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  <p:sldMasterId id="2147483665" r:id="rId3"/>
    <p:sldMasterId id="2147483672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8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74" r:id="rId15"/>
    <p:sldId id="2007578823" r:id="rId16"/>
    <p:sldId id="2007578822" r:id="rId17"/>
    <p:sldId id="2007578820" r:id="rId18"/>
    <p:sldId id="2007578797" r:id="rId19"/>
    <p:sldId id="273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8D2"/>
    <a:srgbClr val="FEC001"/>
    <a:srgbClr val="FFC000"/>
    <a:srgbClr val="00FFFF"/>
    <a:srgbClr val="0471D9"/>
    <a:srgbClr val="0083C4"/>
    <a:srgbClr val="F0F0F0"/>
    <a:srgbClr val="D9DEDB"/>
    <a:srgbClr val="F5F6F5"/>
    <a:srgbClr val="EEC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howGuides="1">
      <p:cViewPr>
        <p:scale>
          <a:sx n="66" d="100"/>
          <a:sy n="66" d="100"/>
        </p:scale>
        <p:origin x="900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6" d="100"/>
          <a:sy n="86" d="100"/>
        </p:scale>
        <p:origin x="4166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06371594461052"/>
          <c:y val="2.1960313652253649E-2"/>
          <c:w val="0.80805468446000539"/>
          <c:h val="0.8161114725179219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101600" dist="38100" dir="2700000" algn="tl" rotWithShape="0">
                <a:schemeClr val="accent1">
                  <a:lumMod val="75000"/>
                  <a:alpha val="10000"/>
                </a:schemeClr>
              </a:outerShdw>
            </a:effectLst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</c:v>
                </c:pt>
                <c:pt idx="1">
                  <c:v>0.02</c:v>
                </c:pt>
                <c:pt idx="2">
                  <c:v>0.03</c:v>
                </c:pt>
                <c:pt idx="3">
                  <c:v>0.01</c:v>
                </c:pt>
                <c:pt idx="4">
                  <c:v>0.04</c:v>
                </c:pt>
                <c:pt idx="5">
                  <c:v>0.02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ACC-4C40-BC5E-82061CFFE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5917712"/>
        <c:axId val="1595916880"/>
      </c:lineChart>
      <c:catAx>
        <c:axId val="159591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595916880"/>
        <c:crosses val="autoZero"/>
        <c:auto val="1"/>
        <c:lblAlgn val="ctr"/>
        <c:lblOffset val="100"/>
        <c:noMultiLvlLbl val="0"/>
      </c:catAx>
      <c:valAx>
        <c:axId val="15959168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59591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06371594461052"/>
          <c:y val="2.1960313652253649E-2"/>
          <c:w val="0.80805468446000539"/>
          <c:h val="0.816111472517921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Sheet1!$B$2:$B$7</c:f>
              <c:numCache>
                <c:formatCode>0_);[Red]\(0\)</c:formatCode>
                <c:ptCount val="6"/>
                <c:pt idx="0">
                  <c:v>653</c:v>
                </c:pt>
                <c:pt idx="1">
                  <c:v>784</c:v>
                </c:pt>
                <c:pt idx="2">
                  <c:v>915</c:v>
                </c:pt>
                <c:pt idx="3">
                  <c:v>1046</c:v>
                </c:pt>
                <c:pt idx="4">
                  <c:v>1177</c:v>
                </c:pt>
                <c:pt idx="5">
                  <c:v>1308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CC-4C40-BC5E-82061CFFE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5917712"/>
        <c:axId val="1595916880"/>
      </c:barChart>
      <c:catAx>
        <c:axId val="159591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595916880"/>
        <c:crosses val="autoZero"/>
        <c:auto val="1"/>
        <c:lblAlgn val="ctr"/>
        <c:lblOffset val="100"/>
        <c:noMultiLvlLbl val="0"/>
      </c:catAx>
      <c:valAx>
        <c:axId val="15959168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_);[Red]\(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59591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DB55BBA-CDC1-D556-BEAA-DD1B9E395E1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8DF17C-D1BC-ADBD-F604-C235620B8F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C3F30-9F83-4EDB-B5C0-6F1D3AB6F7D8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D30BE1-3841-A66A-6C6C-6ED4CA523C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70B89C-0C94-9BDD-A981-5A61529106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12241-B08D-40AF-9199-1926A10E26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79886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A9436-FB8B-4BB0-A628-B9BCEE4F0D79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03597-D307-49BB-BDCB-A00C6D7157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79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41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23A252-EEAA-6F70-C81F-B7EE789B45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0" t="2145" r="2118" b="31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722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背景图案&#10;&#10;描述已自动生成">
            <a:extLst>
              <a:ext uri="{FF2B5EF4-FFF2-40B4-BE49-F238E27FC236}">
                <a16:creationId xmlns:a16="http://schemas.microsoft.com/office/drawing/2014/main" id="{512D1267-5426-3651-AC58-BD845975E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1" t="988" r="781" b="781"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2425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2582704-A995-40E9-3464-97A5961BD8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0" t="2145" r="2118" b="3155"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3828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6779CE-C7EF-51E9-2E46-EF75E939C8A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C1D1D79D-5AED-A2FA-1EA7-317A5556A8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73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291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02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232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79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">
            <a:extLst>
              <a:ext uri="{FF2B5EF4-FFF2-40B4-BE49-F238E27FC236}">
                <a16:creationId xmlns:a16="http://schemas.microsoft.com/office/drawing/2014/main" id="{D8D3EFB6-2913-D7DF-9436-C9FC607559C0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988533C-72E5-3774-8B45-333F0025AAE8}"/>
              </a:ext>
            </a:extLst>
          </p:cNvPr>
          <p:cNvGrpSpPr/>
          <p:nvPr userDrawn="1"/>
        </p:nvGrpSpPr>
        <p:grpSpPr>
          <a:xfrm>
            <a:off x="320040" y="247972"/>
            <a:ext cx="475827" cy="492691"/>
            <a:chOff x="320040" y="137160"/>
            <a:chExt cx="475827" cy="603504"/>
          </a:xfrm>
          <a:solidFill>
            <a:schemeClr val="accent1"/>
          </a:solidFill>
        </p:grpSpPr>
        <p:sp>
          <p:nvSpPr>
            <p:cNvPr id="11" name="圆角矩形 16">
              <a:extLst>
                <a:ext uri="{FF2B5EF4-FFF2-40B4-BE49-F238E27FC236}">
                  <a16:creationId xmlns:a16="http://schemas.microsoft.com/office/drawing/2014/main" id="{F0E85F3E-73A0-A9B6-BAAC-30547D3EFE1F}"/>
                </a:ext>
              </a:extLst>
            </p:cNvPr>
            <p:cNvSpPr/>
            <p:nvPr/>
          </p:nvSpPr>
          <p:spPr>
            <a:xfrm>
              <a:off x="320040" y="137160"/>
              <a:ext cx="68731" cy="60350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圆角矩形 17">
              <a:extLst>
                <a:ext uri="{FF2B5EF4-FFF2-40B4-BE49-F238E27FC236}">
                  <a16:creationId xmlns:a16="http://schemas.microsoft.com/office/drawing/2014/main" id="{534E08DF-4368-19F5-1A30-B66E1AE7FAE0}"/>
                </a:ext>
              </a:extLst>
            </p:cNvPr>
            <p:cNvSpPr/>
            <p:nvPr/>
          </p:nvSpPr>
          <p:spPr>
            <a:xfrm>
              <a:off x="532982" y="319414"/>
              <a:ext cx="68731" cy="4212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2800D15D-27F2-2AC6-BB17-E6923A8FFF3F}"/>
                </a:ext>
              </a:extLst>
            </p:cNvPr>
            <p:cNvSpPr/>
            <p:nvPr/>
          </p:nvSpPr>
          <p:spPr>
            <a:xfrm>
              <a:off x="727136" y="234648"/>
              <a:ext cx="68731" cy="50601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891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22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>
          <p15:clr>
            <a:srgbClr val="F26B43"/>
          </p15:clr>
        </p15:guide>
        <p15:guide id="2" pos="3840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347">
          <p15:clr>
            <a:srgbClr val="F26B43"/>
          </p15:clr>
        </p15:guide>
        <p15:guide id="6" pos="7333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97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>
          <p15:clr>
            <a:srgbClr val="F26B43"/>
          </p15:clr>
        </p15:guide>
        <p15:guide id="2" pos="3840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347">
          <p15:clr>
            <a:srgbClr val="F26B43"/>
          </p15:clr>
        </p15:guide>
        <p15:guide id="6" pos="7333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371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>
          <p15:clr>
            <a:srgbClr val="F26B43"/>
          </p15:clr>
        </p15:guide>
        <p15:guide id="2" pos="3840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347">
          <p15:clr>
            <a:srgbClr val="F26B43"/>
          </p15:clr>
        </p15:guide>
        <p15:guide id="6" pos="7333">
          <p15:clr>
            <a:srgbClr val="F26B43"/>
          </p15:clr>
        </p15:guide>
        <p15:guide id="7" orient="horz" pos="21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58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47">
          <p15:clr>
            <a:srgbClr val="F26B43"/>
          </p15:clr>
        </p15:guide>
        <p15:guide id="4" pos="7333">
          <p15:clr>
            <a:srgbClr val="F26B43"/>
          </p15:clr>
        </p15:guide>
        <p15:guide id="5" orient="horz" pos="346">
          <p15:clr>
            <a:srgbClr val="F26B43"/>
          </p15:clr>
        </p15:guide>
        <p15:guide id="6" orient="horz" pos="397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32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5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3" Type="http://schemas.openxmlformats.org/officeDocument/2006/relationships/tags" Target="../tags/tag28.xml"/><Relationship Id="rId21" Type="http://schemas.openxmlformats.org/officeDocument/2006/relationships/image" Target="../media/image38.png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0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24" Type="http://schemas.openxmlformats.org/officeDocument/2006/relationships/image" Target="../media/image41.png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23" Type="http://schemas.openxmlformats.org/officeDocument/2006/relationships/image" Target="../media/image40.png"/><Relationship Id="rId10" Type="http://schemas.openxmlformats.org/officeDocument/2006/relationships/tags" Target="../tags/tag35.xml"/><Relationship Id="rId19" Type="http://schemas.openxmlformats.org/officeDocument/2006/relationships/tags" Target="../tags/tag44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Relationship Id="rId22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>
            <a:extLst>
              <a:ext uri="{FF2B5EF4-FFF2-40B4-BE49-F238E27FC236}">
                <a16:creationId xmlns:a16="http://schemas.microsoft.com/office/drawing/2014/main" id="{B4E0213F-09DD-E22B-69A7-E54F044D0FA6}"/>
              </a:ext>
            </a:extLst>
          </p:cNvPr>
          <p:cNvSpPr/>
          <p:nvPr/>
        </p:nvSpPr>
        <p:spPr>
          <a:xfrm>
            <a:off x="1415480" y="4149080"/>
            <a:ext cx="2057568" cy="499532"/>
          </a:xfrm>
          <a:prstGeom prst="snip2DiagRect">
            <a:avLst>
              <a:gd name="adj1" fmla="val 24564"/>
              <a:gd name="adj2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FD8B4-5F1C-73DD-3248-105F3159A3A1}"/>
              </a:ext>
            </a:extLst>
          </p:cNvPr>
          <p:cNvSpPr txBox="1"/>
          <p:nvPr/>
        </p:nvSpPr>
        <p:spPr>
          <a:xfrm>
            <a:off x="1528147" y="4226587"/>
            <a:ext cx="1832233" cy="3445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Cc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先生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E42710-DDCD-8239-653F-917DC7005BDA}"/>
              </a:ext>
            </a:extLst>
          </p:cNvPr>
          <p:cNvSpPr txBox="1"/>
          <p:nvPr/>
        </p:nvSpPr>
        <p:spPr>
          <a:xfrm>
            <a:off x="1377577" y="1916832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177444-7244-6F0E-7105-661608991DB4}"/>
              </a:ext>
            </a:extLst>
          </p:cNvPr>
          <p:cNvSpPr txBox="1"/>
          <p:nvPr/>
        </p:nvSpPr>
        <p:spPr>
          <a:xfrm>
            <a:off x="2218953" y="1916832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EAAE42-56C0-C7AE-237C-86ECFDD203DE}"/>
              </a:ext>
            </a:extLst>
          </p:cNvPr>
          <p:cNvSpPr txBox="1"/>
          <p:nvPr/>
        </p:nvSpPr>
        <p:spPr>
          <a:xfrm>
            <a:off x="3060328" y="1916832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655C16-9E90-0638-2A3D-286E7293BD58}"/>
              </a:ext>
            </a:extLst>
          </p:cNvPr>
          <p:cNvSpPr txBox="1"/>
          <p:nvPr/>
        </p:nvSpPr>
        <p:spPr>
          <a:xfrm>
            <a:off x="3897269" y="1916832"/>
            <a:ext cx="849592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能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A62CAE-475C-90FA-190B-6049AA3EF6A7}"/>
              </a:ext>
            </a:extLst>
          </p:cNvPr>
          <p:cNvSpPr txBox="1"/>
          <p:nvPr/>
        </p:nvSpPr>
        <p:spPr>
          <a:xfrm>
            <a:off x="1304488" y="2780928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研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75339BF-EE41-1E9A-B6E3-9BC149340207}"/>
              </a:ext>
            </a:extLst>
          </p:cNvPr>
          <p:cNvSpPr txBox="1"/>
          <p:nvPr/>
        </p:nvSpPr>
        <p:spPr>
          <a:xfrm>
            <a:off x="2145864" y="2780928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42129F-37BA-F1B7-FC34-BBFC1CDE3EEC}"/>
              </a:ext>
            </a:extLst>
          </p:cNvPr>
          <p:cNvSpPr txBox="1"/>
          <p:nvPr/>
        </p:nvSpPr>
        <p:spPr>
          <a:xfrm>
            <a:off x="2982805" y="2780928"/>
            <a:ext cx="849592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CA5EB8-F518-259E-8BA1-95EE6FA141FB}"/>
              </a:ext>
            </a:extLst>
          </p:cNvPr>
          <p:cNvSpPr txBox="1"/>
          <p:nvPr/>
        </p:nvSpPr>
        <p:spPr>
          <a:xfrm>
            <a:off x="3901639" y="2780928"/>
            <a:ext cx="841439" cy="10972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i="1" dirty="0">
                <a:gradFill flip="none" rotWithShape="1">
                  <a:gsLst>
                    <a:gs pos="51000">
                      <a:schemeClr val="bg2"/>
                    </a:gs>
                    <a:gs pos="91000">
                      <a:schemeClr val="bg1">
                        <a:lumMod val="100000"/>
                        <a:alpha val="20000"/>
                      </a:schemeClr>
                    </a:gs>
                  </a:gsLst>
                  <a:lin ang="1200000" scaled="0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告</a:t>
            </a:r>
          </a:p>
        </p:txBody>
      </p:sp>
    </p:spTree>
    <p:extLst>
      <p:ext uri="{BB962C8B-B14F-4D97-AF65-F5344CB8AC3E}">
        <p14:creationId xmlns:p14="http://schemas.microsoft.com/office/powerpoint/2010/main" val="262300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A19EC49-D088-52F8-14AD-02D713F13CCD}"/>
              </a:ext>
            </a:extLst>
          </p:cNvPr>
          <p:cNvSpPr txBox="1"/>
          <p:nvPr/>
        </p:nvSpPr>
        <p:spPr>
          <a:xfrm>
            <a:off x="1054638" y="506262"/>
            <a:ext cx="1883849" cy="718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127000" sx="102000" sy="102000" algn="ctr" rotWithShape="0">
                    <a:schemeClr val="accent1">
                      <a:lumMod val="75000"/>
                      <a:alpha val="3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未来规划</a:t>
            </a:r>
          </a:p>
        </p:txBody>
      </p:sp>
      <p:pic>
        <p:nvPicPr>
          <p:cNvPr id="5" name="Picture 24">
            <a:extLst>
              <a:ext uri="{FF2B5EF4-FFF2-40B4-BE49-F238E27FC236}">
                <a16:creationId xmlns:a16="http://schemas.microsoft.com/office/drawing/2014/main" id="{72B40340-107E-F533-C001-EE8D2A2725B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08" y="589281"/>
            <a:ext cx="532768" cy="514750"/>
          </a:xfrm>
          <a:prstGeom prst="rect">
            <a:avLst/>
          </a:prstGeom>
          <a:effectLst>
            <a:outerShdw blurRad="190500" dist="342900" dir="2700000" algn="tl" rotWithShape="0">
              <a:schemeClr val="accent1">
                <a:lumMod val="50000"/>
                <a:alpha val="12000"/>
              </a:schemeClr>
            </a:outerShdw>
          </a:effectLst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39481AE-F628-FD60-A334-3155DB5A9CB3}"/>
              </a:ext>
            </a:extLst>
          </p:cNvPr>
          <p:cNvSpPr/>
          <p:nvPr/>
        </p:nvSpPr>
        <p:spPr>
          <a:xfrm>
            <a:off x="759453" y="1379034"/>
            <a:ext cx="3505878" cy="2309340"/>
          </a:xfrm>
          <a:prstGeom prst="roundRect">
            <a:avLst>
              <a:gd name="adj" fmla="val 11555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Rounded Rectangle 38++++">
            <a:extLst>
              <a:ext uri="{FF2B5EF4-FFF2-40B4-BE49-F238E27FC236}">
                <a16:creationId xmlns:a16="http://schemas.microsoft.com/office/drawing/2014/main" id="{BEA38AD8-34F0-0B73-B3AE-382400B3BC8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9453" y="3963377"/>
            <a:ext cx="3505878" cy="2309340"/>
          </a:xfrm>
          <a:prstGeom prst="roundRect">
            <a:avLst>
              <a:gd name="adj" fmla="val 1155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Rounded Rectangle 38++">
            <a:extLst>
              <a:ext uri="{FF2B5EF4-FFF2-40B4-BE49-F238E27FC236}">
                <a16:creationId xmlns:a16="http://schemas.microsoft.com/office/drawing/2014/main" id="{04D34704-177E-E260-02A5-36625813CDA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157356" y="1379034"/>
            <a:ext cx="3505878" cy="2309340"/>
          </a:xfrm>
          <a:prstGeom prst="roundRect">
            <a:avLst>
              <a:gd name="adj" fmla="val 11555"/>
            </a:avLst>
          </a:prstGeom>
          <a:solidFill>
            <a:schemeClr val="bg1"/>
          </a:solidFill>
          <a:ln>
            <a:noFill/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Rounded Rectangle 38+">
            <a:extLst>
              <a:ext uri="{FF2B5EF4-FFF2-40B4-BE49-F238E27FC236}">
                <a16:creationId xmlns:a16="http://schemas.microsoft.com/office/drawing/2014/main" id="{4549CA67-B263-3A61-9F38-C394D855961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486594" y="1379034"/>
            <a:ext cx="3505878" cy="2309340"/>
          </a:xfrm>
          <a:prstGeom prst="roundRect">
            <a:avLst>
              <a:gd name="adj" fmla="val 1155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Rounded Rectangle 38+++">
            <a:extLst>
              <a:ext uri="{FF2B5EF4-FFF2-40B4-BE49-F238E27FC236}">
                <a16:creationId xmlns:a16="http://schemas.microsoft.com/office/drawing/2014/main" id="{9A82D533-37BF-CEF6-989A-EA3AE07CE8B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86594" y="3963377"/>
            <a:ext cx="3505878" cy="2309340"/>
          </a:xfrm>
          <a:prstGeom prst="roundRect">
            <a:avLst>
              <a:gd name="adj" fmla="val 11555"/>
            </a:avLst>
          </a:prstGeom>
          <a:solidFill>
            <a:schemeClr val="bg1"/>
          </a:solidFill>
          <a:ln>
            <a:noFill/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3D7DD72-9F75-0AF4-26CD-B88FB8590B2E}"/>
              </a:ext>
            </a:extLst>
          </p:cNvPr>
          <p:cNvGrpSpPr/>
          <p:nvPr/>
        </p:nvGrpSpPr>
        <p:grpSpPr>
          <a:xfrm>
            <a:off x="976727" y="1500052"/>
            <a:ext cx="3071330" cy="2035437"/>
            <a:chOff x="976727" y="1500052"/>
            <a:chExt cx="3071330" cy="2035437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82E31D54-6FDC-F0B1-6072-2366405170B3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054638" y="2923198"/>
              <a:ext cx="1093575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accent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6" name="图形 44">
              <a:extLst>
                <a:ext uri="{FF2B5EF4-FFF2-40B4-BE49-F238E27FC236}">
                  <a16:creationId xmlns:a16="http://schemas.microsoft.com/office/drawing/2014/main" id="{69D5AB7A-62B6-F5F9-B1C2-BAFCD23A6C9E}"/>
                </a:ext>
              </a:extLst>
            </p:cNvPr>
            <p:cNvSpPr/>
            <p:nvPr/>
          </p:nvSpPr>
          <p:spPr>
            <a:xfrm>
              <a:off x="2669526" y="1500052"/>
              <a:ext cx="441227" cy="413805"/>
            </a:xfrm>
            <a:custGeom>
              <a:avLst/>
              <a:gdLst>
                <a:gd name="connsiteX0" fmla="*/ 1905000 w 1905000"/>
                <a:gd name="connsiteY0" fmla="*/ 1723107 h 1786606"/>
                <a:gd name="connsiteX1" fmla="*/ 1841500 w 1905000"/>
                <a:gd name="connsiteY1" fmla="*/ 1786607 h 1786606"/>
                <a:gd name="connsiteX2" fmla="*/ 63500 w 1905000"/>
                <a:gd name="connsiteY2" fmla="*/ 1786607 h 1786606"/>
                <a:gd name="connsiteX3" fmla="*/ 0 w 1905000"/>
                <a:gd name="connsiteY3" fmla="*/ 1723107 h 1786606"/>
                <a:gd name="connsiteX4" fmla="*/ 63500 w 1905000"/>
                <a:gd name="connsiteY4" fmla="*/ 1659607 h 1786606"/>
                <a:gd name="connsiteX5" fmla="*/ 561628 w 1905000"/>
                <a:gd name="connsiteY5" fmla="*/ 1659607 h 1786606"/>
                <a:gd name="connsiteX6" fmla="*/ 561628 w 1905000"/>
                <a:gd name="connsiteY6" fmla="*/ 1516740 h 1786606"/>
                <a:gd name="connsiteX7" fmla="*/ 349225 w 1905000"/>
                <a:gd name="connsiteY7" fmla="*/ 1516740 h 1786606"/>
                <a:gd name="connsiteX8" fmla="*/ 285725 w 1905000"/>
                <a:gd name="connsiteY8" fmla="*/ 1453206 h 1786606"/>
                <a:gd name="connsiteX9" fmla="*/ 287477 w 1905000"/>
                <a:gd name="connsiteY9" fmla="*/ 1438407 h 1786606"/>
                <a:gd name="connsiteX10" fmla="*/ 621326 w 1905000"/>
                <a:gd name="connsiteY10" fmla="*/ 48671 h 1786606"/>
                <a:gd name="connsiteX11" fmla="*/ 697926 w 1905000"/>
                <a:gd name="connsiteY11" fmla="*/ 1776 h 1786606"/>
                <a:gd name="connsiteX12" fmla="*/ 744821 w 1905000"/>
                <a:gd name="connsiteY12" fmla="*/ 48671 h 1786606"/>
                <a:gd name="connsiteX13" fmla="*/ 900074 w 1905000"/>
                <a:gd name="connsiteY13" fmla="*/ 694982 h 1786606"/>
                <a:gd name="connsiteX14" fmla="*/ 727295 w 1905000"/>
                <a:gd name="connsiteY14" fmla="*/ 1082688 h 1786606"/>
                <a:gd name="connsiteX15" fmla="*/ 791710 w 1905000"/>
                <a:gd name="connsiteY15" fmla="*/ 1333674 h 1786606"/>
                <a:gd name="connsiteX16" fmla="*/ 799795 w 1905000"/>
                <a:gd name="connsiteY16" fmla="*/ 1347822 h 1786606"/>
                <a:gd name="connsiteX17" fmla="*/ 959519 w 1905000"/>
                <a:gd name="connsiteY17" fmla="*/ 1516740 h 1786606"/>
                <a:gd name="connsiteX18" fmla="*/ 804511 w 1905000"/>
                <a:gd name="connsiteY18" fmla="*/ 1516740 h 1786606"/>
                <a:gd name="connsiteX19" fmla="*/ 804511 w 1905000"/>
                <a:gd name="connsiteY19" fmla="*/ 1659607 h 1786606"/>
                <a:gd name="connsiteX20" fmla="*/ 1125796 w 1905000"/>
                <a:gd name="connsiteY20" fmla="*/ 1659607 h 1786606"/>
                <a:gd name="connsiteX21" fmla="*/ 1125796 w 1905000"/>
                <a:gd name="connsiteY21" fmla="*/ 1457965 h 1786606"/>
                <a:gd name="connsiteX22" fmla="*/ 854295 w 1905000"/>
                <a:gd name="connsiteY22" fmla="*/ 1082680 h 1786606"/>
                <a:gd name="connsiteX23" fmla="*/ 1249536 w 1905000"/>
                <a:gd name="connsiteY23" fmla="*/ 687439 h 1786606"/>
                <a:gd name="connsiteX24" fmla="*/ 1644769 w 1905000"/>
                <a:gd name="connsiteY24" fmla="*/ 1082680 h 1786606"/>
                <a:gd name="connsiteX25" fmla="*/ 1373276 w 1905000"/>
                <a:gd name="connsiteY25" fmla="*/ 1457965 h 1786606"/>
                <a:gd name="connsiteX26" fmla="*/ 1373276 w 1905000"/>
                <a:gd name="connsiteY26" fmla="*/ 1659607 h 1786606"/>
                <a:gd name="connsiteX27" fmla="*/ 1841500 w 1905000"/>
                <a:gd name="connsiteY27" fmla="*/ 1659607 h 1786606"/>
                <a:gd name="connsiteX28" fmla="*/ 1905000 w 1905000"/>
                <a:gd name="connsiteY28" fmla="*/ 1723107 h 178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05000" h="1786606">
                  <a:moveTo>
                    <a:pt x="1905000" y="1723107"/>
                  </a:moveTo>
                  <a:cubicBezTo>
                    <a:pt x="1905000" y="1758184"/>
                    <a:pt x="1876577" y="1786607"/>
                    <a:pt x="1841500" y="1786607"/>
                  </a:cubicBezTo>
                  <a:lnTo>
                    <a:pt x="63500" y="1786607"/>
                  </a:lnTo>
                  <a:cubicBezTo>
                    <a:pt x="28423" y="1786607"/>
                    <a:pt x="0" y="1758184"/>
                    <a:pt x="0" y="1723107"/>
                  </a:cubicBezTo>
                  <a:cubicBezTo>
                    <a:pt x="0" y="1688029"/>
                    <a:pt x="28423" y="1659607"/>
                    <a:pt x="63500" y="1659607"/>
                  </a:cubicBezTo>
                  <a:lnTo>
                    <a:pt x="561628" y="1659607"/>
                  </a:lnTo>
                  <a:lnTo>
                    <a:pt x="561628" y="1516740"/>
                  </a:lnTo>
                  <a:lnTo>
                    <a:pt x="349225" y="1516740"/>
                  </a:lnTo>
                  <a:cubicBezTo>
                    <a:pt x="314145" y="1516731"/>
                    <a:pt x="285715" y="1488286"/>
                    <a:pt x="285725" y="1453206"/>
                  </a:cubicBezTo>
                  <a:cubicBezTo>
                    <a:pt x="285726" y="1448221"/>
                    <a:pt x="286314" y="1443254"/>
                    <a:pt x="287477" y="1438407"/>
                  </a:cubicBezTo>
                  <a:lnTo>
                    <a:pt x="621326" y="48671"/>
                  </a:lnTo>
                  <a:cubicBezTo>
                    <a:pt x="629529" y="14569"/>
                    <a:pt x="663824" y="-6427"/>
                    <a:pt x="697926" y="1776"/>
                  </a:cubicBezTo>
                  <a:cubicBezTo>
                    <a:pt x="721126" y="7356"/>
                    <a:pt x="739241" y="25470"/>
                    <a:pt x="744821" y="48671"/>
                  </a:cubicBezTo>
                  <a:lnTo>
                    <a:pt x="900074" y="694982"/>
                  </a:lnTo>
                  <a:cubicBezTo>
                    <a:pt x="794063" y="790630"/>
                    <a:pt x="727295" y="929001"/>
                    <a:pt x="727295" y="1082688"/>
                  </a:cubicBezTo>
                  <a:cubicBezTo>
                    <a:pt x="727190" y="1170452"/>
                    <a:pt x="749353" y="1256808"/>
                    <a:pt x="791710" y="1333674"/>
                  </a:cubicBezTo>
                  <a:cubicBezTo>
                    <a:pt x="794969" y="1338000"/>
                    <a:pt x="797721" y="1342733"/>
                    <a:pt x="799795" y="1347822"/>
                  </a:cubicBezTo>
                  <a:cubicBezTo>
                    <a:pt x="839783" y="1415327"/>
                    <a:pt x="894355" y="1473040"/>
                    <a:pt x="959519" y="1516740"/>
                  </a:cubicBezTo>
                  <a:lnTo>
                    <a:pt x="804511" y="1516740"/>
                  </a:lnTo>
                  <a:lnTo>
                    <a:pt x="804511" y="1659607"/>
                  </a:lnTo>
                  <a:lnTo>
                    <a:pt x="1125796" y="1659607"/>
                  </a:lnTo>
                  <a:lnTo>
                    <a:pt x="1125796" y="1457965"/>
                  </a:lnTo>
                  <a:cubicBezTo>
                    <a:pt x="968299" y="1405903"/>
                    <a:pt x="854295" y="1257406"/>
                    <a:pt x="854295" y="1082680"/>
                  </a:cubicBezTo>
                  <a:cubicBezTo>
                    <a:pt x="854295" y="864748"/>
                    <a:pt x="1031596" y="687439"/>
                    <a:pt x="1249536" y="687439"/>
                  </a:cubicBezTo>
                  <a:cubicBezTo>
                    <a:pt x="1467477" y="687439"/>
                    <a:pt x="1644769" y="864739"/>
                    <a:pt x="1644769" y="1082680"/>
                  </a:cubicBezTo>
                  <a:cubicBezTo>
                    <a:pt x="1644769" y="1257398"/>
                    <a:pt x="1530765" y="1405903"/>
                    <a:pt x="1373276" y="1457965"/>
                  </a:cubicBezTo>
                  <a:lnTo>
                    <a:pt x="1373276" y="1659607"/>
                  </a:lnTo>
                  <a:lnTo>
                    <a:pt x="1841500" y="1659607"/>
                  </a:lnTo>
                  <a:cubicBezTo>
                    <a:pt x="1876570" y="1659607"/>
                    <a:pt x="1905000" y="1688037"/>
                    <a:pt x="1905000" y="172310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69ADDE9-854A-D77C-1047-8B054EBF1AAC}"/>
                </a:ext>
              </a:extLst>
            </p:cNvPr>
            <p:cNvSpPr txBox="1"/>
            <p:nvPr/>
          </p:nvSpPr>
          <p:spPr>
            <a:xfrm>
              <a:off x="976727" y="1587415"/>
              <a:ext cx="1467068" cy="436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节能与环保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917ADC5-C1CA-5E4C-F371-8F8BCB34CCD2}"/>
                </a:ext>
              </a:extLst>
            </p:cNvPr>
            <p:cNvSpPr txBox="1"/>
            <p:nvPr/>
          </p:nvSpPr>
          <p:spPr>
            <a:xfrm>
              <a:off x="976727" y="2032008"/>
              <a:ext cx="3071330" cy="8483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关注节能和环保方面的创新。减少能源消耗并降低温室气体排放，促进农业生产的可持续性和生态友好性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ADFC660-E2FF-F9EC-B6C0-E8E5F41797F8}"/>
                </a:ext>
              </a:extLst>
            </p:cNvPr>
            <p:cNvSpPr txBox="1"/>
            <p:nvPr/>
          </p:nvSpPr>
          <p:spPr>
            <a:xfrm>
              <a:off x="1139760" y="2953941"/>
              <a:ext cx="923330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ea"/>
                </a:rPr>
                <a:t>应用节能设备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CD392F9-5630-7CB5-807C-457A008A2474}"/>
                </a:ext>
              </a:extLst>
            </p:cNvPr>
            <p:cNvSpPr txBox="1"/>
            <p:nvPr/>
          </p:nvSpPr>
          <p:spPr>
            <a:xfrm>
              <a:off x="2399878" y="2945771"/>
              <a:ext cx="1077218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利用可再生能源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791736B-728B-F9B6-165B-76B88459372D}"/>
                </a:ext>
              </a:extLst>
            </p:cNvPr>
            <p:cNvSpPr txBox="1"/>
            <p:nvPr/>
          </p:nvSpPr>
          <p:spPr>
            <a:xfrm>
              <a:off x="1146486" y="3293205"/>
              <a:ext cx="1125308" cy="20486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ea"/>
                </a:rPr>
                <a:t>优化能源管理 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28F86F0-B2B1-E354-638A-35D03F6C51EE}"/>
                </a:ext>
              </a:extLst>
            </p:cNvPr>
            <p:cNvSpPr txBox="1"/>
            <p:nvPr/>
          </p:nvSpPr>
          <p:spPr>
            <a:xfrm>
              <a:off x="2391044" y="3293205"/>
              <a:ext cx="923330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ea"/>
                </a:rPr>
                <a:t>推广农业理念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96C2F5AF-0BA1-49AB-2CCD-EA4C6C583A9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2306755" y="2923198"/>
              <a:ext cx="1268965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accent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8C8E524-703B-703F-3460-F25E1D6D9096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054638" y="3255300"/>
              <a:ext cx="1093575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accent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BF50CAE-EF5F-9617-424F-8688DB665BC3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306755" y="3255300"/>
              <a:ext cx="1093575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accent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7DB9F10B-6A8D-A236-A95E-BFC85A2FDEBF}"/>
              </a:ext>
            </a:extLst>
          </p:cNvPr>
          <p:cNvGrpSpPr>
            <a:grpSpLocks/>
          </p:cNvGrpSpPr>
          <p:nvPr/>
        </p:nvGrpSpPr>
        <p:grpSpPr>
          <a:xfrm>
            <a:off x="2761678" y="4051580"/>
            <a:ext cx="441227" cy="413805"/>
            <a:chOff x="181384" y="228823"/>
            <a:chExt cx="1583159" cy="1429679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3181047-E7D6-9AF7-E838-3108550EFF66}"/>
                </a:ext>
              </a:extLst>
            </p:cNvPr>
            <p:cNvSpPr/>
            <p:nvPr/>
          </p:nvSpPr>
          <p:spPr>
            <a:xfrm>
              <a:off x="182314" y="228823"/>
              <a:ext cx="141386" cy="1428750"/>
            </a:xfrm>
            <a:custGeom>
              <a:avLst/>
              <a:gdLst>
                <a:gd name="connsiteX0" fmla="*/ 70600 w 141386"/>
                <a:gd name="connsiteY0" fmla="*/ 0 h 1428750"/>
                <a:gd name="connsiteX1" fmla="*/ 70786 w 141386"/>
                <a:gd name="connsiteY1" fmla="*/ 0 h 1428750"/>
                <a:gd name="connsiteX2" fmla="*/ 141387 w 141386"/>
                <a:gd name="connsiteY2" fmla="*/ 70600 h 1428750"/>
                <a:gd name="connsiteX3" fmla="*/ 141387 w 141386"/>
                <a:gd name="connsiteY3" fmla="*/ 1358150 h 1428750"/>
                <a:gd name="connsiteX4" fmla="*/ 70786 w 141386"/>
                <a:gd name="connsiteY4" fmla="*/ 1428750 h 1428750"/>
                <a:gd name="connsiteX5" fmla="*/ 70600 w 141386"/>
                <a:gd name="connsiteY5" fmla="*/ 1428750 h 1428750"/>
                <a:gd name="connsiteX6" fmla="*/ 0 w 141386"/>
                <a:gd name="connsiteY6" fmla="*/ 1358150 h 1428750"/>
                <a:gd name="connsiteX7" fmla="*/ 0 w 141386"/>
                <a:gd name="connsiteY7" fmla="*/ 70600 h 1428750"/>
                <a:gd name="connsiteX8" fmla="*/ 70600 w 141386"/>
                <a:gd name="connsiteY8" fmla="*/ 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386" h="1428750">
                  <a:moveTo>
                    <a:pt x="70600" y="0"/>
                  </a:moveTo>
                  <a:lnTo>
                    <a:pt x="70786" y="0"/>
                  </a:lnTo>
                  <a:cubicBezTo>
                    <a:pt x="117853" y="0"/>
                    <a:pt x="141387" y="23533"/>
                    <a:pt x="141387" y="70600"/>
                  </a:cubicBezTo>
                  <a:lnTo>
                    <a:pt x="141387" y="1358150"/>
                  </a:lnTo>
                  <a:cubicBezTo>
                    <a:pt x="141387" y="1405217"/>
                    <a:pt x="117853" y="1428750"/>
                    <a:pt x="70786" y="1428750"/>
                  </a:cubicBezTo>
                  <a:lnTo>
                    <a:pt x="70600" y="1428750"/>
                  </a:lnTo>
                  <a:cubicBezTo>
                    <a:pt x="23533" y="1428750"/>
                    <a:pt x="0" y="1405217"/>
                    <a:pt x="0" y="1358150"/>
                  </a:cubicBezTo>
                  <a:lnTo>
                    <a:pt x="0" y="70600"/>
                  </a:lnTo>
                  <a:cubicBezTo>
                    <a:pt x="0" y="23533"/>
                    <a:pt x="23533" y="0"/>
                    <a:pt x="70600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75000">
                  <a:schemeClr val="bg1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3FA5E09-463C-0C32-953B-70D9807BD340}"/>
                </a:ext>
              </a:extLst>
            </p:cNvPr>
            <p:cNvSpPr/>
            <p:nvPr/>
          </p:nvSpPr>
          <p:spPr>
            <a:xfrm>
              <a:off x="181384" y="1517116"/>
              <a:ext cx="1583159" cy="141386"/>
            </a:xfrm>
            <a:custGeom>
              <a:avLst/>
              <a:gdLst>
                <a:gd name="connsiteX0" fmla="*/ 1583159 w 1583159"/>
                <a:gd name="connsiteY0" fmla="*/ 70600 h 141386"/>
                <a:gd name="connsiteX1" fmla="*/ 1583159 w 1583159"/>
                <a:gd name="connsiteY1" fmla="*/ 70786 h 141386"/>
                <a:gd name="connsiteX2" fmla="*/ 1512559 w 1583159"/>
                <a:gd name="connsiteY2" fmla="*/ 141387 h 141386"/>
                <a:gd name="connsiteX3" fmla="*/ 70600 w 1583159"/>
                <a:gd name="connsiteY3" fmla="*/ 141387 h 141386"/>
                <a:gd name="connsiteX4" fmla="*/ 0 w 1583159"/>
                <a:gd name="connsiteY4" fmla="*/ 70786 h 141386"/>
                <a:gd name="connsiteX5" fmla="*/ 0 w 1583159"/>
                <a:gd name="connsiteY5" fmla="*/ 70600 h 141386"/>
                <a:gd name="connsiteX6" fmla="*/ 70600 w 1583159"/>
                <a:gd name="connsiteY6" fmla="*/ 0 h 141386"/>
                <a:gd name="connsiteX7" fmla="*/ 1512559 w 1583159"/>
                <a:gd name="connsiteY7" fmla="*/ 0 h 141386"/>
                <a:gd name="connsiteX8" fmla="*/ 1583159 w 1583159"/>
                <a:gd name="connsiteY8" fmla="*/ 70600 h 14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159" h="141386">
                  <a:moveTo>
                    <a:pt x="1583159" y="70600"/>
                  </a:moveTo>
                  <a:lnTo>
                    <a:pt x="1583159" y="70786"/>
                  </a:lnTo>
                  <a:cubicBezTo>
                    <a:pt x="1583159" y="117853"/>
                    <a:pt x="1559626" y="141387"/>
                    <a:pt x="1512559" y="141387"/>
                  </a:cubicBezTo>
                  <a:lnTo>
                    <a:pt x="70600" y="141387"/>
                  </a:lnTo>
                  <a:cubicBezTo>
                    <a:pt x="23533" y="141387"/>
                    <a:pt x="0" y="117853"/>
                    <a:pt x="0" y="70786"/>
                  </a:cubicBezTo>
                  <a:lnTo>
                    <a:pt x="0" y="70600"/>
                  </a:lnTo>
                  <a:cubicBezTo>
                    <a:pt x="0" y="23533"/>
                    <a:pt x="23533" y="0"/>
                    <a:pt x="70600" y="0"/>
                  </a:cubicBezTo>
                  <a:lnTo>
                    <a:pt x="1512559" y="0"/>
                  </a:lnTo>
                  <a:cubicBezTo>
                    <a:pt x="1559626" y="0"/>
                    <a:pt x="1583159" y="23533"/>
                    <a:pt x="1583159" y="7060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75000">
                  <a:schemeClr val="bg1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F7EB851-1F1A-D7D3-7355-320679DD87FA}"/>
                </a:ext>
              </a:extLst>
            </p:cNvPr>
            <p:cNvSpPr/>
            <p:nvPr/>
          </p:nvSpPr>
          <p:spPr>
            <a:xfrm>
              <a:off x="494853" y="772045"/>
              <a:ext cx="286494" cy="693911"/>
            </a:xfrm>
            <a:custGeom>
              <a:avLst/>
              <a:gdLst>
                <a:gd name="connsiteX0" fmla="*/ 85576 w 286494"/>
                <a:gd name="connsiteY0" fmla="*/ 0 h 693911"/>
                <a:gd name="connsiteX1" fmla="*/ 200918 w 286494"/>
                <a:gd name="connsiteY1" fmla="*/ 0 h 693911"/>
                <a:gd name="connsiteX2" fmla="*/ 286494 w 286494"/>
                <a:gd name="connsiteY2" fmla="*/ 85576 h 693911"/>
                <a:gd name="connsiteX3" fmla="*/ 286494 w 286494"/>
                <a:gd name="connsiteY3" fmla="*/ 608335 h 693911"/>
                <a:gd name="connsiteX4" fmla="*/ 200918 w 286494"/>
                <a:gd name="connsiteY4" fmla="*/ 693911 h 693911"/>
                <a:gd name="connsiteX5" fmla="*/ 85576 w 286494"/>
                <a:gd name="connsiteY5" fmla="*/ 693911 h 693911"/>
                <a:gd name="connsiteX6" fmla="*/ 0 w 286494"/>
                <a:gd name="connsiteY6" fmla="*/ 608335 h 693911"/>
                <a:gd name="connsiteX7" fmla="*/ 0 w 286494"/>
                <a:gd name="connsiteY7" fmla="*/ 85576 h 693911"/>
                <a:gd name="connsiteX8" fmla="*/ 85576 w 286494"/>
                <a:gd name="connsiteY8" fmla="*/ 0 h 69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494" h="693911">
                  <a:moveTo>
                    <a:pt x="85576" y="0"/>
                  </a:moveTo>
                  <a:lnTo>
                    <a:pt x="200918" y="0"/>
                  </a:lnTo>
                  <a:cubicBezTo>
                    <a:pt x="257969" y="0"/>
                    <a:pt x="286494" y="28525"/>
                    <a:pt x="286494" y="85576"/>
                  </a:cubicBezTo>
                  <a:lnTo>
                    <a:pt x="286494" y="608335"/>
                  </a:lnTo>
                  <a:cubicBezTo>
                    <a:pt x="286494" y="665386"/>
                    <a:pt x="257969" y="693911"/>
                    <a:pt x="200918" y="693911"/>
                  </a:cubicBezTo>
                  <a:lnTo>
                    <a:pt x="85576" y="693911"/>
                  </a:lnTo>
                  <a:cubicBezTo>
                    <a:pt x="28525" y="693911"/>
                    <a:pt x="0" y="665386"/>
                    <a:pt x="0" y="608335"/>
                  </a:cubicBezTo>
                  <a:lnTo>
                    <a:pt x="0" y="85576"/>
                  </a:lnTo>
                  <a:cubicBezTo>
                    <a:pt x="0" y="28525"/>
                    <a:pt x="28525" y="0"/>
                    <a:pt x="85576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75000">
                  <a:schemeClr val="bg1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6CDCC5C-C6D8-B55D-A193-3CF1BA5E4D9E}"/>
                </a:ext>
              </a:extLst>
            </p:cNvPr>
            <p:cNvSpPr/>
            <p:nvPr/>
          </p:nvSpPr>
          <p:spPr>
            <a:xfrm>
              <a:off x="887387" y="567407"/>
              <a:ext cx="286494" cy="898549"/>
            </a:xfrm>
            <a:custGeom>
              <a:avLst/>
              <a:gdLst>
                <a:gd name="connsiteX0" fmla="*/ 85576 w 286494"/>
                <a:gd name="connsiteY0" fmla="*/ 0 h 898549"/>
                <a:gd name="connsiteX1" fmla="*/ 200918 w 286494"/>
                <a:gd name="connsiteY1" fmla="*/ 0 h 898549"/>
                <a:gd name="connsiteX2" fmla="*/ 286494 w 286494"/>
                <a:gd name="connsiteY2" fmla="*/ 85576 h 898549"/>
                <a:gd name="connsiteX3" fmla="*/ 286494 w 286494"/>
                <a:gd name="connsiteY3" fmla="*/ 812974 h 898549"/>
                <a:gd name="connsiteX4" fmla="*/ 200918 w 286494"/>
                <a:gd name="connsiteY4" fmla="*/ 898550 h 898549"/>
                <a:gd name="connsiteX5" fmla="*/ 85576 w 286494"/>
                <a:gd name="connsiteY5" fmla="*/ 898550 h 898549"/>
                <a:gd name="connsiteX6" fmla="*/ 0 w 286494"/>
                <a:gd name="connsiteY6" fmla="*/ 812974 h 898549"/>
                <a:gd name="connsiteX7" fmla="*/ 0 w 286494"/>
                <a:gd name="connsiteY7" fmla="*/ 85576 h 898549"/>
                <a:gd name="connsiteX8" fmla="*/ 85576 w 286494"/>
                <a:gd name="connsiteY8" fmla="*/ 0 h 89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494" h="898549">
                  <a:moveTo>
                    <a:pt x="85576" y="0"/>
                  </a:moveTo>
                  <a:lnTo>
                    <a:pt x="200918" y="0"/>
                  </a:lnTo>
                  <a:cubicBezTo>
                    <a:pt x="257969" y="0"/>
                    <a:pt x="286494" y="28525"/>
                    <a:pt x="286494" y="85576"/>
                  </a:cubicBezTo>
                  <a:lnTo>
                    <a:pt x="286494" y="812974"/>
                  </a:lnTo>
                  <a:cubicBezTo>
                    <a:pt x="286494" y="870024"/>
                    <a:pt x="257969" y="898550"/>
                    <a:pt x="200918" y="898550"/>
                  </a:cubicBezTo>
                  <a:lnTo>
                    <a:pt x="85576" y="898550"/>
                  </a:lnTo>
                  <a:cubicBezTo>
                    <a:pt x="28525" y="898550"/>
                    <a:pt x="0" y="870024"/>
                    <a:pt x="0" y="812974"/>
                  </a:cubicBezTo>
                  <a:lnTo>
                    <a:pt x="0" y="85576"/>
                  </a:lnTo>
                  <a:cubicBezTo>
                    <a:pt x="0" y="28525"/>
                    <a:pt x="28525" y="0"/>
                    <a:pt x="85576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75000">
                  <a:schemeClr val="bg1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D7394F0-2976-50B3-7AEE-0DA94085F634}"/>
                </a:ext>
              </a:extLst>
            </p:cNvPr>
            <p:cNvSpPr/>
            <p:nvPr/>
          </p:nvSpPr>
          <p:spPr>
            <a:xfrm>
              <a:off x="1281782" y="314399"/>
              <a:ext cx="286494" cy="1151557"/>
            </a:xfrm>
            <a:custGeom>
              <a:avLst/>
              <a:gdLst>
                <a:gd name="connsiteX0" fmla="*/ 85576 w 286494"/>
                <a:gd name="connsiteY0" fmla="*/ 0 h 1151557"/>
                <a:gd name="connsiteX1" fmla="*/ 200918 w 286494"/>
                <a:gd name="connsiteY1" fmla="*/ 0 h 1151557"/>
                <a:gd name="connsiteX2" fmla="*/ 286494 w 286494"/>
                <a:gd name="connsiteY2" fmla="*/ 85576 h 1151557"/>
                <a:gd name="connsiteX3" fmla="*/ 286494 w 286494"/>
                <a:gd name="connsiteY3" fmla="*/ 1065982 h 1151557"/>
                <a:gd name="connsiteX4" fmla="*/ 200918 w 286494"/>
                <a:gd name="connsiteY4" fmla="*/ 1151558 h 1151557"/>
                <a:gd name="connsiteX5" fmla="*/ 85576 w 286494"/>
                <a:gd name="connsiteY5" fmla="*/ 1151558 h 1151557"/>
                <a:gd name="connsiteX6" fmla="*/ 0 w 286494"/>
                <a:gd name="connsiteY6" fmla="*/ 1065982 h 1151557"/>
                <a:gd name="connsiteX7" fmla="*/ 0 w 286494"/>
                <a:gd name="connsiteY7" fmla="*/ 85576 h 1151557"/>
                <a:gd name="connsiteX8" fmla="*/ 85576 w 286494"/>
                <a:gd name="connsiteY8" fmla="*/ 0 h 11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494" h="1151557">
                  <a:moveTo>
                    <a:pt x="85576" y="0"/>
                  </a:moveTo>
                  <a:lnTo>
                    <a:pt x="200918" y="0"/>
                  </a:lnTo>
                  <a:cubicBezTo>
                    <a:pt x="257969" y="0"/>
                    <a:pt x="286494" y="28525"/>
                    <a:pt x="286494" y="85576"/>
                  </a:cubicBezTo>
                  <a:lnTo>
                    <a:pt x="286494" y="1065982"/>
                  </a:lnTo>
                  <a:cubicBezTo>
                    <a:pt x="286494" y="1123032"/>
                    <a:pt x="257969" y="1151558"/>
                    <a:pt x="200918" y="1151558"/>
                  </a:cubicBezTo>
                  <a:lnTo>
                    <a:pt x="85576" y="1151558"/>
                  </a:lnTo>
                  <a:cubicBezTo>
                    <a:pt x="28525" y="1151558"/>
                    <a:pt x="0" y="1123032"/>
                    <a:pt x="0" y="1065982"/>
                  </a:cubicBezTo>
                  <a:lnTo>
                    <a:pt x="0" y="85576"/>
                  </a:lnTo>
                  <a:cubicBezTo>
                    <a:pt x="0" y="28525"/>
                    <a:pt x="28525" y="0"/>
                    <a:pt x="85576" y="0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75000">
                  <a:schemeClr val="bg1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1BFC24F9-8750-CD20-9AB3-B232C9B0144C}"/>
              </a:ext>
            </a:extLst>
          </p:cNvPr>
          <p:cNvSpPr txBox="1"/>
          <p:nvPr/>
        </p:nvSpPr>
        <p:spPr>
          <a:xfrm>
            <a:off x="976727" y="4138943"/>
            <a:ext cx="1723549" cy="4361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数据驱动决策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1B1D8F3-A675-CD17-FDB2-365FCBA44481}"/>
              </a:ext>
            </a:extLst>
          </p:cNvPr>
          <p:cNvSpPr txBox="1"/>
          <p:nvPr/>
        </p:nvSpPr>
        <p:spPr>
          <a:xfrm>
            <a:off x="976727" y="4583536"/>
            <a:ext cx="3071330" cy="110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注重数据的收集、分析和应用。为农民提供精准的决策支持，优化生产计划、市场营销和资源管理，提高农业生产效率和竞争力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8DFB7B1-9012-D20B-8485-CCF7BD4F9854}"/>
              </a:ext>
            </a:extLst>
          </p:cNvPr>
          <p:cNvSpPr txBox="1"/>
          <p:nvPr/>
        </p:nvSpPr>
        <p:spPr>
          <a:xfrm>
            <a:off x="1139611" y="5844733"/>
            <a:ext cx="1125308" cy="2048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决策支持系统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2336A09-6E55-02BC-8B3C-C631A54782FE}"/>
              </a:ext>
            </a:extLst>
          </p:cNvPr>
          <p:cNvSpPr txBox="1"/>
          <p:nvPr/>
        </p:nvSpPr>
        <p:spPr>
          <a:xfrm>
            <a:off x="2286734" y="5844490"/>
            <a:ext cx="811119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大数据分析 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BBB825A-3CD3-8B4C-5BDC-A09A3A12C2A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4638" y="5806828"/>
            <a:ext cx="1093575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bg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50CC006A-2FF6-336C-4A7C-73B35603A86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30840" y="5806828"/>
            <a:ext cx="895407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bg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E1C6CF89-A5BE-0C33-BAAA-35F7DB4B85CA}"/>
              </a:ext>
            </a:extLst>
          </p:cNvPr>
          <p:cNvGrpSpPr/>
          <p:nvPr/>
        </p:nvGrpSpPr>
        <p:grpSpPr>
          <a:xfrm>
            <a:off x="3205293" y="5806828"/>
            <a:ext cx="730467" cy="280189"/>
            <a:chOff x="3205293" y="5806828"/>
            <a:chExt cx="730467" cy="28018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4A9B485-603F-EE43-6CF9-F479EB5C5F9D}"/>
                </a:ext>
              </a:extLst>
            </p:cNvPr>
            <p:cNvSpPr txBox="1"/>
            <p:nvPr/>
          </p:nvSpPr>
          <p:spPr>
            <a:xfrm>
              <a:off x="3261187" y="5844490"/>
              <a:ext cx="615553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实时监测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E0CE971C-5A6E-3C09-614E-85A19D1D3C7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3205293" y="5806828"/>
              <a:ext cx="730467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bg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A2560910-A3DE-D63D-BF70-4D8AA5D3A3F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81779" y="2923198"/>
            <a:ext cx="1389157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bg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9" name="图形 137">
            <a:extLst>
              <a:ext uri="{FF2B5EF4-FFF2-40B4-BE49-F238E27FC236}">
                <a16:creationId xmlns:a16="http://schemas.microsoft.com/office/drawing/2014/main" id="{F8D553C7-EA91-A35E-ECFF-775DA6957CC2}"/>
              </a:ext>
            </a:extLst>
          </p:cNvPr>
          <p:cNvSpPr>
            <a:spLocks/>
          </p:cNvSpPr>
          <p:nvPr/>
        </p:nvSpPr>
        <p:spPr>
          <a:xfrm>
            <a:off x="7228428" y="1500053"/>
            <a:ext cx="441227" cy="413805"/>
          </a:xfrm>
          <a:custGeom>
            <a:avLst/>
            <a:gdLst>
              <a:gd name="connsiteX0" fmla="*/ 234231 w 2423660"/>
              <a:gd name="connsiteY0" fmla="*/ 431073 h 2426410"/>
              <a:gd name="connsiteX1" fmla="*/ 441831 w 2423660"/>
              <a:gd name="connsiteY1" fmla="*/ 656130 h 2426410"/>
              <a:gd name="connsiteX2" fmla="*/ 442345 w 2423660"/>
              <a:gd name="connsiteY2" fmla="*/ 673667 h 2426410"/>
              <a:gd name="connsiteX3" fmla="*/ 442345 w 2423660"/>
              <a:gd name="connsiteY3" fmla="*/ 1039792 h 2426410"/>
              <a:gd name="connsiteX4" fmla="*/ 421071 w 2423660"/>
              <a:gd name="connsiteY4" fmla="*/ 1105126 h 2426410"/>
              <a:gd name="connsiteX5" fmla="*/ 590746 w 2423660"/>
              <a:gd name="connsiteY5" fmla="*/ 1155846 h 2426410"/>
              <a:gd name="connsiteX6" fmla="*/ 601163 w 2423660"/>
              <a:gd name="connsiteY6" fmla="*/ 1167193 h 2426410"/>
              <a:gd name="connsiteX7" fmla="*/ 853511 w 2423660"/>
              <a:gd name="connsiteY7" fmla="*/ 1461452 h 2426410"/>
              <a:gd name="connsiteX8" fmla="*/ 855198 w 2423660"/>
              <a:gd name="connsiteY8" fmla="*/ 1462913 h 2426410"/>
              <a:gd name="connsiteX9" fmla="*/ 876985 w 2423660"/>
              <a:gd name="connsiteY9" fmla="*/ 1487327 h 2426410"/>
              <a:gd name="connsiteX10" fmla="*/ 882340 w 2423660"/>
              <a:gd name="connsiteY10" fmla="*/ 1494204 h 2426410"/>
              <a:gd name="connsiteX11" fmla="*/ 943299 w 2423660"/>
              <a:gd name="connsiteY11" fmla="*/ 1596675 h 2426410"/>
              <a:gd name="connsiteX12" fmla="*/ 1026560 w 2423660"/>
              <a:gd name="connsiteY12" fmla="*/ 1945694 h 2426410"/>
              <a:gd name="connsiteX13" fmla="*/ 1033015 w 2423660"/>
              <a:gd name="connsiteY13" fmla="*/ 1945694 h 2426410"/>
              <a:gd name="connsiteX14" fmla="*/ 1148552 w 2423660"/>
              <a:gd name="connsiteY14" fmla="*/ 2080487 h 2426410"/>
              <a:gd name="connsiteX15" fmla="*/ 1148552 w 2423660"/>
              <a:gd name="connsiteY15" fmla="*/ 2291617 h 2426410"/>
              <a:gd name="connsiteX16" fmla="*/ 1032942 w 2423660"/>
              <a:gd name="connsiteY16" fmla="*/ 2426411 h 2426410"/>
              <a:gd name="connsiteX17" fmla="*/ 383219 w 2423660"/>
              <a:gd name="connsiteY17" fmla="*/ 2426411 h 2426410"/>
              <a:gd name="connsiteX18" fmla="*/ 267682 w 2423660"/>
              <a:gd name="connsiteY18" fmla="*/ 2291703 h 2426410"/>
              <a:gd name="connsiteX19" fmla="*/ 267682 w 2423660"/>
              <a:gd name="connsiteY19" fmla="*/ 2080573 h 2426410"/>
              <a:gd name="connsiteX20" fmla="*/ 301279 w 2423660"/>
              <a:gd name="connsiteY20" fmla="*/ 1985753 h 2426410"/>
              <a:gd name="connsiteX21" fmla="*/ 379478 w 2423660"/>
              <a:gd name="connsiteY21" fmla="*/ 1945865 h 2426410"/>
              <a:gd name="connsiteX22" fmla="*/ 291596 w 2423660"/>
              <a:gd name="connsiteY22" fmla="*/ 1853195 h 2426410"/>
              <a:gd name="connsiteX23" fmla="*/ 275751 w 2423660"/>
              <a:gd name="connsiteY23" fmla="*/ 1840128 h 2426410"/>
              <a:gd name="connsiteX24" fmla="*/ 272744 w 2423660"/>
              <a:gd name="connsiteY24" fmla="*/ 1837721 h 2426410"/>
              <a:gd name="connsiteX25" fmla="*/ 261153 w 2423660"/>
              <a:gd name="connsiteY25" fmla="*/ 1828265 h 2426410"/>
              <a:gd name="connsiteX26" fmla="*/ 26338 w 2423660"/>
              <a:gd name="connsiteY26" fmla="*/ 663179 h 2426410"/>
              <a:gd name="connsiteX27" fmla="*/ 91992 w 2423660"/>
              <a:gd name="connsiteY27" fmla="*/ 499673 h 2426410"/>
              <a:gd name="connsiteX28" fmla="*/ 234231 w 2423660"/>
              <a:gd name="connsiteY28" fmla="*/ 431073 h 2426410"/>
              <a:gd name="connsiteX29" fmla="*/ 2189194 w 2423660"/>
              <a:gd name="connsiteY29" fmla="*/ 430127 h 2426410"/>
              <a:gd name="connsiteX30" fmla="*/ 2331580 w 2423660"/>
              <a:gd name="connsiteY30" fmla="*/ 498900 h 2426410"/>
              <a:gd name="connsiteX31" fmla="*/ 2397087 w 2423660"/>
              <a:gd name="connsiteY31" fmla="*/ 662147 h 2426410"/>
              <a:gd name="connsiteX32" fmla="*/ 2161612 w 2423660"/>
              <a:gd name="connsiteY32" fmla="*/ 1827835 h 2426410"/>
              <a:gd name="connsiteX33" fmla="*/ 2150828 w 2423660"/>
              <a:gd name="connsiteY33" fmla="*/ 1836690 h 2426410"/>
              <a:gd name="connsiteX34" fmla="*/ 2043507 w 2423660"/>
              <a:gd name="connsiteY34" fmla="*/ 1945865 h 2426410"/>
              <a:gd name="connsiteX35" fmla="*/ 2039839 w 2423660"/>
              <a:gd name="connsiteY35" fmla="*/ 1945694 h 2426410"/>
              <a:gd name="connsiteX36" fmla="*/ 2113416 w 2423660"/>
              <a:gd name="connsiteY36" fmla="*/ 1976899 h 2426410"/>
              <a:gd name="connsiteX37" fmla="*/ 2118404 w 2423660"/>
              <a:gd name="connsiteY37" fmla="*/ 1981799 h 2426410"/>
              <a:gd name="connsiteX38" fmla="*/ 2121485 w 2423660"/>
              <a:gd name="connsiteY38" fmla="*/ 1985237 h 2426410"/>
              <a:gd name="connsiteX39" fmla="*/ 2155450 w 2423660"/>
              <a:gd name="connsiteY39" fmla="*/ 2080487 h 2426410"/>
              <a:gd name="connsiteX40" fmla="*/ 2155450 w 2423660"/>
              <a:gd name="connsiteY40" fmla="*/ 2291617 h 2426410"/>
              <a:gd name="connsiteX41" fmla="*/ 2142832 w 2423660"/>
              <a:gd name="connsiteY41" fmla="*/ 2352997 h 2426410"/>
              <a:gd name="connsiteX42" fmla="*/ 2146720 w 2423660"/>
              <a:gd name="connsiteY42" fmla="*/ 2357467 h 2426410"/>
              <a:gd name="connsiteX43" fmla="*/ 2096324 w 2423660"/>
              <a:gd name="connsiteY43" fmla="*/ 2416181 h 2426410"/>
              <a:gd name="connsiteX44" fmla="*/ 2092363 w 2423660"/>
              <a:gd name="connsiteY44" fmla="*/ 2411625 h 2426410"/>
              <a:gd name="connsiteX45" fmla="*/ 2039913 w 2423660"/>
              <a:gd name="connsiteY45" fmla="*/ 2426411 h 2426410"/>
              <a:gd name="connsiteX46" fmla="*/ 1390043 w 2423660"/>
              <a:gd name="connsiteY46" fmla="*/ 2426411 h 2426410"/>
              <a:gd name="connsiteX47" fmla="*/ 1274433 w 2423660"/>
              <a:gd name="connsiteY47" fmla="*/ 2291617 h 2426410"/>
              <a:gd name="connsiteX48" fmla="*/ 1274433 w 2423660"/>
              <a:gd name="connsiteY48" fmla="*/ 2080487 h 2426410"/>
              <a:gd name="connsiteX49" fmla="*/ 1308104 w 2423660"/>
              <a:gd name="connsiteY49" fmla="*/ 1985667 h 2426410"/>
              <a:gd name="connsiteX50" fmla="*/ 1390043 w 2423660"/>
              <a:gd name="connsiteY50" fmla="*/ 1945694 h 2426410"/>
              <a:gd name="connsiteX51" fmla="*/ 1396499 w 2423660"/>
              <a:gd name="connsiteY51" fmla="*/ 1945694 h 2426410"/>
              <a:gd name="connsiteX52" fmla="*/ 1479686 w 2423660"/>
              <a:gd name="connsiteY52" fmla="*/ 1596675 h 2426410"/>
              <a:gd name="connsiteX53" fmla="*/ 1540718 w 2423660"/>
              <a:gd name="connsiteY53" fmla="*/ 1494204 h 2426410"/>
              <a:gd name="connsiteX54" fmla="*/ 1565880 w 2423660"/>
              <a:gd name="connsiteY54" fmla="*/ 1464546 h 2426410"/>
              <a:gd name="connsiteX55" fmla="*/ 1820869 w 2423660"/>
              <a:gd name="connsiteY55" fmla="*/ 1166075 h 2426410"/>
              <a:gd name="connsiteX56" fmla="*/ 2001914 w 2423660"/>
              <a:gd name="connsiteY56" fmla="*/ 1104352 h 2426410"/>
              <a:gd name="connsiteX57" fmla="*/ 1981594 w 2423660"/>
              <a:gd name="connsiteY57" fmla="*/ 1049851 h 2426410"/>
              <a:gd name="connsiteX58" fmla="*/ 1981154 w 2423660"/>
              <a:gd name="connsiteY58" fmla="*/ 1039792 h 2426410"/>
              <a:gd name="connsiteX59" fmla="*/ 1981154 w 2423660"/>
              <a:gd name="connsiteY59" fmla="*/ 672721 h 2426410"/>
              <a:gd name="connsiteX60" fmla="*/ 2042260 w 2423660"/>
              <a:gd name="connsiteY60" fmla="*/ 501049 h 2426410"/>
              <a:gd name="connsiteX61" fmla="*/ 2189194 w 2423660"/>
              <a:gd name="connsiteY61" fmla="*/ 430127 h 2426410"/>
              <a:gd name="connsiteX62" fmla="*/ 2104247 w 2423660"/>
              <a:gd name="connsiteY62" fmla="*/ 2307951 h 2426410"/>
              <a:gd name="connsiteX63" fmla="*/ 2053850 w 2423660"/>
              <a:gd name="connsiteY63" fmla="*/ 2366751 h 2426410"/>
              <a:gd name="connsiteX64" fmla="*/ 2071163 w 2423660"/>
              <a:gd name="connsiteY64" fmla="*/ 2386867 h 2426410"/>
              <a:gd name="connsiteX65" fmla="*/ 2096324 w 2423660"/>
              <a:gd name="connsiteY65" fmla="*/ 2357467 h 2426410"/>
              <a:gd name="connsiteX66" fmla="*/ 2121485 w 2423660"/>
              <a:gd name="connsiteY66" fmla="*/ 2328067 h 2426410"/>
              <a:gd name="connsiteX67" fmla="*/ 2104247 w 2423660"/>
              <a:gd name="connsiteY67" fmla="*/ 2307951 h 2426410"/>
              <a:gd name="connsiteX68" fmla="*/ 1029861 w 2423660"/>
              <a:gd name="connsiteY68" fmla="*/ 2028736 h 2426410"/>
              <a:gd name="connsiteX69" fmla="*/ 1029861 w 2423660"/>
              <a:gd name="connsiteY69" fmla="*/ 2043952 h 2426410"/>
              <a:gd name="connsiteX70" fmla="*/ 1028834 w 2423660"/>
              <a:gd name="connsiteY70" fmla="*/ 2059597 h 2426410"/>
              <a:gd name="connsiteX71" fmla="*/ 1050694 w 2423660"/>
              <a:gd name="connsiteY71" fmla="*/ 2059511 h 2426410"/>
              <a:gd name="connsiteX72" fmla="*/ 1050694 w 2423660"/>
              <a:gd name="connsiteY72" fmla="*/ 2312163 h 2426410"/>
              <a:gd name="connsiteX73" fmla="*/ 365540 w 2423660"/>
              <a:gd name="connsiteY73" fmla="*/ 2312163 h 2426410"/>
              <a:gd name="connsiteX74" fmla="*/ 365540 w 2423660"/>
              <a:gd name="connsiteY74" fmla="*/ 2059425 h 2426410"/>
              <a:gd name="connsiteX75" fmla="*/ 425033 w 2423660"/>
              <a:gd name="connsiteY75" fmla="*/ 2059425 h 2426410"/>
              <a:gd name="connsiteX76" fmla="*/ 424079 w 2423660"/>
              <a:gd name="connsiteY76" fmla="*/ 2055299 h 2426410"/>
              <a:gd name="connsiteX77" fmla="*/ 416817 w 2423660"/>
              <a:gd name="connsiteY77" fmla="*/ 2028650 h 2426410"/>
              <a:gd name="connsiteX78" fmla="*/ 383146 w 2423660"/>
              <a:gd name="connsiteY78" fmla="*/ 2028822 h 2426410"/>
              <a:gd name="connsiteX79" fmla="*/ 351896 w 2423660"/>
              <a:gd name="connsiteY79" fmla="*/ 2044038 h 2426410"/>
              <a:gd name="connsiteX80" fmla="*/ 338838 w 2423660"/>
              <a:gd name="connsiteY80" fmla="*/ 2080487 h 2426410"/>
              <a:gd name="connsiteX81" fmla="*/ 338838 w 2423660"/>
              <a:gd name="connsiteY81" fmla="*/ 2291617 h 2426410"/>
              <a:gd name="connsiteX82" fmla="*/ 351896 w 2423660"/>
              <a:gd name="connsiteY82" fmla="*/ 2328067 h 2426410"/>
              <a:gd name="connsiteX83" fmla="*/ 383146 w 2423660"/>
              <a:gd name="connsiteY83" fmla="*/ 2343368 h 2426410"/>
              <a:gd name="connsiteX84" fmla="*/ 1033015 w 2423660"/>
              <a:gd name="connsiteY84" fmla="*/ 2343368 h 2426410"/>
              <a:gd name="connsiteX85" fmla="*/ 1064265 w 2423660"/>
              <a:gd name="connsiteY85" fmla="*/ 2328067 h 2426410"/>
              <a:gd name="connsiteX86" fmla="*/ 1077323 w 2423660"/>
              <a:gd name="connsiteY86" fmla="*/ 2291618 h 2426410"/>
              <a:gd name="connsiteX87" fmla="*/ 1077323 w 2423660"/>
              <a:gd name="connsiteY87" fmla="*/ 2080487 h 2426410"/>
              <a:gd name="connsiteX88" fmla="*/ 1064265 w 2423660"/>
              <a:gd name="connsiteY88" fmla="*/ 2044038 h 2426410"/>
              <a:gd name="connsiteX89" fmla="*/ 1033015 w 2423660"/>
              <a:gd name="connsiteY89" fmla="*/ 2028822 h 2426410"/>
              <a:gd name="connsiteX90" fmla="*/ 1029787 w 2423660"/>
              <a:gd name="connsiteY90" fmla="*/ 2028736 h 2426410"/>
              <a:gd name="connsiteX91" fmla="*/ 2039986 w 2423660"/>
              <a:gd name="connsiteY91" fmla="*/ 2028736 h 2426410"/>
              <a:gd name="connsiteX92" fmla="*/ 2006462 w 2423660"/>
              <a:gd name="connsiteY92" fmla="*/ 2028736 h 2426410"/>
              <a:gd name="connsiteX93" fmla="*/ 1998246 w 2423660"/>
              <a:gd name="connsiteY93" fmla="*/ 2059340 h 2426410"/>
              <a:gd name="connsiteX94" fmla="*/ 2057592 w 2423660"/>
              <a:gd name="connsiteY94" fmla="*/ 2059511 h 2426410"/>
              <a:gd name="connsiteX95" fmla="*/ 2057592 w 2423660"/>
              <a:gd name="connsiteY95" fmla="*/ 2312163 h 2426410"/>
              <a:gd name="connsiteX96" fmla="*/ 1372438 w 2423660"/>
              <a:gd name="connsiteY96" fmla="*/ 2312163 h 2426410"/>
              <a:gd name="connsiteX97" fmla="*/ 1372438 w 2423660"/>
              <a:gd name="connsiteY97" fmla="*/ 2059425 h 2426410"/>
              <a:gd name="connsiteX98" fmla="*/ 1394298 w 2423660"/>
              <a:gd name="connsiteY98" fmla="*/ 2059511 h 2426410"/>
              <a:gd name="connsiteX99" fmla="*/ 1393198 w 2423660"/>
              <a:gd name="connsiteY99" fmla="*/ 2043952 h 2426410"/>
              <a:gd name="connsiteX100" fmla="*/ 1393344 w 2423660"/>
              <a:gd name="connsiteY100" fmla="*/ 2028822 h 2426410"/>
              <a:gd name="connsiteX101" fmla="*/ 1390043 w 2423660"/>
              <a:gd name="connsiteY101" fmla="*/ 2028822 h 2426410"/>
              <a:gd name="connsiteX102" fmla="*/ 1358793 w 2423660"/>
              <a:gd name="connsiteY102" fmla="*/ 2044038 h 2426410"/>
              <a:gd name="connsiteX103" fmla="*/ 1345736 w 2423660"/>
              <a:gd name="connsiteY103" fmla="*/ 2080487 h 2426410"/>
              <a:gd name="connsiteX104" fmla="*/ 1345736 w 2423660"/>
              <a:gd name="connsiteY104" fmla="*/ 2291617 h 2426410"/>
              <a:gd name="connsiteX105" fmla="*/ 1358793 w 2423660"/>
              <a:gd name="connsiteY105" fmla="*/ 2328067 h 2426410"/>
              <a:gd name="connsiteX106" fmla="*/ 1390043 w 2423660"/>
              <a:gd name="connsiteY106" fmla="*/ 2343368 h 2426410"/>
              <a:gd name="connsiteX107" fmla="*/ 2039913 w 2423660"/>
              <a:gd name="connsiteY107" fmla="*/ 2343368 h 2426410"/>
              <a:gd name="connsiteX108" fmla="*/ 2065808 w 2423660"/>
              <a:gd name="connsiteY108" fmla="*/ 2333396 h 2426410"/>
              <a:gd name="connsiteX109" fmla="*/ 2071163 w 2423660"/>
              <a:gd name="connsiteY109" fmla="*/ 2328067 h 2426410"/>
              <a:gd name="connsiteX110" fmla="*/ 2084220 w 2423660"/>
              <a:gd name="connsiteY110" fmla="*/ 2291618 h 2426410"/>
              <a:gd name="connsiteX111" fmla="*/ 2084220 w 2423660"/>
              <a:gd name="connsiteY111" fmla="*/ 2080487 h 2426410"/>
              <a:gd name="connsiteX112" fmla="*/ 2071163 w 2423660"/>
              <a:gd name="connsiteY112" fmla="*/ 2044038 h 2426410"/>
              <a:gd name="connsiteX113" fmla="*/ 2069915 w 2423660"/>
              <a:gd name="connsiteY113" fmla="*/ 2042662 h 2426410"/>
              <a:gd name="connsiteX114" fmla="*/ 2068742 w 2423660"/>
              <a:gd name="connsiteY114" fmla="*/ 2041545 h 2426410"/>
              <a:gd name="connsiteX115" fmla="*/ 2039913 w 2423660"/>
              <a:gd name="connsiteY115" fmla="*/ 2028822 h 2426410"/>
              <a:gd name="connsiteX116" fmla="*/ 1830845 w 2423660"/>
              <a:gd name="connsiteY116" fmla="*/ 2028822 h 2426410"/>
              <a:gd name="connsiteX117" fmla="*/ 1561845 w 2423660"/>
              <a:gd name="connsiteY117" fmla="*/ 2028650 h 2426410"/>
              <a:gd name="connsiteX118" fmla="*/ 1561772 w 2423660"/>
              <a:gd name="connsiteY118" fmla="*/ 2043952 h 2426410"/>
              <a:gd name="connsiteX119" fmla="*/ 1560672 w 2423660"/>
              <a:gd name="connsiteY119" fmla="*/ 2059597 h 2426410"/>
              <a:gd name="connsiteX120" fmla="*/ 1830845 w 2423660"/>
              <a:gd name="connsiteY120" fmla="*/ 2059511 h 2426410"/>
              <a:gd name="connsiteX121" fmla="*/ 1830845 w 2423660"/>
              <a:gd name="connsiteY121" fmla="*/ 2028822 h 2426410"/>
              <a:gd name="connsiteX122" fmla="*/ 861286 w 2423660"/>
              <a:gd name="connsiteY122" fmla="*/ 2028822 h 2426410"/>
              <a:gd name="connsiteX123" fmla="*/ 592360 w 2423660"/>
              <a:gd name="connsiteY123" fmla="*/ 2028822 h 2426410"/>
              <a:gd name="connsiteX124" fmla="*/ 592727 w 2423660"/>
              <a:gd name="connsiteY124" fmla="*/ 2030369 h 2426410"/>
              <a:gd name="connsiteX125" fmla="*/ 592580 w 2423660"/>
              <a:gd name="connsiteY125" fmla="*/ 2059511 h 2426410"/>
              <a:gd name="connsiteX126" fmla="*/ 862387 w 2423660"/>
              <a:gd name="connsiteY126" fmla="*/ 2059511 h 2426410"/>
              <a:gd name="connsiteX127" fmla="*/ 861360 w 2423660"/>
              <a:gd name="connsiteY127" fmla="*/ 2044038 h 2426410"/>
              <a:gd name="connsiteX128" fmla="*/ 861213 w 2423660"/>
              <a:gd name="connsiteY128" fmla="*/ 2028822 h 2426410"/>
              <a:gd name="connsiteX129" fmla="*/ 571086 w 2423660"/>
              <a:gd name="connsiteY129" fmla="*/ 44 h 2426410"/>
              <a:gd name="connsiteX130" fmla="*/ 948214 w 2423660"/>
              <a:gd name="connsiteY130" fmla="*/ 98388 h 2426410"/>
              <a:gd name="connsiteX131" fmla="*/ 1152147 w 2423660"/>
              <a:gd name="connsiteY131" fmla="*/ 520477 h 2426410"/>
              <a:gd name="connsiteX132" fmla="*/ 1270838 w 2423660"/>
              <a:gd name="connsiteY132" fmla="*/ 520907 h 2426410"/>
              <a:gd name="connsiteX133" fmla="*/ 1474771 w 2423660"/>
              <a:gd name="connsiteY133" fmla="*/ 98818 h 2426410"/>
              <a:gd name="connsiteX134" fmla="*/ 1851972 w 2423660"/>
              <a:gd name="connsiteY134" fmla="*/ 474 h 2426410"/>
              <a:gd name="connsiteX135" fmla="*/ 1938093 w 2423660"/>
              <a:gd name="connsiteY135" fmla="*/ 89190 h 2426410"/>
              <a:gd name="connsiteX136" fmla="*/ 1938827 w 2423660"/>
              <a:gd name="connsiteY136" fmla="*/ 105523 h 2426410"/>
              <a:gd name="connsiteX137" fmla="*/ 1938827 w 2423660"/>
              <a:gd name="connsiteY137" fmla="*/ 106383 h 2426410"/>
              <a:gd name="connsiteX138" fmla="*/ 1854466 w 2423660"/>
              <a:gd name="connsiteY138" fmla="*/ 541366 h 2426410"/>
              <a:gd name="connsiteX139" fmla="*/ 1854466 w 2423660"/>
              <a:gd name="connsiteY139" fmla="*/ 541452 h 2426410"/>
              <a:gd name="connsiteX140" fmla="*/ 1407869 w 2423660"/>
              <a:gd name="connsiteY140" fmla="*/ 758944 h 2426410"/>
              <a:gd name="connsiteX141" fmla="*/ 1296000 w 2423660"/>
              <a:gd name="connsiteY141" fmla="*/ 889182 h 2426410"/>
              <a:gd name="connsiteX142" fmla="*/ 1296000 w 2423660"/>
              <a:gd name="connsiteY142" fmla="*/ 1557647 h 2426410"/>
              <a:gd name="connsiteX143" fmla="*/ 1220075 w 2423660"/>
              <a:gd name="connsiteY143" fmla="*/ 1655819 h 2426410"/>
              <a:gd name="connsiteX144" fmla="*/ 1211419 w 2423660"/>
              <a:gd name="connsiteY144" fmla="*/ 1656335 h 2426410"/>
              <a:gd name="connsiteX145" fmla="*/ 1127205 w 2423660"/>
              <a:gd name="connsiteY145" fmla="*/ 1567705 h 2426410"/>
              <a:gd name="connsiteX146" fmla="*/ 1126765 w 2423660"/>
              <a:gd name="connsiteY146" fmla="*/ 1557647 h 2426410"/>
              <a:gd name="connsiteX147" fmla="*/ 1126765 w 2423660"/>
              <a:gd name="connsiteY147" fmla="*/ 882132 h 2426410"/>
              <a:gd name="connsiteX148" fmla="*/ 1034849 w 2423660"/>
              <a:gd name="connsiteY148" fmla="*/ 751981 h 2426410"/>
              <a:gd name="connsiteX149" fmla="*/ 569106 w 2423660"/>
              <a:gd name="connsiteY149" fmla="*/ 541452 h 2426410"/>
              <a:gd name="connsiteX150" fmla="*/ 484892 w 2423660"/>
              <a:gd name="connsiteY150" fmla="*/ 108790 h 2426410"/>
              <a:gd name="connsiteX151" fmla="*/ 559889 w 2423660"/>
              <a:gd name="connsiteY151" fmla="*/ 528 h 2426410"/>
              <a:gd name="connsiteX152" fmla="*/ 571086 w 2423660"/>
              <a:gd name="connsiteY152" fmla="*/ 44 h 242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23660" h="2426410">
                <a:moveTo>
                  <a:pt x="234231" y="431073"/>
                </a:moveTo>
                <a:cubicBezTo>
                  <a:pt x="342993" y="430966"/>
                  <a:pt x="433471" y="529051"/>
                  <a:pt x="441831" y="656130"/>
                </a:cubicBezTo>
                <a:lnTo>
                  <a:pt x="442345" y="673667"/>
                </a:lnTo>
                <a:lnTo>
                  <a:pt x="442345" y="1039792"/>
                </a:lnTo>
                <a:cubicBezTo>
                  <a:pt x="442345" y="1064894"/>
                  <a:pt x="434276" y="1087761"/>
                  <a:pt x="421071" y="1105126"/>
                </a:cubicBezTo>
                <a:cubicBezTo>
                  <a:pt x="481283" y="1090171"/>
                  <a:pt x="544004" y="1108919"/>
                  <a:pt x="590746" y="1155846"/>
                </a:cubicBezTo>
                <a:lnTo>
                  <a:pt x="601163" y="1167193"/>
                </a:lnTo>
                <a:lnTo>
                  <a:pt x="853511" y="1461452"/>
                </a:lnTo>
                <a:lnTo>
                  <a:pt x="855198" y="1462913"/>
                </a:lnTo>
                <a:cubicBezTo>
                  <a:pt x="858279" y="1465492"/>
                  <a:pt x="866568" y="1474175"/>
                  <a:pt x="876985" y="1487327"/>
                </a:cubicBezTo>
                <a:lnTo>
                  <a:pt x="882340" y="1494204"/>
                </a:lnTo>
                <a:cubicBezTo>
                  <a:pt x="903320" y="1521713"/>
                  <a:pt x="924153" y="1555669"/>
                  <a:pt x="943299" y="1596675"/>
                </a:cubicBezTo>
                <a:cubicBezTo>
                  <a:pt x="987534" y="1690721"/>
                  <a:pt x="1017170" y="1806602"/>
                  <a:pt x="1026560" y="1945694"/>
                </a:cubicBezTo>
                <a:lnTo>
                  <a:pt x="1033015" y="1945694"/>
                </a:lnTo>
                <a:cubicBezTo>
                  <a:pt x="1096608" y="1945740"/>
                  <a:pt x="1148230" y="2005965"/>
                  <a:pt x="1148552" y="2080487"/>
                </a:cubicBezTo>
                <a:lnTo>
                  <a:pt x="1148552" y="2291617"/>
                </a:lnTo>
                <a:cubicBezTo>
                  <a:pt x="1148229" y="2366173"/>
                  <a:pt x="1096563" y="2426412"/>
                  <a:pt x="1032942" y="2426411"/>
                </a:cubicBezTo>
                <a:lnTo>
                  <a:pt x="383219" y="2426411"/>
                </a:lnTo>
                <a:cubicBezTo>
                  <a:pt x="319655" y="2426365"/>
                  <a:pt x="268045" y="2366192"/>
                  <a:pt x="267682" y="2291703"/>
                </a:cubicBezTo>
                <a:lnTo>
                  <a:pt x="267682" y="2080573"/>
                </a:lnTo>
                <a:cubicBezTo>
                  <a:pt x="267682" y="2044468"/>
                  <a:pt x="280079" y="2010511"/>
                  <a:pt x="301279" y="1985753"/>
                </a:cubicBezTo>
                <a:cubicBezTo>
                  <a:pt x="321819" y="1961167"/>
                  <a:pt x="349622" y="1946983"/>
                  <a:pt x="379478" y="1945865"/>
                </a:cubicBezTo>
                <a:cubicBezTo>
                  <a:pt x="358791" y="1914316"/>
                  <a:pt x="331062" y="1886292"/>
                  <a:pt x="291596" y="1853195"/>
                </a:cubicBezTo>
                <a:lnTo>
                  <a:pt x="275751" y="1840128"/>
                </a:lnTo>
                <a:lnTo>
                  <a:pt x="272744" y="1837721"/>
                </a:lnTo>
                <a:lnTo>
                  <a:pt x="261153" y="1828265"/>
                </a:lnTo>
                <a:cubicBezTo>
                  <a:pt x="26044" y="1636305"/>
                  <a:pt x="-44672" y="1394055"/>
                  <a:pt x="26338" y="663179"/>
                </a:cubicBezTo>
                <a:cubicBezTo>
                  <a:pt x="32280" y="600425"/>
                  <a:pt x="55680" y="542140"/>
                  <a:pt x="91992" y="499673"/>
                </a:cubicBezTo>
                <a:cubicBezTo>
                  <a:pt x="129718" y="455522"/>
                  <a:pt x="180915" y="430831"/>
                  <a:pt x="234231" y="431073"/>
                </a:cubicBezTo>
                <a:close/>
                <a:moveTo>
                  <a:pt x="2189194" y="430127"/>
                </a:moveTo>
                <a:cubicBezTo>
                  <a:pt x="2244212" y="430127"/>
                  <a:pt x="2293654" y="454713"/>
                  <a:pt x="2331580" y="498900"/>
                </a:cubicBezTo>
                <a:cubicBezTo>
                  <a:pt x="2367965" y="541366"/>
                  <a:pt x="2391072" y="599479"/>
                  <a:pt x="2397087" y="662147"/>
                </a:cubicBezTo>
                <a:cubicBezTo>
                  <a:pt x="2468537" y="1394055"/>
                  <a:pt x="2397821" y="1635703"/>
                  <a:pt x="2161612" y="1827835"/>
                </a:cubicBezTo>
                <a:lnTo>
                  <a:pt x="2150828" y="1836690"/>
                </a:lnTo>
                <a:cubicBezTo>
                  <a:pt x="2100652" y="1877437"/>
                  <a:pt x="2067421" y="1909158"/>
                  <a:pt x="2043507" y="1945865"/>
                </a:cubicBezTo>
                <a:lnTo>
                  <a:pt x="2039839" y="1945694"/>
                </a:lnTo>
                <a:cubicBezTo>
                  <a:pt x="2067935" y="1945694"/>
                  <a:pt x="2094270" y="1957557"/>
                  <a:pt x="2113416" y="1976899"/>
                </a:cubicBezTo>
                <a:cubicBezTo>
                  <a:pt x="2116204" y="1979478"/>
                  <a:pt x="2116204" y="1979478"/>
                  <a:pt x="2118404" y="1981799"/>
                </a:cubicBezTo>
                <a:lnTo>
                  <a:pt x="2121485" y="1985237"/>
                </a:lnTo>
                <a:cubicBezTo>
                  <a:pt x="2143053" y="2010425"/>
                  <a:pt x="2155450" y="2044382"/>
                  <a:pt x="2155450" y="2080487"/>
                </a:cubicBezTo>
                <a:lnTo>
                  <a:pt x="2155450" y="2291617"/>
                </a:lnTo>
                <a:cubicBezTo>
                  <a:pt x="2155450" y="2313453"/>
                  <a:pt x="2151048" y="2334342"/>
                  <a:pt x="2142832" y="2352997"/>
                </a:cubicBezTo>
                <a:lnTo>
                  <a:pt x="2146720" y="2357467"/>
                </a:lnTo>
                <a:lnTo>
                  <a:pt x="2096324" y="2416181"/>
                </a:lnTo>
                <a:lnTo>
                  <a:pt x="2092363" y="2411625"/>
                </a:lnTo>
                <a:cubicBezTo>
                  <a:pt x="2076125" y="2421350"/>
                  <a:pt x="2058148" y="2426418"/>
                  <a:pt x="2039913" y="2426411"/>
                </a:cubicBezTo>
                <a:lnTo>
                  <a:pt x="1390043" y="2426411"/>
                </a:lnTo>
                <a:cubicBezTo>
                  <a:pt x="1326422" y="2426412"/>
                  <a:pt x="1274756" y="2366173"/>
                  <a:pt x="1274433" y="2291617"/>
                </a:cubicBezTo>
                <a:lnTo>
                  <a:pt x="1274433" y="2080487"/>
                </a:lnTo>
                <a:cubicBezTo>
                  <a:pt x="1274433" y="2044382"/>
                  <a:pt x="1286903" y="2010425"/>
                  <a:pt x="1308104" y="1985667"/>
                </a:cubicBezTo>
                <a:cubicBezTo>
                  <a:pt x="1329450" y="1960050"/>
                  <a:pt x="1358720" y="1945694"/>
                  <a:pt x="1390043" y="1945694"/>
                </a:cubicBezTo>
                <a:lnTo>
                  <a:pt x="1396499" y="1945694"/>
                </a:lnTo>
                <a:cubicBezTo>
                  <a:pt x="1405888" y="1806602"/>
                  <a:pt x="1435525" y="1690721"/>
                  <a:pt x="1479686" y="1596675"/>
                </a:cubicBezTo>
                <a:cubicBezTo>
                  <a:pt x="1498978" y="1555669"/>
                  <a:pt x="1519738" y="1521713"/>
                  <a:pt x="1540718" y="1494204"/>
                </a:cubicBezTo>
                <a:cubicBezTo>
                  <a:pt x="1548576" y="1483721"/>
                  <a:pt x="1556979" y="1473816"/>
                  <a:pt x="1565880" y="1464546"/>
                </a:cubicBezTo>
                <a:lnTo>
                  <a:pt x="1820869" y="1166075"/>
                </a:lnTo>
                <a:cubicBezTo>
                  <a:pt x="1868461" y="1111014"/>
                  <a:pt x="1936544" y="1087802"/>
                  <a:pt x="2001914" y="1104352"/>
                </a:cubicBezTo>
                <a:cubicBezTo>
                  <a:pt x="1990427" y="1089134"/>
                  <a:pt x="1983318" y="1070067"/>
                  <a:pt x="1981594" y="1049851"/>
                </a:cubicBezTo>
                <a:lnTo>
                  <a:pt x="1981154" y="1039792"/>
                </a:lnTo>
                <a:lnTo>
                  <a:pt x="1981154" y="672721"/>
                </a:lnTo>
                <a:cubicBezTo>
                  <a:pt x="1981154" y="607646"/>
                  <a:pt x="2003307" y="546524"/>
                  <a:pt x="2042260" y="501049"/>
                </a:cubicBezTo>
                <a:cubicBezTo>
                  <a:pt x="2081390" y="455714"/>
                  <a:pt x="2134169" y="430239"/>
                  <a:pt x="2189194" y="430127"/>
                </a:cubicBezTo>
                <a:close/>
                <a:moveTo>
                  <a:pt x="2104247" y="2307951"/>
                </a:moveTo>
                <a:lnTo>
                  <a:pt x="2053850" y="2366751"/>
                </a:lnTo>
                <a:lnTo>
                  <a:pt x="2071163" y="2386867"/>
                </a:lnTo>
                <a:lnTo>
                  <a:pt x="2096324" y="2357467"/>
                </a:lnTo>
                <a:lnTo>
                  <a:pt x="2121485" y="2328067"/>
                </a:lnTo>
                <a:lnTo>
                  <a:pt x="2104247" y="2307951"/>
                </a:lnTo>
                <a:close/>
                <a:moveTo>
                  <a:pt x="1029861" y="2028736"/>
                </a:moveTo>
                <a:lnTo>
                  <a:pt x="1029861" y="2043952"/>
                </a:lnTo>
                <a:cubicBezTo>
                  <a:pt x="1029861" y="2049282"/>
                  <a:pt x="1029567" y="2054439"/>
                  <a:pt x="1028834" y="2059597"/>
                </a:cubicBezTo>
                <a:lnTo>
                  <a:pt x="1050694" y="2059511"/>
                </a:lnTo>
                <a:lnTo>
                  <a:pt x="1050694" y="2312163"/>
                </a:lnTo>
                <a:lnTo>
                  <a:pt x="365540" y="2312163"/>
                </a:lnTo>
                <a:lnTo>
                  <a:pt x="365540" y="2059425"/>
                </a:lnTo>
                <a:lnTo>
                  <a:pt x="425033" y="2059425"/>
                </a:lnTo>
                <a:lnTo>
                  <a:pt x="424079" y="2055299"/>
                </a:lnTo>
                <a:cubicBezTo>
                  <a:pt x="421876" y="2046337"/>
                  <a:pt x="419454" y="2037450"/>
                  <a:pt x="416817" y="2028650"/>
                </a:cubicBezTo>
                <a:lnTo>
                  <a:pt x="383146" y="2028822"/>
                </a:lnTo>
                <a:cubicBezTo>
                  <a:pt x="371390" y="2028663"/>
                  <a:pt x="360094" y="2034164"/>
                  <a:pt x="351896" y="2044038"/>
                </a:cubicBezTo>
                <a:cubicBezTo>
                  <a:pt x="343558" y="2053651"/>
                  <a:pt x="338855" y="2066779"/>
                  <a:pt x="338838" y="2080487"/>
                </a:cubicBezTo>
                <a:lnTo>
                  <a:pt x="338838" y="2291617"/>
                </a:lnTo>
                <a:cubicBezTo>
                  <a:pt x="338838" y="2305372"/>
                  <a:pt x="343606" y="2318267"/>
                  <a:pt x="351896" y="2328067"/>
                </a:cubicBezTo>
                <a:cubicBezTo>
                  <a:pt x="360163" y="2337832"/>
                  <a:pt x="371408" y="2343338"/>
                  <a:pt x="383146" y="2343368"/>
                </a:cubicBezTo>
                <a:lnTo>
                  <a:pt x="1033015" y="2343368"/>
                </a:lnTo>
                <a:cubicBezTo>
                  <a:pt x="1044752" y="2343368"/>
                  <a:pt x="1055902" y="2337781"/>
                  <a:pt x="1064265" y="2328067"/>
                </a:cubicBezTo>
                <a:cubicBezTo>
                  <a:pt x="1072603" y="2318453"/>
                  <a:pt x="1077306" y="2305325"/>
                  <a:pt x="1077323" y="2291618"/>
                </a:cubicBezTo>
                <a:lnTo>
                  <a:pt x="1077323" y="2080487"/>
                </a:lnTo>
                <a:cubicBezTo>
                  <a:pt x="1077323" y="2066732"/>
                  <a:pt x="1072554" y="2053838"/>
                  <a:pt x="1064265" y="2044038"/>
                </a:cubicBezTo>
                <a:cubicBezTo>
                  <a:pt x="1055986" y="2034304"/>
                  <a:pt x="1044743" y="2028830"/>
                  <a:pt x="1033015" y="2028822"/>
                </a:cubicBezTo>
                <a:lnTo>
                  <a:pt x="1029787" y="2028736"/>
                </a:lnTo>
                <a:close/>
                <a:moveTo>
                  <a:pt x="2039986" y="2028736"/>
                </a:moveTo>
                <a:lnTo>
                  <a:pt x="2006462" y="2028736"/>
                </a:lnTo>
                <a:cubicBezTo>
                  <a:pt x="2003452" y="2038834"/>
                  <a:pt x="2000712" y="2049041"/>
                  <a:pt x="1998246" y="2059340"/>
                </a:cubicBezTo>
                <a:lnTo>
                  <a:pt x="2057592" y="2059511"/>
                </a:lnTo>
                <a:lnTo>
                  <a:pt x="2057592" y="2312163"/>
                </a:lnTo>
                <a:lnTo>
                  <a:pt x="1372438" y="2312163"/>
                </a:lnTo>
                <a:lnTo>
                  <a:pt x="1372438" y="2059425"/>
                </a:lnTo>
                <a:lnTo>
                  <a:pt x="1394298" y="2059511"/>
                </a:lnTo>
                <a:cubicBezTo>
                  <a:pt x="1393564" y="2054439"/>
                  <a:pt x="1393198" y="2049195"/>
                  <a:pt x="1393198" y="2043952"/>
                </a:cubicBezTo>
                <a:lnTo>
                  <a:pt x="1393344" y="2028822"/>
                </a:lnTo>
                <a:lnTo>
                  <a:pt x="1390043" y="2028822"/>
                </a:lnTo>
                <a:cubicBezTo>
                  <a:pt x="1378288" y="2028663"/>
                  <a:pt x="1366992" y="2034164"/>
                  <a:pt x="1358793" y="2044038"/>
                </a:cubicBezTo>
                <a:cubicBezTo>
                  <a:pt x="1350455" y="2053651"/>
                  <a:pt x="1345752" y="2066779"/>
                  <a:pt x="1345736" y="2080487"/>
                </a:cubicBezTo>
                <a:lnTo>
                  <a:pt x="1345736" y="2291617"/>
                </a:lnTo>
                <a:cubicBezTo>
                  <a:pt x="1345736" y="2305372"/>
                  <a:pt x="1350431" y="2318267"/>
                  <a:pt x="1358793" y="2328067"/>
                </a:cubicBezTo>
                <a:cubicBezTo>
                  <a:pt x="1367061" y="2337832"/>
                  <a:pt x="1378305" y="2343338"/>
                  <a:pt x="1390043" y="2343368"/>
                </a:cubicBezTo>
                <a:lnTo>
                  <a:pt x="2039913" y="2343368"/>
                </a:lnTo>
                <a:cubicBezTo>
                  <a:pt x="2049228" y="2343345"/>
                  <a:pt x="2058296" y="2339853"/>
                  <a:pt x="2065808" y="2333396"/>
                </a:cubicBezTo>
                <a:lnTo>
                  <a:pt x="2071163" y="2328067"/>
                </a:lnTo>
                <a:cubicBezTo>
                  <a:pt x="2079585" y="2318521"/>
                  <a:pt x="2084304" y="2305349"/>
                  <a:pt x="2084220" y="2291618"/>
                </a:cubicBezTo>
                <a:lnTo>
                  <a:pt x="2084220" y="2080487"/>
                </a:lnTo>
                <a:cubicBezTo>
                  <a:pt x="2084220" y="2066732"/>
                  <a:pt x="2079452" y="2053838"/>
                  <a:pt x="2071163" y="2044038"/>
                </a:cubicBezTo>
                <a:lnTo>
                  <a:pt x="2069915" y="2042662"/>
                </a:lnTo>
                <a:lnTo>
                  <a:pt x="2068742" y="2041545"/>
                </a:lnTo>
                <a:cubicBezTo>
                  <a:pt x="2060761" y="2033359"/>
                  <a:pt x="2050519" y="2028839"/>
                  <a:pt x="2039913" y="2028822"/>
                </a:cubicBezTo>
                <a:close/>
                <a:moveTo>
                  <a:pt x="1830845" y="2028822"/>
                </a:moveTo>
                <a:lnTo>
                  <a:pt x="1561845" y="2028650"/>
                </a:lnTo>
                <a:lnTo>
                  <a:pt x="1561772" y="2043952"/>
                </a:lnTo>
                <a:cubicBezTo>
                  <a:pt x="1561772" y="2049282"/>
                  <a:pt x="1561405" y="2054439"/>
                  <a:pt x="1560672" y="2059597"/>
                </a:cubicBezTo>
                <a:lnTo>
                  <a:pt x="1830845" y="2059511"/>
                </a:lnTo>
                <a:cubicBezTo>
                  <a:pt x="1829457" y="2049346"/>
                  <a:pt x="1829457" y="2038987"/>
                  <a:pt x="1830845" y="2028822"/>
                </a:cubicBezTo>
                <a:close/>
                <a:moveTo>
                  <a:pt x="861286" y="2028822"/>
                </a:moveTo>
                <a:lnTo>
                  <a:pt x="592360" y="2028822"/>
                </a:lnTo>
                <a:lnTo>
                  <a:pt x="592727" y="2030369"/>
                </a:lnTo>
                <a:cubicBezTo>
                  <a:pt x="593900" y="2040169"/>
                  <a:pt x="593827" y="2049969"/>
                  <a:pt x="592580" y="2059511"/>
                </a:cubicBezTo>
                <a:lnTo>
                  <a:pt x="862387" y="2059511"/>
                </a:lnTo>
                <a:cubicBezTo>
                  <a:pt x="861697" y="2054393"/>
                  <a:pt x="861354" y="2049219"/>
                  <a:pt x="861360" y="2044038"/>
                </a:cubicBezTo>
                <a:lnTo>
                  <a:pt x="861213" y="2028822"/>
                </a:lnTo>
                <a:close/>
                <a:moveTo>
                  <a:pt x="571086" y="44"/>
                </a:moveTo>
                <a:cubicBezTo>
                  <a:pt x="701442" y="4256"/>
                  <a:pt x="838399" y="32539"/>
                  <a:pt x="948214" y="98388"/>
                </a:cubicBezTo>
                <a:cubicBezTo>
                  <a:pt x="1096175" y="187534"/>
                  <a:pt x="1171806" y="327915"/>
                  <a:pt x="1152147" y="520477"/>
                </a:cubicBezTo>
                <a:cubicBezTo>
                  <a:pt x="1185169" y="482604"/>
                  <a:pt x="1238016" y="482795"/>
                  <a:pt x="1270838" y="520907"/>
                </a:cubicBezTo>
                <a:cubicBezTo>
                  <a:pt x="1251252" y="328603"/>
                  <a:pt x="1326956" y="188221"/>
                  <a:pt x="1474771" y="98818"/>
                </a:cubicBezTo>
                <a:cubicBezTo>
                  <a:pt x="1584659" y="32624"/>
                  <a:pt x="1720443" y="4686"/>
                  <a:pt x="1851972" y="474"/>
                </a:cubicBezTo>
                <a:cubicBezTo>
                  <a:pt x="1898700" y="-1074"/>
                  <a:pt x="1937433" y="41737"/>
                  <a:pt x="1938093" y="89190"/>
                </a:cubicBezTo>
                <a:cubicBezTo>
                  <a:pt x="1939034" y="94560"/>
                  <a:pt x="1939281" y="100066"/>
                  <a:pt x="1938827" y="105523"/>
                </a:cubicBezTo>
                <a:lnTo>
                  <a:pt x="1938827" y="106383"/>
                </a:lnTo>
                <a:cubicBezTo>
                  <a:pt x="1934645" y="257939"/>
                  <a:pt x="1910217" y="415170"/>
                  <a:pt x="1854466" y="541366"/>
                </a:cubicBezTo>
                <a:lnTo>
                  <a:pt x="1854466" y="541452"/>
                </a:lnTo>
                <a:cubicBezTo>
                  <a:pt x="1765484" y="742267"/>
                  <a:pt x="1617010" y="828920"/>
                  <a:pt x="1407869" y="758944"/>
                </a:cubicBezTo>
                <a:lnTo>
                  <a:pt x="1296000" y="889182"/>
                </a:lnTo>
                <a:lnTo>
                  <a:pt x="1296000" y="1557647"/>
                </a:lnTo>
                <a:cubicBezTo>
                  <a:pt x="1295916" y="1608344"/>
                  <a:pt x="1263120" y="1650749"/>
                  <a:pt x="1220075" y="1655819"/>
                </a:cubicBezTo>
                <a:lnTo>
                  <a:pt x="1211419" y="1656335"/>
                </a:lnTo>
                <a:cubicBezTo>
                  <a:pt x="1168117" y="1656439"/>
                  <a:pt x="1131754" y="1618169"/>
                  <a:pt x="1127205" y="1567705"/>
                </a:cubicBezTo>
                <a:lnTo>
                  <a:pt x="1126765" y="1557647"/>
                </a:lnTo>
                <a:lnTo>
                  <a:pt x="1126765" y="882132"/>
                </a:lnTo>
                <a:lnTo>
                  <a:pt x="1034849" y="751981"/>
                </a:lnTo>
                <a:cubicBezTo>
                  <a:pt x="815805" y="834336"/>
                  <a:pt x="660582" y="748371"/>
                  <a:pt x="569106" y="541452"/>
                </a:cubicBezTo>
                <a:cubicBezTo>
                  <a:pt x="513354" y="415943"/>
                  <a:pt x="489220" y="261034"/>
                  <a:pt x="484892" y="108790"/>
                </a:cubicBezTo>
                <a:cubicBezTo>
                  <a:pt x="480091" y="54625"/>
                  <a:pt x="513668" y="6154"/>
                  <a:pt x="559889" y="528"/>
                </a:cubicBezTo>
                <a:cubicBezTo>
                  <a:pt x="563608" y="75"/>
                  <a:pt x="567349" y="-87"/>
                  <a:pt x="571086" y="44"/>
                </a:cubicBezTo>
                <a:close/>
              </a:path>
            </a:pathLst>
          </a:custGeom>
          <a:gradFill flip="none" rotWithShape="1">
            <a:gsLst>
              <a:gs pos="13000">
                <a:schemeClr val="accent1"/>
              </a:gs>
              <a:gs pos="75000">
                <a:schemeClr val="bg1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171D7969-C5B1-45BF-4B6B-3CA7AC0754B4}"/>
              </a:ext>
            </a:extLst>
          </p:cNvPr>
          <p:cNvSpPr txBox="1"/>
          <p:nvPr/>
        </p:nvSpPr>
        <p:spPr>
          <a:xfrm>
            <a:off x="4703868" y="1587415"/>
            <a:ext cx="2492990" cy="4361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智慧农业生态圈建设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FE46138-887B-15E3-A4CF-4760DBC67E84}"/>
              </a:ext>
            </a:extLst>
          </p:cNvPr>
          <p:cNvSpPr txBox="1"/>
          <p:nvPr/>
        </p:nvSpPr>
        <p:spPr>
          <a:xfrm>
            <a:off x="4703868" y="2032008"/>
            <a:ext cx="3071330" cy="84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参与智慧农业生态圈的建设和合作。提升整个农业供应链的效率和可持续发展水平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A36584A-B05D-E270-5DAE-607395DAD54C}"/>
              </a:ext>
            </a:extLst>
          </p:cNvPr>
          <p:cNvSpPr txBox="1"/>
          <p:nvPr/>
        </p:nvSpPr>
        <p:spPr>
          <a:xfrm>
            <a:off x="4862079" y="2960860"/>
            <a:ext cx="1272784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构建农业生态系统 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4D3CB52B-8E66-AA1E-CB41-28DC13D8E5A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508920" y="2923198"/>
            <a:ext cx="896241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accent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35095D25-B342-1376-7F56-00E9E434979D}"/>
              </a:ext>
            </a:extLst>
          </p:cNvPr>
          <p:cNvGrpSpPr>
            <a:grpSpLocks/>
          </p:cNvGrpSpPr>
          <p:nvPr/>
        </p:nvGrpSpPr>
        <p:grpSpPr>
          <a:xfrm>
            <a:off x="10513691" y="1500052"/>
            <a:ext cx="441227" cy="413805"/>
            <a:chOff x="902" y="0"/>
            <a:chExt cx="1904171" cy="1903110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5C1D7FD-0015-2BE5-68F9-79077E8BF16F}"/>
                </a:ext>
              </a:extLst>
            </p:cNvPr>
            <p:cNvSpPr/>
            <p:nvPr/>
          </p:nvSpPr>
          <p:spPr>
            <a:xfrm>
              <a:off x="536185" y="0"/>
              <a:ext cx="832715" cy="2441"/>
            </a:xfrm>
            <a:custGeom>
              <a:avLst/>
              <a:gdLst>
                <a:gd name="connsiteX0" fmla="*/ 3716 w 832715"/>
                <a:gd name="connsiteY0" fmla="*/ 0 h 2441"/>
                <a:gd name="connsiteX1" fmla="*/ 829043 w 832715"/>
                <a:gd name="connsiteY1" fmla="*/ 0 h 2441"/>
                <a:gd name="connsiteX2" fmla="*/ 832716 w 832715"/>
                <a:gd name="connsiteY2" fmla="*/ 1865 h 2441"/>
                <a:gd name="connsiteX3" fmla="*/ 776855 w 832715"/>
                <a:gd name="connsiteY3" fmla="*/ 2384 h 2441"/>
                <a:gd name="connsiteX4" fmla="*/ 107710 w 832715"/>
                <a:gd name="connsiteY4" fmla="*/ 2361 h 2441"/>
                <a:gd name="connsiteX5" fmla="*/ 21217 w 832715"/>
                <a:gd name="connsiteY5" fmla="*/ 1605 h 2441"/>
                <a:gd name="connsiteX6" fmla="*/ 0 w 832715"/>
                <a:gd name="connsiteY6" fmla="*/ 1936 h 2441"/>
                <a:gd name="connsiteX7" fmla="*/ 3716 w 832715"/>
                <a:gd name="connsiteY7" fmla="*/ 0 h 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2715" h="2441">
                  <a:moveTo>
                    <a:pt x="3716" y="0"/>
                  </a:moveTo>
                  <a:lnTo>
                    <a:pt x="829043" y="0"/>
                  </a:lnTo>
                  <a:lnTo>
                    <a:pt x="832716" y="1865"/>
                  </a:lnTo>
                  <a:cubicBezTo>
                    <a:pt x="814075" y="921"/>
                    <a:pt x="795476" y="2786"/>
                    <a:pt x="776855" y="2384"/>
                  </a:cubicBezTo>
                  <a:cubicBezTo>
                    <a:pt x="553814" y="2337"/>
                    <a:pt x="330751" y="2361"/>
                    <a:pt x="107710" y="2361"/>
                  </a:cubicBezTo>
                  <a:cubicBezTo>
                    <a:pt x="78893" y="2077"/>
                    <a:pt x="50034" y="3069"/>
                    <a:pt x="21217" y="1605"/>
                  </a:cubicBezTo>
                  <a:cubicBezTo>
                    <a:pt x="14145" y="1487"/>
                    <a:pt x="7072" y="1794"/>
                    <a:pt x="0" y="1936"/>
                  </a:cubicBezTo>
                  <a:lnTo>
                    <a:pt x="3716" y="0"/>
                  </a:ln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81A2842-6D13-0DF5-CF6F-33E898B4A339}"/>
                </a:ext>
              </a:extLst>
            </p:cNvPr>
            <p:cNvSpPr/>
            <p:nvPr/>
          </p:nvSpPr>
          <p:spPr>
            <a:xfrm>
              <a:off x="902" y="1578"/>
              <a:ext cx="1904171" cy="1901532"/>
            </a:xfrm>
            <a:custGeom>
              <a:avLst/>
              <a:gdLst>
                <a:gd name="connsiteX0" fmla="*/ 432365 w 1904171"/>
                <a:gd name="connsiteY0" fmla="*/ 65250 h 1901532"/>
                <a:gd name="connsiteX1" fmla="*/ 535283 w 1904171"/>
                <a:gd name="connsiteY1" fmla="*/ 357 h 1901532"/>
                <a:gd name="connsiteX2" fmla="*/ 556500 w 1904171"/>
                <a:gd name="connsiteY2" fmla="*/ 26 h 1901532"/>
                <a:gd name="connsiteX3" fmla="*/ 642993 w 1904171"/>
                <a:gd name="connsiteY3" fmla="*/ 782 h 1901532"/>
                <a:gd name="connsiteX4" fmla="*/ 1312139 w 1904171"/>
                <a:gd name="connsiteY4" fmla="*/ 805 h 1901532"/>
                <a:gd name="connsiteX5" fmla="*/ 1367999 w 1904171"/>
                <a:gd name="connsiteY5" fmla="*/ 286 h 1901532"/>
                <a:gd name="connsiteX6" fmla="*/ 1487131 w 1904171"/>
                <a:gd name="connsiteY6" fmla="*/ 92939 h 1901532"/>
                <a:gd name="connsiteX7" fmla="*/ 1887929 w 1904171"/>
                <a:gd name="connsiteY7" fmla="*/ 875005 h 1901532"/>
                <a:gd name="connsiteX8" fmla="*/ 1885312 w 1904171"/>
                <a:gd name="connsiteY8" fmla="*/ 1030969 h 1901532"/>
                <a:gd name="connsiteX9" fmla="*/ 1480037 w 1904171"/>
                <a:gd name="connsiteY9" fmla="*/ 1821816 h 1901532"/>
                <a:gd name="connsiteX10" fmla="*/ 1352271 w 1904171"/>
                <a:gd name="connsiteY10" fmla="*/ 1901533 h 1901532"/>
                <a:gd name="connsiteX11" fmla="*/ 1248973 w 1904171"/>
                <a:gd name="connsiteY11" fmla="*/ 1901061 h 1901532"/>
                <a:gd name="connsiteX12" fmla="*/ 583903 w 1904171"/>
                <a:gd name="connsiteY12" fmla="*/ 1901037 h 1901532"/>
                <a:gd name="connsiteX13" fmla="*/ 531525 w 1904171"/>
                <a:gd name="connsiteY13" fmla="*/ 1899786 h 1901532"/>
                <a:gd name="connsiteX14" fmla="*/ 434624 w 1904171"/>
                <a:gd name="connsiteY14" fmla="*/ 1838812 h 1901532"/>
                <a:gd name="connsiteX15" fmla="*/ 403738 w 1904171"/>
                <a:gd name="connsiteY15" fmla="*/ 1781355 h 1901532"/>
                <a:gd name="connsiteX16" fmla="*/ 20694 w 1904171"/>
                <a:gd name="connsiteY16" fmla="*/ 1034109 h 1901532"/>
                <a:gd name="connsiteX17" fmla="*/ 744 w 1904171"/>
                <a:gd name="connsiteY17" fmla="*/ 965911 h 1901532"/>
                <a:gd name="connsiteX18" fmla="*/ 25803 w 1904171"/>
                <a:gd name="connsiteY18" fmla="*/ 856899 h 1901532"/>
                <a:gd name="connsiteX19" fmla="*/ 409713 w 1904171"/>
                <a:gd name="connsiteY19" fmla="*/ 108047 h 1901532"/>
                <a:gd name="connsiteX20" fmla="*/ 432365 w 1904171"/>
                <a:gd name="connsiteY20" fmla="*/ 65250 h 1901532"/>
                <a:gd name="connsiteX21" fmla="*/ 1226975 w 1904171"/>
                <a:gd name="connsiteY21" fmla="*/ 233938 h 1901532"/>
                <a:gd name="connsiteX22" fmla="*/ 1141918 w 1904171"/>
                <a:gd name="connsiteY22" fmla="*/ 294534 h 1901532"/>
                <a:gd name="connsiteX23" fmla="*/ 1117935 w 1904171"/>
                <a:gd name="connsiteY23" fmla="*/ 416365 h 1901532"/>
                <a:gd name="connsiteX24" fmla="*/ 1161615 w 1904171"/>
                <a:gd name="connsiteY24" fmla="*/ 504344 h 1901532"/>
                <a:gd name="connsiteX25" fmla="*/ 1234027 w 1904171"/>
                <a:gd name="connsiteY25" fmla="*/ 540674 h 1901532"/>
                <a:gd name="connsiteX26" fmla="*/ 1311484 w 1904171"/>
                <a:gd name="connsiteY26" fmla="*/ 521812 h 1901532"/>
                <a:gd name="connsiteX27" fmla="*/ 1371039 w 1904171"/>
                <a:gd name="connsiteY27" fmla="*/ 439428 h 1901532"/>
                <a:gd name="connsiteX28" fmla="*/ 1367535 w 1904171"/>
                <a:gd name="connsiteY28" fmla="*/ 323829 h 1901532"/>
                <a:gd name="connsiteX29" fmla="*/ 1305890 w 1904171"/>
                <a:gd name="connsiteY29" fmla="*/ 248196 h 1901532"/>
                <a:gd name="connsiteX30" fmla="*/ 1226975 w 1904171"/>
                <a:gd name="connsiteY30" fmla="*/ 233938 h 1901532"/>
                <a:gd name="connsiteX31" fmla="*/ 672697 w 1904171"/>
                <a:gd name="connsiteY31" fmla="*/ 313419 h 1901532"/>
                <a:gd name="connsiteX32" fmla="*/ 587386 w 1904171"/>
                <a:gd name="connsiteY32" fmla="*/ 379964 h 1901532"/>
                <a:gd name="connsiteX33" fmla="*/ 545712 w 1904171"/>
                <a:gd name="connsiteY33" fmla="*/ 536377 h 1901532"/>
                <a:gd name="connsiteX34" fmla="*/ 555719 w 1904171"/>
                <a:gd name="connsiteY34" fmla="*/ 718096 h 1901532"/>
                <a:gd name="connsiteX35" fmla="*/ 488775 w 1904171"/>
                <a:gd name="connsiteY35" fmla="*/ 750955 h 1901532"/>
                <a:gd name="connsiteX36" fmla="*/ 351319 w 1904171"/>
                <a:gd name="connsiteY36" fmla="*/ 869434 h 1901532"/>
                <a:gd name="connsiteX37" fmla="*/ 312179 w 1904171"/>
                <a:gd name="connsiteY37" fmla="*/ 1001745 h 1901532"/>
                <a:gd name="connsiteX38" fmla="*/ 371670 w 1904171"/>
                <a:gd name="connsiteY38" fmla="*/ 1135118 h 1901532"/>
                <a:gd name="connsiteX39" fmla="*/ 555740 w 1904171"/>
                <a:gd name="connsiteY39" fmla="*/ 1260301 h 1901532"/>
                <a:gd name="connsiteX40" fmla="*/ 547655 w 1904171"/>
                <a:gd name="connsiteY40" fmla="*/ 1464752 h 1901532"/>
                <a:gd name="connsiteX41" fmla="*/ 585423 w 1904171"/>
                <a:gd name="connsiteY41" fmla="*/ 1595080 h 1901532"/>
                <a:gd name="connsiteX42" fmla="*/ 661086 w 1904171"/>
                <a:gd name="connsiteY42" fmla="*/ 1661437 h 1901532"/>
                <a:gd name="connsiteX43" fmla="*/ 776987 w 1904171"/>
                <a:gd name="connsiteY43" fmla="*/ 1654709 h 1901532"/>
                <a:gd name="connsiteX44" fmla="*/ 951451 w 1904171"/>
                <a:gd name="connsiteY44" fmla="*/ 1531344 h 1901532"/>
                <a:gd name="connsiteX45" fmla="*/ 1075143 w 1904171"/>
                <a:gd name="connsiteY45" fmla="*/ 1630206 h 1901532"/>
                <a:gd name="connsiteX46" fmla="*/ 1183592 w 1904171"/>
                <a:gd name="connsiteY46" fmla="*/ 1668377 h 1901532"/>
                <a:gd name="connsiteX47" fmla="*/ 1266644 w 1904171"/>
                <a:gd name="connsiteY47" fmla="*/ 1649469 h 1901532"/>
                <a:gd name="connsiteX48" fmla="*/ 1329471 w 1904171"/>
                <a:gd name="connsiteY48" fmla="*/ 1571191 h 1901532"/>
                <a:gd name="connsiteX49" fmla="*/ 1357275 w 1904171"/>
                <a:gd name="connsiteY49" fmla="*/ 1440957 h 1901532"/>
                <a:gd name="connsiteX50" fmla="*/ 1347183 w 1904171"/>
                <a:gd name="connsiteY50" fmla="*/ 1260301 h 1901532"/>
                <a:gd name="connsiteX51" fmla="*/ 1521415 w 1904171"/>
                <a:gd name="connsiteY51" fmla="*/ 1145954 h 1901532"/>
                <a:gd name="connsiteX52" fmla="*/ 1583483 w 1904171"/>
                <a:gd name="connsiteY52" fmla="*/ 1042748 h 1901532"/>
                <a:gd name="connsiteX53" fmla="*/ 1583863 w 1904171"/>
                <a:gd name="connsiteY53" fmla="*/ 936899 h 1901532"/>
                <a:gd name="connsiteX54" fmla="*/ 1525258 w 1904171"/>
                <a:gd name="connsiteY54" fmla="*/ 836503 h 1901532"/>
                <a:gd name="connsiteX55" fmla="*/ 1347162 w 1904171"/>
                <a:gd name="connsiteY55" fmla="*/ 718096 h 1901532"/>
                <a:gd name="connsiteX56" fmla="*/ 1357190 w 1904171"/>
                <a:gd name="connsiteY56" fmla="*/ 536306 h 1901532"/>
                <a:gd name="connsiteX57" fmla="*/ 1287797 w 1904171"/>
                <a:gd name="connsiteY57" fmla="*/ 579647 h 1901532"/>
                <a:gd name="connsiteX58" fmla="*/ 1278867 w 1904171"/>
                <a:gd name="connsiteY58" fmla="*/ 692719 h 1901532"/>
                <a:gd name="connsiteX59" fmla="*/ 1113755 w 1904171"/>
                <a:gd name="connsiteY59" fmla="*/ 655280 h 1901532"/>
                <a:gd name="connsiteX60" fmla="*/ 1004145 w 1904171"/>
                <a:gd name="connsiteY60" fmla="*/ 504509 h 1901532"/>
                <a:gd name="connsiteX61" fmla="*/ 1085931 w 1904171"/>
                <a:gd name="connsiteY61" fmla="*/ 436382 h 1901532"/>
                <a:gd name="connsiteX62" fmla="*/ 1085445 w 1904171"/>
                <a:gd name="connsiteY62" fmla="*/ 342336 h 1901532"/>
                <a:gd name="connsiteX63" fmla="*/ 951451 w 1904171"/>
                <a:gd name="connsiteY63" fmla="*/ 447005 h 1901532"/>
                <a:gd name="connsiteX64" fmla="*/ 793560 w 1904171"/>
                <a:gd name="connsiteY64" fmla="*/ 330486 h 1901532"/>
                <a:gd name="connsiteX65" fmla="*/ 672697 w 1904171"/>
                <a:gd name="connsiteY65" fmla="*/ 313419 h 190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904171" h="1901532">
                  <a:moveTo>
                    <a:pt x="432365" y="65250"/>
                  </a:moveTo>
                  <a:cubicBezTo>
                    <a:pt x="457129" y="29321"/>
                    <a:pt x="495193" y="6093"/>
                    <a:pt x="535283" y="357"/>
                  </a:cubicBezTo>
                  <a:cubicBezTo>
                    <a:pt x="542356" y="215"/>
                    <a:pt x="549428" y="-92"/>
                    <a:pt x="556500" y="26"/>
                  </a:cubicBezTo>
                  <a:cubicBezTo>
                    <a:pt x="585317" y="1490"/>
                    <a:pt x="614176" y="499"/>
                    <a:pt x="642993" y="782"/>
                  </a:cubicBezTo>
                  <a:cubicBezTo>
                    <a:pt x="866035" y="782"/>
                    <a:pt x="1089097" y="758"/>
                    <a:pt x="1312139" y="805"/>
                  </a:cubicBezTo>
                  <a:cubicBezTo>
                    <a:pt x="1330759" y="1207"/>
                    <a:pt x="1349358" y="-658"/>
                    <a:pt x="1367999" y="286"/>
                  </a:cubicBezTo>
                  <a:cubicBezTo>
                    <a:pt x="1418139" y="6919"/>
                    <a:pt x="1464562" y="42210"/>
                    <a:pt x="1487131" y="92939"/>
                  </a:cubicBezTo>
                  <a:cubicBezTo>
                    <a:pt x="1620575" y="353738"/>
                    <a:pt x="1754295" y="614348"/>
                    <a:pt x="1887929" y="875005"/>
                  </a:cubicBezTo>
                  <a:cubicBezTo>
                    <a:pt x="1910645" y="923137"/>
                    <a:pt x="1909315" y="983734"/>
                    <a:pt x="1885312" y="1030969"/>
                  </a:cubicBezTo>
                  <a:cubicBezTo>
                    <a:pt x="1750305" y="1294624"/>
                    <a:pt x="1615044" y="1558161"/>
                    <a:pt x="1480037" y="1821816"/>
                  </a:cubicBezTo>
                  <a:cubicBezTo>
                    <a:pt x="1453183" y="1870349"/>
                    <a:pt x="1403234" y="1901179"/>
                    <a:pt x="1352271" y="1901533"/>
                  </a:cubicBezTo>
                  <a:cubicBezTo>
                    <a:pt x="1317860" y="1900659"/>
                    <a:pt x="1283406" y="1901202"/>
                    <a:pt x="1248973" y="1901061"/>
                  </a:cubicBezTo>
                  <a:cubicBezTo>
                    <a:pt x="1027283" y="1901037"/>
                    <a:pt x="805593" y="1901084"/>
                    <a:pt x="583903" y="1901037"/>
                  </a:cubicBezTo>
                  <a:cubicBezTo>
                    <a:pt x="566444" y="1900683"/>
                    <a:pt x="548858" y="1902949"/>
                    <a:pt x="531525" y="1899786"/>
                  </a:cubicBezTo>
                  <a:cubicBezTo>
                    <a:pt x="493926" y="1893861"/>
                    <a:pt x="458607" y="1871719"/>
                    <a:pt x="434624" y="1838812"/>
                  </a:cubicBezTo>
                  <a:cubicBezTo>
                    <a:pt x="421388" y="1821745"/>
                    <a:pt x="414210" y="1800405"/>
                    <a:pt x="403738" y="1781355"/>
                  </a:cubicBezTo>
                  <a:cubicBezTo>
                    <a:pt x="276036" y="1532289"/>
                    <a:pt x="148418" y="1283151"/>
                    <a:pt x="20694" y="1034109"/>
                  </a:cubicBezTo>
                  <a:cubicBezTo>
                    <a:pt x="9759" y="1013312"/>
                    <a:pt x="2728" y="989942"/>
                    <a:pt x="744" y="965911"/>
                  </a:cubicBezTo>
                  <a:cubicBezTo>
                    <a:pt x="-2845" y="927693"/>
                    <a:pt x="6718" y="888696"/>
                    <a:pt x="25803" y="856899"/>
                  </a:cubicBezTo>
                  <a:cubicBezTo>
                    <a:pt x="153907" y="607360"/>
                    <a:pt x="281694" y="357633"/>
                    <a:pt x="409713" y="108047"/>
                  </a:cubicBezTo>
                  <a:cubicBezTo>
                    <a:pt x="416743" y="93459"/>
                    <a:pt x="422886" y="78162"/>
                    <a:pt x="432365" y="65250"/>
                  </a:cubicBezTo>
                  <a:moveTo>
                    <a:pt x="1226975" y="233938"/>
                  </a:moveTo>
                  <a:cubicBezTo>
                    <a:pt x="1192838" y="240193"/>
                    <a:pt x="1161657" y="262902"/>
                    <a:pt x="1141918" y="294534"/>
                  </a:cubicBezTo>
                  <a:cubicBezTo>
                    <a:pt x="1119498" y="329211"/>
                    <a:pt x="1110905" y="374393"/>
                    <a:pt x="1117935" y="416365"/>
                  </a:cubicBezTo>
                  <a:cubicBezTo>
                    <a:pt x="1123382" y="449979"/>
                    <a:pt x="1138857" y="481517"/>
                    <a:pt x="1161615" y="504344"/>
                  </a:cubicBezTo>
                  <a:cubicBezTo>
                    <a:pt x="1181565" y="524503"/>
                    <a:pt x="1207215" y="537652"/>
                    <a:pt x="1234027" y="540674"/>
                  </a:cubicBezTo>
                  <a:cubicBezTo>
                    <a:pt x="1260775" y="543931"/>
                    <a:pt x="1288346" y="537133"/>
                    <a:pt x="1311484" y="521812"/>
                  </a:cubicBezTo>
                  <a:cubicBezTo>
                    <a:pt x="1339351" y="503518"/>
                    <a:pt x="1360610" y="473538"/>
                    <a:pt x="1371039" y="439428"/>
                  </a:cubicBezTo>
                  <a:cubicBezTo>
                    <a:pt x="1382566" y="402154"/>
                    <a:pt x="1381384" y="360135"/>
                    <a:pt x="1367535" y="323829"/>
                  </a:cubicBezTo>
                  <a:cubicBezTo>
                    <a:pt x="1355480" y="291772"/>
                    <a:pt x="1333524" y="264319"/>
                    <a:pt x="1305890" y="248196"/>
                  </a:cubicBezTo>
                  <a:cubicBezTo>
                    <a:pt x="1281886" y="234032"/>
                    <a:pt x="1253745" y="228815"/>
                    <a:pt x="1226975" y="233938"/>
                  </a:cubicBezTo>
                  <a:moveTo>
                    <a:pt x="672697" y="313419"/>
                  </a:moveTo>
                  <a:cubicBezTo>
                    <a:pt x="637716" y="321658"/>
                    <a:pt x="606977" y="346845"/>
                    <a:pt x="587386" y="379964"/>
                  </a:cubicBezTo>
                  <a:cubicBezTo>
                    <a:pt x="559815" y="426043"/>
                    <a:pt x="549491" y="481918"/>
                    <a:pt x="545712" y="536377"/>
                  </a:cubicBezTo>
                  <a:cubicBezTo>
                    <a:pt x="541849" y="597115"/>
                    <a:pt x="546726" y="658160"/>
                    <a:pt x="555719" y="718096"/>
                  </a:cubicBezTo>
                  <a:cubicBezTo>
                    <a:pt x="532940" y="727845"/>
                    <a:pt x="510541" y="738657"/>
                    <a:pt x="488775" y="750955"/>
                  </a:cubicBezTo>
                  <a:cubicBezTo>
                    <a:pt x="437052" y="780416"/>
                    <a:pt x="387293" y="817689"/>
                    <a:pt x="351319" y="869434"/>
                  </a:cubicBezTo>
                  <a:cubicBezTo>
                    <a:pt x="325289" y="906731"/>
                    <a:pt x="308590" y="953896"/>
                    <a:pt x="312179" y="1001745"/>
                  </a:cubicBezTo>
                  <a:cubicBezTo>
                    <a:pt x="315345" y="1052899"/>
                    <a:pt x="340214" y="1099119"/>
                    <a:pt x="371670" y="1135118"/>
                  </a:cubicBezTo>
                  <a:cubicBezTo>
                    <a:pt x="422675" y="1193071"/>
                    <a:pt x="488606" y="1231148"/>
                    <a:pt x="555740" y="1260301"/>
                  </a:cubicBezTo>
                  <a:cubicBezTo>
                    <a:pt x="545586" y="1327672"/>
                    <a:pt x="540582" y="1396649"/>
                    <a:pt x="547655" y="1464752"/>
                  </a:cubicBezTo>
                  <a:cubicBezTo>
                    <a:pt x="552552" y="1510264"/>
                    <a:pt x="562981" y="1556178"/>
                    <a:pt x="585423" y="1595080"/>
                  </a:cubicBezTo>
                  <a:cubicBezTo>
                    <a:pt x="602903" y="1625933"/>
                    <a:pt x="629672" y="1650602"/>
                    <a:pt x="661086" y="1661437"/>
                  </a:cubicBezTo>
                  <a:cubicBezTo>
                    <a:pt x="698960" y="1674750"/>
                    <a:pt x="739979" y="1668684"/>
                    <a:pt x="776987" y="1654709"/>
                  </a:cubicBezTo>
                  <a:cubicBezTo>
                    <a:pt x="842707" y="1629215"/>
                    <a:pt x="899876" y="1582569"/>
                    <a:pt x="951451" y="1531344"/>
                  </a:cubicBezTo>
                  <a:cubicBezTo>
                    <a:pt x="989325" y="1569137"/>
                    <a:pt x="1030112" y="1603744"/>
                    <a:pt x="1075143" y="1630206"/>
                  </a:cubicBezTo>
                  <a:cubicBezTo>
                    <a:pt x="1108942" y="1649728"/>
                    <a:pt x="1145401" y="1665096"/>
                    <a:pt x="1183592" y="1668377"/>
                  </a:cubicBezTo>
                  <a:cubicBezTo>
                    <a:pt x="1212092" y="1670832"/>
                    <a:pt x="1241585" y="1665332"/>
                    <a:pt x="1266644" y="1649469"/>
                  </a:cubicBezTo>
                  <a:cubicBezTo>
                    <a:pt x="1294722" y="1632213"/>
                    <a:pt x="1315791" y="1603224"/>
                    <a:pt x="1329471" y="1571191"/>
                  </a:cubicBezTo>
                  <a:cubicBezTo>
                    <a:pt x="1346803" y="1530542"/>
                    <a:pt x="1354403" y="1485596"/>
                    <a:pt x="1357275" y="1440957"/>
                  </a:cubicBezTo>
                  <a:cubicBezTo>
                    <a:pt x="1360990" y="1380550"/>
                    <a:pt x="1356177" y="1319859"/>
                    <a:pt x="1347183" y="1260301"/>
                  </a:cubicBezTo>
                  <a:cubicBezTo>
                    <a:pt x="1410159" y="1233083"/>
                    <a:pt x="1471698" y="1197839"/>
                    <a:pt x="1521415" y="1145954"/>
                  </a:cubicBezTo>
                  <a:cubicBezTo>
                    <a:pt x="1548522" y="1117320"/>
                    <a:pt x="1571935" y="1082831"/>
                    <a:pt x="1583483" y="1042748"/>
                  </a:cubicBezTo>
                  <a:cubicBezTo>
                    <a:pt x="1593532" y="1008661"/>
                    <a:pt x="1593680" y="971081"/>
                    <a:pt x="1583863" y="936899"/>
                  </a:cubicBezTo>
                  <a:cubicBezTo>
                    <a:pt x="1572990" y="898209"/>
                    <a:pt x="1550992" y="864571"/>
                    <a:pt x="1525258" y="836503"/>
                  </a:cubicBezTo>
                  <a:cubicBezTo>
                    <a:pt x="1474992" y="782328"/>
                    <a:pt x="1411763" y="745998"/>
                    <a:pt x="1347162" y="718096"/>
                  </a:cubicBezTo>
                  <a:cubicBezTo>
                    <a:pt x="1356937" y="658208"/>
                    <a:pt x="1360294" y="597068"/>
                    <a:pt x="1357190" y="536306"/>
                  </a:cubicBezTo>
                  <a:cubicBezTo>
                    <a:pt x="1337514" y="556584"/>
                    <a:pt x="1313701" y="571881"/>
                    <a:pt x="1287797" y="579647"/>
                  </a:cubicBezTo>
                  <a:cubicBezTo>
                    <a:pt x="1287713" y="617534"/>
                    <a:pt x="1284799" y="655422"/>
                    <a:pt x="1278867" y="692719"/>
                  </a:cubicBezTo>
                  <a:cubicBezTo>
                    <a:pt x="1224780" y="675582"/>
                    <a:pt x="1169510" y="663188"/>
                    <a:pt x="1113755" y="655280"/>
                  </a:cubicBezTo>
                  <a:cubicBezTo>
                    <a:pt x="1080568" y="602120"/>
                    <a:pt x="1043771" y="551792"/>
                    <a:pt x="1004145" y="504509"/>
                  </a:cubicBezTo>
                  <a:cubicBezTo>
                    <a:pt x="1029331" y="478873"/>
                    <a:pt x="1056712" y="455952"/>
                    <a:pt x="1085931" y="436382"/>
                  </a:cubicBezTo>
                  <a:cubicBezTo>
                    <a:pt x="1079555" y="405529"/>
                    <a:pt x="1079449" y="373260"/>
                    <a:pt x="1085445" y="342336"/>
                  </a:cubicBezTo>
                  <a:cubicBezTo>
                    <a:pt x="1036699" y="370050"/>
                    <a:pt x="991647" y="405577"/>
                    <a:pt x="951451" y="447005"/>
                  </a:cubicBezTo>
                  <a:cubicBezTo>
                    <a:pt x="904246" y="400029"/>
                    <a:pt x="852439" y="357255"/>
                    <a:pt x="793560" y="330486"/>
                  </a:cubicBezTo>
                  <a:cubicBezTo>
                    <a:pt x="755601" y="313395"/>
                    <a:pt x="713336" y="303457"/>
                    <a:pt x="672697" y="313419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977205E-3BA2-E802-3475-A7D0636C6756}"/>
                </a:ext>
              </a:extLst>
            </p:cNvPr>
            <p:cNvSpPr/>
            <p:nvPr/>
          </p:nvSpPr>
          <p:spPr>
            <a:xfrm>
              <a:off x="394039" y="402777"/>
              <a:ext cx="1116643" cy="1175922"/>
            </a:xfrm>
            <a:custGeom>
              <a:avLst/>
              <a:gdLst>
                <a:gd name="connsiteX0" fmla="*/ 256612 w 1116643"/>
                <a:gd name="connsiteY0" fmla="*/ 36505 h 1175922"/>
                <a:gd name="connsiteX1" fmla="*/ 310763 w 1116643"/>
                <a:gd name="connsiteY1" fmla="*/ 1403 h 1175922"/>
                <a:gd name="connsiteX2" fmla="*/ 391577 w 1116643"/>
                <a:gd name="connsiteY2" fmla="*/ 16913 h 1175922"/>
                <a:gd name="connsiteX3" fmla="*/ 505642 w 1116643"/>
                <a:gd name="connsiteY3" fmla="*/ 103428 h 1175922"/>
                <a:gd name="connsiteX4" fmla="*/ 395926 w 1116643"/>
                <a:gd name="connsiteY4" fmla="*/ 254200 h 1175922"/>
                <a:gd name="connsiteX5" fmla="*/ 230877 w 1116643"/>
                <a:gd name="connsiteY5" fmla="*/ 291568 h 1175922"/>
                <a:gd name="connsiteX6" fmla="*/ 224818 w 1116643"/>
                <a:gd name="connsiteY6" fmla="*/ 130882 h 1175922"/>
                <a:gd name="connsiteX7" fmla="*/ 256612 w 1116643"/>
                <a:gd name="connsiteY7" fmla="*/ 36505 h 1175922"/>
                <a:gd name="connsiteX8" fmla="*/ 495360 w 1116643"/>
                <a:gd name="connsiteY8" fmla="*/ 244616 h 1175922"/>
                <a:gd name="connsiteX9" fmla="*/ 558335 w 1116643"/>
                <a:gd name="connsiteY9" fmla="*/ 161381 h 1175922"/>
                <a:gd name="connsiteX10" fmla="*/ 621311 w 1116643"/>
                <a:gd name="connsiteY10" fmla="*/ 244615 h 1175922"/>
                <a:gd name="connsiteX11" fmla="*/ 495360 w 1116643"/>
                <a:gd name="connsiteY11" fmla="*/ 244616 h 1175922"/>
                <a:gd name="connsiteX12" fmla="*/ 436291 w 1116643"/>
                <a:gd name="connsiteY12" fmla="*/ 337174 h 1175922"/>
                <a:gd name="connsiteX13" fmla="*/ 680211 w 1116643"/>
                <a:gd name="connsiteY13" fmla="*/ 337127 h 1175922"/>
                <a:gd name="connsiteX14" fmla="*/ 802340 w 1116643"/>
                <a:gd name="connsiteY14" fmla="*/ 588011 h 1175922"/>
                <a:gd name="connsiteX15" fmla="*/ 680380 w 1116643"/>
                <a:gd name="connsiteY15" fmla="*/ 838777 h 1175922"/>
                <a:gd name="connsiteX16" fmla="*/ 436249 w 1116643"/>
                <a:gd name="connsiteY16" fmla="*/ 838754 h 1175922"/>
                <a:gd name="connsiteX17" fmla="*/ 314309 w 1116643"/>
                <a:gd name="connsiteY17" fmla="*/ 588082 h 1175922"/>
                <a:gd name="connsiteX18" fmla="*/ 436291 w 1116643"/>
                <a:gd name="connsiteY18" fmla="*/ 337174 h 1175922"/>
                <a:gd name="connsiteX19" fmla="*/ 246901 w 1116643"/>
                <a:gd name="connsiteY19" fmla="*/ 374590 h 1175922"/>
                <a:gd name="connsiteX20" fmla="*/ 339200 w 1116643"/>
                <a:gd name="connsiteY20" fmla="*/ 351527 h 1175922"/>
                <a:gd name="connsiteX21" fmla="*/ 276140 w 1116643"/>
                <a:gd name="connsiteY21" fmla="*/ 480935 h 1175922"/>
                <a:gd name="connsiteX22" fmla="*/ 246901 w 1116643"/>
                <a:gd name="connsiteY22" fmla="*/ 374590 h 1175922"/>
                <a:gd name="connsiteX23" fmla="*/ 777429 w 1116643"/>
                <a:gd name="connsiteY23" fmla="*/ 351527 h 1175922"/>
                <a:gd name="connsiteX24" fmla="*/ 869707 w 1116643"/>
                <a:gd name="connsiteY24" fmla="*/ 374590 h 1175922"/>
                <a:gd name="connsiteX25" fmla="*/ 840446 w 1116643"/>
                <a:gd name="connsiteY25" fmla="*/ 480958 h 1175922"/>
                <a:gd name="connsiteX26" fmla="*/ 777429 w 1116643"/>
                <a:gd name="connsiteY26" fmla="*/ 351527 h 1175922"/>
                <a:gd name="connsiteX27" fmla="*/ 66462 w 1116643"/>
                <a:gd name="connsiteY27" fmla="*/ 466275 h 1175922"/>
                <a:gd name="connsiteX28" fmla="*/ 178205 w 1116643"/>
                <a:gd name="connsiteY28" fmla="*/ 399777 h 1175922"/>
                <a:gd name="connsiteX29" fmla="*/ 233453 w 1116643"/>
                <a:gd name="connsiteY29" fmla="*/ 588058 h 1175922"/>
                <a:gd name="connsiteX30" fmla="*/ 178226 w 1116643"/>
                <a:gd name="connsiteY30" fmla="*/ 776174 h 1175922"/>
                <a:gd name="connsiteX31" fmla="*/ 67159 w 1116643"/>
                <a:gd name="connsiteY31" fmla="*/ 710243 h 1175922"/>
                <a:gd name="connsiteX32" fmla="*/ 5260 w 1116643"/>
                <a:gd name="connsiteY32" fmla="*/ 623467 h 1175922"/>
                <a:gd name="connsiteX33" fmla="*/ 10496 w 1116643"/>
                <a:gd name="connsiteY33" fmla="*/ 538037 h 1175922"/>
                <a:gd name="connsiteX34" fmla="*/ 66462 w 1116643"/>
                <a:gd name="connsiteY34" fmla="*/ 466275 h 1175922"/>
                <a:gd name="connsiteX35" fmla="*/ 938403 w 1116643"/>
                <a:gd name="connsiteY35" fmla="*/ 399754 h 1175922"/>
                <a:gd name="connsiteX36" fmla="*/ 1052214 w 1116643"/>
                <a:gd name="connsiteY36" fmla="*/ 468022 h 1175922"/>
                <a:gd name="connsiteX37" fmla="*/ 1109426 w 1116643"/>
                <a:gd name="connsiteY37" fmla="*/ 546488 h 1175922"/>
                <a:gd name="connsiteX38" fmla="*/ 1110123 w 1116643"/>
                <a:gd name="connsiteY38" fmla="*/ 627433 h 1175922"/>
                <a:gd name="connsiteX39" fmla="*/ 1055170 w 1116643"/>
                <a:gd name="connsiteY39" fmla="*/ 705333 h 1175922"/>
                <a:gd name="connsiteX40" fmla="*/ 938403 w 1116643"/>
                <a:gd name="connsiteY40" fmla="*/ 776174 h 1175922"/>
                <a:gd name="connsiteX41" fmla="*/ 883155 w 1116643"/>
                <a:gd name="connsiteY41" fmla="*/ 588011 h 1175922"/>
                <a:gd name="connsiteX42" fmla="*/ 938403 w 1116643"/>
                <a:gd name="connsiteY42" fmla="*/ 399754 h 1175922"/>
                <a:gd name="connsiteX43" fmla="*/ 276098 w 1116643"/>
                <a:gd name="connsiteY43" fmla="*/ 694899 h 1175922"/>
                <a:gd name="connsiteX44" fmla="*/ 339157 w 1116643"/>
                <a:gd name="connsiteY44" fmla="*/ 824283 h 1175922"/>
                <a:gd name="connsiteX45" fmla="*/ 246901 w 1116643"/>
                <a:gd name="connsiteY45" fmla="*/ 801220 h 1175922"/>
                <a:gd name="connsiteX46" fmla="*/ 276098 w 1116643"/>
                <a:gd name="connsiteY46" fmla="*/ 694899 h 1175922"/>
                <a:gd name="connsiteX47" fmla="*/ 840425 w 1116643"/>
                <a:gd name="connsiteY47" fmla="*/ 694899 h 1175922"/>
                <a:gd name="connsiteX48" fmla="*/ 869728 w 1116643"/>
                <a:gd name="connsiteY48" fmla="*/ 801291 h 1175922"/>
                <a:gd name="connsiteX49" fmla="*/ 777450 w 1116643"/>
                <a:gd name="connsiteY49" fmla="*/ 824354 h 1175922"/>
                <a:gd name="connsiteX50" fmla="*/ 840425 w 1116643"/>
                <a:gd name="connsiteY50" fmla="*/ 694899 h 1175922"/>
                <a:gd name="connsiteX51" fmla="*/ 230920 w 1116643"/>
                <a:gd name="connsiteY51" fmla="*/ 884408 h 1175922"/>
                <a:gd name="connsiteX52" fmla="*/ 395863 w 1116643"/>
                <a:gd name="connsiteY52" fmla="*/ 921658 h 1175922"/>
                <a:gd name="connsiteX53" fmla="*/ 505620 w 1116643"/>
                <a:gd name="connsiteY53" fmla="*/ 1072594 h 1175922"/>
                <a:gd name="connsiteX54" fmla="*/ 410999 w 1116643"/>
                <a:gd name="connsiteY54" fmla="*/ 1148653 h 1175922"/>
                <a:gd name="connsiteX55" fmla="*/ 317117 w 1116643"/>
                <a:gd name="connsiteY55" fmla="*/ 1175469 h 1175922"/>
                <a:gd name="connsiteX56" fmla="*/ 256971 w 1116643"/>
                <a:gd name="connsiteY56" fmla="*/ 1139966 h 1175922"/>
                <a:gd name="connsiteX57" fmla="*/ 224713 w 1116643"/>
                <a:gd name="connsiteY57" fmla="*/ 1044196 h 1175922"/>
                <a:gd name="connsiteX58" fmla="*/ 230920 w 1116643"/>
                <a:gd name="connsiteY58" fmla="*/ 884408 h 1175922"/>
                <a:gd name="connsiteX59" fmla="*/ 720808 w 1116643"/>
                <a:gd name="connsiteY59" fmla="*/ 921658 h 1175922"/>
                <a:gd name="connsiteX60" fmla="*/ 885772 w 1116643"/>
                <a:gd name="connsiteY60" fmla="*/ 884337 h 1175922"/>
                <a:gd name="connsiteX61" fmla="*/ 891304 w 1116643"/>
                <a:gd name="connsiteY61" fmla="*/ 1049130 h 1175922"/>
                <a:gd name="connsiteX62" fmla="*/ 856322 w 1116643"/>
                <a:gd name="connsiteY62" fmla="*/ 1144238 h 1175922"/>
                <a:gd name="connsiteX63" fmla="*/ 790412 w 1116643"/>
                <a:gd name="connsiteY63" fmla="*/ 1175917 h 1175922"/>
                <a:gd name="connsiteX64" fmla="*/ 697333 w 1116643"/>
                <a:gd name="connsiteY64" fmla="*/ 1143577 h 1175922"/>
                <a:gd name="connsiteX65" fmla="*/ 610987 w 1116643"/>
                <a:gd name="connsiteY65" fmla="*/ 1072547 h 1175922"/>
                <a:gd name="connsiteX66" fmla="*/ 720808 w 1116643"/>
                <a:gd name="connsiteY66" fmla="*/ 921658 h 1175922"/>
                <a:gd name="connsiteX67" fmla="*/ 495255 w 1116643"/>
                <a:gd name="connsiteY67" fmla="*/ 931313 h 1175922"/>
                <a:gd name="connsiteX68" fmla="*/ 621332 w 1116643"/>
                <a:gd name="connsiteY68" fmla="*/ 931336 h 1175922"/>
                <a:gd name="connsiteX69" fmla="*/ 558314 w 1116643"/>
                <a:gd name="connsiteY69" fmla="*/ 1014571 h 1175922"/>
                <a:gd name="connsiteX70" fmla="*/ 495255 w 1116643"/>
                <a:gd name="connsiteY70" fmla="*/ 931313 h 117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16643" h="1175922">
                  <a:moveTo>
                    <a:pt x="256612" y="36505"/>
                  </a:moveTo>
                  <a:cubicBezTo>
                    <a:pt x="269976" y="17857"/>
                    <a:pt x="289567" y="4873"/>
                    <a:pt x="310763" y="1403"/>
                  </a:cubicBezTo>
                  <a:cubicBezTo>
                    <a:pt x="338376" y="-3436"/>
                    <a:pt x="366307" y="4850"/>
                    <a:pt x="391577" y="16913"/>
                  </a:cubicBezTo>
                  <a:cubicBezTo>
                    <a:pt x="433947" y="37662"/>
                    <a:pt x="471314" y="69176"/>
                    <a:pt x="505642" y="103428"/>
                  </a:cubicBezTo>
                  <a:cubicBezTo>
                    <a:pt x="465868" y="150640"/>
                    <a:pt x="429261" y="201133"/>
                    <a:pt x="395926" y="254200"/>
                  </a:cubicBezTo>
                  <a:cubicBezTo>
                    <a:pt x="340171" y="261989"/>
                    <a:pt x="284965" y="274501"/>
                    <a:pt x="230877" y="291568"/>
                  </a:cubicBezTo>
                  <a:cubicBezTo>
                    <a:pt x="223066" y="238596"/>
                    <a:pt x="218781" y="184373"/>
                    <a:pt x="224818" y="130882"/>
                  </a:cubicBezTo>
                  <a:cubicBezTo>
                    <a:pt x="228977" y="97456"/>
                    <a:pt x="237274" y="63180"/>
                    <a:pt x="256612" y="36505"/>
                  </a:cubicBezTo>
                  <a:close/>
                  <a:moveTo>
                    <a:pt x="495360" y="244616"/>
                  </a:moveTo>
                  <a:cubicBezTo>
                    <a:pt x="515289" y="215887"/>
                    <a:pt x="536253" y="188056"/>
                    <a:pt x="558335" y="161381"/>
                  </a:cubicBezTo>
                  <a:cubicBezTo>
                    <a:pt x="580410" y="188079"/>
                    <a:pt x="601422" y="215850"/>
                    <a:pt x="621311" y="244615"/>
                  </a:cubicBezTo>
                  <a:cubicBezTo>
                    <a:pt x="579362" y="242538"/>
                    <a:pt x="537330" y="242538"/>
                    <a:pt x="495360" y="244616"/>
                  </a:cubicBezTo>
                  <a:close/>
                  <a:moveTo>
                    <a:pt x="436291" y="337174"/>
                  </a:moveTo>
                  <a:cubicBezTo>
                    <a:pt x="517401" y="328960"/>
                    <a:pt x="599102" y="329172"/>
                    <a:pt x="680211" y="337127"/>
                  </a:cubicBezTo>
                  <a:cubicBezTo>
                    <a:pt x="727205" y="416656"/>
                    <a:pt x="767802" y="500858"/>
                    <a:pt x="802340" y="588011"/>
                  </a:cubicBezTo>
                  <a:cubicBezTo>
                    <a:pt x="767823" y="675094"/>
                    <a:pt x="727184" y="759178"/>
                    <a:pt x="680380" y="838777"/>
                  </a:cubicBezTo>
                  <a:cubicBezTo>
                    <a:pt x="599207" y="847039"/>
                    <a:pt x="517401" y="846898"/>
                    <a:pt x="436249" y="838754"/>
                  </a:cubicBezTo>
                  <a:cubicBezTo>
                    <a:pt x="389487" y="759154"/>
                    <a:pt x="348805" y="675141"/>
                    <a:pt x="314309" y="588082"/>
                  </a:cubicBezTo>
                  <a:cubicBezTo>
                    <a:pt x="348742" y="500929"/>
                    <a:pt x="389402" y="416774"/>
                    <a:pt x="436291" y="337174"/>
                  </a:cubicBezTo>
                  <a:close/>
                  <a:moveTo>
                    <a:pt x="246901" y="374590"/>
                  </a:moveTo>
                  <a:cubicBezTo>
                    <a:pt x="277322" y="365360"/>
                    <a:pt x="308124" y="357594"/>
                    <a:pt x="339200" y="351527"/>
                  </a:cubicBezTo>
                  <a:cubicBezTo>
                    <a:pt x="316641" y="393703"/>
                    <a:pt x="295605" y="436874"/>
                    <a:pt x="276140" y="480935"/>
                  </a:cubicBezTo>
                  <a:cubicBezTo>
                    <a:pt x="265141" y="445951"/>
                    <a:pt x="255240" y="410494"/>
                    <a:pt x="246901" y="374590"/>
                  </a:cubicBezTo>
                  <a:close/>
                  <a:moveTo>
                    <a:pt x="777429" y="351527"/>
                  </a:moveTo>
                  <a:cubicBezTo>
                    <a:pt x="808505" y="357546"/>
                    <a:pt x="839285" y="365384"/>
                    <a:pt x="869707" y="374590"/>
                  </a:cubicBezTo>
                  <a:cubicBezTo>
                    <a:pt x="861368" y="410518"/>
                    <a:pt x="851551" y="445998"/>
                    <a:pt x="840446" y="480958"/>
                  </a:cubicBezTo>
                  <a:cubicBezTo>
                    <a:pt x="821030" y="436870"/>
                    <a:pt x="800006" y="393690"/>
                    <a:pt x="777429" y="351527"/>
                  </a:cubicBezTo>
                  <a:close/>
                  <a:moveTo>
                    <a:pt x="66462" y="466275"/>
                  </a:moveTo>
                  <a:cubicBezTo>
                    <a:pt x="100261" y="437618"/>
                    <a:pt x="138811" y="416868"/>
                    <a:pt x="178205" y="399777"/>
                  </a:cubicBezTo>
                  <a:cubicBezTo>
                    <a:pt x="192729" y="463868"/>
                    <a:pt x="211265" y="526777"/>
                    <a:pt x="233453" y="588058"/>
                  </a:cubicBezTo>
                  <a:cubicBezTo>
                    <a:pt x="211159" y="649221"/>
                    <a:pt x="192792" y="712155"/>
                    <a:pt x="178226" y="776174"/>
                  </a:cubicBezTo>
                  <a:cubicBezTo>
                    <a:pt x="139064" y="759249"/>
                    <a:pt x="100789" y="738617"/>
                    <a:pt x="67159" y="710243"/>
                  </a:cubicBezTo>
                  <a:cubicBezTo>
                    <a:pt x="40685" y="687676"/>
                    <a:pt x="16238" y="659348"/>
                    <a:pt x="5260" y="623467"/>
                  </a:cubicBezTo>
                  <a:cubicBezTo>
                    <a:pt x="-3437" y="595683"/>
                    <a:pt x="-1115" y="564335"/>
                    <a:pt x="10496" y="538037"/>
                  </a:cubicBezTo>
                  <a:cubicBezTo>
                    <a:pt x="23036" y="509073"/>
                    <a:pt x="43831" y="485656"/>
                    <a:pt x="66462" y="466275"/>
                  </a:cubicBezTo>
                  <a:close/>
                  <a:moveTo>
                    <a:pt x="938403" y="399754"/>
                  </a:moveTo>
                  <a:cubicBezTo>
                    <a:pt x="978578" y="417222"/>
                    <a:pt x="1017972" y="438373"/>
                    <a:pt x="1052214" y="468022"/>
                  </a:cubicBezTo>
                  <a:cubicBezTo>
                    <a:pt x="1076112" y="488913"/>
                    <a:pt x="1098026" y="514550"/>
                    <a:pt x="1109426" y="546488"/>
                  </a:cubicBezTo>
                  <a:cubicBezTo>
                    <a:pt x="1118778" y="572101"/>
                    <a:pt x="1119074" y="601608"/>
                    <a:pt x="1110123" y="627433"/>
                  </a:cubicBezTo>
                  <a:cubicBezTo>
                    <a:pt x="1099440" y="658947"/>
                    <a:pt x="1078371" y="684512"/>
                    <a:pt x="1055170" y="705333"/>
                  </a:cubicBezTo>
                  <a:cubicBezTo>
                    <a:pt x="1020252" y="736257"/>
                    <a:pt x="979781" y="758305"/>
                    <a:pt x="938403" y="776174"/>
                  </a:cubicBezTo>
                  <a:cubicBezTo>
                    <a:pt x="923891" y="712103"/>
                    <a:pt x="905431" y="649232"/>
                    <a:pt x="883155" y="588011"/>
                  </a:cubicBezTo>
                  <a:cubicBezTo>
                    <a:pt x="905385" y="526754"/>
                    <a:pt x="923900" y="463844"/>
                    <a:pt x="938403" y="399754"/>
                  </a:cubicBezTo>
                  <a:close/>
                  <a:moveTo>
                    <a:pt x="276098" y="694899"/>
                  </a:moveTo>
                  <a:cubicBezTo>
                    <a:pt x="295689" y="738877"/>
                    <a:pt x="316568" y="782147"/>
                    <a:pt x="339157" y="824283"/>
                  </a:cubicBezTo>
                  <a:cubicBezTo>
                    <a:pt x="308082" y="818264"/>
                    <a:pt x="277322" y="810474"/>
                    <a:pt x="246901" y="801220"/>
                  </a:cubicBezTo>
                  <a:cubicBezTo>
                    <a:pt x="255261" y="765316"/>
                    <a:pt x="265183" y="729930"/>
                    <a:pt x="276098" y="694899"/>
                  </a:cubicBezTo>
                  <a:close/>
                  <a:moveTo>
                    <a:pt x="840425" y="694899"/>
                  </a:moveTo>
                  <a:cubicBezTo>
                    <a:pt x="851530" y="729883"/>
                    <a:pt x="861347" y="765386"/>
                    <a:pt x="869728" y="801291"/>
                  </a:cubicBezTo>
                  <a:cubicBezTo>
                    <a:pt x="839306" y="810545"/>
                    <a:pt x="808505" y="818311"/>
                    <a:pt x="777450" y="824354"/>
                  </a:cubicBezTo>
                  <a:cubicBezTo>
                    <a:pt x="800018" y="782194"/>
                    <a:pt x="821087" y="739042"/>
                    <a:pt x="840425" y="694899"/>
                  </a:cubicBezTo>
                  <a:close/>
                  <a:moveTo>
                    <a:pt x="230920" y="884408"/>
                  </a:moveTo>
                  <a:cubicBezTo>
                    <a:pt x="284965" y="901427"/>
                    <a:pt x="340129" y="914057"/>
                    <a:pt x="395863" y="921658"/>
                  </a:cubicBezTo>
                  <a:cubicBezTo>
                    <a:pt x="429261" y="974747"/>
                    <a:pt x="465868" y="1025288"/>
                    <a:pt x="505620" y="1072594"/>
                  </a:cubicBezTo>
                  <a:cubicBezTo>
                    <a:pt x="476571" y="1101512"/>
                    <a:pt x="445474" y="1128304"/>
                    <a:pt x="410999" y="1148653"/>
                  </a:cubicBezTo>
                  <a:cubicBezTo>
                    <a:pt x="382204" y="1165436"/>
                    <a:pt x="350072" y="1178514"/>
                    <a:pt x="317117" y="1175469"/>
                  </a:cubicBezTo>
                  <a:cubicBezTo>
                    <a:pt x="293810" y="1173462"/>
                    <a:pt x="271643" y="1160267"/>
                    <a:pt x="256971" y="1139966"/>
                  </a:cubicBezTo>
                  <a:cubicBezTo>
                    <a:pt x="237211" y="1112984"/>
                    <a:pt x="228830" y="1078142"/>
                    <a:pt x="224713" y="1044196"/>
                  </a:cubicBezTo>
                  <a:cubicBezTo>
                    <a:pt x="218802" y="990988"/>
                    <a:pt x="223130" y="937072"/>
                    <a:pt x="230920" y="884408"/>
                  </a:cubicBezTo>
                  <a:close/>
                  <a:moveTo>
                    <a:pt x="720808" y="921658"/>
                  </a:moveTo>
                  <a:cubicBezTo>
                    <a:pt x="776542" y="913939"/>
                    <a:pt x="831727" y="901404"/>
                    <a:pt x="885772" y="884337"/>
                  </a:cubicBezTo>
                  <a:cubicBezTo>
                    <a:pt x="893753" y="938654"/>
                    <a:pt x="898165" y="994340"/>
                    <a:pt x="891304" y="1049130"/>
                  </a:cubicBezTo>
                  <a:cubicBezTo>
                    <a:pt x="886744" y="1083193"/>
                    <a:pt x="877455" y="1118224"/>
                    <a:pt x="856322" y="1144238"/>
                  </a:cubicBezTo>
                  <a:cubicBezTo>
                    <a:pt x="839792" y="1164870"/>
                    <a:pt x="815049" y="1176201"/>
                    <a:pt x="790412" y="1175917"/>
                  </a:cubicBezTo>
                  <a:cubicBezTo>
                    <a:pt x="757289" y="1175847"/>
                    <a:pt x="725833" y="1161329"/>
                    <a:pt x="697333" y="1143577"/>
                  </a:cubicBezTo>
                  <a:cubicBezTo>
                    <a:pt x="666109" y="1123937"/>
                    <a:pt x="637714" y="1099127"/>
                    <a:pt x="610987" y="1072547"/>
                  </a:cubicBezTo>
                  <a:cubicBezTo>
                    <a:pt x="650761" y="1025288"/>
                    <a:pt x="687410" y="974747"/>
                    <a:pt x="720808" y="921658"/>
                  </a:cubicBezTo>
                  <a:close/>
                  <a:moveTo>
                    <a:pt x="495255" y="931313"/>
                  </a:moveTo>
                  <a:cubicBezTo>
                    <a:pt x="537245" y="933532"/>
                    <a:pt x="579320" y="933295"/>
                    <a:pt x="621332" y="931336"/>
                  </a:cubicBezTo>
                  <a:cubicBezTo>
                    <a:pt x="601339" y="960017"/>
                    <a:pt x="580481" y="987967"/>
                    <a:pt x="558314" y="1014571"/>
                  </a:cubicBezTo>
                  <a:cubicBezTo>
                    <a:pt x="536169" y="987920"/>
                    <a:pt x="515205" y="960041"/>
                    <a:pt x="495255" y="931313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3CDCCF80-098B-2836-BFF0-F6AA85BE6969}"/>
              </a:ext>
            </a:extLst>
          </p:cNvPr>
          <p:cNvSpPr txBox="1"/>
          <p:nvPr/>
        </p:nvSpPr>
        <p:spPr>
          <a:xfrm>
            <a:off x="8431009" y="1587415"/>
            <a:ext cx="1980029" cy="4361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技术创新与升级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6717044-F036-B47F-BF11-6880173AC6CB}"/>
              </a:ext>
            </a:extLst>
          </p:cNvPr>
          <p:cNvSpPr txBox="1"/>
          <p:nvPr/>
        </p:nvSpPr>
        <p:spPr>
          <a:xfrm>
            <a:off x="8431009" y="2032008"/>
            <a:ext cx="3071330" cy="589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致力于技术创新和升级，以提高温室管理的精确性和自动化水平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5181915A-A367-D826-7B79-2183FFD7682C}"/>
              </a:ext>
            </a:extLst>
          </p:cNvPr>
          <p:cNvSpPr txBox="1"/>
          <p:nvPr/>
        </p:nvSpPr>
        <p:spPr>
          <a:xfrm>
            <a:off x="8581426" y="2953941"/>
            <a:ext cx="811119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latin typeface="+mn-ea"/>
              </a:rPr>
              <a:t>传感器技术 </a:t>
            </a:r>
          </a:p>
        </p:txBody>
      </p:sp>
      <p:sp>
        <p:nvSpPr>
          <p:cNvPr id="168" name="图形 166">
            <a:extLst>
              <a:ext uri="{FF2B5EF4-FFF2-40B4-BE49-F238E27FC236}">
                <a16:creationId xmlns:a16="http://schemas.microsoft.com/office/drawing/2014/main" id="{5AB9265E-80C4-8529-0922-1F51A698C7E9}"/>
              </a:ext>
            </a:extLst>
          </p:cNvPr>
          <p:cNvSpPr>
            <a:spLocks/>
          </p:cNvSpPr>
          <p:nvPr/>
        </p:nvSpPr>
        <p:spPr>
          <a:xfrm>
            <a:off x="6263434" y="4051580"/>
            <a:ext cx="441227" cy="413805"/>
          </a:xfrm>
          <a:custGeom>
            <a:avLst/>
            <a:gdLst>
              <a:gd name="connsiteX0" fmla="*/ 886344 w 1905715"/>
              <a:gd name="connsiteY0" fmla="*/ 383771 h 1904994"/>
              <a:gd name="connsiteX1" fmla="*/ 886344 w 1905715"/>
              <a:gd name="connsiteY1" fmla="*/ 1361155 h 1904994"/>
              <a:gd name="connsiteX2" fmla="*/ 1506869 w 1905715"/>
              <a:gd name="connsiteY2" fmla="*/ 1728420 h 1904994"/>
              <a:gd name="connsiteX3" fmla="*/ 1698057 w 1905715"/>
              <a:gd name="connsiteY3" fmla="*/ 1583207 h 1904994"/>
              <a:gd name="connsiteX4" fmla="*/ 1698057 w 1905715"/>
              <a:gd name="connsiteY4" fmla="*/ 161718 h 1904994"/>
              <a:gd name="connsiteX5" fmla="*/ 1506869 w 1905715"/>
              <a:gd name="connsiteY5" fmla="*/ 16506 h 1904994"/>
              <a:gd name="connsiteX6" fmla="*/ 753392 w 1905715"/>
              <a:gd name="connsiteY6" fmla="*/ 1357035 h 1904994"/>
              <a:gd name="connsiteX7" fmla="*/ 753392 w 1905715"/>
              <a:gd name="connsiteY7" fmla="*/ 387916 h 1904994"/>
              <a:gd name="connsiteX8" fmla="*/ 412316 w 1905715"/>
              <a:gd name="connsiteY8" fmla="*/ 387916 h 1904994"/>
              <a:gd name="connsiteX9" fmla="*/ 977 w 1905715"/>
              <a:gd name="connsiteY9" fmla="*/ 838087 h 1904994"/>
              <a:gd name="connsiteX10" fmla="*/ 369372 w 1905715"/>
              <a:gd name="connsiteY10" fmla="*/ 1355417 h 1904994"/>
              <a:gd name="connsiteX11" fmla="*/ 405470 w 1905715"/>
              <a:gd name="connsiteY11" fmla="*/ 1381983 h 1904994"/>
              <a:gd name="connsiteX12" fmla="*/ 641226 w 1905715"/>
              <a:gd name="connsiteY12" fmla="*/ 1878056 h 1904994"/>
              <a:gd name="connsiteX13" fmla="*/ 701760 w 1905715"/>
              <a:gd name="connsiteY13" fmla="*/ 1897779 h 1904994"/>
              <a:gd name="connsiteX14" fmla="*/ 701772 w 1905715"/>
              <a:gd name="connsiteY14" fmla="*/ 1897771 h 1904994"/>
              <a:gd name="connsiteX15" fmla="*/ 893668 w 1905715"/>
              <a:gd name="connsiteY15" fmla="*/ 1763175 h 1904994"/>
              <a:gd name="connsiteX16" fmla="*/ 909903 w 1905715"/>
              <a:gd name="connsiteY16" fmla="*/ 1689635 h 1904994"/>
              <a:gd name="connsiteX17" fmla="*/ 909896 w 1905715"/>
              <a:gd name="connsiteY17" fmla="*/ 1689621 h 1904994"/>
              <a:gd name="connsiteX18" fmla="*/ 751811 w 1905715"/>
              <a:gd name="connsiteY18" fmla="*/ 1357035 h 1904994"/>
              <a:gd name="connsiteX19" fmla="*/ 1698057 w 1905715"/>
              <a:gd name="connsiteY19" fmla="*/ 512553 h 1904994"/>
              <a:gd name="connsiteX20" fmla="*/ 1698057 w 1905715"/>
              <a:gd name="connsiteY20" fmla="*/ 635042 h 1904994"/>
              <a:gd name="connsiteX21" fmla="*/ 1772885 w 1905715"/>
              <a:gd name="connsiteY21" fmla="*/ 1082523 h 1904994"/>
              <a:gd name="connsiteX22" fmla="*/ 1698057 w 1905715"/>
              <a:gd name="connsiteY22" fmla="*/ 1173428 h 1904994"/>
              <a:gd name="connsiteX23" fmla="*/ 1698057 w 1905715"/>
              <a:gd name="connsiteY23" fmla="*/ 1295917 h 1904994"/>
              <a:gd name="connsiteX24" fmla="*/ 1873889 w 1905715"/>
              <a:gd name="connsiteY24" fmla="*/ 726288 h 1904994"/>
              <a:gd name="connsiteX25" fmla="*/ 1698057 w 1905715"/>
              <a:gd name="connsiteY25" fmla="*/ 512680 h 1904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05715" h="1904994">
                <a:moveTo>
                  <a:pt x="886344" y="383771"/>
                </a:moveTo>
                <a:lnTo>
                  <a:pt x="886344" y="1361155"/>
                </a:lnTo>
                <a:lnTo>
                  <a:pt x="1506869" y="1728420"/>
                </a:lnTo>
                <a:cubicBezTo>
                  <a:pt x="1595191" y="1780691"/>
                  <a:pt x="1698057" y="1702562"/>
                  <a:pt x="1698057" y="1583207"/>
                </a:cubicBezTo>
                <a:lnTo>
                  <a:pt x="1698057" y="161718"/>
                </a:lnTo>
                <a:cubicBezTo>
                  <a:pt x="1698057" y="42389"/>
                  <a:pt x="1595191" y="-35740"/>
                  <a:pt x="1506869" y="16506"/>
                </a:cubicBezTo>
                <a:close/>
                <a:moveTo>
                  <a:pt x="753392" y="1357035"/>
                </a:moveTo>
                <a:lnTo>
                  <a:pt x="753392" y="387916"/>
                </a:lnTo>
                <a:lnTo>
                  <a:pt x="412316" y="387916"/>
                </a:lnTo>
                <a:cubicBezTo>
                  <a:pt x="200571" y="387916"/>
                  <a:pt x="15562" y="581482"/>
                  <a:pt x="977" y="838087"/>
                </a:cubicBezTo>
                <a:cubicBezTo>
                  <a:pt x="-14399" y="1108999"/>
                  <a:pt x="153694" y="1336233"/>
                  <a:pt x="369372" y="1355417"/>
                </a:cubicBezTo>
                <a:cubicBezTo>
                  <a:pt x="384293" y="1356426"/>
                  <a:pt x="397824" y="1366384"/>
                  <a:pt x="405470" y="1381983"/>
                </a:cubicBezTo>
                <a:lnTo>
                  <a:pt x="641226" y="1878056"/>
                </a:lnTo>
                <a:cubicBezTo>
                  <a:pt x="653459" y="1903810"/>
                  <a:pt x="680561" y="1912640"/>
                  <a:pt x="701760" y="1897779"/>
                </a:cubicBezTo>
                <a:cubicBezTo>
                  <a:pt x="701764" y="1897776"/>
                  <a:pt x="701768" y="1897774"/>
                  <a:pt x="701772" y="1897771"/>
                </a:cubicBezTo>
                <a:lnTo>
                  <a:pt x="893668" y="1763175"/>
                </a:lnTo>
                <a:cubicBezTo>
                  <a:pt x="914867" y="1748314"/>
                  <a:pt x="922136" y="1715389"/>
                  <a:pt x="909903" y="1689635"/>
                </a:cubicBezTo>
                <a:cubicBezTo>
                  <a:pt x="909901" y="1689630"/>
                  <a:pt x="909899" y="1689625"/>
                  <a:pt x="909896" y="1689621"/>
                </a:cubicBezTo>
                <a:lnTo>
                  <a:pt x="751811" y="1357035"/>
                </a:lnTo>
                <a:close/>
                <a:moveTo>
                  <a:pt x="1698057" y="512553"/>
                </a:moveTo>
                <a:lnTo>
                  <a:pt x="1698057" y="635042"/>
                </a:lnTo>
                <a:cubicBezTo>
                  <a:pt x="1820436" y="733508"/>
                  <a:pt x="1853938" y="933852"/>
                  <a:pt x="1772885" y="1082523"/>
                </a:cubicBezTo>
                <a:cubicBezTo>
                  <a:pt x="1753211" y="1118612"/>
                  <a:pt x="1727764" y="1149526"/>
                  <a:pt x="1698057" y="1173428"/>
                </a:cubicBezTo>
                <a:lnTo>
                  <a:pt x="1698057" y="1295917"/>
                </a:lnTo>
                <a:cubicBezTo>
                  <a:pt x="1876092" y="1197604"/>
                  <a:pt x="1954815" y="942573"/>
                  <a:pt x="1873889" y="726288"/>
                </a:cubicBezTo>
                <a:cubicBezTo>
                  <a:pt x="1838461" y="631604"/>
                  <a:pt x="1775996" y="555719"/>
                  <a:pt x="1698057" y="512680"/>
                </a:cubicBezTo>
                <a:close/>
              </a:path>
            </a:pathLst>
          </a:custGeom>
          <a:gradFill flip="none" rotWithShape="1">
            <a:gsLst>
              <a:gs pos="1300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4DC11466-6CBA-1C63-EF64-55A485C07234}"/>
              </a:ext>
            </a:extLst>
          </p:cNvPr>
          <p:cNvSpPr txBox="1"/>
          <p:nvPr/>
        </p:nvSpPr>
        <p:spPr>
          <a:xfrm>
            <a:off x="4703868" y="4138943"/>
            <a:ext cx="1467068" cy="4361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普及和推广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E175C049-31C1-6F0E-636B-3BB8BC98B4E6}"/>
              </a:ext>
            </a:extLst>
          </p:cNvPr>
          <p:cNvSpPr txBox="1"/>
          <p:nvPr/>
        </p:nvSpPr>
        <p:spPr>
          <a:xfrm>
            <a:off x="4703868" y="4583536"/>
            <a:ext cx="3071330" cy="110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加强对农民的培训和技术支持，推动智慧温室技术的普及和推广。帮助更多农民实现现代化农业生产，提高农业产出和农民收入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402ADF66-9C1F-0BFA-8B10-F3DAFFB5C206}"/>
              </a:ext>
            </a:extLst>
          </p:cNvPr>
          <p:cNvSpPr txBox="1"/>
          <p:nvPr/>
        </p:nvSpPr>
        <p:spPr>
          <a:xfrm>
            <a:off x="4838715" y="5846980"/>
            <a:ext cx="923330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+mn-ea"/>
              </a:rPr>
              <a:t>合作伙伴关系</a:t>
            </a: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823F8B9B-22E1-3EAA-00D7-3F7A290CE8A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781780" y="5806828"/>
            <a:ext cx="1016880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accent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63E72BD-59AA-DCB5-6DCD-B91F807CDA78}"/>
              </a:ext>
            </a:extLst>
          </p:cNvPr>
          <p:cNvGrpSpPr/>
          <p:nvPr/>
        </p:nvGrpSpPr>
        <p:grpSpPr>
          <a:xfrm>
            <a:off x="6292091" y="2924488"/>
            <a:ext cx="730467" cy="280189"/>
            <a:chOff x="3205293" y="5806828"/>
            <a:chExt cx="730467" cy="280189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A08F30B8-2E51-EB7B-F467-57619BC9D868}"/>
                </a:ext>
              </a:extLst>
            </p:cNvPr>
            <p:cNvSpPr txBox="1"/>
            <p:nvPr/>
          </p:nvSpPr>
          <p:spPr>
            <a:xfrm>
              <a:off x="3261187" y="5844490"/>
              <a:ext cx="615553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数据共享</a:t>
              </a:r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BD5DE745-6C7F-11A9-B757-E3981129B97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205293" y="5806828"/>
              <a:ext cx="730467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bg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6E986371-65FC-61CC-4C16-6B44F0B8A8E7}"/>
              </a:ext>
            </a:extLst>
          </p:cNvPr>
          <p:cNvGrpSpPr/>
          <p:nvPr/>
        </p:nvGrpSpPr>
        <p:grpSpPr>
          <a:xfrm>
            <a:off x="4789469" y="3255843"/>
            <a:ext cx="730467" cy="280189"/>
            <a:chOff x="3205293" y="5806828"/>
            <a:chExt cx="730467" cy="280189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37A4491C-CC3C-B8B0-525E-CA05AD0BB89E}"/>
                </a:ext>
              </a:extLst>
            </p:cNvPr>
            <p:cNvSpPr txBox="1"/>
            <p:nvPr/>
          </p:nvSpPr>
          <p:spPr>
            <a:xfrm>
              <a:off x="3261187" y="5844490"/>
              <a:ext cx="657231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资源整合 </a:t>
              </a:r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5044FFDC-9C8F-6B4C-8CD5-4CFF84F0EF89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205293" y="5806828"/>
              <a:ext cx="730467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bg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08820979-0D27-D5A9-63BE-6B3E417E141E}"/>
              </a:ext>
            </a:extLst>
          </p:cNvPr>
          <p:cNvGrpSpPr/>
          <p:nvPr/>
        </p:nvGrpSpPr>
        <p:grpSpPr>
          <a:xfrm>
            <a:off x="5617518" y="3255843"/>
            <a:ext cx="730467" cy="280189"/>
            <a:chOff x="3205293" y="5806828"/>
            <a:chExt cx="730467" cy="280189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03279F25-9A63-3085-C8FD-327674FB13B6}"/>
                </a:ext>
              </a:extLst>
            </p:cNvPr>
            <p:cNvSpPr txBox="1"/>
            <p:nvPr/>
          </p:nvSpPr>
          <p:spPr>
            <a:xfrm>
              <a:off x="3261187" y="5844490"/>
              <a:ext cx="615553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协同创新</a:t>
              </a:r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7DFDB3B3-38AF-3F3E-3665-3A8BA8B3039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3205293" y="5806828"/>
              <a:ext cx="730467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bg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A525977C-28F1-477D-FA08-2291FD2B934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546381" y="2923198"/>
            <a:ext cx="896241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accent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C4C14F9E-C401-66A4-0A5B-3AFDBB7FB7A1}"/>
              </a:ext>
            </a:extLst>
          </p:cNvPr>
          <p:cNvSpPr txBox="1"/>
          <p:nvPr/>
        </p:nvSpPr>
        <p:spPr>
          <a:xfrm>
            <a:off x="9618887" y="2953941"/>
            <a:ext cx="769441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大数据分析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A4B69662-E014-FD8A-D58D-207217AC2A4B}"/>
              </a:ext>
            </a:extLst>
          </p:cNvPr>
          <p:cNvGrpSpPr/>
          <p:nvPr/>
        </p:nvGrpSpPr>
        <p:grpSpPr>
          <a:xfrm>
            <a:off x="10583983" y="2923198"/>
            <a:ext cx="730467" cy="280189"/>
            <a:chOff x="3205293" y="5806828"/>
            <a:chExt cx="730467" cy="280189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49C91D46-5EAA-B983-FEBD-4E1BFC96B11E}"/>
                </a:ext>
              </a:extLst>
            </p:cNvPr>
            <p:cNvSpPr txBox="1"/>
            <p:nvPr/>
          </p:nvSpPr>
          <p:spPr>
            <a:xfrm>
              <a:off x="3261187" y="5844490"/>
              <a:ext cx="615553" cy="2048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latin typeface="+mn-ea"/>
                </a:rPr>
                <a:t>人工智能</a:t>
              </a: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C972A7BB-AB08-BCA1-AF66-D650EFC45B3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3205293" y="5806828"/>
              <a:ext cx="730467" cy="280189"/>
            </a:xfrm>
            <a:prstGeom prst="roundRect">
              <a:avLst>
                <a:gd name="adj" fmla="val 33816"/>
              </a:avLst>
            </a:prstGeom>
            <a:noFill/>
            <a:ln>
              <a:solidFill>
                <a:schemeClr val="accent1"/>
              </a:solidFill>
            </a:ln>
            <a:effectLst>
              <a:outerShdw sx="101000" sy="101000" algn="ctr" rotWithShape="0">
                <a:schemeClr val="accent1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29" name="文本框 128">
            <a:extLst>
              <a:ext uri="{FF2B5EF4-FFF2-40B4-BE49-F238E27FC236}">
                <a16:creationId xmlns:a16="http://schemas.microsoft.com/office/drawing/2014/main" id="{0B9452CA-636B-BB8B-C512-6D2989CCCD3D}"/>
              </a:ext>
            </a:extLst>
          </p:cNvPr>
          <p:cNvSpPr txBox="1"/>
          <p:nvPr/>
        </p:nvSpPr>
        <p:spPr>
          <a:xfrm>
            <a:off x="5941891" y="5844733"/>
            <a:ext cx="615553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+mn-ea"/>
              </a:rPr>
              <a:t>政府支持</a:t>
            </a: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BDD3DD5D-FF96-263D-14F5-2103817FC38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881044" y="5806828"/>
            <a:ext cx="716978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accent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5B48D69F-5E8D-B911-5D2D-FF8F0C15237A}"/>
              </a:ext>
            </a:extLst>
          </p:cNvPr>
          <p:cNvSpPr txBox="1"/>
          <p:nvPr/>
        </p:nvSpPr>
        <p:spPr>
          <a:xfrm>
            <a:off x="6733453" y="5844733"/>
            <a:ext cx="923330" cy="2048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+mn-ea"/>
              </a:rPr>
              <a:t>项目覆盖范围</a:t>
            </a: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3AD2CA61-EB48-F713-1B52-AF37FEC071F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678701" y="5806828"/>
            <a:ext cx="1022453" cy="280189"/>
          </a:xfrm>
          <a:prstGeom prst="roundRect">
            <a:avLst>
              <a:gd name="adj" fmla="val 33816"/>
            </a:avLst>
          </a:prstGeom>
          <a:noFill/>
          <a:ln>
            <a:solidFill>
              <a:schemeClr val="accent1"/>
            </a:solidFill>
          </a:ln>
          <a:effectLst>
            <a:outerShdw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36" name="Picture 133">
            <a:extLst>
              <a:ext uri="{FF2B5EF4-FFF2-40B4-BE49-F238E27FC236}">
                <a16:creationId xmlns:a16="http://schemas.microsoft.com/office/drawing/2014/main" id="{CBA3A1DF-50B7-A044-DB20-86AB105E0487}"/>
              </a:ext>
            </a:extLst>
          </p:cNvPr>
          <p:cNvPicPr>
            <a:picLocks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1009" y="3221992"/>
            <a:ext cx="3760991" cy="377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984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25C6901D-E042-DF5D-BCD3-2AA525D76C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385"/>
            <a:ext cx="12192000" cy="68853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E8C9527-91A6-1ED5-5B76-C72512C496EE}"/>
              </a:ext>
            </a:extLst>
          </p:cNvPr>
          <p:cNvSpPr/>
          <p:nvPr/>
        </p:nvSpPr>
        <p:spPr>
          <a:xfrm>
            <a:off x="0" y="-26725"/>
            <a:ext cx="12212626" cy="6897076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85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3683BE8C-DECE-9C84-DB81-F0B0D6787DC9}"/>
              </a:ext>
            </a:extLst>
          </p:cNvPr>
          <p:cNvSpPr/>
          <p:nvPr/>
        </p:nvSpPr>
        <p:spPr>
          <a:xfrm>
            <a:off x="6384032" y="266282"/>
            <a:ext cx="4026814" cy="4026814"/>
          </a:xfrm>
          <a:prstGeom prst="donut">
            <a:avLst>
              <a:gd name="adj" fmla="val 1785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A05A481-29FC-AA00-2BD0-A185D18107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42" r="7836"/>
          <a:stretch/>
        </p:blipFill>
        <p:spPr>
          <a:xfrm>
            <a:off x="955343" y="1442451"/>
            <a:ext cx="11236657" cy="541554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3853D7D-7494-B234-6F46-B6B8CD0E6220}"/>
              </a:ext>
            </a:extLst>
          </p:cNvPr>
          <p:cNvSpPr txBox="1"/>
          <p:nvPr/>
        </p:nvSpPr>
        <p:spPr>
          <a:xfrm>
            <a:off x="555894" y="6259378"/>
            <a:ext cx="6116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 w="12700">
                  <a:noFill/>
                </a:ln>
                <a:solidFill>
                  <a:schemeClr val="bg1">
                    <a:lumMod val="50000"/>
                    <a:lumOff val="50000"/>
                    <a:alpha val="1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TRAINING MAGAZINE</a:t>
            </a:r>
            <a:endParaRPr kumimoji="0" lang="zh-CN" altLang="en-US" sz="3600" b="0" i="0" u="none" strike="noStrike" kern="1200" cap="none" spc="300" normalizeH="0" baseline="0" noProof="0" dirty="0">
              <a:ln w="12700">
                <a:noFill/>
              </a:ln>
              <a:solidFill>
                <a:schemeClr val="bg1">
                  <a:lumMod val="50000"/>
                  <a:lumOff val="50000"/>
                  <a:alpha val="10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1C4BD84-AD9C-0DD8-E2A2-F590CC590BE6}"/>
              </a:ext>
            </a:extLst>
          </p:cNvPr>
          <p:cNvGrpSpPr/>
          <p:nvPr/>
        </p:nvGrpSpPr>
        <p:grpSpPr>
          <a:xfrm>
            <a:off x="594077" y="1793204"/>
            <a:ext cx="5550051" cy="2357021"/>
            <a:chOff x="660205" y="1681934"/>
            <a:chExt cx="5550051" cy="2357021"/>
          </a:xfrm>
          <a:noFill/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1CDABC0-E86F-6CAF-0007-4916DD213CBB}"/>
                </a:ext>
              </a:extLst>
            </p:cNvPr>
            <p:cNvSpPr txBox="1"/>
            <p:nvPr/>
          </p:nvSpPr>
          <p:spPr>
            <a:xfrm>
              <a:off x="1985752" y="1681934"/>
              <a:ext cx="1540806" cy="186204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96000">
                        <a:schemeClr val="bg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业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ED62A2-5863-A320-B6E1-F16C363BB0AD}"/>
                </a:ext>
              </a:extLst>
            </p:cNvPr>
            <p:cNvSpPr txBox="1"/>
            <p:nvPr/>
          </p:nvSpPr>
          <p:spPr>
            <a:xfrm>
              <a:off x="3278963" y="2176907"/>
              <a:ext cx="1540806" cy="186204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96000">
                        <a:schemeClr val="bg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培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20EDDB-9BDC-3C92-EBA3-90E864E48FB0}"/>
                </a:ext>
              </a:extLst>
            </p:cNvPr>
            <p:cNvSpPr txBox="1"/>
            <p:nvPr/>
          </p:nvSpPr>
          <p:spPr>
            <a:xfrm>
              <a:off x="4669450" y="2064489"/>
              <a:ext cx="1540806" cy="186204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96000">
                        <a:schemeClr val="bg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训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9E1B87C-848A-F0B4-050B-D51871CB61AC}"/>
                </a:ext>
              </a:extLst>
            </p:cNvPr>
            <p:cNvSpPr txBox="1"/>
            <p:nvPr/>
          </p:nvSpPr>
          <p:spPr>
            <a:xfrm>
              <a:off x="660205" y="1996193"/>
              <a:ext cx="1540806" cy="186204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96000">
                        <a:schemeClr val="bg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企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800961C-E2F6-042E-ABC0-157BBA5381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11908" y="1985206"/>
            <a:ext cx="952184" cy="50719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96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Times New Roman" panose="02020603050405020304" charset="0"/>
              </a:rPr>
              <a:t>20XX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2464D-9C89-AC0E-CED9-7E209C9C9E9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56507" y="3746222"/>
            <a:ext cx="2390783" cy="31701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  <a:scene3d>
              <a:camera prst="orthographicFront"/>
              <a:lightRig rig="threePt" dir="t"/>
            </a:scene3d>
            <a:sp3d contourW="13081">
              <a:bevelT w="0" h="0"/>
              <a:bevelB w="0" h="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 w="1270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价值品牌服务手册</a:t>
            </a:r>
          </a:p>
        </p:txBody>
      </p:sp>
    </p:spTree>
    <p:extLst>
      <p:ext uri="{BB962C8B-B14F-4D97-AF65-F5344CB8AC3E}">
        <p14:creationId xmlns:p14="http://schemas.microsoft.com/office/powerpoint/2010/main" val="885332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ED3642B-4F53-2E5C-6893-ED272414B5FE}"/>
              </a:ext>
            </a:extLst>
          </p:cNvPr>
          <p:cNvSpPr/>
          <p:nvPr/>
        </p:nvSpPr>
        <p:spPr>
          <a:xfrm>
            <a:off x="0" y="0"/>
            <a:ext cx="6240016" cy="6858000"/>
          </a:xfrm>
          <a:custGeom>
            <a:avLst/>
            <a:gdLst>
              <a:gd name="connsiteX0" fmla="*/ 112518 w 6240016"/>
              <a:gd name="connsiteY0" fmla="*/ 0 h 6858000"/>
              <a:gd name="connsiteX1" fmla="*/ 4152428 w 6240016"/>
              <a:gd name="connsiteY1" fmla="*/ 0 h 6858000"/>
              <a:gd name="connsiteX2" fmla="*/ 4262384 w 6240016"/>
              <a:gd name="connsiteY2" fmla="*/ 63223 h 6858000"/>
              <a:gd name="connsiteX3" fmla="*/ 6240016 w 6240016"/>
              <a:gd name="connsiteY3" fmla="*/ 3576103 h 6858000"/>
              <a:gd name="connsiteX4" fmla="*/ 4745252 w 6240016"/>
              <a:gd name="connsiteY4" fmla="*/ 6745683 h 6858000"/>
              <a:gd name="connsiteX5" fmla="*/ 4602327 w 6240016"/>
              <a:gd name="connsiteY5" fmla="*/ 6858000 h 6858000"/>
              <a:gd name="connsiteX6" fmla="*/ 0 w 6240016"/>
              <a:gd name="connsiteY6" fmla="*/ 6858000 h 6858000"/>
              <a:gd name="connsiteX7" fmla="*/ 0 w 6240016"/>
              <a:gd name="connsiteY7" fmla="*/ 64866 h 6858000"/>
              <a:gd name="connsiteX8" fmla="*/ 2563 w 6240016"/>
              <a:gd name="connsiteY8" fmla="*/ 632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0016" h="6858000">
                <a:moveTo>
                  <a:pt x="112518" y="0"/>
                </a:moveTo>
                <a:lnTo>
                  <a:pt x="4152428" y="0"/>
                </a:lnTo>
                <a:lnTo>
                  <a:pt x="4262384" y="63223"/>
                </a:lnTo>
                <a:cubicBezTo>
                  <a:pt x="5448021" y="783634"/>
                  <a:pt x="6240016" y="2087378"/>
                  <a:pt x="6240016" y="3576103"/>
                </a:cubicBezTo>
                <a:cubicBezTo>
                  <a:pt x="6240016" y="4852153"/>
                  <a:pt x="5658142" y="5992299"/>
                  <a:pt x="4745252" y="6745683"/>
                </a:cubicBezTo>
                <a:lnTo>
                  <a:pt x="4602327" y="6858000"/>
                </a:lnTo>
                <a:lnTo>
                  <a:pt x="0" y="6858000"/>
                </a:lnTo>
                <a:lnTo>
                  <a:pt x="0" y="64866"/>
                </a:lnTo>
                <a:lnTo>
                  <a:pt x="2563" y="6322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Title 20">
            <a:extLst>
              <a:ext uri="{FF2B5EF4-FFF2-40B4-BE49-F238E27FC236}">
                <a16:creationId xmlns:a16="http://schemas.microsoft.com/office/drawing/2014/main" id="{7992BA3D-FCFD-C04C-2FF9-B2E4A4687763}"/>
              </a:ext>
            </a:extLst>
          </p:cNvPr>
          <p:cNvSpPr txBox="1"/>
          <p:nvPr/>
        </p:nvSpPr>
        <p:spPr bwMode="auto">
          <a:xfrm>
            <a:off x="6596982" y="892562"/>
            <a:ext cx="2204011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spc="-151" dirty="0">
                <a:solidFill>
                  <a:schemeClr val="accent1"/>
                </a:solidFill>
                <a:latin typeface="+mn-ea"/>
                <a:ea typeface="+mn-ea"/>
              </a:rPr>
              <a:t>人才培训基地</a:t>
            </a:r>
          </a:p>
        </p:txBody>
      </p:sp>
      <p:sp>
        <p:nvSpPr>
          <p:cNvPr id="39" name="Title 20">
            <a:extLst>
              <a:ext uri="{FF2B5EF4-FFF2-40B4-BE49-F238E27FC236}">
                <a16:creationId xmlns:a16="http://schemas.microsoft.com/office/drawing/2014/main" id="{A88CB3B9-9652-D099-0D90-822B742D2DA6}"/>
              </a:ext>
            </a:extLst>
          </p:cNvPr>
          <p:cNvSpPr txBox="1"/>
          <p:nvPr/>
        </p:nvSpPr>
        <p:spPr bwMode="auto">
          <a:xfrm>
            <a:off x="7151915" y="3174940"/>
            <a:ext cx="247247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2800" kern="0" spc="-151" dirty="0">
                <a:solidFill>
                  <a:schemeClr val="accent1"/>
                </a:solidFill>
                <a:latin typeface="+mn-ea"/>
                <a:ea typeface="+mn-ea"/>
              </a:rPr>
              <a:t>垂直媒体矩阵</a:t>
            </a:r>
          </a:p>
        </p:txBody>
      </p:sp>
      <p:sp>
        <p:nvSpPr>
          <p:cNvPr id="38" name="Title 20">
            <a:extLst>
              <a:ext uri="{FF2B5EF4-FFF2-40B4-BE49-F238E27FC236}">
                <a16:creationId xmlns:a16="http://schemas.microsoft.com/office/drawing/2014/main" id="{CDF6A035-9F01-FFBA-2867-0C5936C5A47B}"/>
              </a:ext>
            </a:extLst>
          </p:cNvPr>
          <p:cNvSpPr txBox="1"/>
          <p:nvPr/>
        </p:nvSpPr>
        <p:spPr bwMode="auto">
          <a:xfrm>
            <a:off x="7012869" y="2033751"/>
            <a:ext cx="222291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2800" kern="0" spc="-151" dirty="0">
                <a:solidFill>
                  <a:schemeClr val="accent1"/>
                </a:solidFill>
                <a:latin typeface="+mn-ea"/>
                <a:ea typeface="+mn-ea"/>
              </a:rPr>
              <a:t>品牌强企工程</a:t>
            </a:r>
          </a:p>
        </p:txBody>
      </p:sp>
      <p:sp>
        <p:nvSpPr>
          <p:cNvPr id="40" name="Title 20">
            <a:extLst>
              <a:ext uri="{FF2B5EF4-FFF2-40B4-BE49-F238E27FC236}">
                <a16:creationId xmlns:a16="http://schemas.microsoft.com/office/drawing/2014/main" id="{4FCF8CD1-E36F-73E3-BACB-95E1D3015BAA}"/>
              </a:ext>
            </a:extLst>
          </p:cNvPr>
          <p:cNvSpPr txBox="1"/>
          <p:nvPr/>
        </p:nvSpPr>
        <p:spPr bwMode="auto">
          <a:xfrm>
            <a:off x="6863882" y="4316129"/>
            <a:ext cx="252089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2800" kern="0" spc="-151" dirty="0">
                <a:solidFill>
                  <a:schemeClr val="accent1"/>
                </a:solidFill>
                <a:latin typeface="+mn-ea"/>
                <a:ea typeface="+mn-ea"/>
              </a:rPr>
              <a:t>会议活动矩阵</a:t>
            </a:r>
          </a:p>
        </p:txBody>
      </p:sp>
      <p:sp>
        <p:nvSpPr>
          <p:cNvPr id="37" name="Title 20">
            <a:extLst>
              <a:ext uri="{FF2B5EF4-FFF2-40B4-BE49-F238E27FC236}">
                <a16:creationId xmlns:a16="http://schemas.microsoft.com/office/drawing/2014/main" id="{D29E8811-EC3E-3ABF-5F06-663F623C734E}"/>
              </a:ext>
            </a:extLst>
          </p:cNvPr>
          <p:cNvSpPr txBox="1"/>
          <p:nvPr/>
        </p:nvSpPr>
        <p:spPr bwMode="auto">
          <a:xfrm>
            <a:off x="6597313" y="5457317"/>
            <a:ext cx="222291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2800" kern="0" spc="-151" dirty="0">
                <a:solidFill>
                  <a:schemeClr val="accent1"/>
                </a:solidFill>
                <a:latin typeface="+mn-ea"/>
                <a:ea typeface="+mn-ea"/>
              </a:rPr>
              <a:t>整合推广方案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0722048-0B84-F11A-F75B-5B2A2C190B80}"/>
              </a:ext>
            </a:extLst>
          </p:cNvPr>
          <p:cNvSpPr/>
          <p:nvPr/>
        </p:nvSpPr>
        <p:spPr>
          <a:xfrm>
            <a:off x="5135095" y="744074"/>
            <a:ext cx="838200" cy="838200"/>
          </a:xfrm>
          <a:prstGeom prst="ellipse">
            <a:avLst/>
          </a:prstGeom>
          <a:solidFill>
            <a:srgbClr val="F9F9F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spc="-15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2800" kern="0" spc="-15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1DEFAEF-BE66-77D6-D450-5E030E3EBFB5}"/>
              </a:ext>
            </a:extLst>
          </p:cNvPr>
          <p:cNvSpPr/>
          <p:nvPr/>
        </p:nvSpPr>
        <p:spPr>
          <a:xfrm>
            <a:off x="5630636" y="1829159"/>
            <a:ext cx="838200" cy="838200"/>
          </a:xfrm>
          <a:prstGeom prst="ellipse">
            <a:avLst/>
          </a:prstGeom>
          <a:solidFill>
            <a:srgbClr val="F9F9F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800" kern="0" spc="-151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2800" kern="0" spc="-15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EFA5507-94E1-432E-B716-468A34DB2C94}"/>
              </a:ext>
            </a:extLst>
          </p:cNvPr>
          <p:cNvSpPr/>
          <p:nvPr/>
        </p:nvSpPr>
        <p:spPr>
          <a:xfrm>
            <a:off x="5800401" y="3009900"/>
            <a:ext cx="838200" cy="838200"/>
          </a:xfrm>
          <a:prstGeom prst="ellipse">
            <a:avLst/>
          </a:prstGeom>
          <a:solidFill>
            <a:srgbClr val="F9F9F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800" kern="0" spc="-151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2800" kern="0" spc="-15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E742B15-F082-F5E7-6FD3-747942370F58}"/>
              </a:ext>
            </a:extLst>
          </p:cNvPr>
          <p:cNvSpPr/>
          <p:nvPr/>
        </p:nvSpPr>
        <p:spPr>
          <a:xfrm>
            <a:off x="5630636" y="4190641"/>
            <a:ext cx="838200" cy="838200"/>
          </a:xfrm>
          <a:prstGeom prst="ellipse">
            <a:avLst/>
          </a:prstGeom>
          <a:solidFill>
            <a:srgbClr val="F9F9F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800" kern="0" spc="-151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2800" kern="0" spc="-15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8989489-6A5A-C5E8-B2E5-C3C775AC4806}"/>
              </a:ext>
            </a:extLst>
          </p:cNvPr>
          <p:cNvSpPr/>
          <p:nvPr/>
        </p:nvSpPr>
        <p:spPr>
          <a:xfrm>
            <a:off x="5135095" y="5275726"/>
            <a:ext cx="838200" cy="838200"/>
          </a:xfrm>
          <a:prstGeom prst="ellipse">
            <a:avLst/>
          </a:prstGeom>
          <a:solidFill>
            <a:srgbClr val="F9F9F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zh-CN" sz="2800" kern="0" spc="-151" dirty="0">
                <a:solidFill>
                  <a:schemeClr val="accent1"/>
                </a:solidFill>
                <a:latin typeface="+mj-ea"/>
                <a:ea typeface="+mj-ea"/>
              </a:rPr>
              <a:t>05</a:t>
            </a:r>
            <a:endParaRPr lang="zh-CN" altLang="en-US" sz="2800" kern="0" spc="-15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FA2EF63-3E76-4926-510A-362AEFFD83EF}"/>
              </a:ext>
            </a:extLst>
          </p:cNvPr>
          <p:cNvSpPr/>
          <p:nvPr/>
        </p:nvSpPr>
        <p:spPr>
          <a:xfrm>
            <a:off x="740746" y="1736245"/>
            <a:ext cx="3243388" cy="32433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00F2557-F4B6-ED85-4DF8-57E1403C3D35}"/>
              </a:ext>
            </a:extLst>
          </p:cNvPr>
          <p:cNvSpPr/>
          <p:nvPr/>
        </p:nvSpPr>
        <p:spPr>
          <a:xfrm>
            <a:off x="1651507" y="2580696"/>
            <a:ext cx="1384995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F9BF91D-47DE-3BBB-C395-457F5BED8893}"/>
              </a:ext>
            </a:extLst>
          </p:cNvPr>
          <p:cNvSpPr txBox="1"/>
          <p:nvPr/>
        </p:nvSpPr>
        <p:spPr>
          <a:xfrm>
            <a:off x="1299671" y="3472247"/>
            <a:ext cx="2284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libaba Sans Light" panose="020B0303020203040204" pitchFamily="34" charset="0"/>
              </a:rPr>
              <a:t>CONTENTS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libaba Sans Light" panose="020B030302020304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9721112-387B-87D8-139F-AC7D2DD08BB9}"/>
              </a:ext>
            </a:extLst>
          </p:cNvPr>
          <p:cNvCxnSpPr/>
          <p:nvPr/>
        </p:nvCxnSpPr>
        <p:spPr>
          <a:xfrm>
            <a:off x="2032377" y="3417284"/>
            <a:ext cx="555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20">
            <a:extLst>
              <a:ext uri="{FF2B5EF4-FFF2-40B4-BE49-F238E27FC236}">
                <a16:creationId xmlns:a16="http://schemas.microsoft.com/office/drawing/2014/main" id="{0925542D-6F48-E81C-89AC-2074100616F3}"/>
              </a:ext>
            </a:extLst>
          </p:cNvPr>
          <p:cNvSpPr txBox="1"/>
          <p:nvPr/>
        </p:nvSpPr>
        <p:spPr bwMode="auto">
          <a:xfrm>
            <a:off x="7062865" y="2515915"/>
            <a:ext cx="271695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Strong enterprise engineering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itle 20">
            <a:extLst>
              <a:ext uri="{FF2B5EF4-FFF2-40B4-BE49-F238E27FC236}">
                <a16:creationId xmlns:a16="http://schemas.microsoft.com/office/drawing/2014/main" id="{29EE6017-7DEE-07E2-52CD-94A3B9132AE1}"/>
              </a:ext>
            </a:extLst>
          </p:cNvPr>
          <p:cNvSpPr txBox="1"/>
          <p:nvPr/>
        </p:nvSpPr>
        <p:spPr bwMode="auto">
          <a:xfrm>
            <a:off x="7407151" y="3661314"/>
            <a:ext cx="182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Vertical media matrix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itle 20">
            <a:extLst>
              <a:ext uri="{FF2B5EF4-FFF2-40B4-BE49-F238E27FC236}">
                <a16:creationId xmlns:a16="http://schemas.microsoft.com/office/drawing/2014/main" id="{5A5A69BD-325E-DE4D-0F58-1211FD64509A}"/>
              </a:ext>
            </a:extLst>
          </p:cNvPr>
          <p:cNvSpPr txBox="1"/>
          <p:nvPr/>
        </p:nvSpPr>
        <p:spPr bwMode="auto">
          <a:xfrm>
            <a:off x="7108157" y="4853335"/>
            <a:ext cx="199294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Meeting activity matrix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itle 20">
            <a:extLst>
              <a:ext uri="{FF2B5EF4-FFF2-40B4-BE49-F238E27FC236}">
                <a16:creationId xmlns:a16="http://schemas.microsoft.com/office/drawing/2014/main" id="{A72B157D-54A0-73CB-2370-82DF811C0B0F}"/>
              </a:ext>
            </a:extLst>
          </p:cNvPr>
          <p:cNvSpPr txBox="1"/>
          <p:nvPr/>
        </p:nvSpPr>
        <p:spPr bwMode="auto">
          <a:xfrm>
            <a:off x="6668576" y="5954370"/>
            <a:ext cx="23797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Integrated promotion plan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Title 20">
            <a:extLst>
              <a:ext uri="{FF2B5EF4-FFF2-40B4-BE49-F238E27FC236}">
                <a16:creationId xmlns:a16="http://schemas.microsoft.com/office/drawing/2014/main" id="{96C221EF-376B-67C4-5962-5777B082CEFF}"/>
              </a:ext>
            </a:extLst>
          </p:cNvPr>
          <p:cNvSpPr txBox="1"/>
          <p:nvPr/>
        </p:nvSpPr>
        <p:spPr bwMode="auto">
          <a:xfrm>
            <a:off x="6606757" y="1378548"/>
            <a:ext cx="191719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H" panose="00020600040101010101" pitchFamily="18" charset="-122"/>
              </a:rPr>
              <a:t>Talent training base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ea typeface="+mn-ea"/>
              <a:cs typeface="阿里巴巴普惠体 H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7DFF707-DEC3-31C3-4FC4-C1ED5E10FE28}"/>
              </a:ext>
            </a:extLst>
          </p:cNvPr>
          <p:cNvSpPr txBox="1"/>
          <p:nvPr/>
        </p:nvSpPr>
        <p:spPr>
          <a:xfrm rot="5400000">
            <a:off x="8588900" y="3199038"/>
            <a:ext cx="568863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300" normalizeH="0" baseline="0" noProof="0" dirty="0">
                <a:ln w="12700"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TRAINING MAGAZINE</a:t>
            </a:r>
            <a:endParaRPr kumimoji="0" lang="zh-CN" altLang="en-US" sz="3600" b="0" i="0" u="none" strike="noStrike" kern="1200" cap="none" spc="300" normalizeH="0" baseline="0" noProof="0" dirty="0">
              <a:ln w="12700"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8439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鸟, 线, 刀, 群&#10;&#10;描述已自动生成">
            <a:extLst>
              <a:ext uri="{FF2B5EF4-FFF2-40B4-BE49-F238E27FC236}">
                <a16:creationId xmlns:a16="http://schemas.microsoft.com/office/drawing/2014/main" id="{BE22B102-F112-FEBC-9C7D-B54AD8E67C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4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0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47000">
                <a:schemeClr val="accent1"/>
              </a:gs>
            </a:gsLst>
            <a:lin ang="8100000" scaled="1"/>
            <a:tileRect/>
          </a:gradFill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2B4612C-A21E-EB78-F3C2-96E1D6436201}"/>
              </a:ext>
            </a:extLst>
          </p:cNvPr>
          <p:cNvSpPr txBox="1"/>
          <p:nvPr/>
        </p:nvSpPr>
        <p:spPr>
          <a:xfrm>
            <a:off x="791150" y="476672"/>
            <a:ext cx="4944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M" panose="00020600040101010101" pitchFamily="18" charset="-122"/>
              </a:rPr>
              <a:t>WHY CHOOSE US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BE1C10D-CC67-8F6D-FF04-6F4F703BD7E5}"/>
              </a:ext>
            </a:extLst>
          </p:cNvPr>
          <p:cNvSpPr/>
          <p:nvPr/>
        </p:nvSpPr>
        <p:spPr>
          <a:xfrm>
            <a:off x="874712" y="1257300"/>
            <a:ext cx="310825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CE7D458-5FFD-D6AE-EEB2-71C7FEDE2EFE}"/>
              </a:ext>
            </a:extLst>
          </p:cNvPr>
          <p:cNvSpPr/>
          <p:nvPr/>
        </p:nvSpPr>
        <p:spPr>
          <a:xfrm>
            <a:off x="4025971" y="1257300"/>
            <a:ext cx="310825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7359E19-459D-C9FA-A137-83E25832B68F}"/>
              </a:ext>
            </a:extLst>
          </p:cNvPr>
          <p:cNvSpPr/>
          <p:nvPr/>
        </p:nvSpPr>
        <p:spPr>
          <a:xfrm>
            <a:off x="874712" y="2254710"/>
            <a:ext cx="310825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2BC32EB-1D7D-1EEF-C4FE-FF01036B0C73}"/>
              </a:ext>
            </a:extLst>
          </p:cNvPr>
          <p:cNvSpPr/>
          <p:nvPr/>
        </p:nvSpPr>
        <p:spPr>
          <a:xfrm>
            <a:off x="4025971" y="2251358"/>
            <a:ext cx="310825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9B31DC2-118A-434B-22E1-2556C0B9F264}"/>
              </a:ext>
            </a:extLst>
          </p:cNvPr>
          <p:cNvSpPr/>
          <p:nvPr/>
        </p:nvSpPr>
        <p:spPr>
          <a:xfrm>
            <a:off x="874712" y="3252120"/>
            <a:ext cx="2771999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4DF1A8-D0D6-9EB4-02BE-8A8B7D11CE1D}"/>
              </a:ext>
            </a:extLst>
          </p:cNvPr>
          <p:cNvSpPr/>
          <p:nvPr/>
        </p:nvSpPr>
        <p:spPr>
          <a:xfrm>
            <a:off x="3683881" y="3252120"/>
            <a:ext cx="345034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13C564E-2098-7878-9582-076E1B0C0655}"/>
              </a:ext>
            </a:extLst>
          </p:cNvPr>
          <p:cNvSpPr/>
          <p:nvPr/>
        </p:nvSpPr>
        <p:spPr>
          <a:xfrm>
            <a:off x="874711" y="4249530"/>
            <a:ext cx="2772000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A8BF0D-E411-F13D-3A3C-5629169F2256}"/>
              </a:ext>
            </a:extLst>
          </p:cNvPr>
          <p:cNvSpPr/>
          <p:nvPr/>
        </p:nvSpPr>
        <p:spPr>
          <a:xfrm>
            <a:off x="3683881" y="4249530"/>
            <a:ext cx="3450344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3997885-C3B2-C71A-DA52-BFE5835EF647}"/>
              </a:ext>
            </a:extLst>
          </p:cNvPr>
          <p:cNvSpPr/>
          <p:nvPr/>
        </p:nvSpPr>
        <p:spPr>
          <a:xfrm>
            <a:off x="874711" y="5246941"/>
            <a:ext cx="6259513" cy="953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47379470-6600-5325-521B-41385671CB48}"/>
              </a:ext>
            </a:extLst>
          </p:cNvPr>
          <p:cNvGrpSpPr/>
          <p:nvPr/>
        </p:nvGrpSpPr>
        <p:grpSpPr>
          <a:xfrm flipH="1">
            <a:off x="1946337" y="5458600"/>
            <a:ext cx="382984" cy="489690"/>
            <a:chOff x="-1821540" y="1721298"/>
            <a:chExt cx="719193" cy="919570"/>
          </a:xfrm>
          <a:gradFill>
            <a:gsLst>
              <a:gs pos="0">
                <a:srgbClr val="E9B659"/>
              </a:gs>
              <a:gs pos="50000">
                <a:srgbClr val="DDA968"/>
              </a:gs>
              <a:gs pos="100000">
                <a:srgbClr val="965C33">
                  <a:lumMod val="59000"/>
                  <a:lumOff val="41000"/>
                </a:srgbClr>
              </a:gs>
            </a:gsLst>
            <a:lin ang="5400000" scaled="1"/>
          </a:gradFill>
        </p:grpSpPr>
        <p:sp>
          <p:nvSpPr>
            <p:cNvPr id="349" name="Freeform 428">
              <a:extLst>
                <a:ext uri="{FF2B5EF4-FFF2-40B4-BE49-F238E27FC236}">
                  <a16:creationId xmlns:a16="http://schemas.microsoft.com/office/drawing/2014/main" id="{1E1BF646-27BF-E064-E855-A7856A0EE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540" y="1801449"/>
              <a:ext cx="714860" cy="826422"/>
            </a:xfrm>
            <a:custGeom>
              <a:avLst/>
              <a:gdLst>
                <a:gd name="T0" fmla="*/ 463 w 590"/>
                <a:gd name="T1" fmla="*/ 0 h 682"/>
                <a:gd name="T2" fmla="*/ 353 w 590"/>
                <a:gd name="T3" fmla="*/ 563 h 682"/>
                <a:gd name="T4" fmla="*/ 7 w 590"/>
                <a:gd name="T5" fmla="*/ 682 h 682"/>
                <a:gd name="T6" fmla="*/ 0 w 590"/>
                <a:gd name="T7" fmla="*/ 670 h 682"/>
                <a:gd name="T8" fmla="*/ 349 w 590"/>
                <a:gd name="T9" fmla="*/ 556 h 682"/>
                <a:gd name="T10" fmla="*/ 461 w 590"/>
                <a:gd name="T11" fmla="*/ 2 h 682"/>
                <a:gd name="T12" fmla="*/ 463 w 590"/>
                <a:gd name="T13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682">
                  <a:moveTo>
                    <a:pt x="463" y="0"/>
                  </a:moveTo>
                  <a:cubicBezTo>
                    <a:pt x="590" y="168"/>
                    <a:pt x="557" y="437"/>
                    <a:pt x="353" y="563"/>
                  </a:cubicBezTo>
                  <a:cubicBezTo>
                    <a:pt x="198" y="658"/>
                    <a:pt x="42" y="589"/>
                    <a:pt x="7" y="682"/>
                  </a:cubicBezTo>
                  <a:cubicBezTo>
                    <a:pt x="5" y="679"/>
                    <a:pt x="2" y="674"/>
                    <a:pt x="0" y="670"/>
                  </a:cubicBezTo>
                  <a:cubicBezTo>
                    <a:pt x="48" y="577"/>
                    <a:pt x="194" y="650"/>
                    <a:pt x="349" y="556"/>
                  </a:cubicBezTo>
                  <a:cubicBezTo>
                    <a:pt x="550" y="434"/>
                    <a:pt x="586" y="170"/>
                    <a:pt x="461" y="2"/>
                  </a:cubicBezTo>
                  <a:lnTo>
                    <a:pt x="4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0" name="Freeform 429">
              <a:extLst>
                <a:ext uri="{FF2B5EF4-FFF2-40B4-BE49-F238E27FC236}">
                  <a16:creationId xmlns:a16="http://schemas.microsoft.com/office/drawing/2014/main" id="{96118546-5DC2-5B7B-B328-023E9DDDF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52573" y="2457820"/>
              <a:ext cx="47657" cy="74736"/>
            </a:xfrm>
            <a:custGeom>
              <a:avLst/>
              <a:gdLst>
                <a:gd name="T0" fmla="*/ 33 w 39"/>
                <a:gd name="T1" fmla="*/ 0 h 62"/>
                <a:gd name="T2" fmla="*/ 8 w 39"/>
                <a:gd name="T3" fmla="*/ 35 h 62"/>
                <a:gd name="T4" fmla="*/ 8 w 39"/>
                <a:gd name="T5" fmla="*/ 61 h 62"/>
                <a:gd name="T6" fmla="*/ 8 w 39"/>
                <a:gd name="T7" fmla="*/ 62 h 62"/>
                <a:gd name="T8" fmla="*/ 33 w 3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3" y="0"/>
                  </a:moveTo>
                  <a:cubicBezTo>
                    <a:pt x="23" y="8"/>
                    <a:pt x="11" y="23"/>
                    <a:pt x="8" y="35"/>
                  </a:cubicBezTo>
                  <a:cubicBezTo>
                    <a:pt x="7" y="37"/>
                    <a:pt x="0" y="49"/>
                    <a:pt x="8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33" y="54"/>
                    <a:pt x="39" y="26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1" name="Freeform 430">
              <a:extLst>
                <a:ext uri="{FF2B5EF4-FFF2-40B4-BE49-F238E27FC236}">
                  <a16:creationId xmlns:a16="http://schemas.microsoft.com/office/drawing/2014/main" id="{D5B39F97-15C1-8FC3-D0EA-33EA9D520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08164" y="2453488"/>
              <a:ext cx="48741" cy="76902"/>
            </a:xfrm>
            <a:custGeom>
              <a:avLst/>
              <a:gdLst>
                <a:gd name="T0" fmla="*/ 32 w 40"/>
                <a:gd name="T1" fmla="*/ 0 h 63"/>
                <a:gd name="T2" fmla="*/ 13 w 40"/>
                <a:gd name="T3" fmla="*/ 63 h 63"/>
                <a:gd name="T4" fmla="*/ 32 w 40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63">
                  <a:moveTo>
                    <a:pt x="32" y="0"/>
                  </a:moveTo>
                  <a:cubicBezTo>
                    <a:pt x="16" y="16"/>
                    <a:pt x="0" y="45"/>
                    <a:pt x="13" y="63"/>
                  </a:cubicBezTo>
                  <a:cubicBezTo>
                    <a:pt x="36" y="54"/>
                    <a:pt x="40" y="25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2" name="Freeform 431">
              <a:extLst>
                <a:ext uri="{FF2B5EF4-FFF2-40B4-BE49-F238E27FC236}">
                  <a16:creationId xmlns:a16="http://schemas.microsoft.com/office/drawing/2014/main" id="{9DA1B5B5-88A3-CFA6-E83C-68336777D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61591" y="2446989"/>
              <a:ext cx="45491" cy="75818"/>
            </a:xfrm>
            <a:custGeom>
              <a:avLst/>
              <a:gdLst>
                <a:gd name="T0" fmla="*/ 27 w 37"/>
                <a:gd name="T1" fmla="*/ 0 h 63"/>
                <a:gd name="T2" fmla="*/ 14 w 37"/>
                <a:gd name="T3" fmla="*/ 63 h 63"/>
                <a:gd name="T4" fmla="*/ 27 w 3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63">
                  <a:moveTo>
                    <a:pt x="27" y="0"/>
                  </a:moveTo>
                  <a:cubicBezTo>
                    <a:pt x="12" y="16"/>
                    <a:pt x="0" y="46"/>
                    <a:pt x="14" y="63"/>
                  </a:cubicBezTo>
                  <a:cubicBezTo>
                    <a:pt x="36" y="52"/>
                    <a:pt x="37" y="2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3" name="Freeform 432">
              <a:extLst>
                <a:ext uri="{FF2B5EF4-FFF2-40B4-BE49-F238E27FC236}">
                  <a16:creationId xmlns:a16="http://schemas.microsoft.com/office/drawing/2014/main" id="{C0CA348F-7EFD-5FC5-27A0-244CD77CE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13933" y="2432908"/>
              <a:ext cx="41159" cy="76902"/>
            </a:xfrm>
            <a:custGeom>
              <a:avLst/>
              <a:gdLst>
                <a:gd name="T0" fmla="*/ 21 w 34"/>
                <a:gd name="T1" fmla="*/ 0 h 63"/>
                <a:gd name="T2" fmla="*/ 14 w 34"/>
                <a:gd name="T3" fmla="*/ 63 h 63"/>
                <a:gd name="T4" fmla="*/ 21 w 34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63">
                  <a:moveTo>
                    <a:pt x="21" y="0"/>
                  </a:moveTo>
                  <a:cubicBezTo>
                    <a:pt x="7" y="21"/>
                    <a:pt x="0" y="49"/>
                    <a:pt x="14" y="63"/>
                  </a:cubicBezTo>
                  <a:cubicBezTo>
                    <a:pt x="34" y="51"/>
                    <a:pt x="33" y="22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4" name="Freeform 433">
              <a:extLst>
                <a:ext uri="{FF2B5EF4-FFF2-40B4-BE49-F238E27FC236}">
                  <a16:creationId xmlns:a16="http://schemas.microsoft.com/office/drawing/2014/main" id="{0726B8C9-521C-47F5-8BD6-A42229FD2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70608" y="2416662"/>
              <a:ext cx="43325" cy="75818"/>
            </a:xfrm>
            <a:custGeom>
              <a:avLst/>
              <a:gdLst>
                <a:gd name="T0" fmla="*/ 17 w 35"/>
                <a:gd name="T1" fmla="*/ 0 h 63"/>
                <a:gd name="T2" fmla="*/ 15 w 35"/>
                <a:gd name="T3" fmla="*/ 63 h 63"/>
                <a:gd name="T4" fmla="*/ 17 w 35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3">
                  <a:moveTo>
                    <a:pt x="17" y="0"/>
                  </a:moveTo>
                  <a:cubicBezTo>
                    <a:pt x="7" y="19"/>
                    <a:pt x="0" y="49"/>
                    <a:pt x="15" y="63"/>
                  </a:cubicBezTo>
                  <a:cubicBezTo>
                    <a:pt x="35" y="49"/>
                    <a:pt x="31" y="2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5" name="Freeform 434">
              <a:extLst>
                <a:ext uri="{FF2B5EF4-FFF2-40B4-BE49-F238E27FC236}">
                  <a16:creationId xmlns:a16="http://schemas.microsoft.com/office/drawing/2014/main" id="{99BAB0A9-EBD3-D20F-0C0D-1EE20FFF1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27283" y="2393916"/>
              <a:ext cx="40076" cy="75818"/>
            </a:xfrm>
            <a:custGeom>
              <a:avLst/>
              <a:gdLst>
                <a:gd name="T0" fmla="*/ 13 w 33"/>
                <a:gd name="T1" fmla="*/ 0 h 62"/>
                <a:gd name="T2" fmla="*/ 16 w 33"/>
                <a:gd name="T3" fmla="*/ 62 h 62"/>
                <a:gd name="T4" fmla="*/ 13 w 33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2">
                  <a:moveTo>
                    <a:pt x="13" y="0"/>
                  </a:moveTo>
                  <a:cubicBezTo>
                    <a:pt x="4" y="19"/>
                    <a:pt x="0" y="50"/>
                    <a:pt x="16" y="62"/>
                  </a:cubicBezTo>
                  <a:cubicBezTo>
                    <a:pt x="33" y="49"/>
                    <a:pt x="29" y="2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6" name="Freeform 435">
              <a:extLst>
                <a:ext uri="{FF2B5EF4-FFF2-40B4-BE49-F238E27FC236}">
                  <a16:creationId xmlns:a16="http://schemas.microsoft.com/office/drawing/2014/main" id="{43AD6470-6A7B-FA6B-2BDC-6D54A5032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7208" y="2369004"/>
              <a:ext cx="38992" cy="72569"/>
            </a:xfrm>
            <a:custGeom>
              <a:avLst/>
              <a:gdLst>
                <a:gd name="T0" fmla="*/ 8 w 33"/>
                <a:gd name="T1" fmla="*/ 0 h 60"/>
                <a:gd name="T2" fmla="*/ 17 w 33"/>
                <a:gd name="T3" fmla="*/ 60 h 60"/>
                <a:gd name="T4" fmla="*/ 8 w 33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0">
                  <a:moveTo>
                    <a:pt x="8" y="0"/>
                  </a:moveTo>
                  <a:cubicBezTo>
                    <a:pt x="1" y="20"/>
                    <a:pt x="0" y="50"/>
                    <a:pt x="17" y="60"/>
                  </a:cubicBezTo>
                  <a:cubicBezTo>
                    <a:pt x="33" y="43"/>
                    <a:pt x="25" y="1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7" name="Freeform 436">
              <a:extLst>
                <a:ext uri="{FF2B5EF4-FFF2-40B4-BE49-F238E27FC236}">
                  <a16:creationId xmlns:a16="http://schemas.microsoft.com/office/drawing/2014/main" id="{1D1AA9B2-4AD7-40EE-44C6-6383CEA14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1465" y="2339760"/>
              <a:ext cx="38992" cy="70403"/>
            </a:xfrm>
            <a:custGeom>
              <a:avLst/>
              <a:gdLst>
                <a:gd name="T0" fmla="*/ 5 w 32"/>
                <a:gd name="T1" fmla="*/ 0 h 58"/>
                <a:gd name="T2" fmla="*/ 18 w 32"/>
                <a:gd name="T3" fmla="*/ 58 h 58"/>
                <a:gd name="T4" fmla="*/ 5 w 32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58">
                  <a:moveTo>
                    <a:pt x="5" y="0"/>
                  </a:moveTo>
                  <a:cubicBezTo>
                    <a:pt x="0" y="20"/>
                    <a:pt x="0" y="49"/>
                    <a:pt x="18" y="58"/>
                  </a:cubicBezTo>
                  <a:cubicBezTo>
                    <a:pt x="32" y="41"/>
                    <a:pt x="23" y="1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8" name="Freeform 437">
              <a:extLst>
                <a:ext uri="{FF2B5EF4-FFF2-40B4-BE49-F238E27FC236}">
                  <a16:creationId xmlns:a16="http://schemas.microsoft.com/office/drawing/2014/main" id="{68835152-20B3-10DE-8BD3-EC7A578A4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21138" y="2307266"/>
              <a:ext cx="41159" cy="67153"/>
            </a:xfrm>
            <a:custGeom>
              <a:avLst/>
              <a:gdLst>
                <a:gd name="T0" fmla="*/ 3 w 34"/>
                <a:gd name="T1" fmla="*/ 0 h 56"/>
                <a:gd name="T2" fmla="*/ 21 w 34"/>
                <a:gd name="T3" fmla="*/ 56 h 56"/>
                <a:gd name="T4" fmla="*/ 3 w 34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6">
                  <a:moveTo>
                    <a:pt x="3" y="0"/>
                  </a:moveTo>
                  <a:cubicBezTo>
                    <a:pt x="0" y="20"/>
                    <a:pt x="3" y="49"/>
                    <a:pt x="21" y="56"/>
                  </a:cubicBezTo>
                  <a:cubicBezTo>
                    <a:pt x="34" y="37"/>
                    <a:pt x="22" y="1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9" name="Freeform 438">
              <a:extLst>
                <a:ext uri="{FF2B5EF4-FFF2-40B4-BE49-F238E27FC236}">
                  <a16:creationId xmlns:a16="http://schemas.microsoft.com/office/drawing/2014/main" id="{73CDE9E1-FFA4-1413-E7B7-56F7989A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4059" y="2270440"/>
              <a:ext cx="41159" cy="66071"/>
            </a:xfrm>
            <a:custGeom>
              <a:avLst/>
              <a:gdLst>
                <a:gd name="T0" fmla="*/ 2 w 34"/>
                <a:gd name="T1" fmla="*/ 0 h 54"/>
                <a:gd name="T2" fmla="*/ 24 w 34"/>
                <a:gd name="T3" fmla="*/ 54 h 54"/>
                <a:gd name="T4" fmla="*/ 2 w 34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4">
                  <a:moveTo>
                    <a:pt x="2" y="0"/>
                  </a:moveTo>
                  <a:cubicBezTo>
                    <a:pt x="0" y="19"/>
                    <a:pt x="6" y="48"/>
                    <a:pt x="24" y="54"/>
                  </a:cubicBezTo>
                  <a:cubicBezTo>
                    <a:pt x="34" y="36"/>
                    <a:pt x="23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0" name="Freeform 439">
              <a:extLst>
                <a:ext uri="{FF2B5EF4-FFF2-40B4-BE49-F238E27FC236}">
                  <a16:creationId xmlns:a16="http://schemas.microsoft.com/office/drawing/2014/main" id="{9B772A64-8FE7-5DD5-6BDD-05EFF8382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1314" y="2231448"/>
              <a:ext cx="42242" cy="61738"/>
            </a:xfrm>
            <a:custGeom>
              <a:avLst/>
              <a:gdLst>
                <a:gd name="T0" fmla="*/ 0 w 35"/>
                <a:gd name="T1" fmla="*/ 0 h 51"/>
                <a:gd name="T2" fmla="*/ 27 w 35"/>
                <a:gd name="T3" fmla="*/ 51 h 51"/>
                <a:gd name="T4" fmla="*/ 0 w 35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51">
                  <a:moveTo>
                    <a:pt x="0" y="0"/>
                  </a:moveTo>
                  <a:cubicBezTo>
                    <a:pt x="1" y="20"/>
                    <a:pt x="7" y="47"/>
                    <a:pt x="27" y="51"/>
                  </a:cubicBezTo>
                  <a:cubicBezTo>
                    <a:pt x="35" y="30"/>
                    <a:pt x="2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1" name="Freeform 440">
              <a:extLst>
                <a:ext uri="{FF2B5EF4-FFF2-40B4-BE49-F238E27FC236}">
                  <a16:creationId xmlns:a16="http://schemas.microsoft.com/office/drawing/2014/main" id="{69AD4FCA-1EA8-4562-4DB1-BE6E6A758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5067" y="2190289"/>
              <a:ext cx="43325" cy="58489"/>
            </a:xfrm>
            <a:custGeom>
              <a:avLst/>
              <a:gdLst>
                <a:gd name="T0" fmla="*/ 0 w 36"/>
                <a:gd name="T1" fmla="*/ 0 h 48"/>
                <a:gd name="T2" fmla="*/ 31 w 36"/>
                <a:gd name="T3" fmla="*/ 48 h 48"/>
                <a:gd name="T4" fmla="*/ 0 w 36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8">
                  <a:moveTo>
                    <a:pt x="0" y="0"/>
                  </a:moveTo>
                  <a:cubicBezTo>
                    <a:pt x="2" y="19"/>
                    <a:pt x="12" y="46"/>
                    <a:pt x="31" y="48"/>
                  </a:cubicBezTo>
                  <a:cubicBezTo>
                    <a:pt x="36" y="31"/>
                    <a:pt x="25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2" name="Freeform 441">
              <a:extLst>
                <a:ext uri="{FF2B5EF4-FFF2-40B4-BE49-F238E27FC236}">
                  <a16:creationId xmlns:a16="http://schemas.microsoft.com/office/drawing/2014/main" id="{F576D6E2-9FB0-6AF9-93E5-DB3DDE03C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43153" y="2148048"/>
              <a:ext cx="46575" cy="54156"/>
            </a:xfrm>
            <a:custGeom>
              <a:avLst/>
              <a:gdLst>
                <a:gd name="T0" fmla="*/ 0 w 39"/>
                <a:gd name="T1" fmla="*/ 0 h 45"/>
                <a:gd name="T2" fmla="*/ 34 w 39"/>
                <a:gd name="T3" fmla="*/ 45 h 45"/>
                <a:gd name="T4" fmla="*/ 0 w 39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5">
                  <a:moveTo>
                    <a:pt x="0" y="0"/>
                  </a:moveTo>
                  <a:cubicBezTo>
                    <a:pt x="3" y="19"/>
                    <a:pt x="16" y="44"/>
                    <a:pt x="34" y="45"/>
                  </a:cubicBezTo>
                  <a:cubicBezTo>
                    <a:pt x="39" y="26"/>
                    <a:pt x="23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3" name="Freeform 442">
              <a:extLst>
                <a:ext uri="{FF2B5EF4-FFF2-40B4-BE49-F238E27FC236}">
                  <a16:creationId xmlns:a16="http://schemas.microsoft.com/office/drawing/2014/main" id="{8F323765-4031-07A4-0067-6E40F4DCA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6654" y="2104723"/>
              <a:ext cx="48741" cy="50907"/>
            </a:xfrm>
            <a:custGeom>
              <a:avLst/>
              <a:gdLst>
                <a:gd name="T0" fmla="*/ 0 w 40"/>
                <a:gd name="T1" fmla="*/ 0 h 42"/>
                <a:gd name="T2" fmla="*/ 37 w 40"/>
                <a:gd name="T3" fmla="*/ 41 h 42"/>
                <a:gd name="T4" fmla="*/ 0 w 40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0" y="0"/>
                  </a:moveTo>
                  <a:cubicBezTo>
                    <a:pt x="4" y="18"/>
                    <a:pt x="19" y="42"/>
                    <a:pt x="37" y="41"/>
                  </a:cubicBezTo>
                  <a:cubicBezTo>
                    <a:pt x="40" y="20"/>
                    <a:pt x="2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4" name="Freeform 443">
              <a:extLst>
                <a:ext uri="{FF2B5EF4-FFF2-40B4-BE49-F238E27FC236}">
                  <a16:creationId xmlns:a16="http://schemas.microsoft.com/office/drawing/2014/main" id="{5E8B738F-8025-8D7A-3ED9-6BB1F60E3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3404" y="2059232"/>
              <a:ext cx="50907" cy="47657"/>
            </a:xfrm>
            <a:custGeom>
              <a:avLst/>
              <a:gdLst>
                <a:gd name="T0" fmla="*/ 0 w 42"/>
                <a:gd name="T1" fmla="*/ 0 h 39"/>
                <a:gd name="T2" fmla="*/ 40 w 42"/>
                <a:gd name="T3" fmla="*/ 37 h 39"/>
                <a:gd name="T4" fmla="*/ 0 w 42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9">
                  <a:moveTo>
                    <a:pt x="0" y="0"/>
                  </a:moveTo>
                  <a:cubicBezTo>
                    <a:pt x="6" y="17"/>
                    <a:pt x="22" y="39"/>
                    <a:pt x="40" y="37"/>
                  </a:cubicBezTo>
                  <a:cubicBezTo>
                    <a:pt x="42" y="18"/>
                    <a:pt x="2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5" name="Freeform 444">
              <a:extLst>
                <a:ext uri="{FF2B5EF4-FFF2-40B4-BE49-F238E27FC236}">
                  <a16:creationId xmlns:a16="http://schemas.microsoft.com/office/drawing/2014/main" id="{8647DA09-73E2-4F0A-3C53-A3AC2511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6654" y="2014823"/>
              <a:ext cx="53073" cy="44408"/>
            </a:xfrm>
            <a:custGeom>
              <a:avLst/>
              <a:gdLst>
                <a:gd name="T0" fmla="*/ 0 w 43"/>
                <a:gd name="T1" fmla="*/ 0 h 37"/>
                <a:gd name="T2" fmla="*/ 42 w 43"/>
                <a:gd name="T3" fmla="*/ 34 h 37"/>
                <a:gd name="T4" fmla="*/ 0 w 43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7">
                  <a:moveTo>
                    <a:pt x="0" y="0"/>
                  </a:moveTo>
                  <a:cubicBezTo>
                    <a:pt x="7" y="16"/>
                    <a:pt x="25" y="37"/>
                    <a:pt x="42" y="34"/>
                  </a:cubicBezTo>
                  <a:cubicBezTo>
                    <a:pt x="43" y="18"/>
                    <a:pt x="26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6" name="Freeform 445">
              <a:extLst>
                <a:ext uri="{FF2B5EF4-FFF2-40B4-BE49-F238E27FC236}">
                  <a16:creationId xmlns:a16="http://schemas.microsoft.com/office/drawing/2014/main" id="{B62A6F87-3F18-C8D2-E0BB-A3B15E3C6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43153" y="1967166"/>
              <a:ext cx="53073" cy="45491"/>
            </a:xfrm>
            <a:custGeom>
              <a:avLst/>
              <a:gdLst>
                <a:gd name="T0" fmla="*/ 0 w 44"/>
                <a:gd name="T1" fmla="*/ 2 h 37"/>
                <a:gd name="T2" fmla="*/ 44 w 44"/>
                <a:gd name="T3" fmla="*/ 32 h 37"/>
                <a:gd name="T4" fmla="*/ 0 w 44"/>
                <a:gd name="T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7">
                  <a:moveTo>
                    <a:pt x="0" y="2"/>
                  </a:moveTo>
                  <a:cubicBezTo>
                    <a:pt x="8" y="18"/>
                    <a:pt x="27" y="37"/>
                    <a:pt x="44" y="32"/>
                  </a:cubicBezTo>
                  <a:cubicBezTo>
                    <a:pt x="43" y="17"/>
                    <a:pt x="2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7" name="Freeform 446">
              <a:extLst>
                <a:ext uri="{FF2B5EF4-FFF2-40B4-BE49-F238E27FC236}">
                  <a16:creationId xmlns:a16="http://schemas.microsoft.com/office/drawing/2014/main" id="{87118B6B-2948-7C9A-7780-A414FD1D7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5067" y="1921675"/>
              <a:ext cx="55240" cy="43325"/>
            </a:xfrm>
            <a:custGeom>
              <a:avLst/>
              <a:gdLst>
                <a:gd name="T0" fmla="*/ 0 w 46"/>
                <a:gd name="T1" fmla="*/ 4 h 36"/>
                <a:gd name="T2" fmla="*/ 46 w 46"/>
                <a:gd name="T3" fmla="*/ 30 h 36"/>
                <a:gd name="T4" fmla="*/ 0 w 46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6">
                  <a:moveTo>
                    <a:pt x="0" y="4"/>
                  </a:moveTo>
                  <a:cubicBezTo>
                    <a:pt x="9" y="18"/>
                    <a:pt x="29" y="36"/>
                    <a:pt x="46" y="30"/>
                  </a:cubicBezTo>
                  <a:cubicBezTo>
                    <a:pt x="43" y="15"/>
                    <a:pt x="2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8" name="Freeform 447">
              <a:extLst>
                <a:ext uri="{FF2B5EF4-FFF2-40B4-BE49-F238E27FC236}">
                  <a16:creationId xmlns:a16="http://schemas.microsoft.com/office/drawing/2014/main" id="{43FC9FBB-5F61-2D67-1BDD-6BF254A53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3480" y="1876184"/>
              <a:ext cx="58489" cy="42242"/>
            </a:xfrm>
            <a:custGeom>
              <a:avLst/>
              <a:gdLst>
                <a:gd name="T0" fmla="*/ 0 w 48"/>
                <a:gd name="T1" fmla="*/ 6 h 35"/>
                <a:gd name="T2" fmla="*/ 48 w 48"/>
                <a:gd name="T3" fmla="*/ 28 h 35"/>
                <a:gd name="T4" fmla="*/ 0 w 48"/>
                <a:gd name="T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35">
                  <a:moveTo>
                    <a:pt x="0" y="6"/>
                  </a:moveTo>
                  <a:cubicBezTo>
                    <a:pt x="11" y="20"/>
                    <a:pt x="32" y="35"/>
                    <a:pt x="48" y="28"/>
                  </a:cubicBezTo>
                  <a:cubicBezTo>
                    <a:pt x="44" y="13"/>
                    <a:pt x="2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9" name="Freeform 448">
              <a:extLst>
                <a:ext uri="{FF2B5EF4-FFF2-40B4-BE49-F238E27FC236}">
                  <a16:creationId xmlns:a16="http://schemas.microsoft.com/office/drawing/2014/main" id="{A8079E70-96B8-2989-3886-D297A12D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5143" y="1833943"/>
              <a:ext cx="58489" cy="41159"/>
            </a:xfrm>
            <a:custGeom>
              <a:avLst/>
              <a:gdLst>
                <a:gd name="T0" fmla="*/ 0 w 49"/>
                <a:gd name="T1" fmla="*/ 7 h 34"/>
                <a:gd name="T2" fmla="*/ 49 w 49"/>
                <a:gd name="T3" fmla="*/ 26 h 34"/>
                <a:gd name="T4" fmla="*/ 0 w 49"/>
                <a:gd name="T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4">
                  <a:moveTo>
                    <a:pt x="0" y="7"/>
                  </a:moveTo>
                  <a:cubicBezTo>
                    <a:pt x="11" y="20"/>
                    <a:pt x="34" y="34"/>
                    <a:pt x="49" y="26"/>
                  </a:cubicBezTo>
                  <a:cubicBezTo>
                    <a:pt x="44" y="12"/>
                    <a:pt x="23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0" name="Freeform 449">
              <a:extLst>
                <a:ext uri="{FF2B5EF4-FFF2-40B4-BE49-F238E27FC236}">
                  <a16:creationId xmlns:a16="http://schemas.microsoft.com/office/drawing/2014/main" id="{DF9C248D-4917-BB51-6451-6DD18CFB4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22220" y="1796033"/>
              <a:ext cx="60655" cy="37910"/>
            </a:xfrm>
            <a:custGeom>
              <a:avLst/>
              <a:gdLst>
                <a:gd name="T0" fmla="*/ 0 w 50"/>
                <a:gd name="T1" fmla="*/ 7 h 31"/>
                <a:gd name="T2" fmla="*/ 50 w 50"/>
                <a:gd name="T3" fmla="*/ 22 h 31"/>
                <a:gd name="T4" fmla="*/ 0 w 50"/>
                <a:gd name="T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1">
                  <a:moveTo>
                    <a:pt x="0" y="7"/>
                  </a:moveTo>
                  <a:cubicBezTo>
                    <a:pt x="12" y="19"/>
                    <a:pt x="36" y="31"/>
                    <a:pt x="50" y="22"/>
                  </a:cubicBezTo>
                  <a:cubicBezTo>
                    <a:pt x="43" y="5"/>
                    <a:pt x="19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1" name="Freeform 450">
              <a:extLst>
                <a:ext uri="{FF2B5EF4-FFF2-40B4-BE49-F238E27FC236}">
                  <a16:creationId xmlns:a16="http://schemas.microsoft.com/office/drawing/2014/main" id="{3469B2A3-2AF4-2821-890B-765A812DB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37409" y="2568299"/>
              <a:ext cx="62821" cy="72569"/>
            </a:xfrm>
            <a:custGeom>
              <a:avLst/>
              <a:gdLst>
                <a:gd name="T0" fmla="*/ 44 w 52"/>
                <a:gd name="T1" fmla="*/ 60 h 60"/>
                <a:gd name="T2" fmla="*/ 10 w 52"/>
                <a:gd name="T3" fmla="*/ 0 h 60"/>
                <a:gd name="T4" fmla="*/ 7 w 52"/>
                <a:gd name="T5" fmla="*/ 32 h 60"/>
                <a:gd name="T6" fmla="*/ 14 w 52"/>
                <a:gd name="T7" fmla="*/ 42 h 60"/>
                <a:gd name="T8" fmla="*/ 23 w 52"/>
                <a:gd name="T9" fmla="*/ 49 h 60"/>
                <a:gd name="T10" fmla="*/ 44 w 5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0">
                  <a:moveTo>
                    <a:pt x="44" y="60"/>
                  </a:moveTo>
                  <a:cubicBezTo>
                    <a:pt x="52" y="33"/>
                    <a:pt x="38" y="5"/>
                    <a:pt x="10" y="0"/>
                  </a:cubicBezTo>
                  <a:cubicBezTo>
                    <a:pt x="3" y="8"/>
                    <a:pt x="0" y="18"/>
                    <a:pt x="7" y="32"/>
                  </a:cubicBezTo>
                  <a:cubicBezTo>
                    <a:pt x="9" y="35"/>
                    <a:pt x="11" y="39"/>
                    <a:pt x="14" y="42"/>
                  </a:cubicBezTo>
                  <a:cubicBezTo>
                    <a:pt x="16" y="44"/>
                    <a:pt x="19" y="47"/>
                    <a:pt x="23" y="49"/>
                  </a:cubicBezTo>
                  <a:cubicBezTo>
                    <a:pt x="29" y="54"/>
                    <a:pt x="37" y="58"/>
                    <a:pt x="4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2" name="Freeform 451">
              <a:extLst>
                <a:ext uri="{FF2B5EF4-FFF2-40B4-BE49-F238E27FC236}">
                  <a16:creationId xmlns:a16="http://schemas.microsoft.com/office/drawing/2014/main" id="{2E13CC28-F20A-526E-A869-BD7B1B5D3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2170" y="2562883"/>
              <a:ext cx="63905" cy="67153"/>
            </a:xfrm>
            <a:custGeom>
              <a:avLst/>
              <a:gdLst>
                <a:gd name="T0" fmla="*/ 47 w 52"/>
                <a:gd name="T1" fmla="*/ 55 h 55"/>
                <a:gd name="T2" fmla="*/ 6 w 52"/>
                <a:gd name="T3" fmla="*/ 0 h 55"/>
                <a:gd name="T4" fmla="*/ 8 w 52"/>
                <a:gd name="T5" fmla="*/ 32 h 55"/>
                <a:gd name="T6" fmla="*/ 25 w 52"/>
                <a:gd name="T7" fmla="*/ 47 h 55"/>
                <a:gd name="T8" fmla="*/ 36 w 52"/>
                <a:gd name="T9" fmla="*/ 52 h 55"/>
                <a:gd name="T10" fmla="*/ 47 w 5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5">
                  <a:moveTo>
                    <a:pt x="47" y="55"/>
                  </a:moveTo>
                  <a:cubicBezTo>
                    <a:pt x="52" y="29"/>
                    <a:pt x="37" y="3"/>
                    <a:pt x="6" y="0"/>
                  </a:cubicBezTo>
                  <a:cubicBezTo>
                    <a:pt x="1" y="9"/>
                    <a:pt x="0" y="19"/>
                    <a:pt x="8" y="32"/>
                  </a:cubicBezTo>
                  <a:cubicBezTo>
                    <a:pt x="12" y="38"/>
                    <a:pt x="18" y="43"/>
                    <a:pt x="25" y="47"/>
                  </a:cubicBezTo>
                  <a:cubicBezTo>
                    <a:pt x="29" y="49"/>
                    <a:pt x="32" y="50"/>
                    <a:pt x="36" y="52"/>
                  </a:cubicBezTo>
                  <a:cubicBezTo>
                    <a:pt x="40" y="53"/>
                    <a:pt x="44" y="54"/>
                    <a:pt x="4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3" name="Freeform 452">
              <a:extLst>
                <a:ext uri="{FF2B5EF4-FFF2-40B4-BE49-F238E27FC236}">
                  <a16:creationId xmlns:a16="http://schemas.microsoft.com/office/drawing/2014/main" id="{BF643F7F-C692-6A79-E790-90A0D2CBB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28013" y="2552051"/>
              <a:ext cx="62821" cy="59572"/>
            </a:xfrm>
            <a:custGeom>
              <a:avLst/>
              <a:gdLst>
                <a:gd name="T0" fmla="*/ 51 w 52"/>
                <a:gd name="T1" fmla="*/ 49 h 49"/>
                <a:gd name="T2" fmla="*/ 38 w 52"/>
                <a:gd name="T3" fmla="*/ 13 h 49"/>
                <a:gd name="T4" fmla="*/ 5 w 52"/>
                <a:gd name="T5" fmla="*/ 0 h 49"/>
                <a:gd name="T6" fmla="*/ 10 w 52"/>
                <a:gd name="T7" fmla="*/ 31 h 49"/>
                <a:gd name="T8" fmla="*/ 19 w 52"/>
                <a:gd name="T9" fmla="*/ 39 h 49"/>
                <a:gd name="T10" fmla="*/ 29 w 52"/>
                <a:gd name="T11" fmla="*/ 44 h 49"/>
                <a:gd name="T12" fmla="*/ 51 w 5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51" y="49"/>
                  </a:moveTo>
                  <a:cubicBezTo>
                    <a:pt x="52" y="36"/>
                    <a:pt x="48" y="24"/>
                    <a:pt x="38" y="13"/>
                  </a:cubicBezTo>
                  <a:cubicBezTo>
                    <a:pt x="27" y="2"/>
                    <a:pt x="17" y="0"/>
                    <a:pt x="5" y="0"/>
                  </a:cubicBezTo>
                  <a:cubicBezTo>
                    <a:pt x="1" y="10"/>
                    <a:pt x="0" y="20"/>
                    <a:pt x="10" y="31"/>
                  </a:cubicBezTo>
                  <a:cubicBezTo>
                    <a:pt x="13" y="34"/>
                    <a:pt x="16" y="36"/>
                    <a:pt x="19" y="39"/>
                  </a:cubicBezTo>
                  <a:cubicBezTo>
                    <a:pt x="22" y="41"/>
                    <a:pt x="25" y="42"/>
                    <a:pt x="29" y="44"/>
                  </a:cubicBezTo>
                  <a:cubicBezTo>
                    <a:pt x="36" y="47"/>
                    <a:pt x="44" y="49"/>
                    <a:pt x="5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4" name="Freeform 453">
              <a:extLst>
                <a:ext uri="{FF2B5EF4-FFF2-40B4-BE49-F238E27FC236}">
                  <a16:creationId xmlns:a16="http://schemas.microsoft.com/office/drawing/2014/main" id="{6E135F48-68A5-4055-29A5-EDA810CF3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82522" y="2534721"/>
              <a:ext cx="71486" cy="54156"/>
            </a:xfrm>
            <a:custGeom>
              <a:avLst/>
              <a:gdLst>
                <a:gd name="T0" fmla="*/ 59 w 59"/>
                <a:gd name="T1" fmla="*/ 44 h 44"/>
                <a:gd name="T2" fmla="*/ 24 w 59"/>
                <a:gd name="T3" fmla="*/ 2 h 44"/>
                <a:gd name="T4" fmla="*/ 8 w 59"/>
                <a:gd name="T5" fmla="*/ 2 h 44"/>
                <a:gd name="T6" fmla="*/ 59 w 59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4">
                  <a:moveTo>
                    <a:pt x="59" y="44"/>
                  </a:moveTo>
                  <a:cubicBezTo>
                    <a:pt x="57" y="22"/>
                    <a:pt x="43" y="6"/>
                    <a:pt x="24" y="2"/>
                  </a:cubicBezTo>
                  <a:cubicBezTo>
                    <a:pt x="19" y="0"/>
                    <a:pt x="13" y="1"/>
                    <a:pt x="8" y="2"/>
                  </a:cubicBezTo>
                  <a:cubicBezTo>
                    <a:pt x="0" y="28"/>
                    <a:pt x="29" y="44"/>
                    <a:pt x="5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5" name="Freeform 454">
              <a:extLst>
                <a:ext uri="{FF2B5EF4-FFF2-40B4-BE49-F238E27FC236}">
                  <a16:creationId xmlns:a16="http://schemas.microsoft.com/office/drawing/2014/main" id="{49C0154A-1911-0030-576B-2BDDBC12A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30533" y="2507644"/>
              <a:ext cx="73652" cy="55240"/>
            </a:xfrm>
            <a:custGeom>
              <a:avLst/>
              <a:gdLst>
                <a:gd name="T0" fmla="*/ 60 w 60"/>
                <a:gd name="T1" fmla="*/ 42 h 46"/>
                <a:gd name="T2" fmla="*/ 4 w 60"/>
                <a:gd name="T3" fmla="*/ 7 h 46"/>
                <a:gd name="T4" fmla="*/ 60 w 60"/>
                <a:gd name="T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6">
                  <a:moveTo>
                    <a:pt x="60" y="42"/>
                  </a:moveTo>
                  <a:cubicBezTo>
                    <a:pt x="54" y="17"/>
                    <a:pt x="29" y="0"/>
                    <a:pt x="4" y="7"/>
                  </a:cubicBezTo>
                  <a:cubicBezTo>
                    <a:pt x="0" y="34"/>
                    <a:pt x="30" y="46"/>
                    <a:pt x="6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6" name="Freeform 455">
              <a:extLst>
                <a:ext uri="{FF2B5EF4-FFF2-40B4-BE49-F238E27FC236}">
                  <a16:creationId xmlns:a16="http://schemas.microsoft.com/office/drawing/2014/main" id="{AC9B656A-9B8A-516E-3F16-A94198D68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792" y="2478399"/>
              <a:ext cx="72569" cy="54156"/>
            </a:xfrm>
            <a:custGeom>
              <a:avLst/>
              <a:gdLst>
                <a:gd name="T0" fmla="*/ 60 w 60"/>
                <a:gd name="T1" fmla="*/ 38 h 45"/>
                <a:gd name="T2" fmla="*/ 1 w 60"/>
                <a:gd name="T3" fmla="*/ 10 h 45"/>
                <a:gd name="T4" fmla="*/ 60 w 60"/>
                <a:gd name="T5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5">
                  <a:moveTo>
                    <a:pt x="60" y="38"/>
                  </a:moveTo>
                  <a:cubicBezTo>
                    <a:pt x="51" y="13"/>
                    <a:pt x="25" y="0"/>
                    <a:pt x="1" y="10"/>
                  </a:cubicBezTo>
                  <a:cubicBezTo>
                    <a:pt x="0" y="36"/>
                    <a:pt x="31" y="45"/>
                    <a:pt x="6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7" name="Freeform 456">
              <a:extLst>
                <a:ext uri="{FF2B5EF4-FFF2-40B4-BE49-F238E27FC236}">
                  <a16:creationId xmlns:a16="http://schemas.microsoft.com/office/drawing/2014/main" id="{7F7B530F-FEED-D372-24BA-8893D7784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38468" y="2443739"/>
              <a:ext cx="74736" cy="51990"/>
            </a:xfrm>
            <a:custGeom>
              <a:avLst/>
              <a:gdLst>
                <a:gd name="T0" fmla="*/ 61 w 61"/>
                <a:gd name="T1" fmla="*/ 33 h 43"/>
                <a:gd name="T2" fmla="*/ 0 w 61"/>
                <a:gd name="T3" fmla="*/ 13 h 43"/>
                <a:gd name="T4" fmla="*/ 61 w 61"/>
                <a:gd name="T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3">
                  <a:moveTo>
                    <a:pt x="61" y="33"/>
                  </a:moveTo>
                  <a:cubicBezTo>
                    <a:pt x="50" y="11"/>
                    <a:pt x="23" y="0"/>
                    <a:pt x="0" y="13"/>
                  </a:cubicBezTo>
                  <a:cubicBezTo>
                    <a:pt x="2" y="38"/>
                    <a:pt x="34" y="43"/>
                    <a:pt x="6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8" name="Freeform 457">
              <a:extLst>
                <a:ext uri="{FF2B5EF4-FFF2-40B4-BE49-F238E27FC236}">
                  <a16:creationId xmlns:a16="http://schemas.microsoft.com/office/drawing/2014/main" id="{F4FD5729-9BA2-65D0-3A70-3827CC830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9475" y="2406913"/>
              <a:ext cx="75819" cy="48741"/>
            </a:xfrm>
            <a:custGeom>
              <a:avLst/>
              <a:gdLst>
                <a:gd name="T0" fmla="*/ 62 w 62"/>
                <a:gd name="T1" fmla="*/ 27 h 41"/>
                <a:gd name="T2" fmla="*/ 0 w 62"/>
                <a:gd name="T3" fmla="*/ 15 h 41"/>
                <a:gd name="T4" fmla="*/ 62 w 62"/>
                <a:gd name="T5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1">
                  <a:moveTo>
                    <a:pt x="62" y="27"/>
                  </a:moveTo>
                  <a:cubicBezTo>
                    <a:pt x="49" y="9"/>
                    <a:pt x="23" y="0"/>
                    <a:pt x="0" y="15"/>
                  </a:cubicBezTo>
                  <a:cubicBezTo>
                    <a:pt x="5" y="39"/>
                    <a:pt x="36" y="41"/>
                    <a:pt x="6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9" name="Freeform 458">
              <a:extLst>
                <a:ext uri="{FF2B5EF4-FFF2-40B4-BE49-F238E27FC236}">
                  <a16:creationId xmlns:a16="http://schemas.microsoft.com/office/drawing/2014/main" id="{72B15407-DDCC-47DF-9B04-D4523F803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64815" y="2366838"/>
              <a:ext cx="74736" cy="47657"/>
            </a:xfrm>
            <a:custGeom>
              <a:avLst/>
              <a:gdLst>
                <a:gd name="T0" fmla="*/ 62 w 62"/>
                <a:gd name="T1" fmla="*/ 21 h 40"/>
                <a:gd name="T2" fmla="*/ 0 w 62"/>
                <a:gd name="T3" fmla="*/ 16 h 40"/>
                <a:gd name="T4" fmla="*/ 62 w 62"/>
                <a:gd name="T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0">
                  <a:moveTo>
                    <a:pt x="62" y="21"/>
                  </a:moveTo>
                  <a:cubicBezTo>
                    <a:pt x="46" y="3"/>
                    <a:pt x="18" y="0"/>
                    <a:pt x="0" y="16"/>
                  </a:cubicBezTo>
                  <a:cubicBezTo>
                    <a:pt x="9" y="40"/>
                    <a:pt x="40" y="36"/>
                    <a:pt x="6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0" name="Freeform 459">
              <a:extLst>
                <a:ext uri="{FF2B5EF4-FFF2-40B4-BE49-F238E27FC236}">
                  <a16:creationId xmlns:a16="http://schemas.microsoft.com/office/drawing/2014/main" id="{494316F1-B994-968F-CBA6-424F45B1C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4488" y="2321347"/>
              <a:ext cx="74736" cy="47657"/>
            </a:xfrm>
            <a:custGeom>
              <a:avLst/>
              <a:gdLst>
                <a:gd name="T0" fmla="*/ 62 w 62"/>
                <a:gd name="T1" fmla="*/ 15 h 39"/>
                <a:gd name="T2" fmla="*/ 0 w 62"/>
                <a:gd name="T3" fmla="*/ 18 h 39"/>
                <a:gd name="T4" fmla="*/ 62 w 62"/>
                <a:gd name="T5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9">
                  <a:moveTo>
                    <a:pt x="62" y="15"/>
                  </a:moveTo>
                  <a:cubicBezTo>
                    <a:pt x="44" y="1"/>
                    <a:pt x="16" y="0"/>
                    <a:pt x="0" y="18"/>
                  </a:cubicBezTo>
                  <a:cubicBezTo>
                    <a:pt x="8" y="34"/>
                    <a:pt x="34" y="39"/>
                    <a:pt x="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1" name="Freeform 460">
              <a:extLst>
                <a:ext uri="{FF2B5EF4-FFF2-40B4-BE49-F238E27FC236}">
                  <a16:creationId xmlns:a16="http://schemas.microsoft.com/office/drawing/2014/main" id="{82FF1052-0ECF-E5B0-C957-E67B885FC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9576" y="2270440"/>
              <a:ext cx="72569" cy="47657"/>
            </a:xfrm>
            <a:custGeom>
              <a:avLst/>
              <a:gdLst>
                <a:gd name="T0" fmla="*/ 60 w 60"/>
                <a:gd name="T1" fmla="*/ 13 h 39"/>
                <a:gd name="T2" fmla="*/ 0 w 60"/>
                <a:gd name="T3" fmla="*/ 23 h 39"/>
                <a:gd name="T4" fmla="*/ 60 w 60"/>
                <a:gd name="T5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9">
                  <a:moveTo>
                    <a:pt x="60" y="13"/>
                  </a:moveTo>
                  <a:cubicBezTo>
                    <a:pt x="39" y="0"/>
                    <a:pt x="13" y="5"/>
                    <a:pt x="0" y="23"/>
                  </a:cubicBezTo>
                  <a:cubicBezTo>
                    <a:pt x="11" y="39"/>
                    <a:pt x="38" y="37"/>
                    <a:pt x="6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2" name="Freeform 461">
              <a:extLst>
                <a:ext uri="{FF2B5EF4-FFF2-40B4-BE49-F238E27FC236}">
                  <a16:creationId xmlns:a16="http://schemas.microsoft.com/office/drawing/2014/main" id="{5A387F83-7782-073D-4B91-44D1EF505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88997" y="2219534"/>
              <a:ext cx="70403" cy="49824"/>
            </a:xfrm>
            <a:custGeom>
              <a:avLst/>
              <a:gdLst>
                <a:gd name="T0" fmla="*/ 58 w 58"/>
                <a:gd name="T1" fmla="*/ 8 h 41"/>
                <a:gd name="T2" fmla="*/ 0 w 58"/>
                <a:gd name="T3" fmla="*/ 26 h 41"/>
                <a:gd name="T4" fmla="*/ 51 w 58"/>
                <a:gd name="T5" fmla="*/ 16 h 41"/>
                <a:gd name="T6" fmla="*/ 58 w 58"/>
                <a:gd name="T7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1">
                  <a:moveTo>
                    <a:pt x="58" y="8"/>
                  </a:moveTo>
                  <a:cubicBezTo>
                    <a:pt x="38" y="0"/>
                    <a:pt x="13" y="4"/>
                    <a:pt x="0" y="26"/>
                  </a:cubicBezTo>
                  <a:cubicBezTo>
                    <a:pt x="14" y="41"/>
                    <a:pt x="37" y="32"/>
                    <a:pt x="51" y="16"/>
                  </a:cubicBezTo>
                  <a:cubicBezTo>
                    <a:pt x="54" y="14"/>
                    <a:pt x="56" y="11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3" name="Freeform 462">
              <a:extLst>
                <a:ext uri="{FF2B5EF4-FFF2-40B4-BE49-F238E27FC236}">
                  <a16:creationId xmlns:a16="http://schemas.microsoft.com/office/drawing/2014/main" id="{2352B559-E0B8-DCBF-9F5E-457D9D715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72750" y="2165378"/>
              <a:ext cx="64987" cy="53073"/>
            </a:xfrm>
            <a:custGeom>
              <a:avLst/>
              <a:gdLst>
                <a:gd name="T0" fmla="*/ 54 w 54"/>
                <a:gd name="T1" fmla="*/ 6 h 44"/>
                <a:gd name="T2" fmla="*/ 0 w 54"/>
                <a:gd name="T3" fmla="*/ 30 h 44"/>
                <a:gd name="T4" fmla="*/ 49 w 54"/>
                <a:gd name="T5" fmla="*/ 14 h 44"/>
                <a:gd name="T6" fmla="*/ 54 w 54"/>
                <a:gd name="T7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4">
                  <a:moveTo>
                    <a:pt x="54" y="6"/>
                  </a:moveTo>
                  <a:cubicBezTo>
                    <a:pt x="33" y="0"/>
                    <a:pt x="9" y="9"/>
                    <a:pt x="0" y="30"/>
                  </a:cubicBezTo>
                  <a:cubicBezTo>
                    <a:pt x="15" y="44"/>
                    <a:pt x="37" y="31"/>
                    <a:pt x="49" y="14"/>
                  </a:cubicBezTo>
                  <a:cubicBezTo>
                    <a:pt x="51" y="12"/>
                    <a:pt x="52" y="9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4" name="Freeform 463">
              <a:extLst>
                <a:ext uri="{FF2B5EF4-FFF2-40B4-BE49-F238E27FC236}">
                  <a16:creationId xmlns:a16="http://schemas.microsoft.com/office/drawing/2014/main" id="{171C2CC8-B3DE-8E2A-254C-AB9AD5751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63002" y="2109055"/>
              <a:ext cx="60655" cy="51990"/>
            </a:xfrm>
            <a:custGeom>
              <a:avLst/>
              <a:gdLst>
                <a:gd name="T0" fmla="*/ 50 w 50"/>
                <a:gd name="T1" fmla="*/ 4 h 43"/>
                <a:gd name="T2" fmla="*/ 0 w 50"/>
                <a:gd name="T3" fmla="*/ 35 h 43"/>
                <a:gd name="T4" fmla="*/ 50 w 50"/>
                <a:gd name="T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3">
                  <a:moveTo>
                    <a:pt x="50" y="4"/>
                  </a:moveTo>
                  <a:cubicBezTo>
                    <a:pt x="26" y="0"/>
                    <a:pt x="5" y="16"/>
                    <a:pt x="0" y="35"/>
                  </a:cubicBezTo>
                  <a:cubicBezTo>
                    <a:pt x="13" y="43"/>
                    <a:pt x="36" y="37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5" name="Freeform 464">
              <a:extLst>
                <a:ext uri="{FF2B5EF4-FFF2-40B4-BE49-F238E27FC236}">
                  <a16:creationId xmlns:a16="http://schemas.microsoft.com/office/drawing/2014/main" id="{D5F86EFE-3E42-B934-29A7-7D6271D4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669" y="2055982"/>
              <a:ext cx="55240" cy="51990"/>
            </a:xfrm>
            <a:custGeom>
              <a:avLst/>
              <a:gdLst>
                <a:gd name="T0" fmla="*/ 45 w 45"/>
                <a:gd name="T1" fmla="*/ 0 h 43"/>
                <a:gd name="T2" fmla="*/ 0 w 45"/>
                <a:gd name="T3" fmla="*/ 36 h 43"/>
                <a:gd name="T4" fmla="*/ 45 w 45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cubicBezTo>
                    <a:pt x="22" y="0"/>
                    <a:pt x="2" y="17"/>
                    <a:pt x="0" y="36"/>
                  </a:cubicBezTo>
                  <a:cubicBezTo>
                    <a:pt x="13" y="43"/>
                    <a:pt x="35" y="33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6" name="Freeform 465">
              <a:extLst>
                <a:ext uri="{FF2B5EF4-FFF2-40B4-BE49-F238E27FC236}">
                  <a16:creationId xmlns:a16="http://schemas.microsoft.com/office/drawing/2014/main" id="{8EE03BB3-2509-9D10-0017-364071607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9752" y="1998577"/>
              <a:ext cx="48741" cy="57406"/>
            </a:xfrm>
            <a:custGeom>
              <a:avLst/>
              <a:gdLst>
                <a:gd name="T0" fmla="*/ 40 w 40"/>
                <a:gd name="T1" fmla="*/ 0 h 47"/>
                <a:gd name="T2" fmla="*/ 0 w 40"/>
                <a:gd name="T3" fmla="*/ 41 h 47"/>
                <a:gd name="T4" fmla="*/ 40 w 4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7">
                  <a:moveTo>
                    <a:pt x="40" y="0"/>
                  </a:moveTo>
                  <a:cubicBezTo>
                    <a:pt x="19" y="3"/>
                    <a:pt x="0" y="21"/>
                    <a:pt x="0" y="41"/>
                  </a:cubicBezTo>
                  <a:cubicBezTo>
                    <a:pt x="18" y="47"/>
                    <a:pt x="36" y="2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7" name="Freeform 466">
              <a:extLst>
                <a:ext uri="{FF2B5EF4-FFF2-40B4-BE49-F238E27FC236}">
                  <a16:creationId xmlns:a16="http://schemas.microsoft.com/office/drawing/2014/main" id="{DC812EBB-964F-A73B-A5B1-B3BF618E8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68417" y="1943337"/>
              <a:ext cx="44408" cy="56322"/>
            </a:xfrm>
            <a:custGeom>
              <a:avLst/>
              <a:gdLst>
                <a:gd name="T0" fmla="*/ 36 w 36"/>
                <a:gd name="T1" fmla="*/ 0 h 47"/>
                <a:gd name="T2" fmla="*/ 2 w 36"/>
                <a:gd name="T3" fmla="*/ 45 h 47"/>
                <a:gd name="T4" fmla="*/ 36 w 36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7">
                  <a:moveTo>
                    <a:pt x="36" y="0"/>
                  </a:moveTo>
                  <a:cubicBezTo>
                    <a:pt x="15" y="5"/>
                    <a:pt x="0" y="26"/>
                    <a:pt x="2" y="45"/>
                  </a:cubicBezTo>
                  <a:cubicBezTo>
                    <a:pt x="16" y="47"/>
                    <a:pt x="35" y="3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8" name="Freeform 467">
              <a:extLst>
                <a:ext uri="{FF2B5EF4-FFF2-40B4-BE49-F238E27FC236}">
                  <a16:creationId xmlns:a16="http://schemas.microsoft.com/office/drawing/2014/main" id="{B1287633-0B7A-1DAC-5098-FD6A69E40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82498" y="1888099"/>
              <a:ext cx="41159" cy="59572"/>
            </a:xfrm>
            <a:custGeom>
              <a:avLst/>
              <a:gdLst>
                <a:gd name="T0" fmla="*/ 32 w 34"/>
                <a:gd name="T1" fmla="*/ 0 h 49"/>
                <a:gd name="T2" fmla="*/ 4 w 34"/>
                <a:gd name="T3" fmla="*/ 49 h 49"/>
                <a:gd name="T4" fmla="*/ 32 w 34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49">
                  <a:moveTo>
                    <a:pt x="32" y="0"/>
                  </a:moveTo>
                  <a:cubicBezTo>
                    <a:pt x="13" y="8"/>
                    <a:pt x="0" y="29"/>
                    <a:pt x="4" y="49"/>
                  </a:cubicBezTo>
                  <a:cubicBezTo>
                    <a:pt x="23" y="49"/>
                    <a:pt x="34" y="25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9" name="Freeform 468">
              <a:extLst>
                <a:ext uri="{FF2B5EF4-FFF2-40B4-BE49-F238E27FC236}">
                  <a16:creationId xmlns:a16="http://schemas.microsoft.com/office/drawing/2014/main" id="{FEEF0719-7ED3-914D-BC10-584D6A12E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1994" y="1836109"/>
              <a:ext cx="41159" cy="63904"/>
            </a:xfrm>
            <a:custGeom>
              <a:avLst/>
              <a:gdLst>
                <a:gd name="T0" fmla="*/ 28 w 34"/>
                <a:gd name="T1" fmla="*/ 0 h 52"/>
                <a:gd name="T2" fmla="*/ 6 w 34"/>
                <a:gd name="T3" fmla="*/ 52 h 52"/>
                <a:gd name="T4" fmla="*/ 28 w 34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2">
                  <a:moveTo>
                    <a:pt x="28" y="0"/>
                  </a:moveTo>
                  <a:cubicBezTo>
                    <a:pt x="11" y="10"/>
                    <a:pt x="0" y="31"/>
                    <a:pt x="6" y="52"/>
                  </a:cubicBezTo>
                  <a:cubicBezTo>
                    <a:pt x="20" y="50"/>
                    <a:pt x="34" y="3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0" name="Freeform 469">
              <a:extLst>
                <a:ext uri="{FF2B5EF4-FFF2-40B4-BE49-F238E27FC236}">
                  <a16:creationId xmlns:a16="http://schemas.microsoft.com/office/drawing/2014/main" id="{DB437698-AC21-6007-4547-17FC6F2D9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27989" y="1787368"/>
              <a:ext cx="37910" cy="64987"/>
            </a:xfrm>
            <a:custGeom>
              <a:avLst/>
              <a:gdLst>
                <a:gd name="T0" fmla="*/ 23 w 31"/>
                <a:gd name="T1" fmla="*/ 0 h 53"/>
                <a:gd name="T2" fmla="*/ 9 w 31"/>
                <a:gd name="T3" fmla="*/ 53 h 53"/>
                <a:gd name="T4" fmla="*/ 23 w 31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53">
                  <a:moveTo>
                    <a:pt x="23" y="0"/>
                  </a:moveTo>
                  <a:cubicBezTo>
                    <a:pt x="9" y="12"/>
                    <a:pt x="0" y="33"/>
                    <a:pt x="9" y="53"/>
                  </a:cubicBezTo>
                  <a:cubicBezTo>
                    <a:pt x="26" y="49"/>
                    <a:pt x="31" y="2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1" name="Freeform 470">
              <a:extLst>
                <a:ext uri="{FF2B5EF4-FFF2-40B4-BE49-F238E27FC236}">
                  <a16:creationId xmlns:a16="http://schemas.microsoft.com/office/drawing/2014/main" id="{E896D251-23F3-17E0-8DD5-DEAD6A9B2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7233" y="1744043"/>
              <a:ext cx="34660" cy="64987"/>
            </a:xfrm>
            <a:custGeom>
              <a:avLst/>
              <a:gdLst>
                <a:gd name="T0" fmla="*/ 18 w 28"/>
                <a:gd name="T1" fmla="*/ 0 h 53"/>
                <a:gd name="T2" fmla="*/ 11 w 28"/>
                <a:gd name="T3" fmla="*/ 53 h 53"/>
                <a:gd name="T4" fmla="*/ 18 w 28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18" y="0"/>
                  </a:moveTo>
                  <a:cubicBezTo>
                    <a:pt x="6" y="13"/>
                    <a:pt x="0" y="36"/>
                    <a:pt x="11" y="53"/>
                  </a:cubicBezTo>
                  <a:cubicBezTo>
                    <a:pt x="27" y="47"/>
                    <a:pt x="28" y="2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2" name="Freeform 471">
              <a:extLst>
                <a:ext uri="{FF2B5EF4-FFF2-40B4-BE49-F238E27FC236}">
                  <a16:creationId xmlns:a16="http://schemas.microsoft.com/office/drawing/2014/main" id="{7616463A-49ED-A7E9-4A41-A17D01E9B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38468" y="1721298"/>
              <a:ext cx="66071" cy="62821"/>
            </a:xfrm>
            <a:custGeom>
              <a:avLst/>
              <a:gdLst>
                <a:gd name="T0" fmla="*/ 0 w 54"/>
                <a:gd name="T1" fmla="*/ 0 h 52"/>
                <a:gd name="T2" fmla="*/ 52 w 54"/>
                <a:gd name="T3" fmla="*/ 52 h 52"/>
                <a:gd name="T4" fmla="*/ 0 w 54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2">
                  <a:moveTo>
                    <a:pt x="0" y="0"/>
                  </a:moveTo>
                  <a:cubicBezTo>
                    <a:pt x="8" y="22"/>
                    <a:pt x="29" y="51"/>
                    <a:pt x="52" y="52"/>
                  </a:cubicBezTo>
                  <a:cubicBezTo>
                    <a:pt x="54" y="28"/>
                    <a:pt x="27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F3B736B5-A39F-C834-2376-3D5403B5713E}"/>
              </a:ext>
            </a:extLst>
          </p:cNvPr>
          <p:cNvGrpSpPr/>
          <p:nvPr/>
        </p:nvGrpSpPr>
        <p:grpSpPr>
          <a:xfrm>
            <a:off x="5612264" y="5476480"/>
            <a:ext cx="382984" cy="489690"/>
            <a:chOff x="-1821540" y="1721298"/>
            <a:chExt cx="719193" cy="919570"/>
          </a:xfrm>
          <a:gradFill>
            <a:gsLst>
              <a:gs pos="0">
                <a:srgbClr val="E9B659"/>
              </a:gs>
              <a:gs pos="50000">
                <a:srgbClr val="DDA968"/>
              </a:gs>
              <a:gs pos="100000">
                <a:srgbClr val="965C33">
                  <a:lumMod val="59000"/>
                  <a:lumOff val="41000"/>
                </a:srgbClr>
              </a:gs>
            </a:gsLst>
            <a:lin ang="5400000" scaled="1"/>
          </a:gradFill>
        </p:grpSpPr>
        <p:sp>
          <p:nvSpPr>
            <p:cNvPr id="305" name="Freeform 428">
              <a:extLst>
                <a:ext uri="{FF2B5EF4-FFF2-40B4-BE49-F238E27FC236}">
                  <a16:creationId xmlns:a16="http://schemas.microsoft.com/office/drawing/2014/main" id="{9A695EE8-1487-8D3A-A0C4-26649F9F0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540" y="1801449"/>
              <a:ext cx="714860" cy="826422"/>
            </a:xfrm>
            <a:custGeom>
              <a:avLst/>
              <a:gdLst>
                <a:gd name="T0" fmla="*/ 463 w 590"/>
                <a:gd name="T1" fmla="*/ 0 h 682"/>
                <a:gd name="T2" fmla="*/ 353 w 590"/>
                <a:gd name="T3" fmla="*/ 563 h 682"/>
                <a:gd name="T4" fmla="*/ 7 w 590"/>
                <a:gd name="T5" fmla="*/ 682 h 682"/>
                <a:gd name="T6" fmla="*/ 0 w 590"/>
                <a:gd name="T7" fmla="*/ 670 h 682"/>
                <a:gd name="T8" fmla="*/ 349 w 590"/>
                <a:gd name="T9" fmla="*/ 556 h 682"/>
                <a:gd name="T10" fmla="*/ 461 w 590"/>
                <a:gd name="T11" fmla="*/ 2 h 682"/>
                <a:gd name="T12" fmla="*/ 463 w 590"/>
                <a:gd name="T13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682">
                  <a:moveTo>
                    <a:pt x="463" y="0"/>
                  </a:moveTo>
                  <a:cubicBezTo>
                    <a:pt x="590" y="168"/>
                    <a:pt x="557" y="437"/>
                    <a:pt x="353" y="563"/>
                  </a:cubicBezTo>
                  <a:cubicBezTo>
                    <a:pt x="198" y="658"/>
                    <a:pt x="42" y="589"/>
                    <a:pt x="7" y="682"/>
                  </a:cubicBezTo>
                  <a:cubicBezTo>
                    <a:pt x="5" y="679"/>
                    <a:pt x="2" y="674"/>
                    <a:pt x="0" y="670"/>
                  </a:cubicBezTo>
                  <a:cubicBezTo>
                    <a:pt x="48" y="577"/>
                    <a:pt x="194" y="650"/>
                    <a:pt x="349" y="556"/>
                  </a:cubicBezTo>
                  <a:cubicBezTo>
                    <a:pt x="550" y="434"/>
                    <a:pt x="586" y="170"/>
                    <a:pt x="461" y="2"/>
                  </a:cubicBezTo>
                  <a:lnTo>
                    <a:pt x="4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6" name="Freeform 429">
              <a:extLst>
                <a:ext uri="{FF2B5EF4-FFF2-40B4-BE49-F238E27FC236}">
                  <a16:creationId xmlns:a16="http://schemas.microsoft.com/office/drawing/2014/main" id="{41B77AB2-5996-4021-0429-88FD3B096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52573" y="2457820"/>
              <a:ext cx="47657" cy="74736"/>
            </a:xfrm>
            <a:custGeom>
              <a:avLst/>
              <a:gdLst>
                <a:gd name="T0" fmla="*/ 33 w 39"/>
                <a:gd name="T1" fmla="*/ 0 h 62"/>
                <a:gd name="T2" fmla="*/ 8 w 39"/>
                <a:gd name="T3" fmla="*/ 35 h 62"/>
                <a:gd name="T4" fmla="*/ 8 w 39"/>
                <a:gd name="T5" fmla="*/ 61 h 62"/>
                <a:gd name="T6" fmla="*/ 8 w 39"/>
                <a:gd name="T7" fmla="*/ 62 h 62"/>
                <a:gd name="T8" fmla="*/ 33 w 3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33" y="0"/>
                  </a:moveTo>
                  <a:cubicBezTo>
                    <a:pt x="23" y="8"/>
                    <a:pt x="11" y="23"/>
                    <a:pt x="8" y="35"/>
                  </a:cubicBezTo>
                  <a:cubicBezTo>
                    <a:pt x="7" y="37"/>
                    <a:pt x="0" y="49"/>
                    <a:pt x="8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33" y="54"/>
                    <a:pt x="39" y="26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7" name="Freeform 430">
              <a:extLst>
                <a:ext uri="{FF2B5EF4-FFF2-40B4-BE49-F238E27FC236}">
                  <a16:creationId xmlns:a16="http://schemas.microsoft.com/office/drawing/2014/main" id="{210656F2-B9E7-9EF4-84C8-7A7020027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08164" y="2453488"/>
              <a:ext cx="48741" cy="76902"/>
            </a:xfrm>
            <a:custGeom>
              <a:avLst/>
              <a:gdLst>
                <a:gd name="T0" fmla="*/ 32 w 40"/>
                <a:gd name="T1" fmla="*/ 0 h 63"/>
                <a:gd name="T2" fmla="*/ 13 w 40"/>
                <a:gd name="T3" fmla="*/ 63 h 63"/>
                <a:gd name="T4" fmla="*/ 32 w 40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63">
                  <a:moveTo>
                    <a:pt x="32" y="0"/>
                  </a:moveTo>
                  <a:cubicBezTo>
                    <a:pt x="16" y="16"/>
                    <a:pt x="0" y="45"/>
                    <a:pt x="13" y="63"/>
                  </a:cubicBezTo>
                  <a:cubicBezTo>
                    <a:pt x="36" y="54"/>
                    <a:pt x="40" y="25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8" name="Freeform 431">
              <a:extLst>
                <a:ext uri="{FF2B5EF4-FFF2-40B4-BE49-F238E27FC236}">
                  <a16:creationId xmlns:a16="http://schemas.microsoft.com/office/drawing/2014/main" id="{C6C10313-5109-32B7-7176-45845B867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61591" y="2446989"/>
              <a:ext cx="45491" cy="75818"/>
            </a:xfrm>
            <a:custGeom>
              <a:avLst/>
              <a:gdLst>
                <a:gd name="T0" fmla="*/ 27 w 37"/>
                <a:gd name="T1" fmla="*/ 0 h 63"/>
                <a:gd name="T2" fmla="*/ 14 w 37"/>
                <a:gd name="T3" fmla="*/ 63 h 63"/>
                <a:gd name="T4" fmla="*/ 27 w 3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63">
                  <a:moveTo>
                    <a:pt x="27" y="0"/>
                  </a:moveTo>
                  <a:cubicBezTo>
                    <a:pt x="12" y="16"/>
                    <a:pt x="0" y="46"/>
                    <a:pt x="14" y="63"/>
                  </a:cubicBezTo>
                  <a:cubicBezTo>
                    <a:pt x="36" y="52"/>
                    <a:pt x="37" y="2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9" name="Freeform 432">
              <a:extLst>
                <a:ext uri="{FF2B5EF4-FFF2-40B4-BE49-F238E27FC236}">
                  <a16:creationId xmlns:a16="http://schemas.microsoft.com/office/drawing/2014/main" id="{C132194E-BAFF-6CAB-19CE-361F7B0CC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13933" y="2432908"/>
              <a:ext cx="41159" cy="76902"/>
            </a:xfrm>
            <a:custGeom>
              <a:avLst/>
              <a:gdLst>
                <a:gd name="T0" fmla="*/ 21 w 34"/>
                <a:gd name="T1" fmla="*/ 0 h 63"/>
                <a:gd name="T2" fmla="*/ 14 w 34"/>
                <a:gd name="T3" fmla="*/ 63 h 63"/>
                <a:gd name="T4" fmla="*/ 21 w 34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63">
                  <a:moveTo>
                    <a:pt x="21" y="0"/>
                  </a:moveTo>
                  <a:cubicBezTo>
                    <a:pt x="7" y="21"/>
                    <a:pt x="0" y="49"/>
                    <a:pt x="14" y="63"/>
                  </a:cubicBezTo>
                  <a:cubicBezTo>
                    <a:pt x="34" y="51"/>
                    <a:pt x="33" y="22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0" name="Freeform 433">
              <a:extLst>
                <a:ext uri="{FF2B5EF4-FFF2-40B4-BE49-F238E27FC236}">
                  <a16:creationId xmlns:a16="http://schemas.microsoft.com/office/drawing/2014/main" id="{9180037A-A545-6B6F-AEB8-F22E0F504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70608" y="2416662"/>
              <a:ext cx="43325" cy="75818"/>
            </a:xfrm>
            <a:custGeom>
              <a:avLst/>
              <a:gdLst>
                <a:gd name="T0" fmla="*/ 17 w 35"/>
                <a:gd name="T1" fmla="*/ 0 h 63"/>
                <a:gd name="T2" fmla="*/ 15 w 35"/>
                <a:gd name="T3" fmla="*/ 63 h 63"/>
                <a:gd name="T4" fmla="*/ 17 w 35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3">
                  <a:moveTo>
                    <a:pt x="17" y="0"/>
                  </a:moveTo>
                  <a:cubicBezTo>
                    <a:pt x="7" y="19"/>
                    <a:pt x="0" y="49"/>
                    <a:pt x="15" y="63"/>
                  </a:cubicBezTo>
                  <a:cubicBezTo>
                    <a:pt x="35" y="49"/>
                    <a:pt x="31" y="2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1" name="Freeform 434">
              <a:extLst>
                <a:ext uri="{FF2B5EF4-FFF2-40B4-BE49-F238E27FC236}">
                  <a16:creationId xmlns:a16="http://schemas.microsoft.com/office/drawing/2014/main" id="{2EF0F6FA-51EF-4651-6A97-E456A38B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27283" y="2393916"/>
              <a:ext cx="40076" cy="75818"/>
            </a:xfrm>
            <a:custGeom>
              <a:avLst/>
              <a:gdLst>
                <a:gd name="T0" fmla="*/ 13 w 33"/>
                <a:gd name="T1" fmla="*/ 0 h 62"/>
                <a:gd name="T2" fmla="*/ 16 w 33"/>
                <a:gd name="T3" fmla="*/ 62 h 62"/>
                <a:gd name="T4" fmla="*/ 13 w 33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2">
                  <a:moveTo>
                    <a:pt x="13" y="0"/>
                  </a:moveTo>
                  <a:cubicBezTo>
                    <a:pt x="4" y="19"/>
                    <a:pt x="0" y="50"/>
                    <a:pt x="16" y="62"/>
                  </a:cubicBezTo>
                  <a:cubicBezTo>
                    <a:pt x="33" y="49"/>
                    <a:pt x="29" y="2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2" name="Freeform 435">
              <a:extLst>
                <a:ext uri="{FF2B5EF4-FFF2-40B4-BE49-F238E27FC236}">
                  <a16:creationId xmlns:a16="http://schemas.microsoft.com/office/drawing/2014/main" id="{57F46EF9-DC06-FBFC-AF1D-1425992A9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7208" y="2369004"/>
              <a:ext cx="38992" cy="72569"/>
            </a:xfrm>
            <a:custGeom>
              <a:avLst/>
              <a:gdLst>
                <a:gd name="T0" fmla="*/ 8 w 33"/>
                <a:gd name="T1" fmla="*/ 0 h 60"/>
                <a:gd name="T2" fmla="*/ 17 w 33"/>
                <a:gd name="T3" fmla="*/ 60 h 60"/>
                <a:gd name="T4" fmla="*/ 8 w 33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0">
                  <a:moveTo>
                    <a:pt x="8" y="0"/>
                  </a:moveTo>
                  <a:cubicBezTo>
                    <a:pt x="1" y="20"/>
                    <a:pt x="0" y="50"/>
                    <a:pt x="17" y="60"/>
                  </a:cubicBezTo>
                  <a:cubicBezTo>
                    <a:pt x="33" y="43"/>
                    <a:pt x="25" y="1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3" name="Freeform 436">
              <a:extLst>
                <a:ext uri="{FF2B5EF4-FFF2-40B4-BE49-F238E27FC236}">
                  <a16:creationId xmlns:a16="http://schemas.microsoft.com/office/drawing/2014/main" id="{61EF35BF-A6D7-D939-1169-6BB25DE7D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1465" y="2339760"/>
              <a:ext cx="38992" cy="70403"/>
            </a:xfrm>
            <a:custGeom>
              <a:avLst/>
              <a:gdLst>
                <a:gd name="T0" fmla="*/ 5 w 32"/>
                <a:gd name="T1" fmla="*/ 0 h 58"/>
                <a:gd name="T2" fmla="*/ 18 w 32"/>
                <a:gd name="T3" fmla="*/ 58 h 58"/>
                <a:gd name="T4" fmla="*/ 5 w 32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58">
                  <a:moveTo>
                    <a:pt x="5" y="0"/>
                  </a:moveTo>
                  <a:cubicBezTo>
                    <a:pt x="0" y="20"/>
                    <a:pt x="0" y="49"/>
                    <a:pt x="18" y="58"/>
                  </a:cubicBezTo>
                  <a:cubicBezTo>
                    <a:pt x="32" y="41"/>
                    <a:pt x="23" y="1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4" name="Freeform 437">
              <a:extLst>
                <a:ext uri="{FF2B5EF4-FFF2-40B4-BE49-F238E27FC236}">
                  <a16:creationId xmlns:a16="http://schemas.microsoft.com/office/drawing/2014/main" id="{1ABFF349-F78A-4E63-3A74-8033C9810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21138" y="2307266"/>
              <a:ext cx="41159" cy="67153"/>
            </a:xfrm>
            <a:custGeom>
              <a:avLst/>
              <a:gdLst>
                <a:gd name="T0" fmla="*/ 3 w 34"/>
                <a:gd name="T1" fmla="*/ 0 h 56"/>
                <a:gd name="T2" fmla="*/ 21 w 34"/>
                <a:gd name="T3" fmla="*/ 56 h 56"/>
                <a:gd name="T4" fmla="*/ 3 w 34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6">
                  <a:moveTo>
                    <a:pt x="3" y="0"/>
                  </a:moveTo>
                  <a:cubicBezTo>
                    <a:pt x="0" y="20"/>
                    <a:pt x="3" y="49"/>
                    <a:pt x="21" y="56"/>
                  </a:cubicBezTo>
                  <a:cubicBezTo>
                    <a:pt x="34" y="37"/>
                    <a:pt x="22" y="1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5" name="Freeform 438">
              <a:extLst>
                <a:ext uri="{FF2B5EF4-FFF2-40B4-BE49-F238E27FC236}">
                  <a16:creationId xmlns:a16="http://schemas.microsoft.com/office/drawing/2014/main" id="{41434DCB-2A6C-02D4-105A-4BAD5B733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4059" y="2270440"/>
              <a:ext cx="41159" cy="66071"/>
            </a:xfrm>
            <a:custGeom>
              <a:avLst/>
              <a:gdLst>
                <a:gd name="T0" fmla="*/ 2 w 34"/>
                <a:gd name="T1" fmla="*/ 0 h 54"/>
                <a:gd name="T2" fmla="*/ 24 w 34"/>
                <a:gd name="T3" fmla="*/ 54 h 54"/>
                <a:gd name="T4" fmla="*/ 2 w 34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4">
                  <a:moveTo>
                    <a:pt x="2" y="0"/>
                  </a:moveTo>
                  <a:cubicBezTo>
                    <a:pt x="0" y="19"/>
                    <a:pt x="6" y="48"/>
                    <a:pt x="24" y="54"/>
                  </a:cubicBezTo>
                  <a:cubicBezTo>
                    <a:pt x="34" y="36"/>
                    <a:pt x="23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6" name="Freeform 439">
              <a:extLst>
                <a:ext uri="{FF2B5EF4-FFF2-40B4-BE49-F238E27FC236}">
                  <a16:creationId xmlns:a16="http://schemas.microsoft.com/office/drawing/2014/main" id="{9AB831D4-64B8-2CE2-D7FD-1E54EDFE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1314" y="2231448"/>
              <a:ext cx="42242" cy="61738"/>
            </a:xfrm>
            <a:custGeom>
              <a:avLst/>
              <a:gdLst>
                <a:gd name="T0" fmla="*/ 0 w 35"/>
                <a:gd name="T1" fmla="*/ 0 h 51"/>
                <a:gd name="T2" fmla="*/ 27 w 35"/>
                <a:gd name="T3" fmla="*/ 51 h 51"/>
                <a:gd name="T4" fmla="*/ 0 w 35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51">
                  <a:moveTo>
                    <a:pt x="0" y="0"/>
                  </a:moveTo>
                  <a:cubicBezTo>
                    <a:pt x="1" y="20"/>
                    <a:pt x="7" y="47"/>
                    <a:pt x="27" y="51"/>
                  </a:cubicBezTo>
                  <a:cubicBezTo>
                    <a:pt x="35" y="30"/>
                    <a:pt x="2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7" name="Freeform 440">
              <a:extLst>
                <a:ext uri="{FF2B5EF4-FFF2-40B4-BE49-F238E27FC236}">
                  <a16:creationId xmlns:a16="http://schemas.microsoft.com/office/drawing/2014/main" id="{A97D1FD1-7846-4B44-63D4-E13861FA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5067" y="2190289"/>
              <a:ext cx="43325" cy="58489"/>
            </a:xfrm>
            <a:custGeom>
              <a:avLst/>
              <a:gdLst>
                <a:gd name="T0" fmla="*/ 0 w 36"/>
                <a:gd name="T1" fmla="*/ 0 h 48"/>
                <a:gd name="T2" fmla="*/ 31 w 36"/>
                <a:gd name="T3" fmla="*/ 48 h 48"/>
                <a:gd name="T4" fmla="*/ 0 w 36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8">
                  <a:moveTo>
                    <a:pt x="0" y="0"/>
                  </a:moveTo>
                  <a:cubicBezTo>
                    <a:pt x="2" y="19"/>
                    <a:pt x="12" y="46"/>
                    <a:pt x="31" y="48"/>
                  </a:cubicBezTo>
                  <a:cubicBezTo>
                    <a:pt x="36" y="31"/>
                    <a:pt x="25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8" name="Freeform 441">
              <a:extLst>
                <a:ext uri="{FF2B5EF4-FFF2-40B4-BE49-F238E27FC236}">
                  <a16:creationId xmlns:a16="http://schemas.microsoft.com/office/drawing/2014/main" id="{7E0DCCC7-D0F9-14DF-400D-B3899815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43153" y="2148048"/>
              <a:ext cx="46575" cy="54156"/>
            </a:xfrm>
            <a:custGeom>
              <a:avLst/>
              <a:gdLst>
                <a:gd name="T0" fmla="*/ 0 w 39"/>
                <a:gd name="T1" fmla="*/ 0 h 45"/>
                <a:gd name="T2" fmla="*/ 34 w 39"/>
                <a:gd name="T3" fmla="*/ 45 h 45"/>
                <a:gd name="T4" fmla="*/ 0 w 39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5">
                  <a:moveTo>
                    <a:pt x="0" y="0"/>
                  </a:moveTo>
                  <a:cubicBezTo>
                    <a:pt x="3" y="19"/>
                    <a:pt x="16" y="44"/>
                    <a:pt x="34" y="45"/>
                  </a:cubicBezTo>
                  <a:cubicBezTo>
                    <a:pt x="39" y="26"/>
                    <a:pt x="23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9" name="Freeform 442">
              <a:extLst>
                <a:ext uri="{FF2B5EF4-FFF2-40B4-BE49-F238E27FC236}">
                  <a16:creationId xmlns:a16="http://schemas.microsoft.com/office/drawing/2014/main" id="{A5BCFC4E-4E45-7D73-A7B8-FF3D7B6FA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6654" y="2104723"/>
              <a:ext cx="48741" cy="50907"/>
            </a:xfrm>
            <a:custGeom>
              <a:avLst/>
              <a:gdLst>
                <a:gd name="T0" fmla="*/ 0 w 40"/>
                <a:gd name="T1" fmla="*/ 0 h 42"/>
                <a:gd name="T2" fmla="*/ 37 w 40"/>
                <a:gd name="T3" fmla="*/ 41 h 42"/>
                <a:gd name="T4" fmla="*/ 0 w 40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0" y="0"/>
                  </a:moveTo>
                  <a:cubicBezTo>
                    <a:pt x="4" y="18"/>
                    <a:pt x="19" y="42"/>
                    <a:pt x="37" y="41"/>
                  </a:cubicBezTo>
                  <a:cubicBezTo>
                    <a:pt x="40" y="20"/>
                    <a:pt x="2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0" name="Freeform 443">
              <a:extLst>
                <a:ext uri="{FF2B5EF4-FFF2-40B4-BE49-F238E27FC236}">
                  <a16:creationId xmlns:a16="http://schemas.microsoft.com/office/drawing/2014/main" id="{D3AB1AEF-3A83-C077-D68F-9C3C7755B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3404" y="2059232"/>
              <a:ext cx="50907" cy="47657"/>
            </a:xfrm>
            <a:custGeom>
              <a:avLst/>
              <a:gdLst>
                <a:gd name="T0" fmla="*/ 0 w 42"/>
                <a:gd name="T1" fmla="*/ 0 h 39"/>
                <a:gd name="T2" fmla="*/ 40 w 42"/>
                <a:gd name="T3" fmla="*/ 37 h 39"/>
                <a:gd name="T4" fmla="*/ 0 w 42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9">
                  <a:moveTo>
                    <a:pt x="0" y="0"/>
                  </a:moveTo>
                  <a:cubicBezTo>
                    <a:pt x="6" y="17"/>
                    <a:pt x="22" y="39"/>
                    <a:pt x="40" y="37"/>
                  </a:cubicBezTo>
                  <a:cubicBezTo>
                    <a:pt x="42" y="18"/>
                    <a:pt x="2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1" name="Freeform 444">
              <a:extLst>
                <a:ext uri="{FF2B5EF4-FFF2-40B4-BE49-F238E27FC236}">
                  <a16:creationId xmlns:a16="http://schemas.microsoft.com/office/drawing/2014/main" id="{A3F525B7-457B-7699-9AFB-EAE05AA78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6654" y="2014823"/>
              <a:ext cx="53073" cy="44408"/>
            </a:xfrm>
            <a:custGeom>
              <a:avLst/>
              <a:gdLst>
                <a:gd name="T0" fmla="*/ 0 w 43"/>
                <a:gd name="T1" fmla="*/ 0 h 37"/>
                <a:gd name="T2" fmla="*/ 42 w 43"/>
                <a:gd name="T3" fmla="*/ 34 h 37"/>
                <a:gd name="T4" fmla="*/ 0 w 43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7">
                  <a:moveTo>
                    <a:pt x="0" y="0"/>
                  </a:moveTo>
                  <a:cubicBezTo>
                    <a:pt x="7" y="16"/>
                    <a:pt x="25" y="37"/>
                    <a:pt x="42" y="34"/>
                  </a:cubicBezTo>
                  <a:cubicBezTo>
                    <a:pt x="43" y="18"/>
                    <a:pt x="26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2" name="Freeform 445">
              <a:extLst>
                <a:ext uri="{FF2B5EF4-FFF2-40B4-BE49-F238E27FC236}">
                  <a16:creationId xmlns:a16="http://schemas.microsoft.com/office/drawing/2014/main" id="{3BFAD0CB-6D83-0320-EB28-515FF5555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43153" y="1967166"/>
              <a:ext cx="53073" cy="45491"/>
            </a:xfrm>
            <a:custGeom>
              <a:avLst/>
              <a:gdLst>
                <a:gd name="T0" fmla="*/ 0 w 44"/>
                <a:gd name="T1" fmla="*/ 2 h 37"/>
                <a:gd name="T2" fmla="*/ 44 w 44"/>
                <a:gd name="T3" fmla="*/ 32 h 37"/>
                <a:gd name="T4" fmla="*/ 0 w 44"/>
                <a:gd name="T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7">
                  <a:moveTo>
                    <a:pt x="0" y="2"/>
                  </a:moveTo>
                  <a:cubicBezTo>
                    <a:pt x="8" y="18"/>
                    <a:pt x="27" y="37"/>
                    <a:pt x="44" y="32"/>
                  </a:cubicBezTo>
                  <a:cubicBezTo>
                    <a:pt x="43" y="17"/>
                    <a:pt x="2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3" name="Freeform 446">
              <a:extLst>
                <a:ext uri="{FF2B5EF4-FFF2-40B4-BE49-F238E27FC236}">
                  <a16:creationId xmlns:a16="http://schemas.microsoft.com/office/drawing/2014/main" id="{C12718AB-EBD8-09BC-433B-162EECB5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5067" y="1921675"/>
              <a:ext cx="55240" cy="43325"/>
            </a:xfrm>
            <a:custGeom>
              <a:avLst/>
              <a:gdLst>
                <a:gd name="T0" fmla="*/ 0 w 46"/>
                <a:gd name="T1" fmla="*/ 4 h 36"/>
                <a:gd name="T2" fmla="*/ 46 w 46"/>
                <a:gd name="T3" fmla="*/ 30 h 36"/>
                <a:gd name="T4" fmla="*/ 0 w 46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6">
                  <a:moveTo>
                    <a:pt x="0" y="4"/>
                  </a:moveTo>
                  <a:cubicBezTo>
                    <a:pt x="9" y="18"/>
                    <a:pt x="29" y="36"/>
                    <a:pt x="46" y="30"/>
                  </a:cubicBezTo>
                  <a:cubicBezTo>
                    <a:pt x="43" y="15"/>
                    <a:pt x="2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4" name="Freeform 447">
              <a:extLst>
                <a:ext uri="{FF2B5EF4-FFF2-40B4-BE49-F238E27FC236}">
                  <a16:creationId xmlns:a16="http://schemas.microsoft.com/office/drawing/2014/main" id="{DB498713-B741-B2B5-2B20-4FD07B346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3480" y="1876184"/>
              <a:ext cx="58489" cy="42242"/>
            </a:xfrm>
            <a:custGeom>
              <a:avLst/>
              <a:gdLst>
                <a:gd name="T0" fmla="*/ 0 w 48"/>
                <a:gd name="T1" fmla="*/ 6 h 35"/>
                <a:gd name="T2" fmla="*/ 48 w 48"/>
                <a:gd name="T3" fmla="*/ 28 h 35"/>
                <a:gd name="T4" fmla="*/ 0 w 48"/>
                <a:gd name="T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35">
                  <a:moveTo>
                    <a:pt x="0" y="6"/>
                  </a:moveTo>
                  <a:cubicBezTo>
                    <a:pt x="11" y="20"/>
                    <a:pt x="32" y="35"/>
                    <a:pt x="48" y="28"/>
                  </a:cubicBezTo>
                  <a:cubicBezTo>
                    <a:pt x="44" y="13"/>
                    <a:pt x="24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5" name="Freeform 448">
              <a:extLst>
                <a:ext uri="{FF2B5EF4-FFF2-40B4-BE49-F238E27FC236}">
                  <a16:creationId xmlns:a16="http://schemas.microsoft.com/office/drawing/2014/main" id="{1E82C254-F0A7-35C6-7667-CC8F9C9B7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5143" y="1833943"/>
              <a:ext cx="58489" cy="41159"/>
            </a:xfrm>
            <a:custGeom>
              <a:avLst/>
              <a:gdLst>
                <a:gd name="T0" fmla="*/ 0 w 49"/>
                <a:gd name="T1" fmla="*/ 7 h 34"/>
                <a:gd name="T2" fmla="*/ 49 w 49"/>
                <a:gd name="T3" fmla="*/ 26 h 34"/>
                <a:gd name="T4" fmla="*/ 0 w 49"/>
                <a:gd name="T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4">
                  <a:moveTo>
                    <a:pt x="0" y="7"/>
                  </a:moveTo>
                  <a:cubicBezTo>
                    <a:pt x="11" y="20"/>
                    <a:pt x="34" y="34"/>
                    <a:pt x="49" y="26"/>
                  </a:cubicBezTo>
                  <a:cubicBezTo>
                    <a:pt x="44" y="12"/>
                    <a:pt x="23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6" name="Freeform 449">
              <a:extLst>
                <a:ext uri="{FF2B5EF4-FFF2-40B4-BE49-F238E27FC236}">
                  <a16:creationId xmlns:a16="http://schemas.microsoft.com/office/drawing/2014/main" id="{2AD7A06F-10C3-CC1C-D0F6-BCB2E84F9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22220" y="1796033"/>
              <a:ext cx="60655" cy="37910"/>
            </a:xfrm>
            <a:custGeom>
              <a:avLst/>
              <a:gdLst>
                <a:gd name="T0" fmla="*/ 0 w 50"/>
                <a:gd name="T1" fmla="*/ 7 h 31"/>
                <a:gd name="T2" fmla="*/ 50 w 50"/>
                <a:gd name="T3" fmla="*/ 22 h 31"/>
                <a:gd name="T4" fmla="*/ 0 w 50"/>
                <a:gd name="T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1">
                  <a:moveTo>
                    <a:pt x="0" y="7"/>
                  </a:moveTo>
                  <a:cubicBezTo>
                    <a:pt x="12" y="19"/>
                    <a:pt x="36" y="31"/>
                    <a:pt x="50" y="22"/>
                  </a:cubicBezTo>
                  <a:cubicBezTo>
                    <a:pt x="43" y="5"/>
                    <a:pt x="19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7" name="Freeform 450">
              <a:extLst>
                <a:ext uri="{FF2B5EF4-FFF2-40B4-BE49-F238E27FC236}">
                  <a16:creationId xmlns:a16="http://schemas.microsoft.com/office/drawing/2014/main" id="{6F911F39-B82D-ED40-8519-11DA3B22B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37409" y="2568299"/>
              <a:ext cx="62821" cy="72569"/>
            </a:xfrm>
            <a:custGeom>
              <a:avLst/>
              <a:gdLst>
                <a:gd name="T0" fmla="*/ 44 w 52"/>
                <a:gd name="T1" fmla="*/ 60 h 60"/>
                <a:gd name="T2" fmla="*/ 10 w 52"/>
                <a:gd name="T3" fmla="*/ 0 h 60"/>
                <a:gd name="T4" fmla="*/ 7 w 52"/>
                <a:gd name="T5" fmla="*/ 32 h 60"/>
                <a:gd name="T6" fmla="*/ 14 w 52"/>
                <a:gd name="T7" fmla="*/ 42 h 60"/>
                <a:gd name="T8" fmla="*/ 23 w 52"/>
                <a:gd name="T9" fmla="*/ 49 h 60"/>
                <a:gd name="T10" fmla="*/ 44 w 5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0">
                  <a:moveTo>
                    <a:pt x="44" y="60"/>
                  </a:moveTo>
                  <a:cubicBezTo>
                    <a:pt x="52" y="33"/>
                    <a:pt x="38" y="5"/>
                    <a:pt x="10" y="0"/>
                  </a:cubicBezTo>
                  <a:cubicBezTo>
                    <a:pt x="3" y="8"/>
                    <a:pt x="0" y="18"/>
                    <a:pt x="7" y="32"/>
                  </a:cubicBezTo>
                  <a:cubicBezTo>
                    <a:pt x="9" y="35"/>
                    <a:pt x="11" y="39"/>
                    <a:pt x="14" y="42"/>
                  </a:cubicBezTo>
                  <a:cubicBezTo>
                    <a:pt x="16" y="44"/>
                    <a:pt x="19" y="47"/>
                    <a:pt x="23" y="49"/>
                  </a:cubicBezTo>
                  <a:cubicBezTo>
                    <a:pt x="29" y="54"/>
                    <a:pt x="37" y="58"/>
                    <a:pt x="4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8" name="Freeform 451">
              <a:extLst>
                <a:ext uri="{FF2B5EF4-FFF2-40B4-BE49-F238E27FC236}">
                  <a16:creationId xmlns:a16="http://schemas.microsoft.com/office/drawing/2014/main" id="{B48446BA-6A7B-2644-FBA0-B5FEA1FF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2170" y="2562883"/>
              <a:ext cx="63905" cy="67153"/>
            </a:xfrm>
            <a:custGeom>
              <a:avLst/>
              <a:gdLst>
                <a:gd name="T0" fmla="*/ 47 w 52"/>
                <a:gd name="T1" fmla="*/ 55 h 55"/>
                <a:gd name="T2" fmla="*/ 6 w 52"/>
                <a:gd name="T3" fmla="*/ 0 h 55"/>
                <a:gd name="T4" fmla="*/ 8 w 52"/>
                <a:gd name="T5" fmla="*/ 32 h 55"/>
                <a:gd name="T6" fmla="*/ 25 w 52"/>
                <a:gd name="T7" fmla="*/ 47 h 55"/>
                <a:gd name="T8" fmla="*/ 36 w 52"/>
                <a:gd name="T9" fmla="*/ 52 h 55"/>
                <a:gd name="T10" fmla="*/ 47 w 52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5">
                  <a:moveTo>
                    <a:pt x="47" y="55"/>
                  </a:moveTo>
                  <a:cubicBezTo>
                    <a:pt x="52" y="29"/>
                    <a:pt x="37" y="3"/>
                    <a:pt x="6" y="0"/>
                  </a:cubicBezTo>
                  <a:cubicBezTo>
                    <a:pt x="1" y="9"/>
                    <a:pt x="0" y="19"/>
                    <a:pt x="8" y="32"/>
                  </a:cubicBezTo>
                  <a:cubicBezTo>
                    <a:pt x="12" y="38"/>
                    <a:pt x="18" y="43"/>
                    <a:pt x="25" y="47"/>
                  </a:cubicBezTo>
                  <a:cubicBezTo>
                    <a:pt x="29" y="49"/>
                    <a:pt x="32" y="50"/>
                    <a:pt x="36" y="52"/>
                  </a:cubicBezTo>
                  <a:cubicBezTo>
                    <a:pt x="40" y="53"/>
                    <a:pt x="44" y="54"/>
                    <a:pt x="4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9" name="Freeform 452">
              <a:extLst>
                <a:ext uri="{FF2B5EF4-FFF2-40B4-BE49-F238E27FC236}">
                  <a16:creationId xmlns:a16="http://schemas.microsoft.com/office/drawing/2014/main" id="{7CC7D937-B5D9-6E37-34D5-50365FB68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28013" y="2552051"/>
              <a:ext cx="62821" cy="59572"/>
            </a:xfrm>
            <a:custGeom>
              <a:avLst/>
              <a:gdLst>
                <a:gd name="T0" fmla="*/ 51 w 52"/>
                <a:gd name="T1" fmla="*/ 49 h 49"/>
                <a:gd name="T2" fmla="*/ 38 w 52"/>
                <a:gd name="T3" fmla="*/ 13 h 49"/>
                <a:gd name="T4" fmla="*/ 5 w 52"/>
                <a:gd name="T5" fmla="*/ 0 h 49"/>
                <a:gd name="T6" fmla="*/ 10 w 52"/>
                <a:gd name="T7" fmla="*/ 31 h 49"/>
                <a:gd name="T8" fmla="*/ 19 w 52"/>
                <a:gd name="T9" fmla="*/ 39 h 49"/>
                <a:gd name="T10" fmla="*/ 29 w 52"/>
                <a:gd name="T11" fmla="*/ 44 h 49"/>
                <a:gd name="T12" fmla="*/ 51 w 5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9">
                  <a:moveTo>
                    <a:pt x="51" y="49"/>
                  </a:moveTo>
                  <a:cubicBezTo>
                    <a:pt x="52" y="36"/>
                    <a:pt x="48" y="24"/>
                    <a:pt x="38" y="13"/>
                  </a:cubicBezTo>
                  <a:cubicBezTo>
                    <a:pt x="27" y="2"/>
                    <a:pt x="17" y="0"/>
                    <a:pt x="5" y="0"/>
                  </a:cubicBezTo>
                  <a:cubicBezTo>
                    <a:pt x="1" y="10"/>
                    <a:pt x="0" y="20"/>
                    <a:pt x="10" y="31"/>
                  </a:cubicBezTo>
                  <a:cubicBezTo>
                    <a:pt x="13" y="34"/>
                    <a:pt x="16" y="36"/>
                    <a:pt x="19" y="39"/>
                  </a:cubicBezTo>
                  <a:cubicBezTo>
                    <a:pt x="22" y="41"/>
                    <a:pt x="25" y="42"/>
                    <a:pt x="29" y="44"/>
                  </a:cubicBezTo>
                  <a:cubicBezTo>
                    <a:pt x="36" y="47"/>
                    <a:pt x="44" y="49"/>
                    <a:pt x="5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0" name="Freeform 453">
              <a:extLst>
                <a:ext uri="{FF2B5EF4-FFF2-40B4-BE49-F238E27FC236}">
                  <a16:creationId xmlns:a16="http://schemas.microsoft.com/office/drawing/2014/main" id="{61EB2EC5-6397-0668-BAC8-61587302F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82522" y="2534721"/>
              <a:ext cx="71486" cy="54156"/>
            </a:xfrm>
            <a:custGeom>
              <a:avLst/>
              <a:gdLst>
                <a:gd name="T0" fmla="*/ 59 w 59"/>
                <a:gd name="T1" fmla="*/ 44 h 44"/>
                <a:gd name="T2" fmla="*/ 24 w 59"/>
                <a:gd name="T3" fmla="*/ 2 h 44"/>
                <a:gd name="T4" fmla="*/ 8 w 59"/>
                <a:gd name="T5" fmla="*/ 2 h 44"/>
                <a:gd name="T6" fmla="*/ 59 w 59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4">
                  <a:moveTo>
                    <a:pt x="59" y="44"/>
                  </a:moveTo>
                  <a:cubicBezTo>
                    <a:pt x="57" y="22"/>
                    <a:pt x="43" y="6"/>
                    <a:pt x="24" y="2"/>
                  </a:cubicBezTo>
                  <a:cubicBezTo>
                    <a:pt x="19" y="0"/>
                    <a:pt x="13" y="1"/>
                    <a:pt x="8" y="2"/>
                  </a:cubicBezTo>
                  <a:cubicBezTo>
                    <a:pt x="0" y="28"/>
                    <a:pt x="29" y="44"/>
                    <a:pt x="5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1" name="Freeform 454">
              <a:extLst>
                <a:ext uri="{FF2B5EF4-FFF2-40B4-BE49-F238E27FC236}">
                  <a16:creationId xmlns:a16="http://schemas.microsoft.com/office/drawing/2014/main" id="{9071C6FE-757D-F70E-1850-B300357B7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30533" y="2507644"/>
              <a:ext cx="73652" cy="55240"/>
            </a:xfrm>
            <a:custGeom>
              <a:avLst/>
              <a:gdLst>
                <a:gd name="T0" fmla="*/ 60 w 60"/>
                <a:gd name="T1" fmla="*/ 42 h 46"/>
                <a:gd name="T2" fmla="*/ 4 w 60"/>
                <a:gd name="T3" fmla="*/ 7 h 46"/>
                <a:gd name="T4" fmla="*/ 60 w 60"/>
                <a:gd name="T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6">
                  <a:moveTo>
                    <a:pt x="60" y="42"/>
                  </a:moveTo>
                  <a:cubicBezTo>
                    <a:pt x="54" y="17"/>
                    <a:pt x="29" y="0"/>
                    <a:pt x="4" y="7"/>
                  </a:cubicBezTo>
                  <a:cubicBezTo>
                    <a:pt x="0" y="34"/>
                    <a:pt x="30" y="46"/>
                    <a:pt x="6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2" name="Freeform 455">
              <a:extLst>
                <a:ext uri="{FF2B5EF4-FFF2-40B4-BE49-F238E27FC236}">
                  <a16:creationId xmlns:a16="http://schemas.microsoft.com/office/drawing/2014/main" id="{8F796A6D-9073-54E6-B56B-7A4BAEDFF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792" y="2478399"/>
              <a:ext cx="72569" cy="54156"/>
            </a:xfrm>
            <a:custGeom>
              <a:avLst/>
              <a:gdLst>
                <a:gd name="T0" fmla="*/ 60 w 60"/>
                <a:gd name="T1" fmla="*/ 38 h 45"/>
                <a:gd name="T2" fmla="*/ 1 w 60"/>
                <a:gd name="T3" fmla="*/ 10 h 45"/>
                <a:gd name="T4" fmla="*/ 60 w 60"/>
                <a:gd name="T5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5">
                  <a:moveTo>
                    <a:pt x="60" y="38"/>
                  </a:moveTo>
                  <a:cubicBezTo>
                    <a:pt x="51" y="13"/>
                    <a:pt x="25" y="0"/>
                    <a:pt x="1" y="10"/>
                  </a:cubicBezTo>
                  <a:cubicBezTo>
                    <a:pt x="0" y="36"/>
                    <a:pt x="31" y="45"/>
                    <a:pt x="6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3" name="Freeform 456">
              <a:extLst>
                <a:ext uri="{FF2B5EF4-FFF2-40B4-BE49-F238E27FC236}">
                  <a16:creationId xmlns:a16="http://schemas.microsoft.com/office/drawing/2014/main" id="{9DEC1F15-3992-1CC4-40A6-F9B45C715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38468" y="2443739"/>
              <a:ext cx="74736" cy="51990"/>
            </a:xfrm>
            <a:custGeom>
              <a:avLst/>
              <a:gdLst>
                <a:gd name="T0" fmla="*/ 61 w 61"/>
                <a:gd name="T1" fmla="*/ 33 h 43"/>
                <a:gd name="T2" fmla="*/ 0 w 61"/>
                <a:gd name="T3" fmla="*/ 13 h 43"/>
                <a:gd name="T4" fmla="*/ 61 w 61"/>
                <a:gd name="T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3">
                  <a:moveTo>
                    <a:pt x="61" y="33"/>
                  </a:moveTo>
                  <a:cubicBezTo>
                    <a:pt x="50" y="11"/>
                    <a:pt x="23" y="0"/>
                    <a:pt x="0" y="13"/>
                  </a:cubicBezTo>
                  <a:cubicBezTo>
                    <a:pt x="2" y="38"/>
                    <a:pt x="34" y="43"/>
                    <a:pt x="6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4" name="Freeform 457">
              <a:extLst>
                <a:ext uri="{FF2B5EF4-FFF2-40B4-BE49-F238E27FC236}">
                  <a16:creationId xmlns:a16="http://schemas.microsoft.com/office/drawing/2014/main" id="{9EAA58EE-19BD-EFEF-296E-800E4859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9475" y="2406913"/>
              <a:ext cx="75819" cy="48741"/>
            </a:xfrm>
            <a:custGeom>
              <a:avLst/>
              <a:gdLst>
                <a:gd name="T0" fmla="*/ 62 w 62"/>
                <a:gd name="T1" fmla="*/ 27 h 41"/>
                <a:gd name="T2" fmla="*/ 0 w 62"/>
                <a:gd name="T3" fmla="*/ 15 h 41"/>
                <a:gd name="T4" fmla="*/ 62 w 62"/>
                <a:gd name="T5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1">
                  <a:moveTo>
                    <a:pt x="62" y="27"/>
                  </a:moveTo>
                  <a:cubicBezTo>
                    <a:pt x="49" y="9"/>
                    <a:pt x="23" y="0"/>
                    <a:pt x="0" y="15"/>
                  </a:cubicBezTo>
                  <a:cubicBezTo>
                    <a:pt x="5" y="39"/>
                    <a:pt x="36" y="41"/>
                    <a:pt x="6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5" name="Freeform 458">
              <a:extLst>
                <a:ext uri="{FF2B5EF4-FFF2-40B4-BE49-F238E27FC236}">
                  <a16:creationId xmlns:a16="http://schemas.microsoft.com/office/drawing/2014/main" id="{26360769-3494-1B63-47E1-25A79C874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64815" y="2366838"/>
              <a:ext cx="74736" cy="47657"/>
            </a:xfrm>
            <a:custGeom>
              <a:avLst/>
              <a:gdLst>
                <a:gd name="T0" fmla="*/ 62 w 62"/>
                <a:gd name="T1" fmla="*/ 21 h 40"/>
                <a:gd name="T2" fmla="*/ 0 w 62"/>
                <a:gd name="T3" fmla="*/ 16 h 40"/>
                <a:gd name="T4" fmla="*/ 62 w 62"/>
                <a:gd name="T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0">
                  <a:moveTo>
                    <a:pt x="62" y="21"/>
                  </a:moveTo>
                  <a:cubicBezTo>
                    <a:pt x="46" y="3"/>
                    <a:pt x="18" y="0"/>
                    <a:pt x="0" y="16"/>
                  </a:cubicBezTo>
                  <a:cubicBezTo>
                    <a:pt x="9" y="40"/>
                    <a:pt x="40" y="36"/>
                    <a:pt x="6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6" name="Freeform 459">
              <a:extLst>
                <a:ext uri="{FF2B5EF4-FFF2-40B4-BE49-F238E27FC236}">
                  <a16:creationId xmlns:a16="http://schemas.microsoft.com/office/drawing/2014/main" id="{99FD5692-A6F9-6929-086A-581F842AA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34488" y="2321347"/>
              <a:ext cx="74736" cy="47657"/>
            </a:xfrm>
            <a:custGeom>
              <a:avLst/>
              <a:gdLst>
                <a:gd name="T0" fmla="*/ 62 w 62"/>
                <a:gd name="T1" fmla="*/ 15 h 39"/>
                <a:gd name="T2" fmla="*/ 0 w 62"/>
                <a:gd name="T3" fmla="*/ 18 h 39"/>
                <a:gd name="T4" fmla="*/ 62 w 62"/>
                <a:gd name="T5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39">
                  <a:moveTo>
                    <a:pt x="62" y="15"/>
                  </a:moveTo>
                  <a:cubicBezTo>
                    <a:pt x="44" y="1"/>
                    <a:pt x="16" y="0"/>
                    <a:pt x="0" y="18"/>
                  </a:cubicBezTo>
                  <a:cubicBezTo>
                    <a:pt x="8" y="34"/>
                    <a:pt x="34" y="39"/>
                    <a:pt x="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7" name="Freeform 460">
              <a:extLst>
                <a:ext uri="{FF2B5EF4-FFF2-40B4-BE49-F238E27FC236}">
                  <a16:creationId xmlns:a16="http://schemas.microsoft.com/office/drawing/2014/main" id="{F0D6E92E-D81C-BF56-B9E5-DCC9F5240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9576" y="2270440"/>
              <a:ext cx="72569" cy="47657"/>
            </a:xfrm>
            <a:custGeom>
              <a:avLst/>
              <a:gdLst>
                <a:gd name="T0" fmla="*/ 60 w 60"/>
                <a:gd name="T1" fmla="*/ 13 h 39"/>
                <a:gd name="T2" fmla="*/ 0 w 60"/>
                <a:gd name="T3" fmla="*/ 23 h 39"/>
                <a:gd name="T4" fmla="*/ 60 w 60"/>
                <a:gd name="T5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9">
                  <a:moveTo>
                    <a:pt x="60" y="13"/>
                  </a:moveTo>
                  <a:cubicBezTo>
                    <a:pt x="39" y="0"/>
                    <a:pt x="13" y="5"/>
                    <a:pt x="0" y="23"/>
                  </a:cubicBezTo>
                  <a:cubicBezTo>
                    <a:pt x="11" y="39"/>
                    <a:pt x="38" y="37"/>
                    <a:pt x="6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8" name="Freeform 461">
              <a:extLst>
                <a:ext uri="{FF2B5EF4-FFF2-40B4-BE49-F238E27FC236}">
                  <a16:creationId xmlns:a16="http://schemas.microsoft.com/office/drawing/2014/main" id="{CA9B7C54-AB7A-9AD9-FB2F-E9D213521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88997" y="2219534"/>
              <a:ext cx="70403" cy="49824"/>
            </a:xfrm>
            <a:custGeom>
              <a:avLst/>
              <a:gdLst>
                <a:gd name="T0" fmla="*/ 58 w 58"/>
                <a:gd name="T1" fmla="*/ 8 h 41"/>
                <a:gd name="T2" fmla="*/ 0 w 58"/>
                <a:gd name="T3" fmla="*/ 26 h 41"/>
                <a:gd name="T4" fmla="*/ 51 w 58"/>
                <a:gd name="T5" fmla="*/ 16 h 41"/>
                <a:gd name="T6" fmla="*/ 58 w 58"/>
                <a:gd name="T7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1">
                  <a:moveTo>
                    <a:pt x="58" y="8"/>
                  </a:moveTo>
                  <a:cubicBezTo>
                    <a:pt x="38" y="0"/>
                    <a:pt x="13" y="4"/>
                    <a:pt x="0" y="26"/>
                  </a:cubicBezTo>
                  <a:cubicBezTo>
                    <a:pt x="14" y="41"/>
                    <a:pt x="37" y="32"/>
                    <a:pt x="51" y="16"/>
                  </a:cubicBezTo>
                  <a:cubicBezTo>
                    <a:pt x="54" y="14"/>
                    <a:pt x="56" y="11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9" name="Freeform 462">
              <a:extLst>
                <a:ext uri="{FF2B5EF4-FFF2-40B4-BE49-F238E27FC236}">
                  <a16:creationId xmlns:a16="http://schemas.microsoft.com/office/drawing/2014/main" id="{D8AB1B01-95B2-27DE-0761-6AFF30468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72750" y="2165378"/>
              <a:ext cx="64987" cy="53073"/>
            </a:xfrm>
            <a:custGeom>
              <a:avLst/>
              <a:gdLst>
                <a:gd name="T0" fmla="*/ 54 w 54"/>
                <a:gd name="T1" fmla="*/ 6 h 44"/>
                <a:gd name="T2" fmla="*/ 0 w 54"/>
                <a:gd name="T3" fmla="*/ 30 h 44"/>
                <a:gd name="T4" fmla="*/ 49 w 54"/>
                <a:gd name="T5" fmla="*/ 14 h 44"/>
                <a:gd name="T6" fmla="*/ 54 w 54"/>
                <a:gd name="T7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4">
                  <a:moveTo>
                    <a:pt x="54" y="6"/>
                  </a:moveTo>
                  <a:cubicBezTo>
                    <a:pt x="33" y="0"/>
                    <a:pt x="9" y="9"/>
                    <a:pt x="0" y="30"/>
                  </a:cubicBezTo>
                  <a:cubicBezTo>
                    <a:pt x="15" y="44"/>
                    <a:pt x="37" y="31"/>
                    <a:pt x="49" y="14"/>
                  </a:cubicBezTo>
                  <a:cubicBezTo>
                    <a:pt x="51" y="12"/>
                    <a:pt x="52" y="9"/>
                    <a:pt x="5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0" name="Freeform 463">
              <a:extLst>
                <a:ext uri="{FF2B5EF4-FFF2-40B4-BE49-F238E27FC236}">
                  <a16:creationId xmlns:a16="http://schemas.microsoft.com/office/drawing/2014/main" id="{6FBCDDAE-51D7-B39A-4A62-2E1E63E2D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63002" y="2109055"/>
              <a:ext cx="60655" cy="51990"/>
            </a:xfrm>
            <a:custGeom>
              <a:avLst/>
              <a:gdLst>
                <a:gd name="T0" fmla="*/ 50 w 50"/>
                <a:gd name="T1" fmla="*/ 4 h 43"/>
                <a:gd name="T2" fmla="*/ 0 w 50"/>
                <a:gd name="T3" fmla="*/ 35 h 43"/>
                <a:gd name="T4" fmla="*/ 50 w 50"/>
                <a:gd name="T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3">
                  <a:moveTo>
                    <a:pt x="50" y="4"/>
                  </a:moveTo>
                  <a:cubicBezTo>
                    <a:pt x="26" y="0"/>
                    <a:pt x="5" y="16"/>
                    <a:pt x="0" y="35"/>
                  </a:cubicBezTo>
                  <a:cubicBezTo>
                    <a:pt x="13" y="43"/>
                    <a:pt x="36" y="37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1" name="Freeform 464">
              <a:extLst>
                <a:ext uri="{FF2B5EF4-FFF2-40B4-BE49-F238E27FC236}">
                  <a16:creationId xmlns:a16="http://schemas.microsoft.com/office/drawing/2014/main" id="{9C6D29F7-4198-0DE9-89E8-AC44CB8F8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669" y="2055982"/>
              <a:ext cx="55240" cy="51990"/>
            </a:xfrm>
            <a:custGeom>
              <a:avLst/>
              <a:gdLst>
                <a:gd name="T0" fmla="*/ 45 w 45"/>
                <a:gd name="T1" fmla="*/ 0 h 43"/>
                <a:gd name="T2" fmla="*/ 0 w 45"/>
                <a:gd name="T3" fmla="*/ 36 h 43"/>
                <a:gd name="T4" fmla="*/ 45 w 45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cubicBezTo>
                    <a:pt x="22" y="0"/>
                    <a:pt x="2" y="17"/>
                    <a:pt x="0" y="36"/>
                  </a:cubicBezTo>
                  <a:cubicBezTo>
                    <a:pt x="13" y="43"/>
                    <a:pt x="35" y="33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2" name="Freeform 465">
              <a:extLst>
                <a:ext uri="{FF2B5EF4-FFF2-40B4-BE49-F238E27FC236}">
                  <a16:creationId xmlns:a16="http://schemas.microsoft.com/office/drawing/2014/main" id="{AC7C16BE-13D4-67AC-771E-85A6F3398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9752" y="1998577"/>
              <a:ext cx="48741" cy="57406"/>
            </a:xfrm>
            <a:custGeom>
              <a:avLst/>
              <a:gdLst>
                <a:gd name="T0" fmla="*/ 40 w 40"/>
                <a:gd name="T1" fmla="*/ 0 h 47"/>
                <a:gd name="T2" fmla="*/ 0 w 40"/>
                <a:gd name="T3" fmla="*/ 41 h 47"/>
                <a:gd name="T4" fmla="*/ 40 w 4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7">
                  <a:moveTo>
                    <a:pt x="40" y="0"/>
                  </a:moveTo>
                  <a:cubicBezTo>
                    <a:pt x="19" y="3"/>
                    <a:pt x="0" y="21"/>
                    <a:pt x="0" y="41"/>
                  </a:cubicBezTo>
                  <a:cubicBezTo>
                    <a:pt x="18" y="47"/>
                    <a:pt x="36" y="2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3" name="Freeform 466">
              <a:extLst>
                <a:ext uri="{FF2B5EF4-FFF2-40B4-BE49-F238E27FC236}">
                  <a16:creationId xmlns:a16="http://schemas.microsoft.com/office/drawing/2014/main" id="{0C51798B-FF9B-7E55-F60F-82DAE1DE7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68417" y="1943337"/>
              <a:ext cx="44408" cy="56322"/>
            </a:xfrm>
            <a:custGeom>
              <a:avLst/>
              <a:gdLst>
                <a:gd name="T0" fmla="*/ 36 w 36"/>
                <a:gd name="T1" fmla="*/ 0 h 47"/>
                <a:gd name="T2" fmla="*/ 2 w 36"/>
                <a:gd name="T3" fmla="*/ 45 h 47"/>
                <a:gd name="T4" fmla="*/ 36 w 36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7">
                  <a:moveTo>
                    <a:pt x="36" y="0"/>
                  </a:moveTo>
                  <a:cubicBezTo>
                    <a:pt x="15" y="5"/>
                    <a:pt x="0" y="26"/>
                    <a:pt x="2" y="45"/>
                  </a:cubicBezTo>
                  <a:cubicBezTo>
                    <a:pt x="16" y="47"/>
                    <a:pt x="35" y="3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4" name="Freeform 467">
              <a:extLst>
                <a:ext uri="{FF2B5EF4-FFF2-40B4-BE49-F238E27FC236}">
                  <a16:creationId xmlns:a16="http://schemas.microsoft.com/office/drawing/2014/main" id="{1950BB7F-AC65-A73E-CEDE-D3D73AEF2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82498" y="1888099"/>
              <a:ext cx="41159" cy="59572"/>
            </a:xfrm>
            <a:custGeom>
              <a:avLst/>
              <a:gdLst>
                <a:gd name="T0" fmla="*/ 32 w 34"/>
                <a:gd name="T1" fmla="*/ 0 h 49"/>
                <a:gd name="T2" fmla="*/ 4 w 34"/>
                <a:gd name="T3" fmla="*/ 49 h 49"/>
                <a:gd name="T4" fmla="*/ 32 w 34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49">
                  <a:moveTo>
                    <a:pt x="32" y="0"/>
                  </a:moveTo>
                  <a:cubicBezTo>
                    <a:pt x="13" y="8"/>
                    <a:pt x="0" y="29"/>
                    <a:pt x="4" y="49"/>
                  </a:cubicBezTo>
                  <a:cubicBezTo>
                    <a:pt x="23" y="49"/>
                    <a:pt x="34" y="25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5" name="Freeform 468">
              <a:extLst>
                <a:ext uri="{FF2B5EF4-FFF2-40B4-BE49-F238E27FC236}">
                  <a16:creationId xmlns:a16="http://schemas.microsoft.com/office/drawing/2014/main" id="{87E25AC8-AEAC-B439-7521-24D8C2CDB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1994" y="1836109"/>
              <a:ext cx="41159" cy="63904"/>
            </a:xfrm>
            <a:custGeom>
              <a:avLst/>
              <a:gdLst>
                <a:gd name="T0" fmla="*/ 28 w 34"/>
                <a:gd name="T1" fmla="*/ 0 h 52"/>
                <a:gd name="T2" fmla="*/ 6 w 34"/>
                <a:gd name="T3" fmla="*/ 52 h 52"/>
                <a:gd name="T4" fmla="*/ 28 w 34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2">
                  <a:moveTo>
                    <a:pt x="28" y="0"/>
                  </a:moveTo>
                  <a:cubicBezTo>
                    <a:pt x="11" y="10"/>
                    <a:pt x="0" y="31"/>
                    <a:pt x="6" y="52"/>
                  </a:cubicBezTo>
                  <a:cubicBezTo>
                    <a:pt x="20" y="50"/>
                    <a:pt x="34" y="3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6" name="Freeform 469">
              <a:extLst>
                <a:ext uri="{FF2B5EF4-FFF2-40B4-BE49-F238E27FC236}">
                  <a16:creationId xmlns:a16="http://schemas.microsoft.com/office/drawing/2014/main" id="{8239A8DE-403F-3EC5-AE6A-5BCE1C2BA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27989" y="1787368"/>
              <a:ext cx="37910" cy="64987"/>
            </a:xfrm>
            <a:custGeom>
              <a:avLst/>
              <a:gdLst>
                <a:gd name="T0" fmla="*/ 23 w 31"/>
                <a:gd name="T1" fmla="*/ 0 h 53"/>
                <a:gd name="T2" fmla="*/ 9 w 31"/>
                <a:gd name="T3" fmla="*/ 53 h 53"/>
                <a:gd name="T4" fmla="*/ 23 w 31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53">
                  <a:moveTo>
                    <a:pt x="23" y="0"/>
                  </a:moveTo>
                  <a:cubicBezTo>
                    <a:pt x="9" y="12"/>
                    <a:pt x="0" y="33"/>
                    <a:pt x="9" y="53"/>
                  </a:cubicBezTo>
                  <a:cubicBezTo>
                    <a:pt x="26" y="49"/>
                    <a:pt x="31" y="2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7" name="Freeform 470">
              <a:extLst>
                <a:ext uri="{FF2B5EF4-FFF2-40B4-BE49-F238E27FC236}">
                  <a16:creationId xmlns:a16="http://schemas.microsoft.com/office/drawing/2014/main" id="{01DC30F5-8315-DFE2-EEA2-20F0E8B5B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7233" y="1744043"/>
              <a:ext cx="34660" cy="64987"/>
            </a:xfrm>
            <a:custGeom>
              <a:avLst/>
              <a:gdLst>
                <a:gd name="T0" fmla="*/ 18 w 28"/>
                <a:gd name="T1" fmla="*/ 0 h 53"/>
                <a:gd name="T2" fmla="*/ 11 w 28"/>
                <a:gd name="T3" fmla="*/ 53 h 53"/>
                <a:gd name="T4" fmla="*/ 18 w 28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18" y="0"/>
                  </a:moveTo>
                  <a:cubicBezTo>
                    <a:pt x="6" y="13"/>
                    <a:pt x="0" y="36"/>
                    <a:pt x="11" y="53"/>
                  </a:cubicBezTo>
                  <a:cubicBezTo>
                    <a:pt x="27" y="47"/>
                    <a:pt x="28" y="2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8" name="Freeform 471">
              <a:extLst>
                <a:ext uri="{FF2B5EF4-FFF2-40B4-BE49-F238E27FC236}">
                  <a16:creationId xmlns:a16="http://schemas.microsoft.com/office/drawing/2014/main" id="{90FCDCD0-D9AA-6E1E-305F-F5D27DE47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38468" y="1721298"/>
              <a:ext cx="66071" cy="62821"/>
            </a:xfrm>
            <a:custGeom>
              <a:avLst/>
              <a:gdLst>
                <a:gd name="T0" fmla="*/ 0 w 54"/>
                <a:gd name="T1" fmla="*/ 0 h 52"/>
                <a:gd name="T2" fmla="*/ 52 w 54"/>
                <a:gd name="T3" fmla="*/ 52 h 52"/>
                <a:gd name="T4" fmla="*/ 0 w 54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2">
                  <a:moveTo>
                    <a:pt x="0" y="0"/>
                  </a:moveTo>
                  <a:cubicBezTo>
                    <a:pt x="8" y="22"/>
                    <a:pt x="29" y="51"/>
                    <a:pt x="52" y="52"/>
                  </a:cubicBezTo>
                  <a:cubicBezTo>
                    <a:pt x="54" y="28"/>
                    <a:pt x="27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939" name="图片 938" descr="桌子上放着杯子&#10;&#10;描述已自动生成">
            <a:extLst>
              <a:ext uri="{FF2B5EF4-FFF2-40B4-BE49-F238E27FC236}">
                <a16:creationId xmlns:a16="http://schemas.microsoft.com/office/drawing/2014/main" id="{EB9A68E1-97A1-D444-F58F-167BD3E5D6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09474" y="-666865"/>
            <a:ext cx="4092608" cy="10171072"/>
          </a:xfrm>
          <a:prstGeom prst="rect">
            <a:avLst/>
          </a:prstGeom>
          <a:effectLst>
            <a:outerShdw blurRad="596900" dist="101600" dir="2700000" algn="tl" rotWithShape="0">
              <a:srgbClr val="965C33">
                <a:alpha val="32000"/>
              </a:srgbClr>
            </a:outerShdw>
          </a:effectLst>
        </p:spPr>
      </p:pic>
      <p:sp>
        <p:nvSpPr>
          <p:cNvPr id="941" name="文本框 940">
            <a:extLst>
              <a:ext uri="{FF2B5EF4-FFF2-40B4-BE49-F238E27FC236}">
                <a16:creationId xmlns:a16="http://schemas.microsoft.com/office/drawing/2014/main" id="{6BCD08FF-8367-D02B-70E6-285E7546E9A4}"/>
              </a:ext>
            </a:extLst>
          </p:cNvPr>
          <p:cNvSpPr txBox="1"/>
          <p:nvPr/>
        </p:nvSpPr>
        <p:spPr>
          <a:xfrm rot="5400000">
            <a:off x="8003424" y="3131627"/>
            <a:ext cx="62524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  <a:alpha val="30000"/>
                  </a:schemeClr>
                </a:solidFill>
                <a:effectLst/>
                <a:uLnTx/>
                <a:uFillTx/>
                <a:latin typeface="+mj-lt"/>
                <a:ea typeface="阿里巴巴普惠体 R"/>
                <a:cs typeface="+mn-cs"/>
              </a:rPr>
              <a:t>ADVANTAGE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  <a:alpha val="30000"/>
                </a:schemeClr>
              </a:solidFill>
              <a:effectLst/>
              <a:uLnTx/>
              <a:uFillTx/>
              <a:latin typeface="+mj-lt"/>
              <a:ea typeface="阿里巴巴普惠体 R"/>
              <a:cs typeface="+mn-cs"/>
            </a:endParaRPr>
          </a:p>
        </p:txBody>
      </p:sp>
      <p:grpSp>
        <p:nvGrpSpPr>
          <p:cNvPr id="971" name="组合 970">
            <a:extLst>
              <a:ext uri="{FF2B5EF4-FFF2-40B4-BE49-F238E27FC236}">
                <a16:creationId xmlns:a16="http://schemas.microsoft.com/office/drawing/2014/main" id="{7713BAFE-1417-97FE-38ED-F725BA44065B}"/>
              </a:ext>
            </a:extLst>
          </p:cNvPr>
          <p:cNvGrpSpPr/>
          <p:nvPr/>
        </p:nvGrpSpPr>
        <p:grpSpPr>
          <a:xfrm>
            <a:off x="1216969" y="1340768"/>
            <a:ext cx="2462213" cy="681899"/>
            <a:chOff x="1284368" y="1383068"/>
            <a:chExt cx="2462213" cy="681899"/>
          </a:xfrm>
        </p:grpSpPr>
        <p:sp>
          <p:nvSpPr>
            <p:cNvPr id="942" name="文本框 941">
              <a:extLst>
                <a:ext uri="{FF2B5EF4-FFF2-40B4-BE49-F238E27FC236}">
                  <a16:creationId xmlns:a16="http://schemas.microsoft.com/office/drawing/2014/main" id="{71CAB2AF-520D-4D7B-4658-11AF494D4370}"/>
                </a:ext>
              </a:extLst>
            </p:cNvPr>
            <p:cNvSpPr txBox="1"/>
            <p:nvPr/>
          </p:nvSpPr>
          <p:spPr>
            <a:xfrm>
              <a:off x="1284368" y="1770912"/>
              <a:ext cx="2462213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中国企业培训行业专业媒体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43" name="文本框 942">
              <a:extLst>
                <a:ext uri="{FF2B5EF4-FFF2-40B4-BE49-F238E27FC236}">
                  <a16:creationId xmlns:a16="http://schemas.microsoft.com/office/drawing/2014/main" id="{CAD0E2ED-7141-16B7-4A46-CB7029F42CC3}"/>
                </a:ext>
              </a:extLst>
            </p:cNvPr>
            <p:cNvSpPr txBox="1"/>
            <p:nvPr/>
          </p:nvSpPr>
          <p:spPr>
            <a:xfrm>
              <a:off x="1782470" y="1383068"/>
              <a:ext cx="1243930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18+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年度洞察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67" name="组合 966">
            <a:extLst>
              <a:ext uri="{FF2B5EF4-FFF2-40B4-BE49-F238E27FC236}">
                <a16:creationId xmlns:a16="http://schemas.microsoft.com/office/drawing/2014/main" id="{D3EAA433-CF30-418E-FA1D-4279890B5525}"/>
              </a:ext>
            </a:extLst>
          </p:cNvPr>
          <p:cNvGrpSpPr/>
          <p:nvPr/>
        </p:nvGrpSpPr>
        <p:grpSpPr>
          <a:xfrm>
            <a:off x="1341202" y="2357989"/>
            <a:ext cx="2175275" cy="656518"/>
            <a:chOff x="-1117844" y="8136774"/>
            <a:chExt cx="2175275" cy="656518"/>
          </a:xfrm>
        </p:grpSpPr>
        <p:sp>
          <p:nvSpPr>
            <p:cNvPr id="955" name="文本框 954">
              <a:extLst>
                <a:ext uri="{FF2B5EF4-FFF2-40B4-BE49-F238E27FC236}">
                  <a16:creationId xmlns:a16="http://schemas.microsoft.com/office/drawing/2014/main" id="{D417F275-DD86-509B-9656-EF7E085D359E}"/>
                </a:ext>
              </a:extLst>
            </p:cNvPr>
            <p:cNvSpPr txBox="1"/>
            <p:nvPr/>
          </p:nvSpPr>
          <p:spPr>
            <a:xfrm>
              <a:off x="-873386" y="8136774"/>
              <a:ext cx="1686359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10000+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企业会员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56" name="文本框 955">
              <a:extLst>
                <a:ext uri="{FF2B5EF4-FFF2-40B4-BE49-F238E27FC236}">
                  <a16:creationId xmlns:a16="http://schemas.microsoft.com/office/drawing/2014/main" id="{54E18CB0-081C-6A7C-6A1B-6AF50FC0CDFF}"/>
                </a:ext>
              </a:extLst>
            </p:cNvPr>
            <p:cNvSpPr txBox="1"/>
            <p:nvPr/>
          </p:nvSpPr>
          <p:spPr>
            <a:xfrm>
              <a:off x="-1117844" y="8495454"/>
              <a:ext cx="2175275" cy="29783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覆盖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85%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中国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500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强企业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66" name="组合 965">
            <a:extLst>
              <a:ext uri="{FF2B5EF4-FFF2-40B4-BE49-F238E27FC236}">
                <a16:creationId xmlns:a16="http://schemas.microsoft.com/office/drawing/2014/main" id="{D60292A5-E0B8-A608-2399-3C46BBE85D32}"/>
              </a:ext>
            </a:extLst>
          </p:cNvPr>
          <p:cNvGrpSpPr/>
          <p:nvPr/>
        </p:nvGrpSpPr>
        <p:grpSpPr>
          <a:xfrm>
            <a:off x="1351809" y="3350691"/>
            <a:ext cx="1846659" cy="659922"/>
            <a:chOff x="1393730" y="7057936"/>
            <a:chExt cx="1846659" cy="659922"/>
          </a:xfrm>
        </p:grpSpPr>
        <p:sp>
          <p:nvSpPr>
            <p:cNvPr id="963" name="文本框 962">
              <a:extLst>
                <a:ext uri="{FF2B5EF4-FFF2-40B4-BE49-F238E27FC236}">
                  <a16:creationId xmlns:a16="http://schemas.microsoft.com/office/drawing/2014/main" id="{7127DAE1-B85B-5F34-BA0C-4D36D2951200}"/>
                </a:ext>
              </a:extLst>
            </p:cNvPr>
            <p:cNvSpPr txBox="1"/>
            <p:nvPr/>
          </p:nvSpPr>
          <p:spPr>
            <a:xfrm>
              <a:off x="1533191" y="7057936"/>
              <a:ext cx="1538883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1500+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资深专家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64" name="文本框 963">
              <a:extLst>
                <a:ext uri="{FF2B5EF4-FFF2-40B4-BE49-F238E27FC236}">
                  <a16:creationId xmlns:a16="http://schemas.microsoft.com/office/drawing/2014/main" id="{08ECCFCE-039E-998A-E459-6CFD9CC7A056}"/>
                </a:ext>
              </a:extLst>
            </p:cNvPr>
            <p:cNvSpPr txBox="1"/>
            <p:nvPr/>
          </p:nvSpPr>
          <p:spPr>
            <a:xfrm>
              <a:off x="1393730" y="7423803"/>
              <a:ext cx="1846659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深耕行业高端内容池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69" name="组合 968">
            <a:extLst>
              <a:ext uri="{FF2B5EF4-FFF2-40B4-BE49-F238E27FC236}">
                <a16:creationId xmlns:a16="http://schemas.microsoft.com/office/drawing/2014/main" id="{315B3DCF-3DB4-3A86-2D34-389FFEA38369}"/>
              </a:ext>
            </a:extLst>
          </p:cNvPr>
          <p:cNvGrpSpPr/>
          <p:nvPr/>
        </p:nvGrpSpPr>
        <p:grpSpPr>
          <a:xfrm>
            <a:off x="2489629" y="5331099"/>
            <a:ext cx="3077766" cy="667048"/>
            <a:chOff x="-4373130" y="10056751"/>
            <a:chExt cx="3077766" cy="667048"/>
          </a:xfrm>
        </p:grpSpPr>
        <p:sp>
          <p:nvSpPr>
            <p:cNvPr id="949" name="文本框 948">
              <a:extLst>
                <a:ext uri="{FF2B5EF4-FFF2-40B4-BE49-F238E27FC236}">
                  <a16:creationId xmlns:a16="http://schemas.microsoft.com/office/drawing/2014/main" id="{E0637F02-EB00-6650-F0F2-D82612763DBD}"/>
                </a:ext>
              </a:extLst>
            </p:cNvPr>
            <p:cNvSpPr txBox="1"/>
            <p:nvPr/>
          </p:nvSpPr>
          <p:spPr>
            <a:xfrm>
              <a:off x="-4176762" y="10056751"/>
              <a:ext cx="2636940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1000000+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培训专业从业者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50" name="文本框 949">
              <a:extLst>
                <a:ext uri="{FF2B5EF4-FFF2-40B4-BE49-F238E27FC236}">
                  <a16:creationId xmlns:a16="http://schemas.microsoft.com/office/drawing/2014/main" id="{32FFB209-580D-B1E4-9138-036A5383553E}"/>
                </a:ext>
              </a:extLst>
            </p:cNvPr>
            <p:cNvSpPr txBox="1"/>
            <p:nvPr/>
          </p:nvSpPr>
          <p:spPr>
            <a:xfrm>
              <a:off x="-4373130" y="10429744"/>
              <a:ext cx="3077766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蓄力共建中国企业培训行业人才库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51" name="组合 950">
            <a:extLst>
              <a:ext uri="{FF2B5EF4-FFF2-40B4-BE49-F238E27FC236}">
                <a16:creationId xmlns:a16="http://schemas.microsoft.com/office/drawing/2014/main" id="{0160EFFC-C2CE-483F-20EC-E5A016AB55D1}"/>
              </a:ext>
            </a:extLst>
          </p:cNvPr>
          <p:cNvGrpSpPr/>
          <p:nvPr/>
        </p:nvGrpSpPr>
        <p:grpSpPr>
          <a:xfrm>
            <a:off x="1237194" y="4332603"/>
            <a:ext cx="2051844" cy="652173"/>
            <a:chOff x="3811467" y="2198655"/>
            <a:chExt cx="2051844" cy="652173"/>
          </a:xfrm>
        </p:grpSpPr>
        <p:sp>
          <p:nvSpPr>
            <p:cNvPr id="952" name="文本框 951">
              <a:extLst>
                <a:ext uri="{FF2B5EF4-FFF2-40B4-BE49-F238E27FC236}">
                  <a16:creationId xmlns:a16="http://schemas.microsoft.com/office/drawing/2014/main" id="{867B8754-6841-D6BD-B884-EF33BD9B0CE2}"/>
                </a:ext>
              </a:extLst>
            </p:cNvPr>
            <p:cNvSpPr txBox="1"/>
            <p:nvPr/>
          </p:nvSpPr>
          <p:spPr>
            <a:xfrm>
              <a:off x="3811467" y="2198655"/>
              <a:ext cx="2047035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200+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高规格行业峰会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53" name="文本框 952">
              <a:extLst>
                <a:ext uri="{FF2B5EF4-FFF2-40B4-BE49-F238E27FC236}">
                  <a16:creationId xmlns:a16="http://schemas.microsoft.com/office/drawing/2014/main" id="{1917157F-2AA9-9DE6-26A6-46F7CA027340}"/>
                </a:ext>
              </a:extLst>
            </p:cNvPr>
            <p:cNvSpPr txBox="1"/>
            <p:nvPr/>
          </p:nvSpPr>
          <p:spPr>
            <a:xfrm>
              <a:off x="3811467" y="2556773"/>
              <a:ext cx="2051844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汇聚行业发展创新成果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65" name="组合 964">
            <a:extLst>
              <a:ext uri="{FF2B5EF4-FFF2-40B4-BE49-F238E27FC236}">
                <a16:creationId xmlns:a16="http://schemas.microsoft.com/office/drawing/2014/main" id="{3ED4251A-1C50-625C-515C-AA7B5FB8D2DD}"/>
              </a:ext>
            </a:extLst>
          </p:cNvPr>
          <p:cNvGrpSpPr/>
          <p:nvPr/>
        </p:nvGrpSpPr>
        <p:grpSpPr>
          <a:xfrm>
            <a:off x="3995205" y="3343253"/>
            <a:ext cx="2872581" cy="665777"/>
            <a:chOff x="-4373130" y="8098029"/>
            <a:chExt cx="2872581" cy="665777"/>
          </a:xfrm>
        </p:grpSpPr>
        <p:sp>
          <p:nvSpPr>
            <p:cNvPr id="944" name="文本框 943">
              <a:extLst>
                <a:ext uri="{FF2B5EF4-FFF2-40B4-BE49-F238E27FC236}">
                  <a16:creationId xmlns:a16="http://schemas.microsoft.com/office/drawing/2014/main" id="{152D5654-DF19-6D29-CBD7-4A505E79CE6F}"/>
                </a:ext>
              </a:extLst>
            </p:cNvPr>
            <p:cNvSpPr txBox="1"/>
            <p:nvPr/>
          </p:nvSpPr>
          <p:spPr>
            <a:xfrm>
              <a:off x="-3581247" y="8098029"/>
              <a:ext cx="1243930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60+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专题报告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45" name="文本框 944">
              <a:extLst>
                <a:ext uri="{FF2B5EF4-FFF2-40B4-BE49-F238E27FC236}">
                  <a16:creationId xmlns:a16="http://schemas.microsoft.com/office/drawing/2014/main" id="{E66085FE-F246-5850-DAED-1FA40BBE92C1}"/>
                </a:ext>
              </a:extLst>
            </p:cNvPr>
            <p:cNvSpPr txBox="1"/>
            <p:nvPr/>
          </p:nvSpPr>
          <p:spPr>
            <a:xfrm>
              <a:off x="-4373130" y="8469751"/>
              <a:ext cx="2872581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中国企业培训人才发展行业智库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72" name="组合 971">
            <a:extLst>
              <a:ext uri="{FF2B5EF4-FFF2-40B4-BE49-F238E27FC236}">
                <a16:creationId xmlns:a16="http://schemas.microsoft.com/office/drawing/2014/main" id="{AE913B0F-60E5-18C9-2B8D-71A89DEA7D33}"/>
              </a:ext>
            </a:extLst>
          </p:cNvPr>
          <p:cNvGrpSpPr/>
          <p:nvPr/>
        </p:nvGrpSpPr>
        <p:grpSpPr>
          <a:xfrm>
            <a:off x="4406700" y="1344319"/>
            <a:ext cx="2346796" cy="690295"/>
            <a:chOff x="4422330" y="1402642"/>
            <a:chExt cx="2346796" cy="690295"/>
          </a:xfrm>
        </p:grpSpPr>
        <p:sp>
          <p:nvSpPr>
            <p:cNvPr id="958" name="文本框 957">
              <a:extLst>
                <a:ext uri="{FF2B5EF4-FFF2-40B4-BE49-F238E27FC236}">
                  <a16:creationId xmlns:a16="http://schemas.microsoft.com/office/drawing/2014/main" id="{3D6B47A4-A1E2-828C-C9FB-3ACEC1957AED}"/>
                </a:ext>
              </a:extLst>
            </p:cNvPr>
            <p:cNvSpPr txBox="1"/>
            <p:nvPr/>
          </p:nvSpPr>
          <p:spPr>
            <a:xfrm>
              <a:off x="4422330" y="1402642"/>
              <a:ext cx="2346796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1000+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国内外品牌服务商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59" name="文本框 958">
              <a:extLst>
                <a:ext uri="{FF2B5EF4-FFF2-40B4-BE49-F238E27FC236}">
                  <a16:creationId xmlns:a16="http://schemas.microsoft.com/office/drawing/2014/main" id="{32D3DBF6-E7A3-4EA9-BB9A-E1AA045E4747}"/>
                </a:ext>
              </a:extLst>
            </p:cNvPr>
            <p:cNvSpPr txBox="1"/>
            <p:nvPr/>
          </p:nvSpPr>
          <p:spPr>
            <a:xfrm>
              <a:off x="4484847" y="1798882"/>
              <a:ext cx="2257028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搭建产业服务交流主阵地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68" name="组合 967">
            <a:extLst>
              <a:ext uri="{FF2B5EF4-FFF2-40B4-BE49-F238E27FC236}">
                <a16:creationId xmlns:a16="http://schemas.microsoft.com/office/drawing/2014/main" id="{2CAD4210-1739-51E5-3AD9-89282D561BA8}"/>
              </a:ext>
            </a:extLst>
          </p:cNvPr>
          <p:cNvGrpSpPr/>
          <p:nvPr/>
        </p:nvGrpSpPr>
        <p:grpSpPr>
          <a:xfrm>
            <a:off x="3793226" y="4348412"/>
            <a:ext cx="3282950" cy="645273"/>
            <a:chOff x="-1117844" y="10025755"/>
            <a:chExt cx="3282950" cy="645273"/>
          </a:xfrm>
        </p:grpSpPr>
        <p:sp>
          <p:nvSpPr>
            <p:cNvPr id="961" name="文本框 960">
              <a:extLst>
                <a:ext uri="{FF2B5EF4-FFF2-40B4-BE49-F238E27FC236}">
                  <a16:creationId xmlns:a16="http://schemas.microsoft.com/office/drawing/2014/main" id="{3D15CF96-B359-256A-027F-5907AD552F9C}"/>
                </a:ext>
              </a:extLst>
            </p:cNvPr>
            <p:cNvSpPr txBox="1"/>
            <p:nvPr/>
          </p:nvSpPr>
          <p:spPr>
            <a:xfrm>
              <a:off x="-271458" y="10025755"/>
              <a:ext cx="1538883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4000+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名企案例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62" name="文本框 961">
              <a:extLst>
                <a:ext uri="{FF2B5EF4-FFF2-40B4-BE49-F238E27FC236}">
                  <a16:creationId xmlns:a16="http://schemas.microsoft.com/office/drawing/2014/main" id="{83B79325-2727-EFBD-DB6E-6057C50CBCB5}"/>
                </a:ext>
              </a:extLst>
            </p:cNvPr>
            <p:cNvSpPr txBox="1"/>
            <p:nvPr/>
          </p:nvSpPr>
          <p:spPr>
            <a:xfrm>
              <a:off x="-1117844" y="10376973"/>
              <a:ext cx="3282950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全视角输出企业人才发展标杆案例库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70" name="组合 969">
            <a:extLst>
              <a:ext uri="{FF2B5EF4-FFF2-40B4-BE49-F238E27FC236}">
                <a16:creationId xmlns:a16="http://schemas.microsoft.com/office/drawing/2014/main" id="{623372D0-663B-E457-0903-2D82944EC265}"/>
              </a:ext>
            </a:extLst>
          </p:cNvPr>
          <p:cNvGrpSpPr/>
          <p:nvPr/>
        </p:nvGrpSpPr>
        <p:grpSpPr>
          <a:xfrm>
            <a:off x="4368228" y="2357989"/>
            <a:ext cx="2462213" cy="651550"/>
            <a:chOff x="1179249" y="3363150"/>
            <a:chExt cx="2462213" cy="651550"/>
          </a:xfrm>
        </p:grpSpPr>
        <p:sp>
          <p:nvSpPr>
            <p:cNvPr id="946" name="文本框 945">
              <a:extLst>
                <a:ext uri="{FF2B5EF4-FFF2-40B4-BE49-F238E27FC236}">
                  <a16:creationId xmlns:a16="http://schemas.microsoft.com/office/drawing/2014/main" id="{E5F92E25-AC44-12E4-9CC2-56DE7E3652D8}"/>
                </a:ext>
              </a:extLst>
            </p:cNvPr>
            <p:cNvSpPr txBox="1"/>
            <p:nvPr/>
          </p:nvSpPr>
          <p:spPr>
            <a:xfrm>
              <a:off x="1695416" y="3363150"/>
              <a:ext cx="1391407" cy="37234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100+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优质社群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47" name="文本框 946">
              <a:extLst>
                <a:ext uri="{FF2B5EF4-FFF2-40B4-BE49-F238E27FC236}">
                  <a16:creationId xmlns:a16="http://schemas.microsoft.com/office/drawing/2014/main" id="{64E25FCD-ECE8-C4CB-4907-21E5BAAA88E3}"/>
                </a:ext>
              </a:extLst>
            </p:cNvPr>
            <p:cNvSpPr txBox="1"/>
            <p:nvPr/>
          </p:nvSpPr>
          <p:spPr>
            <a:xfrm>
              <a:off x="1179249" y="3720645"/>
              <a:ext cx="2462213" cy="29405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孕育同侪同业良性成长态势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401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DB25A6FF-79C3-5DBC-48A3-47CD0556CEA8}"/>
              </a:ext>
            </a:extLst>
          </p:cNvPr>
          <p:cNvSpPr/>
          <p:nvPr/>
        </p:nvSpPr>
        <p:spPr>
          <a:xfrm>
            <a:off x="-2" y="1955977"/>
            <a:ext cx="12192001" cy="2844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BDED1E1-2F16-EA36-5C3B-E0C6EB5B57B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032104" y="729219"/>
            <a:ext cx="5009960" cy="50099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4288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B55504-D3BB-3446-1631-42414655CE3E}"/>
              </a:ext>
            </a:extLst>
          </p:cNvPr>
          <p:cNvSpPr/>
          <p:nvPr/>
        </p:nvSpPr>
        <p:spPr>
          <a:xfrm>
            <a:off x="7116853" y="819023"/>
            <a:ext cx="4840464" cy="4830352"/>
          </a:xfrm>
          <a:custGeom>
            <a:avLst/>
            <a:gdLst>
              <a:gd name="connsiteX0" fmla="*/ 2956676 w 4132800"/>
              <a:gd name="connsiteY0" fmla="*/ 2581238 h 4124166"/>
              <a:gd name="connsiteX1" fmla="*/ 3850471 w 4132800"/>
              <a:gd name="connsiteY1" fmla="*/ 3097271 h 4124166"/>
              <a:gd name="connsiteX2" fmla="*/ 3779892 w 4132800"/>
              <a:gd name="connsiteY2" fmla="*/ 3213411 h 4124166"/>
              <a:gd name="connsiteX3" fmla="*/ 2066400 w 4132800"/>
              <a:gd name="connsiteY3" fmla="*/ 4124166 h 4124166"/>
              <a:gd name="connsiteX4" fmla="*/ 352909 w 4132800"/>
              <a:gd name="connsiteY4" fmla="*/ 3213411 h 4124166"/>
              <a:gd name="connsiteX5" fmla="*/ 283586 w 4132800"/>
              <a:gd name="connsiteY5" fmla="*/ 3099340 h 4124166"/>
              <a:gd name="connsiteX6" fmla="*/ 1177382 w 4132800"/>
              <a:gd name="connsiteY6" fmla="*/ 2583307 h 4124166"/>
              <a:gd name="connsiteX7" fmla="*/ 1209372 w 4132800"/>
              <a:gd name="connsiteY7" fmla="*/ 2635929 h 4124166"/>
              <a:gd name="connsiteX8" fmla="*/ 2066400 w 4132800"/>
              <a:gd name="connsiteY8" fmla="*/ 3091307 h 4124166"/>
              <a:gd name="connsiteX9" fmla="*/ 2923429 w 4132800"/>
              <a:gd name="connsiteY9" fmla="*/ 2635929 h 4124166"/>
              <a:gd name="connsiteX10" fmla="*/ 2210416 w 4132800"/>
              <a:gd name="connsiteY10" fmla="*/ 0 h 4124166"/>
              <a:gd name="connsiteX11" fmla="*/ 2277678 w 4132800"/>
              <a:gd name="connsiteY11" fmla="*/ 3395 h 4124166"/>
              <a:gd name="connsiteX12" fmla="*/ 4132800 w 4132800"/>
              <a:gd name="connsiteY12" fmla="*/ 2058448 h 4124166"/>
              <a:gd name="connsiteX13" fmla="*/ 4039899 w 4132800"/>
              <a:gd name="connsiteY13" fmla="*/ 2672730 h 4124166"/>
              <a:gd name="connsiteX14" fmla="*/ 3979053 w 4132800"/>
              <a:gd name="connsiteY14" fmla="*/ 2838918 h 4124166"/>
              <a:gd name="connsiteX15" fmla="*/ 3067152 w 4132800"/>
              <a:gd name="connsiteY15" fmla="*/ 2312432 h 4124166"/>
              <a:gd name="connsiteX16" fmla="*/ 3078943 w 4132800"/>
              <a:gd name="connsiteY16" fmla="*/ 2266605 h 4124166"/>
              <a:gd name="connsiteX17" fmla="*/ 3099941 w 4132800"/>
              <a:gd name="connsiteY17" fmla="*/ 2058448 h 4124166"/>
              <a:gd name="connsiteX18" fmla="*/ 2274695 w 4132800"/>
              <a:gd name="connsiteY18" fmla="*/ 1046573 h 4124166"/>
              <a:gd name="connsiteX19" fmla="*/ 2210416 w 4132800"/>
              <a:gd name="connsiteY19" fmla="*/ 1036770 h 4124166"/>
              <a:gd name="connsiteX20" fmla="*/ 1922384 w 4132800"/>
              <a:gd name="connsiteY20" fmla="*/ 0 h 4124166"/>
              <a:gd name="connsiteX21" fmla="*/ 1922384 w 4132800"/>
              <a:gd name="connsiteY21" fmla="*/ 1036770 h 4124166"/>
              <a:gd name="connsiteX22" fmla="*/ 1858106 w 4132800"/>
              <a:gd name="connsiteY22" fmla="*/ 1046573 h 4124166"/>
              <a:gd name="connsiteX23" fmla="*/ 1032859 w 4132800"/>
              <a:gd name="connsiteY23" fmla="*/ 2058448 h 4124166"/>
              <a:gd name="connsiteX24" fmla="*/ 1053857 w 4132800"/>
              <a:gd name="connsiteY24" fmla="*/ 2266605 h 4124166"/>
              <a:gd name="connsiteX25" fmla="*/ 1064340 w 4132800"/>
              <a:gd name="connsiteY25" fmla="*/ 2307349 h 4124166"/>
              <a:gd name="connsiteX26" fmla="*/ 151983 w 4132800"/>
              <a:gd name="connsiteY26" fmla="*/ 2834099 h 4124166"/>
              <a:gd name="connsiteX27" fmla="*/ 92901 w 4132800"/>
              <a:gd name="connsiteY27" fmla="*/ 2672730 h 4124166"/>
              <a:gd name="connsiteX28" fmla="*/ 0 w 4132800"/>
              <a:gd name="connsiteY28" fmla="*/ 2058448 h 4124166"/>
              <a:gd name="connsiteX29" fmla="*/ 1855123 w 4132800"/>
              <a:gd name="connsiteY29" fmla="*/ 3395 h 4124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32800" h="4124166">
                <a:moveTo>
                  <a:pt x="2956676" y="2581238"/>
                </a:moveTo>
                <a:lnTo>
                  <a:pt x="3850471" y="3097271"/>
                </a:lnTo>
                <a:lnTo>
                  <a:pt x="3779892" y="3213411"/>
                </a:lnTo>
                <a:cubicBezTo>
                  <a:pt x="3408544" y="3762896"/>
                  <a:pt x="2779676" y="4124166"/>
                  <a:pt x="2066400" y="4124166"/>
                </a:cubicBezTo>
                <a:cubicBezTo>
                  <a:pt x="1353125" y="4124166"/>
                  <a:pt x="724256" y="3762896"/>
                  <a:pt x="352909" y="3213411"/>
                </a:cubicBezTo>
                <a:lnTo>
                  <a:pt x="283586" y="3099340"/>
                </a:lnTo>
                <a:lnTo>
                  <a:pt x="1177382" y="2583307"/>
                </a:lnTo>
                <a:lnTo>
                  <a:pt x="1209372" y="2635929"/>
                </a:lnTo>
                <a:cubicBezTo>
                  <a:pt x="1395107" y="2910672"/>
                  <a:pt x="1709645" y="3091307"/>
                  <a:pt x="2066400" y="3091307"/>
                </a:cubicBezTo>
                <a:cubicBezTo>
                  <a:pt x="2423156" y="3091307"/>
                  <a:pt x="2737694" y="2910672"/>
                  <a:pt x="2923429" y="2635929"/>
                </a:cubicBezTo>
                <a:close/>
                <a:moveTo>
                  <a:pt x="2210416" y="0"/>
                </a:moveTo>
                <a:lnTo>
                  <a:pt x="2277678" y="3395"/>
                </a:lnTo>
                <a:cubicBezTo>
                  <a:pt x="3319672" y="109181"/>
                  <a:pt x="4132800" y="988887"/>
                  <a:pt x="4132800" y="2058448"/>
                </a:cubicBezTo>
                <a:cubicBezTo>
                  <a:pt x="4132800" y="2272360"/>
                  <a:pt x="4100275" y="2478678"/>
                  <a:pt x="4039899" y="2672730"/>
                </a:cubicBezTo>
                <a:lnTo>
                  <a:pt x="3979053" y="2838918"/>
                </a:lnTo>
                <a:lnTo>
                  <a:pt x="3067152" y="2312432"/>
                </a:lnTo>
                <a:lnTo>
                  <a:pt x="3078943" y="2266605"/>
                </a:lnTo>
                <a:cubicBezTo>
                  <a:pt x="3092711" y="2199369"/>
                  <a:pt x="3099941" y="2129752"/>
                  <a:pt x="3099941" y="2058448"/>
                </a:cubicBezTo>
                <a:cubicBezTo>
                  <a:pt x="3099941" y="1559320"/>
                  <a:pt x="2745662" y="1142883"/>
                  <a:pt x="2274695" y="1046573"/>
                </a:cubicBezTo>
                <a:lnTo>
                  <a:pt x="2210416" y="1036770"/>
                </a:lnTo>
                <a:close/>
                <a:moveTo>
                  <a:pt x="1922384" y="0"/>
                </a:moveTo>
                <a:lnTo>
                  <a:pt x="1922384" y="1036770"/>
                </a:lnTo>
                <a:lnTo>
                  <a:pt x="1858106" y="1046573"/>
                </a:lnTo>
                <a:cubicBezTo>
                  <a:pt x="1387138" y="1142883"/>
                  <a:pt x="1032859" y="1559320"/>
                  <a:pt x="1032859" y="2058448"/>
                </a:cubicBezTo>
                <a:cubicBezTo>
                  <a:pt x="1032859" y="2129752"/>
                  <a:pt x="1040089" y="2199369"/>
                  <a:pt x="1053857" y="2266605"/>
                </a:cubicBezTo>
                <a:lnTo>
                  <a:pt x="1064340" y="2307349"/>
                </a:lnTo>
                <a:lnTo>
                  <a:pt x="151983" y="2834099"/>
                </a:lnTo>
                <a:lnTo>
                  <a:pt x="92901" y="2672730"/>
                </a:lnTo>
                <a:cubicBezTo>
                  <a:pt x="32525" y="2478678"/>
                  <a:pt x="0" y="2272360"/>
                  <a:pt x="0" y="2058448"/>
                </a:cubicBezTo>
                <a:cubicBezTo>
                  <a:pt x="0" y="988887"/>
                  <a:pt x="813128" y="109181"/>
                  <a:pt x="1855123" y="3395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4288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719B932-28A9-0A6A-55A0-87F1BC92CCA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52192" y="2049306"/>
            <a:ext cx="2369782" cy="2369782"/>
          </a:xfrm>
          <a:prstGeom prst="ellipse">
            <a:avLst/>
          </a:prstGeom>
          <a:gradFill flip="none" rotWithShape="1">
            <a:gsLst>
              <a:gs pos="28000">
                <a:schemeClr val="accent1">
                  <a:lumMod val="60000"/>
                  <a:lumOff val="40000"/>
                </a:schemeClr>
              </a:gs>
              <a:gs pos="8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33400" dist="266700" dir="2700000" sx="97000" sy="97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C4F7D5-9719-EEC3-F374-53BB293BC086}"/>
              </a:ext>
            </a:extLst>
          </p:cNvPr>
          <p:cNvSpPr txBox="1"/>
          <p:nvPr/>
        </p:nvSpPr>
        <p:spPr>
          <a:xfrm>
            <a:off x="8738488" y="2770361"/>
            <a:ext cx="1597191" cy="931024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品牌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地位介绍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A79A4-A54C-5B97-240D-035BC6A15346}"/>
              </a:ext>
            </a:extLst>
          </p:cNvPr>
          <p:cNvSpPr txBox="1"/>
          <p:nvPr/>
        </p:nvSpPr>
        <p:spPr>
          <a:xfrm rot="3579201">
            <a:off x="7406301" y="1387904"/>
            <a:ext cx="3794789" cy="379478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创新品牌</a:t>
            </a:r>
          </a:p>
        </p:txBody>
      </p:sp>
      <p:sp>
        <p:nvSpPr>
          <p:cNvPr id="10" name="TextBox 75+">
            <a:extLst>
              <a:ext uri="{FF2B5EF4-FFF2-40B4-BE49-F238E27FC236}">
                <a16:creationId xmlns:a16="http://schemas.microsoft.com/office/drawing/2014/main" id="{8A214C5F-3748-858F-F041-8A7F8FE1F6CE}"/>
              </a:ext>
            </a:extLst>
          </p:cNvPr>
          <p:cNvSpPr txBox="1"/>
          <p:nvPr/>
        </p:nvSpPr>
        <p:spPr>
          <a:xfrm rot="18000000">
            <a:off x="7763072" y="1463142"/>
            <a:ext cx="3794789" cy="379478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领跑品牌</a:t>
            </a:r>
          </a:p>
        </p:txBody>
      </p:sp>
      <p:sp>
        <p:nvSpPr>
          <p:cNvPr id="11" name="TextBox 75++">
            <a:extLst>
              <a:ext uri="{FF2B5EF4-FFF2-40B4-BE49-F238E27FC236}">
                <a16:creationId xmlns:a16="http://schemas.microsoft.com/office/drawing/2014/main" id="{C70F24AE-6B5A-1781-DE58-76085DD51AD7}"/>
              </a:ext>
            </a:extLst>
          </p:cNvPr>
          <p:cNvSpPr txBox="1"/>
          <p:nvPr/>
        </p:nvSpPr>
        <p:spPr>
          <a:xfrm>
            <a:off x="7787542" y="1295088"/>
            <a:ext cx="3794789" cy="3794789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prstTxWarp prst="textArchDown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TOP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品牌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978136-B27A-9B46-7163-BE0749F7A686}"/>
              </a:ext>
            </a:extLst>
          </p:cNvPr>
          <p:cNvSpPr txBox="1"/>
          <p:nvPr/>
        </p:nvSpPr>
        <p:spPr>
          <a:xfrm>
            <a:off x="624067" y="1382645"/>
            <a:ext cx="5377576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由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报业传媒集团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《XX》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杂志于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月正式启动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F3138D-7A0A-BF4D-47A9-612DC8DEFE10}"/>
              </a:ext>
            </a:extLst>
          </p:cNvPr>
          <p:cNvSpPr txBox="1"/>
          <p:nvPr/>
        </p:nvSpPr>
        <p:spPr>
          <a:xfrm>
            <a:off x="589836" y="5027689"/>
            <a:ext cx="1268592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工程使命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4F7030-6B02-BB5A-73AF-C64A8A8B09B2}"/>
              </a:ext>
            </a:extLst>
          </p:cNvPr>
          <p:cNvSpPr txBox="1"/>
          <p:nvPr/>
        </p:nvSpPr>
        <p:spPr>
          <a:xfrm>
            <a:off x="589836" y="5502309"/>
            <a:ext cx="2409820" cy="710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打造企业培训卓越品牌 树立培训行业服务标杆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43EEB2-B226-2889-B733-72C3F0E232AD}"/>
              </a:ext>
            </a:extLst>
          </p:cNvPr>
          <p:cNvSpPr txBox="1"/>
          <p:nvPr/>
        </p:nvSpPr>
        <p:spPr>
          <a:xfrm>
            <a:off x="3935760" y="5027689"/>
            <a:ext cx="1268592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工程宗旨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F6A5F7-49D9-0FE0-83A6-745E4F6425A9}"/>
              </a:ext>
            </a:extLst>
          </p:cNvPr>
          <p:cNvSpPr txBox="1"/>
          <p:nvPr/>
        </p:nvSpPr>
        <p:spPr>
          <a:xfrm>
            <a:off x="3935760" y="5502309"/>
            <a:ext cx="3046440" cy="710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创新品牌化强企品牌、助力企建设、整合优势资源、孵业发展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3265B16-2620-E7A7-04EA-8F97D9AA61E2}"/>
              </a:ext>
            </a:extLst>
          </p:cNvPr>
          <p:cNvSpPr txBox="1"/>
          <p:nvPr/>
        </p:nvSpPr>
        <p:spPr>
          <a:xfrm>
            <a:off x="623392" y="2276872"/>
            <a:ext cx="2030017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全媒体平台进行传播</a:t>
            </a:r>
          </a:p>
        </p:txBody>
      </p:sp>
      <p:sp>
        <p:nvSpPr>
          <p:cNvPr id="23" name="图形 16">
            <a:extLst>
              <a:ext uri="{FF2B5EF4-FFF2-40B4-BE49-F238E27FC236}">
                <a16:creationId xmlns:a16="http://schemas.microsoft.com/office/drawing/2014/main" id="{FE5714E9-F9A6-DCE3-6FF6-0CDA4C7B6911}"/>
              </a:ext>
            </a:extLst>
          </p:cNvPr>
          <p:cNvSpPr/>
          <p:nvPr/>
        </p:nvSpPr>
        <p:spPr>
          <a:xfrm>
            <a:off x="695400" y="3006773"/>
            <a:ext cx="689471" cy="694103"/>
          </a:xfrm>
          <a:custGeom>
            <a:avLst/>
            <a:gdLst>
              <a:gd name="connsiteX0" fmla="*/ 205695 w 1847742"/>
              <a:gd name="connsiteY0" fmla="*/ 786509 h 1860157"/>
              <a:gd name="connsiteX1" fmla="*/ 958951 w 1847742"/>
              <a:gd name="connsiteY1" fmla="*/ 135014 h 1860157"/>
              <a:gd name="connsiteX2" fmla="*/ 1061271 w 1847742"/>
              <a:gd name="connsiteY2" fmla="*/ 128502 h 1860157"/>
              <a:gd name="connsiteX3" fmla="*/ 1157079 w 1847742"/>
              <a:gd name="connsiteY3" fmla="*/ 88877 h 1860157"/>
              <a:gd name="connsiteX4" fmla="*/ 1731556 w 1847742"/>
              <a:gd name="connsiteY4" fmla="*/ 55949 h 1860157"/>
              <a:gd name="connsiteX5" fmla="*/ 1757042 w 1847742"/>
              <a:gd name="connsiteY5" fmla="*/ 569406 h 1860157"/>
              <a:gd name="connsiteX6" fmla="*/ 1840014 w 1847742"/>
              <a:gd name="connsiteY6" fmla="*/ 1076352 h 1860157"/>
              <a:gd name="connsiteX7" fmla="*/ 671713 w 1847742"/>
              <a:gd name="connsiteY7" fmla="*/ 1083049 h 1860157"/>
              <a:gd name="connsiteX8" fmla="*/ 984438 w 1847742"/>
              <a:gd name="connsiteY8" fmla="*/ 1444701 h 1860157"/>
              <a:gd name="connsiteX9" fmla="*/ 1361159 w 1847742"/>
              <a:gd name="connsiteY9" fmla="*/ 1253829 h 1860157"/>
              <a:gd name="connsiteX10" fmla="*/ 1807830 w 1847742"/>
              <a:gd name="connsiteY10" fmla="*/ 1253829 h 1860157"/>
              <a:gd name="connsiteX11" fmla="*/ 939790 w 1847742"/>
              <a:gd name="connsiteY11" fmla="*/ 1813423 h 1860157"/>
              <a:gd name="connsiteX12" fmla="*/ 665202 w 1847742"/>
              <a:gd name="connsiteY12" fmla="*/ 1740869 h 1860157"/>
              <a:gd name="connsiteX13" fmla="*/ 52402 w 1847742"/>
              <a:gd name="connsiteY13" fmla="*/ 1773797 h 1860157"/>
              <a:gd name="connsiteX14" fmla="*/ 71564 w 1847742"/>
              <a:gd name="connsiteY14" fmla="*/ 1254015 h 1860157"/>
              <a:gd name="connsiteX15" fmla="*/ 601392 w 1847742"/>
              <a:gd name="connsiteY15" fmla="*/ 457413 h 1860157"/>
              <a:gd name="connsiteX16" fmla="*/ 607717 w 1847742"/>
              <a:gd name="connsiteY16" fmla="*/ 444204 h 1860157"/>
              <a:gd name="connsiteX17" fmla="*/ 205695 w 1847742"/>
              <a:gd name="connsiteY17" fmla="*/ 786509 h 1860157"/>
              <a:gd name="connsiteX18" fmla="*/ 1776018 w 1847742"/>
              <a:gd name="connsiteY18" fmla="*/ 299283 h 1860157"/>
              <a:gd name="connsiteX19" fmla="*/ 1329161 w 1847742"/>
              <a:gd name="connsiteY19" fmla="*/ 187476 h 1860157"/>
              <a:gd name="connsiteX20" fmla="*/ 1724858 w 1847742"/>
              <a:gd name="connsiteY20" fmla="*/ 509875 h 1860157"/>
              <a:gd name="connsiteX21" fmla="*/ 1776018 w 1847742"/>
              <a:gd name="connsiteY21" fmla="*/ 299283 h 1860157"/>
              <a:gd name="connsiteX22" fmla="*/ 671527 w 1847742"/>
              <a:gd name="connsiteY22" fmla="*/ 845668 h 1860157"/>
              <a:gd name="connsiteX23" fmla="*/ 1380135 w 1847742"/>
              <a:gd name="connsiteY23" fmla="*/ 845668 h 1860157"/>
              <a:gd name="connsiteX24" fmla="*/ 671527 w 1847742"/>
              <a:gd name="connsiteY24" fmla="*/ 845668 h 1860157"/>
              <a:gd name="connsiteX25" fmla="*/ 148210 w 1847742"/>
              <a:gd name="connsiteY25" fmla="*/ 1648782 h 1860157"/>
              <a:gd name="connsiteX26" fmla="*/ 595067 w 1847742"/>
              <a:gd name="connsiteY26" fmla="*/ 1701430 h 1860157"/>
              <a:gd name="connsiteX27" fmla="*/ 237507 w 1847742"/>
              <a:gd name="connsiteY27" fmla="*/ 1266852 h 1860157"/>
              <a:gd name="connsiteX28" fmla="*/ 148210 w 1847742"/>
              <a:gd name="connsiteY28" fmla="*/ 1648782 h 186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47742" h="1860157">
                <a:moveTo>
                  <a:pt x="205695" y="786509"/>
                </a:moveTo>
                <a:cubicBezTo>
                  <a:pt x="310433" y="427461"/>
                  <a:pt x="539628" y="171291"/>
                  <a:pt x="958951" y="135014"/>
                </a:cubicBezTo>
                <a:cubicBezTo>
                  <a:pt x="987787" y="132409"/>
                  <a:pt x="1028156" y="134642"/>
                  <a:pt x="1061271" y="128502"/>
                </a:cubicBezTo>
                <a:cubicBezTo>
                  <a:pt x="1089734" y="122921"/>
                  <a:pt x="1124337" y="102271"/>
                  <a:pt x="1157079" y="88877"/>
                </a:cubicBezTo>
                <a:cubicBezTo>
                  <a:pt x="1289908" y="34183"/>
                  <a:pt x="1583285" y="-61625"/>
                  <a:pt x="1731556" y="55949"/>
                </a:cubicBezTo>
                <a:cubicBezTo>
                  <a:pt x="1860106" y="158268"/>
                  <a:pt x="1836479" y="406997"/>
                  <a:pt x="1757042" y="569406"/>
                </a:cubicBezTo>
                <a:cubicBezTo>
                  <a:pt x="1834247" y="726419"/>
                  <a:pt x="1863082" y="902781"/>
                  <a:pt x="1840014" y="1076352"/>
                </a:cubicBezTo>
                <a:cubicBezTo>
                  <a:pt x="1467572" y="1091607"/>
                  <a:pt x="1033552" y="1078398"/>
                  <a:pt x="671713" y="1083049"/>
                </a:cubicBezTo>
                <a:cubicBezTo>
                  <a:pt x="683805" y="1275967"/>
                  <a:pt x="804728" y="1423865"/>
                  <a:pt x="984438" y="1444701"/>
                </a:cubicBezTo>
                <a:cubicBezTo>
                  <a:pt x="1160055" y="1465165"/>
                  <a:pt x="1281350" y="1365822"/>
                  <a:pt x="1361159" y="1253829"/>
                </a:cubicBezTo>
                <a:lnTo>
                  <a:pt x="1807830" y="1253829"/>
                </a:lnTo>
                <a:cubicBezTo>
                  <a:pt x="1691744" y="1587948"/>
                  <a:pt x="1396692" y="1846909"/>
                  <a:pt x="939790" y="1813423"/>
                </a:cubicBezTo>
                <a:cubicBezTo>
                  <a:pt x="835982" y="1805609"/>
                  <a:pt x="754871" y="1775286"/>
                  <a:pt x="665202" y="1740869"/>
                </a:cubicBezTo>
                <a:cubicBezTo>
                  <a:pt x="515444" y="1822911"/>
                  <a:pt x="184301" y="1944764"/>
                  <a:pt x="52402" y="1773797"/>
                </a:cubicBezTo>
                <a:cubicBezTo>
                  <a:pt x="-47685" y="1643945"/>
                  <a:pt x="16683" y="1407866"/>
                  <a:pt x="71564" y="1254015"/>
                </a:cubicBezTo>
                <a:cubicBezTo>
                  <a:pt x="182813" y="942034"/>
                  <a:pt x="394335" y="633030"/>
                  <a:pt x="601392" y="457413"/>
                </a:cubicBezTo>
                <a:cubicBezTo>
                  <a:pt x="602508" y="452018"/>
                  <a:pt x="607717" y="450715"/>
                  <a:pt x="607717" y="444204"/>
                </a:cubicBezTo>
                <a:cubicBezTo>
                  <a:pt x="444192" y="527920"/>
                  <a:pt x="333873" y="666330"/>
                  <a:pt x="205695" y="786509"/>
                </a:cubicBezTo>
                <a:close/>
                <a:moveTo>
                  <a:pt x="1776018" y="299283"/>
                </a:moveTo>
                <a:cubicBezTo>
                  <a:pt x="1769879" y="75110"/>
                  <a:pt x="1481524" y="97249"/>
                  <a:pt x="1329161" y="187476"/>
                </a:cubicBezTo>
                <a:cubicBezTo>
                  <a:pt x="1499198" y="255564"/>
                  <a:pt x="1623469" y="371092"/>
                  <a:pt x="1724858" y="509875"/>
                </a:cubicBezTo>
                <a:cubicBezTo>
                  <a:pt x="1746996" y="439553"/>
                  <a:pt x="1778250" y="381138"/>
                  <a:pt x="1776018" y="299283"/>
                </a:cubicBezTo>
                <a:close/>
                <a:moveTo>
                  <a:pt x="671527" y="845668"/>
                </a:moveTo>
                <a:lnTo>
                  <a:pt x="1380135" y="845668"/>
                </a:lnTo>
                <a:cubicBezTo>
                  <a:pt x="1359671" y="387835"/>
                  <a:pt x="693851" y="424856"/>
                  <a:pt x="671527" y="845668"/>
                </a:cubicBezTo>
                <a:close/>
                <a:moveTo>
                  <a:pt x="148210" y="1648782"/>
                </a:moveTo>
                <a:cubicBezTo>
                  <a:pt x="183743" y="1851560"/>
                  <a:pt x="467074" y="1792401"/>
                  <a:pt x="595067" y="1701430"/>
                </a:cubicBezTo>
                <a:cubicBezTo>
                  <a:pt x="427077" y="1606924"/>
                  <a:pt x="322153" y="1447306"/>
                  <a:pt x="237507" y="1266852"/>
                </a:cubicBezTo>
                <a:cubicBezTo>
                  <a:pt x="198254" y="1364520"/>
                  <a:pt x="124584" y="1515023"/>
                  <a:pt x="148210" y="164878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6C780DB-DDE9-92DB-67B4-1C72C8FB89B1}"/>
              </a:ext>
            </a:extLst>
          </p:cNvPr>
          <p:cNvSpPr txBox="1"/>
          <p:nvPr/>
        </p:nvSpPr>
        <p:spPr>
          <a:xfrm>
            <a:off x="653872" y="3758909"/>
            <a:ext cx="819111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培训网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6837730-4BA7-BE78-A42E-32998CC8AD07}"/>
              </a:ext>
            </a:extLst>
          </p:cNvPr>
          <p:cNvGrpSpPr/>
          <p:nvPr/>
        </p:nvGrpSpPr>
        <p:grpSpPr>
          <a:xfrm>
            <a:off x="1995945" y="3006773"/>
            <a:ext cx="862197" cy="640184"/>
            <a:chOff x="2174799" y="7408672"/>
            <a:chExt cx="1040881" cy="772857"/>
          </a:xfrm>
          <a:solidFill>
            <a:schemeClr val="accent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D307937-11CE-CD74-9CFB-481E255D2157}"/>
                </a:ext>
              </a:extLst>
            </p:cNvPr>
            <p:cNvSpPr/>
            <p:nvPr/>
          </p:nvSpPr>
          <p:spPr>
            <a:xfrm>
              <a:off x="2174799" y="7408672"/>
              <a:ext cx="743194" cy="727492"/>
            </a:xfrm>
            <a:custGeom>
              <a:avLst/>
              <a:gdLst>
                <a:gd name="connsiteX0" fmla="*/ 1290221 w 1290221"/>
                <a:gd name="connsiteY0" fmla="*/ 274743 h 1262961"/>
                <a:gd name="connsiteX1" fmla="*/ 686540 w 1290221"/>
                <a:gd name="connsiteY1" fmla="*/ 899 h 1262961"/>
                <a:gd name="connsiteX2" fmla="*/ 0 w 1290221"/>
                <a:gd name="connsiteY2" fmla="*/ 548587 h 1262961"/>
                <a:gd name="connsiteX3" fmla="*/ 213064 w 1290221"/>
                <a:gd name="connsiteY3" fmla="*/ 941493 h 1262961"/>
                <a:gd name="connsiteX4" fmla="*/ 106532 w 1290221"/>
                <a:gd name="connsiteY4" fmla="*/ 1262962 h 1262961"/>
                <a:gd name="connsiteX5" fmla="*/ 485313 w 1290221"/>
                <a:gd name="connsiteY5" fmla="*/ 1072462 h 1262961"/>
                <a:gd name="connsiteX6" fmla="*/ 698377 w 1290221"/>
                <a:gd name="connsiteY6" fmla="*/ 1096274 h 1262961"/>
                <a:gd name="connsiteX7" fmla="*/ 793072 w 1290221"/>
                <a:gd name="connsiteY7" fmla="*/ 1096274 h 1262961"/>
                <a:gd name="connsiteX8" fmla="*/ 698377 w 1290221"/>
                <a:gd name="connsiteY8" fmla="*/ 834337 h 1262961"/>
                <a:gd name="connsiteX9" fmla="*/ 1290221 w 1290221"/>
                <a:gd name="connsiteY9" fmla="*/ 274743 h 1262961"/>
                <a:gd name="connsiteX10" fmla="*/ 828583 w 1290221"/>
                <a:gd name="connsiteY10" fmla="*/ 274743 h 1262961"/>
                <a:gd name="connsiteX11" fmla="*/ 887767 w 1290221"/>
                <a:gd name="connsiteY11" fmla="*/ 215212 h 1262961"/>
                <a:gd name="connsiteX12" fmla="*/ 935115 w 1290221"/>
                <a:gd name="connsiteY12" fmla="*/ 215212 h 1262961"/>
                <a:gd name="connsiteX13" fmla="*/ 994299 w 1290221"/>
                <a:gd name="connsiteY13" fmla="*/ 274743 h 1262961"/>
                <a:gd name="connsiteX14" fmla="*/ 994299 w 1290221"/>
                <a:gd name="connsiteY14" fmla="*/ 322368 h 1262961"/>
                <a:gd name="connsiteX15" fmla="*/ 935115 w 1290221"/>
                <a:gd name="connsiteY15" fmla="*/ 381899 h 1262961"/>
                <a:gd name="connsiteX16" fmla="*/ 887767 w 1290221"/>
                <a:gd name="connsiteY16" fmla="*/ 381899 h 1262961"/>
                <a:gd name="connsiteX17" fmla="*/ 828583 w 1290221"/>
                <a:gd name="connsiteY17" fmla="*/ 322368 h 1262961"/>
                <a:gd name="connsiteX18" fmla="*/ 828583 w 1290221"/>
                <a:gd name="connsiteY18" fmla="*/ 274743 h 1262961"/>
                <a:gd name="connsiteX19" fmla="*/ 520823 w 1290221"/>
                <a:gd name="connsiteY19" fmla="*/ 298555 h 1262961"/>
                <a:gd name="connsiteX20" fmla="*/ 461639 w 1290221"/>
                <a:gd name="connsiteY20" fmla="*/ 358087 h 1262961"/>
                <a:gd name="connsiteX21" fmla="*/ 414291 w 1290221"/>
                <a:gd name="connsiteY21" fmla="*/ 358087 h 1262961"/>
                <a:gd name="connsiteX22" fmla="*/ 355107 w 1290221"/>
                <a:gd name="connsiteY22" fmla="*/ 298555 h 1262961"/>
                <a:gd name="connsiteX23" fmla="*/ 355107 w 1290221"/>
                <a:gd name="connsiteY23" fmla="*/ 250930 h 1262961"/>
                <a:gd name="connsiteX24" fmla="*/ 414291 w 1290221"/>
                <a:gd name="connsiteY24" fmla="*/ 191399 h 1262961"/>
                <a:gd name="connsiteX25" fmla="*/ 461639 w 1290221"/>
                <a:gd name="connsiteY25" fmla="*/ 191399 h 1262961"/>
                <a:gd name="connsiteX26" fmla="*/ 520823 w 1290221"/>
                <a:gd name="connsiteY26" fmla="*/ 250930 h 1262961"/>
                <a:gd name="connsiteX27" fmla="*/ 520823 w 1290221"/>
                <a:gd name="connsiteY27" fmla="*/ 298555 h 126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90221" h="1262961">
                  <a:moveTo>
                    <a:pt x="1290221" y="274743"/>
                  </a:moveTo>
                  <a:cubicBezTo>
                    <a:pt x="1148179" y="96149"/>
                    <a:pt x="923278" y="-11007"/>
                    <a:pt x="686540" y="899"/>
                  </a:cubicBezTo>
                  <a:cubicBezTo>
                    <a:pt x="307759" y="899"/>
                    <a:pt x="0" y="239024"/>
                    <a:pt x="0" y="548587"/>
                  </a:cubicBezTo>
                  <a:cubicBezTo>
                    <a:pt x="0" y="703368"/>
                    <a:pt x="82858" y="846243"/>
                    <a:pt x="213064" y="941493"/>
                  </a:cubicBezTo>
                  <a:lnTo>
                    <a:pt x="106532" y="1262962"/>
                  </a:lnTo>
                  <a:lnTo>
                    <a:pt x="485313" y="1072462"/>
                  </a:lnTo>
                  <a:cubicBezTo>
                    <a:pt x="556334" y="1084368"/>
                    <a:pt x="627355" y="1096274"/>
                    <a:pt x="698377" y="1096274"/>
                  </a:cubicBezTo>
                  <a:lnTo>
                    <a:pt x="793072" y="1096274"/>
                  </a:lnTo>
                  <a:cubicBezTo>
                    <a:pt x="733887" y="1024837"/>
                    <a:pt x="710214" y="929587"/>
                    <a:pt x="698377" y="834337"/>
                  </a:cubicBezTo>
                  <a:cubicBezTo>
                    <a:pt x="686540" y="536680"/>
                    <a:pt x="946951" y="310462"/>
                    <a:pt x="1290221" y="274743"/>
                  </a:cubicBezTo>
                  <a:close/>
                  <a:moveTo>
                    <a:pt x="828583" y="274743"/>
                  </a:moveTo>
                  <a:cubicBezTo>
                    <a:pt x="828583" y="239024"/>
                    <a:pt x="852256" y="215212"/>
                    <a:pt x="887767" y="215212"/>
                  </a:cubicBezTo>
                  <a:lnTo>
                    <a:pt x="935115" y="215212"/>
                  </a:lnTo>
                  <a:cubicBezTo>
                    <a:pt x="970625" y="215212"/>
                    <a:pt x="994299" y="239024"/>
                    <a:pt x="994299" y="274743"/>
                  </a:cubicBezTo>
                  <a:lnTo>
                    <a:pt x="994299" y="322368"/>
                  </a:lnTo>
                  <a:cubicBezTo>
                    <a:pt x="994299" y="358087"/>
                    <a:pt x="970625" y="381899"/>
                    <a:pt x="935115" y="381899"/>
                  </a:cubicBezTo>
                  <a:lnTo>
                    <a:pt x="887767" y="381899"/>
                  </a:lnTo>
                  <a:cubicBezTo>
                    <a:pt x="852256" y="381899"/>
                    <a:pt x="828583" y="358087"/>
                    <a:pt x="828583" y="322368"/>
                  </a:cubicBezTo>
                  <a:lnTo>
                    <a:pt x="828583" y="274743"/>
                  </a:lnTo>
                  <a:close/>
                  <a:moveTo>
                    <a:pt x="520823" y="298555"/>
                  </a:moveTo>
                  <a:cubicBezTo>
                    <a:pt x="520823" y="334274"/>
                    <a:pt x="497150" y="358087"/>
                    <a:pt x="461639" y="358087"/>
                  </a:cubicBezTo>
                  <a:lnTo>
                    <a:pt x="414291" y="358087"/>
                  </a:lnTo>
                  <a:cubicBezTo>
                    <a:pt x="378781" y="358087"/>
                    <a:pt x="355107" y="334274"/>
                    <a:pt x="355107" y="298555"/>
                  </a:cubicBezTo>
                  <a:lnTo>
                    <a:pt x="355107" y="250930"/>
                  </a:lnTo>
                  <a:cubicBezTo>
                    <a:pt x="355107" y="215212"/>
                    <a:pt x="378781" y="191399"/>
                    <a:pt x="414291" y="191399"/>
                  </a:cubicBezTo>
                  <a:lnTo>
                    <a:pt x="461639" y="191399"/>
                  </a:lnTo>
                  <a:cubicBezTo>
                    <a:pt x="497150" y="191399"/>
                    <a:pt x="520823" y="215212"/>
                    <a:pt x="520823" y="250930"/>
                  </a:cubicBezTo>
                  <a:lnTo>
                    <a:pt x="520823" y="298555"/>
                  </a:lnTo>
                  <a:close/>
                </a:path>
              </a:pathLst>
            </a:custGeom>
            <a:grpFill/>
            <a:ln w="1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A0914F4-7C71-F20B-EF4E-483109598494}"/>
                </a:ext>
              </a:extLst>
            </p:cNvPr>
            <p:cNvSpPr/>
            <p:nvPr/>
          </p:nvSpPr>
          <p:spPr>
            <a:xfrm>
              <a:off x="2595216" y="7632869"/>
              <a:ext cx="620464" cy="548660"/>
            </a:xfrm>
            <a:custGeom>
              <a:avLst/>
              <a:gdLst>
                <a:gd name="connsiteX0" fmla="*/ 1065320 w 1077157"/>
                <a:gd name="connsiteY0" fmla="*/ 416719 h 952500"/>
                <a:gd name="connsiteX1" fmla="*/ 532660 w 1077157"/>
                <a:gd name="connsiteY1" fmla="*/ 0 h 952500"/>
                <a:gd name="connsiteX2" fmla="*/ 0 w 1077157"/>
                <a:gd name="connsiteY2" fmla="*/ 416719 h 952500"/>
                <a:gd name="connsiteX3" fmla="*/ 532660 w 1077157"/>
                <a:gd name="connsiteY3" fmla="*/ 833438 h 952500"/>
                <a:gd name="connsiteX4" fmla="*/ 745724 w 1077157"/>
                <a:gd name="connsiteY4" fmla="*/ 797719 h 952500"/>
                <a:gd name="connsiteX5" fmla="*/ 1077157 w 1077157"/>
                <a:gd name="connsiteY5" fmla="*/ 952500 h 952500"/>
                <a:gd name="connsiteX6" fmla="*/ 958788 w 1077157"/>
                <a:gd name="connsiteY6" fmla="*/ 654844 h 952500"/>
                <a:gd name="connsiteX7" fmla="*/ 1065320 w 1077157"/>
                <a:gd name="connsiteY7" fmla="*/ 416719 h 952500"/>
                <a:gd name="connsiteX8" fmla="*/ 343270 w 1077157"/>
                <a:gd name="connsiteY8" fmla="*/ 321469 h 952500"/>
                <a:gd name="connsiteX9" fmla="*/ 284085 w 1077157"/>
                <a:gd name="connsiteY9" fmla="*/ 381000 h 952500"/>
                <a:gd name="connsiteX10" fmla="*/ 236738 w 1077157"/>
                <a:gd name="connsiteY10" fmla="*/ 381000 h 952500"/>
                <a:gd name="connsiteX11" fmla="*/ 177553 w 1077157"/>
                <a:gd name="connsiteY11" fmla="*/ 321469 h 952500"/>
                <a:gd name="connsiteX12" fmla="*/ 177553 w 1077157"/>
                <a:gd name="connsiteY12" fmla="*/ 273844 h 952500"/>
                <a:gd name="connsiteX13" fmla="*/ 236738 w 1077157"/>
                <a:gd name="connsiteY13" fmla="*/ 214313 h 952500"/>
                <a:gd name="connsiteX14" fmla="*/ 284085 w 1077157"/>
                <a:gd name="connsiteY14" fmla="*/ 214313 h 952500"/>
                <a:gd name="connsiteX15" fmla="*/ 343270 w 1077157"/>
                <a:gd name="connsiteY15" fmla="*/ 273844 h 952500"/>
                <a:gd name="connsiteX16" fmla="*/ 343270 w 1077157"/>
                <a:gd name="connsiteY16" fmla="*/ 321469 h 952500"/>
                <a:gd name="connsiteX17" fmla="*/ 840419 w 1077157"/>
                <a:gd name="connsiteY17" fmla="*/ 321469 h 952500"/>
                <a:gd name="connsiteX18" fmla="*/ 781235 w 1077157"/>
                <a:gd name="connsiteY18" fmla="*/ 381000 h 952500"/>
                <a:gd name="connsiteX19" fmla="*/ 733887 w 1077157"/>
                <a:gd name="connsiteY19" fmla="*/ 381000 h 952500"/>
                <a:gd name="connsiteX20" fmla="*/ 674703 w 1077157"/>
                <a:gd name="connsiteY20" fmla="*/ 321469 h 952500"/>
                <a:gd name="connsiteX21" fmla="*/ 674703 w 1077157"/>
                <a:gd name="connsiteY21" fmla="*/ 273844 h 952500"/>
                <a:gd name="connsiteX22" fmla="*/ 733887 w 1077157"/>
                <a:gd name="connsiteY22" fmla="*/ 214313 h 952500"/>
                <a:gd name="connsiteX23" fmla="*/ 781235 w 1077157"/>
                <a:gd name="connsiteY23" fmla="*/ 214313 h 952500"/>
                <a:gd name="connsiteX24" fmla="*/ 840419 w 1077157"/>
                <a:gd name="connsiteY24" fmla="*/ 273844 h 952500"/>
                <a:gd name="connsiteX25" fmla="*/ 840419 w 1077157"/>
                <a:gd name="connsiteY25" fmla="*/ 321469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77157" h="952500">
                  <a:moveTo>
                    <a:pt x="1065320" y="416719"/>
                  </a:moveTo>
                  <a:cubicBezTo>
                    <a:pt x="1065320" y="190500"/>
                    <a:pt x="828583" y="0"/>
                    <a:pt x="532660" y="0"/>
                  </a:cubicBezTo>
                  <a:cubicBezTo>
                    <a:pt x="236738" y="0"/>
                    <a:pt x="0" y="190500"/>
                    <a:pt x="0" y="416719"/>
                  </a:cubicBezTo>
                  <a:cubicBezTo>
                    <a:pt x="0" y="654844"/>
                    <a:pt x="236738" y="833438"/>
                    <a:pt x="532660" y="833438"/>
                  </a:cubicBezTo>
                  <a:cubicBezTo>
                    <a:pt x="603682" y="833438"/>
                    <a:pt x="674703" y="821531"/>
                    <a:pt x="745724" y="797719"/>
                  </a:cubicBezTo>
                  <a:lnTo>
                    <a:pt x="1077157" y="952500"/>
                  </a:lnTo>
                  <a:lnTo>
                    <a:pt x="958788" y="654844"/>
                  </a:lnTo>
                  <a:cubicBezTo>
                    <a:pt x="1017973" y="607219"/>
                    <a:pt x="1065320" y="511969"/>
                    <a:pt x="1065320" y="416719"/>
                  </a:cubicBezTo>
                  <a:close/>
                  <a:moveTo>
                    <a:pt x="343270" y="321469"/>
                  </a:moveTo>
                  <a:cubicBezTo>
                    <a:pt x="343270" y="357188"/>
                    <a:pt x="319596" y="381000"/>
                    <a:pt x="284085" y="381000"/>
                  </a:cubicBezTo>
                  <a:lnTo>
                    <a:pt x="236738" y="381000"/>
                  </a:lnTo>
                  <a:cubicBezTo>
                    <a:pt x="201227" y="381000"/>
                    <a:pt x="177553" y="357188"/>
                    <a:pt x="177553" y="321469"/>
                  </a:cubicBezTo>
                  <a:lnTo>
                    <a:pt x="177553" y="273844"/>
                  </a:lnTo>
                  <a:cubicBezTo>
                    <a:pt x="177553" y="238125"/>
                    <a:pt x="201227" y="214313"/>
                    <a:pt x="236738" y="214313"/>
                  </a:cubicBezTo>
                  <a:lnTo>
                    <a:pt x="284085" y="214313"/>
                  </a:lnTo>
                  <a:cubicBezTo>
                    <a:pt x="319596" y="214313"/>
                    <a:pt x="343270" y="238125"/>
                    <a:pt x="343270" y="273844"/>
                  </a:cubicBezTo>
                  <a:lnTo>
                    <a:pt x="343270" y="321469"/>
                  </a:lnTo>
                  <a:close/>
                  <a:moveTo>
                    <a:pt x="840419" y="321469"/>
                  </a:moveTo>
                  <a:cubicBezTo>
                    <a:pt x="840419" y="357188"/>
                    <a:pt x="816746" y="381000"/>
                    <a:pt x="781235" y="381000"/>
                  </a:cubicBezTo>
                  <a:lnTo>
                    <a:pt x="733887" y="381000"/>
                  </a:lnTo>
                  <a:cubicBezTo>
                    <a:pt x="698377" y="381000"/>
                    <a:pt x="674703" y="357188"/>
                    <a:pt x="674703" y="321469"/>
                  </a:cubicBezTo>
                  <a:lnTo>
                    <a:pt x="674703" y="273844"/>
                  </a:lnTo>
                  <a:cubicBezTo>
                    <a:pt x="674703" y="238125"/>
                    <a:pt x="710214" y="214313"/>
                    <a:pt x="733887" y="214313"/>
                  </a:cubicBezTo>
                  <a:lnTo>
                    <a:pt x="781235" y="214313"/>
                  </a:lnTo>
                  <a:cubicBezTo>
                    <a:pt x="816746" y="214313"/>
                    <a:pt x="840419" y="238125"/>
                    <a:pt x="840419" y="273844"/>
                  </a:cubicBezTo>
                  <a:lnTo>
                    <a:pt x="840419" y="321469"/>
                  </a:lnTo>
                  <a:close/>
                </a:path>
              </a:pathLst>
            </a:custGeom>
            <a:grpFill/>
            <a:ln w="1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6E0B19E2-CDA1-3C2C-43D7-0E89D05ECC9E}"/>
              </a:ext>
            </a:extLst>
          </p:cNvPr>
          <p:cNvSpPr txBox="1"/>
          <p:nvPr/>
        </p:nvSpPr>
        <p:spPr>
          <a:xfrm>
            <a:off x="1631504" y="3758909"/>
            <a:ext cx="1611199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培训杂志公众号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E4539D2-6A73-CBF0-9452-0986B2F5641F}"/>
              </a:ext>
            </a:extLst>
          </p:cNvPr>
          <p:cNvGrpSpPr/>
          <p:nvPr/>
        </p:nvGrpSpPr>
        <p:grpSpPr>
          <a:xfrm>
            <a:off x="3469216" y="3006773"/>
            <a:ext cx="650485" cy="710259"/>
            <a:chOff x="3616482" y="6716655"/>
            <a:chExt cx="1678214" cy="1832428"/>
          </a:xfrm>
          <a:solidFill>
            <a:schemeClr val="accent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0CDF8F3-7F9F-4F7D-7554-4CB9883592A8}"/>
                </a:ext>
              </a:extLst>
            </p:cNvPr>
            <p:cNvSpPr/>
            <p:nvPr/>
          </p:nvSpPr>
          <p:spPr>
            <a:xfrm>
              <a:off x="3616482" y="6716655"/>
              <a:ext cx="1678214" cy="1832428"/>
            </a:xfrm>
            <a:custGeom>
              <a:avLst/>
              <a:gdLst>
                <a:gd name="connsiteX0" fmla="*/ 1260929 w 1678214"/>
                <a:gd name="connsiteY0" fmla="*/ 997857 h 1832428"/>
                <a:gd name="connsiteX1" fmla="*/ 943429 w 1678214"/>
                <a:gd name="connsiteY1" fmla="*/ 1152071 h 1832428"/>
                <a:gd name="connsiteX2" fmla="*/ 943429 w 1678214"/>
                <a:gd name="connsiteY2" fmla="*/ 1143000 h 1832428"/>
                <a:gd name="connsiteX3" fmla="*/ 861786 w 1678214"/>
                <a:gd name="connsiteY3" fmla="*/ 979714 h 1832428"/>
                <a:gd name="connsiteX4" fmla="*/ 952500 w 1678214"/>
                <a:gd name="connsiteY4" fmla="*/ 752929 h 1832428"/>
                <a:gd name="connsiteX5" fmla="*/ 970643 w 1678214"/>
                <a:gd name="connsiteY5" fmla="*/ 562429 h 1832428"/>
                <a:gd name="connsiteX6" fmla="*/ 979714 w 1678214"/>
                <a:gd name="connsiteY6" fmla="*/ 199571 h 1832428"/>
                <a:gd name="connsiteX7" fmla="*/ 852714 w 1678214"/>
                <a:gd name="connsiteY7" fmla="*/ 27214 h 1832428"/>
                <a:gd name="connsiteX8" fmla="*/ 716643 w 1678214"/>
                <a:gd name="connsiteY8" fmla="*/ 0 h 1832428"/>
                <a:gd name="connsiteX9" fmla="*/ 526143 w 1678214"/>
                <a:gd name="connsiteY9" fmla="*/ 45357 h 1832428"/>
                <a:gd name="connsiteX10" fmla="*/ 317500 w 1678214"/>
                <a:gd name="connsiteY10" fmla="*/ 254000 h 1832428"/>
                <a:gd name="connsiteX11" fmla="*/ 362857 w 1678214"/>
                <a:gd name="connsiteY11" fmla="*/ 562429 h 1832428"/>
                <a:gd name="connsiteX12" fmla="*/ 381000 w 1678214"/>
                <a:gd name="connsiteY12" fmla="*/ 752929 h 1832428"/>
                <a:gd name="connsiteX13" fmla="*/ 471714 w 1678214"/>
                <a:gd name="connsiteY13" fmla="*/ 979714 h 1832428"/>
                <a:gd name="connsiteX14" fmla="*/ 308429 w 1678214"/>
                <a:gd name="connsiteY14" fmla="*/ 1179286 h 1832428"/>
                <a:gd name="connsiteX15" fmla="*/ 0 w 1678214"/>
                <a:gd name="connsiteY15" fmla="*/ 1524000 h 1832428"/>
                <a:gd name="connsiteX16" fmla="*/ 36286 w 1678214"/>
                <a:gd name="connsiteY16" fmla="*/ 1560286 h 1832428"/>
                <a:gd name="connsiteX17" fmla="*/ 870857 w 1678214"/>
                <a:gd name="connsiteY17" fmla="*/ 1560286 h 1832428"/>
                <a:gd name="connsiteX18" fmla="*/ 870857 w 1678214"/>
                <a:gd name="connsiteY18" fmla="*/ 1560286 h 1832428"/>
                <a:gd name="connsiteX19" fmla="*/ 1260929 w 1678214"/>
                <a:gd name="connsiteY19" fmla="*/ 1832429 h 1832428"/>
                <a:gd name="connsiteX20" fmla="*/ 1678214 w 1678214"/>
                <a:gd name="connsiteY20" fmla="*/ 1415143 h 1832428"/>
                <a:gd name="connsiteX21" fmla="*/ 1260929 w 1678214"/>
                <a:gd name="connsiteY21" fmla="*/ 997857 h 1832428"/>
                <a:gd name="connsiteX22" fmla="*/ 1260929 w 1678214"/>
                <a:gd name="connsiteY22" fmla="*/ 1741714 h 1832428"/>
                <a:gd name="connsiteX23" fmla="*/ 934357 w 1678214"/>
                <a:gd name="connsiteY23" fmla="*/ 1415143 h 1832428"/>
                <a:gd name="connsiteX24" fmla="*/ 1260929 w 1678214"/>
                <a:gd name="connsiteY24" fmla="*/ 1088572 h 1832428"/>
                <a:gd name="connsiteX25" fmla="*/ 1587500 w 1678214"/>
                <a:gd name="connsiteY25" fmla="*/ 1415143 h 1832428"/>
                <a:gd name="connsiteX26" fmla="*/ 1260929 w 1678214"/>
                <a:gd name="connsiteY26" fmla="*/ 1741714 h 18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78214" h="1832428">
                  <a:moveTo>
                    <a:pt x="1260929" y="997857"/>
                  </a:moveTo>
                  <a:cubicBezTo>
                    <a:pt x="1133929" y="997857"/>
                    <a:pt x="1016000" y="1061357"/>
                    <a:pt x="943429" y="1152071"/>
                  </a:cubicBezTo>
                  <a:lnTo>
                    <a:pt x="943429" y="1143000"/>
                  </a:lnTo>
                  <a:cubicBezTo>
                    <a:pt x="907143" y="1115786"/>
                    <a:pt x="861786" y="1061357"/>
                    <a:pt x="861786" y="979714"/>
                  </a:cubicBezTo>
                  <a:cubicBezTo>
                    <a:pt x="861786" y="834571"/>
                    <a:pt x="925286" y="789214"/>
                    <a:pt x="952500" y="752929"/>
                  </a:cubicBezTo>
                  <a:cubicBezTo>
                    <a:pt x="952500" y="752929"/>
                    <a:pt x="1006929" y="707571"/>
                    <a:pt x="970643" y="562429"/>
                  </a:cubicBezTo>
                  <a:cubicBezTo>
                    <a:pt x="1025072" y="480786"/>
                    <a:pt x="1043214" y="344714"/>
                    <a:pt x="979714" y="199571"/>
                  </a:cubicBezTo>
                  <a:cubicBezTo>
                    <a:pt x="943429" y="108857"/>
                    <a:pt x="907143" y="54429"/>
                    <a:pt x="852714" y="27214"/>
                  </a:cubicBezTo>
                  <a:cubicBezTo>
                    <a:pt x="807357" y="9071"/>
                    <a:pt x="762000" y="0"/>
                    <a:pt x="716643" y="0"/>
                  </a:cubicBezTo>
                  <a:cubicBezTo>
                    <a:pt x="635000" y="0"/>
                    <a:pt x="562429" y="27214"/>
                    <a:pt x="526143" y="45357"/>
                  </a:cubicBezTo>
                  <a:cubicBezTo>
                    <a:pt x="435429" y="81643"/>
                    <a:pt x="381000" y="117929"/>
                    <a:pt x="317500" y="254000"/>
                  </a:cubicBezTo>
                  <a:cubicBezTo>
                    <a:pt x="281214" y="371929"/>
                    <a:pt x="335643" y="498929"/>
                    <a:pt x="362857" y="562429"/>
                  </a:cubicBezTo>
                  <a:cubicBezTo>
                    <a:pt x="326571" y="707571"/>
                    <a:pt x="381000" y="752929"/>
                    <a:pt x="381000" y="752929"/>
                  </a:cubicBezTo>
                  <a:cubicBezTo>
                    <a:pt x="408214" y="789214"/>
                    <a:pt x="471714" y="834571"/>
                    <a:pt x="471714" y="979714"/>
                  </a:cubicBezTo>
                  <a:cubicBezTo>
                    <a:pt x="471714" y="1143000"/>
                    <a:pt x="308429" y="1179286"/>
                    <a:pt x="308429" y="1179286"/>
                  </a:cubicBezTo>
                  <a:cubicBezTo>
                    <a:pt x="208643" y="1215572"/>
                    <a:pt x="0" y="1288143"/>
                    <a:pt x="0" y="1524000"/>
                  </a:cubicBezTo>
                  <a:cubicBezTo>
                    <a:pt x="0" y="1524000"/>
                    <a:pt x="0" y="1560286"/>
                    <a:pt x="36286" y="1560286"/>
                  </a:cubicBezTo>
                  <a:lnTo>
                    <a:pt x="870857" y="1560286"/>
                  </a:lnTo>
                  <a:lnTo>
                    <a:pt x="870857" y="1560286"/>
                  </a:lnTo>
                  <a:cubicBezTo>
                    <a:pt x="934357" y="1714500"/>
                    <a:pt x="1079500" y="1832429"/>
                    <a:pt x="1260929" y="1832429"/>
                  </a:cubicBezTo>
                  <a:cubicBezTo>
                    <a:pt x="1487714" y="1832429"/>
                    <a:pt x="1678214" y="1641929"/>
                    <a:pt x="1678214" y="1415143"/>
                  </a:cubicBezTo>
                  <a:cubicBezTo>
                    <a:pt x="1678214" y="1179286"/>
                    <a:pt x="1487714" y="997857"/>
                    <a:pt x="1260929" y="997857"/>
                  </a:cubicBezTo>
                  <a:close/>
                  <a:moveTo>
                    <a:pt x="1260929" y="1741714"/>
                  </a:moveTo>
                  <a:cubicBezTo>
                    <a:pt x="1079500" y="1741714"/>
                    <a:pt x="934357" y="1596572"/>
                    <a:pt x="934357" y="1415143"/>
                  </a:cubicBezTo>
                  <a:cubicBezTo>
                    <a:pt x="934357" y="1233714"/>
                    <a:pt x="1079500" y="1088572"/>
                    <a:pt x="1260929" y="1088572"/>
                  </a:cubicBezTo>
                  <a:cubicBezTo>
                    <a:pt x="1442357" y="1088572"/>
                    <a:pt x="1587500" y="1233714"/>
                    <a:pt x="1587500" y="1415143"/>
                  </a:cubicBezTo>
                  <a:cubicBezTo>
                    <a:pt x="1587500" y="1596572"/>
                    <a:pt x="1433286" y="1741714"/>
                    <a:pt x="1260929" y="174171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8F09F29-D193-4DA7-AFA2-9FF55653C66F}"/>
                </a:ext>
              </a:extLst>
            </p:cNvPr>
            <p:cNvSpPr/>
            <p:nvPr/>
          </p:nvSpPr>
          <p:spPr>
            <a:xfrm>
              <a:off x="4700518" y="8018405"/>
              <a:ext cx="390071" cy="272142"/>
            </a:xfrm>
            <a:custGeom>
              <a:avLst/>
              <a:gdLst>
                <a:gd name="connsiteX0" fmla="*/ 312964 w 390071"/>
                <a:gd name="connsiteY0" fmla="*/ 13607 h 272142"/>
                <a:gd name="connsiteX1" fmla="*/ 158750 w 390071"/>
                <a:gd name="connsiteY1" fmla="*/ 158750 h 272142"/>
                <a:gd name="connsiteX2" fmla="*/ 77107 w 390071"/>
                <a:gd name="connsiteY2" fmla="*/ 77107 h 272142"/>
                <a:gd name="connsiteX3" fmla="*/ 13607 w 390071"/>
                <a:gd name="connsiteY3" fmla="*/ 77107 h 272142"/>
                <a:gd name="connsiteX4" fmla="*/ 13607 w 390071"/>
                <a:gd name="connsiteY4" fmla="*/ 140607 h 272142"/>
                <a:gd name="connsiteX5" fmla="*/ 131536 w 390071"/>
                <a:gd name="connsiteY5" fmla="*/ 258536 h 272142"/>
                <a:gd name="connsiteX6" fmla="*/ 195036 w 390071"/>
                <a:gd name="connsiteY6" fmla="*/ 258536 h 272142"/>
                <a:gd name="connsiteX7" fmla="*/ 195036 w 390071"/>
                <a:gd name="connsiteY7" fmla="*/ 258536 h 272142"/>
                <a:gd name="connsiteX8" fmla="*/ 195036 w 390071"/>
                <a:gd name="connsiteY8" fmla="*/ 258536 h 272142"/>
                <a:gd name="connsiteX9" fmla="*/ 376464 w 390071"/>
                <a:gd name="connsiteY9" fmla="*/ 77107 h 272142"/>
                <a:gd name="connsiteX10" fmla="*/ 376464 w 390071"/>
                <a:gd name="connsiteY10" fmla="*/ 13607 h 272142"/>
                <a:gd name="connsiteX11" fmla="*/ 312964 w 390071"/>
                <a:gd name="connsiteY11" fmla="*/ 13607 h 27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071" h="272142">
                  <a:moveTo>
                    <a:pt x="312964" y="13607"/>
                  </a:moveTo>
                  <a:lnTo>
                    <a:pt x="158750" y="158750"/>
                  </a:lnTo>
                  <a:lnTo>
                    <a:pt x="77107" y="77107"/>
                  </a:lnTo>
                  <a:cubicBezTo>
                    <a:pt x="58964" y="58964"/>
                    <a:pt x="31750" y="58964"/>
                    <a:pt x="13607" y="77107"/>
                  </a:cubicBezTo>
                  <a:cubicBezTo>
                    <a:pt x="-4536" y="95250"/>
                    <a:pt x="-4536" y="122464"/>
                    <a:pt x="13607" y="140607"/>
                  </a:cubicBezTo>
                  <a:lnTo>
                    <a:pt x="131536" y="258536"/>
                  </a:lnTo>
                  <a:cubicBezTo>
                    <a:pt x="149679" y="276679"/>
                    <a:pt x="176893" y="276679"/>
                    <a:pt x="195036" y="258536"/>
                  </a:cubicBezTo>
                  <a:cubicBezTo>
                    <a:pt x="195036" y="258536"/>
                    <a:pt x="195036" y="258536"/>
                    <a:pt x="195036" y="258536"/>
                  </a:cubicBezTo>
                  <a:cubicBezTo>
                    <a:pt x="195036" y="258536"/>
                    <a:pt x="195036" y="258536"/>
                    <a:pt x="195036" y="258536"/>
                  </a:cubicBezTo>
                  <a:lnTo>
                    <a:pt x="376464" y="77107"/>
                  </a:lnTo>
                  <a:cubicBezTo>
                    <a:pt x="394607" y="58964"/>
                    <a:pt x="394607" y="31750"/>
                    <a:pt x="376464" y="13607"/>
                  </a:cubicBezTo>
                  <a:cubicBezTo>
                    <a:pt x="358321" y="-4536"/>
                    <a:pt x="331107" y="-4536"/>
                    <a:pt x="312964" y="1360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9701EB8A-92F8-BCD5-89BD-713F2AC1AECC}"/>
              </a:ext>
            </a:extLst>
          </p:cNvPr>
          <p:cNvSpPr txBox="1"/>
          <p:nvPr/>
        </p:nvSpPr>
        <p:spPr>
          <a:xfrm>
            <a:off x="3358295" y="3758909"/>
            <a:ext cx="793490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服务号</a:t>
            </a:r>
          </a:p>
        </p:txBody>
      </p:sp>
      <p:sp>
        <p:nvSpPr>
          <p:cNvPr id="27" name="图形 47">
            <a:extLst>
              <a:ext uri="{FF2B5EF4-FFF2-40B4-BE49-F238E27FC236}">
                <a16:creationId xmlns:a16="http://schemas.microsoft.com/office/drawing/2014/main" id="{480392F4-EA49-CE9F-9B45-750482C8F2C9}"/>
              </a:ext>
            </a:extLst>
          </p:cNvPr>
          <p:cNvSpPr/>
          <p:nvPr/>
        </p:nvSpPr>
        <p:spPr>
          <a:xfrm>
            <a:off x="4621505" y="3006772"/>
            <a:ext cx="899958" cy="612851"/>
          </a:xfrm>
          <a:custGeom>
            <a:avLst/>
            <a:gdLst>
              <a:gd name="connsiteX0" fmla="*/ 1344148 w 1902266"/>
              <a:gd name="connsiteY0" fmla="*/ 401955 h 1295400"/>
              <a:gd name="connsiteX1" fmla="*/ 1325305 w 1902266"/>
              <a:gd name="connsiteY1" fmla="*/ 435293 h 1295400"/>
              <a:gd name="connsiteX2" fmla="*/ 1284927 w 1902266"/>
              <a:gd name="connsiteY2" fmla="*/ 491490 h 1295400"/>
              <a:gd name="connsiteX3" fmla="*/ 1244549 w 1902266"/>
              <a:gd name="connsiteY3" fmla="*/ 561975 h 1295400"/>
              <a:gd name="connsiteX4" fmla="*/ 1225705 w 1902266"/>
              <a:gd name="connsiteY4" fmla="*/ 640080 h 1295400"/>
              <a:gd name="connsiteX5" fmla="*/ 1244549 w 1902266"/>
              <a:gd name="connsiteY5" fmla="*/ 717233 h 1295400"/>
              <a:gd name="connsiteX6" fmla="*/ 1284927 w 1902266"/>
              <a:gd name="connsiteY6" fmla="*/ 784860 h 1295400"/>
              <a:gd name="connsiteX7" fmla="*/ 1325305 w 1902266"/>
              <a:gd name="connsiteY7" fmla="*/ 835343 h 1295400"/>
              <a:gd name="connsiteX8" fmla="*/ 1344148 w 1902266"/>
              <a:gd name="connsiteY8" fmla="*/ 861060 h 1295400"/>
              <a:gd name="connsiteX9" fmla="*/ 1344148 w 1902266"/>
              <a:gd name="connsiteY9" fmla="*/ 1061085 h 1295400"/>
              <a:gd name="connsiteX10" fmla="*/ 1321716 w 1902266"/>
              <a:gd name="connsiteY10" fmla="*/ 1134428 h 1295400"/>
              <a:gd name="connsiteX11" fmla="*/ 1266084 w 1902266"/>
              <a:gd name="connsiteY11" fmla="*/ 1211580 h 1295400"/>
              <a:gd name="connsiteX12" fmla="*/ 1192506 w 1902266"/>
              <a:gd name="connsiteY12" fmla="*/ 1271588 h 1295400"/>
              <a:gd name="connsiteX13" fmla="*/ 1116235 w 1902266"/>
              <a:gd name="connsiteY13" fmla="*/ 1295400 h 1295400"/>
              <a:gd name="connsiteX14" fmla="*/ 224324 w 1902266"/>
              <a:gd name="connsiteY14" fmla="*/ 1295400 h 1295400"/>
              <a:gd name="connsiteX15" fmla="*/ 135492 w 1902266"/>
              <a:gd name="connsiteY15" fmla="*/ 1277303 h 1295400"/>
              <a:gd name="connsiteX16" fmla="*/ 64605 w 1902266"/>
              <a:gd name="connsiteY16" fmla="*/ 1226820 h 1295400"/>
              <a:gd name="connsiteX17" fmla="*/ 17049 w 1902266"/>
              <a:gd name="connsiteY17" fmla="*/ 1150620 h 1295400"/>
              <a:gd name="connsiteX18" fmla="*/ 0 w 1902266"/>
              <a:gd name="connsiteY18" fmla="*/ 1055370 h 1295400"/>
              <a:gd name="connsiteX19" fmla="*/ 0 w 1902266"/>
              <a:gd name="connsiteY19" fmla="*/ 234315 h 1295400"/>
              <a:gd name="connsiteX20" fmla="*/ 16151 w 1902266"/>
              <a:gd name="connsiteY20" fmla="*/ 155257 h 1295400"/>
              <a:gd name="connsiteX21" fmla="*/ 61913 w 1902266"/>
              <a:gd name="connsiteY21" fmla="*/ 80010 h 1295400"/>
              <a:gd name="connsiteX22" fmla="*/ 131902 w 1902266"/>
              <a:gd name="connsiteY22" fmla="*/ 22860 h 1295400"/>
              <a:gd name="connsiteX23" fmla="*/ 220735 w 1902266"/>
              <a:gd name="connsiteY23" fmla="*/ 0 h 1295400"/>
              <a:gd name="connsiteX24" fmla="*/ 1112646 w 1902266"/>
              <a:gd name="connsiteY24" fmla="*/ 0 h 1295400"/>
              <a:gd name="connsiteX25" fmla="*/ 1203273 w 1902266"/>
              <a:gd name="connsiteY25" fmla="*/ 18098 h 1295400"/>
              <a:gd name="connsiteX26" fmla="*/ 1276851 w 1902266"/>
              <a:gd name="connsiteY26" fmla="*/ 67628 h 1295400"/>
              <a:gd name="connsiteX27" fmla="*/ 1326203 w 1902266"/>
              <a:gd name="connsiteY27" fmla="*/ 142875 h 1295400"/>
              <a:gd name="connsiteX28" fmla="*/ 1344148 w 1902266"/>
              <a:gd name="connsiteY28" fmla="*/ 236220 h 1295400"/>
              <a:gd name="connsiteX29" fmla="*/ 1344148 w 1902266"/>
              <a:gd name="connsiteY29" fmla="*/ 401955 h 1295400"/>
              <a:gd name="connsiteX30" fmla="*/ 1902266 w 1902266"/>
              <a:gd name="connsiteY30" fmla="*/ 222885 h 1295400"/>
              <a:gd name="connsiteX31" fmla="*/ 1902266 w 1902266"/>
              <a:gd name="connsiteY31" fmla="*/ 1093470 h 1295400"/>
              <a:gd name="connsiteX32" fmla="*/ 1881628 w 1902266"/>
              <a:gd name="connsiteY32" fmla="*/ 1167765 h 1295400"/>
              <a:gd name="connsiteX33" fmla="*/ 1819715 w 1902266"/>
              <a:gd name="connsiteY33" fmla="*/ 1200150 h 1295400"/>
              <a:gd name="connsiteX34" fmla="*/ 1782926 w 1902266"/>
              <a:gd name="connsiteY34" fmla="*/ 1188720 h 1295400"/>
              <a:gd name="connsiteX35" fmla="*/ 1738061 w 1902266"/>
              <a:gd name="connsiteY35" fmla="*/ 1162050 h 1295400"/>
              <a:gd name="connsiteX36" fmla="*/ 1695888 w 1902266"/>
              <a:gd name="connsiteY36" fmla="*/ 1131570 h 1295400"/>
              <a:gd name="connsiteX37" fmla="*/ 1667175 w 1902266"/>
              <a:gd name="connsiteY37" fmla="*/ 1106805 h 1295400"/>
              <a:gd name="connsiteX38" fmla="*/ 1596288 w 1902266"/>
              <a:gd name="connsiteY38" fmla="*/ 1034415 h 1295400"/>
              <a:gd name="connsiteX39" fmla="*/ 1500278 w 1902266"/>
              <a:gd name="connsiteY39" fmla="*/ 918210 h 1295400"/>
              <a:gd name="connsiteX40" fmla="*/ 1415035 w 1902266"/>
              <a:gd name="connsiteY40" fmla="*/ 784860 h 1295400"/>
              <a:gd name="connsiteX41" fmla="*/ 1378246 w 1902266"/>
              <a:gd name="connsiteY41" fmla="*/ 659130 h 1295400"/>
              <a:gd name="connsiteX42" fmla="*/ 1417727 w 1902266"/>
              <a:gd name="connsiteY42" fmla="*/ 528638 h 1295400"/>
              <a:gd name="connsiteX43" fmla="*/ 1512840 w 1902266"/>
              <a:gd name="connsiteY43" fmla="*/ 384810 h 1295400"/>
              <a:gd name="connsiteX44" fmla="*/ 1629488 w 1902266"/>
              <a:gd name="connsiteY44" fmla="*/ 254318 h 1295400"/>
              <a:gd name="connsiteX45" fmla="*/ 1731780 w 1902266"/>
              <a:gd name="connsiteY45" fmla="*/ 163830 h 1295400"/>
              <a:gd name="connsiteX46" fmla="*/ 1775747 w 1902266"/>
              <a:gd name="connsiteY46" fmla="*/ 136208 h 1295400"/>
              <a:gd name="connsiteX47" fmla="*/ 1825099 w 1902266"/>
              <a:gd name="connsiteY47" fmla="*/ 120015 h 1295400"/>
              <a:gd name="connsiteX48" fmla="*/ 1887909 w 1902266"/>
              <a:gd name="connsiteY48" fmla="*/ 148590 h 1295400"/>
              <a:gd name="connsiteX49" fmla="*/ 1902266 w 1902266"/>
              <a:gd name="connsiteY49" fmla="*/ 219075 h 1295400"/>
              <a:gd name="connsiteX50" fmla="*/ 1902266 w 1902266"/>
              <a:gd name="connsiteY50" fmla="*/ 222885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902266" h="1295400">
                <a:moveTo>
                  <a:pt x="1344148" y="401955"/>
                </a:moveTo>
                <a:cubicBezTo>
                  <a:pt x="1344148" y="408305"/>
                  <a:pt x="1337867" y="419418"/>
                  <a:pt x="1325305" y="435293"/>
                </a:cubicBezTo>
                <a:cubicBezTo>
                  <a:pt x="1312743" y="451168"/>
                  <a:pt x="1299284" y="469900"/>
                  <a:pt x="1284927" y="491490"/>
                </a:cubicBezTo>
                <a:cubicBezTo>
                  <a:pt x="1270570" y="513080"/>
                  <a:pt x="1257111" y="536575"/>
                  <a:pt x="1244549" y="561975"/>
                </a:cubicBezTo>
                <a:cubicBezTo>
                  <a:pt x="1231987" y="587375"/>
                  <a:pt x="1225705" y="613410"/>
                  <a:pt x="1225705" y="640080"/>
                </a:cubicBezTo>
                <a:cubicBezTo>
                  <a:pt x="1225705" y="666750"/>
                  <a:pt x="1231987" y="692468"/>
                  <a:pt x="1244549" y="717233"/>
                </a:cubicBezTo>
                <a:cubicBezTo>
                  <a:pt x="1257111" y="741998"/>
                  <a:pt x="1270570" y="764540"/>
                  <a:pt x="1284927" y="784860"/>
                </a:cubicBezTo>
                <a:cubicBezTo>
                  <a:pt x="1299284" y="805180"/>
                  <a:pt x="1312743" y="822008"/>
                  <a:pt x="1325305" y="835343"/>
                </a:cubicBezTo>
                <a:cubicBezTo>
                  <a:pt x="1337867" y="848678"/>
                  <a:pt x="1344148" y="857250"/>
                  <a:pt x="1344148" y="861060"/>
                </a:cubicBezTo>
                <a:lnTo>
                  <a:pt x="1344148" y="1061085"/>
                </a:lnTo>
                <a:cubicBezTo>
                  <a:pt x="1344148" y="1082675"/>
                  <a:pt x="1336671" y="1107123"/>
                  <a:pt x="1321716" y="1134428"/>
                </a:cubicBezTo>
                <a:cubicBezTo>
                  <a:pt x="1306761" y="1161733"/>
                  <a:pt x="1288217" y="1187450"/>
                  <a:pt x="1266084" y="1211580"/>
                </a:cubicBezTo>
                <a:cubicBezTo>
                  <a:pt x="1243950" y="1235710"/>
                  <a:pt x="1219424" y="1255713"/>
                  <a:pt x="1192506" y="1271588"/>
                </a:cubicBezTo>
                <a:cubicBezTo>
                  <a:pt x="1165587" y="1287463"/>
                  <a:pt x="1140163" y="1295400"/>
                  <a:pt x="1116235" y="1295400"/>
                </a:cubicBezTo>
                <a:lnTo>
                  <a:pt x="224324" y="1295400"/>
                </a:lnTo>
                <a:cubicBezTo>
                  <a:pt x="192021" y="1295400"/>
                  <a:pt x="162410" y="1289368"/>
                  <a:pt x="135492" y="1277303"/>
                </a:cubicBezTo>
                <a:cubicBezTo>
                  <a:pt x="108573" y="1265238"/>
                  <a:pt x="84944" y="1248410"/>
                  <a:pt x="64605" y="1226820"/>
                </a:cubicBezTo>
                <a:cubicBezTo>
                  <a:pt x="44267" y="1205230"/>
                  <a:pt x="28414" y="1179830"/>
                  <a:pt x="17049" y="1150620"/>
                </a:cubicBezTo>
                <a:cubicBezTo>
                  <a:pt x="5683" y="1121410"/>
                  <a:pt x="0" y="1089660"/>
                  <a:pt x="0" y="1055370"/>
                </a:cubicBezTo>
                <a:lnTo>
                  <a:pt x="0" y="234315"/>
                </a:lnTo>
                <a:cubicBezTo>
                  <a:pt x="0" y="208915"/>
                  <a:pt x="5384" y="182563"/>
                  <a:pt x="16151" y="155257"/>
                </a:cubicBezTo>
                <a:cubicBezTo>
                  <a:pt x="26919" y="127952"/>
                  <a:pt x="42173" y="102870"/>
                  <a:pt x="61913" y="80010"/>
                </a:cubicBezTo>
                <a:cubicBezTo>
                  <a:pt x="81654" y="57150"/>
                  <a:pt x="104984" y="38100"/>
                  <a:pt x="131902" y="22860"/>
                </a:cubicBezTo>
                <a:cubicBezTo>
                  <a:pt x="158821" y="7620"/>
                  <a:pt x="188432" y="0"/>
                  <a:pt x="220735" y="0"/>
                </a:cubicBezTo>
                <a:lnTo>
                  <a:pt x="1112646" y="0"/>
                </a:lnTo>
                <a:cubicBezTo>
                  <a:pt x="1144949" y="0"/>
                  <a:pt x="1175158" y="6033"/>
                  <a:pt x="1203273" y="18098"/>
                </a:cubicBezTo>
                <a:cubicBezTo>
                  <a:pt x="1231388" y="30163"/>
                  <a:pt x="1255914" y="46673"/>
                  <a:pt x="1276851" y="67628"/>
                </a:cubicBezTo>
                <a:cubicBezTo>
                  <a:pt x="1297788" y="88583"/>
                  <a:pt x="1314239" y="113665"/>
                  <a:pt x="1326203" y="142875"/>
                </a:cubicBezTo>
                <a:cubicBezTo>
                  <a:pt x="1338166" y="172085"/>
                  <a:pt x="1344148" y="203200"/>
                  <a:pt x="1344148" y="236220"/>
                </a:cubicBezTo>
                <a:lnTo>
                  <a:pt x="1344148" y="401955"/>
                </a:lnTo>
                <a:close/>
                <a:moveTo>
                  <a:pt x="1902266" y="222885"/>
                </a:moveTo>
                <a:lnTo>
                  <a:pt x="1902266" y="1093470"/>
                </a:lnTo>
                <a:cubicBezTo>
                  <a:pt x="1902266" y="1121410"/>
                  <a:pt x="1895387" y="1146175"/>
                  <a:pt x="1881628" y="1167765"/>
                </a:cubicBezTo>
                <a:cubicBezTo>
                  <a:pt x="1867870" y="1189355"/>
                  <a:pt x="1847232" y="1200150"/>
                  <a:pt x="1819715" y="1200150"/>
                </a:cubicBezTo>
                <a:cubicBezTo>
                  <a:pt x="1810144" y="1200150"/>
                  <a:pt x="1797881" y="1196340"/>
                  <a:pt x="1782926" y="1188720"/>
                </a:cubicBezTo>
                <a:cubicBezTo>
                  <a:pt x="1767971" y="1181100"/>
                  <a:pt x="1753016" y="1172210"/>
                  <a:pt x="1738061" y="1162050"/>
                </a:cubicBezTo>
                <a:cubicBezTo>
                  <a:pt x="1723106" y="1151890"/>
                  <a:pt x="1709048" y="1141730"/>
                  <a:pt x="1695888" y="1131570"/>
                </a:cubicBezTo>
                <a:cubicBezTo>
                  <a:pt x="1682728" y="1121410"/>
                  <a:pt x="1673157" y="1113155"/>
                  <a:pt x="1667175" y="1106805"/>
                </a:cubicBezTo>
                <a:cubicBezTo>
                  <a:pt x="1651622" y="1092835"/>
                  <a:pt x="1627993" y="1068705"/>
                  <a:pt x="1596288" y="1034415"/>
                </a:cubicBezTo>
                <a:cubicBezTo>
                  <a:pt x="1564584" y="1000125"/>
                  <a:pt x="1532580" y="961390"/>
                  <a:pt x="1500278" y="918210"/>
                </a:cubicBezTo>
                <a:cubicBezTo>
                  <a:pt x="1467975" y="875030"/>
                  <a:pt x="1439561" y="830580"/>
                  <a:pt x="1415035" y="784860"/>
                </a:cubicBezTo>
                <a:cubicBezTo>
                  <a:pt x="1390509" y="739140"/>
                  <a:pt x="1378246" y="697230"/>
                  <a:pt x="1378246" y="659130"/>
                </a:cubicBezTo>
                <a:cubicBezTo>
                  <a:pt x="1378246" y="621030"/>
                  <a:pt x="1391406" y="577533"/>
                  <a:pt x="1417727" y="528638"/>
                </a:cubicBezTo>
                <a:cubicBezTo>
                  <a:pt x="1444047" y="479743"/>
                  <a:pt x="1475752" y="431800"/>
                  <a:pt x="1512840" y="384810"/>
                </a:cubicBezTo>
                <a:cubicBezTo>
                  <a:pt x="1549928" y="337820"/>
                  <a:pt x="1588811" y="294323"/>
                  <a:pt x="1629488" y="254318"/>
                </a:cubicBezTo>
                <a:cubicBezTo>
                  <a:pt x="1670166" y="214313"/>
                  <a:pt x="1704263" y="184150"/>
                  <a:pt x="1731780" y="163830"/>
                </a:cubicBezTo>
                <a:cubicBezTo>
                  <a:pt x="1742548" y="156210"/>
                  <a:pt x="1757203" y="147003"/>
                  <a:pt x="1775747" y="136208"/>
                </a:cubicBezTo>
                <a:cubicBezTo>
                  <a:pt x="1794291" y="125412"/>
                  <a:pt x="1810742" y="120015"/>
                  <a:pt x="1825099" y="120015"/>
                </a:cubicBezTo>
                <a:cubicBezTo>
                  <a:pt x="1857401" y="120015"/>
                  <a:pt x="1878338" y="129540"/>
                  <a:pt x="1887909" y="148590"/>
                </a:cubicBezTo>
                <a:cubicBezTo>
                  <a:pt x="1897480" y="167640"/>
                  <a:pt x="1902266" y="191135"/>
                  <a:pt x="1902266" y="219075"/>
                </a:cubicBezTo>
                <a:lnTo>
                  <a:pt x="1902266" y="222885"/>
                </a:lnTo>
                <a:close/>
              </a:path>
            </a:pathLst>
          </a:custGeom>
          <a:solidFill>
            <a:schemeClr val="accent1"/>
          </a:solidFill>
          <a:ln w="175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3BE6D65-B1F9-99CA-3C73-800E41375D28}"/>
              </a:ext>
            </a:extLst>
          </p:cNvPr>
          <p:cNvSpPr txBox="1"/>
          <p:nvPr/>
        </p:nvSpPr>
        <p:spPr>
          <a:xfrm>
            <a:off x="4651074" y="3758909"/>
            <a:ext cx="800219" cy="386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视频号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A5824E1-F2BE-83B3-2DD3-31CFB88AF8B4}"/>
              </a:ext>
            </a:extLst>
          </p:cNvPr>
          <p:cNvGrpSpPr/>
          <p:nvPr/>
        </p:nvGrpSpPr>
        <p:grpSpPr>
          <a:xfrm>
            <a:off x="6026486" y="3006773"/>
            <a:ext cx="622546" cy="625585"/>
            <a:chOff x="0" y="0"/>
            <a:chExt cx="1895743" cy="19050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BD8AE52-720C-6960-505B-EC4831C91353}"/>
                </a:ext>
              </a:extLst>
            </p:cNvPr>
            <p:cNvSpPr/>
            <p:nvPr/>
          </p:nvSpPr>
          <p:spPr>
            <a:xfrm>
              <a:off x="164360" y="399478"/>
              <a:ext cx="631661" cy="634745"/>
            </a:xfrm>
            <a:custGeom>
              <a:avLst/>
              <a:gdLst>
                <a:gd name="connsiteX0" fmla="*/ 0 w 631661"/>
                <a:gd name="connsiteY0" fmla="*/ 317373 h 634745"/>
                <a:gd name="connsiteX1" fmla="*/ 315831 w 631661"/>
                <a:gd name="connsiteY1" fmla="*/ 634746 h 634745"/>
                <a:gd name="connsiteX2" fmla="*/ 631662 w 631661"/>
                <a:gd name="connsiteY2" fmla="*/ 317373 h 634745"/>
                <a:gd name="connsiteX3" fmla="*/ 315831 w 631661"/>
                <a:gd name="connsiteY3" fmla="*/ 0 h 634745"/>
                <a:gd name="connsiteX4" fmla="*/ 0 w 631661"/>
                <a:gd name="connsiteY4" fmla="*/ 317373 h 63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61" h="634745">
                  <a:moveTo>
                    <a:pt x="0" y="317373"/>
                  </a:moveTo>
                  <a:cubicBezTo>
                    <a:pt x="0" y="492653"/>
                    <a:pt x="141402" y="634746"/>
                    <a:pt x="315831" y="634746"/>
                  </a:cubicBezTo>
                  <a:cubicBezTo>
                    <a:pt x="490259" y="634746"/>
                    <a:pt x="631662" y="492653"/>
                    <a:pt x="631662" y="317373"/>
                  </a:cubicBezTo>
                  <a:cubicBezTo>
                    <a:pt x="631662" y="142093"/>
                    <a:pt x="490259" y="0"/>
                    <a:pt x="315831" y="0"/>
                  </a:cubicBezTo>
                  <a:cubicBezTo>
                    <a:pt x="141402" y="0"/>
                    <a:pt x="0" y="142093"/>
                    <a:pt x="0" y="317373"/>
                  </a:cubicBezTo>
                  <a:close/>
                </a:path>
              </a:pathLst>
            </a:custGeom>
            <a:solidFill>
              <a:srgbClr val="03F9AD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8C694FA-92CB-DCDA-8080-61C2EDDE227F}"/>
                </a:ext>
              </a:extLst>
            </p:cNvPr>
            <p:cNvSpPr/>
            <p:nvPr/>
          </p:nvSpPr>
          <p:spPr>
            <a:xfrm>
              <a:off x="432039" y="740092"/>
              <a:ext cx="631661" cy="634745"/>
            </a:xfrm>
            <a:custGeom>
              <a:avLst/>
              <a:gdLst>
                <a:gd name="connsiteX0" fmla="*/ 0 w 631661"/>
                <a:gd name="connsiteY0" fmla="*/ 317373 h 634745"/>
                <a:gd name="connsiteX1" fmla="*/ 315831 w 631661"/>
                <a:gd name="connsiteY1" fmla="*/ 634746 h 634745"/>
                <a:gd name="connsiteX2" fmla="*/ 631662 w 631661"/>
                <a:gd name="connsiteY2" fmla="*/ 317373 h 634745"/>
                <a:gd name="connsiteX3" fmla="*/ 315831 w 631661"/>
                <a:gd name="connsiteY3" fmla="*/ 0 h 634745"/>
                <a:gd name="connsiteX4" fmla="*/ 0 w 631661"/>
                <a:gd name="connsiteY4" fmla="*/ 317373 h 63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61" h="634745">
                  <a:moveTo>
                    <a:pt x="0" y="317373"/>
                  </a:moveTo>
                  <a:cubicBezTo>
                    <a:pt x="0" y="492653"/>
                    <a:pt x="141402" y="634746"/>
                    <a:pt x="315831" y="634746"/>
                  </a:cubicBezTo>
                  <a:cubicBezTo>
                    <a:pt x="490259" y="634746"/>
                    <a:pt x="631662" y="492653"/>
                    <a:pt x="631662" y="317373"/>
                  </a:cubicBezTo>
                  <a:cubicBezTo>
                    <a:pt x="631662" y="142093"/>
                    <a:pt x="490259" y="0"/>
                    <a:pt x="315831" y="0"/>
                  </a:cubicBezTo>
                  <a:cubicBezTo>
                    <a:pt x="141402" y="0"/>
                    <a:pt x="0" y="142093"/>
                    <a:pt x="0" y="317373"/>
                  </a:cubicBezTo>
                  <a:close/>
                </a:path>
              </a:pathLst>
            </a:custGeom>
            <a:solidFill>
              <a:srgbClr val="F9F90B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8BF23B4-0AEC-B59E-B13B-B8093F243734}"/>
                </a:ext>
              </a:extLst>
            </p:cNvPr>
            <p:cNvSpPr/>
            <p:nvPr/>
          </p:nvSpPr>
          <p:spPr>
            <a:xfrm>
              <a:off x="1004743" y="992695"/>
              <a:ext cx="328342" cy="329946"/>
            </a:xfrm>
            <a:custGeom>
              <a:avLst/>
              <a:gdLst>
                <a:gd name="connsiteX0" fmla="*/ 0 w 328342"/>
                <a:gd name="connsiteY0" fmla="*/ 164973 h 329946"/>
                <a:gd name="connsiteX1" fmla="*/ 164171 w 328342"/>
                <a:gd name="connsiteY1" fmla="*/ 329946 h 329946"/>
                <a:gd name="connsiteX2" fmla="*/ 328343 w 328342"/>
                <a:gd name="connsiteY2" fmla="*/ 164973 h 329946"/>
                <a:gd name="connsiteX3" fmla="*/ 164171 w 328342"/>
                <a:gd name="connsiteY3" fmla="*/ 0 h 329946"/>
                <a:gd name="connsiteX4" fmla="*/ 0 w 328342"/>
                <a:gd name="connsiteY4" fmla="*/ 164973 h 32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342" h="329946">
                  <a:moveTo>
                    <a:pt x="0" y="164973"/>
                  </a:moveTo>
                  <a:cubicBezTo>
                    <a:pt x="0" y="256085"/>
                    <a:pt x="73502" y="329946"/>
                    <a:pt x="164171" y="329946"/>
                  </a:cubicBezTo>
                  <a:cubicBezTo>
                    <a:pt x="254841" y="329946"/>
                    <a:pt x="328343" y="256085"/>
                    <a:pt x="328343" y="164973"/>
                  </a:cubicBezTo>
                  <a:cubicBezTo>
                    <a:pt x="328343" y="73861"/>
                    <a:pt x="254841" y="0"/>
                    <a:pt x="164171" y="0"/>
                  </a:cubicBezTo>
                  <a:cubicBezTo>
                    <a:pt x="73502" y="0"/>
                    <a:pt x="0" y="73861"/>
                    <a:pt x="0" y="164973"/>
                  </a:cubicBezTo>
                  <a:close/>
                </a:path>
              </a:pathLst>
            </a:custGeom>
            <a:solidFill>
              <a:srgbClr val="0FF420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ABE2D9E-F5BC-E93C-96B1-B5F5137072B8}"/>
                </a:ext>
              </a:extLst>
            </p:cNvPr>
            <p:cNvSpPr/>
            <p:nvPr/>
          </p:nvSpPr>
          <p:spPr>
            <a:xfrm>
              <a:off x="1229958" y="886586"/>
              <a:ext cx="328342" cy="329946"/>
            </a:xfrm>
            <a:custGeom>
              <a:avLst/>
              <a:gdLst>
                <a:gd name="connsiteX0" fmla="*/ 0 w 328342"/>
                <a:gd name="connsiteY0" fmla="*/ 164973 h 329946"/>
                <a:gd name="connsiteX1" fmla="*/ 164171 w 328342"/>
                <a:gd name="connsiteY1" fmla="*/ 329946 h 329946"/>
                <a:gd name="connsiteX2" fmla="*/ 328343 w 328342"/>
                <a:gd name="connsiteY2" fmla="*/ 164973 h 329946"/>
                <a:gd name="connsiteX3" fmla="*/ 164171 w 328342"/>
                <a:gd name="connsiteY3" fmla="*/ 0 h 329946"/>
                <a:gd name="connsiteX4" fmla="*/ 0 w 328342"/>
                <a:gd name="connsiteY4" fmla="*/ 164973 h 32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342" h="329946">
                  <a:moveTo>
                    <a:pt x="0" y="164973"/>
                  </a:moveTo>
                  <a:cubicBezTo>
                    <a:pt x="0" y="256085"/>
                    <a:pt x="73502" y="329946"/>
                    <a:pt x="164171" y="329946"/>
                  </a:cubicBezTo>
                  <a:cubicBezTo>
                    <a:pt x="254841" y="329946"/>
                    <a:pt x="328343" y="256085"/>
                    <a:pt x="328343" y="164973"/>
                  </a:cubicBezTo>
                  <a:cubicBezTo>
                    <a:pt x="328343" y="73861"/>
                    <a:pt x="254841" y="0"/>
                    <a:pt x="164171" y="0"/>
                  </a:cubicBezTo>
                  <a:cubicBezTo>
                    <a:pt x="73502" y="0"/>
                    <a:pt x="0" y="73861"/>
                    <a:pt x="0" y="164973"/>
                  </a:cubicBezTo>
                  <a:close/>
                </a:path>
              </a:pathLst>
            </a:custGeom>
            <a:solidFill>
              <a:srgbClr val="DA0DF7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CA49DBB-B70C-F5AA-3987-57A76A312D4B}"/>
                </a:ext>
              </a:extLst>
            </p:cNvPr>
            <p:cNvSpPr/>
            <p:nvPr/>
          </p:nvSpPr>
          <p:spPr>
            <a:xfrm>
              <a:off x="686827" y="272224"/>
              <a:ext cx="825785" cy="829817"/>
            </a:xfrm>
            <a:custGeom>
              <a:avLst/>
              <a:gdLst>
                <a:gd name="connsiteX0" fmla="*/ 0 w 825785"/>
                <a:gd name="connsiteY0" fmla="*/ 414909 h 829817"/>
                <a:gd name="connsiteX1" fmla="*/ 412893 w 825785"/>
                <a:gd name="connsiteY1" fmla="*/ 829818 h 829817"/>
                <a:gd name="connsiteX2" fmla="*/ 825786 w 825785"/>
                <a:gd name="connsiteY2" fmla="*/ 414909 h 829817"/>
                <a:gd name="connsiteX3" fmla="*/ 412893 w 825785"/>
                <a:gd name="connsiteY3" fmla="*/ 0 h 829817"/>
                <a:gd name="connsiteX4" fmla="*/ 0 w 825785"/>
                <a:gd name="connsiteY4" fmla="*/ 414909 h 829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785" h="829817">
                  <a:moveTo>
                    <a:pt x="0" y="414909"/>
                  </a:moveTo>
                  <a:cubicBezTo>
                    <a:pt x="0" y="644057"/>
                    <a:pt x="184858" y="829818"/>
                    <a:pt x="412893" y="829818"/>
                  </a:cubicBezTo>
                  <a:cubicBezTo>
                    <a:pt x="640927" y="829818"/>
                    <a:pt x="825786" y="644057"/>
                    <a:pt x="825786" y="414909"/>
                  </a:cubicBezTo>
                  <a:cubicBezTo>
                    <a:pt x="825786" y="185761"/>
                    <a:pt x="640927" y="0"/>
                    <a:pt x="412893" y="0"/>
                  </a:cubicBezTo>
                  <a:cubicBezTo>
                    <a:pt x="184858" y="0"/>
                    <a:pt x="0" y="185761"/>
                    <a:pt x="0" y="414909"/>
                  </a:cubicBezTo>
                  <a:close/>
                </a:path>
              </a:pathLst>
            </a:custGeom>
            <a:solidFill>
              <a:srgbClr val="FF0000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75D3290-DAA9-21B6-B753-0B5CFF9E3590}"/>
                </a:ext>
              </a:extLst>
            </p:cNvPr>
            <p:cNvSpPr/>
            <p:nvPr/>
          </p:nvSpPr>
          <p:spPr>
            <a:xfrm>
              <a:off x="0" y="0"/>
              <a:ext cx="1895743" cy="1905000"/>
            </a:xfrm>
            <a:custGeom>
              <a:avLst/>
              <a:gdLst>
                <a:gd name="connsiteX0" fmla="*/ 1668254 w 1895743"/>
                <a:gd name="connsiteY0" fmla="*/ 1905000 h 1905000"/>
                <a:gd name="connsiteX1" fmla="*/ 227489 w 1895743"/>
                <a:gd name="connsiteY1" fmla="*/ 1905000 h 1905000"/>
                <a:gd name="connsiteX2" fmla="*/ 0 w 1895743"/>
                <a:gd name="connsiteY2" fmla="*/ 1676400 h 1905000"/>
                <a:gd name="connsiteX3" fmla="*/ 0 w 1895743"/>
                <a:gd name="connsiteY3" fmla="*/ 228600 h 1905000"/>
                <a:gd name="connsiteX4" fmla="*/ 227489 w 1895743"/>
                <a:gd name="connsiteY4" fmla="*/ 0 h 1905000"/>
                <a:gd name="connsiteX5" fmla="*/ 1668254 w 1895743"/>
                <a:gd name="connsiteY5" fmla="*/ 0 h 1905000"/>
                <a:gd name="connsiteX6" fmla="*/ 1895744 w 1895743"/>
                <a:gd name="connsiteY6" fmla="*/ 228600 h 1905000"/>
                <a:gd name="connsiteX7" fmla="*/ 1895744 w 1895743"/>
                <a:gd name="connsiteY7" fmla="*/ 1676400 h 1905000"/>
                <a:gd name="connsiteX8" fmla="*/ 1668254 w 1895743"/>
                <a:gd name="connsiteY8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743" h="1905000">
                  <a:moveTo>
                    <a:pt x="1668254" y="1905000"/>
                  </a:moveTo>
                  <a:lnTo>
                    <a:pt x="227489" y="1905000"/>
                  </a:lnTo>
                  <a:cubicBezTo>
                    <a:pt x="102370" y="1905000"/>
                    <a:pt x="0" y="1802130"/>
                    <a:pt x="0" y="1676400"/>
                  </a:cubicBezTo>
                  <a:lnTo>
                    <a:pt x="0" y="228600"/>
                  </a:lnTo>
                  <a:cubicBezTo>
                    <a:pt x="0" y="102870"/>
                    <a:pt x="102370" y="0"/>
                    <a:pt x="227489" y="0"/>
                  </a:cubicBezTo>
                  <a:lnTo>
                    <a:pt x="1668254" y="0"/>
                  </a:lnTo>
                  <a:cubicBezTo>
                    <a:pt x="1793373" y="0"/>
                    <a:pt x="1895744" y="102870"/>
                    <a:pt x="1895744" y="228600"/>
                  </a:cubicBezTo>
                  <a:lnTo>
                    <a:pt x="1895744" y="1676400"/>
                  </a:lnTo>
                  <a:cubicBezTo>
                    <a:pt x="1895744" y="1802130"/>
                    <a:pt x="1793373" y="1905000"/>
                    <a:pt x="1668254" y="1905000"/>
                  </a:cubicBezTo>
                  <a:close/>
                </a:path>
              </a:pathLst>
            </a:custGeom>
            <a:solidFill>
              <a:schemeClr val="accent1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95D0F6E-A99A-C88C-DD98-D54564E82D91}"/>
                </a:ext>
              </a:extLst>
            </p:cNvPr>
            <p:cNvSpPr/>
            <p:nvPr/>
          </p:nvSpPr>
          <p:spPr>
            <a:xfrm>
              <a:off x="360380" y="154686"/>
              <a:ext cx="1175171" cy="1595627"/>
            </a:xfrm>
            <a:custGeom>
              <a:avLst/>
              <a:gdLst>
                <a:gd name="connsiteX0" fmla="*/ 1175171 w 1175171"/>
                <a:gd name="connsiteY0" fmla="*/ 344043 h 1595627"/>
                <a:gd name="connsiteX1" fmla="*/ 874696 w 1175171"/>
                <a:gd name="connsiteY1" fmla="*/ 41910 h 1595627"/>
                <a:gd name="connsiteX2" fmla="*/ 874886 w 1175171"/>
                <a:gd name="connsiteY2" fmla="*/ 36195 h 1595627"/>
                <a:gd name="connsiteX3" fmla="*/ 740667 w 1175171"/>
                <a:gd name="connsiteY3" fmla="*/ 36195 h 1595627"/>
                <a:gd name="connsiteX4" fmla="*/ 740667 w 1175171"/>
                <a:gd name="connsiteY4" fmla="*/ 0 h 1595627"/>
                <a:gd name="connsiteX5" fmla="*/ 738582 w 1175171"/>
                <a:gd name="connsiteY5" fmla="*/ 41910 h 1595627"/>
                <a:gd name="connsiteX6" fmla="*/ 740667 w 1175171"/>
                <a:gd name="connsiteY6" fmla="*/ 83820 h 1595627"/>
                <a:gd name="connsiteX7" fmla="*/ 740667 w 1175171"/>
                <a:gd name="connsiteY7" fmla="*/ 1156716 h 1595627"/>
                <a:gd name="connsiteX8" fmla="*/ 737444 w 1175171"/>
                <a:gd name="connsiteY8" fmla="*/ 1156716 h 1595627"/>
                <a:gd name="connsiteX9" fmla="*/ 436779 w 1175171"/>
                <a:gd name="connsiteY9" fmla="*/ 1458849 h 1595627"/>
                <a:gd name="connsiteX10" fmla="*/ 136114 w 1175171"/>
                <a:gd name="connsiteY10" fmla="*/ 1156716 h 1595627"/>
                <a:gd name="connsiteX11" fmla="*/ 436779 w 1175171"/>
                <a:gd name="connsiteY11" fmla="*/ 854583 h 1595627"/>
                <a:gd name="connsiteX12" fmla="*/ 617823 w 1175171"/>
                <a:gd name="connsiteY12" fmla="*/ 915543 h 1595627"/>
                <a:gd name="connsiteX13" fmla="*/ 617823 w 1175171"/>
                <a:gd name="connsiteY13" fmla="*/ 757238 h 1595627"/>
                <a:gd name="connsiteX14" fmla="*/ 436779 w 1175171"/>
                <a:gd name="connsiteY14" fmla="*/ 717804 h 1595627"/>
                <a:gd name="connsiteX15" fmla="*/ 0 w 1175171"/>
                <a:gd name="connsiteY15" fmla="*/ 1156716 h 1595627"/>
                <a:gd name="connsiteX16" fmla="*/ 436779 w 1175171"/>
                <a:gd name="connsiteY16" fmla="*/ 1595628 h 1595627"/>
                <a:gd name="connsiteX17" fmla="*/ 873559 w 1175171"/>
                <a:gd name="connsiteY17" fmla="*/ 1156716 h 1595627"/>
                <a:gd name="connsiteX18" fmla="*/ 873369 w 1175171"/>
                <a:gd name="connsiteY18" fmla="*/ 1152716 h 1595627"/>
                <a:gd name="connsiteX19" fmla="*/ 873559 w 1175171"/>
                <a:gd name="connsiteY19" fmla="*/ 1152716 h 1595627"/>
                <a:gd name="connsiteX20" fmla="*/ 873559 w 1175171"/>
                <a:gd name="connsiteY20" fmla="*/ 359092 h 1595627"/>
                <a:gd name="connsiteX21" fmla="*/ 1175171 w 1175171"/>
                <a:gd name="connsiteY21" fmla="*/ 481013 h 1595627"/>
                <a:gd name="connsiteX22" fmla="*/ 1175171 w 1175171"/>
                <a:gd name="connsiteY22" fmla="*/ 344043 h 159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5171" h="1595627">
                  <a:moveTo>
                    <a:pt x="1175171" y="344043"/>
                  </a:moveTo>
                  <a:cubicBezTo>
                    <a:pt x="1009104" y="343853"/>
                    <a:pt x="874696" y="208597"/>
                    <a:pt x="874696" y="41910"/>
                  </a:cubicBezTo>
                  <a:cubicBezTo>
                    <a:pt x="874696" y="40005"/>
                    <a:pt x="874886" y="38100"/>
                    <a:pt x="874886" y="36195"/>
                  </a:cubicBezTo>
                  <a:lnTo>
                    <a:pt x="740667" y="36195"/>
                  </a:lnTo>
                  <a:lnTo>
                    <a:pt x="740667" y="0"/>
                  </a:lnTo>
                  <a:cubicBezTo>
                    <a:pt x="739340" y="13716"/>
                    <a:pt x="738582" y="27813"/>
                    <a:pt x="738582" y="41910"/>
                  </a:cubicBezTo>
                  <a:cubicBezTo>
                    <a:pt x="738582" y="56007"/>
                    <a:pt x="739340" y="69913"/>
                    <a:pt x="740667" y="83820"/>
                  </a:cubicBezTo>
                  <a:lnTo>
                    <a:pt x="740667" y="1156716"/>
                  </a:lnTo>
                  <a:lnTo>
                    <a:pt x="737444" y="1156716"/>
                  </a:lnTo>
                  <a:cubicBezTo>
                    <a:pt x="737444" y="1323594"/>
                    <a:pt x="602846" y="1458849"/>
                    <a:pt x="436779" y="1458849"/>
                  </a:cubicBezTo>
                  <a:cubicBezTo>
                    <a:pt x="270712" y="1458849"/>
                    <a:pt x="136114" y="1323594"/>
                    <a:pt x="136114" y="1156716"/>
                  </a:cubicBezTo>
                  <a:cubicBezTo>
                    <a:pt x="136114" y="989838"/>
                    <a:pt x="270712" y="854583"/>
                    <a:pt x="436779" y="854583"/>
                  </a:cubicBezTo>
                  <a:cubicBezTo>
                    <a:pt x="504837" y="854583"/>
                    <a:pt x="567396" y="877253"/>
                    <a:pt x="617823" y="915543"/>
                  </a:cubicBezTo>
                  <a:lnTo>
                    <a:pt x="617823" y="757238"/>
                  </a:lnTo>
                  <a:cubicBezTo>
                    <a:pt x="561001" y="731157"/>
                    <a:pt x="499248" y="717706"/>
                    <a:pt x="436779" y="717804"/>
                  </a:cubicBezTo>
                  <a:cubicBezTo>
                    <a:pt x="195451" y="717804"/>
                    <a:pt x="0" y="914400"/>
                    <a:pt x="0" y="1156716"/>
                  </a:cubicBezTo>
                  <a:cubicBezTo>
                    <a:pt x="0" y="1399223"/>
                    <a:pt x="195641" y="1595628"/>
                    <a:pt x="436779" y="1595628"/>
                  </a:cubicBezTo>
                  <a:cubicBezTo>
                    <a:pt x="677918" y="1595628"/>
                    <a:pt x="873559" y="1399032"/>
                    <a:pt x="873559" y="1156716"/>
                  </a:cubicBezTo>
                  <a:cubicBezTo>
                    <a:pt x="873559" y="1155383"/>
                    <a:pt x="873559" y="1154049"/>
                    <a:pt x="873369" y="1152716"/>
                  </a:cubicBezTo>
                  <a:lnTo>
                    <a:pt x="873559" y="1152716"/>
                  </a:lnTo>
                  <a:lnTo>
                    <a:pt x="873559" y="359092"/>
                  </a:lnTo>
                  <a:cubicBezTo>
                    <a:pt x="954685" y="437302"/>
                    <a:pt x="1062749" y="480984"/>
                    <a:pt x="1175171" y="481013"/>
                  </a:cubicBezTo>
                  <a:lnTo>
                    <a:pt x="1175171" y="344043"/>
                  </a:lnTo>
                  <a:close/>
                </a:path>
              </a:pathLst>
            </a:custGeom>
            <a:solidFill>
              <a:srgbClr val="FFFFFF"/>
            </a:solidFill>
            <a:ln w="185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3ECD00E-1FE9-FA56-AF3E-77A14F47B4DC}"/>
              </a:ext>
            </a:extLst>
          </p:cNvPr>
          <p:cNvSpPr txBox="1"/>
          <p:nvPr/>
        </p:nvSpPr>
        <p:spPr>
          <a:xfrm>
            <a:off x="5735960" y="3758909"/>
            <a:ext cx="1251159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培训抖音号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B0C04B-C26C-30FD-612B-D47B222E18CA}"/>
              </a:ext>
            </a:extLst>
          </p:cNvPr>
          <p:cNvSpPr txBox="1"/>
          <p:nvPr/>
        </p:nvSpPr>
        <p:spPr>
          <a:xfrm>
            <a:off x="905217" y="188640"/>
            <a:ext cx="3775393" cy="606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+mn-ea"/>
              </a:rPr>
              <a:t>企业培训品牌强企工程</a:t>
            </a:r>
          </a:p>
        </p:txBody>
      </p:sp>
    </p:spTree>
    <p:extLst>
      <p:ext uri="{BB962C8B-B14F-4D97-AF65-F5344CB8AC3E}">
        <p14:creationId xmlns:p14="http://schemas.microsoft.com/office/powerpoint/2010/main" val="3293145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圆角矩形 28">
            <a:extLst>
              <a:ext uri="{FF2B5EF4-FFF2-40B4-BE49-F238E27FC236}">
                <a16:creationId xmlns:a16="http://schemas.microsoft.com/office/drawing/2014/main" id="{1D80D219-3453-AC73-C3D0-B86CABEBA3B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55594" y="4192007"/>
            <a:ext cx="4536547" cy="1332000"/>
          </a:xfrm>
          <a:prstGeom prst="roundRect">
            <a:avLst>
              <a:gd name="adj" fmla="val 10539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PA-圆角矩形 22">
            <a:extLst>
              <a:ext uri="{FF2B5EF4-FFF2-40B4-BE49-F238E27FC236}">
                <a16:creationId xmlns:a16="http://schemas.microsoft.com/office/drawing/2014/main" id="{A52B2737-7A34-E0E7-B991-868A1979A7D6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965592" y="4198684"/>
            <a:ext cx="2196244" cy="1332000"/>
          </a:xfrm>
          <a:prstGeom prst="roundRect">
            <a:avLst>
              <a:gd name="adj" fmla="val 8917"/>
            </a:avLst>
          </a:prstGeom>
          <a:blipFill>
            <a:blip r:embed="rId21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PA-圆角矩形 23">
            <a:extLst>
              <a:ext uri="{FF2B5EF4-FFF2-40B4-BE49-F238E27FC236}">
                <a16:creationId xmlns:a16="http://schemas.microsoft.com/office/drawing/2014/main" id="{2A2181F0-703A-CD3F-404E-9B5F4EDA79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95356" y="4192007"/>
            <a:ext cx="4536547" cy="1332000"/>
          </a:xfrm>
          <a:prstGeom prst="roundRect">
            <a:avLst>
              <a:gd name="adj" fmla="val 10539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PA-圆角矩形 22">
            <a:extLst>
              <a:ext uri="{FF2B5EF4-FFF2-40B4-BE49-F238E27FC236}">
                <a16:creationId xmlns:a16="http://schemas.microsoft.com/office/drawing/2014/main" id="{EE835583-033C-35A8-F6F0-11317EBCD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3030166" y="4198684"/>
            <a:ext cx="2196244" cy="1332000"/>
          </a:xfrm>
          <a:prstGeom prst="roundRect">
            <a:avLst>
              <a:gd name="adj" fmla="val 8917"/>
            </a:avLst>
          </a:prstGeom>
          <a:blipFill>
            <a:blip r:embed="rId22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PA-圆角矩形 27">
            <a:extLst>
              <a:ext uri="{FF2B5EF4-FFF2-40B4-BE49-F238E27FC236}">
                <a16:creationId xmlns:a16="http://schemas.microsoft.com/office/drawing/2014/main" id="{C9CD5DE9-BFB7-4DFC-161D-1F2ACA6ACAD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955562" y="2512478"/>
            <a:ext cx="4536579" cy="1332000"/>
          </a:xfrm>
          <a:prstGeom prst="roundRect">
            <a:avLst>
              <a:gd name="adj" fmla="val 8917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PA-圆角矩形 22">
            <a:extLst>
              <a:ext uri="{FF2B5EF4-FFF2-40B4-BE49-F238E27FC236}">
                <a16:creationId xmlns:a16="http://schemas.microsoft.com/office/drawing/2014/main" id="{987A85D6-695C-0A5E-6326-EBF607E71EF0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987200" y="2500335"/>
            <a:ext cx="2196244" cy="1332000"/>
          </a:xfrm>
          <a:prstGeom prst="roundRect">
            <a:avLst>
              <a:gd name="adj" fmla="val 8917"/>
            </a:avLst>
          </a:prstGeom>
          <a:blipFill>
            <a:blip r:embed="rId23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PA-圆角矩形 22">
            <a:extLst>
              <a:ext uri="{FF2B5EF4-FFF2-40B4-BE49-F238E27FC236}">
                <a16:creationId xmlns:a16="http://schemas.microsoft.com/office/drawing/2014/main" id="{6D662091-07F7-B40D-C3BF-C95316B9269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95324" y="2512478"/>
            <a:ext cx="4536579" cy="1332000"/>
          </a:xfrm>
          <a:prstGeom prst="roundRect">
            <a:avLst>
              <a:gd name="adj" fmla="val 8917"/>
            </a:avLst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PA-圆角矩形 22">
            <a:extLst>
              <a:ext uri="{FF2B5EF4-FFF2-40B4-BE49-F238E27FC236}">
                <a16:creationId xmlns:a16="http://schemas.microsoft.com/office/drawing/2014/main" id="{3BA07BC1-AF06-CD06-612A-B6AF7E16A80B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3047840" y="2508298"/>
            <a:ext cx="2196244" cy="1332000"/>
          </a:xfrm>
          <a:prstGeom prst="roundRect">
            <a:avLst>
              <a:gd name="adj" fmla="val 8917"/>
            </a:avLst>
          </a:prstGeom>
          <a:blipFill>
            <a:blip r:embed="rId24"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>
            <a:outerShdw blurRad="533400" dist="762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PA-文本框 8">
            <a:extLst>
              <a:ext uri="{FF2B5EF4-FFF2-40B4-BE49-F238E27FC236}">
                <a16:creationId xmlns:a16="http://schemas.microsoft.com/office/drawing/2014/main" id="{8634E0AE-2E0D-C8EF-AC4E-D18848F0FEC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51585" y="1196752"/>
            <a:ext cx="7488832" cy="57483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针对合作伙伴个性化需求提供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人物定制化专访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案例定制化呈现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专题定制化命题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等内容策划及传播策略，优选传播渠道，全力打造品效合一的结果呈现</a:t>
            </a:r>
          </a:p>
        </p:txBody>
      </p:sp>
      <p:sp>
        <p:nvSpPr>
          <p:cNvPr id="28" name="PA-椭圆 10">
            <a:extLst>
              <a:ext uri="{FF2B5EF4-FFF2-40B4-BE49-F238E27FC236}">
                <a16:creationId xmlns:a16="http://schemas.microsoft.com/office/drawing/2014/main" id="{74565202-EFE1-42F1-3D82-6EF0B884FEC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583559" y="2512478"/>
            <a:ext cx="3024882" cy="30248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PA-椭圆 11">
            <a:extLst>
              <a:ext uri="{FF2B5EF4-FFF2-40B4-BE49-F238E27FC236}">
                <a16:creationId xmlns:a16="http://schemas.microsoft.com/office/drawing/2014/main" id="{1F30A32B-15DD-5D5E-213E-411D60ADC73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954806" y="2883725"/>
            <a:ext cx="2282388" cy="228238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8" name="PA-文本框 30">
            <a:extLst>
              <a:ext uri="{FF2B5EF4-FFF2-40B4-BE49-F238E27FC236}">
                <a16:creationId xmlns:a16="http://schemas.microsoft.com/office/drawing/2014/main" id="{F72F38AA-087F-C1F6-0565-CE6A2D8E5CA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83432" y="2656494"/>
            <a:ext cx="1224136" cy="5021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n-ea"/>
                <a:sym typeface="阿里巴巴普惠体 B" panose="00020600040101010101" pitchFamily="18" charset="-122"/>
              </a:rPr>
              <a:t>标题策划</a:t>
            </a:r>
            <a:endParaRPr lang="zh-CN" altLang="en-US" sz="2400" dirty="0">
              <a:solidFill>
                <a:schemeClr val="accent1"/>
              </a:solidFill>
              <a:latin typeface="+mn-ea"/>
              <a:sym typeface="阿里巴巴普惠体 R" panose="00020600040101010101" pitchFamily="18" charset="-122"/>
            </a:endParaRPr>
          </a:p>
        </p:txBody>
      </p:sp>
      <p:sp>
        <p:nvSpPr>
          <p:cNvPr id="69" name="PA-文本框 30">
            <a:extLst>
              <a:ext uri="{FF2B5EF4-FFF2-40B4-BE49-F238E27FC236}">
                <a16:creationId xmlns:a16="http://schemas.microsoft.com/office/drawing/2014/main" id="{F1A8D585-3C68-34DD-D609-1155B47578F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83432" y="3210705"/>
            <a:ext cx="2685030" cy="3347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  <a:sym typeface="阿里巴巴普惠体 B" panose="00020600040101010101" pitchFamily="18" charset="-122"/>
              </a:rPr>
              <a:t>定制选题 策划组稿 组合发布</a:t>
            </a:r>
          </a:p>
        </p:txBody>
      </p:sp>
      <p:sp>
        <p:nvSpPr>
          <p:cNvPr id="76" name="PA-文本框 30">
            <a:extLst>
              <a:ext uri="{FF2B5EF4-FFF2-40B4-BE49-F238E27FC236}">
                <a16:creationId xmlns:a16="http://schemas.microsoft.com/office/drawing/2014/main" id="{209892DF-D95A-03D6-CE20-BE6A64E4FF32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83432" y="4312678"/>
            <a:ext cx="1224136" cy="5021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n-ea"/>
                <a:sym typeface="阿里巴巴普惠体 B" panose="00020600040101010101" pitchFamily="18" charset="-122"/>
              </a:rPr>
              <a:t>案例包装</a:t>
            </a:r>
            <a:endParaRPr lang="zh-CN" altLang="en-US" sz="2400" dirty="0">
              <a:solidFill>
                <a:schemeClr val="accent1"/>
              </a:solidFill>
              <a:latin typeface="+mn-ea"/>
              <a:sym typeface="阿里巴巴普惠体 R" panose="00020600040101010101" pitchFamily="18" charset="-122"/>
            </a:endParaRPr>
          </a:p>
        </p:txBody>
      </p:sp>
      <p:sp>
        <p:nvSpPr>
          <p:cNvPr id="77" name="PA-文本框 30">
            <a:extLst>
              <a:ext uri="{FF2B5EF4-FFF2-40B4-BE49-F238E27FC236}">
                <a16:creationId xmlns:a16="http://schemas.microsoft.com/office/drawing/2014/main" id="{A75E6707-817B-5D28-F75D-A600A2CC52CC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83432" y="4866889"/>
            <a:ext cx="2685030" cy="3347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阿里巴巴普惠体 B" panose="00020600040101010101" pitchFamily="18" charset="-122"/>
              </a:rPr>
              <a:t>案例包装 案例剖析 案例指导</a:t>
            </a:r>
          </a:p>
        </p:txBody>
      </p:sp>
      <p:sp>
        <p:nvSpPr>
          <p:cNvPr id="78" name="PA-文本框 30">
            <a:extLst>
              <a:ext uri="{FF2B5EF4-FFF2-40B4-BE49-F238E27FC236}">
                <a16:creationId xmlns:a16="http://schemas.microsoft.com/office/drawing/2014/main" id="{2F60F83D-7BA1-9342-1643-AB8273EE8E7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967792" y="2656494"/>
            <a:ext cx="1224136" cy="5021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M" panose="00020600040101010101" pitchFamily="18" charset="-122"/>
                <a:sym typeface="阿里巴巴普惠体 B" panose="00020600040101010101" pitchFamily="18" charset="-122"/>
              </a:rPr>
              <a:t>软文撰写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M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9" name="PA-文本框 30">
            <a:extLst>
              <a:ext uri="{FF2B5EF4-FFF2-40B4-BE49-F238E27FC236}">
                <a16:creationId xmlns:a16="http://schemas.microsoft.com/office/drawing/2014/main" id="{AC437BB6-CD15-3E86-D2F8-ACF77BD8D7DE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736689" y="3210705"/>
            <a:ext cx="3492613" cy="3347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阿里巴巴普惠体 B" panose="00020600040101010101" pitchFamily="18" charset="-122"/>
              </a:rPr>
              <a:t>软文撰写 人物专访 品牌软文 深度访谈</a:t>
            </a:r>
          </a:p>
        </p:txBody>
      </p:sp>
      <p:sp>
        <p:nvSpPr>
          <p:cNvPr id="80" name="PA-文本框 30">
            <a:extLst>
              <a:ext uri="{FF2B5EF4-FFF2-40B4-BE49-F238E27FC236}">
                <a16:creationId xmlns:a16="http://schemas.microsoft.com/office/drawing/2014/main" id="{45327330-A290-A6E6-C2AB-273ABDD621D9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9967792" y="4312678"/>
            <a:ext cx="1224136" cy="5021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n-ea"/>
                <a:sym typeface="阿里巴巴普惠体 B" panose="00020600040101010101" pitchFamily="18" charset="-122"/>
              </a:rPr>
              <a:t>全域传播</a:t>
            </a:r>
            <a:endParaRPr lang="zh-CN" altLang="en-US" sz="2400" dirty="0">
              <a:solidFill>
                <a:schemeClr val="accent1"/>
              </a:solidFill>
              <a:latin typeface="+mn-ea"/>
              <a:sym typeface="阿里巴巴普惠体 R" panose="00020600040101010101" pitchFamily="18" charset="-122"/>
            </a:endParaRPr>
          </a:p>
        </p:txBody>
      </p:sp>
      <p:sp>
        <p:nvSpPr>
          <p:cNvPr id="81" name="PA-文本框 30">
            <a:extLst>
              <a:ext uri="{FF2B5EF4-FFF2-40B4-BE49-F238E27FC236}">
                <a16:creationId xmlns:a16="http://schemas.microsoft.com/office/drawing/2014/main" id="{BD1B223E-E51D-7C2D-D92A-29031F93F87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8400256" y="4866888"/>
            <a:ext cx="2829046" cy="3347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阿里巴巴普惠体 B" panose="00020600040101010101" pitchFamily="18" charset="-122"/>
              </a:rPr>
              <a:t>官网主页 公众号推广 社群传播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0050EF5-9263-95BD-F3CF-D95E47CE58DA}"/>
              </a:ext>
            </a:extLst>
          </p:cNvPr>
          <p:cNvGrpSpPr/>
          <p:nvPr/>
        </p:nvGrpSpPr>
        <p:grpSpPr>
          <a:xfrm>
            <a:off x="5392121" y="3367618"/>
            <a:ext cx="1395616" cy="1196154"/>
            <a:chOff x="118504" y="216730"/>
            <a:chExt cx="1666130" cy="1428006"/>
          </a:xfrm>
          <a:solidFill>
            <a:schemeClr val="accent1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13919AC-3C4A-8840-66E1-ECE60EEC8ED8}"/>
                </a:ext>
              </a:extLst>
            </p:cNvPr>
            <p:cNvSpPr/>
            <p:nvPr/>
          </p:nvSpPr>
          <p:spPr>
            <a:xfrm>
              <a:off x="1290339" y="1230994"/>
              <a:ext cx="290214" cy="260821"/>
            </a:xfrm>
            <a:custGeom>
              <a:avLst/>
              <a:gdLst>
                <a:gd name="connsiteX0" fmla="*/ 290215 w 290214"/>
                <a:gd name="connsiteY0" fmla="*/ 260821 h 260821"/>
                <a:gd name="connsiteX1" fmla="*/ 256170 w 290214"/>
                <a:gd name="connsiteY1" fmla="*/ 260821 h 260821"/>
                <a:gd name="connsiteX2" fmla="*/ 256170 w 290214"/>
                <a:gd name="connsiteY2" fmla="*/ 259705 h 260821"/>
                <a:gd name="connsiteX3" fmla="*/ 290215 w 290214"/>
                <a:gd name="connsiteY3" fmla="*/ 259705 h 260821"/>
                <a:gd name="connsiteX4" fmla="*/ 290215 w 290214"/>
                <a:gd name="connsiteY4" fmla="*/ 260821 h 260821"/>
                <a:gd name="connsiteX5" fmla="*/ 290215 w 290214"/>
                <a:gd name="connsiteY5" fmla="*/ 225661 h 260821"/>
                <a:gd name="connsiteX6" fmla="*/ 256170 w 290214"/>
                <a:gd name="connsiteY6" fmla="*/ 225661 h 260821"/>
                <a:gd name="connsiteX7" fmla="*/ 256170 w 290214"/>
                <a:gd name="connsiteY7" fmla="*/ 157572 h 260821"/>
                <a:gd name="connsiteX8" fmla="*/ 290215 w 290214"/>
                <a:gd name="connsiteY8" fmla="*/ 157572 h 260821"/>
                <a:gd name="connsiteX9" fmla="*/ 290215 w 290214"/>
                <a:gd name="connsiteY9" fmla="*/ 225661 h 260821"/>
                <a:gd name="connsiteX10" fmla="*/ 290215 w 290214"/>
                <a:gd name="connsiteY10" fmla="*/ 123713 h 260821"/>
                <a:gd name="connsiteX11" fmla="*/ 256170 w 290214"/>
                <a:gd name="connsiteY11" fmla="*/ 123713 h 260821"/>
                <a:gd name="connsiteX12" fmla="*/ 256170 w 290214"/>
                <a:gd name="connsiteY12" fmla="*/ 55624 h 260821"/>
                <a:gd name="connsiteX13" fmla="*/ 290215 w 290214"/>
                <a:gd name="connsiteY13" fmla="*/ 55624 h 260821"/>
                <a:gd name="connsiteX14" fmla="*/ 290215 w 290214"/>
                <a:gd name="connsiteY14" fmla="*/ 123713 h 260821"/>
                <a:gd name="connsiteX15" fmla="*/ 271797 w 290214"/>
                <a:gd name="connsiteY15" fmla="*/ 39811 h 260821"/>
                <a:gd name="connsiteX16" fmla="*/ 203895 w 290214"/>
                <a:gd name="connsiteY16" fmla="*/ 38323 h 260821"/>
                <a:gd name="connsiteX17" fmla="*/ 204639 w 290214"/>
                <a:gd name="connsiteY17" fmla="*/ 4279 h 260821"/>
                <a:gd name="connsiteX18" fmla="*/ 272542 w 290214"/>
                <a:gd name="connsiteY18" fmla="*/ 5767 h 260821"/>
                <a:gd name="connsiteX19" fmla="*/ 271797 w 290214"/>
                <a:gd name="connsiteY19" fmla="*/ 39811 h 260821"/>
                <a:gd name="connsiteX20" fmla="*/ 169850 w 290214"/>
                <a:gd name="connsiteY20" fmla="*/ 37765 h 260821"/>
                <a:gd name="connsiteX21" fmla="*/ 101947 w 290214"/>
                <a:gd name="connsiteY21" fmla="*/ 36277 h 260821"/>
                <a:gd name="connsiteX22" fmla="*/ 102691 w 290214"/>
                <a:gd name="connsiteY22" fmla="*/ 2232 h 260821"/>
                <a:gd name="connsiteX23" fmla="*/ 170594 w 290214"/>
                <a:gd name="connsiteY23" fmla="*/ 3721 h 260821"/>
                <a:gd name="connsiteX24" fmla="*/ 169850 w 290214"/>
                <a:gd name="connsiteY24" fmla="*/ 37765 h 260821"/>
                <a:gd name="connsiteX25" fmla="*/ 67903 w 290214"/>
                <a:gd name="connsiteY25" fmla="*/ 35533 h 260821"/>
                <a:gd name="connsiteX26" fmla="*/ 0 w 290214"/>
                <a:gd name="connsiteY26" fmla="*/ 34044 h 260821"/>
                <a:gd name="connsiteX27" fmla="*/ 744 w 290214"/>
                <a:gd name="connsiteY27" fmla="*/ 0 h 260821"/>
                <a:gd name="connsiteX28" fmla="*/ 68647 w 290214"/>
                <a:gd name="connsiteY28" fmla="*/ 1488 h 260821"/>
                <a:gd name="connsiteX29" fmla="*/ 67903 w 290214"/>
                <a:gd name="connsiteY29" fmla="*/ 35533 h 26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90214" h="260821">
                  <a:moveTo>
                    <a:pt x="290215" y="260821"/>
                  </a:moveTo>
                  <a:lnTo>
                    <a:pt x="256170" y="260821"/>
                  </a:lnTo>
                  <a:lnTo>
                    <a:pt x="256170" y="259705"/>
                  </a:lnTo>
                  <a:lnTo>
                    <a:pt x="290215" y="259705"/>
                  </a:lnTo>
                  <a:lnTo>
                    <a:pt x="290215" y="260821"/>
                  </a:lnTo>
                  <a:close/>
                  <a:moveTo>
                    <a:pt x="290215" y="225661"/>
                  </a:moveTo>
                  <a:lnTo>
                    <a:pt x="256170" y="225661"/>
                  </a:lnTo>
                  <a:lnTo>
                    <a:pt x="256170" y="157572"/>
                  </a:lnTo>
                  <a:lnTo>
                    <a:pt x="290215" y="157572"/>
                  </a:lnTo>
                  <a:lnTo>
                    <a:pt x="290215" y="225661"/>
                  </a:lnTo>
                  <a:close/>
                  <a:moveTo>
                    <a:pt x="290215" y="123713"/>
                  </a:moveTo>
                  <a:lnTo>
                    <a:pt x="256170" y="123713"/>
                  </a:lnTo>
                  <a:lnTo>
                    <a:pt x="256170" y="55624"/>
                  </a:lnTo>
                  <a:lnTo>
                    <a:pt x="290215" y="55624"/>
                  </a:lnTo>
                  <a:lnTo>
                    <a:pt x="290215" y="123713"/>
                  </a:lnTo>
                  <a:close/>
                  <a:moveTo>
                    <a:pt x="271797" y="39811"/>
                  </a:moveTo>
                  <a:lnTo>
                    <a:pt x="203895" y="38323"/>
                  </a:lnTo>
                  <a:lnTo>
                    <a:pt x="204639" y="4279"/>
                  </a:lnTo>
                  <a:lnTo>
                    <a:pt x="272542" y="5767"/>
                  </a:lnTo>
                  <a:lnTo>
                    <a:pt x="271797" y="39811"/>
                  </a:lnTo>
                  <a:close/>
                  <a:moveTo>
                    <a:pt x="169850" y="37765"/>
                  </a:moveTo>
                  <a:lnTo>
                    <a:pt x="101947" y="36277"/>
                  </a:lnTo>
                  <a:lnTo>
                    <a:pt x="102691" y="2232"/>
                  </a:lnTo>
                  <a:lnTo>
                    <a:pt x="170594" y="3721"/>
                  </a:lnTo>
                  <a:lnTo>
                    <a:pt x="169850" y="37765"/>
                  </a:lnTo>
                  <a:close/>
                  <a:moveTo>
                    <a:pt x="67903" y="35533"/>
                  </a:moveTo>
                  <a:lnTo>
                    <a:pt x="0" y="34044"/>
                  </a:lnTo>
                  <a:lnTo>
                    <a:pt x="744" y="0"/>
                  </a:lnTo>
                  <a:lnTo>
                    <a:pt x="68647" y="1488"/>
                  </a:lnTo>
                  <a:lnTo>
                    <a:pt x="67903" y="35533"/>
                  </a:ln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22FDBB1-AA53-2F5B-4AB3-8C0E961EC398}"/>
                </a:ext>
              </a:extLst>
            </p:cNvPr>
            <p:cNvSpPr/>
            <p:nvPr/>
          </p:nvSpPr>
          <p:spPr>
            <a:xfrm>
              <a:off x="520083" y="777812"/>
              <a:ext cx="788859" cy="851296"/>
            </a:xfrm>
            <a:custGeom>
              <a:avLst/>
              <a:gdLst>
                <a:gd name="connsiteX0" fmla="*/ 342375 w 788859"/>
                <a:gd name="connsiteY0" fmla="*/ 851297 h 851296"/>
                <a:gd name="connsiteX1" fmla="*/ 211779 w 788859"/>
                <a:gd name="connsiteY1" fmla="*/ 771302 h 851296"/>
                <a:gd name="connsiteX2" fmla="*/ 49928 w 788859"/>
                <a:gd name="connsiteY2" fmla="*/ 610195 h 851296"/>
                <a:gd name="connsiteX3" fmla="*/ 1373 w 788859"/>
                <a:gd name="connsiteY3" fmla="*/ 521829 h 851296"/>
                <a:gd name="connsiteX4" fmla="*/ 91600 w 788859"/>
                <a:gd name="connsiteY4" fmla="*/ 476064 h 851296"/>
                <a:gd name="connsiteX5" fmla="*/ 227592 w 788859"/>
                <a:gd name="connsiteY5" fmla="*/ 507504 h 851296"/>
                <a:gd name="connsiteX6" fmla="*/ 227592 w 788859"/>
                <a:gd name="connsiteY6" fmla="*/ 85018 h 851296"/>
                <a:gd name="connsiteX7" fmla="*/ 312610 w 788859"/>
                <a:gd name="connsiteY7" fmla="*/ 0 h 851296"/>
                <a:gd name="connsiteX8" fmla="*/ 397628 w 788859"/>
                <a:gd name="connsiteY8" fmla="*/ 101947 h 851296"/>
                <a:gd name="connsiteX9" fmla="*/ 397628 w 788859"/>
                <a:gd name="connsiteY9" fmla="*/ 365373 h 851296"/>
                <a:gd name="connsiteX10" fmla="*/ 380698 w 788859"/>
                <a:gd name="connsiteY10" fmla="*/ 382302 h 851296"/>
                <a:gd name="connsiteX11" fmla="*/ 363769 w 788859"/>
                <a:gd name="connsiteY11" fmla="*/ 365373 h 851296"/>
                <a:gd name="connsiteX12" fmla="*/ 363769 w 788859"/>
                <a:gd name="connsiteY12" fmla="*/ 101947 h 851296"/>
                <a:gd name="connsiteX13" fmla="*/ 312796 w 788859"/>
                <a:gd name="connsiteY13" fmla="*/ 33858 h 851296"/>
                <a:gd name="connsiteX14" fmla="*/ 261822 w 788859"/>
                <a:gd name="connsiteY14" fmla="*/ 84832 h 851296"/>
                <a:gd name="connsiteX15" fmla="*/ 261822 w 788859"/>
                <a:gd name="connsiteY15" fmla="*/ 516992 h 851296"/>
                <a:gd name="connsiteX16" fmla="*/ 246381 w 788859"/>
                <a:gd name="connsiteY16" fmla="*/ 542479 h 851296"/>
                <a:gd name="connsiteX17" fmla="*/ 216243 w 788859"/>
                <a:gd name="connsiteY17" fmla="*/ 540432 h 851296"/>
                <a:gd name="connsiteX18" fmla="*/ 91786 w 788859"/>
                <a:gd name="connsiteY18" fmla="*/ 509922 h 851296"/>
                <a:gd name="connsiteX19" fmla="*/ 34673 w 788859"/>
                <a:gd name="connsiteY19" fmla="*/ 529642 h 851296"/>
                <a:gd name="connsiteX20" fmla="*/ 65369 w 788859"/>
                <a:gd name="connsiteY20" fmla="*/ 579686 h 851296"/>
                <a:gd name="connsiteX21" fmla="*/ 243591 w 788859"/>
                <a:gd name="connsiteY21" fmla="*/ 758651 h 851296"/>
                <a:gd name="connsiteX22" fmla="*/ 360607 w 788859"/>
                <a:gd name="connsiteY22" fmla="*/ 816322 h 851296"/>
                <a:gd name="connsiteX23" fmla="*/ 364513 w 788859"/>
                <a:gd name="connsiteY23" fmla="*/ 816136 h 851296"/>
                <a:gd name="connsiteX24" fmla="*/ 635567 w 788859"/>
                <a:gd name="connsiteY24" fmla="*/ 816136 h 851296"/>
                <a:gd name="connsiteX25" fmla="*/ 737886 w 788859"/>
                <a:gd name="connsiteY25" fmla="*/ 728328 h 851296"/>
                <a:gd name="connsiteX26" fmla="*/ 754629 w 788859"/>
                <a:gd name="connsiteY26" fmla="*/ 374117 h 851296"/>
                <a:gd name="connsiteX27" fmla="*/ 712213 w 788859"/>
                <a:gd name="connsiteY27" fmla="*/ 331701 h 851296"/>
                <a:gd name="connsiteX28" fmla="*/ 659937 w 788859"/>
                <a:gd name="connsiteY28" fmla="*/ 355327 h 851296"/>
                <a:gd name="connsiteX29" fmla="*/ 652682 w 788859"/>
                <a:gd name="connsiteY29" fmla="*/ 408161 h 851296"/>
                <a:gd name="connsiteX30" fmla="*/ 652682 w 788859"/>
                <a:gd name="connsiteY30" fmla="*/ 510108 h 851296"/>
                <a:gd name="connsiteX31" fmla="*/ 635753 w 788859"/>
                <a:gd name="connsiteY31" fmla="*/ 527038 h 851296"/>
                <a:gd name="connsiteX32" fmla="*/ 618824 w 788859"/>
                <a:gd name="connsiteY32" fmla="*/ 510108 h 851296"/>
                <a:gd name="connsiteX33" fmla="*/ 618824 w 788859"/>
                <a:gd name="connsiteY33" fmla="*/ 408161 h 851296"/>
                <a:gd name="connsiteX34" fmla="*/ 628683 w 788859"/>
                <a:gd name="connsiteY34" fmla="*/ 342119 h 851296"/>
                <a:gd name="connsiteX35" fmla="*/ 712399 w 788859"/>
                <a:gd name="connsiteY35" fmla="*/ 297656 h 851296"/>
                <a:gd name="connsiteX36" fmla="*/ 788860 w 788859"/>
                <a:gd name="connsiteY36" fmla="*/ 374117 h 851296"/>
                <a:gd name="connsiteX37" fmla="*/ 771558 w 788859"/>
                <a:gd name="connsiteY37" fmla="*/ 733909 h 851296"/>
                <a:gd name="connsiteX38" fmla="*/ 635753 w 788859"/>
                <a:gd name="connsiteY38" fmla="*/ 850181 h 851296"/>
                <a:gd name="connsiteX39" fmla="*/ 364699 w 788859"/>
                <a:gd name="connsiteY39" fmla="*/ 850181 h 851296"/>
                <a:gd name="connsiteX40" fmla="*/ 342375 w 788859"/>
                <a:gd name="connsiteY40" fmla="*/ 851297 h 8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88859" h="851296">
                  <a:moveTo>
                    <a:pt x="342375" y="851297"/>
                  </a:moveTo>
                  <a:cubicBezTo>
                    <a:pt x="306470" y="851297"/>
                    <a:pt x="239684" y="841251"/>
                    <a:pt x="211779" y="771302"/>
                  </a:cubicBezTo>
                  <a:cubicBezTo>
                    <a:pt x="178478" y="688144"/>
                    <a:pt x="75601" y="623032"/>
                    <a:pt x="49928" y="610195"/>
                  </a:cubicBezTo>
                  <a:cubicBezTo>
                    <a:pt x="24627" y="597545"/>
                    <a:pt x="-6999" y="556803"/>
                    <a:pt x="1373" y="521829"/>
                  </a:cubicBezTo>
                  <a:cubicBezTo>
                    <a:pt x="6396" y="500993"/>
                    <a:pt x="25929" y="476064"/>
                    <a:pt x="91600" y="476064"/>
                  </a:cubicBezTo>
                  <a:cubicBezTo>
                    <a:pt x="159689" y="476064"/>
                    <a:pt x="202291" y="492063"/>
                    <a:pt x="227592" y="507504"/>
                  </a:cubicBezTo>
                  <a:lnTo>
                    <a:pt x="227592" y="85018"/>
                  </a:lnTo>
                  <a:cubicBezTo>
                    <a:pt x="227592" y="55625"/>
                    <a:pt x="245265" y="0"/>
                    <a:pt x="312610" y="0"/>
                  </a:cubicBezTo>
                  <a:cubicBezTo>
                    <a:pt x="397628" y="0"/>
                    <a:pt x="397628" y="68833"/>
                    <a:pt x="397628" y="101947"/>
                  </a:cubicBezTo>
                  <a:lnTo>
                    <a:pt x="397628" y="365373"/>
                  </a:lnTo>
                  <a:cubicBezTo>
                    <a:pt x="397628" y="374675"/>
                    <a:pt x="390000" y="382302"/>
                    <a:pt x="380698" y="382302"/>
                  </a:cubicBezTo>
                  <a:cubicBezTo>
                    <a:pt x="371397" y="382302"/>
                    <a:pt x="363769" y="374675"/>
                    <a:pt x="363769" y="365373"/>
                  </a:cubicBezTo>
                  <a:lnTo>
                    <a:pt x="363769" y="101947"/>
                  </a:lnTo>
                  <a:cubicBezTo>
                    <a:pt x="363769" y="60833"/>
                    <a:pt x="360235" y="33858"/>
                    <a:pt x="312796" y="33858"/>
                  </a:cubicBezTo>
                  <a:cubicBezTo>
                    <a:pt x="263310" y="33858"/>
                    <a:pt x="261822" y="79623"/>
                    <a:pt x="261822" y="84832"/>
                  </a:cubicBezTo>
                  <a:lnTo>
                    <a:pt x="261822" y="516992"/>
                  </a:lnTo>
                  <a:cubicBezTo>
                    <a:pt x="261822" y="527782"/>
                    <a:pt x="255869" y="537642"/>
                    <a:pt x="246381" y="542479"/>
                  </a:cubicBezTo>
                  <a:cubicBezTo>
                    <a:pt x="236707" y="547502"/>
                    <a:pt x="225173" y="546757"/>
                    <a:pt x="216243" y="540432"/>
                  </a:cubicBezTo>
                  <a:cubicBezTo>
                    <a:pt x="196524" y="526479"/>
                    <a:pt x="158945" y="509922"/>
                    <a:pt x="91786" y="509922"/>
                  </a:cubicBezTo>
                  <a:cubicBezTo>
                    <a:pt x="58486" y="509922"/>
                    <a:pt x="37650" y="517178"/>
                    <a:pt x="34673" y="529642"/>
                  </a:cubicBezTo>
                  <a:cubicBezTo>
                    <a:pt x="30766" y="546199"/>
                    <a:pt x="51044" y="572616"/>
                    <a:pt x="65369" y="579686"/>
                  </a:cubicBezTo>
                  <a:cubicBezTo>
                    <a:pt x="99971" y="596987"/>
                    <a:pt x="206942" y="666936"/>
                    <a:pt x="243591" y="758651"/>
                  </a:cubicBezTo>
                  <a:cubicBezTo>
                    <a:pt x="270938" y="827112"/>
                    <a:pt x="351677" y="817624"/>
                    <a:pt x="360607" y="816322"/>
                  </a:cubicBezTo>
                  <a:cubicBezTo>
                    <a:pt x="361909" y="816136"/>
                    <a:pt x="363211" y="816136"/>
                    <a:pt x="364513" y="816136"/>
                  </a:cubicBezTo>
                  <a:lnTo>
                    <a:pt x="635567" y="816136"/>
                  </a:lnTo>
                  <a:cubicBezTo>
                    <a:pt x="639101" y="816136"/>
                    <a:pt x="723375" y="814462"/>
                    <a:pt x="737886" y="728328"/>
                  </a:cubicBezTo>
                  <a:cubicBezTo>
                    <a:pt x="754443" y="628799"/>
                    <a:pt x="754629" y="376721"/>
                    <a:pt x="754629" y="374117"/>
                  </a:cubicBezTo>
                  <a:cubicBezTo>
                    <a:pt x="754443" y="367047"/>
                    <a:pt x="752025" y="331701"/>
                    <a:pt x="712213" y="331701"/>
                  </a:cubicBezTo>
                  <a:cubicBezTo>
                    <a:pt x="677052" y="331701"/>
                    <a:pt x="665890" y="341188"/>
                    <a:pt x="659937" y="355327"/>
                  </a:cubicBezTo>
                  <a:cubicBezTo>
                    <a:pt x="655100" y="366861"/>
                    <a:pt x="652682" y="383604"/>
                    <a:pt x="652682" y="408161"/>
                  </a:cubicBezTo>
                  <a:lnTo>
                    <a:pt x="652682" y="510108"/>
                  </a:lnTo>
                  <a:cubicBezTo>
                    <a:pt x="652682" y="519410"/>
                    <a:pt x="645054" y="527038"/>
                    <a:pt x="635753" y="527038"/>
                  </a:cubicBezTo>
                  <a:cubicBezTo>
                    <a:pt x="626451" y="527038"/>
                    <a:pt x="618824" y="519410"/>
                    <a:pt x="618824" y="510108"/>
                  </a:cubicBezTo>
                  <a:lnTo>
                    <a:pt x="618824" y="408161"/>
                  </a:lnTo>
                  <a:cubicBezTo>
                    <a:pt x="618824" y="378954"/>
                    <a:pt x="621986" y="357932"/>
                    <a:pt x="628683" y="342119"/>
                  </a:cubicBezTo>
                  <a:cubicBezTo>
                    <a:pt x="645612" y="302307"/>
                    <a:pt x="684494" y="297656"/>
                    <a:pt x="712399" y="297656"/>
                  </a:cubicBezTo>
                  <a:cubicBezTo>
                    <a:pt x="768582" y="297656"/>
                    <a:pt x="788860" y="343421"/>
                    <a:pt x="788860" y="374117"/>
                  </a:cubicBezTo>
                  <a:cubicBezTo>
                    <a:pt x="788860" y="384535"/>
                    <a:pt x="788674" y="631775"/>
                    <a:pt x="771558" y="733909"/>
                  </a:cubicBezTo>
                  <a:cubicBezTo>
                    <a:pt x="756303" y="825810"/>
                    <a:pt x="676122" y="850181"/>
                    <a:pt x="635753" y="850181"/>
                  </a:cubicBezTo>
                  <a:lnTo>
                    <a:pt x="364699" y="850181"/>
                  </a:lnTo>
                  <a:cubicBezTo>
                    <a:pt x="361537" y="850367"/>
                    <a:pt x="353351" y="851297"/>
                    <a:pt x="342375" y="851297"/>
                  </a:cubicBez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8E4FF2B-5199-E6ED-5FC5-39CB88F6C913}"/>
                </a:ext>
              </a:extLst>
            </p:cNvPr>
            <p:cNvSpPr/>
            <p:nvPr/>
          </p:nvSpPr>
          <p:spPr>
            <a:xfrm>
              <a:off x="1002915" y="1024309"/>
              <a:ext cx="170036" cy="204080"/>
            </a:xfrm>
            <a:custGeom>
              <a:avLst/>
              <a:gdLst>
                <a:gd name="connsiteX0" fmla="*/ 152735 w 170036"/>
                <a:gd name="connsiteY0" fmla="*/ 204081 h 204080"/>
                <a:gd name="connsiteX1" fmla="*/ 135806 w 170036"/>
                <a:gd name="connsiteY1" fmla="*/ 187151 h 204080"/>
                <a:gd name="connsiteX2" fmla="*/ 135806 w 170036"/>
                <a:gd name="connsiteY2" fmla="*/ 93576 h 204080"/>
                <a:gd name="connsiteX3" fmla="*/ 76274 w 170036"/>
                <a:gd name="connsiteY3" fmla="*/ 34045 h 204080"/>
                <a:gd name="connsiteX4" fmla="*/ 33858 w 170036"/>
                <a:gd name="connsiteY4" fmla="*/ 76461 h 204080"/>
                <a:gd name="connsiteX5" fmla="*/ 33858 w 170036"/>
                <a:gd name="connsiteY5" fmla="*/ 178408 h 204080"/>
                <a:gd name="connsiteX6" fmla="*/ 16929 w 170036"/>
                <a:gd name="connsiteY6" fmla="*/ 195337 h 204080"/>
                <a:gd name="connsiteX7" fmla="*/ 0 w 170036"/>
                <a:gd name="connsiteY7" fmla="*/ 178408 h 204080"/>
                <a:gd name="connsiteX8" fmla="*/ 0 w 170036"/>
                <a:gd name="connsiteY8" fmla="*/ 76461 h 204080"/>
                <a:gd name="connsiteX9" fmla="*/ 76461 w 170036"/>
                <a:gd name="connsiteY9" fmla="*/ 0 h 204080"/>
                <a:gd name="connsiteX10" fmla="*/ 170036 w 170036"/>
                <a:gd name="connsiteY10" fmla="*/ 93576 h 204080"/>
                <a:gd name="connsiteX11" fmla="*/ 170036 w 170036"/>
                <a:gd name="connsiteY11" fmla="*/ 187151 h 204080"/>
                <a:gd name="connsiteX12" fmla="*/ 152735 w 170036"/>
                <a:gd name="connsiteY12" fmla="*/ 204081 h 2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036" h="204080">
                  <a:moveTo>
                    <a:pt x="152735" y="204081"/>
                  </a:moveTo>
                  <a:cubicBezTo>
                    <a:pt x="143433" y="204081"/>
                    <a:pt x="135806" y="196453"/>
                    <a:pt x="135806" y="187151"/>
                  </a:cubicBezTo>
                  <a:lnTo>
                    <a:pt x="135806" y="93576"/>
                  </a:lnTo>
                  <a:cubicBezTo>
                    <a:pt x="135806" y="38137"/>
                    <a:pt x="113295" y="34045"/>
                    <a:pt x="76274" y="34045"/>
                  </a:cubicBezTo>
                  <a:cubicBezTo>
                    <a:pt x="34975" y="34045"/>
                    <a:pt x="33858" y="72182"/>
                    <a:pt x="33858" y="76461"/>
                  </a:cubicBezTo>
                  <a:lnTo>
                    <a:pt x="33858" y="178408"/>
                  </a:lnTo>
                  <a:cubicBezTo>
                    <a:pt x="33858" y="187710"/>
                    <a:pt x="26231" y="195337"/>
                    <a:pt x="16929" y="195337"/>
                  </a:cubicBezTo>
                  <a:cubicBezTo>
                    <a:pt x="7628" y="195337"/>
                    <a:pt x="0" y="187710"/>
                    <a:pt x="0" y="178408"/>
                  </a:cubicBezTo>
                  <a:lnTo>
                    <a:pt x="0" y="76461"/>
                  </a:lnTo>
                  <a:cubicBezTo>
                    <a:pt x="0" y="45765"/>
                    <a:pt x="20464" y="0"/>
                    <a:pt x="76461" y="0"/>
                  </a:cubicBezTo>
                  <a:cubicBezTo>
                    <a:pt x="122783" y="0"/>
                    <a:pt x="170036" y="11162"/>
                    <a:pt x="170036" y="93576"/>
                  </a:cubicBezTo>
                  <a:lnTo>
                    <a:pt x="170036" y="187151"/>
                  </a:lnTo>
                  <a:cubicBezTo>
                    <a:pt x="169664" y="196453"/>
                    <a:pt x="162037" y="204081"/>
                    <a:pt x="152735" y="204081"/>
                  </a:cubicBez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771F87A-1081-0948-13E7-E13F24388859}"/>
                </a:ext>
              </a:extLst>
            </p:cNvPr>
            <p:cNvSpPr/>
            <p:nvPr/>
          </p:nvSpPr>
          <p:spPr>
            <a:xfrm>
              <a:off x="271611" y="216730"/>
              <a:ext cx="1359916" cy="1003101"/>
            </a:xfrm>
            <a:custGeom>
              <a:avLst/>
              <a:gdLst>
                <a:gd name="connsiteX0" fmla="*/ 628985 w 1359916"/>
                <a:gd name="connsiteY0" fmla="*/ 1003102 h 1003101"/>
                <a:gd name="connsiteX1" fmla="*/ 612056 w 1359916"/>
                <a:gd name="connsiteY1" fmla="*/ 986172 h 1003101"/>
                <a:gd name="connsiteX2" fmla="*/ 612056 w 1359916"/>
                <a:gd name="connsiteY2" fmla="*/ 850181 h 1003101"/>
                <a:gd name="connsiteX3" fmla="*/ 697074 w 1359916"/>
                <a:gd name="connsiteY3" fmla="*/ 782092 h 1003101"/>
                <a:gd name="connsiteX4" fmla="*/ 765163 w 1359916"/>
                <a:gd name="connsiteY4" fmla="*/ 867110 h 1003101"/>
                <a:gd name="connsiteX5" fmla="*/ 765163 w 1359916"/>
                <a:gd name="connsiteY5" fmla="*/ 966267 h 1003101"/>
                <a:gd name="connsiteX6" fmla="*/ 748233 w 1359916"/>
                <a:gd name="connsiteY6" fmla="*/ 983196 h 1003101"/>
                <a:gd name="connsiteX7" fmla="*/ 731304 w 1359916"/>
                <a:gd name="connsiteY7" fmla="*/ 966267 h 1003101"/>
                <a:gd name="connsiteX8" fmla="*/ 731304 w 1359916"/>
                <a:gd name="connsiteY8" fmla="*/ 867110 h 1003101"/>
                <a:gd name="connsiteX9" fmla="*/ 697260 w 1359916"/>
                <a:gd name="connsiteY9" fmla="*/ 816136 h 1003101"/>
                <a:gd name="connsiteX10" fmla="*/ 646286 w 1359916"/>
                <a:gd name="connsiteY10" fmla="*/ 850181 h 1003101"/>
                <a:gd name="connsiteX11" fmla="*/ 646286 w 1359916"/>
                <a:gd name="connsiteY11" fmla="*/ 986172 h 1003101"/>
                <a:gd name="connsiteX12" fmla="*/ 628985 w 1359916"/>
                <a:gd name="connsiteY12" fmla="*/ 1003102 h 1003101"/>
                <a:gd name="connsiteX13" fmla="*/ 442020 w 1359916"/>
                <a:gd name="connsiteY13" fmla="*/ 744699 h 1003101"/>
                <a:gd name="connsiteX14" fmla="*/ 429927 w 1359916"/>
                <a:gd name="connsiteY14" fmla="*/ 739490 h 1003101"/>
                <a:gd name="connsiteX15" fmla="*/ 377837 w 1359916"/>
                <a:gd name="connsiteY15" fmla="*/ 612056 h 1003101"/>
                <a:gd name="connsiteX16" fmla="*/ 561082 w 1359916"/>
                <a:gd name="connsiteY16" fmla="*/ 428811 h 1003101"/>
                <a:gd name="connsiteX17" fmla="*/ 744327 w 1359916"/>
                <a:gd name="connsiteY17" fmla="*/ 612056 h 1003101"/>
                <a:gd name="connsiteX18" fmla="*/ 692237 w 1359916"/>
                <a:gd name="connsiteY18" fmla="*/ 739490 h 1003101"/>
                <a:gd name="connsiteX19" fmla="*/ 668238 w 1359916"/>
                <a:gd name="connsiteY19" fmla="*/ 739862 h 1003101"/>
                <a:gd name="connsiteX20" fmla="*/ 667866 w 1359916"/>
                <a:gd name="connsiteY20" fmla="*/ 715863 h 1003101"/>
                <a:gd name="connsiteX21" fmla="*/ 710282 w 1359916"/>
                <a:gd name="connsiteY21" fmla="*/ 612056 h 1003101"/>
                <a:gd name="connsiteX22" fmla="*/ 561082 w 1359916"/>
                <a:gd name="connsiteY22" fmla="*/ 462855 h 1003101"/>
                <a:gd name="connsiteX23" fmla="*/ 411882 w 1359916"/>
                <a:gd name="connsiteY23" fmla="*/ 612056 h 1003101"/>
                <a:gd name="connsiteX24" fmla="*/ 454298 w 1359916"/>
                <a:gd name="connsiteY24" fmla="*/ 715863 h 1003101"/>
                <a:gd name="connsiteX25" fmla="*/ 453926 w 1359916"/>
                <a:gd name="connsiteY25" fmla="*/ 739862 h 1003101"/>
                <a:gd name="connsiteX26" fmla="*/ 442020 w 1359916"/>
                <a:gd name="connsiteY26" fmla="*/ 744699 h 1003101"/>
                <a:gd name="connsiteX27" fmla="*/ 492993 w 1359916"/>
                <a:gd name="connsiteY27" fmla="*/ 238125 h 1003101"/>
                <a:gd name="connsiteX28" fmla="*/ 527038 w 1359916"/>
                <a:gd name="connsiteY28" fmla="*/ 238125 h 1003101"/>
                <a:gd name="connsiteX29" fmla="*/ 527038 w 1359916"/>
                <a:gd name="connsiteY29" fmla="*/ 272169 h 1003101"/>
                <a:gd name="connsiteX30" fmla="*/ 492993 w 1359916"/>
                <a:gd name="connsiteY30" fmla="*/ 272169 h 1003101"/>
                <a:gd name="connsiteX31" fmla="*/ 492807 w 1359916"/>
                <a:gd name="connsiteY31" fmla="*/ 206127 h 1003101"/>
                <a:gd name="connsiteX32" fmla="*/ 470669 w 1359916"/>
                <a:gd name="connsiteY32" fmla="*/ 187151 h 1003101"/>
                <a:gd name="connsiteX33" fmla="*/ 457647 w 1359916"/>
                <a:gd name="connsiteY33" fmla="*/ 187151 h 1003101"/>
                <a:gd name="connsiteX34" fmla="*/ 457647 w 1359916"/>
                <a:gd name="connsiteY34" fmla="*/ 153107 h 1003101"/>
                <a:gd name="connsiteX35" fmla="*/ 470669 w 1359916"/>
                <a:gd name="connsiteY35" fmla="*/ 153107 h 1003101"/>
                <a:gd name="connsiteX36" fmla="*/ 526293 w 1359916"/>
                <a:gd name="connsiteY36" fmla="*/ 201104 h 1003101"/>
                <a:gd name="connsiteX37" fmla="*/ 492807 w 1359916"/>
                <a:gd name="connsiteY37" fmla="*/ 206127 h 1003101"/>
                <a:gd name="connsiteX38" fmla="*/ 423044 w 1359916"/>
                <a:gd name="connsiteY38" fmla="*/ 187151 h 1003101"/>
                <a:gd name="connsiteX39" fmla="*/ 379326 w 1359916"/>
                <a:gd name="connsiteY39" fmla="*/ 187151 h 1003101"/>
                <a:gd name="connsiteX40" fmla="*/ 345653 w 1359916"/>
                <a:gd name="connsiteY40" fmla="*/ 175989 h 1003101"/>
                <a:gd name="connsiteX41" fmla="*/ 365931 w 1359916"/>
                <a:gd name="connsiteY41" fmla="*/ 148828 h 1003101"/>
                <a:gd name="connsiteX42" fmla="*/ 379326 w 1359916"/>
                <a:gd name="connsiteY42" fmla="*/ 153293 h 1003101"/>
                <a:gd name="connsiteX43" fmla="*/ 423044 w 1359916"/>
                <a:gd name="connsiteY43" fmla="*/ 153293 h 1003101"/>
                <a:gd name="connsiteX44" fmla="*/ 423044 w 1359916"/>
                <a:gd name="connsiteY44" fmla="*/ 187151 h 1003101"/>
                <a:gd name="connsiteX45" fmla="*/ 1036960 w 1359916"/>
                <a:gd name="connsiteY45" fmla="*/ 152363 h 1003101"/>
                <a:gd name="connsiteX46" fmla="*/ 1002916 w 1359916"/>
                <a:gd name="connsiteY46" fmla="*/ 152363 h 1003101"/>
                <a:gd name="connsiteX47" fmla="*/ 1002916 w 1359916"/>
                <a:gd name="connsiteY47" fmla="*/ 83344 h 1003101"/>
                <a:gd name="connsiteX48" fmla="*/ 1036960 w 1359916"/>
                <a:gd name="connsiteY48" fmla="*/ 83344 h 1003101"/>
                <a:gd name="connsiteX49" fmla="*/ 1036960 w 1359916"/>
                <a:gd name="connsiteY49" fmla="*/ 152363 h 1003101"/>
                <a:gd name="connsiteX50" fmla="*/ 323143 w 1359916"/>
                <a:gd name="connsiteY50" fmla="*/ 133573 h 1003101"/>
                <a:gd name="connsiteX51" fmla="*/ 323143 w 1359916"/>
                <a:gd name="connsiteY51" fmla="*/ 63810 h 1003101"/>
                <a:gd name="connsiteX52" fmla="*/ 357188 w 1359916"/>
                <a:gd name="connsiteY52" fmla="*/ 63810 h 1003101"/>
                <a:gd name="connsiteX53" fmla="*/ 357188 w 1359916"/>
                <a:gd name="connsiteY53" fmla="*/ 131899 h 1003101"/>
                <a:gd name="connsiteX54" fmla="*/ 323143 w 1359916"/>
                <a:gd name="connsiteY54" fmla="*/ 133573 h 1003101"/>
                <a:gd name="connsiteX55" fmla="*/ 1002544 w 1359916"/>
                <a:gd name="connsiteY55" fmla="*/ 52090 h 1003101"/>
                <a:gd name="connsiteX56" fmla="*/ 980591 w 1359916"/>
                <a:gd name="connsiteY56" fmla="*/ 34044 h 1003101"/>
                <a:gd name="connsiteX57" fmla="*/ 965708 w 1359916"/>
                <a:gd name="connsiteY57" fmla="*/ 34044 h 1003101"/>
                <a:gd name="connsiteX58" fmla="*/ 965708 w 1359916"/>
                <a:gd name="connsiteY58" fmla="*/ 0 h 1003101"/>
                <a:gd name="connsiteX59" fmla="*/ 980591 w 1359916"/>
                <a:gd name="connsiteY59" fmla="*/ 0 h 1003101"/>
                <a:gd name="connsiteX60" fmla="*/ 1035844 w 1359916"/>
                <a:gd name="connsiteY60" fmla="*/ 45393 h 1003101"/>
                <a:gd name="connsiteX61" fmla="*/ 1002544 w 1359916"/>
                <a:gd name="connsiteY61" fmla="*/ 52090 h 1003101"/>
                <a:gd name="connsiteX62" fmla="*/ 362024 w 1359916"/>
                <a:gd name="connsiteY62" fmla="*/ 42230 h 1003101"/>
                <a:gd name="connsiteX63" fmla="*/ 335793 w 1359916"/>
                <a:gd name="connsiteY63" fmla="*/ 20650 h 1003101"/>
                <a:gd name="connsiteX64" fmla="*/ 379326 w 1359916"/>
                <a:gd name="connsiteY64" fmla="*/ 186 h 1003101"/>
                <a:gd name="connsiteX65" fmla="*/ 413742 w 1359916"/>
                <a:gd name="connsiteY65" fmla="*/ 186 h 1003101"/>
                <a:gd name="connsiteX66" fmla="*/ 413742 w 1359916"/>
                <a:gd name="connsiteY66" fmla="*/ 34230 h 1003101"/>
                <a:gd name="connsiteX67" fmla="*/ 379326 w 1359916"/>
                <a:gd name="connsiteY67" fmla="*/ 34230 h 1003101"/>
                <a:gd name="connsiteX68" fmla="*/ 362024 w 1359916"/>
                <a:gd name="connsiteY68" fmla="*/ 42230 h 1003101"/>
                <a:gd name="connsiteX69" fmla="*/ 931292 w 1359916"/>
                <a:gd name="connsiteY69" fmla="*/ 34044 h 1003101"/>
                <a:gd name="connsiteX70" fmla="*/ 862273 w 1359916"/>
                <a:gd name="connsiteY70" fmla="*/ 34044 h 1003101"/>
                <a:gd name="connsiteX71" fmla="*/ 862273 w 1359916"/>
                <a:gd name="connsiteY71" fmla="*/ 0 h 1003101"/>
                <a:gd name="connsiteX72" fmla="*/ 931292 w 1359916"/>
                <a:gd name="connsiteY72" fmla="*/ 0 h 1003101"/>
                <a:gd name="connsiteX73" fmla="*/ 931292 w 1359916"/>
                <a:gd name="connsiteY73" fmla="*/ 34044 h 1003101"/>
                <a:gd name="connsiteX74" fmla="*/ 827856 w 1359916"/>
                <a:gd name="connsiteY74" fmla="*/ 34044 h 1003101"/>
                <a:gd name="connsiteX75" fmla="*/ 758837 w 1359916"/>
                <a:gd name="connsiteY75" fmla="*/ 34044 h 1003101"/>
                <a:gd name="connsiteX76" fmla="*/ 758837 w 1359916"/>
                <a:gd name="connsiteY76" fmla="*/ 0 h 1003101"/>
                <a:gd name="connsiteX77" fmla="*/ 827856 w 1359916"/>
                <a:gd name="connsiteY77" fmla="*/ 0 h 1003101"/>
                <a:gd name="connsiteX78" fmla="*/ 827856 w 1359916"/>
                <a:gd name="connsiteY78" fmla="*/ 34044 h 1003101"/>
                <a:gd name="connsiteX79" fmla="*/ 724235 w 1359916"/>
                <a:gd name="connsiteY79" fmla="*/ 34044 h 1003101"/>
                <a:gd name="connsiteX80" fmla="*/ 655216 w 1359916"/>
                <a:gd name="connsiteY80" fmla="*/ 34044 h 1003101"/>
                <a:gd name="connsiteX81" fmla="*/ 655216 w 1359916"/>
                <a:gd name="connsiteY81" fmla="*/ 0 h 1003101"/>
                <a:gd name="connsiteX82" fmla="*/ 724235 w 1359916"/>
                <a:gd name="connsiteY82" fmla="*/ 0 h 1003101"/>
                <a:gd name="connsiteX83" fmla="*/ 724235 w 1359916"/>
                <a:gd name="connsiteY83" fmla="*/ 34044 h 1003101"/>
                <a:gd name="connsiteX84" fmla="*/ 620799 w 1359916"/>
                <a:gd name="connsiteY84" fmla="*/ 34044 h 1003101"/>
                <a:gd name="connsiteX85" fmla="*/ 551780 w 1359916"/>
                <a:gd name="connsiteY85" fmla="*/ 34044 h 1003101"/>
                <a:gd name="connsiteX86" fmla="*/ 551780 w 1359916"/>
                <a:gd name="connsiteY86" fmla="*/ 0 h 1003101"/>
                <a:gd name="connsiteX87" fmla="*/ 620799 w 1359916"/>
                <a:gd name="connsiteY87" fmla="*/ 0 h 1003101"/>
                <a:gd name="connsiteX88" fmla="*/ 620799 w 1359916"/>
                <a:gd name="connsiteY88" fmla="*/ 34044 h 1003101"/>
                <a:gd name="connsiteX89" fmla="*/ 517178 w 1359916"/>
                <a:gd name="connsiteY89" fmla="*/ 34044 h 1003101"/>
                <a:gd name="connsiteX90" fmla="*/ 448159 w 1359916"/>
                <a:gd name="connsiteY90" fmla="*/ 34044 h 1003101"/>
                <a:gd name="connsiteX91" fmla="*/ 448159 w 1359916"/>
                <a:gd name="connsiteY91" fmla="*/ 0 h 1003101"/>
                <a:gd name="connsiteX92" fmla="*/ 517178 w 1359916"/>
                <a:gd name="connsiteY92" fmla="*/ 0 h 1003101"/>
                <a:gd name="connsiteX93" fmla="*/ 517178 w 1359916"/>
                <a:gd name="connsiteY93" fmla="*/ 34044 h 1003101"/>
                <a:gd name="connsiteX94" fmla="*/ 1002916 w 1359916"/>
                <a:gd name="connsiteY94" fmla="*/ 187151 h 1003101"/>
                <a:gd name="connsiteX95" fmla="*/ 1036960 w 1359916"/>
                <a:gd name="connsiteY95" fmla="*/ 187151 h 1003101"/>
                <a:gd name="connsiteX96" fmla="*/ 1036960 w 1359916"/>
                <a:gd name="connsiteY96" fmla="*/ 221196 h 1003101"/>
                <a:gd name="connsiteX97" fmla="*/ 1002916 w 1359916"/>
                <a:gd name="connsiteY97" fmla="*/ 221196 h 1003101"/>
                <a:gd name="connsiteX98" fmla="*/ 1223181 w 1359916"/>
                <a:gd name="connsiteY98" fmla="*/ 748047 h 1003101"/>
                <a:gd name="connsiteX99" fmla="*/ 1212391 w 1359916"/>
                <a:gd name="connsiteY99" fmla="*/ 746187 h 1003101"/>
                <a:gd name="connsiteX100" fmla="*/ 1223367 w 1359916"/>
                <a:gd name="connsiteY100" fmla="*/ 714003 h 1003101"/>
                <a:gd name="connsiteX101" fmla="*/ 1223181 w 1359916"/>
                <a:gd name="connsiteY101" fmla="*/ 714003 h 1003101"/>
                <a:gd name="connsiteX102" fmla="*/ 1285875 w 1359916"/>
                <a:gd name="connsiteY102" fmla="*/ 714003 h 1003101"/>
                <a:gd name="connsiteX103" fmla="*/ 1285875 w 1359916"/>
                <a:gd name="connsiteY103" fmla="*/ 748047 h 1003101"/>
                <a:gd name="connsiteX104" fmla="*/ 1223181 w 1359916"/>
                <a:gd name="connsiteY104" fmla="*/ 748047 h 1003101"/>
                <a:gd name="connsiteX105" fmla="*/ 1223181 w 1359916"/>
                <a:gd name="connsiteY105" fmla="*/ 748047 h 1003101"/>
                <a:gd name="connsiteX106" fmla="*/ 1359917 w 1359916"/>
                <a:gd name="connsiteY106" fmla="*/ 748047 h 1003101"/>
                <a:gd name="connsiteX107" fmla="*/ 1319919 w 1359916"/>
                <a:gd name="connsiteY107" fmla="*/ 748047 h 1003101"/>
                <a:gd name="connsiteX108" fmla="*/ 1319919 w 1359916"/>
                <a:gd name="connsiteY108" fmla="*/ 714003 h 1003101"/>
                <a:gd name="connsiteX109" fmla="*/ 1359917 w 1359916"/>
                <a:gd name="connsiteY109" fmla="*/ 714003 h 1003101"/>
                <a:gd name="connsiteX110" fmla="*/ 1359917 w 1359916"/>
                <a:gd name="connsiteY110" fmla="*/ 748047 h 1003101"/>
                <a:gd name="connsiteX111" fmla="*/ 1223925 w 1359916"/>
                <a:gd name="connsiteY111" fmla="*/ 700980 h 1003101"/>
                <a:gd name="connsiteX112" fmla="*/ 1189881 w 1359916"/>
                <a:gd name="connsiteY112" fmla="*/ 700980 h 1003101"/>
                <a:gd name="connsiteX113" fmla="*/ 1189881 w 1359916"/>
                <a:gd name="connsiteY113" fmla="*/ 632892 h 1003101"/>
                <a:gd name="connsiteX114" fmla="*/ 1223925 w 1359916"/>
                <a:gd name="connsiteY114" fmla="*/ 632892 h 1003101"/>
                <a:gd name="connsiteX115" fmla="*/ 1223925 w 1359916"/>
                <a:gd name="connsiteY115" fmla="*/ 700980 h 1003101"/>
                <a:gd name="connsiteX116" fmla="*/ 969615 w 1359916"/>
                <a:gd name="connsiteY116" fmla="*/ 628985 h 1003101"/>
                <a:gd name="connsiteX117" fmla="*/ 934827 w 1359916"/>
                <a:gd name="connsiteY117" fmla="*/ 628985 h 1003101"/>
                <a:gd name="connsiteX118" fmla="*/ 934827 w 1359916"/>
                <a:gd name="connsiteY118" fmla="*/ 594940 h 1003101"/>
                <a:gd name="connsiteX119" fmla="*/ 968871 w 1359916"/>
                <a:gd name="connsiteY119" fmla="*/ 594940 h 1003101"/>
                <a:gd name="connsiteX120" fmla="*/ 968871 w 1359916"/>
                <a:gd name="connsiteY120" fmla="*/ 587871 h 1003101"/>
                <a:gd name="connsiteX121" fmla="*/ 1002916 w 1359916"/>
                <a:gd name="connsiteY121" fmla="*/ 587871 h 1003101"/>
                <a:gd name="connsiteX122" fmla="*/ 1002916 w 1359916"/>
                <a:gd name="connsiteY122" fmla="*/ 595499 h 1003101"/>
                <a:gd name="connsiteX123" fmla="*/ 969615 w 1359916"/>
                <a:gd name="connsiteY123" fmla="*/ 628985 h 1003101"/>
                <a:gd name="connsiteX124" fmla="*/ 900968 w 1359916"/>
                <a:gd name="connsiteY124" fmla="*/ 628985 h 1003101"/>
                <a:gd name="connsiteX125" fmla="*/ 832879 w 1359916"/>
                <a:gd name="connsiteY125" fmla="*/ 628985 h 1003101"/>
                <a:gd name="connsiteX126" fmla="*/ 832879 w 1359916"/>
                <a:gd name="connsiteY126" fmla="*/ 594940 h 1003101"/>
                <a:gd name="connsiteX127" fmla="*/ 900968 w 1359916"/>
                <a:gd name="connsiteY127" fmla="*/ 594940 h 1003101"/>
                <a:gd name="connsiteX128" fmla="*/ 900968 w 1359916"/>
                <a:gd name="connsiteY128" fmla="*/ 628985 h 1003101"/>
                <a:gd name="connsiteX129" fmla="*/ 1223925 w 1359916"/>
                <a:gd name="connsiteY129" fmla="*/ 599033 h 1003101"/>
                <a:gd name="connsiteX130" fmla="*/ 1189881 w 1359916"/>
                <a:gd name="connsiteY130" fmla="*/ 599033 h 1003101"/>
                <a:gd name="connsiteX131" fmla="*/ 1189881 w 1359916"/>
                <a:gd name="connsiteY131" fmla="*/ 530944 h 1003101"/>
                <a:gd name="connsiteX132" fmla="*/ 1223925 w 1359916"/>
                <a:gd name="connsiteY132" fmla="*/ 530944 h 1003101"/>
                <a:gd name="connsiteX133" fmla="*/ 1223925 w 1359916"/>
                <a:gd name="connsiteY133" fmla="*/ 599033 h 1003101"/>
                <a:gd name="connsiteX134" fmla="*/ 1002916 w 1359916"/>
                <a:gd name="connsiteY134" fmla="*/ 554013 h 1003101"/>
                <a:gd name="connsiteX135" fmla="*/ 968871 w 1359916"/>
                <a:gd name="connsiteY135" fmla="*/ 554013 h 1003101"/>
                <a:gd name="connsiteX136" fmla="*/ 968871 w 1359916"/>
                <a:gd name="connsiteY136" fmla="*/ 509364 h 1003101"/>
                <a:gd name="connsiteX137" fmla="*/ 997521 w 1359916"/>
                <a:gd name="connsiteY137" fmla="*/ 476436 h 1003101"/>
                <a:gd name="connsiteX138" fmla="*/ 1002357 w 1359916"/>
                <a:gd name="connsiteY138" fmla="*/ 510108 h 1003101"/>
                <a:gd name="connsiteX139" fmla="*/ 1002916 w 1359916"/>
                <a:gd name="connsiteY139" fmla="*/ 509364 h 1003101"/>
                <a:gd name="connsiteX140" fmla="*/ 1002916 w 1359916"/>
                <a:gd name="connsiteY140" fmla="*/ 554013 h 1003101"/>
                <a:gd name="connsiteX141" fmla="*/ 1190625 w 1359916"/>
                <a:gd name="connsiteY141" fmla="*/ 510108 h 1003101"/>
                <a:gd name="connsiteX142" fmla="*/ 1135931 w 1359916"/>
                <a:gd name="connsiteY142" fmla="*/ 510108 h 1003101"/>
                <a:gd name="connsiteX143" fmla="*/ 1135931 w 1359916"/>
                <a:gd name="connsiteY143" fmla="*/ 476064 h 1003101"/>
                <a:gd name="connsiteX144" fmla="*/ 1190625 w 1359916"/>
                <a:gd name="connsiteY144" fmla="*/ 476064 h 1003101"/>
                <a:gd name="connsiteX145" fmla="*/ 1214810 w 1359916"/>
                <a:gd name="connsiteY145" fmla="*/ 486482 h 1003101"/>
                <a:gd name="connsiteX146" fmla="*/ 1190067 w 1359916"/>
                <a:gd name="connsiteY146" fmla="*/ 509922 h 1003101"/>
                <a:gd name="connsiteX147" fmla="*/ 1190625 w 1359916"/>
                <a:gd name="connsiteY147" fmla="*/ 510108 h 1003101"/>
                <a:gd name="connsiteX148" fmla="*/ 1101886 w 1359916"/>
                <a:gd name="connsiteY148" fmla="*/ 510108 h 1003101"/>
                <a:gd name="connsiteX149" fmla="*/ 1033797 w 1359916"/>
                <a:gd name="connsiteY149" fmla="*/ 510108 h 1003101"/>
                <a:gd name="connsiteX150" fmla="*/ 1033797 w 1359916"/>
                <a:gd name="connsiteY150" fmla="*/ 476064 h 1003101"/>
                <a:gd name="connsiteX151" fmla="*/ 1101886 w 1359916"/>
                <a:gd name="connsiteY151" fmla="*/ 476064 h 1003101"/>
                <a:gd name="connsiteX152" fmla="*/ 1101886 w 1359916"/>
                <a:gd name="connsiteY152" fmla="*/ 510108 h 1003101"/>
                <a:gd name="connsiteX153" fmla="*/ 288913 w 1359916"/>
                <a:gd name="connsiteY153" fmla="*/ 544153 h 1003101"/>
                <a:gd name="connsiteX154" fmla="*/ 220824 w 1359916"/>
                <a:gd name="connsiteY154" fmla="*/ 544153 h 1003101"/>
                <a:gd name="connsiteX155" fmla="*/ 220824 w 1359916"/>
                <a:gd name="connsiteY155" fmla="*/ 510108 h 1003101"/>
                <a:gd name="connsiteX156" fmla="*/ 288913 w 1359916"/>
                <a:gd name="connsiteY156" fmla="*/ 510108 h 1003101"/>
                <a:gd name="connsiteX157" fmla="*/ 288913 w 1359916"/>
                <a:gd name="connsiteY157" fmla="*/ 544153 h 1003101"/>
                <a:gd name="connsiteX158" fmla="*/ 186965 w 1359916"/>
                <a:gd name="connsiteY158" fmla="*/ 544153 h 1003101"/>
                <a:gd name="connsiteX159" fmla="*/ 170036 w 1359916"/>
                <a:gd name="connsiteY159" fmla="*/ 544153 h 1003101"/>
                <a:gd name="connsiteX160" fmla="*/ 153107 w 1359916"/>
                <a:gd name="connsiteY160" fmla="*/ 527224 h 1003101"/>
                <a:gd name="connsiteX161" fmla="*/ 153107 w 1359916"/>
                <a:gd name="connsiteY161" fmla="*/ 476250 h 1003101"/>
                <a:gd name="connsiteX162" fmla="*/ 187151 w 1359916"/>
                <a:gd name="connsiteY162" fmla="*/ 476250 h 1003101"/>
                <a:gd name="connsiteX163" fmla="*/ 187151 w 1359916"/>
                <a:gd name="connsiteY163" fmla="*/ 544153 h 1003101"/>
                <a:gd name="connsiteX164" fmla="*/ 186965 w 1359916"/>
                <a:gd name="connsiteY164" fmla="*/ 442020 h 1003101"/>
                <a:gd name="connsiteX165" fmla="*/ 152921 w 1359916"/>
                <a:gd name="connsiteY165" fmla="*/ 442020 h 1003101"/>
                <a:gd name="connsiteX166" fmla="*/ 152921 w 1359916"/>
                <a:gd name="connsiteY166" fmla="*/ 373931 h 1003101"/>
                <a:gd name="connsiteX167" fmla="*/ 186965 w 1359916"/>
                <a:gd name="connsiteY167" fmla="*/ 373931 h 1003101"/>
                <a:gd name="connsiteX168" fmla="*/ 186965 w 1359916"/>
                <a:gd name="connsiteY168" fmla="*/ 442020 h 1003101"/>
                <a:gd name="connsiteX169" fmla="*/ 186965 w 1359916"/>
                <a:gd name="connsiteY169" fmla="*/ 340072 h 1003101"/>
                <a:gd name="connsiteX170" fmla="*/ 152921 w 1359916"/>
                <a:gd name="connsiteY170" fmla="*/ 340072 h 1003101"/>
                <a:gd name="connsiteX171" fmla="*/ 152921 w 1359916"/>
                <a:gd name="connsiteY171" fmla="*/ 271983 h 1003101"/>
                <a:gd name="connsiteX172" fmla="*/ 186965 w 1359916"/>
                <a:gd name="connsiteY172" fmla="*/ 271983 h 1003101"/>
                <a:gd name="connsiteX173" fmla="*/ 186965 w 1359916"/>
                <a:gd name="connsiteY173" fmla="*/ 340072 h 1003101"/>
                <a:gd name="connsiteX174" fmla="*/ 186965 w 1359916"/>
                <a:gd name="connsiteY174" fmla="*/ 238125 h 1003101"/>
                <a:gd name="connsiteX175" fmla="*/ 152921 w 1359916"/>
                <a:gd name="connsiteY175" fmla="*/ 238125 h 1003101"/>
                <a:gd name="connsiteX176" fmla="*/ 152921 w 1359916"/>
                <a:gd name="connsiteY176" fmla="*/ 170036 h 1003101"/>
                <a:gd name="connsiteX177" fmla="*/ 169850 w 1359916"/>
                <a:gd name="connsiteY177" fmla="*/ 170036 h 1003101"/>
                <a:gd name="connsiteX178" fmla="*/ 186779 w 1359916"/>
                <a:gd name="connsiteY178" fmla="*/ 186965 h 1003101"/>
                <a:gd name="connsiteX179" fmla="*/ 186779 w 1359916"/>
                <a:gd name="connsiteY179" fmla="*/ 238125 h 1003101"/>
                <a:gd name="connsiteX180" fmla="*/ 119063 w 1359916"/>
                <a:gd name="connsiteY180" fmla="*/ 204081 h 1003101"/>
                <a:gd name="connsiteX181" fmla="*/ 50974 w 1359916"/>
                <a:gd name="connsiteY181" fmla="*/ 204081 h 1003101"/>
                <a:gd name="connsiteX182" fmla="*/ 50974 w 1359916"/>
                <a:gd name="connsiteY182" fmla="*/ 170036 h 1003101"/>
                <a:gd name="connsiteX183" fmla="*/ 119063 w 1359916"/>
                <a:gd name="connsiteY183" fmla="*/ 170036 h 1003101"/>
                <a:gd name="connsiteX184" fmla="*/ 119063 w 1359916"/>
                <a:gd name="connsiteY184" fmla="*/ 204081 h 1003101"/>
                <a:gd name="connsiteX185" fmla="*/ 16929 w 1359916"/>
                <a:gd name="connsiteY185" fmla="*/ 204081 h 1003101"/>
                <a:gd name="connsiteX186" fmla="*/ 0 w 1359916"/>
                <a:gd name="connsiteY186" fmla="*/ 204081 h 1003101"/>
                <a:gd name="connsiteX187" fmla="*/ 0 w 1359916"/>
                <a:gd name="connsiteY187" fmla="*/ 170036 h 1003101"/>
                <a:gd name="connsiteX188" fmla="*/ 16929 w 1359916"/>
                <a:gd name="connsiteY188" fmla="*/ 170036 h 1003101"/>
                <a:gd name="connsiteX189" fmla="*/ 16929 w 1359916"/>
                <a:gd name="connsiteY189" fmla="*/ 204081 h 100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1359916" h="1003101">
                  <a:moveTo>
                    <a:pt x="628985" y="1003102"/>
                  </a:moveTo>
                  <a:cubicBezTo>
                    <a:pt x="619683" y="1003102"/>
                    <a:pt x="612056" y="995474"/>
                    <a:pt x="612056" y="986172"/>
                  </a:cubicBezTo>
                  <a:lnTo>
                    <a:pt x="612056" y="850181"/>
                  </a:lnTo>
                  <a:cubicBezTo>
                    <a:pt x="612056" y="826740"/>
                    <a:pt x="629729" y="782092"/>
                    <a:pt x="697074" y="782092"/>
                  </a:cubicBezTo>
                  <a:cubicBezTo>
                    <a:pt x="750838" y="782092"/>
                    <a:pt x="765163" y="837716"/>
                    <a:pt x="765163" y="867110"/>
                  </a:cubicBezTo>
                  <a:lnTo>
                    <a:pt x="765163" y="966267"/>
                  </a:lnTo>
                  <a:cubicBezTo>
                    <a:pt x="765163" y="975568"/>
                    <a:pt x="757535" y="983196"/>
                    <a:pt x="748233" y="983196"/>
                  </a:cubicBezTo>
                  <a:cubicBezTo>
                    <a:pt x="738932" y="983196"/>
                    <a:pt x="731304" y="975568"/>
                    <a:pt x="731304" y="966267"/>
                  </a:cubicBezTo>
                  <a:lnTo>
                    <a:pt x="731304" y="867110"/>
                  </a:lnTo>
                  <a:cubicBezTo>
                    <a:pt x="731304" y="865064"/>
                    <a:pt x="730560" y="816136"/>
                    <a:pt x="697260" y="816136"/>
                  </a:cubicBezTo>
                  <a:cubicBezTo>
                    <a:pt x="646844" y="816136"/>
                    <a:pt x="646286" y="848692"/>
                    <a:pt x="646286" y="850181"/>
                  </a:cubicBezTo>
                  <a:lnTo>
                    <a:pt x="646286" y="986172"/>
                  </a:lnTo>
                  <a:cubicBezTo>
                    <a:pt x="645914" y="995474"/>
                    <a:pt x="638473" y="1003102"/>
                    <a:pt x="628985" y="1003102"/>
                  </a:cubicBezTo>
                  <a:close/>
                  <a:moveTo>
                    <a:pt x="442020" y="744699"/>
                  </a:moveTo>
                  <a:cubicBezTo>
                    <a:pt x="437555" y="744699"/>
                    <a:pt x="433090" y="743024"/>
                    <a:pt x="429927" y="739490"/>
                  </a:cubicBezTo>
                  <a:cubicBezTo>
                    <a:pt x="396441" y="705073"/>
                    <a:pt x="377837" y="659681"/>
                    <a:pt x="377837" y="612056"/>
                  </a:cubicBezTo>
                  <a:cubicBezTo>
                    <a:pt x="377837" y="511039"/>
                    <a:pt x="460065" y="428811"/>
                    <a:pt x="561082" y="428811"/>
                  </a:cubicBezTo>
                  <a:cubicBezTo>
                    <a:pt x="662099" y="428811"/>
                    <a:pt x="744327" y="511039"/>
                    <a:pt x="744327" y="612056"/>
                  </a:cubicBezTo>
                  <a:cubicBezTo>
                    <a:pt x="744327" y="659681"/>
                    <a:pt x="725909" y="705073"/>
                    <a:pt x="692237" y="739490"/>
                  </a:cubicBezTo>
                  <a:cubicBezTo>
                    <a:pt x="685726" y="746187"/>
                    <a:pt x="674936" y="746373"/>
                    <a:pt x="668238" y="739862"/>
                  </a:cubicBezTo>
                  <a:cubicBezTo>
                    <a:pt x="661541" y="733351"/>
                    <a:pt x="661355" y="722561"/>
                    <a:pt x="667866" y="715863"/>
                  </a:cubicBezTo>
                  <a:cubicBezTo>
                    <a:pt x="695213" y="687772"/>
                    <a:pt x="710282" y="650937"/>
                    <a:pt x="710282" y="612056"/>
                  </a:cubicBezTo>
                  <a:cubicBezTo>
                    <a:pt x="710282" y="529828"/>
                    <a:pt x="643310" y="462855"/>
                    <a:pt x="561082" y="462855"/>
                  </a:cubicBezTo>
                  <a:cubicBezTo>
                    <a:pt x="478854" y="462855"/>
                    <a:pt x="411882" y="529828"/>
                    <a:pt x="411882" y="612056"/>
                  </a:cubicBezTo>
                  <a:cubicBezTo>
                    <a:pt x="411882" y="650751"/>
                    <a:pt x="426951" y="687586"/>
                    <a:pt x="454298" y="715863"/>
                  </a:cubicBezTo>
                  <a:cubicBezTo>
                    <a:pt x="460809" y="722561"/>
                    <a:pt x="460623" y="733351"/>
                    <a:pt x="453926" y="739862"/>
                  </a:cubicBezTo>
                  <a:cubicBezTo>
                    <a:pt x="450577" y="743024"/>
                    <a:pt x="446298" y="744699"/>
                    <a:pt x="442020" y="744699"/>
                  </a:cubicBezTo>
                  <a:close/>
                  <a:moveTo>
                    <a:pt x="492993" y="238125"/>
                  </a:moveTo>
                  <a:lnTo>
                    <a:pt x="527038" y="238125"/>
                  </a:lnTo>
                  <a:lnTo>
                    <a:pt x="527038" y="272169"/>
                  </a:lnTo>
                  <a:lnTo>
                    <a:pt x="492993" y="272169"/>
                  </a:lnTo>
                  <a:close/>
                  <a:moveTo>
                    <a:pt x="492807" y="206127"/>
                  </a:moveTo>
                  <a:cubicBezTo>
                    <a:pt x="491133" y="195337"/>
                    <a:pt x="481645" y="187151"/>
                    <a:pt x="470669" y="187151"/>
                  </a:cubicBezTo>
                  <a:lnTo>
                    <a:pt x="457647" y="187151"/>
                  </a:lnTo>
                  <a:lnTo>
                    <a:pt x="457647" y="153107"/>
                  </a:lnTo>
                  <a:lnTo>
                    <a:pt x="470669" y="153107"/>
                  </a:lnTo>
                  <a:cubicBezTo>
                    <a:pt x="498388" y="153107"/>
                    <a:pt x="522387" y="173757"/>
                    <a:pt x="526293" y="201104"/>
                  </a:cubicBezTo>
                  <a:lnTo>
                    <a:pt x="492807" y="206127"/>
                  </a:lnTo>
                  <a:close/>
                  <a:moveTo>
                    <a:pt x="423044" y="187151"/>
                  </a:moveTo>
                  <a:lnTo>
                    <a:pt x="379326" y="187151"/>
                  </a:lnTo>
                  <a:cubicBezTo>
                    <a:pt x="367047" y="187151"/>
                    <a:pt x="355513" y="183245"/>
                    <a:pt x="345653" y="175989"/>
                  </a:cubicBezTo>
                  <a:lnTo>
                    <a:pt x="365931" y="148828"/>
                  </a:lnTo>
                  <a:cubicBezTo>
                    <a:pt x="369838" y="151805"/>
                    <a:pt x="374489" y="153293"/>
                    <a:pt x="379326" y="153293"/>
                  </a:cubicBezTo>
                  <a:lnTo>
                    <a:pt x="423044" y="153293"/>
                  </a:lnTo>
                  <a:lnTo>
                    <a:pt x="423044" y="187151"/>
                  </a:lnTo>
                  <a:close/>
                  <a:moveTo>
                    <a:pt x="1036960" y="152363"/>
                  </a:moveTo>
                  <a:lnTo>
                    <a:pt x="1002916" y="152363"/>
                  </a:lnTo>
                  <a:lnTo>
                    <a:pt x="1002916" y="83344"/>
                  </a:lnTo>
                  <a:lnTo>
                    <a:pt x="1036960" y="83344"/>
                  </a:lnTo>
                  <a:lnTo>
                    <a:pt x="1036960" y="152363"/>
                  </a:lnTo>
                  <a:close/>
                  <a:moveTo>
                    <a:pt x="323143" y="133573"/>
                  </a:moveTo>
                  <a:lnTo>
                    <a:pt x="323143" y="63810"/>
                  </a:lnTo>
                  <a:lnTo>
                    <a:pt x="357188" y="63810"/>
                  </a:lnTo>
                  <a:lnTo>
                    <a:pt x="357188" y="131899"/>
                  </a:lnTo>
                  <a:lnTo>
                    <a:pt x="323143" y="133573"/>
                  </a:lnTo>
                  <a:close/>
                  <a:moveTo>
                    <a:pt x="1002544" y="52090"/>
                  </a:moveTo>
                  <a:cubicBezTo>
                    <a:pt x="1000497" y="41672"/>
                    <a:pt x="991381" y="34044"/>
                    <a:pt x="980591" y="34044"/>
                  </a:cubicBezTo>
                  <a:lnTo>
                    <a:pt x="965708" y="34044"/>
                  </a:lnTo>
                  <a:lnTo>
                    <a:pt x="965708" y="0"/>
                  </a:lnTo>
                  <a:lnTo>
                    <a:pt x="980591" y="0"/>
                  </a:lnTo>
                  <a:cubicBezTo>
                    <a:pt x="1007380" y="0"/>
                    <a:pt x="1030635" y="19162"/>
                    <a:pt x="1035844" y="45393"/>
                  </a:cubicBezTo>
                  <a:lnTo>
                    <a:pt x="1002544" y="52090"/>
                  </a:lnTo>
                  <a:close/>
                  <a:moveTo>
                    <a:pt x="362024" y="42230"/>
                  </a:moveTo>
                  <a:lnTo>
                    <a:pt x="335793" y="20650"/>
                  </a:lnTo>
                  <a:cubicBezTo>
                    <a:pt x="346583" y="7627"/>
                    <a:pt x="362396" y="186"/>
                    <a:pt x="379326" y="186"/>
                  </a:cubicBezTo>
                  <a:lnTo>
                    <a:pt x="413742" y="186"/>
                  </a:lnTo>
                  <a:lnTo>
                    <a:pt x="413742" y="34230"/>
                  </a:lnTo>
                  <a:lnTo>
                    <a:pt x="379326" y="34230"/>
                  </a:lnTo>
                  <a:cubicBezTo>
                    <a:pt x="372628" y="34044"/>
                    <a:pt x="366303" y="37021"/>
                    <a:pt x="362024" y="42230"/>
                  </a:cubicBezTo>
                  <a:close/>
                  <a:moveTo>
                    <a:pt x="931292" y="34044"/>
                  </a:moveTo>
                  <a:lnTo>
                    <a:pt x="862273" y="34044"/>
                  </a:lnTo>
                  <a:lnTo>
                    <a:pt x="862273" y="0"/>
                  </a:lnTo>
                  <a:lnTo>
                    <a:pt x="931292" y="0"/>
                  </a:lnTo>
                  <a:lnTo>
                    <a:pt x="931292" y="34044"/>
                  </a:lnTo>
                  <a:close/>
                  <a:moveTo>
                    <a:pt x="827856" y="34044"/>
                  </a:moveTo>
                  <a:lnTo>
                    <a:pt x="758837" y="34044"/>
                  </a:lnTo>
                  <a:lnTo>
                    <a:pt x="758837" y="0"/>
                  </a:lnTo>
                  <a:lnTo>
                    <a:pt x="827856" y="0"/>
                  </a:lnTo>
                  <a:lnTo>
                    <a:pt x="827856" y="34044"/>
                  </a:lnTo>
                  <a:close/>
                  <a:moveTo>
                    <a:pt x="724235" y="34044"/>
                  </a:moveTo>
                  <a:lnTo>
                    <a:pt x="655216" y="34044"/>
                  </a:lnTo>
                  <a:lnTo>
                    <a:pt x="655216" y="0"/>
                  </a:lnTo>
                  <a:lnTo>
                    <a:pt x="724235" y="0"/>
                  </a:lnTo>
                  <a:lnTo>
                    <a:pt x="724235" y="34044"/>
                  </a:lnTo>
                  <a:close/>
                  <a:moveTo>
                    <a:pt x="620799" y="34044"/>
                  </a:moveTo>
                  <a:lnTo>
                    <a:pt x="551780" y="34044"/>
                  </a:lnTo>
                  <a:lnTo>
                    <a:pt x="551780" y="0"/>
                  </a:lnTo>
                  <a:lnTo>
                    <a:pt x="620799" y="0"/>
                  </a:lnTo>
                  <a:lnTo>
                    <a:pt x="620799" y="34044"/>
                  </a:lnTo>
                  <a:close/>
                  <a:moveTo>
                    <a:pt x="517178" y="34044"/>
                  </a:moveTo>
                  <a:lnTo>
                    <a:pt x="448159" y="34044"/>
                  </a:lnTo>
                  <a:lnTo>
                    <a:pt x="448159" y="0"/>
                  </a:lnTo>
                  <a:lnTo>
                    <a:pt x="517178" y="0"/>
                  </a:lnTo>
                  <a:lnTo>
                    <a:pt x="517178" y="34044"/>
                  </a:lnTo>
                  <a:close/>
                  <a:moveTo>
                    <a:pt x="1002916" y="187151"/>
                  </a:moveTo>
                  <a:lnTo>
                    <a:pt x="1036960" y="187151"/>
                  </a:lnTo>
                  <a:lnTo>
                    <a:pt x="1036960" y="221196"/>
                  </a:lnTo>
                  <a:lnTo>
                    <a:pt x="1002916" y="221196"/>
                  </a:lnTo>
                  <a:close/>
                  <a:moveTo>
                    <a:pt x="1223181" y="748047"/>
                  </a:moveTo>
                  <a:cubicBezTo>
                    <a:pt x="1219461" y="748047"/>
                    <a:pt x="1215926" y="747489"/>
                    <a:pt x="1212391" y="746187"/>
                  </a:cubicBezTo>
                  <a:lnTo>
                    <a:pt x="1223367" y="714003"/>
                  </a:lnTo>
                  <a:lnTo>
                    <a:pt x="1223181" y="714003"/>
                  </a:lnTo>
                  <a:lnTo>
                    <a:pt x="1285875" y="714003"/>
                  </a:lnTo>
                  <a:lnTo>
                    <a:pt x="1285875" y="748047"/>
                  </a:lnTo>
                  <a:lnTo>
                    <a:pt x="1223181" y="748047"/>
                  </a:lnTo>
                  <a:cubicBezTo>
                    <a:pt x="1223367" y="748047"/>
                    <a:pt x="1223181" y="748047"/>
                    <a:pt x="1223181" y="748047"/>
                  </a:cubicBezTo>
                  <a:close/>
                  <a:moveTo>
                    <a:pt x="1359917" y="748047"/>
                  </a:moveTo>
                  <a:lnTo>
                    <a:pt x="1319919" y="748047"/>
                  </a:lnTo>
                  <a:lnTo>
                    <a:pt x="1319919" y="714003"/>
                  </a:lnTo>
                  <a:lnTo>
                    <a:pt x="1359917" y="714003"/>
                  </a:lnTo>
                  <a:lnTo>
                    <a:pt x="1359917" y="748047"/>
                  </a:lnTo>
                  <a:close/>
                  <a:moveTo>
                    <a:pt x="1223925" y="700980"/>
                  </a:moveTo>
                  <a:lnTo>
                    <a:pt x="1189881" y="700980"/>
                  </a:lnTo>
                  <a:lnTo>
                    <a:pt x="1189881" y="632892"/>
                  </a:lnTo>
                  <a:lnTo>
                    <a:pt x="1223925" y="632892"/>
                  </a:lnTo>
                  <a:lnTo>
                    <a:pt x="1223925" y="700980"/>
                  </a:lnTo>
                  <a:close/>
                  <a:moveTo>
                    <a:pt x="969615" y="628985"/>
                  </a:moveTo>
                  <a:lnTo>
                    <a:pt x="934827" y="628985"/>
                  </a:lnTo>
                  <a:lnTo>
                    <a:pt x="934827" y="594940"/>
                  </a:lnTo>
                  <a:lnTo>
                    <a:pt x="968871" y="594940"/>
                  </a:lnTo>
                  <a:lnTo>
                    <a:pt x="968871" y="587871"/>
                  </a:lnTo>
                  <a:lnTo>
                    <a:pt x="1002916" y="587871"/>
                  </a:lnTo>
                  <a:lnTo>
                    <a:pt x="1002916" y="595499"/>
                  </a:lnTo>
                  <a:cubicBezTo>
                    <a:pt x="1002916" y="614102"/>
                    <a:pt x="988033" y="628985"/>
                    <a:pt x="969615" y="628985"/>
                  </a:cubicBezTo>
                  <a:close/>
                  <a:moveTo>
                    <a:pt x="900968" y="628985"/>
                  </a:moveTo>
                  <a:lnTo>
                    <a:pt x="832879" y="628985"/>
                  </a:lnTo>
                  <a:lnTo>
                    <a:pt x="832879" y="594940"/>
                  </a:lnTo>
                  <a:lnTo>
                    <a:pt x="900968" y="594940"/>
                  </a:lnTo>
                  <a:lnTo>
                    <a:pt x="900968" y="628985"/>
                  </a:lnTo>
                  <a:close/>
                  <a:moveTo>
                    <a:pt x="1223925" y="599033"/>
                  </a:moveTo>
                  <a:lnTo>
                    <a:pt x="1189881" y="599033"/>
                  </a:lnTo>
                  <a:lnTo>
                    <a:pt x="1189881" y="530944"/>
                  </a:lnTo>
                  <a:lnTo>
                    <a:pt x="1223925" y="530944"/>
                  </a:lnTo>
                  <a:lnTo>
                    <a:pt x="1223925" y="599033"/>
                  </a:lnTo>
                  <a:close/>
                  <a:moveTo>
                    <a:pt x="1002916" y="554013"/>
                  </a:moveTo>
                  <a:lnTo>
                    <a:pt x="968871" y="554013"/>
                  </a:lnTo>
                  <a:lnTo>
                    <a:pt x="968871" y="509364"/>
                  </a:lnTo>
                  <a:cubicBezTo>
                    <a:pt x="968871" y="492807"/>
                    <a:pt x="981149" y="478668"/>
                    <a:pt x="997521" y="476436"/>
                  </a:cubicBezTo>
                  <a:lnTo>
                    <a:pt x="1002357" y="510108"/>
                  </a:lnTo>
                  <a:cubicBezTo>
                    <a:pt x="1002916" y="510108"/>
                    <a:pt x="1002916" y="509550"/>
                    <a:pt x="1002916" y="509364"/>
                  </a:cubicBezTo>
                  <a:lnTo>
                    <a:pt x="1002916" y="554013"/>
                  </a:lnTo>
                  <a:close/>
                  <a:moveTo>
                    <a:pt x="1190625" y="510108"/>
                  </a:moveTo>
                  <a:lnTo>
                    <a:pt x="1135931" y="510108"/>
                  </a:lnTo>
                  <a:lnTo>
                    <a:pt x="1135931" y="476064"/>
                  </a:lnTo>
                  <a:lnTo>
                    <a:pt x="1190625" y="476064"/>
                  </a:lnTo>
                  <a:cubicBezTo>
                    <a:pt x="1199741" y="476064"/>
                    <a:pt x="1208484" y="479785"/>
                    <a:pt x="1214810" y="486482"/>
                  </a:cubicBezTo>
                  <a:lnTo>
                    <a:pt x="1190067" y="509922"/>
                  </a:lnTo>
                  <a:cubicBezTo>
                    <a:pt x="1190439" y="510108"/>
                    <a:pt x="1190625" y="510108"/>
                    <a:pt x="1190625" y="510108"/>
                  </a:cubicBezTo>
                  <a:close/>
                  <a:moveTo>
                    <a:pt x="1101886" y="510108"/>
                  </a:moveTo>
                  <a:lnTo>
                    <a:pt x="1033797" y="510108"/>
                  </a:lnTo>
                  <a:lnTo>
                    <a:pt x="1033797" y="476064"/>
                  </a:lnTo>
                  <a:lnTo>
                    <a:pt x="1101886" y="476064"/>
                  </a:lnTo>
                  <a:lnTo>
                    <a:pt x="1101886" y="510108"/>
                  </a:lnTo>
                  <a:close/>
                  <a:moveTo>
                    <a:pt x="288913" y="544153"/>
                  </a:moveTo>
                  <a:lnTo>
                    <a:pt x="220824" y="544153"/>
                  </a:lnTo>
                  <a:lnTo>
                    <a:pt x="220824" y="510108"/>
                  </a:lnTo>
                  <a:lnTo>
                    <a:pt x="288913" y="510108"/>
                  </a:lnTo>
                  <a:lnTo>
                    <a:pt x="288913" y="544153"/>
                  </a:lnTo>
                  <a:close/>
                  <a:moveTo>
                    <a:pt x="186965" y="544153"/>
                  </a:moveTo>
                  <a:lnTo>
                    <a:pt x="170036" y="544153"/>
                  </a:lnTo>
                  <a:cubicBezTo>
                    <a:pt x="160734" y="544153"/>
                    <a:pt x="153107" y="536525"/>
                    <a:pt x="153107" y="527224"/>
                  </a:cubicBezTo>
                  <a:lnTo>
                    <a:pt x="153107" y="476250"/>
                  </a:lnTo>
                  <a:lnTo>
                    <a:pt x="187151" y="476250"/>
                  </a:lnTo>
                  <a:lnTo>
                    <a:pt x="187151" y="544153"/>
                  </a:lnTo>
                  <a:close/>
                  <a:moveTo>
                    <a:pt x="186965" y="442020"/>
                  </a:moveTo>
                  <a:lnTo>
                    <a:pt x="152921" y="442020"/>
                  </a:lnTo>
                  <a:lnTo>
                    <a:pt x="152921" y="373931"/>
                  </a:lnTo>
                  <a:lnTo>
                    <a:pt x="186965" y="373931"/>
                  </a:lnTo>
                  <a:lnTo>
                    <a:pt x="186965" y="442020"/>
                  </a:lnTo>
                  <a:close/>
                  <a:moveTo>
                    <a:pt x="186965" y="340072"/>
                  </a:moveTo>
                  <a:lnTo>
                    <a:pt x="152921" y="340072"/>
                  </a:lnTo>
                  <a:lnTo>
                    <a:pt x="152921" y="271983"/>
                  </a:lnTo>
                  <a:lnTo>
                    <a:pt x="186965" y="271983"/>
                  </a:lnTo>
                  <a:lnTo>
                    <a:pt x="186965" y="340072"/>
                  </a:lnTo>
                  <a:close/>
                  <a:moveTo>
                    <a:pt x="186965" y="238125"/>
                  </a:moveTo>
                  <a:lnTo>
                    <a:pt x="152921" y="238125"/>
                  </a:lnTo>
                  <a:lnTo>
                    <a:pt x="152921" y="170036"/>
                  </a:lnTo>
                  <a:lnTo>
                    <a:pt x="169850" y="170036"/>
                  </a:lnTo>
                  <a:cubicBezTo>
                    <a:pt x="179152" y="170036"/>
                    <a:pt x="186779" y="177664"/>
                    <a:pt x="186779" y="186965"/>
                  </a:cubicBezTo>
                  <a:lnTo>
                    <a:pt x="186779" y="238125"/>
                  </a:lnTo>
                  <a:close/>
                  <a:moveTo>
                    <a:pt x="119063" y="204081"/>
                  </a:moveTo>
                  <a:lnTo>
                    <a:pt x="50974" y="204081"/>
                  </a:lnTo>
                  <a:lnTo>
                    <a:pt x="50974" y="170036"/>
                  </a:lnTo>
                  <a:lnTo>
                    <a:pt x="119063" y="170036"/>
                  </a:lnTo>
                  <a:lnTo>
                    <a:pt x="119063" y="204081"/>
                  </a:lnTo>
                  <a:close/>
                  <a:moveTo>
                    <a:pt x="16929" y="204081"/>
                  </a:moveTo>
                  <a:lnTo>
                    <a:pt x="0" y="204081"/>
                  </a:lnTo>
                  <a:lnTo>
                    <a:pt x="0" y="170036"/>
                  </a:lnTo>
                  <a:lnTo>
                    <a:pt x="16929" y="170036"/>
                  </a:lnTo>
                  <a:lnTo>
                    <a:pt x="16929" y="204081"/>
                  </a:ln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0D2268B-E5AB-8E7D-FFBF-E20851F92DF9}"/>
                </a:ext>
              </a:extLst>
            </p:cNvPr>
            <p:cNvSpPr/>
            <p:nvPr/>
          </p:nvSpPr>
          <p:spPr>
            <a:xfrm>
              <a:off x="356629" y="539874"/>
              <a:ext cx="764790" cy="951941"/>
            </a:xfrm>
            <a:custGeom>
              <a:avLst/>
              <a:gdLst>
                <a:gd name="connsiteX0" fmla="*/ 357001 w 764790"/>
                <a:gd name="connsiteY0" fmla="*/ 550292 h 951941"/>
                <a:gd name="connsiteX1" fmla="*/ 349560 w 764790"/>
                <a:gd name="connsiteY1" fmla="*/ 548618 h 951941"/>
                <a:gd name="connsiteX2" fmla="*/ 186965 w 764790"/>
                <a:gd name="connsiteY2" fmla="*/ 288913 h 951941"/>
                <a:gd name="connsiteX3" fmla="*/ 475878 w 764790"/>
                <a:gd name="connsiteY3" fmla="*/ 0 h 951941"/>
                <a:gd name="connsiteX4" fmla="*/ 764791 w 764790"/>
                <a:gd name="connsiteY4" fmla="*/ 288913 h 951941"/>
                <a:gd name="connsiteX5" fmla="*/ 721072 w 764790"/>
                <a:gd name="connsiteY5" fmla="*/ 441461 h 951941"/>
                <a:gd name="connsiteX6" fmla="*/ 697632 w 764790"/>
                <a:gd name="connsiteY6" fmla="*/ 446856 h 951941"/>
                <a:gd name="connsiteX7" fmla="*/ 692237 w 764790"/>
                <a:gd name="connsiteY7" fmla="*/ 423416 h 951941"/>
                <a:gd name="connsiteX8" fmla="*/ 730746 w 764790"/>
                <a:gd name="connsiteY8" fmla="*/ 288727 h 951941"/>
                <a:gd name="connsiteX9" fmla="*/ 475692 w 764790"/>
                <a:gd name="connsiteY9" fmla="*/ 33672 h 951941"/>
                <a:gd name="connsiteX10" fmla="*/ 220638 w 764790"/>
                <a:gd name="connsiteY10" fmla="*/ 288727 h 951941"/>
                <a:gd name="connsiteX11" fmla="*/ 364071 w 764790"/>
                <a:gd name="connsiteY11" fmla="*/ 517922 h 951941"/>
                <a:gd name="connsiteX12" fmla="*/ 371884 w 764790"/>
                <a:gd name="connsiteY12" fmla="*/ 540618 h 951941"/>
                <a:gd name="connsiteX13" fmla="*/ 357001 w 764790"/>
                <a:gd name="connsiteY13" fmla="*/ 550292 h 951941"/>
                <a:gd name="connsiteX14" fmla="*/ 34044 w 764790"/>
                <a:gd name="connsiteY14" fmla="*/ 951942 h 951941"/>
                <a:gd name="connsiteX15" fmla="*/ 0 w 764790"/>
                <a:gd name="connsiteY15" fmla="*/ 951942 h 951941"/>
                <a:gd name="connsiteX16" fmla="*/ 0 w 764790"/>
                <a:gd name="connsiteY16" fmla="*/ 883853 h 951941"/>
                <a:gd name="connsiteX17" fmla="*/ 34044 w 764790"/>
                <a:gd name="connsiteY17" fmla="*/ 883853 h 951941"/>
                <a:gd name="connsiteX18" fmla="*/ 34044 w 764790"/>
                <a:gd name="connsiteY18" fmla="*/ 951942 h 951941"/>
                <a:gd name="connsiteX19" fmla="*/ 34044 w 764790"/>
                <a:gd name="connsiteY19" fmla="*/ 849995 h 951941"/>
                <a:gd name="connsiteX20" fmla="*/ 0 w 764790"/>
                <a:gd name="connsiteY20" fmla="*/ 849995 h 951941"/>
                <a:gd name="connsiteX21" fmla="*/ 0 w 764790"/>
                <a:gd name="connsiteY21" fmla="*/ 781906 h 951941"/>
                <a:gd name="connsiteX22" fmla="*/ 34044 w 764790"/>
                <a:gd name="connsiteY22" fmla="*/ 781906 h 951941"/>
                <a:gd name="connsiteX23" fmla="*/ 34044 w 764790"/>
                <a:gd name="connsiteY23" fmla="*/ 849995 h 951941"/>
                <a:gd name="connsiteX24" fmla="*/ 34044 w 764790"/>
                <a:gd name="connsiteY24" fmla="*/ 747861 h 951941"/>
                <a:gd name="connsiteX25" fmla="*/ 0 w 764790"/>
                <a:gd name="connsiteY25" fmla="*/ 747861 h 951941"/>
                <a:gd name="connsiteX26" fmla="*/ 0 w 764790"/>
                <a:gd name="connsiteY26" fmla="*/ 679772 h 951941"/>
                <a:gd name="connsiteX27" fmla="*/ 34044 w 764790"/>
                <a:gd name="connsiteY27" fmla="*/ 679772 h 951941"/>
                <a:gd name="connsiteX28" fmla="*/ 34044 w 764790"/>
                <a:gd name="connsiteY28" fmla="*/ 747861 h 951941"/>
                <a:gd name="connsiteX29" fmla="*/ 34044 w 764790"/>
                <a:gd name="connsiteY29" fmla="*/ 645914 h 951941"/>
                <a:gd name="connsiteX30" fmla="*/ 0 w 764790"/>
                <a:gd name="connsiteY30" fmla="*/ 645914 h 951941"/>
                <a:gd name="connsiteX31" fmla="*/ 0 w 764790"/>
                <a:gd name="connsiteY31" fmla="*/ 577825 h 951941"/>
                <a:gd name="connsiteX32" fmla="*/ 34044 w 764790"/>
                <a:gd name="connsiteY32" fmla="*/ 577825 h 951941"/>
                <a:gd name="connsiteX33" fmla="*/ 34044 w 764790"/>
                <a:gd name="connsiteY33" fmla="*/ 645914 h 951941"/>
                <a:gd name="connsiteX34" fmla="*/ 322957 w 764790"/>
                <a:gd name="connsiteY34" fmla="*/ 594940 h 951941"/>
                <a:gd name="connsiteX35" fmla="*/ 254868 w 764790"/>
                <a:gd name="connsiteY35" fmla="*/ 594940 h 951941"/>
                <a:gd name="connsiteX36" fmla="*/ 254868 w 764790"/>
                <a:gd name="connsiteY36" fmla="*/ 560896 h 951941"/>
                <a:gd name="connsiteX37" fmla="*/ 322957 w 764790"/>
                <a:gd name="connsiteY37" fmla="*/ 560896 h 951941"/>
                <a:gd name="connsiteX38" fmla="*/ 322957 w 764790"/>
                <a:gd name="connsiteY38" fmla="*/ 594940 h 951941"/>
                <a:gd name="connsiteX39" fmla="*/ 221010 w 764790"/>
                <a:gd name="connsiteY39" fmla="*/ 594940 h 951941"/>
                <a:gd name="connsiteX40" fmla="*/ 152921 w 764790"/>
                <a:gd name="connsiteY40" fmla="*/ 594940 h 951941"/>
                <a:gd name="connsiteX41" fmla="*/ 152921 w 764790"/>
                <a:gd name="connsiteY41" fmla="*/ 560896 h 951941"/>
                <a:gd name="connsiteX42" fmla="*/ 221010 w 764790"/>
                <a:gd name="connsiteY42" fmla="*/ 560896 h 951941"/>
                <a:gd name="connsiteX43" fmla="*/ 221010 w 764790"/>
                <a:gd name="connsiteY43" fmla="*/ 594940 h 951941"/>
                <a:gd name="connsiteX44" fmla="*/ 119063 w 764790"/>
                <a:gd name="connsiteY44" fmla="*/ 594940 h 951941"/>
                <a:gd name="connsiteX45" fmla="*/ 50974 w 764790"/>
                <a:gd name="connsiteY45" fmla="*/ 594940 h 951941"/>
                <a:gd name="connsiteX46" fmla="*/ 50974 w 764790"/>
                <a:gd name="connsiteY46" fmla="*/ 560896 h 951941"/>
                <a:gd name="connsiteX47" fmla="*/ 119063 w 764790"/>
                <a:gd name="connsiteY47" fmla="*/ 560896 h 951941"/>
                <a:gd name="connsiteX48" fmla="*/ 119063 w 764790"/>
                <a:gd name="connsiteY48" fmla="*/ 594940 h 95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64790" h="951941">
                  <a:moveTo>
                    <a:pt x="357001" y="550292"/>
                  </a:moveTo>
                  <a:cubicBezTo>
                    <a:pt x="354583" y="550292"/>
                    <a:pt x="351979" y="549734"/>
                    <a:pt x="349560" y="548618"/>
                  </a:cubicBezTo>
                  <a:cubicBezTo>
                    <a:pt x="249287" y="499690"/>
                    <a:pt x="186965" y="400162"/>
                    <a:pt x="186965" y="288913"/>
                  </a:cubicBezTo>
                  <a:cubicBezTo>
                    <a:pt x="186965" y="129480"/>
                    <a:pt x="316632" y="0"/>
                    <a:pt x="475878" y="0"/>
                  </a:cubicBezTo>
                  <a:cubicBezTo>
                    <a:pt x="635310" y="0"/>
                    <a:pt x="764791" y="129666"/>
                    <a:pt x="764791" y="288913"/>
                  </a:cubicBezTo>
                  <a:cubicBezTo>
                    <a:pt x="764791" y="343049"/>
                    <a:pt x="749722" y="395883"/>
                    <a:pt x="721072" y="441461"/>
                  </a:cubicBezTo>
                  <a:cubicBezTo>
                    <a:pt x="716049" y="449461"/>
                    <a:pt x="705631" y="451879"/>
                    <a:pt x="697632" y="446856"/>
                  </a:cubicBezTo>
                  <a:cubicBezTo>
                    <a:pt x="689632" y="441834"/>
                    <a:pt x="687214" y="431415"/>
                    <a:pt x="692237" y="423416"/>
                  </a:cubicBezTo>
                  <a:cubicBezTo>
                    <a:pt x="717352" y="383046"/>
                    <a:pt x="730746" y="336538"/>
                    <a:pt x="730746" y="288727"/>
                  </a:cubicBezTo>
                  <a:cubicBezTo>
                    <a:pt x="730746" y="148084"/>
                    <a:pt x="616335" y="33672"/>
                    <a:pt x="475692" y="33672"/>
                  </a:cubicBezTo>
                  <a:cubicBezTo>
                    <a:pt x="335049" y="33672"/>
                    <a:pt x="220638" y="148084"/>
                    <a:pt x="220638" y="288727"/>
                  </a:cubicBezTo>
                  <a:cubicBezTo>
                    <a:pt x="220638" y="386953"/>
                    <a:pt x="275518" y="474762"/>
                    <a:pt x="364071" y="517922"/>
                  </a:cubicBezTo>
                  <a:cubicBezTo>
                    <a:pt x="372442" y="522015"/>
                    <a:pt x="375977" y="532247"/>
                    <a:pt x="371884" y="540618"/>
                  </a:cubicBezTo>
                  <a:cubicBezTo>
                    <a:pt x="369280" y="546757"/>
                    <a:pt x="363327" y="550292"/>
                    <a:pt x="357001" y="550292"/>
                  </a:cubicBezTo>
                  <a:close/>
                  <a:moveTo>
                    <a:pt x="34044" y="951942"/>
                  </a:moveTo>
                  <a:lnTo>
                    <a:pt x="0" y="951942"/>
                  </a:lnTo>
                  <a:lnTo>
                    <a:pt x="0" y="883853"/>
                  </a:lnTo>
                  <a:lnTo>
                    <a:pt x="34044" y="883853"/>
                  </a:lnTo>
                  <a:lnTo>
                    <a:pt x="34044" y="951942"/>
                  </a:lnTo>
                  <a:close/>
                  <a:moveTo>
                    <a:pt x="34044" y="849995"/>
                  </a:moveTo>
                  <a:lnTo>
                    <a:pt x="0" y="849995"/>
                  </a:lnTo>
                  <a:lnTo>
                    <a:pt x="0" y="781906"/>
                  </a:lnTo>
                  <a:lnTo>
                    <a:pt x="34044" y="781906"/>
                  </a:lnTo>
                  <a:lnTo>
                    <a:pt x="34044" y="849995"/>
                  </a:lnTo>
                  <a:close/>
                  <a:moveTo>
                    <a:pt x="34044" y="747861"/>
                  </a:moveTo>
                  <a:lnTo>
                    <a:pt x="0" y="747861"/>
                  </a:lnTo>
                  <a:lnTo>
                    <a:pt x="0" y="679772"/>
                  </a:lnTo>
                  <a:lnTo>
                    <a:pt x="34044" y="679772"/>
                  </a:lnTo>
                  <a:lnTo>
                    <a:pt x="34044" y="747861"/>
                  </a:lnTo>
                  <a:close/>
                  <a:moveTo>
                    <a:pt x="34044" y="645914"/>
                  </a:moveTo>
                  <a:lnTo>
                    <a:pt x="0" y="645914"/>
                  </a:lnTo>
                  <a:lnTo>
                    <a:pt x="0" y="577825"/>
                  </a:lnTo>
                  <a:lnTo>
                    <a:pt x="34044" y="577825"/>
                  </a:lnTo>
                  <a:lnTo>
                    <a:pt x="34044" y="645914"/>
                  </a:lnTo>
                  <a:close/>
                  <a:moveTo>
                    <a:pt x="322957" y="594940"/>
                  </a:moveTo>
                  <a:lnTo>
                    <a:pt x="254868" y="594940"/>
                  </a:lnTo>
                  <a:lnTo>
                    <a:pt x="254868" y="560896"/>
                  </a:lnTo>
                  <a:lnTo>
                    <a:pt x="322957" y="560896"/>
                  </a:lnTo>
                  <a:lnTo>
                    <a:pt x="322957" y="594940"/>
                  </a:lnTo>
                  <a:close/>
                  <a:moveTo>
                    <a:pt x="221010" y="594940"/>
                  </a:moveTo>
                  <a:lnTo>
                    <a:pt x="152921" y="594940"/>
                  </a:lnTo>
                  <a:lnTo>
                    <a:pt x="152921" y="560896"/>
                  </a:lnTo>
                  <a:lnTo>
                    <a:pt x="221010" y="560896"/>
                  </a:lnTo>
                  <a:lnTo>
                    <a:pt x="221010" y="594940"/>
                  </a:lnTo>
                  <a:close/>
                  <a:moveTo>
                    <a:pt x="119063" y="594940"/>
                  </a:moveTo>
                  <a:lnTo>
                    <a:pt x="50974" y="594940"/>
                  </a:lnTo>
                  <a:lnTo>
                    <a:pt x="50974" y="560896"/>
                  </a:lnTo>
                  <a:lnTo>
                    <a:pt x="119063" y="560896"/>
                  </a:lnTo>
                  <a:lnTo>
                    <a:pt x="119063" y="594940"/>
                  </a:ln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27DB2FF-F16E-77AF-6CD3-66FA41959652}"/>
                </a:ext>
              </a:extLst>
            </p:cNvPr>
            <p:cNvSpPr/>
            <p:nvPr/>
          </p:nvSpPr>
          <p:spPr>
            <a:xfrm>
              <a:off x="118504" y="318678"/>
              <a:ext cx="1666130" cy="1326058"/>
            </a:xfrm>
            <a:custGeom>
              <a:avLst/>
              <a:gdLst>
                <a:gd name="connsiteX0" fmla="*/ 255054 w 1666130"/>
                <a:gd name="connsiteY0" fmla="*/ 1309129 h 1326058"/>
                <a:gd name="connsiteX1" fmla="*/ 170036 w 1666130"/>
                <a:gd name="connsiteY1" fmla="*/ 1224111 h 1326058"/>
                <a:gd name="connsiteX2" fmla="*/ 255054 w 1666130"/>
                <a:gd name="connsiteY2" fmla="*/ 1139093 h 1326058"/>
                <a:gd name="connsiteX3" fmla="*/ 340072 w 1666130"/>
                <a:gd name="connsiteY3" fmla="*/ 1224111 h 1326058"/>
                <a:gd name="connsiteX4" fmla="*/ 255054 w 1666130"/>
                <a:gd name="connsiteY4" fmla="*/ 1309129 h 1326058"/>
                <a:gd name="connsiteX5" fmla="*/ 255054 w 1666130"/>
                <a:gd name="connsiteY5" fmla="*/ 1173138 h 1326058"/>
                <a:gd name="connsiteX6" fmla="*/ 204081 w 1666130"/>
                <a:gd name="connsiteY6" fmla="*/ 1224111 h 1326058"/>
                <a:gd name="connsiteX7" fmla="*/ 255054 w 1666130"/>
                <a:gd name="connsiteY7" fmla="*/ 1275085 h 1326058"/>
                <a:gd name="connsiteX8" fmla="*/ 306028 w 1666130"/>
                <a:gd name="connsiteY8" fmla="*/ 1224111 h 1326058"/>
                <a:gd name="connsiteX9" fmla="*/ 255054 w 1666130"/>
                <a:gd name="connsiteY9" fmla="*/ 1173138 h 1326058"/>
                <a:gd name="connsiteX10" fmla="*/ 1173138 w 1666130"/>
                <a:gd name="connsiteY10" fmla="*/ 272169 h 1326058"/>
                <a:gd name="connsiteX11" fmla="*/ 1088120 w 1666130"/>
                <a:gd name="connsiteY11" fmla="*/ 187151 h 1326058"/>
                <a:gd name="connsiteX12" fmla="*/ 1173138 w 1666130"/>
                <a:gd name="connsiteY12" fmla="*/ 102133 h 1326058"/>
                <a:gd name="connsiteX13" fmla="*/ 1258156 w 1666130"/>
                <a:gd name="connsiteY13" fmla="*/ 187151 h 1326058"/>
                <a:gd name="connsiteX14" fmla="*/ 1173138 w 1666130"/>
                <a:gd name="connsiteY14" fmla="*/ 272169 h 1326058"/>
                <a:gd name="connsiteX15" fmla="*/ 1173138 w 1666130"/>
                <a:gd name="connsiteY15" fmla="*/ 136178 h 1326058"/>
                <a:gd name="connsiteX16" fmla="*/ 1122164 w 1666130"/>
                <a:gd name="connsiteY16" fmla="*/ 187151 h 1326058"/>
                <a:gd name="connsiteX17" fmla="*/ 1173138 w 1666130"/>
                <a:gd name="connsiteY17" fmla="*/ 238125 h 1326058"/>
                <a:gd name="connsiteX18" fmla="*/ 1224111 w 1666130"/>
                <a:gd name="connsiteY18" fmla="*/ 187151 h 1326058"/>
                <a:gd name="connsiteX19" fmla="*/ 1173138 w 1666130"/>
                <a:gd name="connsiteY19" fmla="*/ 136178 h 1326058"/>
                <a:gd name="connsiteX20" fmla="*/ 85018 w 1666130"/>
                <a:gd name="connsiteY20" fmla="*/ 170036 h 1326058"/>
                <a:gd name="connsiteX21" fmla="*/ 0 w 1666130"/>
                <a:gd name="connsiteY21" fmla="*/ 85018 h 1326058"/>
                <a:gd name="connsiteX22" fmla="*/ 85018 w 1666130"/>
                <a:gd name="connsiteY22" fmla="*/ 0 h 1326058"/>
                <a:gd name="connsiteX23" fmla="*/ 170036 w 1666130"/>
                <a:gd name="connsiteY23" fmla="*/ 85018 h 1326058"/>
                <a:gd name="connsiteX24" fmla="*/ 85018 w 1666130"/>
                <a:gd name="connsiteY24" fmla="*/ 170036 h 1326058"/>
                <a:gd name="connsiteX25" fmla="*/ 85018 w 1666130"/>
                <a:gd name="connsiteY25" fmla="*/ 34044 h 1326058"/>
                <a:gd name="connsiteX26" fmla="*/ 34044 w 1666130"/>
                <a:gd name="connsiteY26" fmla="*/ 85018 h 1326058"/>
                <a:gd name="connsiteX27" fmla="*/ 85018 w 1666130"/>
                <a:gd name="connsiteY27" fmla="*/ 135992 h 1326058"/>
                <a:gd name="connsiteX28" fmla="*/ 135992 w 1666130"/>
                <a:gd name="connsiteY28" fmla="*/ 85018 h 1326058"/>
                <a:gd name="connsiteX29" fmla="*/ 85018 w 1666130"/>
                <a:gd name="connsiteY29" fmla="*/ 34044 h 1326058"/>
                <a:gd name="connsiteX30" fmla="*/ 1581113 w 1666130"/>
                <a:gd name="connsiteY30" fmla="*/ 714189 h 1326058"/>
                <a:gd name="connsiteX31" fmla="*/ 1496095 w 1666130"/>
                <a:gd name="connsiteY31" fmla="*/ 629171 h 1326058"/>
                <a:gd name="connsiteX32" fmla="*/ 1581113 w 1666130"/>
                <a:gd name="connsiteY32" fmla="*/ 544153 h 1326058"/>
                <a:gd name="connsiteX33" fmla="*/ 1666131 w 1666130"/>
                <a:gd name="connsiteY33" fmla="*/ 629171 h 1326058"/>
                <a:gd name="connsiteX34" fmla="*/ 1581113 w 1666130"/>
                <a:gd name="connsiteY34" fmla="*/ 714189 h 1326058"/>
                <a:gd name="connsiteX35" fmla="*/ 1581113 w 1666130"/>
                <a:gd name="connsiteY35" fmla="*/ 578197 h 1326058"/>
                <a:gd name="connsiteX36" fmla="*/ 1530139 w 1666130"/>
                <a:gd name="connsiteY36" fmla="*/ 629171 h 1326058"/>
                <a:gd name="connsiteX37" fmla="*/ 1581113 w 1666130"/>
                <a:gd name="connsiteY37" fmla="*/ 680145 h 1326058"/>
                <a:gd name="connsiteX38" fmla="*/ 1632086 w 1666130"/>
                <a:gd name="connsiteY38" fmla="*/ 629171 h 1326058"/>
                <a:gd name="connsiteX39" fmla="*/ 1581113 w 1666130"/>
                <a:gd name="connsiteY39" fmla="*/ 578197 h 1326058"/>
                <a:gd name="connsiteX40" fmla="*/ 1445121 w 1666130"/>
                <a:gd name="connsiteY40" fmla="*/ 1326059 h 1326058"/>
                <a:gd name="connsiteX41" fmla="*/ 1360103 w 1666130"/>
                <a:gd name="connsiteY41" fmla="*/ 1241041 h 1326058"/>
                <a:gd name="connsiteX42" fmla="*/ 1445121 w 1666130"/>
                <a:gd name="connsiteY42" fmla="*/ 1156023 h 1326058"/>
                <a:gd name="connsiteX43" fmla="*/ 1530139 w 1666130"/>
                <a:gd name="connsiteY43" fmla="*/ 1241041 h 1326058"/>
                <a:gd name="connsiteX44" fmla="*/ 1445121 w 1666130"/>
                <a:gd name="connsiteY44" fmla="*/ 1326059 h 1326058"/>
                <a:gd name="connsiteX45" fmla="*/ 1445121 w 1666130"/>
                <a:gd name="connsiteY45" fmla="*/ 1190067 h 1326058"/>
                <a:gd name="connsiteX46" fmla="*/ 1394147 w 1666130"/>
                <a:gd name="connsiteY46" fmla="*/ 1241041 h 1326058"/>
                <a:gd name="connsiteX47" fmla="*/ 1445121 w 1666130"/>
                <a:gd name="connsiteY47" fmla="*/ 1292014 h 1326058"/>
                <a:gd name="connsiteX48" fmla="*/ 1496095 w 1666130"/>
                <a:gd name="connsiteY48" fmla="*/ 1241041 h 1326058"/>
                <a:gd name="connsiteX49" fmla="*/ 1445121 w 1666130"/>
                <a:gd name="connsiteY49" fmla="*/ 1190067 h 1326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66130" h="1326058">
                  <a:moveTo>
                    <a:pt x="255054" y="1309129"/>
                  </a:moveTo>
                  <a:cubicBezTo>
                    <a:pt x="208173" y="1309129"/>
                    <a:pt x="170036" y="1270992"/>
                    <a:pt x="170036" y="1224111"/>
                  </a:cubicBezTo>
                  <a:cubicBezTo>
                    <a:pt x="170036" y="1177230"/>
                    <a:pt x="208173" y="1139093"/>
                    <a:pt x="255054" y="1139093"/>
                  </a:cubicBezTo>
                  <a:cubicBezTo>
                    <a:pt x="301935" y="1139093"/>
                    <a:pt x="340072" y="1177230"/>
                    <a:pt x="340072" y="1224111"/>
                  </a:cubicBezTo>
                  <a:cubicBezTo>
                    <a:pt x="340072" y="1270992"/>
                    <a:pt x="301935" y="1309129"/>
                    <a:pt x="255054" y="1309129"/>
                  </a:cubicBezTo>
                  <a:close/>
                  <a:moveTo>
                    <a:pt x="255054" y="1173138"/>
                  </a:moveTo>
                  <a:cubicBezTo>
                    <a:pt x="226963" y="1173138"/>
                    <a:pt x="204081" y="1196020"/>
                    <a:pt x="204081" y="1224111"/>
                  </a:cubicBezTo>
                  <a:cubicBezTo>
                    <a:pt x="204081" y="1252203"/>
                    <a:pt x="226963" y="1275085"/>
                    <a:pt x="255054" y="1275085"/>
                  </a:cubicBezTo>
                  <a:cubicBezTo>
                    <a:pt x="283146" y="1275085"/>
                    <a:pt x="306028" y="1252203"/>
                    <a:pt x="306028" y="1224111"/>
                  </a:cubicBezTo>
                  <a:cubicBezTo>
                    <a:pt x="306028" y="1196020"/>
                    <a:pt x="283146" y="1173138"/>
                    <a:pt x="255054" y="1173138"/>
                  </a:cubicBezTo>
                  <a:close/>
                  <a:moveTo>
                    <a:pt x="1173138" y="272169"/>
                  </a:moveTo>
                  <a:cubicBezTo>
                    <a:pt x="1126257" y="272169"/>
                    <a:pt x="1088120" y="234032"/>
                    <a:pt x="1088120" y="187151"/>
                  </a:cubicBezTo>
                  <a:cubicBezTo>
                    <a:pt x="1088120" y="140271"/>
                    <a:pt x="1126257" y="102133"/>
                    <a:pt x="1173138" y="102133"/>
                  </a:cubicBezTo>
                  <a:cubicBezTo>
                    <a:pt x="1220019" y="102133"/>
                    <a:pt x="1258156" y="140271"/>
                    <a:pt x="1258156" y="187151"/>
                  </a:cubicBezTo>
                  <a:cubicBezTo>
                    <a:pt x="1258156" y="234032"/>
                    <a:pt x="1220019" y="272169"/>
                    <a:pt x="1173138" y="272169"/>
                  </a:cubicBezTo>
                  <a:close/>
                  <a:moveTo>
                    <a:pt x="1173138" y="136178"/>
                  </a:moveTo>
                  <a:cubicBezTo>
                    <a:pt x="1145046" y="136178"/>
                    <a:pt x="1122164" y="159060"/>
                    <a:pt x="1122164" y="187151"/>
                  </a:cubicBezTo>
                  <a:cubicBezTo>
                    <a:pt x="1122164" y="215243"/>
                    <a:pt x="1145046" y="238125"/>
                    <a:pt x="1173138" y="238125"/>
                  </a:cubicBezTo>
                  <a:cubicBezTo>
                    <a:pt x="1201229" y="238125"/>
                    <a:pt x="1224111" y="215243"/>
                    <a:pt x="1224111" y="187151"/>
                  </a:cubicBezTo>
                  <a:cubicBezTo>
                    <a:pt x="1224111" y="159060"/>
                    <a:pt x="1201229" y="136178"/>
                    <a:pt x="1173138" y="136178"/>
                  </a:cubicBezTo>
                  <a:close/>
                  <a:moveTo>
                    <a:pt x="85018" y="170036"/>
                  </a:moveTo>
                  <a:cubicBezTo>
                    <a:pt x="38137" y="170036"/>
                    <a:pt x="0" y="131899"/>
                    <a:pt x="0" y="85018"/>
                  </a:cubicBezTo>
                  <a:cubicBezTo>
                    <a:pt x="0" y="38137"/>
                    <a:pt x="38137" y="0"/>
                    <a:pt x="85018" y="0"/>
                  </a:cubicBezTo>
                  <a:cubicBezTo>
                    <a:pt x="131899" y="0"/>
                    <a:pt x="170036" y="38137"/>
                    <a:pt x="170036" y="85018"/>
                  </a:cubicBezTo>
                  <a:cubicBezTo>
                    <a:pt x="170036" y="131899"/>
                    <a:pt x="131899" y="170036"/>
                    <a:pt x="85018" y="170036"/>
                  </a:cubicBezTo>
                  <a:close/>
                  <a:moveTo>
                    <a:pt x="85018" y="34044"/>
                  </a:moveTo>
                  <a:cubicBezTo>
                    <a:pt x="56927" y="34044"/>
                    <a:pt x="34044" y="56927"/>
                    <a:pt x="34044" y="85018"/>
                  </a:cubicBezTo>
                  <a:cubicBezTo>
                    <a:pt x="34044" y="113109"/>
                    <a:pt x="56927" y="135992"/>
                    <a:pt x="85018" y="135992"/>
                  </a:cubicBezTo>
                  <a:cubicBezTo>
                    <a:pt x="113109" y="135992"/>
                    <a:pt x="135992" y="113109"/>
                    <a:pt x="135992" y="85018"/>
                  </a:cubicBezTo>
                  <a:cubicBezTo>
                    <a:pt x="136178" y="56927"/>
                    <a:pt x="113295" y="34044"/>
                    <a:pt x="85018" y="34044"/>
                  </a:cubicBezTo>
                  <a:close/>
                  <a:moveTo>
                    <a:pt x="1581113" y="714189"/>
                  </a:moveTo>
                  <a:cubicBezTo>
                    <a:pt x="1534232" y="714189"/>
                    <a:pt x="1496095" y="676052"/>
                    <a:pt x="1496095" y="629171"/>
                  </a:cubicBezTo>
                  <a:cubicBezTo>
                    <a:pt x="1496095" y="582290"/>
                    <a:pt x="1534232" y="544153"/>
                    <a:pt x="1581113" y="544153"/>
                  </a:cubicBezTo>
                  <a:cubicBezTo>
                    <a:pt x="1627994" y="544153"/>
                    <a:pt x="1666131" y="582290"/>
                    <a:pt x="1666131" y="629171"/>
                  </a:cubicBezTo>
                  <a:cubicBezTo>
                    <a:pt x="1666131" y="676052"/>
                    <a:pt x="1627994" y="714189"/>
                    <a:pt x="1581113" y="714189"/>
                  </a:cubicBezTo>
                  <a:close/>
                  <a:moveTo>
                    <a:pt x="1581113" y="578197"/>
                  </a:moveTo>
                  <a:cubicBezTo>
                    <a:pt x="1553022" y="578197"/>
                    <a:pt x="1530139" y="601080"/>
                    <a:pt x="1530139" y="629171"/>
                  </a:cubicBezTo>
                  <a:cubicBezTo>
                    <a:pt x="1530139" y="657262"/>
                    <a:pt x="1553022" y="680145"/>
                    <a:pt x="1581113" y="680145"/>
                  </a:cubicBezTo>
                  <a:cubicBezTo>
                    <a:pt x="1609204" y="680145"/>
                    <a:pt x="1632086" y="657262"/>
                    <a:pt x="1632086" y="629171"/>
                  </a:cubicBezTo>
                  <a:cubicBezTo>
                    <a:pt x="1632086" y="601080"/>
                    <a:pt x="1609204" y="578197"/>
                    <a:pt x="1581113" y="578197"/>
                  </a:cubicBezTo>
                  <a:close/>
                  <a:moveTo>
                    <a:pt x="1445121" y="1326059"/>
                  </a:moveTo>
                  <a:cubicBezTo>
                    <a:pt x="1398240" y="1326059"/>
                    <a:pt x="1360103" y="1287921"/>
                    <a:pt x="1360103" y="1241041"/>
                  </a:cubicBezTo>
                  <a:cubicBezTo>
                    <a:pt x="1360103" y="1194160"/>
                    <a:pt x="1398240" y="1156023"/>
                    <a:pt x="1445121" y="1156023"/>
                  </a:cubicBezTo>
                  <a:cubicBezTo>
                    <a:pt x="1492002" y="1156023"/>
                    <a:pt x="1530139" y="1194160"/>
                    <a:pt x="1530139" y="1241041"/>
                  </a:cubicBezTo>
                  <a:cubicBezTo>
                    <a:pt x="1530139" y="1287921"/>
                    <a:pt x="1492002" y="1326059"/>
                    <a:pt x="1445121" y="1326059"/>
                  </a:cubicBezTo>
                  <a:close/>
                  <a:moveTo>
                    <a:pt x="1445121" y="1190067"/>
                  </a:moveTo>
                  <a:cubicBezTo>
                    <a:pt x="1417030" y="1190067"/>
                    <a:pt x="1394147" y="1212949"/>
                    <a:pt x="1394147" y="1241041"/>
                  </a:cubicBezTo>
                  <a:cubicBezTo>
                    <a:pt x="1394147" y="1269132"/>
                    <a:pt x="1417030" y="1292014"/>
                    <a:pt x="1445121" y="1292014"/>
                  </a:cubicBezTo>
                  <a:cubicBezTo>
                    <a:pt x="1473212" y="1292014"/>
                    <a:pt x="1496095" y="1269132"/>
                    <a:pt x="1496095" y="1241041"/>
                  </a:cubicBezTo>
                  <a:cubicBezTo>
                    <a:pt x="1496095" y="1212949"/>
                    <a:pt x="1473212" y="1190067"/>
                    <a:pt x="1445121" y="1190067"/>
                  </a:cubicBezTo>
                  <a:close/>
                </a:path>
              </a:pathLst>
            </a:custGeom>
            <a:grpFill/>
            <a:ln w="412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8E824EEE-01E0-7D4B-8BF0-7C581096C07A}"/>
              </a:ext>
            </a:extLst>
          </p:cNvPr>
          <p:cNvSpPr txBox="1"/>
          <p:nvPr/>
        </p:nvSpPr>
        <p:spPr>
          <a:xfrm>
            <a:off x="905217" y="188640"/>
            <a:ext cx="2698175" cy="606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+mn-ea"/>
              </a:rPr>
              <a:t>立体化传播形式</a:t>
            </a:r>
          </a:p>
        </p:txBody>
      </p:sp>
    </p:spTree>
    <p:extLst>
      <p:ext uri="{BB962C8B-B14F-4D97-AF65-F5344CB8AC3E}">
        <p14:creationId xmlns:p14="http://schemas.microsoft.com/office/powerpoint/2010/main" val="2769259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9752B121-D4DC-B31F-46DE-6559F1A4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68E903C-3046-B1C3-D583-B970F31B7B5B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" name="矩形 7">
              <a:extLst>
                <a:ext uri="{FF2B5EF4-FFF2-40B4-BE49-F238E27FC236}">
                  <a16:creationId xmlns:a16="http://schemas.microsoft.com/office/drawing/2014/main" id="{A2F94CFE-7E65-B90F-E246-D1A0D4EA85B0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Light"/>
                <a:ea typeface="思源黑体 CN Regular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9AE93A9-6D6E-071F-516E-4414DBF88152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8A81512-D7B5-C549-F0A3-B8F4FF18BDF4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8" name="矩形 7">
                <a:extLst>
                  <a:ext uri="{FF2B5EF4-FFF2-40B4-BE49-F238E27FC236}">
                    <a16:creationId xmlns:a16="http://schemas.microsoft.com/office/drawing/2014/main" id="{F193DCF9-3237-16EA-6A6C-6F5A2B167EF2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Light"/>
                  <a:ea typeface="思源黑体 CN Regular"/>
                  <a:cs typeface="+mn-cs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93575F88-9AE7-811F-9AEB-DF1B7FDA40E4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69D5ADC-1844-2C16-5670-1973DBF63819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92C6AC7-2692-7FF8-D256-676C5B8D96EC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3A06808E-0FFE-6D07-8285-6B1DCC0595C9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226EC18B-DA2D-E491-03AE-A495B1F4FD81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19622784-5A9E-7592-1F20-868A3B755DD6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1B7FD4BB-B4FA-0901-8807-3833EB29E831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CE3CF1A9-B41B-9A62-7587-F644B44FE73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35B5860F-A7C6-CF8A-ECFB-8EDF43668943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3F2C1377-972E-A55A-FEB3-366FD1F9EE2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2BD71F02-0B29-3AE3-75B3-61516CC7603E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BBB44E61-49AB-78FC-61B4-494E8FF142F3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F003D0F7-07F9-ADAC-DD59-CDAA832F89F4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CF914811-A13F-FB97-7144-633E6DA03105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8EFC5F5-9D9C-95C7-9968-0A4393520867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333ACB0-AE57-33EC-2164-4F5D2BBC26A8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B66044CE-5A7E-02DF-0524-B56FE629A8E4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9" name="Rectangle 151">
                  <a:extLst>
                    <a:ext uri="{FF2B5EF4-FFF2-40B4-BE49-F238E27FC236}">
                      <a16:creationId xmlns:a16="http://schemas.microsoft.com/office/drawing/2014/main" id="{4E2DFB03-2167-A565-18E4-981E8533527C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0" name="Rectangle 152">
                  <a:extLst>
                    <a:ext uri="{FF2B5EF4-FFF2-40B4-BE49-F238E27FC236}">
                      <a16:creationId xmlns:a16="http://schemas.microsoft.com/office/drawing/2014/main" id="{894AA1CD-22EF-3848-DF26-F8B72CCCD10C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1" name="Rectangle 153">
                  <a:extLst>
                    <a:ext uri="{FF2B5EF4-FFF2-40B4-BE49-F238E27FC236}">
                      <a16:creationId xmlns:a16="http://schemas.microsoft.com/office/drawing/2014/main" id="{9FA491F9-E9F4-9C18-9101-80695A7467C6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2" name="Rectangle 154">
                  <a:extLst>
                    <a:ext uri="{FF2B5EF4-FFF2-40B4-BE49-F238E27FC236}">
                      <a16:creationId xmlns:a16="http://schemas.microsoft.com/office/drawing/2014/main" id="{19015DAA-872D-032D-39C8-BE6BF3B99988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3" name="Rectangle 155">
                  <a:extLst>
                    <a:ext uri="{FF2B5EF4-FFF2-40B4-BE49-F238E27FC236}">
                      <a16:creationId xmlns:a16="http://schemas.microsoft.com/office/drawing/2014/main" id="{A7895FC4-2EA6-BC09-DD88-FAE5BF5057C9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4" name="Rectangle 156">
                  <a:extLst>
                    <a:ext uri="{FF2B5EF4-FFF2-40B4-BE49-F238E27FC236}">
                      <a16:creationId xmlns:a16="http://schemas.microsoft.com/office/drawing/2014/main" id="{BD52A7FB-22B0-7A96-1840-85A3C626F884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5" name="Rectangle 157">
                  <a:extLst>
                    <a:ext uri="{FF2B5EF4-FFF2-40B4-BE49-F238E27FC236}">
                      <a16:creationId xmlns:a16="http://schemas.microsoft.com/office/drawing/2014/main" id="{8E26346C-031B-80CE-2661-6D59BE33A81D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6" name="Rectangle 158">
                  <a:extLst>
                    <a:ext uri="{FF2B5EF4-FFF2-40B4-BE49-F238E27FC236}">
                      <a16:creationId xmlns:a16="http://schemas.microsoft.com/office/drawing/2014/main" id="{DF5B810E-C84B-4F8A-5043-3D0CE0104C55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9">
                  <a:extLst>
                    <a:ext uri="{FF2B5EF4-FFF2-40B4-BE49-F238E27FC236}">
                      <a16:creationId xmlns:a16="http://schemas.microsoft.com/office/drawing/2014/main" id="{C1B426A1-C14C-CF6D-9E84-FD58DB5A9CEE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60">
                  <a:extLst>
                    <a:ext uri="{FF2B5EF4-FFF2-40B4-BE49-F238E27FC236}">
                      <a16:creationId xmlns:a16="http://schemas.microsoft.com/office/drawing/2014/main" id="{CD3FBE2A-F172-86A7-D02B-225AFAB06F78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61">
                  <a:extLst>
                    <a:ext uri="{FF2B5EF4-FFF2-40B4-BE49-F238E27FC236}">
                      <a16:creationId xmlns:a16="http://schemas.microsoft.com/office/drawing/2014/main" id="{D9AECAA0-0BB3-675B-FBE4-86A1C676FE40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62">
                  <a:extLst>
                    <a:ext uri="{FF2B5EF4-FFF2-40B4-BE49-F238E27FC236}">
                      <a16:creationId xmlns:a16="http://schemas.microsoft.com/office/drawing/2014/main" id="{B9421D03-4336-9C26-25E5-2F43F3FCED30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63">
                  <a:extLst>
                    <a:ext uri="{FF2B5EF4-FFF2-40B4-BE49-F238E27FC236}">
                      <a16:creationId xmlns:a16="http://schemas.microsoft.com/office/drawing/2014/main" id="{094EF2C3-F007-8993-8D63-5933DAF8D438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64">
                  <a:extLst>
                    <a:ext uri="{FF2B5EF4-FFF2-40B4-BE49-F238E27FC236}">
                      <a16:creationId xmlns:a16="http://schemas.microsoft.com/office/drawing/2014/main" id="{71479344-38CF-5B9B-9337-AD18B8959A00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65">
                  <a:extLst>
                    <a:ext uri="{FF2B5EF4-FFF2-40B4-BE49-F238E27FC236}">
                      <a16:creationId xmlns:a16="http://schemas.microsoft.com/office/drawing/2014/main" id="{6A0DA8EB-E65E-FC5C-7B99-4E18BD3E77D5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66">
                  <a:extLst>
                    <a:ext uri="{FF2B5EF4-FFF2-40B4-BE49-F238E27FC236}">
                      <a16:creationId xmlns:a16="http://schemas.microsoft.com/office/drawing/2014/main" id="{9159C0BE-A1A3-9846-3C9A-9ABD9E18E58A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7">
                  <a:extLst>
                    <a:ext uri="{FF2B5EF4-FFF2-40B4-BE49-F238E27FC236}">
                      <a16:creationId xmlns:a16="http://schemas.microsoft.com/office/drawing/2014/main" id="{9E424C8C-C2AE-76D3-DD07-ABAB1F330CD8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8">
                  <a:extLst>
                    <a:ext uri="{FF2B5EF4-FFF2-40B4-BE49-F238E27FC236}">
                      <a16:creationId xmlns:a16="http://schemas.microsoft.com/office/drawing/2014/main" id="{601B2AB1-D249-2B5A-2961-495DA76D6ECB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9">
                  <a:extLst>
                    <a:ext uri="{FF2B5EF4-FFF2-40B4-BE49-F238E27FC236}">
                      <a16:creationId xmlns:a16="http://schemas.microsoft.com/office/drawing/2014/main" id="{6C0FD2C9-DAEA-2265-FC3D-B7DCC9AAEAE4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70">
                  <a:extLst>
                    <a:ext uri="{FF2B5EF4-FFF2-40B4-BE49-F238E27FC236}">
                      <a16:creationId xmlns:a16="http://schemas.microsoft.com/office/drawing/2014/main" id="{A6BB7C5B-AFEA-8C5D-09B0-25C9E74DCF13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71">
                  <a:extLst>
                    <a:ext uri="{FF2B5EF4-FFF2-40B4-BE49-F238E27FC236}">
                      <a16:creationId xmlns:a16="http://schemas.microsoft.com/office/drawing/2014/main" id="{7BF6BCCD-3F0A-F8BF-F7F5-4D4ACCBCA06D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72">
                  <a:extLst>
                    <a:ext uri="{FF2B5EF4-FFF2-40B4-BE49-F238E27FC236}">
                      <a16:creationId xmlns:a16="http://schemas.microsoft.com/office/drawing/2014/main" id="{7EBEE274-6F28-4E9F-4CFF-A7F8DDA33C94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73">
                  <a:extLst>
                    <a:ext uri="{FF2B5EF4-FFF2-40B4-BE49-F238E27FC236}">
                      <a16:creationId xmlns:a16="http://schemas.microsoft.com/office/drawing/2014/main" id="{9B0CD210-4C33-E775-C25A-6C0AA9034AB0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74">
                  <a:extLst>
                    <a:ext uri="{FF2B5EF4-FFF2-40B4-BE49-F238E27FC236}">
                      <a16:creationId xmlns:a16="http://schemas.microsoft.com/office/drawing/2014/main" id="{B4637F1F-809B-5127-B244-2E43196470E8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75">
                  <a:extLst>
                    <a:ext uri="{FF2B5EF4-FFF2-40B4-BE49-F238E27FC236}">
                      <a16:creationId xmlns:a16="http://schemas.microsoft.com/office/drawing/2014/main" id="{327E1077-055E-298D-52B5-E20F5DFEF9D3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76">
                  <a:extLst>
                    <a:ext uri="{FF2B5EF4-FFF2-40B4-BE49-F238E27FC236}">
                      <a16:creationId xmlns:a16="http://schemas.microsoft.com/office/drawing/2014/main" id="{FA9814DF-320D-69C7-6276-71F8959931CF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7">
                  <a:extLst>
                    <a:ext uri="{FF2B5EF4-FFF2-40B4-BE49-F238E27FC236}">
                      <a16:creationId xmlns:a16="http://schemas.microsoft.com/office/drawing/2014/main" id="{001E3F0B-C928-62F2-9017-B0DB73BDCC0E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8">
                  <a:extLst>
                    <a:ext uri="{FF2B5EF4-FFF2-40B4-BE49-F238E27FC236}">
                      <a16:creationId xmlns:a16="http://schemas.microsoft.com/office/drawing/2014/main" id="{464E6CDB-62AF-1628-877B-6D2955D5924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9">
                  <a:extLst>
                    <a:ext uri="{FF2B5EF4-FFF2-40B4-BE49-F238E27FC236}">
                      <a16:creationId xmlns:a16="http://schemas.microsoft.com/office/drawing/2014/main" id="{C45EF68B-DFD6-4818-7F63-AA2FA3CA7F0D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80">
                  <a:extLst>
                    <a:ext uri="{FF2B5EF4-FFF2-40B4-BE49-F238E27FC236}">
                      <a16:creationId xmlns:a16="http://schemas.microsoft.com/office/drawing/2014/main" id="{ACB5CC98-F463-7DA2-78FB-A39480706328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81">
                  <a:extLst>
                    <a:ext uri="{FF2B5EF4-FFF2-40B4-BE49-F238E27FC236}">
                      <a16:creationId xmlns:a16="http://schemas.microsoft.com/office/drawing/2014/main" id="{8E5E9BDF-CAB0-5103-89F8-B9A0ADA0CEC0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82">
                  <a:extLst>
                    <a:ext uri="{FF2B5EF4-FFF2-40B4-BE49-F238E27FC236}">
                      <a16:creationId xmlns:a16="http://schemas.microsoft.com/office/drawing/2014/main" id="{20F2E999-9D31-C715-89F3-523BC1627460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83">
                  <a:extLst>
                    <a:ext uri="{FF2B5EF4-FFF2-40B4-BE49-F238E27FC236}">
                      <a16:creationId xmlns:a16="http://schemas.microsoft.com/office/drawing/2014/main" id="{15D54227-855B-4A20-0FEE-57E554FA0C45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84">
                  <a:extLst>
                    <a:ext uri="{FF2B5EF4-FFF2-40B4-BE49-F238E27FC236}">
                      <a16:creationId xmlns:a16="http://schemas.microsoft.com/office/drawing/2014/main" id="{0B97781C-24E5-0A88-820C-C87C253F155B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85">
                  <a:extLst>
                    <a:ext uri="{FF2B5EF4-FFF2-40B4-BE49-F238E27FC236}">
                      <a16:creationId xmlns:a16="http://schemas.microsoft.com/office/drawing/2014/main" id="{242B4D0E-8074-AA03-F888-2D67043A0124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86">
                  <a:extLst>
                    <a:ext uri="{FF2B5EF4-FFF2-40B4-BE49-F238E27FC236}">
                      <a16:creationId xmlns:a16="http://schemas.microsoft.com/office/drawing/2014/main" id="{0204DB60-8855-D5E6-C615-D14907A2927F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7">
                  <a:extLst>
                    <a:ext uri="{FF2B5EF4-FFF2-40B4-BE49-F238E27FC236}">
                      <a16:creationId xmlns:a16="http://schemas.microsoft.com/office/drawing/2014/main" id="{0241616B-4384-44F8-B911-510D45FBD677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8">
                  <a:extLst>
                    <a:ext uri="{FF2B5EF4-FFF2-40B4-BE49-F238E27FC236}">
                      <a16:creationId xmlns:a16="http://schemas.microsoft.com/office/drawing/2014/main" id="{E0F2AB8D-FE0A-DA1A-3445-66D0B71801B1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9">
                  <a:extLst>
                    <a:ext uri="{FF2B5EF4-FFF2-40B4-BE49-F238E27FC236}">
                      <a16:creationId xmlns:a16="http://schemas.microsoft.com/office/drawing/2014/main" id="{42150226-5B41-1011-9181-2DA59FA0FE8C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90">
                  <a:extLst>
                    <a:ext uri="{FF2B5EF4-FFF2-40B4-BE49-F238E27FC236}">
                      <a16:creationId xmlns:a16="http://schemas.microsoft.com/office/drawing/2014/main" id="{9DCDBCAB-06FA-833F-EB06-FA362C05ECDF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91">
                  <a:extLst>
                    <a:ext uri="{FF2B5EF4-FFF2-40B4-BE49-F238E27FC236}">
                      <a16:creationId xmlns:a16="http://schemas.microsoft.com/office/drawing/2014/main" id="{24D8C1BC-4659-FA72-7771-EFB4A0F8E535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92">
                  <a:extLst>
                    <a:ext uri="{FF2B5EF4-FFF2-40B4-BE49-F238E27FC236}">
                      <a16:creationId xmlns:a16="http://schemas.microsoft.com/office/drawing/2014/main" id="{A6F9E15F-6E60-0A67-604C-E57BC7045A0B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93">
                  <a:extLst>
                    <a:ext uri="{FF2B5EF4-FFF2-40B4-BE49-F238E27FC236}">
                      <a16:creationId xmlns:a16="http://schemas.microsoft.com/office/drawing/2014/main" id="{1B6A03E9-8B01-DB97-5838-0D83A3FAD323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94">
                  <a:extLst>
                    <a:ext uri="{FF2B5EF4-FFF2-40B4-BE49-F238E27FC236}">
                      <a16:creationId xmlns:a16="http://schemas.microsoft.com/office/drawing/2014/main" id="{AE1D9A3B-D822-27F6-054E-3F1DB181988C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95">
                  <a:extLst>
                    <a:ext uri="{FF2B5EF4-FFF2-40B4-BE49-F238E27FC236}">
                      <a16:creationId xmlns:a16="http://schemas.microsoft.com/office/drawing/2014/main" id="{C5D53BBF-D8AD-E45B-8495-A6D3396ABC1F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96">
                  <a:extLst>
                    <a:ext uri="{FF2B5EF4-FFF2-40B4-BE49-F238E27FC236}">
                      <a16:creationId xmlns:a16="http://schemas.microsoft.com/office/drawing/2014/main" id="{7ECE657D-4BA1-78A6-B863-12A44D00D153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7">
                  <a:extLst>
                    <a:ext uri="{FF2B5EF4-FFF2-40B4-BE49-F238E27FC236}">
                      <a16:creationId xmlns:a16="http://schemas.microsoft.com/office/drawing/2014/main" id="{96BF7C4C-4B16-92C8-7EF4-1D2A76E598AB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8">
                  <a:extLst>
                    <a:ext uri="{FF2B5EF4-FFF2-40B4-BE49-F238E27FC236}">
                      <a16:creationId xmlns:a16="http://schemas.microsoft.com/office/drawing/2014/main" id="{41063B62-8B57-32DB-8520-C0A78DC2785A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9">
                  <a:extLst>
                    <a:ext uri="{FF2B5EF4-FFF2-40B4-BE49-F238E27FC236}">
                      <a16:creationId xmlns:a16="http://schemas.microsoft.com/office/drawing/2014/main" id="{61FE6DD7-E9C8-F18C-A2F0-0E26AB54B03D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200">
                  <a:extLst>
                    <a:ext uri="{FF2B5EF4-FFF2-40B4-BE49-F238E27FC236}">
                      <a16:creationId xmlns:a16="http://schemas.microsoft.com/office/drawing/2014/main" id="{1109BD20-9BDB-4A72-DCAB-615C1C897D57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201">
                  <a:extLst>
                    <a:ext uri="{FF2B5EF4-FFF2-40B4-BE49-F238E27FC236}">
                      <a16:creationId xmlns:a16="http://schemas.microsoft.com/office/drawing/2014/main" id="{A93337E2-E73B-F604-806E-025BB14237C0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202">
                  <a:extLst>
                    <a:ext uri="{FF2B5EF4-FFF2-40B4-BE49-F238E27FC236}">
                      <a16:creationId xmlns:a16="http://schemas.microsoft.com/office/drawing/2014/main" id="{F533D170-8BE8-8CB4-F8D6-B7A83BC037E0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203">
                  <a:extLst>
                    <a:ext uri="{FF2B5EF4-FFF2-40B4-BE49-F238E27FC236}">
                      <a16:creationId xmlns:a16="http://schemas.microsoft.com/office/drawing/2014/main" id="{AB7B6751-7233-CDFB-EB7D-4FB574A5C282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204">
                  <a:extLst>
                    <a:ext uri="{FF2B5EF4-FFF2-40B4-BE49-F238E27FC236}">
                      <a16:creationId xmlns:a16="http://schemas.microsoft.com/office/drawing/2014/main" id="{03D1FD6D-A688-9AD2-4A49-ADC53000D33E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205">
                  <a:extLst>
                    <a:ext uri="{FF2B5EF4-FFF2-40B4-BE49-F238E27FC236}">
                      <a16:creationId xmlns:a16="http://schemas.microsoft.com/office/drawing/2014/main" id="{10BB4CDD-216A-E2E1-17AB-963EFCADEAE9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206">
                  <a:extLst>
                    <a:ext uri="{FF2B5EF4-FFF2-40B4-BE49-F238E27FC236}">
                      <a16:creationId xmlns:a16="http://schemas.microsoft.com/office/drawing/2014/main" id="{2D300648-A0FD-D000-07EA-A74F7232AAD1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7">
                  <a:extLst>
                    <a:ext uri="{FF2B5EF4-FFF2-40B4-BE49-F238E27FC236}">
                      <a16:creationId xmlns:a16="http://schemas.microsoft.com/office/drawing/2014/main" id="{744EF706-C08F-7F19-12E9-7A3AFCD326CC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8">
                  <a:extLst>
                    <a:ext uri="{FF2B5EF4-FFF2-40B4-BE49-F238E27FC236}">
                      <a16:creationId xmlns:a16="http://schemas.microsoft.com/office/drawing/2014/main" id="{FAC084D9-D544-4EAF-D913-BF2A2539C9F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9">
                  <a:extLst>
                    <a:ext uri="{FF2B5EF4-FFF2-40B4-BE49-F238E27FC236}">
                      <a16:creationId xmlns:a16="http://schemas.microsoft.com/office/drawing/2014/main" id="{CE77D726-5165-E4FC-B4AC-D2E71E493318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10">
                  <a:extLst>
                    <a:ext uri="{FF2B5EF4-FFF2-40B4-BE49-F238E27FC236}">
                      <a16:creationId xmlns:a16="http://schemas.microsoft.com/office/drawing/2014/main" id="{BEC8C716-770C-6B68-8F0A-1407C40C4F2A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11">
                  <a:extLst>
                    <a:ext uri="{FF2B5EF4-FFF2-40B4-BE49-F238E27FC236}">
                      <a16:creationId xmlns:a16="http://schemas.microsoft.com/office/drawing/2014/main" id="{56D717F1-4664-9A7F-66D5-AE9704DD2ADD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12">
                  <a:extLst>
                    <a:ext uri="{FF2B5EF4-FFF2-40B4-BE49-F238E27FC236}">
                      <a16:creationId xmlns:a16="http://schemas.microsoft.com/office/drawing/2014/main" id="{E2898324-9E92-C269-A817-B24C83E58CFB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13">
                  <a:extLst>
                    <a:ext uri="{FF2B5EF4-FFF2-40B4-BE49-F238E27FC236}">
                      <a16:creationId xmlns:a16="http://schemas.microsoft.com/office/drawing/2014/main" id="{7294CD75-08B9-1D2D-FE3B-1EF93601F617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14">
                  <a:extLst>
                    <a:ext uri="{FF2B5EF4-FFF2-40B4-BE49-F238E27FC236}">
                      <a16:creationId xmlns:a16="http://schemas.microsoft.com/office/drawing/2014/main" id="{CB34EFC7-7BF2-7BFA-C952-17DB7A68FC2F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15">
                  <a:extLst>
                    <a:ext uri="{FF2B5EF4-FFF2-40B4-BE49-F238E27FC236}">
                      <a16:creationId xmlns:a16="http://schemas.microsoft.com/office/drawing/2014/main" id="{1479FB12-EDB3-B0A6-2EBE-C2ACDB9D6FDB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16">
                  <a:extLst>
                    <a:ext uri="{FF2B5EF4-FFF2-40B4-BE49-F238E27FC236}">
                      <a16:creationId xmlns:a16="http://schemas.microsoft.com/office/drawing/2014/main" id="{B16CACC4-E32F-FBD8-AFC2-B6D962EB0977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7">
                  <a:extLst>
                    <a:ext uri="{FF2B5EF4-FFF2-40B4-BE49-F238E27FC236}">
                      <a16:creationId xmlns:a16="http://schemas.microsoft.com/office/drawing/2014/main" id="{A3DA3D18-A85C-A5A5-E18D-B6640866760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8">
                  <a:extLst>
                    <a:ext uri="{FF2B5EF4-FFF2-40B4-BE49-F238E27FC236}">
                      <a16:creationId xmlns:a16="http://schemas.microsoft.com/office/drawing/2014/main" id="{CA0F59D1-8D1F-00B5-D4EC-E5A82EB2708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9">
                  <a:extLst>
                    <a:ext uri="{FF2B5EF4-FFF2-40B4-BE49-F238E27FC236}">
                      <a16:creationId xmlns:a16="http://schemas.microsoft.com/office/drawing/2014/main" id="{94E11A54-3E78-7BC8-A3A7-9E3DE9F5517A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20">
                  <a:extLst>
                    <a:ext uri="{FF2B5EF4-FFF2-40B4-BE49-F238E27FC236}">
                      <a16:creationId xmlns:a16="http://schemas.microsoft.com/office/drawing/2014/main" id="{7EEED20C-CE9E-2BA2-A37C-BB156948F8EF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21">
                  <a:extLst>
                    <a:ext uri="{FF2B5EF4-FFF2-40B4-BE49-F238E27FC236}">
                      <a16:creationId xmlns:a16="http://schemas.microsoft.com/office/drawing/2014/main" id="{99A857A5-27DE-1D2F-0A67-B42778733509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22">
                  <a:extLst>
                    <a:ext uri="{FF2B5EF4-FFF2-40B4-BE49-F238E27FC236}">
                      <a16:creationId xmlns:a16="http://schemas.microsoft.com/office/drawing/2014/main" id="{AAD6821A-F619-96C9-15DA-8C972ECE3606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23">
                  <a:extLst>
                    <a:ext uri="{FF2B5EF4-FFF2-40B4-BE49-F238E27FC236}">
                      <a16:creationId xmlns:a16="http://schemas.microsoft.com/office/drawing/2014/main" id="{644EEB64-3FC9-8432-036E-DA927E3AB3A0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24">
                  <a:extLst>
                    <a:ext uri="{FF2B5EF4-FFF2-40B4-BE49-F238E27FC236}">
                      <a16:creationId xmlns:a16="http://schemas.microsoft.com/office/drawing/2014/main" id="{315E4BCC-F84B-C148-3E9B-0EC4F24F4DD9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25">
                  <a:extLst>
                    <a:ext uri="{FF2B5EF4-FFF2-40B4-BE49-F238E27FC236}">
                      <a16:creationId xmlns:a16="http://schemas.microsoft.com/office/drawing/2014/main" id="{6D4786F6-68D8-014D-D608-385C9EF32559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26">
                  <a:extLst>
                    <a:ext uri="{FF2B5EF4-FFF2-40B4-BE49-F238E27FC236}">
                      <a16:creationId xmlns:a16="http://schemas.microsoft.com/office/drawing/2014/main" id="{31E5930D-7B98-01D2-48F6-0DA2F24BF7F9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7">
                  <a:extLst>
                    <a:ext uri="{FF2B5EF4-FFF2-40B4-BE49-F238E27FC236}">
                      <a16:creationId xmlns:a16="http://schemas.microsoft.com/office/drawing/2014/main" id="{51119586-B87C-40CF-F3C2-4FAE93D3A7F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8">
                  <a:extLst>
                    <a:ext uri="{FF2B5EF4-FFF2-40B4-BE49-F238E27FC236}">
                      <a16:creationId xmlns:a16="http://schemas.microsoft.com/office/drawing/2014/main" id="{FA2E879A-6274-D07C-2CBE-8C314E411613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1FE5CED-9457-79EC-1CEE-9A8369994175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7">
              <a:extLst>
                <a:ext uri="{FF2B5EF4-FFF2-40B4-BE49-F238E27FC236}">
                  <a16:creationId xmlns:a16="http://schemas.microsoft.com/office/drawing/2014/main" id="{3E159C63-0E70-0AE4-AA93-BBBB80F96050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Light"/>
                <a:ea typeface="思源黑体 CN Regular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B4E784-A5B9-3E4D-CF64-28C7ADB0DC0D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E18FD378-ECB6-B9E4-2D25-C08E4D624CA4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Light"/>
                <a:ea typeface="思源黑体 CN Regular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2A95217-687F-A696-D8A3-93255D1EE393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FCA3F52-878C-4945-0332-00D3A7B7E515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2AFE85F8-CC80-2A15-D9DD-F5A55F22A1FE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Light"/>
                <a:ea typeface="思源黑体 CN Regular"/>
                <a:cs typeface="+mn-cs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EDD8CB10-E435-8090-5208-6929995D2E3D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Gotham"/>
              <a:ea typeface="思源黑体 CN Regular"/>
              <a:cs typeface="+mn-cs"/>
            </a:endParaRPr>
          </a:p>
        </p:txBody>
      </p:sp>
      <p:pic>
        <p:nvPicPr>
          <p:cNvPr id="139" name="图片 138" descr="人戴着帽子&#10;&#10;低可信度描述已自动生成">
            <a:extLst>
              <a:ext uri="{FF2B5EF4-FFF2-40B4-BE49-F238E27FC236}">
                <a16:creationId xmlns:a16="http://schemas.microsoft.com/office/drawing/2014/main" id="{B4B146E4-C1A4-EF82-3547-11F050983C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5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13FA3879-8D56-A8C9-CAFF-EAEB5A98CBA6}"/>
              </a:ext>
            </a:extLst>
          </p:cNvPr>
          <p:cNvCxnSpPr>
            <a:cxnSpLocks/>
          </p:cNvCxnSpPr>
          <p:nvPr/>
        </p:nvCxnSpPr>
        <p:spPr>
          <a:xfrm flipH="1">
            <a:off x="693972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DD9664C-B30D-BB92-B7DD-14ABCCE123F3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F94B9CF1-1880-C3DC-8B75-791124F907AE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2602E03B-7D28-95AA-138E-A90764265220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FE029C3-F468-54F8-433F-81E2476F961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D8C50E1C-2844-D8D5-E3D0-BB5EB9CB970C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302F4D97-1FED-85D1-E043-EB5D842F23C0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19" name="矩形 7">
            <a:extLst>
              <a:ext uri="{FF2B5EF4-FFF2-40B4-BE49-F238E27FC236}">
                <a16:creationId xmlns:a16="http://schemas.microsoft.com/office/drawing/2014/main" id="{6D2B8700-D0C8-4027-21FB-B69139A61AD4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120" name="矩形 7">
            <a:extLst>
              <a:ext uri="{FF2B5EF4-FFF2-40B4-BE49-F238E27FC236}">
                <a16:creationId xmlns:a16="http://schemas.microsoft.com/office/drawing/2014/main" id="{A5C98854-EFB4-1A8C-5355-17793E26702D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10D3619-B772-72C5-7698-2583F8B31371}"/>
              </a:ext>
            </a:extLst>
          </p:cNvPr>
          <p:cNvSpPr txBox="1"/>
          <p:nvPr/>
        </p:nvSpPr>
        <p:spPr>
          <a:xfrm>
            <a:off x="5587308" y="653700"/>
            <a:ext cx="150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Cc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先生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4BFCA681-30CD-E72A-47E0-91BC87303A58}"/>
              </a:ext>
            </a:extLst>
          </p:cNvPr>
          <p:cNvSpPr txBox="1"/>
          <p:nvPr/>
        </p:nvSpPr>
        <p:spPr>
          <a:xfrm>
            <a:off x="702333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Light"/>
                <a:ea typeface="思源黑体 CN Regular"/>
                <a:cs typeface="+mn-cs"/>
              </a:rPr>
              <a:t>CC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7BE6C0D-0DCF-A881-2511-666A03655FA7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秋叶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认证设计师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6DD25B30-607A-169B-EF1A-ED5BCFE913A3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P"C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位选手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"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，帮你做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，扫码交流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DEFF5809-067D-0A62-CB1D-4F3F0BF3E9EA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cbuc_2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842485BF-42C3-101E-E22A-3009D3125D17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903F2754-C272-A2DA-4F6B-66A4DE2D4F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EC037125-D8F0-3CF4-4B52-DC65D3F19173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F43180BC-0EDB-E8ED-AA96-618631D1D6D0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E7BDD15F-0997-2E11-0A2E-5BF929FAA4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C902B5C9-FD79-E640-FDED-631930DCC54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C7B0A8B1-992D-179B-9797-605C6CE2E188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D4433AC3-1CEE-DB92-0150-6157BD4216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085F7011-90A3-981B-8936-ED747BF24AB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A3308D28-EEB2-C51D-BF0B-FB0732C254AA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67A79414-E7CD-780B-7A58-097C907D95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B36E75B9-6E16-EE8D-8662-D1FE539E87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447A9D15-0D3A-D1E9-EFE2-6822ADDCF8A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Gotham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043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71143" y="2185628"/>
            <a:ext cx="2449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Cc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先生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amond 6+++">
            <a:extLst>
              <a:ext uri="{FF2B5EF4-FFF2-40B4-BE49-F238E27FC236}">
                <a16:creationId xmlns:a16="http://schemas.microsoft.com/office/drawing/2014/main" id="{18CC67D9-75B1-CE3F-79FB-5A7FFDF55294}"/>
              </a:ext>
            </a:extLst>
          </p:cNvPr>
          <p:cNvSpPr/>
          <p:nvPr/>
        </p:nvSpPr>
        <p:spPr>
          <a:xfrm>
            <a:off x="-3281920" y="-1629032"/>
            <a:ext cx="10116062" cy="10116062"/>
          </a:xfrm>
          <a:prstGeom prst="diamond">
            <a:avLst/>
          </a:prstGeom>
          <a:gradFill flip="none" rotWithShape="1">
            <a:gsLst>
              <a:gs pos="1400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Diamond 6++">
            <a:extLst>
              <a:ext uri="{FF2B5EF4-FFF2-40B4-BE49-F238E27FC236}">
                <a16:creationId xmlns:a16="http://schemas.microsoft.com/office/drawing/2014/main" id="{68A972EE-F2AF-5725-2911-F0F4151F3690}"/>
              </a:ext>
            </a:extLst>
          </p:cNvPr>
          <p:cNvSpPr/>
          <p:nvPr/>
        </p:nvSpPr>
        <p:spPr>
          <a:xfrm>
            <a:off x="-2050109" y="-595772"/>
            <a:ext cx="8096848" cy="8096848"/>
          </a:xfrm>
          <a:prstGeom prst="diamond">
            <a:avLst/>
          </a:prstGeom>
          <a:gradFill flip="none" rotWithShape="1">
            <a:gsLst>
              <a:gs pos="14000">
                <a:schemeClr val="accent2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Diamond 6+">
            <a:extLst>
              <a:ext uri="{FF2B5EF4-FFF2-40B4-BE49-F238E27FC236}">
                <a16:creationId xmlns:a16="http://schemas.microsoft.com/office/drawing/2014/main" id="{6D127C5A-4F98-2E54-F814-7504BB06D5E1}"/>
              </a:ext>
            </a:extLst>
          </p:cNvPr>
          <p:cNvSpPr/>
          <p:nvPr/>
        </p:nvSpPr>
        <p:spPr>
          <a:xfrm>
            <a:off x="-905062" y="549275"/>
            <a:ext cx="5806754" cy="5806754"/>
          </a:xfrm>
          <a:prstGeom prst="diamond">
            <a:avLst/>
          </a:prstGeom>
          <a:gradFill flip="none" rotWithShape="1">
            <a:gsLst>
              <a:gs pos="14000">
                <a:schemeClr val="accent2">
                  <a:alpha val="58000"/>
                </a:schemeClr>
              </a:gs>
              <a:gs pos="100000">
                <a:schemeClr val="accent1">
                  <a:alpha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B7E46284-5D46-3186-0E7D-A9EA1F30F135}"/>
              </a:ext>
            </a:extLst>
          </p:cNvPr>
          <p:cNvSpPr/>
          <p:nvPr/>
        </p:nvSpPr>
        <p:spPr>
          <a:xfrm>
            <a:off x="135891" y="1590228"/>
            <a:ext cx="3724848" cy="3724848"/>
          </a:xfrm>
          <a:prstGeom prst="diamond">
            <a:avLst/>
          </a:prstGeom>
          <a:gradFill flip="none" rotWithShape="1">
            <a:gsLst>
              <a:gs pos="14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718CB3-41A4-192F-3B0D-00A508FA0CDF}"/>
              </a:ext>
            </a:extLst>
          </p:cNvPr>
          <p:cNvSpPr txBox="1"/>
          <p:nvPr/>
        </p:nvSpPr>
        <p:spPr>
          <a:xfrm>
            <a:off x="841977" y="2805999"/>
            <a:ext cx="2312678" cy="1148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Diamond 6+++++">
            <a:extLst>
              <a:ext uri="{FF2B5EF4-FFF2-40B4-BE49-F238E27FC236}">
                <a16:creationId xmlns:a16="http://schemas.microsoft.com/office/drawing/2014/main" id="{A3DFD9BF-2C91-1BF0-D293-8BFFEDF05715}"/>
              </a:ext>
            </a:extLst>
          </p:cNvPr>
          <p:cNvSpPr/>
          <p:nvPr/>
        </p:nvSpPr>
        <p:spPr>
          <a:xfrm>
            <a:off x="-3281920" y="-1827584"/>
            <a:ext cx="10560470" cy="10560470"/>
          </a:xfrm>
          <a:prstGeom prst="diamond">
            <a:avLst/>
          </a:prstGeom>
          <a:noFill/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BE4E2D69-6882-C18D-3E2B-75150E28967B}"/>
              </a:ext>
            </a:extLst>
          </p:cNvPr>
          <p:cNvSpPr/>
          <p:nvPr/>
        </p:nvSpPr>
        <p:spPr>
          <a:xfrm>
            <a:off x="6046739" y="1590228"/>
            <a:ext cx="1260020" cy="1260020"/>
          </a:xfrm>
          <a:prstGeom prst="diamond">
            <a:avLst/>
          </a:prstGeom>
          <a:gradFill flip="none" rotWithShape="1">
            <a:gsLst>
              <a:gs pos="14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id="{201B0985-C04D-9A9C-682E-8BD268919A21}"/>
              </a:ext>
            </a:extLst>
          </p:cNvPr>
          <p:cNvSpPr/>
          <p:nvPr/>
        </p:nvSpPr>
        <p:spPr>
          <a:xfrm>
            <a:off x="6046739" y="4055056"/>
            <a:ext cx="1260020" cy="1260020"/>
          </a:xfrm>
          <a:prstGeom prst="diamond">
            <a:avLst/>
          </a:prstGeom>
          <a:gradFill flip="none" rotWithShape="1">
            <a:gsLst>
              <a:gs pos="14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>
            <a:extLst>
              <a:ext uri="{FF2B5EF4-FFF2-40B4-BE49-F238E27FC236}">
                <a16:creationId xmlns:a16="http://schemas.microsoft.com/office/drawing/2014/main" id="{9779D332-F433-1314-EBAC-A945743EFE27}"/>
              </a:ext>
            </a:extLst>
          </p:cNvPr>
          <p:cNvSpPr/>
          <p:nvPr/>
        </p:nvSpPr>
        <p:spPr>
          <a:xfrm>
            <a:off x="6719169" y="2798990"/>
            <a:ext cx="1260020" cy="1260020"/>
          </a:xfrm>
          <a:prstGeom prst="diamond">
            <a:avLst/>
          </a:prstGeom>
          <a:gradFill flip="none" rotWithShape="1">
            <a:gsLst>
              <a:gs pos="14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346B6C3-F37D-8A66-6358-92AC370A7F94}"/>
              </a:ext>
            </a:extLst>
          </p:cNvPr>
          <p:cNvSpPr txBox="1"/>
          <p:nvPr/>
        </p:nvSpPr>
        <p:spPr>
          <a:xfrm>
            <a:off x="7964490" y="1953453"/>
            <a:ext cx="2513509" cy="482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请输入章节标题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F3EC95-A305-27AD-6AE4-5EBC76C2CB28}"/>
              </a:ext>
            </a:extLst>
          </p:cNvPr>
          <p:cNvSpPr txBox="1"/>
          <p:nvPr/>
        </p:nvSpPr>
        <p:spPr>
          <a:xfrm>
            <a:off x="7964490" y="4422236"/>
            <a:ext cx="2513509" cy="482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请输入章节标题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C25737-826D-12B1-5FA8-05C8AE660335}"/>
              </a:ext>
            </a:extLst>
          </p:cNvPr>
          <p:cNvSpPr txBox="1"/>
          <p:nvPr/>
        </p:nvSpPr>
        <p:spPr>
          <a:xfrm>
            <a:off x="8545089" y="3187843"/>
            <a:ext cx="2513509" cy="482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请输入章节标题</a:t>
            </a:r>
          </a:p>
        </p:txBody>
      </p:sp>
      <p:sp>
        <p:nvSpPr>
          <p:cNvPr id="21" name="图形 193">
            <a:extLst>
              <a:ext uri="{FF2B5EF4-FFF2-40B4-BE49-F238E27FC236}">
                <a16:creationId xmlns:a16="http://schemas.microsoft.com/office/drawing/2014/main" id="{3A016203-7519-5192-058C-0F11D3D68F48}"/>
              </a:ext>
            </a:extLst>
          </p:cNvPr>
          <p:cNvSpPr/>
          <p:nvPr/>
        </p:nvSpPr>
        <p:spPr>
          <a:xfrm>
            <a:off x="7561254" y="1996547"/>
            <a:ext cx="237772" cy="431497"/>
          </a:xfrm>
          <a:custGeom>
            <a:avLst/>
            <a:gdLst>
              <a:gd name="connsiteX0" fmla="*/ 469019 w 743037"/>
              <a:gd name="connsiteY0" fmla="*/ 0 h 1348427"/>
              <a:gd name="connsiteX1" fmla="*/ 743038 w 743037"/>
              <a:gd name="connsiteY1" fmla="*/ 0 h 1348427"/>
              <a:gd name="connsiteX2" fmla="*/ 470293 w 743037"/>
              <a:gd name="connsiteY2" fmla="*/ 1348427 h 1348427"/>
              <a:gd name="connsiteX3" fmla="*/ 349215 w 743037"/>
              <a:gd name="connsiteY3" fmla="*/ 1348427 h 1348427"/>
              <a:gd name="connsiteX4" fmla="*/ 19118 w 743037"/>
              <a:gd name="connsiteY4" fmla="*/ 1326760 h 1348427"/>
              <a:gd name="connsiteX5" fmla="*/ 26765 w 743037"/>
              <a:gd name="connsiteY5" fmla="*/ 1287251 h 1348427"/>
              <a:gd name="connsiteX6" fmla="*/ 365784 w 743037"/>
              <a:gd name="connsiteY6" fmla="*/ 1264310 h 1348427"/>
              <a:gd name="connsiteX7" fmla="*/ 36961 w 743037"/>
              <a:gd name="connsiteY7" fmla="*/ 1241369 h 1348427"/>
              <a:gd name="connsiteX8" fmla="*/ 44608 w 743037"/>
              <a:gd name="connsiteY8" fmla="*/ 1201859 h 1348427"/>
              <a:gd name="connsiteX9" fmla="*/ 383627 w 743037"/>
              <a:gd name="connsiteY9" fmla="*/ 1178918 h 1348427"/>
              <a:gd name="connsiteX10" fmla="*/ 54804 w 743037"/>
              <a:gd name="connsiteY10" fmla="*/ 1157251 h 1348427"/>
              <a:gd name="connsiteX11" fmla="*/ 62451 w 743037"/>
              <a:gd name="connsiteY11" fmla="*/ 1117741 h 1348427"/>
              <a:gd name="connsiteX12" fmla="*/ 401470 w 743037"/>
              <a:gd name="connsiteY12" fmla="*/ 1096075 h 1348427"/>
              <a:gd name="connsiteX13" fmla="*/ 71372 w 743037"/>
              <a:gd name="connsiteY13" fmla="*/ 1073134 h 1348427"/>
              <a:gd name="connsiteX14" fmla="*/ 79019 w 743037"/>
              <a:gd name="connsiteY14" fmla="*/ 1033624 h 1348427"/>
              <a:gd name="connsiteX15" fmla="*/ 418038 w 743037"/>
              <a:gd name="connsiteY15" fmla="*/ 1010683 h 1348427"/>
              <a:gd name="connsiteX16" fmla="*/ 89215 w 743037"/>
              <a:gd name="connsiteY16" fmla="*/ 989016 h 1348427"/>
              <a:gd name="connsiteX17" fmla="*/ 96863 w 743037"/>
              <a:gd name="connsiteY17" fmla="*/ 949507 h 1348427"/>
              <a:gd name="connsiteX18" fmla="*/ 435881 w 743037"/>
              <a:gd name="connsiteY18" fmla="*/ 926566 h 1348427"/>
              <a:gd name="connsiteX19" fmla="*/ 105784 w 743037"/>
              <a:gd name="connsiteY19" fmla="*/ 904899 h 1348427"/>
              <a:gd name="connsiteX20" fmla="*/ 113431 w 743037"/>
              <a:gd name="connsiteY20" fmla="*/ 865389 h 1348427"/>
              <a:gd name="connsiteX21" fmla="*/ 452450 w 743037"/>
              <a:gd name="connsiteY21" fmla="*/ 842448 h 1348427"/>
              <a:gd name="connsiteX22" fmla="*/ 122353 w 743037"/>
              <a:gd name="connsiteY22" fmla="*/ 820782 h 1348427"/>
              <a:gd name="connsiteX23" fmla="*/ 130000 w 743037"/>
              <a:gd name="connsiteY23" fmla="*/ 781272 h 1348427"/>
              <a:gd name="connsiteX24" fmla="*/ 469019 w 743037"/>
              <a:gd name="connsiteY24" fmla="*/ 758331 h 1348427"/>
              <a:gd name="connsiteX25" fmla="*/ 140196 w 743037"/>
              <a:gd name="connsiteY25" fmla="*/ 736664 h 1348427"/>
              <a:gd name="connsiteX26" fmla="*/ 147843 w 743037"/>
              <a:gd name="connsiteY26" fmla="*/ 697155 h 1348427"/>
              <a:gd name="connsiteX27" fmla="*/ 486862 w 743037"/>
              <a:gd name="connsiteY27" fmla="*/ 674214 h 1348427"/>
              <a:gd name="connsiteX28" fmla="*/ 156764 w 743037"/>
              <a:gd name="connsiteY28" fmla="*/ 652547 h 1348427"/>
              <a:gd name="connsiteX29" fmla="*/ 164411 w 743037"/>
              <a:gd name="connsiteY29" fmla="*/ 613037 h 1348427"/>
              <a:gd name="connsiteX30" fmla="*/ 503430 w 743037"/>
              <a:gd name="connsiteY30" fmla="*/ 590096 h 1348427"/>
              <a:gd name="connsiteX31" fmla="*/ 173333 w 743037"/>
              <a:gd name="connsiteY31" fmla="*/ 568430 h 1348427"/>
              <a:gd name="connsiteX32" fmla="*/ 180980 w 743037"/>
              <a:gd name="connsiteY32" fmla="*/ 528920 h 1348427"/>
              <a:gd name="connsiteX33" fmla="*/ 519999 w 743037"/>
              <a:gd name="connsiteY33" fmla="*/ 505979 h 1348427"/>
              <a:gd name="connsiteX34" fmla="*/ 0 w 743037"/>
              <a:gd name="connsiteY34" fmla="*/ 470293 h 1348427"/>
              <a:gd name="connsiteX35" fmla="*/ 2549 w 743037"/>
              <a:gd name="connsiteY35" fmla="*/ 456273 h 1348427"/>
              <a:gd name="connsiteX36" fmla="*/ 383627 w 743037"/>
              <a:gd name="connsiteY36" fmla="*/ 420587 h 1348427"/>
              <a:gd name="connsiteX37" fmla="*/ 16569 w 743037"/>
              <a:gd name="connsiteY37" fmla="*/ 387450 h 1348427"/>
              <a:gd name="connsiteX38" fmla="*/ 19118 w 743037"/>
              <a:gd name="connsiteY38" fmla="*/ 372156 h 1348427"/>
              <a:gd name="connsiteX39" fmla="*/ 400195 w 743037"/>
              <a:gd name="connsiteY39" fmla="*/ 336470 h 1348427"/>
              <a:gd name="connsiteX40" fmla="*/ 34412 w 743037"/>
              <a:gd name="connsiteY40" fmla="*/ 303332 h 1348427"/>
              <a:gd name="connsiteX41" fmla="*/ 36961 w 743037"/>
              <a:gd name="connsiteY41" fmla="*/ 288038 h 1348427"/>
              <a:gd name="connsiteX42" fmla="*/ 418038 w 743037"/>
              <a:gd name="connsiteY42" fmla="*/ 252352 h 1348427"/>
              <a:gd name="connsiteX43" fmla="*/ 50980 w 743037"/>
              <a:gd name="connsiteY43" fmla="*/ 219215 h 1348427"/>
              <a:gd name="connsiteX44" fmla="*/ 53529 w 743037"/>
              <a:gd name="connsiteY44" fmla="*/ 203921 h 1348427"/>
              <a:gd name="connsiteX45" fmla="*/ 434607 w 743037"/>
              <a:gd name="connsiteY45" fmla="*/ 168235 h 1348427"/>
              <a:gd name="connsiteX46" fmla="*/ 67549 w 743037"/>
              <a:gd name="connsiteY46" fmla="*/ 135098 h 1348427"/>
              <a:gd name="connsiteX47" fmla="*/ 70098 w 743037"/>
              <a:gd name="connsiteY47" fmla="*/ 119804 h 1348427"/>
              <a:gd name="connsiteX48" fmla="*/ 451175 w 743037"/>
              <a:gd name="connsiteY48" fmla="*/ 84117 h 1348427"/>
              <a:gd name="connsiteX49" fmla="*/ 169509 w 743037"/>
              <a:gd name="connsiteY49" fmla="*/ 58627 h 1348427"/>
              <a:gd name="connsiteX50" fmla="*/ 245980 w 743037"/>
              <a:gd name="connsiteY50" fmla="*/ 21667 h 1348427"/>
              <a:gd name="connsiteX51" fmla="*/ 469019 w 743037"/>
              <a:gd name="connsiteY51" fmla="*/ 0 h 1348427"/>
              <a:gd name="connsiteX52" fmla="*/ 469019 w 743037"/>
              <a:gd name="connsiteY52" fmla="*/ 0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43037" h="1348427">
                <a:moveTo>
                  <a:pt x="469019" y="0"/>
                </a:moveTo>
                <a:lnTo>
                  <a:pt x="743038" y="0"/>
                </a:lnTo>
                <a:lnTo>
                  <a:pt x="470293" y="1348427"/>
                </a:lnTo>
                <a:lnTo>
                  <a:pt x="349215" y="1348427"/>
                </a:lnTo>
                <a:lnTo>
                  <a:pt x="19118" y="1326760"/>
                </a:lnTo>
                <a:lnTo>
                  <a:pt x="26765" y="1287251"/>
                </a:lnTo>
                <a:lnTo>
                  <a:pt x="365784" y="1264310"/>
                </a:lnTo>
                <a:lnTo>
                  <a:pt x="36961" y="1241369"/>
                </a:lnTo>
                <a:lnTo>
                  <a:pt x="44608" y="1201859"/>
                </a:lnTo>
                <a:lnTo>
                  <a:pt x="383627" y="1178918"/>
                </a:lnTo>
                <a:lnTo>
                  <a:pt x="54804" y="1157251"/>
                </a:lnTo>
                <a:lnTo>
                  <a:pt x="62451" y="1117741"/>
                </a:lnTo>
                <a:lnTo>
                  <a:pt x="401470" y="1096075"/>
                </a:lnTo>
                <a:lnTo>
                  <a:pt x="71372" y="1073134"/>
                </a:lnTo>
                <a:lnTo>
                  <a:pt x="79019" y="1033624"/>
                </a:lnTo>
                <a:lnTo>
                  <a:pt x="418038" y="1010683"/>
                </a:lnTo>
                <a:lnTo>
                  <a:pt x="89215" y="989016"/>
                </a:lnTo>
                <a:lnTo>
                  <a:pt x="96863" y="949507"/>
                </a:lnTo>
                <a:lnTo>
                  <a:pt x="435881" y="926566"/>
                </a:lnTo>
                <a:lnTo>
                  <a:pt x="105784" y="904899"/>
                </a:lnTo>
                <a:lnTo>
                  <a:pt x="113431" y="865389"/>
                </a:lnTo>
                <a:lnTo>
                  <a:pt x="452450" y="842448"/>
                </a:lnTo>
                <a:lnTo>
                  <a:pt x="122353" y="820782"/>
                </a:lnTo>
                <a:lnTo>
                  <a:pt x="130000" y="781272"/>
                </a:lnTo>
                <a:lnTo>
                  <a:pt x="469019" y="758331"/>
                </a:lnTo>
                <a:lnTo>
                  <a:pt x="140196" y="736664"/>
                </a:lnTo>
                <a:lnTo>
                  <a:pt x="147843" y="697155"/>
                </a:lnTo>
                <a:lnTo>
                  <a:pt x="486862" y="674214"/>
                </a:lnTo>
                <a:lnTo>
                  <a:pt x="156764" y="652547"/>
                </a:lnTo>
                <a:lnTo>
                  <a:pt x="164411" y="613037"/>
                </a:lnTo>
                <a:lnTo>
                  <a:pt x="503430" y="590096"/>
                </a:lnTo>
                <a:lnTo>
                  <a:pt x="173333" y="568430"/>
                </a:lnTo>
                <a:lnTo>
                  <a:pt x="180980" y="528920"/>
                </a:lnTo>
                <a:lnTo>
                  <a:pt x="519999" y="505979"/>
                </a:lnTo>
                <a:lnTo>
                  <a:pt x="0" y="470293"/>
                </a:lnTo>
                <a:lnTo>
                  <a:pt x="2549" y="456273"/>
                </a:lnTo>
                <a:lnTo>
                  <a:pt x="383627" y="420587"/>
                </a:lnTo>
                <a:lnTo>
                  <a:pt x="16569" y="387450"/>
                </a:lnTo>
                <a:lnTo>
                  <a:pt x="19118" y="372156"/>
                </a:lnTo>
                <a:lnTo>
                  <a:pt x="400195" y="336470"/>
                </a:lnTo>
                <a:lnTo>
                  <a:pt x="34412" y="303332"/>
                </a:lnTo>
                <a:lnTo>
                  <a:pt x="36961" y="288038"/>
                </a:lnTo>
                <a:lnTo>
                  <a:pt x="418038" y="252352"/>
                </a:lnTo>
                <a:lnTo>
                  <a:pt x="50980" y="219215"/>
                </a:lnTo>
                <a:lnTo>
                  <a:pt x="53529" y="203921"/>
                </a:lnTo>
                <a:lnTo>
                  <a:pt x="434607" y="168235"/>
                </a:lnTo>
                <a:lnTo>
                  <a:pt x="67549" y="135098"/>
                </a:lnTo>
                <a:lnTo>
                  <a:pt x="70098" y="119804"/>
                </a:lnTo>
                <a:lnTo>
                  <a:pt x="451175" y="84117"/>
                </a:lnTo>
                <a:lnTo>
                  <a:pt x="169509" y="58627"/>
                </a:lnTo>
                <a:lnTo>
                  <a:pt x="245980" y="21667"/>
                </a:lnTo>
                <a:lnTo>
                  <a:pt x="469019" y="0"/>
                </a:lnTo>
                <a:lnTo>
                  <a:pt x="469019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23000">
                <a:schemeClr val="accent1"/>
              </a:gs>
            </a:gsLst>
            <a:lin ang="0" scaled="1"/>
            <a:tileRect/>
          </a:gradFill>
          <a:ln w="3793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29261" tIns="14630" rIns="29261" bIns="14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76"/>
          </a:p>
        </p:txBody>
      </p:sp>
      <p:sp>
        <p:nvSpPr>
          <p:cNvPr id="22" name="图形 195">
            <a:extLst>
              <a:ext uri="{FF2B5EF4-FFF2-40B4-BE49-F238E27FC236}">
                <a16:creationId xmlns:a16="http://schemas.microsoft.com/office/drawing/2014/main" id="{073F3A29-BE12-A621-B2B1-2AF8DF570C7F}"/>
              </a:ext>
            </a:extLst>
          </p:cNvPr>
          <p:cNvSpPr/>
          <p:nvPr/>
        </p:nvSpPr>
        <p:spPr>
          <a:xfrm>
            <a:off x="8007833" y="3213456"/>
            <a:ext cx="440876" cy="431088"/>
          </a:xfrm>
          <a:custGeom>
            <a:avLst/>
            <a:gdLst>
              <a:gd name="connsiteX0" fmla="*/ 189901 w 1377738"/>
              <a:gd name="connsiteY0" fmla="*/ 372155 h 1347150"/>
              <a:gd name="connsiteX1" fmla="*/ 760879 w 1377738"/>
              <a:gd name="connsiteY1" fmla="*/ 336469 h 1347150"/>
              <a:gd name="connsiteX2" fmla="*/ 655095 w 1377738"/>
              <a:gd name="connsiteY2" fmla="*/ 414214 h 1347150"/>
              <a:gd name="connsiteX3" fmla="*/ 187352 w 1377738"/>
              <a:gd name="connsiteY3" fmla="*/ 384900 h 1347150"/>
              <a:gd name="connsiteX4" fmla="*/ 189901 w 1377738"/>
              <a:gd name="connsiteY4" fmla="*/ 372155 h 1347150"/>
              <a:gd name="connsiteX5" fmla="*/ 170783 w 1377738"/>
              <a:gd name="connsiteY5" fmla="*/ 470292 h 1347150"/>
              <a:gd name="connsiteX6" fmla="*/ 619409 w 1377738"/>
              <a:gd name="connsiteY6" fmla="*/ 498331 h 1347150"/>
              <a:gd name="connsiteX7" fmla="*/ 633428 w 1377738"/>
              <a:gd name="connsiteY7" fmla="*/ 432057 h 1347150"/>
              <a:gd name="connsiteX8" fmla="*/ 638526 w 1377738"/>
              <a:gd name="connsiteY8" fmla="*/ 428233 h 1347150"/>
              <a:gd name="connsiteX9" fmla="*/ 173333 w 1377738"/>
              <a:gd name="connsiteY9" fmla="*/ 457547 h 1347150"/>
              <a:gd name="connsiteX10" fmla="*/ 170783 w 1377738"/>
              <a:gd name="connsiteY10" fmla="*/ 470292 h 1347150"/>
              <a:gd name="connsiteX11" fmla="*/ 540390 w 1377738"/>
              <a:gd name="connsiteY11" fmla="*/ 24216 h 1347150"/>
              <a:gd name="connsiteX12" fmla="*/ 495782 w 1377738"/>
              <a:gd name="connsiteY12" fmla="*/ 57353 h 1347150"/>
              <a:gd name="connsiteX13" fmla="*/ 1124112 w 1377738"/>
              <a:gd name="connsiteY13" fmla="*/ 82843 h 1347150"/>
              <a:gd name="connsiteX14" fmla="*/ 420586 w 1377738"/>
              <a:gd name="connsiteY14" fmla="*/ 112156 h 1347150"/>
              <a:gd name="connsiteX15" fmla="*/ 386175 w 1377738"/>
              <a:gd name="connsiteY15" fmla="*/ 137646 h 1347150"/>
              <a:gd name="connsiteX16" fmla="*/ 1106269 w 1377738"/>
              <a:gd name="connsiteY16" fmla="*/ 166960 h 1347150"/>
              <a:gd name="connsiteX17" fmla="*/ 300783 w 1377738"/>
              <a:gd name="connsiteY17" fmla="*/ 200097 h 1347150"/>
              <a:gd name="connsiteX18" fmla="*/ 277842 w 1377738"/>
              <a:gd name="connsiteY18" fmla="*/ 216666 h 1347150"/>
              <a:gd name="connsiteX19" fmla="*/ 1089701 w 1377738"/>
              <a:gd name="connsiteY19" fmla="*/ 249803 h 1347150"/>
              <a:gd name="connsiteX20" fmla="*/ 207744 w 1377738"/>
              <a:gd name="connsiteY20" fmla="*/ 286763 h 1347150"/>
              <a:gd name="connsiteX21" fmla="*/ 205195 w 1377738"/>
              <a:gd name="connsiteY21" fmla="*/ 299508 h 1347150"/>
              <a:gd name="connsiteX22" fmla="*/ 762153 w 1377738"/>
              <a:gd name="connsiteY22" fmla="*/ 333920 h 1347150"/>
              <a:gd name="connsiteX23" fmla="*/ 785094 w 1377738"/>
              <a:gd name="connsiteY23" fmla="*/ 317351 h 1347150"/>
              <a:gd name="connsiteX24" fmla="*/ 890878 w 1377738"/>
              <a:gd name="connsiteY24" fmla="*/ 429508 h 1347150"/>
              <a:gd name="connsiteX25" fmla="*/ 889604 w 1377738"/>
              <a:gd name="connsiteY25" fmla="*/ 438429 h 1347150"/>
              <a:gd name="connsiteX26" fmla="*/ 644899 w 1377738"/>
              <a:gd name="connsiteY26" fmla="*/ 578625 h 1347150"/>
              <a:gd name="connsiteX27" fmla="*/ 866663 w 1377738"/>
              <a:gd name="connsiteY27" fmla="*/ 590095 h 1347150"/>
              <a:gd name="connsiteX28" fmla="*/ 601566 w 1377738"/>
              <a:gd name="connsiteY28" fmla="*/ 602840 h 1347150"/>
              <a:gd name="connsiteX29" fmla="*/ 507252 w 1377738"/>
              <a:gd name="connsiteY29" fmla="*/ 656369 h 1347150"/>
              <a:gd name="connsiteX30" fmla="*/ 850094 w 1377738"/>
              <a:gd name="connsiteY30" fmla="*/ 672938 h 1347150"/>
              <a:gd name="connsiteX31" fmla="*/ 442253 w 1377738"/>
              <a:gd name="connsiteY31" fmla="*/ 693330 h 1347150"/>
              <a:gd name="connsiteX32" fmla="*/ 364508 w 1377738"/>
              <a:gd name="connsiteY32" fmla="*/ 737938 h 1347150"/>
              <a:gd name="connsiteX33" fmla="*/ 679310 w 1377738"/>
              <a:gd name="connsiteY33" fmla="*/ 758330 h 1347150"/>
              <a:gd name="connsiteX34" fmla="*/ 286763 w 1377738"/>
              <a:gd name="connsiteY34" fmla="*/ 782545 h 1347150"/>
              <a:gd name="connsiteX35" fmla="*/ 229411 w 1377738"/>
              <a:gd name="connsiteY35" fmla="*/ 814408 h 1347150"/>
              <a:gd name="connsiteX36" fmla="*/ 662742 w 1377738"/>
              <a:gd name="connsiteY36" fmla="*/ 842447 h 1347150"/>
              <a:gd name="connsiteX37" fmla="*/ 122352 w 1377738"/>
              <a:gd name="connsiteY37" fmla="*/ 875584 h 1347150"/>
              <a:gd name="connsiteX38" fmla="*/ 95588 w 1377738"/>
              <a:gd name="connsiteY38" fmla="*/ 892153 h 1347150"/>
              <a:gd name="connsiteX39" fmla="*/ 646173 w 1377738"/>
              <a:gd name="connsiteY39" fmla="*/ 926564 h 1347150"/>
              <a:gd name="connsiteX40" fmla="*/ 71372 w 1377738"/>
              <a:gd name="connsiteY40" fmla="*/ 962250 h 1347150"/>
              <a:gd name="connsiteX41" fmla="*/ 68823 w 1377738"/>
              <a:gd name="connsiteY41" fmla="*/ 974995 h 1347150"/>
              <a:gd name="connsiteX42" fmla="*/ 936760 w 1377738"/>
              <a:gd name="connsiteY42" fmla="*/ 1010682 h 1347150"/>
              <a:gd name="connsiteX43" fmla="*/ 53529 w 1377738"/>
              <a:gd name="connsiteY43" fmla="*/ 1047642 h 1347150"/>
              <a:gd name="connsiteX44" fmla="*/ 50980 w 1377738"/>
              <a:gd name="connsiteY44" fmla="*/ 1059113 h 1347150"/>
              <a:gd name="connsiteX45" fmla="*/ 918917 w 1377738"/>
              <a:gd name="connsiteY45" fmla="*/ 1094799 h 1347150"/>
              <a:gd name="connsiteX46" fmla="*/ 36961 w 1377738"/>
              <a:gd name="connsiteY46" fmla="*/ 1131759 h 1347150"/>
              <a:gd name="connsiteX47" fmla="*/ 34412 w 1377738"/>
              <a:gd name="connsiteY47" fmla="*/ 1143230 h 1347150"/>
              <a:gd name="connsiteX48" fmla="*/ 902349 w 1377738"/>
              <a:gd name="connsiteY48" fmla="*/ 1178916 h 1347150"/>
              <a:gd name="connsiteX49" fmla="*/ 19118 w 1377738"/>
              <a:gd name="connsiteY49" fmla="*/ 1215877 h 1347150"/>
              <a:gd name="connsiteX50" fmla="*/ 16569 w 1377738"/>
              <a:gd name="connsiteY50" fmla="*/ 1227347 h 1347150"/>
              <a:gd name="connsiteX51" fmla="*/ 884506 w 1377738"/>
              <a:gd name="connsiteY51" fmla="*/ 1263033 h 1347150"/>
              <a:gd name="connsiteX52" fmla="*/ 2549 w 1377738"/>
              <a:gd name="connsiteY52" fmla="*/ 1299994 h 1347150"/>
              <a:gd name="connsiteX53" fmla="*/ 0 w 1377738"/>
              <a:gd name="connsiteY53" fmla="*/ 1311464 h 1347150"/>
              <a:gd name="connsiteX54" fmla="*/ 866663 w 1377738"/>
              <a:gd name="connsiteY54" fmla="*/ 1347151 h 1347150"/>
              <a:gd name="connsiteX55" fmla="*/ 1145779 w 1377738"/>
              <a:gd name="connsiteY55" fmla="*/ 1347151 h 1347150"/>
              <a:gd name="connsiteX56" fmla="*/ 1226073 w 1377738"/>
              <a:gd name="connsiteY56" fmla="*/ 952054 h 1347150"/>
              <a:gd name="connsiteX57" fmla="*/ 751957 w 1377738"/>
              <a:gd name="connsiteY57" fmla="*/ 952054 h 1347150"/>
              <a:gd name="connsiteX58" fmla="*/ 1302543 w 1377738"/>
              <a:gd name="connsiteY58" fmla="*/ 638526 h 1347150"/>
              <a:gd name="connsiteX59" fmla="*/ 1377739 w 1377738"/>
              <a:gd name="connsiteY59" fmla="*/ 267646 h 1347150"/>
              <a:gd name="connsiteX60" fmla="*/ 1125387 w 1377738"/>
              <a:gd name="connsiteY60" fmla="*/ 0 h 1347150"/>
              <a:gd name="connsiteX61" fmla="*/ 540390 w 1377738"/>
              <a:gd name="connsiteY61" fmla="*/ 24216 h 134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77738" h="1347150">
                <a:moveTo>
                  <a:pt x="189901" y="372155"/>
                </a:moveTo>
                <a:lnTo>
                  <a:pt x="760879" y="336469"/>
                </a:lnTo>
                <a:lnTo>
                  <a:pt x="655095" y="414214"/>
                </a:lnTo>
                <a:lnTo>
                  <a:pt x="187352" y="384900"/>
                </a:lnTo>
                <a:lnTo>
                  <a:pt x="189901" y="372155"/>
                </a:lnTo>
                <a:close/>
                <a:moveTo>
                  <a:pt x="170783" y="470292"/>
                </a:moveTo>
                <a:lnTo>
                  <a:pt x="619409" y="498331"/>
                </a:lnTo>
                <a:lnTo>
                  <a:pt x="633428" y="432057"/>
                </a:lnTo>
                <a:lnTo>
                  <a:pt x="638526" y="428233"/>
                </a:lnTo>
                <a:lnTo>
                  <a:pt x="173333" y="457547"/>
                </a:lnTo>
                <a:lnTo>
                  <a:pt x="170783" y="470292"/>
                </a:lnTo>
                <a:close/>
                <a:moveTo>
                  <a:pt x="540390" y="24216"/>
                </a:moveTo>
                <a:lnTo>
                  <a:pt x="495782" y="57353"/>
                </a:lnTo>
                <a:lnTo>
                  <a:pt x="1124112" y="82843"/>
                </a:lnTo>
                <a:lnTo>
                  <a:pt x="420586" y="112156"/>
                </a:lnTo>
                <a:lnTo>
                  <a:pt x="386175" y="137646"/>
                </a:lnTo>
                <a:lnTo>
                  <a:pt x="1106269" y="166960"/>
                </a:lnTo>
                <a:lnTo>
                  <a:pt x="300783" y="200097"/>
                </a:lnTo>
                <a:lnTo>
                  <a:pt x="277842" y="216666"/>
                </a:lnTo>
                <a:lnTo>
                  <a:pt x="1089701" y="249803"/>
                </a:lnTo>
                <a:lnTo>
                  <a:pt x="207744" y="286763"/>
                </a:lnTo>
                <a:lnTo>
                  <a:pt x="205195" y="299508"/>
                </a:lnTo>
                <a:lnTo>
                  <a:pt x="762153" y="333920"/>
                </a:lnTo>
                <a:lnTo>
                  <a:pt x="785094" y="317351"/>
                </a:lnTo>
                <a:lnTo>
                  <a:pt x="890878" y="429508"/>
                </a:lnTo>
                <a:lnTo>
                  <a:pt x="889604" y="438429"/>
                </a:lnTo>
                <a:lnTo>
                  <a:pt x="644899" y="578625"/>
                </a:lnTo>
                <a:lnTo>
                  <a:pt x="866663" y="590095"/>
                </a:lnTo>
                <a:lnTo>
                  <a:pt x="601566" y="602840"/>
                </a:lnTo>
                <a:lnTo>
                  <a:pt x="507252" y="656369"/>
                </a:lnTo>
                <a:lnTo>
                  <a:pt x="850094" y="672938"/>
                </a:lnTo>
                <a:lnTo>
                  <a:pt x="442253" y="693330"/>
                </a:lnTo>
                <a:lnTo>
                  <a:pt x="364508" y="737938"/>
                </a:lnTo>
                <a:lnTo>
                  <a:pt x="679310" y="758330"/>
                </a:lnTo>
                <a:lnTo>
                  <a:pt x="286763" y="782545"/>
                </a:lnTo>
                <a:lnTo>
                  <a:pt x="229411" y="814408"/>
                </a:lnTo>
                <a:lnTo>
                  <a:pt x="662742" y="842447"/>
                </a:lnTo>
                <a:lnTo>
                  <a:pt x="122352" y="875584"/>
                </a:lnTo>
                <a:lnTo>
                  <a:pt x="95588" y="892153"/>
                </a:lnTo>
                <a:lnTo>
                  <a:pt x="646173" y="926564"/>
                </a:lnTo>
                <a:lnTo>
                  <a:pt x="71372" y="962250"/>
                </a:lnTo>
                <a:lnTo>
                  <a:pt x="68823" y="974995"/>
                </a:lnTo>
                <a:lnTo>
                  <a:pt x="936760" y="1010682"/>
                </a:lnTo>
                <a:lnTo>
                  <a:pt x="53529" y="1047642"/>
                </a:lnTo>
                <a:lnTo>
                  <a:pt x="50980" y="1059113"/>
                </a:lnTo>
                <a:lnTo>
                  <a:pt x="918917" y="1094799"/>
                </a:lnTo>
                <a:lnTo>
                  <a:pt x="36961" y="1131759"/>
                </a:lnTo>
                <a:lnTo>
                  <a:pt x="34412" y="1143230"/>
                </a:lnTo>
                <a:lnTo>
                  <a:pt x="902349" y="1178916"/>
                </a:lnTo>
                <a:lnTo>
                  <a:pt x="19118" y="1215877"/>
                </a:lnTo>
                <a:lnTo>
                  <a:pt x="16569" y="1227347"/>
                </a:lnTo>
                <a:lnTo>
                  <a:pt x="884506" y="1263033"/>
                </a:lnTo>
                <a:lnTo>
                  <a:pt x="2549" y="1299994"/>
                </a:lnTo>
                <a:lnTo>
                  <a:pt x="0" y="1311464"/>
                </a:lnTo>
                <a:lnTo>
                  <a:pt x="866663" y="1347151"/>
                </a:lnTo>
                <a:lnTo>
                  <a:pt x="1145779" y="1347151"/>
                </a:lnTo>
                <a:lnTo>
                  <a:pt x="1226073" y="952054"/>
                </a:lnTo>
                <a:lnTo>
                  <a:pt x="751957" y="952054"/>
                </a:lnTo>
                <a:lnTo>
                  <a:pt x="1302543" y="638526"/>
                </a:lnTo>
                <a:lnTo>
                  <a:pt x="1377739" y="267646"/>
                </a:lnTo>
                <a:lnTo>
                  <a:pt x="1125387" y="0"/>
                </a:lnTo>
                <a:lnTo>
                  <a:pt x="540390" y="242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23000">
                <a:schemeClr val="accent1"/>
              </a:gs>
            </a:gsLst>
            <a:lin ang="0" scaled="1"/>
            <a:tileRect/>
          </a:gradFill>
          <a:ln w="3793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29261" tIns="14630" rIns="29261" bIns="14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76"/>
          </a:p>
        </p:txBody>
      </p:sp>
      <p:sp>
        <p:nvSpPr>
          <p:cNvPr id="23" name="图形 197">
            <a:extLst>
              <a:ext uri="{FF2B5EF4-FFF2-40B4-BE49-F238E27FC236}">
                <a16:creationId xmlns:a16="http://schemas.microsoft.com/office/drawing/2014/main" id="{7C36B648-0532-2617-AD62-59DC0CC0DB8E}"/>
              </a:ext>
            </a:extLst>
          </p:cNvPr>
          <p:cNvSpPr/>
          <p:nvPr/>
        </p:nvSpPr>
        <p:spPr>
          <a:xfrm>
            <a:off x="7430488" y="4490737"/>
            <a:ext cx="424971" cy="431497"/>
          </a:xfrm>
          <a:custGeom>
            <a:avLst/>
            <a:gdLst>
              <a:gd name="connsiteX0" fmla="*/ 572253 w 1328034"/>
              <a:gd name="connsiteY0" fmla="*/ 1010683 h 1348427"/>
              <a:gd name="connsiteX1" fmla="*/ 16569 w 1328034"/>
              <a:gd name="connsiteY1" fmla="*/ 974997 h 1348427"/>
              <a:gd name="connsiteX2" fmla="*/ 19118 w 1328034"/>
              <a:gd name="connsiteY2" fmla="*/ 960977 h 1348427"/>
              <a:gd name="connsiteX3" fmla="*/ 439705 w 1328034"/>
              <a:gd name="connsiteY3" fmla="*/ 925291 h 1348427"/>
              <a:gd name="connsiteX4" fmla="*/ 34412 w 1328034"/>
              <a:gd name="connsiteY4" fmla="*/ 892154 h 1348427"/>
              <a:gd name="connsiteX5" fmla="*/ 36961 w 1328034"/>
              <a:gd name="connsiteY5" fmla="*/ 878134 h 1348427"/>
              <a:gd name="connsiteX6" fmla="*/ 309705 w 1328034"/>
              <a:gd name="connsiteY6" fmla="*/ 853919 h 1348427"/>
              <a:gd name="connsiteX7" fmla="*/ 497057 w 1328034"/>
              <a:gd name="connsiteY7" fmla="*/ 853919 h 1348427"/>
              <a:gd name="connsiteX8" fmla="*/ 484312 w 1328034"/>
              <a:gd name="connsiteY8" fmla="*/ 916370 h 1348427"/>
              <a:gd name="connsiteX9" fmla="*/ 572253 w 1328034"/>
              <a:gd name="connsiteY9" fmla="*/ 1010683 h 1348427"/>
              <a:gd name="connsiteX10" fmla="*/ 136372 w 1328034"/>
              <a:gd name="connsiteY10" fmla="*/ 386175 h 1348427"/>
              <a:gd name="connsiteX11" fmla="*/ 542939 w 1328034"/>
              <a:gd name="connsiteY11" fmla="*/ 420587 h 1348427"/>
              <a:gd name="connsiteX12" fmla="*/ 122353 w 1328034"/>
              <a:gd name="connsiteY12" fmla="*/ 456273 h 1348427"/>
              <a:gd name="connsiteX13" fmla="*/ 119804 w 1328034"/>
              <a:gd name="connsiteY13" fmla="*/ 470293 h 1348427"/>
              <a:gd name="connsiteX14" fmla="*/ 391273 w 1328034"/>
              <a:gd name="connsiteY14" fmla="*/ 493234 h 1348427"/>
              <a:gd name="connsiteX15" fmla="*/ 570979 w 1328034"/>
              <a:gd name="connsiteY15" fmla="*/ 493234 h 1348427"/>
              <a:gd name="connsiteX16" fmla="*/ 583724 w 1328034"/>
              <a:gd name="connsiteY16" fmla="*/ 430783 h 1348427"/>
              <a:gd name="connsiteX17" fmla="*/ 712449 w 1328034"/>
              <a:gd name="connsiteY17" fmla="*/ 335195 h 1348427"/>
              <a:gd name="connsiteX18" fmla="*/ 141470 w 1328034"/>
              <a:gd name="connsiteY18" fmla="*/ 370881 h 1348427"/>
              <a:gd name="connsiteX19" fmla="*/ 136372 w 1328034"/>
              <a:gd name="connsiteY19" fmla="*/ 386175 h 1348427"/>
              <a:gd name="connsiteX20" fmla="*/ 489410 w 1328034"/>
              <a:gd name="connsiteY20" fmla="*/ 24216 h 1348427"/>
              <a:gd name="connsiteX21" fmla="*/ 444803 w 1328034"/>
              <a:gd name="connsiteY21" fmla="*/ 57353 h 1348427"/>
              <a:gd name="connsiteX22" fmla="*/ 1071859 w 1328034"/>
              <a:gd name="connsiteY22" fmla="*/ 82843 h 1348427"/>
              <a:gd name="connsiteX23" fmla="*/ 369607 w 1328034"/>
              <a:gd name="connsiteY23" fmla="*/ 112157 h 1348427"/>
              <a:gd name="connsiteX24" fmla="*/ 335195 w 1328034"/>
              <a:gd name="connsiteY24" fmla="*/ 137647 h 1348427"/>
              <a:gd name="connsiteX25" fmla="*/ 1054016 w 1328034"/>
              <a:gd name="connsiteY25" fmla="*/ 166960 h 1348427"/>
              <a:gd name="connsiteX26" fmla="*/ 248529 w 1328034"/>
              <a:gd name="connsiteY26" fmla="*/ 200097 h 1348427"/>
              <a:gd name="connsiteX27" fmla="*/ 225588 w 1328034"/>
              <a:gd name="connsiteY27" fmla="*/ 216666 h 1348427"/>
              <a:gd name="connsiteX28" fmla="*/ 1036173 w 1328034"/>
              <a:gd name="connsiteY28" fmla="*/ 249803 h 1348427"/>
              <a:gd name="connsiteX29" fmla="*/ 154215 w 1328034"/>
              <a:gd name="connsiteY29" fmla="*/ 286764 h 1348427"/>
              <a:gd name="connsiteX30" fmla="*/ 151666 w 1328034"/>
              <a:gd name="connsiteY30" fmla="*/ 299509 h 1348427"/>
              <a:gd name="connsiteX31" fmla="*/ 708625 w 1328034"/>
              <a:gd name="connsiteY31" fmla="*/ 333921 h 1348427"/>
              <a:gd name="connsiteX32" fmla="*/ 730292 w 1328034"/>
              <a:gd name="connsiteY32" fmla="*/ 317352 h 1348427"/>
              <a:gd name="connsiteX33" fmla="*/ 836076 w 1328034"/>
              <a:gd name="connsiteY33" fmla="*/ 429508 h 1348427"/>
              <a:gd name="connsiteX34" fmla="*/ 834801 w 1328034"/>
              <a:gd name="connsiteY34" fmla="*/ 437155 h 1348427"/>
              <a:gd name="connsiteX35" fmla="*/ 652547 w 1328034"/>
              <a:gd name="connsiteY35" fmla="*/ 576077 h 1348427"/>
              <a:gd name="connsiteX36" fmla="*/ 969899 w 1328034"/>
              <a:gd name="connsiteY36" fmla="*/ 588822 h 1348427"/>
              <a:gd name="connsiteX37" fmla="*/ 614312 w 1328034"/>
              <a:gd name="connsiteY37" fmla="*/ 604116 h 1348427"/>
              <a:gd name="connsiteX38" fmla="*/ 542939 w 1328034"/>
              <a:gd name="connsiteY38" fmla="*/ 656370 h 1348427"/>
              <a:gd name="connsiteX39" fmla="*/ 952056 w 1328034"/>
              <a:gd name="connsiteY39" fmla="*/ 672939 h 1348427"/>
              <a:gd name="connsiteX40" fmla="*/ 535292 w 1328034"/>
              <a:gd name="connsiteY40" fmla="*/ 690782 h 1348427"/>
              <a:gd name="connsiteX41" fmla="*/ 584998 w 1328034"/>
              <a:gd name="connsiteY41" fmla="*/ 743037 h 1348427"/>
              <a:gd name="connsiteX42" fmla="*/ 934213 w 1328034"/>
              <a:gd name="connsiteY42" fmla="*/ 757056 h 1348427"/>
              <a:gd name="connsiteX43" fmla="*/ 610488 w 1328034"/>
              <a:gd name="connsiteY43" fmla="*/ 771076 h 1348427"/>
              <a:gd name="connsiteX44" fmla="*/ 740488 w 1328034"/>
              <a:gd name="connsiteY44" fmla="*/ 907448 h 1348427"/>
              <a:gd name="connsiteX45" fmla="*/ 739213 w 1328034"/>
              <a:gd name="connsiteY45" fmla="*/ 915095 h 1348427"/>
              <a:gd name="connsiteX46" fmla="*/ 587547 w 1328034"/>
              <a:gd name="connsiteY46" fmla="*/ 1027252 h 1348427"/>
              <a:gd name="connsiteX47" fmla="*/ 573528 w 1328034"/>
              <a:gd name="connsiteY47" fmla="*/ 1010683 h 1348427"/>
              <a:gd name="connsiteX48" fmla="*/ 2549 w 1328034"/>
              <a:gd name="connsiteY48" fmla="*/ 1046369 h 1348427"/>
              <a:gd name="connsiteX49" fmla="*/ 0 w 1328034"/>
              <a:gd name="connsiteY49" fmla="*/ 1059114 h 1348427"/>
              <a:gd name="connsiteX50" fmla="*/ 867938 w 1328034"/>
              <a:gd name="connsiteY50" fmla="*/ 1094800 h 1348427"/>
              <a:gd name="connsiteX51" fmla="*/ 42059 w 1328034"/>
              <a:gd name="connsiteY51" fmla="*/ 1129212 h 1348427"/>
              <a:gd name="connsiteX52" fmla="*/ 58627 w 1328034"/>
              <a:gd name="connsiteY52" fmla="*/ 1145781 h 1348427"/>
              <a:gd name="connsiteX53" fmla="*/ 850095 w 1328034"/>
              <a:gd name="connsiteY53" fmla="*/ 1178918 h 1348427"/>
              <a:gd name="connsiteX54" fmla="*/ 118529 w 1328034"/>
              <a:gd name="connsiteY54" fmla="*/ 1209506 h 1348427"/>
              <a:gd name="connsiteX55" fmla="*/ 142745 w 1328034"/>
              <a:gd name="connsiteY55" fmla="*/ 1234996 h 1348427"/>
              <a:gd name="connsiteX56" fmla="*/ 833527 w 1328034"/>
              <a:gd name="connsiteY56" fmla="*/ 1264310 h 1348427"/>
              <a:gd name="connsiteX57" fmla="*/ 194999 w 1328034"/>
              <a:gd name="connsiteY57" fmla="*/ 1291074 h 1348427"/>
              <a:gd name="connsiteX58" fmla="*/ 226862 w 1328034"/>
              <a:gd name="connsiteY58" fmla="*/ 1324211 h 1348427"/>
              <a:gd name="connsiteX59" fmla="*/ 801664 w 1328034"/>
              <a:gd name="connsiteY59" fmla="*/ 1348427 h 1348427"/>
              <a:gd name="connsiteX60" fmla="*/ 1163624 w 1328034"/>
              <a:gd name="connsiteY60" fmla="*/ 1080781 h 1348427"/>
              <a:gd name="connsiteX61" fmla="*/ 1231173 w 1328034"/>
              <a:gd name="connsiteY61" fmla="*/ 745586 h 1348427"/>
              <a:gd name="connsiteX62" fmla="*/ 1164898 w 1328034"/>
              <a:gd name="connsiteY62" fmla="*/ 675488 h 1348427"/>
              <a:gd name="connsiteX63" fmla="*/ 1260486 w 1328034"/>
              <a:gd name="connsiteY63" fmla="*/ 605390 h 1348427"/>
              <a:gd name="connsiteX64" fmla="*/ 1328035 w 1328034"/>
              <a:gd name="connsiteY64" fmla="*/ 270195 h 1348427"/>
              <a:gd name="connsiteX65" fmla="*/ 1073134 w 1328034"/>
              <a:gd name="connsiteY65" fmla="*/ 0 h 1348427"/>
              <a:gd name="connsiteX66" fmla="*/ 489410 w 1328034"/>
              <a:gd name="connsiteY66" fmla="*/ 24216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328034" h="1348427">
                <a:moveTo>
                  <a:pt x="572253" y="1010683"/>
                </a:moveTo>
                <a:lnTo>
                  <a:pt x="16569" y="974997"/>
                </a:lnTo>
                <a:lnTo>
                  <a:pt x="19118" y="960977"/>
                </a:lnTo>
                <a:lnTo>
                  <a:pt x="439705" y="925291"/>
                </a:lnTo>
                <a:lnTo>
                  <a:pt x="34412" y="892154"/>
                </a:lnTo>
                <a:lnTo>
                  <a:pt x="36961" y="878134"/>
                </a:lnTo>
                <a:lnTo>
                  <a:pt x="309705" y="853919"/>
                </a:lnTo>
                <a:lnTo>
                  <a:pt x="497057" y="853919"/>
                </a:lnTo>
                <a:lnTo>
                  <a:pt x="484312" y="916370"/>
                </a:lnTo>
                <a:lnTo>
                  <a:pt x="572253" y="1010683"/>
                </a:lnTo>
                <a:close/>
                <a:moveTo>
                  <a:pt x="136372" y="386175"/>
                </a:moveTo>
                <a:lnTo>
                  <a:pt x="542939" y="420587"/>
                </a:lnTo>
                <a:lnTo>
                  <a:pt x="122353" y="456273"/>
                </a:lnTo>
                <a:lnTo>
                  <a:pt x="119804" y="470293"/>
                </a:lnTo>
                <a:lnTo>
                  <a:pt x="391273" y="493234"/>
                </a:lnTo>
                <a:lnTo>
                  <a:pt x="570979" y="493234"/>
                </a:lnTo>
                <a:lnTo>
                  <a:pt x="583724" y="430783"/>
                </a:lnTo>
                <a:lnTo>
                  <a:pt x="712449" y="335195"/>
                </a:lnTo>
                <a:lnTo>
                  <a:pt x="141470" y="370881"/>
                </a:lnTo>
                <a:lnTo>
                  <a:pt x="136372" y="386175"/>
                </a:lnTo>
                <a:close/>
                <a:moveTo>
                  <a:pt x="489410" y="24216"/>
                </a:moveTo>
                <a:lnTo>
                  <a:pt x="444803" y="57353"/>
                </a:lnTo>
                <a:lnTo>
                  <a:pt x="1071859" y="82843"/>
                </a:lnTo>
                <a:lnTo>
                  <a:pt x="369607" y="112157"/>
                </a:lnTo>
                <a:lnTo>
                  <a:pt x="335195" y="137647"/>
                </a:lnTo>
                <a:lnTo>
                  <a:pt x="1054016" y="166960"/>
                </a:lnTo>
                <a:lnTo>
                  <a:pt x="248529" y="200097"/>
                </a:lnTo>
                <a:lnTo>
                  <a:pt x="225588" y="216666"/>
                </a:lnTo>
                <a:lnTo>
                  <a:pt x="1036173" y="249803"/>
                </a:lnTo>
                <a:lnTo>
                  <a:pt x="154215" y="286764"/>
                </a:lnTo>
                <a:lnTo>
                  <a:pt x="151666" y="299509"/>
                </a:lnTo>
                <a:lnTo>
                  <a:pt x="708625" y="333921"/>
                </a:lnTo>
                <a:lnTo>
                  <a:pt x="730292" y="317352"/>
                </a:lnTo>
                <a:lnTo>
                  <a:pt x="836076" y="429508"/>
                </a:lnTo>
                <a:lnTo>
                  <a:pt x="834801" y="437155"/>
                </a:lnTo>
                <a:lnTo>
                  <a:pt x="652547" y="576077"/>
                </a:lnTo>
                <a:lnTo>
                  <a:pt x="969899" y="588822"/>
                </a:lnTo>
                <a:lnTo>
                  <a:pt x="614312" y="604116"/>
                </a:lnTo>
                <a:lnTo>
                  <a:pt x="542939" y="656370"/>
                </a:lnTo>
                <a:lnTo>
                  <a:pt x="952056" y="672939"/>
                </a:lnTo>
                <a:lnTo>
                  <a:pt x="535292" y="690782"/>
                </a:lnTo>
                <a:lnTo>
                  <a:pt x="584998" y="743037"/>
                </a:lnTo>
                <a:lnTo>
                  <a:pt x="934213" y="757056"/>
                </a:lnTo>
                <a:lnTo>
                  <a:pt x="610488" y="771076"/>
                </a:lnTo>
                <a:lnTo>
                  <a:pt x="740488" y="907448"/>
                </a:lnTo>
                <a:lnTo>
                  <a:pt x="739213" y="915095"/>
                </a:lnTo>
                <a:lnTo>
                  <a:pt x="587547" y="1027252"/>
                </a:lnTo>
                <a:lnTo>
                  <a:pt x="573528" y="1010683"/>
                </a:lnTo>
                <a:lnTo>
                  <a:pt x="2549" y="1046369"/>
                </a:lnTo>
                <a:lnTo>
                  <a:pt x="0" y="1059114"/>
                </a:lnTo>
                <a:lnTo>
                  <a:pt x="867938" y="1094800"/>
                </a:lnTo>
                <a:lnTo>
                  <a:pt x="42059" y="1129212"/>
                </a:lnTo>
                <a:lnTo>
                  <a:pt x="58627" y="1145781"/>
                </a:lnTo>
                <a:lnTo>
                  <a:pt x="850095" y="1178918"/>
                </a:lnTo>
                <a:lnTo>
                  <a:pt x="118529" y="1209506"/>
                </a:lnTo>
                <a:lnTo>
                  <a:pt x="142745" y="1234996"/>
                </a:lnTo>
                <a:lnTo>
                  <a:pt x="833527" y="1264310"/>
                </a:lnTo>
                <a:lnTo>
                  <a:pt x="194999" y="1291074"/>
                </a:lnTo>
                <a:lnTo>
                  <a:pt x="226862" y="1324211"/>
                </a:lnTo>
                <a:lnTo>
                  <a:pt x="801664" y="1348427"/>
                </a:lnTo>
                <a:lnTo>
                  <a:pt x="1163624" y="1080781"/>
                </a:lnTo>
                <a:lnTo>
                  <a:pt x="1231173" y="745586"/>
                </a:lnTo>
                <a:lnTo>
                  <a:pt x="1164898" y="675488"/>
                </a:lnTo>
                <a:lnTo>
                  <a:pt x="1260486" y="605390"/>
                </a:lnTo>
                <a:lnTo>
                  <a:pt x="1328035" y="270195"/>
                </a:lnTo>
                <a:lnTo>
                  <a:pt x="1073134" y="0"/>
                </a:lnTo>
                <a:lnTo>
                  <a:pt x="489410" y="242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23000">
                <a:schemeClr val="accent1"/>
              </a:gs>
            </a:gsLst>
            <a:lin ang="0" scaled="1"/>
            <a:tileRect/>
          </a:gradFill>
          <a:ln w="3793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29261" tIns="14630" rIns="29261" bIns="14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76"/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FB9FE617-9A83-20EF-D801-61E8B5993F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5887" y="4422235"/>
            <a:ext cx="510120" cy="510120"/>
          </a:xfrm>
          <a:prstGeom prst="rect">
            <a:avLst/>
          </a:prstGeom>
          <a:effectLst/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9E7DB33A-9054-ACE8-D697-2696747435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05177" y="1971423"/>
            <a:ext cx="510120" cy="510120"/>
          </a:xfrm>
          <a:prstGeom prst="rect">
            <a:avLst/>
          </a:prstGeom>
          <a:effectLst/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717FFC8D-EA87-FD8A-4E52-F9E6A2DE90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97468" y="3170588"/>
            <a:ext cx="510120" cy="51012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9616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03560A45-AA4D-8C88-8383-9C3495026707}"/>
              </a:ext>
            </a:extLst>
          </p:cNvPr>
          <p:cNvSpPr/>
          <p:nvPr/>
        </p:nvSpPr>
        <p:spPr>
          <a:xfrm>
            <a:off x="4248150" y="1581150"/>
            <a:ext cx="3695700" cy="36957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2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DB3CB83-AA8F-6A6C-84CA-67F70062BEE1}"/>
              </a:ext>
            </a:extLst>
          </p:cNvPr>
          <p:cNvSpPr txBox="1"/>
          <p:nvPr/>
        </p:nvSpPr>
        <p:spPr>
          <a:xfrm>
            <a:off x="4557117" y="3112524"/>
            <a:ext cx="3077766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EEE75B-AAE3-D601-FE80-05EE5354D2D5}"/>
              </a:ext>
            </a:extLst>
          </p:cNvPr>
          <p:cNvSpPr txBox="1"/>
          <p:nvPr/>
        </p:nvSpPr>
        <p:spPr>
          <a:xfrm>
            <a:off x="4616785" y="3857388"/>
            <a:ext cx="2974642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200" dirty="0">
                <a:solidFill>
                  <a:schemeClr val="bg1"/>
                </a:solidFill>
              </a:rPr>
              <a:t>Transition Page Title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8E586CB-D43E-9276-A0BE-96230A137030}"/>
              </a:ext>
            </a:extLst>
          </p:cNvPr>
          <p:cNvSpPr txBox="1"/>
          <p:nvPr/>
        </p:nvSpPr>
        <p:spPr>
          <a:xfrm>
            <a:off x="5597465" y="2109557"/>
            <a:ext cx="997069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6600" dirty="0">
                <a:solidFill>
                  <a:schemeClr val="bg1"/>
                </a:solidFill>
                <a:latin typeface="+mj-ea"/>
                <a:ea typeface="+mj-ea"/>
                <a:cs typeface="Alibaba PuHuiTi B" pitchFamily="18" charset="-122"/>
              </a:rPr>
              <a:t>01</a:t>
            </a:r>
            <a:endParaRPr kumimoji="1" lang="zh-CN" altLang="en-US" sz="6600" dirty="0">
              <a:solidFill>
                <a:schemeClr val="bg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F7828CF-2512-915B-E49C-9FC1AB052A82}"/>
              </a:ext>
            </a:extLst>
          </p:cNvPr>
          <p:cNvSpPr/>
          <p:nvPr/>
        </p:nvSpPr>
        <p:spPr>
          <a:xfrm rot="20952739">
            <a:off x="2814638" y="3071926"/>
            <a:ext cx="6562725" cy="1398666"/>
          </a:xfrm>
          <a:prstGeom prst="ellipse">
            <a:avLst/>
          </a:prstGeom>
          <a:noFill/>
          <a:ln w="69850">
            <a:gradFill flip="none" rotWithShape="1">
              <a:gsLst>
                <a:gs pos="18000">
                  <a:schemeClr val="accent2">
                    <a:alpha val="6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73FA6C6-E8BA-F0EB-FD1E-A7303C17098B}"/>
              </a:ext>
            </a:extLst>
          </p:cNvPr>
          <p:cNvSpPr/>
          <p:nvPr/>
        </p:nvSpPr>
        <p:spPr>
          <a:xfrm>
            <a:off x="3581400" y="2265668"/>
            <a:ext cx="503588" cy="503588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20000">
                <a:schemeClr val="accent2">
                  <a:alpha val="5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BEF8B65-30C5-5495-BA0A-DC3B5CE3BC57}"/>
              </a:ext>
            </a:extLst>
          </p:cNvPr>
          <p:cNvSpPr/>
          <p:nvPr/>
        </p:nvSpPr>
        <p:spPr>
          <a:xfrm>
            <a:off x="3804610" y="4933323"/>
            <a:ext cx="241306" cy="24130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20000">
                <a:schemeClr val="accent2">
                  <a:alpha val="5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FA076F-E270-4E13-7183-2A4BE76387B4}"/>
              </a:ext>
            </a:extLst>
          </p:cNvPr>
          <p:cNvSpPr/>
          <p:nvPr/>
        </p:nvSpPr>
        <p:spPr>
          <a:xfrm>
            <a:off x="8324612" y="3603942"/>
            <a:ext cx="372447" cy="37244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20000">
                <a:schemeClr val="accent2">
                  <a:alpha val="5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85796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67E2ED02-088D-2840-21EB-CED27AB26DDC}"/>
              </a:ext>
            </a:extLst>
          </p:cNvPr>
          <p:cNvSpPr/>
          <p:nvPr/>
        </p:nvSpPr>
        <p:spPr>
          <a:xfrm>
            <a:off x="8189222" y="4149080"/>
            <a:ext cx="2057568" cy="499532"/>
          </a:xfrm>
          <a:prstGeom prst="snip2DiagRect">
            <a:avLst>
              <a:gd name="adj1" fmla="val 24564"/>
              <a:gd name="adj2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B18C35-112F-C4CB-0976-6F3A676BAE29}"/>
              </a:ext>
            </a:extLst>
          </p:cNvPr>
          <p:cNvSpPr txBox="1"/>
          <p:nvPr/>
        </p:nvSpPr>
        <p:spPr>
          <a:xfrm>
            <a:off x="8321798" y="4226587"/>
            <a:ext cx="1792415" cy="3445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cc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先生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16A4B1A-FE95-AE2F-596C-7F14F9CA051E}"/>
              </a:ext>
            </a:extLst>
          </p:cNvPr>
          <p:cNvGrpSpPr/>
          <p:nvPr/>
        </p:nvGrpSpPr>
        <p:grpSpPr>
          <a:xfrm>
            <a:off x="5878028" y="2154804"/>
            <a:ext cx="4385369" cy="1440395"/>
            <a:chOff x="6279433" y="1750632"/>
            <a:chExt cx="4385369" cy="144039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2F7565-403D-3DCB-7DF9-12606FBE0994}"/>
                </a:ext>
              </a:extLst>
            </p:cNvPr>
            <p:cNvSpPr txBox="1"/>
            <p:nvPr/>
          </p:nvSpPr>
          <p:spPr>
            <a:xfrm>
              <a:off x="6279433" y="1750632"/>
              <a:ext cx="1104470" cy="14403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9360" i="1" dirty="0">
                  <a:gradFill flip="none" rotWithShape="1">
                    <a:gsLst>
                      <a:gs pos="51000">
                        <a:schemeClr val="bg2"/>
                      </a:gs>
                      <a:gs pos="91000">
                        <a:schemeClr val="bg1">
                          <a:lumMod val="100000"/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感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CC0950-7E8E-3F51-3BB2-346E1B85B2AE}"/>
                </a:ext>
              </a:extLst>
            </p:cNvPr>
            <p:cNvSpPr txBox="1"/>
            <p:nvPr/>
          </p:nvSpPr>
          <p:spPr>
            <a:xfrm>
              <a:off x="7373221" y="1750632"/>
              <a:ext cx="1104470" cy="14403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9360" i="1" dirty="0">
                  <a:gradFill flip="none" rotWithShape="1">
                    <a:gsLst>
                      <a:gs pos="51000">
                        <a:schemeClr val="bg2"/>
                      </a:gs>
                      <a:gs pos="91000">
                        <a:schemeClr val="bg1">
                          <a:lumMod val="100000"/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谢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B141BE-44CE-A29A-4DA8-BECD055FA70A}"/>
                </a:ext>
              </a:extLst>
            </p:cNvPr>
            <p:cNvSpPr txBox="1"/>
            <p:nvPr/>
          </p:nvSpPr>
          <p:spPr>
            <a:xfrm>
              <a:off x="8467012" y="1750632"/>
              <a:ext cx="1104469" cy="144039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9360" i="1" dirty="0">
                  <a:gradFill flip="none" rotWithShape="1">
                    <a:gsLst>
                      <a:gs pos="51000">
                        <a:schemeClr val="bg2"/>
                      </a:gs>
                      <a:gs pos="91000">
                        <a:schemeClr val="bg1">
                          <a:lumMod val="100000"/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D60BC9E-AE35-D017-CB0A-C366124D4467}"/>
                </a:ext>
              </a:extLst>
            </p:cNvPr>
            <p:cNvSpPr txBox="1"/>
            <p:nvPr/>
          </p:nvSpPr>
          <p:spPr>
            <a:xfrm>
              <a:off x="9560332" y="1750632"/>
              <a:ext cx="1104470" cy="14403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9360" i="1" dirty="0">
                  <a:gradFill flip="none" rotWithShape="1">
                    <a:gsLst>
                      <a:gs pos="51000">
                        <a:schemeClr val="bg2"/>
                      </a:gs>
                      <a:gs pos="91000">
                        <a:schemeClr val="bg1">
                          <a:lumMod val="100000"/>
                          <a:alpha val="20000"/>
                        </a:schemeClr>
                      </a:gs>
                    </a:gsLst>
                    <a:lin ang="1200000" scaled="0"/>
                    <a:tileRect/>
                  </a:gra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838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人手里拿着手机&#10;&#10;中度可信度描述已自动生成">
            <a:extLst>
              <a:ext uri="{FF2B5EF4-FFF2-40B4-BE49-F238E27FC236}">
                <a16:creationId xmlns:a16="http://schemas.microsoft.com/office/drawing/2014/main" id="{7CF1F3D0-4D60-1BDC-E509-D4FE958457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9ADE7B6-9EA8-8ABC-B02B-017158F460FC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8000">
                <a:schemeClr val="bg1">
                  <a:alpha val="90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F7F02D47-2CE4-B1CC-2052-9DE82697A45D}"/>
              </a:ext>
            </a:extLst>
          </p:cNvPr>
          <p:cNvSpPr txBox="1">
            <a:spLocks noChangeArrowheads="1"/>
          </p:cNvSpPr>
          <p:nvPr/>
        </p:nvSpPr>
        <p:spPr>
          <a:xfrm>
            <a:off x="2633036" y="1116824"/>
            <a:ext cx="2612864" cy="2366298"/>
          </a:xfrm>
          <a:prstGeom prst="rect">
            <a:avLst/>
          </a:prstGeom>
          <a:effectLst/>
        </p:spPr>
        <p:txBody>
          <a:bodyPr vert="horz" wrap="square" lIns="81656" tIns="40828" rIns="81656" bIns="40828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74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215900" dist="76200" dir="2700000" algn="tl" rotWithShape="0">
                    <a:srgbClr val="4FBD75">
                      <a:lumMod val="50000"/>
                      <a:alpha val="1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Arial"/>
              </a:rPr>
              <a:t>智</a:t>
            </a:r>
            <a:endParaRPr kumimoji="0" lang="en-US" altLang="zh-CN" sz="16074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215900" dist="76200" dir="2700000" algn="tl" rotWithShape="0">
                  <a:srgbClr val="4FBD75">
                    <a:lumMod val="50000"/>
                    <a:alpha val="10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Arial"/>
            </a:endParaRP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E7AE3E6A-5480-6F73-F793-06FD479E0F27}"/>
              </a:ext>
            </a:extLst>
          </p:cNvPr>
          <p:cNvSpPr txBox="1">
            <a:spLocks noChangeArrowheads="1"/>
          </p:cNvSpPr>
          <p:nvPr/>
        </p:nvSpPr>
        <p:spPr>
          <a:xfrm>
            <a:off x="7294110" y="1235413"/>
            <a:ext cx="2061260" cy="2322939"/>
          </a:xfrm>
          <a:prstGeom prst="rect">
            <a:avLst/>
          </a:prstGeom>
          <a:effectLst/>
        </p:spPr>
        <p:txBody>
          <a:bodyPr vert="horz" wrap="none" lIns="81656" tIns="40828" rIns="81656" bIns="40828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74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215900" dist="76200" dir="2700000" algn="tl" rotWithShape="0">
                    <a:srgbClr val="4FBD75">
                      <a:lumMod val="50000"/>
                      <a:alpha val="1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Arial"/>
                <a:sym typeface="Arial" pitchFamily="34" charset="0"/>
              </a:rPr>
              <a:t>室</a:t>
            </a:r>
            <a:endParaRPr kumimoji="0" lang="en-US" altLang="zh-CN" sz="16074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215900" dist="76200" dir="2700000" algn="tl" rotWithShape="0">
                  <a:srgbClr val="4FBD75">
                    <a:lumMod val="50000"/>
                    <a:alpha val="10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Arial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C5A1811-B5DC-206C-287A-12D0D94367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69" t="52184" r="38527" b="26059"/>
          <a:stretch/>
        </p:blipFill>
        <p:spPr>
          <a:xfrm rot="15300000">
            <a:off x="960950" y="1509016"/>
            <a:ext cx="1794307" cy="167363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204A41D-B02C-D2DA-3A9C-388778FEFB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69" t="52184" r="38527" b="26059"/>
          <a:stretch/>
        </p:blipFill>
        <p:spPr>
          <a:xfrm rot="4500000">
            <a:off x="9760282" y="518796"/>
            <a:ext cx="1794307" cy="167363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8" name="Rectangle 2">
            <a:extLst>
              <a:ext uri="{FF2B5EF4-FFF2-40B4-BE49-F238E27FC236}">
                <a16:creationId xmlns:a16="http://schemas.microsoft.com/office/drawing/2014/main" id="{DE2E0883-A9FE-3B9D-2304-F95566B5E666}"/>
              </a:ext>
            </a:extLst>
          </p:cNvPr>
          <p:cNvSpPr txBox="1">
            <a:spLocks noChangeArrowheads="1"/>
          </p:cNvSpPr>
          <p:nvPr/>
        </p:nvSpPr>
        <p:spPr>
          <a:xfrm>
            <a:off x="4722196" y="1564718"/>
            <a:ext cx="1630052" cy="1812671"/>
          </a:xfrm>
          <a:prstGeom prst="rect">
            <a:avLst/>
          </a:prstGeom>
          <a:effectLst/>
        </p:spPr>
        <p:txBody>
          <a:bodyPr vert="horz" wrap="none" lIns="81656" tIns="40828" rIns="81656" bIns="40828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413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215900" dist="76200" dir="2700000" algn="tl" rotWithShape="0">
                    <a:srgbClr val="4FBD75">
                      <a:lumMod val="50000"/>
                      <a:alpha val="1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Arial"/>
              </a:rPr>
              <a:t>慧</a:t>
            </a:r>
            <a:endParaRPr kumimoji="0" lang="en-US" altLang="zh-CN" sz="12413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215900" dist="76200" dir="2700000" algn="tl" rotWithShape="0">
                  <a:srgbClr val="4FBD75">
                    <a:lumMod val="50000"/>
                    <a:alpha val="10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Arial"/>
            </a:endParaRP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F8980664-E897-C65C-139D-34626D9F4C90}"/>
              </a:ext>
            </a:extLst>
          </p:cNvPr>
          <p:cNvSpPr txBox="1">
            <a:spLocks noChangeArrowheads="1"/>
          </p:cNvSpPr>
          <p:nvPr/>
        </p:nvSpPr>
        <p:spPr>
          <a:xfrm>
            <a:off x="5992534" y="1177730"/>
            <a:ext cx="1630052" cy="1812671"/>
          </a:xfrm>
          <a:prstGeom prst="rect">
            <a:avLst/>
          </a:prstGeom>
          <a:effectLst/>
        </p:spPr>
        <p:txBody>
          <a:bodyPr vert="horz" wrap="none" lIns="81656" tIns="40828" rIns="81656" bIns="40828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413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215900" dist="76200" dir="2700000" algn="tl" rotWithShape="0">
                    <a:srgbClr val="4FBD75">
                      <a:lumMod val="50000"/>
                      <a:alpha val="1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Arial"/>
                <a:sym typeface="Arial" pitchFamily="34" charset="0"/>
              </a:rPr>
              <a:t>温</a:t>
            </a:r>
            <a:endParaRPr kumimoji="0" lang="en-US" altLang="zh-CN" sz="12413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215900" dist="76200" dir="2700000" algn="tl" rotWithShape="0">
                  <a:srgbClr val="4FBD75">
                    <a:lumMod val="50000"/>
                    <a:alpha val="10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Arial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BC6F1A9-BC12-6859-0970-EC471920D9CE}"/>
              </a:ext>
            </a:extLst>
          </p:cNvPr>
          <p:cNvSpPr/>
          <p:nvPr/>
        </p:nvSpPr>
        <p:spPr>
          <a:xfrm>
            <a:off x="3647728" y="3286684"/>
            <a:ext cx="4896544" cy="461586"/>
          </a:xfrm>
          <a:prstGeom prst="rect">
            <a:avLst/>
          </a:prstGeom>
          <a:gradFill flip="none" rotWithShape="1">
            <a:gsLst>
              <a:gs pos="81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Text Box 3">
            <a:extLst>
              <a:ext uri="{FF2B5EF4-FFF2-40B4-BE49-F238E27FC236}">
                <a16:creationId xmlns:a16="http://schemas.microsoft.com/office/drawing/2014/main" id="{4982CCC9-ADD7-3CF9-F4E2-68EE3DF2B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8781" y="3327592"/>
            <a:ext cx="4054438" cy="40011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/>
              </a:rPr>
              <a:t>农业物联网应用助力农业现代化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2031D91-355D-E61D-EC9C-3916D8379EAA}"/>
              </a:ext>
            </a:extLst>
          </p:cNvPr>
          <p:cNvCxnSpPr>
            <a:cxnSpLocks/>
          </p:cNvCxnSpPr>
          <p:nvPr/>
        </p:nvCxnSpPr>
        <p:spPr>
          <a:xfrm>
            <a:off x="4223792" y="3314376"/>
            <a:ext cx="3744416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13CEBDDE-A616-C3D3-5E2D-AE5A86F1B8D1}"/>
              </a:ext>
            </a:extLst>
          </p:cNvPr>
          <p:cNvCxnSpPr>
            <a:cxnSpLocks/>
          </p:cNvCxnSpPr>
          <p:nvPr/>
        </p:nvCxnSpPr>
        <p:spPr>
          <a:xfrm>
            <a:off x="4223792" y="3717032"/>
            <a:ext cx="3744416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A5738EA-326E-DDC7-808C-23C365AB85EF}"/>
              </a:ext>
            </a:extLst>
          </p:cNvPr>
          <p:cNvGrpSpPr/>
          <p:nvPr/>
        </p:nvGrpSpPr>
        <p:grpSpPr>
          <a:xfrm>
            <a:off x="3948173" y="4965658"/>
            <a:ext cx="3254732" cy="344307"/>
            <a:chOff x="4468634" y="4055541"/>
            <a:chExt cx="3254732" cy="34430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191C9EA-0A4E-7983-25B4-2C871CE53ED4}"/>
                </a:ext>
              </a:extLst>
            </p:cNvPr>
            <p:cNvSpPr/>
            <p:nvPr/>
          </p:nvSpPr>
          <p:spPr>
            <a:xfrm>
              <a:off x="4468634" y="4055541"/>
              <a:ext cx="3254732" cy="344307"/>
            </a:xfrm>
            <a:custGeom>
              <a:avLst/>
              <a:gdLst>
                <a:gd name="connsiteX0" fmla="*/ 6313015 w 6313106"/>
                <a:gd name="connsiteY0" fmla="*/ 0 h 451309"/>
                <a:gd name="connsiteX1" fmla="*/ 5880585 w 6313106"/>
                <a:gd name="connsiteY1" fmla="*/ 415103 h 451309"/>
                <a:gd name="connsiteX2" fmla="*/ 5763765 w 6313106"/>
                <a:gd name="connsiteY2" fmla="*/ 436428 h 451309"/>
                <a:gd name="connsiteX3" fmla="*/ 5671843 w 6313106"/>
                <a:gd name="connsiteY3" fmla="*/ 442044 h 451309"/>
                <a:gd name="connsiteX4" fmla="*/ 5654888 w 6313106"/>
                <a:gd name="connsiteY4" fmla="*/ 443753 h 451309"/>
                <a:gd name="connsiteX5" fmla="*/ 5342464 w 6313106"/>
                <a:gd name="connsiteY5" fmla="*/ 443753 h 451309"/>
                <a:gd name="connsiteX6" fmla="*/ 5332336 w 6313106"/>
                <a:gd name="connsiteY6" fmla="*/ 444774 h 451309"/>
                <a:gd name="connsiteX7" fmla="*/ 610897 w 6313106"/>
                <a:gd name="connsiteY7" fmla="*/ 444773 h 451309"/>
                <a:gd name="connsiteX8" fmla="*/ 91 w 6313106"/>
                <a:gd name="connsiteY8" fmla="*/ 451309 h 451309"/>
                <a:gd name="connsiteX9" fmla="*/ 432521 w 6313106"/>
                <a:gd name="connsiteY9" fmla="*/ 36206 h 451309"/>
                <a:gd name="connsiteX10" fmla="*/ 549341 w 6313106"/>
                <a:gd name="connsiteY10" fmla="*/ 14881 h 451309"/>
                <a:gd name="connsiteX11" fmla="*/ 641263 w 6313106"/>
                <a:gd name="connsiteY11" fmla="*/ 9265 h 451309"/>
                <a:gd name="connsiteX12" fmla="*/ 658218 w 6313106"/>
                <a:gd name="connsiteY12" fmla="*/ 7556 h 451309"/>
                <a:gd name="connsiteX13" fmla="*/ 970642 w 6313106"/>
                <a:gd name="connsiteY13" fmla="*/ 7556 h 451309"/>
                <a:gd name="connsiteX14" fmla="*/ 980770 w 6313106"/>
                <a:gd name="connsiteY14" fmla="*/ 6535 h 451309"/>
                <a:gd name="connsiteX15" fmla="*/ 5702209 w 6313106"/>
                <a:gd name="connsiteY15" fmla="*/ 6536 h 45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13106" h="451308">
                  <a:moveTo>
                    <a:pt x="6313015" y="0"/>
                  </a:moveTo>
                  <a:cubicBezTo>
                    <a:pt x="6317672" y="183703"/>
                    <a:pt x="6144807" y="349641"/>
                    <a:pt x="5880585" y="415103"/>
                  </a:cubicBezTo>
                  <a:cubicBezTo>
                    <a:pt x="5842478" y="424544"/>
                    <a:pt x="5803374" y="431653"/>
                    <a:pt x="5763765" y="436428"/>
                  </a:cubicBezTo>
                  <a:lnTo>
                    <a:pt x="5671843" y="442044"/>
                  </a:lnTo>
                  <a:lnTo>
                    <a:pt x="5654888" y="443753"/>
                  </a:lnTo>
                  <a:lnTo>
                    <a:pt x="5342464" y="443753"/>
                  </a:lnTo>
                  <a:lnTo>
                    <a:pt x="5332336" y="444774"/>
                  </a:lnTo>
                  <a:lnTo>
                    <a:pt x="610897" y="444773"/>
                  </a:lnTo>
                  <a:lnTo>
                    <a:pt x="91" y="451309"/>
                  </a:lnTo>
                  <a:cubicBezTo>
                    <a:pt x="-4566" y="267606"/>
                    <a:pt x="168299" y="101668"/>
                    <a:pt x="432521" y="36206"/>
                  </a:cubicBezTo>
                  <a:cubicBezTo>
                    <a:pt x="470628" y="26765"/>
                    <a:pt x="509732" y="19656"/>
                    <a:pt x="549341" y="14881"/>
                  </a:cubicBezTo>
                  <a:lnTo>
                    <a:pt x="641263" y="9265"/>
                  </a:lnTo>
                  <a:lnTo>
                    <a:pt x="658218" y="7556"/>
                  </a:lnTo>
                  <a:lnTo>
                    <a:pt x="970642" y="7556"/>
                  </a:lnTo>
                  <a:lnTo>
                    <a:pt x="980770" y="6535"/>
                  </a:lnTo>
                  <a:lnTo>
                    <a:pt x="5702209" y="6536"/>
                  </a:lnTo>
                  <a:close/>
                </a:path>
              </a:pathLst>
            </a:custGeom>
            <a:gradFill flip="none" rotWithShape="1">
              <a:gsLst>
                <a:gs pos="6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FB40C96-8C60-65D0-B41A-31AABB3FE28E}"/>
                </a:ext>
              </a:extLst>
            </p:cNvPr>
            <p:cNvSpPr txBox="1"/>
            <p:nvPr/>
          </p:nvSpPr>
          <p:spPr>
            <a:xfrm>
              <a:off x="4841650" y="4083025"/>
              <a:ext cx="2508700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+mn-ea"/>
                </a:rPr>
                <a:t>参赛类别：红旅赛道初创组 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4BD898C-0C36-1EF9-D55E-49AF1D0493B6}"/>
              </a:ext>
            </a:extLst>
          </p:cNvPr>
          <p:cNvGrpSpPr/>
          <p:nvPr/>
        </p:nvGrpSpPr>
        <p:grpSpPr>
          <a:xfrm>
            <a:off x="7202906" y="4965658"/>
            <a:ext cx="2952708" cy="344307"/>
            <a:chOff x="6558099" y="5383918"/>
            <a:chExt cx="2834467" cy="344307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ADFA6EE-7835-059F-8DDC-EA0C2C004941}"/>
                </a:ext>
              </a:extLst>
            </p:cNvPr>
            <p:cNvSpPr/>
            <p:nvPr/>
          </p:nvSpPr>
          <p:spPr>
            <a:xfrm>
              <a:off x="6558099" y="5383918"/>
              <a:ext cx="2834467" cy="344307"/>
            </a:xfrm>
            <a:custGeom>
              <a:avLst/>
              <a:gdLst>
                <a:gd name="connsiteX0" fmla="*/ 6313015 w 6313106"/>
                <a:gd name="connsiteY0" fmla="*/ 0 h 451309"/>
                <a:gd name="connsiteX1" fmla="*/ 5880585 w 6313106"/>
                <a:gd name="connsiteY1" fmla="*/ 415103 h 451309"/>
                <a:gd name="connsiteX2" fmla="*/ 5763765 w 6313106"/>
                <a:gd name="connsiteY2" fmla="*/ 436428 h 451309"/>
                <a:gd name="connsiteX3" fmla="*/ 5671843 w 6313106"/>
                <a:gd name="connsiteY3" fmla="*/ 442044 h 451309"/>
                <a:gd name="connsiteX4" fmla="*/ 5654888 w 6313106"/>
                <a:gd name="connsiteY4" fmla="*/ 443753 h 451309"/>
                <a:gd name="connsiteX5" fmla="*/ 5342464 w 6313106"/>
                <a:gd name="connsiteY5" fmla="*/ 443753 h 451309"/>
                <a:gd name="connsiteX6" fmla="*/ 5332336 w 6313106"/>
                <a:gd name="connsiteY6" fmla="*/ 444774 h 451309"/>
                <a:gd name="connsiteX7" fmla="*/ 610897 w 6313106"/>
                <a:gd name="connsiteY7" fmla="*/ 444773 h 451309"/>
                <a:gd name="connsiteX8" fmla="*/ 91 w 6313106"/>
                <a:gd name="connsiteY8" fmla="*/ 451309 h 451309"/>
                <a:gd name="connsiteX9" fmla="*/ 432521 w 6313106"/>
                <a:gd name="connsiteY9" fmla="*/ 36206 h 451309"/>
                <a:gd name="connsiteX10" fmla="*/ 549341 w 6313106"/>
                <a:gd name="connsiteY10" fmla="*/ 14881 h 451309"/>
                <a:gd name="connsiteX11" fmla="*/ 641263 w 6313106"/>
                <a:gd name="connsiteY11" fmla="*/ 9265 h 451309"/>
                <a:gd name="connsiteX12" fmla="*/ 658218 w 6313106"/>
                <a:gd name="connsiteY12" fmla="*/ 7556 h 451309"/>
                <a:gd name="connsiteX13" fmla="*/ 970642 w 6313106"/>
                <a:gd name="connsiteY13" fmla="*/ 7556 h 451309"/>
                <a:gd name="connsiteX14" fmla="*/ 980770 w 6313106"/>
                <a:gd name="connsiteY14" fmla="*/ 6535 h 451309"/>
                <a:gd name="connsiteX15" fmla="*/ 5702209 w 6313106"/>
                <a:gd name="connsiteY15" fmla="*/ 6536 h 45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13106" h="451308">
                  <a:moveTo>
                    <a:pt x="6313015" y="0"/>
                  </a:moveTo>
                  <a:cubicBezTo>
                    <a:pt x="6317672" y="183703"/>
                    <a:pt x="6144807" y="349641"/>
                    <a:pt x="5880585" y="415103"/>
                  </a:cubicBezTo>
                  <a:cubicBezTo>
                    <a:pt x="5842478" y="424544"/>
                    <a:pt x="5803374" y="431653"/>
                    <a:pt x="5763765" y="436428"/>
                  </a:cubicBezTo>
                  <a:lnTo>
                    <a:pt x="5671843" y="442044"/>
                  </a:lnTo>
                  <a:lnTo>
                    <a:pt x="5654888" y="443753"/>
                  </a:lnTo>
                  <a:lnTo>
                    <a:pt x="5342464" y="443753"/>
                  </a:lnTo>
                  <a:lnTo>
                    <a:pt x="5332336" y="444774"/>
                  </a:lnTo>
                  <a:lnTo>
                    <a:pt x="610897" y="444773"/>
                  </a:lnTo>
                  <a:lnTo>
                    <a:pt x="91" y="451309"/>
                  </a:lnTo>
                  <a:cubicBezTo>
                    <a:pt x="-4566" y="267606"/>
                    <a:pt x="168299" y="101668"/>
                    <a:pt x="432521" y="36206"/>
                  </a:cubicBezTo>
                  <a:cubicBezTo>
                    <a:pt x="470628" y="26765"/>
                    <a:pt x="509732" y="19656"/>
                    <a:pt x="549341" y="14881"/>
                  </a:cubicBezTo>
                  <a:lnTo>
                    <a:pt x="641263" y="9265"/>
                  </a:lnTo>
                  <a:lnTo>
                    <a:pt x="658218" y="7556"/>
                  </a:lnTo>
                  <a:lnTo>
                    <a:pt x="970642" y="7556"/>
                  </a:lnTo>
                  <a:lnTo>
                    <a:pt x="980770" y="6535"/>
                  </a:lnTo>
                  <a:lnTo>
                    <a:pt x="5702209" y="6536"/>
                  </a:lnTo>
                  <a:close/>
                </a:path>
              </a:pathLst>
            </a:custGeom>
            <a:gradFill flip="none" rotWithShape="1">
              <a:gsLst>
                <a:gs pos="6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B44E55A-3B41-8F15-7767-2B7DE30B80D3}"/>
                </a:ext>
              </a:extLst>
            </p:cNvPr>
            <p:cNvSpPr txBox="1"/>
            <p:nvPr/>
          </p:nvSpPr>
          <p:spPr>
            <a:xfrm>
              <a:off x="6829986" y="5411402"/>
              <a:ext cx="2198961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微软雅黑" panose="020B0503020204020204" pitchFamily="34" charset="-122"/>
                  <a:sym typeface="+mn-ea"/>
                </a:rPr>
                <a:t>联系方式：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微软雅黑" panose="020B0503020204020204" pitchFamily="34" charset="-122"/>
                  <a:sym typeface="+mn-ea"/>
                </a:rPr>
                <a:t>185XXXX0278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5D1A972-5F3A-20FC-9758-CF66A93F5E21}"/>
              </a:ext>
            </a:extLst>
          </p:cNvPr>
          <p:cNvGrpSpPr/>
          <p:nvPr/>
        </p:nvGrpSpPr>
        <p:grpSpPr>
          <a:xfrm>
            <a:off x="3499659" y="5418094"/>
            <a:ext cx="2508700" cy="344307"/>
            <a:chOff x="6558100" y="5383918"/>
            <a:chExt cx="2508700" cy="344307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13D57BB-F291-3FE9-441E-B58492513EC5}"/>
                </a:ext>
              </a:extLst>
            </p:cNvPr>
            <p:cNvSpPr/>
            <p:nvPr/>
          </p:nvSpPr>
          <p:spPr>
            <a:xfrm>
              <a:off x="6558100" y="5383918"/>
              <a:ext cx="2508700" cy="344307"/>
            </a:xfrm>
            <a:custGeom>
              <a:avLst/>
              <a:gdLst>
                <a:gd name="connsiteX0" fmla="*/ 6313015 w 6313106"/>
                <a:gd name="connsiteY0" fmla="*/ 0 h 451309"/>
                <a:gd name="connsiteX1" fmla="*/ 5880585 w 6313106"/>
                <a:gd name="connsiteY1" fmla="*/ 415103 h 451309"/>
                <a:gd name="connsiteX2" fmla="*/ 5763765 w 6313106"/>
                <a:gd name="connsiteY2" fmla="*/ 436428 h 451309"/>
                <a:gd name="connsiteX3" fmla="*/ 5671843 w 6313106"/>
                <a:gd name="connsiteY3" fmla="*/ 442044 h 451309"/>
                <a:gd name="connsiteX4" fmla="*/ 5654888 w 6313106"/>
                <a:gd name="connsiteY4" fmla="*/ 443753 h 451309"/>
                <a:gd name="connsiteX5" fmla="*/ 5342464 w 6313106"/>
                <a:gd name="connsiteY5" fmla="*/ 443753 h 451309"/>
                <a:gd name="connsiteX6" fmla="*/ 5332336 w 6313106"/>
                <a:gd name="connsiteY6" fmla="*/ 444774 h 451309"/>
                <a:gd name="connsiteX7" fmla="*/ 610897 w 6313106"/>
                <a:gd name="connsiteY7" fmla="*/ 444773 h 451309"/>
                <a:gd name="connsiteX8" fmla="*/ 91 w 6313106"/>
                <a:gd name="connsiteY8" fmla="*/ 451309 h 451309"/>
                <a:gd name="connsiteX9" fmla="*/ 432521 w 6313106"/>
                <a:gd name="connsiteY9" fmla="*/ 36206 h 451309"/>
                <a:gd name="connsiteX10" fmla="*/ 549341 w 6313106"/>
                <a:gd name="connsiteY10" fmla="*/ 14881 h 451309"/>
                <a:gd name="connsiteX11" fmla="*/ 641263 w 6313106"/>
                <a:gd name="connsiteY11" fmla="*/ 9265 h 451309"/>
                <a:gd name="connsiteX12" fmla="*/ 658218 w 6313106"/>
                <a:gd name="connsiteY12" fmla="*/ 7556 h 451309"/>
                <a:gd name="connsiteX13" fmla="*/ 970642 w 6313106"/>
                <a:gd name="connsiteY13" fmla="*/ 7556 h 451309"/>
                <a:gd name="connsiteX14" fmla="*/ 980770 w 6313106"/>
                <a:gd name="connsiteY14" fmla="*/ 6535 h 451309"/>
                <a:gd name="connsiteX15" fmla="*/ 5702209 w 6313106"/>
                <a:gd name="connsiteY15" fmla="*/ 6536 h 45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13106" h="451308">
                  <a:moveTo>
                    <a:pt x="6313015" y="0"/>
                  </a:moveTo>
                  <a:cubicBezTo>
                    <a:pt x="6317672" y="183703"/>
                    <a:pt x="6144807" y="349641"/>
                    <a:pt x="5880585" y="415103"/>
                  </a:cubicBezTo>
                  <a:cubicBezTo>
                    <a:pt x="5842478" y="424544"/>
                    <a:pt x="5803374" y="431653"/>
                    <a:pt x="5763765" y="436428"/>
                  </a:cubicBezTo>
                  <a:lnTo>
                    <a:pt x="5671843" y="442044"/>
                  </a:lnTo>
                  <a:lnTo>
                    <a:pt x="5654888" y="443753"/>
                  </a:lnTo>
                  <a:lnTo>
                    <a:pt x="5342464" y="443753"/>
                  </a:lnTo>
                  <a:lnTo>
                    <a:pt x="5332336" y="444774"/>
                  </a:lnTo>
                  <a:lnTo>
                    <a:pt x="610897" y="444773"/>
                  </a:lnTo>
                  <a:lnTo>
                    <a:pt x="91" y="451309"/>
                  </a:lnTo>
                  <a:cubicBezTo>
                    <a:pt x="-4566" y="267606"/>
                    <a:pt x="168299" y="101668"/>
                    <a:pt x="432521" y="36206"/>
                  </a:cubicBezTo>
                  <a:cubicBezTo>
                    <a:pt x="470628" y="26765"/>
                    <a:pt x="509732" y="19656"/>
                    <a:pt x="549341" y="14881"/>
                  </a:cubicBezTo>
                  <a:lnTo>
                    <a:pt x="641263" y="9265"/>
                  </a:lnTo>
                  <a:lnTo>
                    <a:pt x="658218" y="7556"/>
                  </a:lnTo>
                  <a:lnTo>
                    <a:pt x="970642" y="7556"/>
                  </a:lnTo>
                  <a:lnTo>
                    <a:pt x="980770" y="6535"/>
                  </a:lnTo>
                  <a:lnTo>
                    <a:pt x="5702209" y="6536"/>
                  </a:lnTo>
                  <a:close/>
                </a:path>
              </a:pathLst>
            </a:custGeom>
            <a:gradFill flip="none" rotWithShape="1">
              <a:gsLst>
                <a:gs pos="6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B28059A-41D3-E937-6CA4-2EAA32DDC108}"/>
                </a:ext>
              </a:extLst>
            </p:cNvPr>
            <p:cNvSpPr txBox="1"/>
            <p:nvPr/>
          </p:nvSpPr>
          <p:spPr>
            <a:xfrm>
              <a:off x="6888140" y="5411402"/>
              <a:ext cx="1897827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+mn-ea"/>
                </a:rPr>
                <a:t>项目负责人：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sym typeface="+mn-ea"/>
                </a:rPr>
                <a:t>Cc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+mn-ea"/>
                </a:rPr>
                <a:t>先生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DE994E4-1B91-DD04-FA71-3D5C7B28262E}"/>
              </a:ext>
            </a:extLst>
          </p:cNvPr>
          <p:cNvGrpSpPr/>
          <p:nvPr/>
        </p:nvGrpSpPr>
        <p:grpSpPr>
          <a:xfrm>
            <a:off x="5993310" y="5418094"/>
            <a:ext cx="4192530" cy="344307"/>
            <a:chOff x="4468633" y="4055541"/>
            <a:chExt cx="3976505" cy="344307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A17D861-B09F-3889-3A37-A776EA38DE17}"/>
                </a:ext>
              </a:extLst>
            </p:cNvPr>
            <p:cNvSpPr/>
            <p:nvPr/>
          </p:nvSpPr>
          <p:spPr>
            <a:xfrm>
              <a:off x="4468633" y="4055541"/>
              <a:ext cx="3976505" cy="344307"/>
            </a:xfrm>
            <a:custGeom>
              <a:avLst/>
              <a:gdLst>
                <a:gd name="connsiteX0" fmla="*/ 6313015 w 6313106"/>
                <a:gd name="connsiteY0" fmla="*/ 0 h 451309"/>
                <a:gd name="connsiteX1" fmla="*/ 5880585 w 6313106"/>
                <a:gd name="connsiteY1" fmla="*/ 415103 h 451309"/>
                <a:gd name="connsiteX2" fmla="*/ 5763765 w 6313106"/>
                <a:gd name="connsiteY2" fmla="*/ 436428 h 451309"/>
                <a:gd name="connsiteX3" fmla="*/ 5671843 w 6313106"/>
                <a:gd name="connsiteY3" fmla="*/ 442044 h 451309"/>
                <a:gd name="connsiteX4" fmla="*/ 5654888 w 6313106"/>
                <a:gd name="connsiteY4" fmla="*/ 443753 h 451309"/>
                <a:gd name="connsiteX5" fmla="*/ 5342464 w 6313106"/>
                <a:gd name="connsiteY5" fmla="*/ 443753 h 451309"/>
                <a:gd name="connsiteX6" fmla="*/ 5332336 w 6313106"/>
                <a:gd name="connsiteY6" fmla="*/ 444774 h 451309"/>
                <a:gd name="connsiteX7" fmla="*/ 610897 w 6313106"/>
                <a:gd name="connsiteY7" fmla="*/ 444773 h 451309"/>
                <a:gd name="connsiteX8" fmla="*/ 91 w 6313106"/>
                <a:gd name="connsiteY8" fmla="*/ 451309 h 451309"/>
                <a:gd name="connsiteX9" fmla="*/ 432521 w 6313106"/>
                <a:gd name="connsiteY9" fmla="*/ 36206 h 451309"/>
                <a:gd name="connsiteX10" fmla="*/ 549341 w 6313106"/>
                <a:gd name="connsiteY10" fmla="*/ 14881 h 451309"/>
                <a:gd name="connsiteX11" fmla="*/ 641263 w 6313106"/>
                <a:gd name="connsiteY11" fmla="*/ 9265 h 451309"/>
                <a:gd name="connsiteX12" fmla="*/ 658218 w 6313106"/>
                <a:gd name="connsiteY12" fmla="*/ 7556 h 451309"/>
                <a:gd name="connsiteX13" fmla="*/ 970642 w 6313106"/>
                <a:gd name="connsiteY13" fmla="*/ 7556 h 451309"/>
                <a:gd name="connsiteX14" fmla="*/ 980770 w 6313106"/>
                <a:gd name="connsiteY14" fmla="*/ 6535 h 451309"/>
                <a:gd name="connsiteX15" fmla="*/ 5702209 w 6313106"/>
                <a:gd name="connsiteY15" fmla="*/ 6536 h 45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13106" h="451308">
                  <a:moveTo>
                    <a:pt x="6313015" y="0"/>
                  </a:moveTo>
                  <a:cubicBezTo>
                    <a:pt x="6317672" y="183703"/>
                    <a:pt x="6144807" y="349641"/>
                    <a:pt x="5880585" y="415103"/>
                  </a:cubicBezTo>
                  <a:cubicBezTo>
                    <a:pt x="5842478" y="424544"/>
                    <a:pt x="5803374" y="431653"/>
                    <a:pt x="5763765" y="436428"/>
                  </a:cubicBezTo>
                  <a:lnTo>
                    <a:pt x="5671843" y="442044"/>
                  </a:lnTo>
                  <a:lnTo>
                    <a:pt x="5654888" y="443753"/>
                  </a:lnTo>
                  <a:lnTo>
                    <a:pt x="5342464" y="443753"/>
                  </a:lnTo>
                  <a:lnTo>
                    <a:pt x="5332336" y="444774"/>
                  </a:lnTo>
                  <a:lnTo>
                    <a:pt x="610897" y="444773"/>
                  </a:lnTo>
                  <a:lnTo>
                    <a:pt x="91" y="451309"/>
                  </a:lnTo>
                  <a:cubicBezTo>
                    <a:pt x="-4566" y="267606"/>
                    <a:pt x="168299" y="101668"/>
                    <a:pt x="432521" y="36206"/>
                  </a:cubicBezTo>
                  <a:cubicBezTo>
                    <a:pt x="470628" y="26765"/>
                    <a:pt x="509732" y="19656"/>
                    <a:pt x="549341" y="14881"/>
                  </a:cubicBezTo>
                  <a:lnTo>
                    <a:pt x="641263" y="9265"/>
                  </a:lnTo>
                  <a:lnTo>
                    <a:pt x="658218" y="7556"/>
                  </a:lnTo>
                  <a:lnTo>
                    <a:pt x="970642" y="7556"/>
                  </a:lnTo>
                  <a:lnTo>
                    <a:pt x="980770" y="6535"/>
                  </a:lnTo>
                  <a:lnTo>
                    <a:pt x="5702209" y="6536"/>
                  </a:lnTo>
                  <a:close/>
                </a:path>
              </a:pathLst>
            </a:custGeom>
            <a:gradFill flip="none" rotWithShape="1">
              <a:gsLst>
                <a:gs pos="6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等线" panose="020F0502020204030204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883D6C7-EF63-434A-049D-FC86060B8C8E}"/>
                </a:ext>
              </a:extLst>
            </p:cNvPr>
            <p:cNvSpPr txBox="1"/>
            <p:nvPr/>
          </p:nvSpPr>
          <p:spPr>
            <a:xfrm>
              <a:off x="4688764" y="4083025"/>
              <a:ext cx="3503016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+mn-ea"/>
                </a:rPr>
                <a:t>公司地址：秋水市秋水区高新技术创业园</a:t>
              </a: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FD041F87-9C10-502D-B68B-AFA9CE3352CA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67" t="41672" r="61307" b="19965"/>
          <a:stretch/>
        </p:blipFill>
        <p:spPr>
          <a:xfrm>
            <a:off x="0" y="3286684"/>
            <a:ext cx="4511824" cy="357131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4502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+">
            <a:extLst>
              <a:ext uri="{FF2B5EF4-FFF2-40B4-BE49-F238E27FC236}">
                <a16:creationId xmlns:a16="http://schemas.microsoft.com/office/drawing/2014/main" id="{A56E0BE0-7206-0402-9C44-BDE490E8E99E}"/>
              </a:ext>
            </a:extLst>
          </p:cNvPr>
          <p:cNvSpPr/>
          <p:nvPr/>
        </p:nvSpPr>
        <p:spPr>
          <a:xfrm>
            <a:off x="0" y="5257549"/>
            <a:ext cx="12261850" cy="1600451"/>
          </a:xfrm>
          <a:custGeom>
            <a:avLst/>
            <a:gdLst>
              <a:gd name="connsiteX0" fmla="*/ 0 w 12192000"/>
              <a:gd name="connsiteY0" fmla="*/ 0 h 1284342"/>
              <a:gd name="connsiteX1" fmla="*/ 12192000 w 12192000"/>
              <a:gd name="connsiteY1" fmla="*/ 0 h 1284342"/>
              <a:gd name="connsiteX2" fmla="*/ 12192000 w 12192000"/>
              <a:gd name="connsiteY2" fmla="*/ 1284342 h 1284342"/>
              <a:gd name="connsiteX3" fmla="*/ 0 w 12192000"/>
              <a:gd name="connsiteY3" fmla="*/ 1284342 h 1284342"/>
              <a:gd name="connsiteX4" fmla="*/ 0 w 12192000"/>
              <a:gd name="connsiteY4" fmla="*/ 0 h 1284342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12192000 w 12192000"/>
              <a:gd name="connsiteY2" fmla="*/ 23757 h 1308099"/>
              <a:gd name="connsiteX3" fmla="*/ 12192000 w 12192000"/>
              <a:gd name="connsiteY3" fmla="*/ 1308099 h 1308099"/>
              <a:gd name="connsiteX4" fmla="*/ 0 w 12192000"/>
              <a:gd name="connsiteY4" fmla="*/ 1308099 h 1308099"/>
              <a:gd name="connsiteX5" fmla="*/ 0 w 12192000"/>
              <a:gd name="connsiteY5" fmla="*/ 23757 h 1308099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4648200 w 12192000"/>
              <a:gd name="connsiteY2" fmla="*/ 12701 h 1308099"/>
              <a:gd name="connsiteX3" fmla="*/ 12192000 w 12192000"/>
              <a:gd name="connsiteY3" fmla="*/ 23757 h 1308099"/>
              <a:gd name="connsiteX4" fmla="*/ 12192000 w 12192000"/>
              <a:gd name="connsiteY4" fmla="*/ 1308099 h 1308099"/>
              <a:gd name="connsiteX5" fmla="*/ 0 w 12192000"/>
              <a:gd name="connsiteY5" fmla="*/ 1308099 h 1308099"/>
              <a:gd name="connsiteX6" fmla="*/ 0 w 12192000"/>
              <a:gd name="connsiteY6" fmla="*/ 23757 h 1308099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4648200 w 12192000"/>
              <a:gd name="connsiteY2" fmla="*/ 12701 h 1308099"/>
              <a:gd name="connsiteX3" fmla="*/ 7696200 w 12192000"/>
              <a:gd name="connsiteY3" fmla="*/ 1 h 1308099"/>
              <a:gd name="connsiteX4" fmla="*/ 12192000 w 12192000"/>
              <a:gd name="connsiteY4" fmla="*/ 23757 h 1308099"/>
              <a:gd name="connsiteX5" fmla="*/ 12192000 w 12192000"/>
              <a:gd name="connsiteY5" fmla="*/ 1308099 h 1308099"/>
              <a:gd name="connsiteX6" fmla="*/ 0 w 12192000"/>
              <a:gd name="connsiteY6" fmla="*/ 1308099 h 1308099"/>
              <a:gd name="connsiteX7" fmla="*/ 0 w 12192000"/>
              <a:gd name="connsiteY7" fmla="*/ 237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660900 w 12204700"/>
              <a:gd name="connsiteY2" fmla="*/ 12701 h 1308099"/>
              <a:gd name="connsiteX3" fmla="*/ 7708900 w 12204700"/>
              <a:gd name="connsiteY3" fmla="*/ 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7708900 w 12204700"/>
              <a:gd name="connsiteY3" fmla="*/ 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8915400 w 12204700"/>
              <a:gd name="connsiteY4" fmla="*/ 381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9004300 w 12204700"/>
              <a:gd name="connsiteY4" fmla="*/ 1143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9004300 w 12204700"/>
              <a:gd name="connsiteY4" fmla="*/ 1143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9138 h 1311080"/>
              <a:gd name="connsiteX1" fmla="*/ 1790700 w 12204700"/>
              <a:gd name="connsiteY1" fmla="*/ 2981 h 1311080"/>
              <a:gd name="connsiteX2" fmla="*/ 4813300 w 12204700"/>
              <a:gd name="connsiteY2" fmla="*/ 256982 h 1311080"/>
              <a:gd name="connsiteX3" fmla="*/ 6007100 w 12204700"/>
              <a:gd name="connsiteY3" fmla="*/ 66482 h 1311080"/>
              <a:gd name="connsiteX4" fmla="*/ 9004300 w 12204700"/>
              <a:gd name="connsiteY4" fmla="*/ 117282 h 1311080"/>
              <a:gd name="connsiteX5" fmla="*/ 12204700 w 12204700"/>
              <a:gd name="connsiteY5" fmla="*/ 26738 h 1311080"/>
              <a:gd name="connsiteX6" fmla="*/ 12204700 w 12204700"/>
              <a:gd name="connsiteY6" fmla="*/ 1311080 h 1311080"/>
              <a:gd name="connsiteX7" fmla="*/ 12700 w 12204700"/>
              <a:gd name="connsiteY7" fmla="*/ 1311080 h 1311080"/>
              <a:gd name="connsiteX8" fmla="*/ 0 w 12204700"/>
              <a:gd name="connsiteY8" fmla="*/ 179138 h 131108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633 h 1309575"/>
              <a:gd name="connsiteX1" fmla="*/ 1790700 w 12204700"/>
              <a:gd name="connsiteY1" fmla="*/ 1476 h 1309575"/>
              <a:gd name="connsiteX2" fmla="*/ 3073400 w 12204700"/>
              <a:gd name="connsiteY2" fmla="*/ 318977 h 1309575"/>
              <a:gd name="connsiteX3" fmla="*/ 6007100 w 12204700"/>
              <a:gd name="connsiteY3" fmla="*/ 64977 h 1309575"/>
              <a:gd name="connsiteX4" fmla="*/ 9004300 w 12204700"/>
              <a:gd name="connsiteY4" fmla="*/ 115777 h 1309575"/>
              <a:gd name="connsiteX5" fmla="*/ 12204700 w 12204700"/>
              <a:gd name="connsiteY5" fmla="*/ 25233 h 1309575"/>
              <a:gd name="connsiteX6" fmla="*/ 12204700 w 12204700"/>
              <a:gd name="connsiteY6" fmla="*/ 1309575 h 1309575"/>
              <a:gd name="connsiteX7" fmla="*/ 12700 w 12204700"/>
              <a:gd name="connsiteY7" fmla="*/ 1309575 h 1309575"/>
              <a:gd name="connsiteX8" fmla="*/ 0 w 12204700"/>
              <a:gd name="connsiteY8" fmla="*/ 177633 h 1309575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3556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3556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2921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2921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57175 h 1389117"/>
              <a:gd name="connsiteX1" fmla="*/ 1790700 w 12204700"/>
              <a:gd name="connsiteY1" fmla="*/ 81018 h 1389117"/>
              <a:gd name="connsiteX2" fmla="*/ 3009900 w 12204700"/>
              <a:gd name="connsiteY2" fmla="*/ 322319 h 1389117"/>
              <a:gd name="connsiteX3" fmla="*/ 5162550 w 12204700"/>
              <a:gd name="connsiteY3" fmla="*/ 20694 h 1389117"/>
              <a:gd name="connsiteX4" fmla="*/ 9004300 w 12204700"/>
              <a:gd name="connsiteY4" fmla="*/ 195319 h 1389117"/>
              <a:gd name="connsiteX5" fmla="*/ 12204700 w 12204700"/>
              <a:gd name="connsiteY5" fmla="*/ 0 h 1389117"/>
              <a:gd name="connsiteX6" fmla="*/ 12204700 w 12204700"/>
              <a:gd name="connsiteY6" fmla="*/ 1389117 h 1389117"/>
              <a:gd name="connsiteX7" fmla="*/ 12700 w 12204700"/>
              <a:gd name="connsiteY7" fmla="*/ 1389117 h 1389117"/>
              <a:gd name="connsiteX8" fmla="*/ 0 w 12204700"/>
              <a:gd name="connsiteY8" fmla="*/ 257175 h 1389117"/>
              <a:gd name="connsiteX0" fmla="*/ 0 w 12204700"/>
              <a:gd name="connsiteY0" fmla="*/ 257175 h 1389117"/>
              <a:gd name="connsiteX1" fmla="*/ 1790700 w 12204700"/>
              <a:gd name="connsiteY1" fmla="*/ 81018 h 1389117"/>
              <a:gd name="connsiteX2" fmla="*/ 3009900 w 12204700"/>
              <a:gd name="connsiteY2" fmla="*/ 322319 h 1389117"/>
              <a:gd name="connsiteX3" fmla="*/ 5162550 w 12204700"/>
              <a:gd name="connsiteY3" fmla="*/ 20694 h 1389117"/>
              <a:gd name="connsiteX4" fmla="*/ 9004300 w 12204700"/>
              <a:gd name="connsiteY4" fmla="*/ 195319 h 1389117"/>
              <a:gd name="connsiteX5" fmla="*/ 12204700 w 12204700"/>
              <a:gd name="connsiteY5" fmla="*/ 0 h 1389117"/>
              <a:gd name="connsiteX6" fmla="*/ 12204700 w 12204700"/>
              <a:gd name="connsiteY6" fmla="*/ 1389117 h 1389117"/>
              <a:gd name="connsiteX7" fmla="*/ 12700 w 12204700"/>
              <a:gd name="connsiteY7" fmla="*/ 1389117 h 1389117"/>
              <a:gd name="connsiteX8" fmla="*/ 0 w 12204700"/>
              <a:gd name="connsiteY8" fmla="*/ 257175 h 1389117"/>
              <a:gd name="connsiteX0" fmla="*/ 0 w 12261850"/>
              <a:gd name="connsiteY0" fmla="*/ 236481 h 1368423"/>
              <a:gd name="connsiteX1" fmla="*/ 1790700 w 12261850"/>
              <a:gd name="connsiteY1" fmla="*/ 60324 h 1368423"/>
              <a:gd name="connsiteX2" fmla="*/ 3009900 w 12261850"/>
              <a:gd name="connsiteY2" fmla="*/ 301625 h 1368423"/>
              <a:gd name="connsiteX3" fmla="*/ 5162550 w 12261850"/>
              <a:gd name="connsiteY3" fmla="*/ 0 h 1368423"/>
              <a:gd name="connsiteX4" fmla="*/ 9004300 w 12261850"/>
              <a:gd name="connsiteY4" fmla="*/ 174625 h 1368423"/>
              <a:gd name="connsiteX5" fmla="*/ 12261850 w 12261850"/>
              <a:gd name="connsiteY5" fmla="*/ 65031 h 1368423"/>
              <a:gd name="connsiteX6" fmla="*/ 12204700 w 12261850"/>
              <a:gd name="connsiteY6" fmla="*/ 1368423 h 1368423"/>
              <a:gd name="connsiteX7" fmla="*/ 12700 w 12261850"/>
              <a:gd name="connsiteY7" fmla="*/ 1368423 h 1368423"/>
              <a:gd name="connsiteX8" fmla="*/ 0 w 12261850"/>
              <a:gd name="connsiteY8" fmla="*/ 236481 h 1368423"/>
              <a:gd name="connsiteX0" fmla="*/ 0 w 12261850"/>
              <a:gd name="connsiteY0" fmla="*/ 236481 h 1368423"/>
              <a:gd name="connsiteX1" fmla="*/ 1790700 w 12261850"/>
              <a:gd name="connsiteY1" fmla="*/ 60324 h 1368423"/>
              <a:gd name="connsiteX2" fmla="*/ 3009900 w 12261850"/>
              <a:gd name="connsiteY2" fmla="*/ 301625 h 1368423"/>
              <a:gd name="connsiteX3" fmla="*/ 5162550 w 12261850"/>
              <a:gd name="connsiteY3" fmla="*/ 0 h 1368423"/>
              <a:gd name="connsiteX4" fmla="*/ 9004300 w 12261850"/>
              <a:gd name="connsiteY4" fmla="*/ 174625 h 1368423"/>
              <a:gd name="connsiteX5" fmla="*/ 12261850 w 12261850"/>
              <a:gd name="connsiteY5" fmla="*/ 65031 h 1368423"/>
              <a:gd name="connsiteX6" fmla="*/ 12204700 w 12261850"/>
              <a:gd name="connsiteY6" fmla="*/ 1368423 h 1368423"/>
              <a:gd name="connsiteX7" fmla="*/ 12700 w 12261850"/>
              <a:gd name="connsiteY7" fmla="*/ 1368423 h 1368423"/>
              <a:gd name="connsiteX8" fmla="*/ 0 w 12261850"/>
              <a:gd name="connsiteY8" fmla="*/ 236481 h 136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61850" h="1368423">
                <a:moveTo>
                  <a:pt x="0" y="236481"/>
                </a:moveTo>
                <a:cubicBezTo>
                  <a:pt x="596900" y="177762"/>
                  <a:pt x="1003300" y="68243"/>
                  <a:pt x="1790700" y="60324"/>
                </a:cubicBezTo>
                <a:cubicBezTo>
                  <a:pt x="2398183" y="71966"/>
                  <a:pt x="2409825" y="292629"/>
                  <a:pt x="3009900" y="301625"/>
                </a:cubicBezTo>
                <a:cubicBezTo>
                  <a:pt x="3571902" y="310050"/>
                  <a:pt x="4066117" y="12700"/>
                  <a:pt x="5162550" y="0"/>
                </a:cubicBezTo>
                <a:cubicBezTo>
                  <a:pt x="6037792" y="45508"/>
                  <a:pt x="7255933" y="719667"/>
                  <a:pt x="9004300" y="174625"/>
                </a:cubicBezTo>
                <a:cubicBezTo>
                  <a:pt x="10071100" y="144444"/>
                  <a:pt x="10763250" y="488912"/>
                  <a:pt x="12261850" y="65031"/>
                </a:cubicBezTo>
                <a:lnTo>
                  <a:pt x="12204700" y="1368423"/>
                </a:lnTo>
                <a:lnTo>
                  <a:pt x="12700" y="1368423"/>
                </a:lnTo>
                <a:lnTo>
                  <a:pt x="0" y="236481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  <a:effectLst>
            <a:outerShdw blurRad="381000" dist="63500" dir="16200000" algn="ctr" rotWithShape="0">
              <a:srgbClr val="619B2B">
                <a:alpha val="5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4BE0594-BCF7-135E-B8D8-C05CEEC0190E}"/>
              </a:ext>
            </a:extLst>
          </p:cNvPr>
          <p:cNvSpPr>
            <a:spLocks noChangeAspect="1"/>
          </p:cNvSpPr>
          <p:nvPr/>
        </p:nvSpPr>
        <p:spPr>
          <a:xfrm rot="5229367">
            <a:off x="5412458" y="55081"/>
            <a:ext cx="7008948" cy="6889348"/>
          </a:xfrm>
          <a:custGeom>
            <a:avLst/>
            <a:gdLst>
              <a:gd name="connsiteX0" fmla="*/ 0 w 7008948"/>
              <a:gd name="connsiteY0" fmla="*/ 3452805 h 6889348"/>
              <a:gd name="connsiteX1" fmla="*/ 171522 w 7008948"/>
              <a:gd name="connsiteY1" fmla="*/ 0 h 6889348"/>
              <a:gd name="connsiteX2" fmla="*/ 7008948 w 7008948"/>
              <a:gd name="connsiteY2" fmla="*/ 339656 h 6889348"/>
              <a:gd name="connsiteX3" fmla="*/ 6702858 w 7008948"/>
              <a:gd name="connsiteY3" fmla="*/ 6501398 h 6889348"/>
              <a:gd name="connsiteX4" fmla="*/ 6491801 w 7008948"/>
              <a:gd name="connsiteY4" fmla="*/ 6584615 h 6889348"/>
              <a:gd name="connsiteX5" fmla="*/ 4765069 w 7008948"/>
              <a:gd name="connsiteY5" fmla="*/ 6889348 h 6889348"/>
              <a:gd name="connsiteX6" fmla="*/ 47803 w 7008948"/>
              <a:gd name="connsiteY6" fmla="*/ 3594081 h 688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8948" h="6889348">
                <a:moveTo>
                  <a:pt x="0" y="3452805"/>
                </a:moveTo>
                <a:lnTo>
                  <a:pt x="171522" y="0"/>
                </a:lnTo>
                <a:lnTo>
                  <a:pt x="7008948" y="339656"/>
                </a:lnTo>
                <a:lnTo>
                  <a:pt x="6702858" y="6501398"/>
                </a:lnTo>
                <a:lnTo>
                  <a:pt x="6491801" y="6584615"/>
                </a:lnTo>
                <a:cubicBezTo>
                  <a:pt x="5953379" y="6781758"/>
                  <a:pt x="5371788" y="6889349"/>
                  <a:pt x="4765069" y="6889348"/>
                </a:cubicBezTo>
                <a:cubicBezTo>
                  <a:pt x="2598214" y="6889349"/>
                  <a:pt x="751885" y="5517019"/>
                  <a:pt x="47803" y="35940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"/>
                </a:schemeClr>
              </a:gs>
              <a:gs pos="75000">
                <a:schemeClr val="accent1">
                  <a:alpha val="0"/>
                </a:schemeClr>
              </a:gs>
              <a:gs pos="25000">
                <a:schemeClr val="accent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lin ang="0" scaled="1"/>
            <a:tileRect/>
          </a:gradFill>
          <a:ln w="6350" cap="rnd">
            <a:gradFill>
              <a:gsLst>
                <a:gs pos="7000">
                  <a:schemeClr val="accent1">
                    <a:alpha val="0"/>
                  </a:schemeClr>
                </a:gs>
                <a:gs pos="97000">
                  <a:schemeClr val="accent1">
                    <a:alpha val="0"/>
                  </a:schemeClr>
                </a:gs>
                <a:gs pos="48700">
                  <a:schemeClr val="accent1"/>
                </a:gs>
              </a:gsLst>
              <a:lin ang="5400000" scaled="1"/>
            </a:gra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矩形 8">
            <a:extLst>
              <a:ext uri="{FF2B5EF4-FFF2-40B4-BE49-F238E27FC236}">
                <a16:creationId xmlns:a16="http://schemas.microsoft.com/office/drawing/2014/main" id="{CCFE8B8B-0F1A-621F-031D-F27A0B0EEB23}"/>
              </a:ext>
            </a:extLst>
          </p:cNvPr>
          <p:cNvSpPr/>
          <p:nvPr/>
        </p:nvSpPr>
        <p:spPr>
          <a:xfrm>
            <a:off x="0" y="5489577"/>
            <a:ext cx="12261850" cy="1368423"/>
          </a:xfrm>
          <a:custGeom>
            <a:avLst/>
            <a:gdLst>
              <a:gd name="connsiteX0" fmla="*/ 0 w 12192000"/>
              <a:gd name="connsiteY0" fmla="*/ 0 h 1284342"/>
              <a:gd name="connsiteX1" fmla="*/ 12192000 w 12192000"/>
              <a:gd name="connsiteY1" fmla="*/ 0 h 1284342"/>
              <a:gd name="connsiteX2" fmla="*/ 12192000 w 12192000"/>
              <a:gd name="connsiteY2" fmla="*/ 1284342 h 1284342"/>
              <a:gd name="connsiteX3" fmla="*/ 0 w 12192000"/>
              <a:gd name="connsiteY3" fmla="*/ 1284342 h 1284342"/>
              <a:gd name="connsiteX4" fmla="*/ 0 w 12192000"/>
              <a:gd name="connsiteY4" fmla="*/ 0 h 1284342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12192000 w 12192000"/>
              <a:gd name="connsiteY2" fmla="*/ 23757 h 1308099"/>
              <a:gd name="connsiteX3" fmla="*/ 12192000 w 12192000"/>
              <a:gd name="connsiteY3" fmla="*/ 1308099 h 1308099"/>
              <a:gd name="connsiteX4" fmla="*/ 0 w 12192000"/>
              <a:gd name="connsiteY4" fmla="*/ 1308099 h 1308099"/>
              <a:gd name="connsiteX5" fmla="*/ 0 w 12192000"/>
              <a:gd name="connsiteY5" fmla="*/ 23757 h 1308099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4648200 w 12192000"/>
              <a:gd name="connsiteY2" fmla="*/ 12701 h 1308099"/>
              <a:gd name="connsiteX3" fmla="*/ 12192000 w 12192000"/>
              <a:gd name="connsiteY3" fmla="*/ 23757 h 1308099"/>
              <a:gd name="connsiteX4" fmla="*/ 12192000 w 12192000"/>
              <a:gd name="connsiteY4" fmla="*/ 1308099 h 1308099"/>
              <a:gd name="connsiteX5" fmla="*/ 0 w 12192000"/>
              <a:gd name="connsiteY5" fmla="*/ 1308099 h 1308099"/>
              <a:gd name="connsiteX6" fmla="*/ 0 w 12192000"/>
              <a:gd name="connsiteY6" fmla="*/ 23757 h 1308099"/>
              <a:gd name="connsiteX0" fmla="*/ 0 w 12192000"/>
              <a:gd name="connsiteY0" fmla="*/ 23757 h 1308099"/>
              <a:gd name="connsiteX1" fmla="*/ 1778000 w 12192000"/>
              <a:gd name="connsiteY1" fmla="*/ 0 h 1308099"/>
              <a:gd name="connsiteX2" fmla="*/ 4648200 w 12192000"/>
              <a:gd name="connsiteY2" fmla="*/ 12701 h 1308099"/>
              <a:gd name="connsiteX3" fmla="*/ 7696200 w 12192000"/>
              <a:gd name="connsiteY3" fmla="*/ 1 h 1308099"/>
              <a:gd name="connsiteX4" fmla="*/ 12192000 w 12192000"/>
              <a:gd name="connsiteY4" fmla="*/ 23757 h 1308099"/>
              <a:gd name="connsiteX5" fmla="*/ 12192000 w 12192000"/>
              <a:gd name="connsiteY5" fmla="*/ 1308099 h 1308099"/>
              <a:gd name="connsiteX6" fmla="*/ 0 w 12192000"/>
              <a:gd name="connsiteY6" fmla="*/ 1308099 h 1308099"/>
              <a:gd name="connsiteX7" fmla="*/ 0 w 12192000"/>
              <a:gd name="connsiteY7" fmla="*/ 237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660900 w 12204700"/>
              <a:gd name="connsiteY2" fmla="*/ 12701 h 1308099"/>
              <a:gd name="connsiteX3" fmla="*/ 7708900 w 12204700"/>
              <a:gd name="connsiteY3" fmla="*/ 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7708900 w 12204700"/>
              <a:gd name="connsiteY3" fmla="*/ 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12204700 w 12204700"/>
              <a:gd name="connsiteY4" fmla="*/ 23757 h 1308099"/>
              <a:gd name="connsiteX5" fmla="*/ 12204700 w 12204700"/>
              <a:gd name="connsiteY5" fmla="*/ 1308099 h 1308099"/>
              <a:gd name="connsiteX6" fmla="*/ 12700 w 12204700"/>
              <a:gd name="connsiteY6" fmla="*/ 1308099 h 1308099"/>
              <a:gd name="connsiteX7" fmla="*/ 0 w 12204700"/>
              <a:gd name="connsiteY7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8915400 w 12204700"/>
              <a:gd name="connsiteY4" fmla="*/ 381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9004300 w 12204700"/>
              <a:gd name="connsiteY4" fmla="*/ 1143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6157 h 1308099"/>
              <a:gd name="connsiteX1" fmla="*/ 1790700 w 12204700"/>
              <a:gd name="connsiteY1" fmla="*/ 0 h 1308099"/>
              <a:gd name="connsiteX2" fmla="*/ 4813300 w 12204700"/>
              <a:gd name="connsiteY2" fmla="*/ 254001 h 1308099"/>
              <a:gd name="connsiteX3" fmla="*/ 6007100 w 12204700"/>
              <a:gd name="connsiteY3" fmla="*/ 63501 h 1308099"/>
              <a:gd name="connsiteX4" fmla="*/ 9004300 w 12204700"/>
              <a:gd name="connsiteY4" fmla="*/ 114301 h 1308099"/>
              <a:gd name="connsiteX5" fmla="*/ 12204700 w 12204700"/>
              <a:gd name="connsiteY5" fmla="*/ 23757 h 1308099"/>
              <a:gd name="connsiteX6" fmla="*/ 12204700 w 12204700"/>
              <a:gd name="connsiteY6" fmla="*/ 1308099 h 1308099"/>
              <a:gd name="connsiteX7" fmla="*/ 12700 w 12204700"/>
              <a:gd name="connsiteY7" fmla="*/ 1308099 h 1308099"/>
              <a:gd name="connsiteX8" fmla="*/ 0 w 12204700"/>
              <a:gd name="connsiteY8" fmla="*/ 176157 h 1308099"/>
              <a:gd name="connsiteX0" fmla="*/ 0 w 12204700"/>
              <a:gd name="connsiteY0" fmla="*/ 179138 h 1311080"/>
              <a:gd name="connsiteX1" fmla="*/ 1790700 w 12204700"/>
              <a:gd name="connsiteY1" fmla="*/ 2981 h 1311080"/>
              <a:gd name="connsiteX2" fmla="*/ 4813300 w 12204700"/>
              <a:gd name="connsiteY2" fmla="*/ 256982 h 1311080"/>
              <a:gd name="connsiteX3" fmla="*/ 6007100 w 12204700"/>
              <a:gd name="connsiteY3" fmla="*/ 66482 h 1311080"/>
              <a:gd name="connsiteX4" fmla="*/ 9004300 w 12204700"/>
              <a:gd name="connsiteY4" fmla="*/ 117282 h 1311080"/>
              <a:gd name="connsiteX5" fmla="*/ 12204700 w 12204700"/>
              <a:gd name="connsiteY5" fmla="*/ 26738 h 1311080"/>
              <a:gd name="connsiteX6" fmla="*/ 12204700 w 12204700"/>
              <a:gd name="connsiteY6" fmla="*/ 1311080 h 1311080"/>
              <a:gd name="connsiteX7" fmla="*/ 12700 w 12204700"/>
              <a:gd name="connsiteY7" fmla="*/ 1311080 h 1311080"/>
              <a:gd name="connsiteX8" fmla="*/ 0 w 12204700"/>
              <a:gd name="connsiteY8" fmla="*/ 179138 h 131108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878 h 1309820"/>
              <a:gd name="connsiteX1" fmla="*/ 1790700 w 12204700"/>
              <a:gd name="connsiteY1" fmla="*/ 1721 h 1309820"/>
              <a:gd name="connsiteX2" fmla="*/ 4813300 w 12204700"/>
              <a:gd name="connsiteY2" fmla="*/ 255722 h 1309820"/>
              <a:gd name="connsiteX3" fmla="*/ 6007100 w 12204700"/>
              <a:gd name="connsiteY3" fmla="*/ 65222 h 1309820"/>
              <a:gd name="connsiteX4" fmla="*/ 9004300 w 12204700"/>
              <a:gd name="connsiteY4" fmla="*/ 116022 h 1309820"/>
              <a:gd name="connsiteX5" fmla="*/ 12204700 w 12204700"/>
              <a:gd name="connsiteY5" fmla="*/ 25478 h 1309820"/>
              <a:gd name="connsiteX6" fmla="*/ 12204700 w 12204700"/>
              <a:gd name="connsiteY6" fmla="*/ 1309820 h 1309820"/>
              <a:gd name="connsiteX7" fmla="*/ 12700 w 12204700"/>
              <a:gd name="connsiteY7" fmla="*/ 1309820 h 1309820"/>
              <a:gd name="connsiteX8" fmla="*/ 0 w 12204700"/>
              <a:gd name="connsiteY8" fmla="*/ 177878 h 1309820"/>
              <a:gd name="connsiteX0" fmla="*/ 0 w 12204700"/>
              <a:gd name="connsiteY0" fmla="*/ 177633 h 1309575"/>
              <a:gd name="connsiteX1" fmla="*/ 1790700 w 12204700"/>
              <a:gd name="connsiteY1" fmla="*/ 1476 h 1309575"/>
              <a:gd name="connsiteX2" fmla="*/ 3073400 w 12204700"/>
              <a:gd name="connsiteY2" fmla="*/ 318977 h 1309575"/>
              <a:gd name="connsiteX3" fmla="*/ 6007100 w 12204700"/>
              <a:gd name="connsiteY3" fmla="*/ 64977 h 1309575"/>
              <a:gd name="connsiteX4" fmla="*/ 9004300 w 12204700"/>
              <a:gd name="connsiteY4" fmla="*/ 115777 h 1309575"/>
              <a:gd name="connsiteX5" fmla="*/ 12204700 w 12204700"/>
              <a:gd name="connsiteY5" fmla="*/ 25233 h 1309575"/>
              <a:gd name="connsiteX6" fmla="*/ 12204700 w 12204700"/>
              <a:gd name="connsiteY6" fmla="*/ 1309575 h 1309575"/>
              <a:gd name="connsiteX7" fmla="*/ 12700 w 12204700"/>
              <a:gd name="connsiteY7" fmla="*/ 1309575 h 1309575"/>
              <a:gd name="connsiteX8" fmla="*/ 0 w 12204700"/>
              <a:gd name="connsiteY8" fmla="*/ 177633 h 1309575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73400 w 12204700"/>
              <a:gd name="connsiteY2" fmla="*/ 3683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3556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3556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2921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26956 h 1358898"/>
              <a:gd name="connsiteX1" fmla="*/ 1790700 w 12204700"/>
              <a:gd name="connsiteY1" fmla="*/ 50799 h 1358898"/>
              <a:gd name="connsiteX2" fmla="*/ 3009900 w 12204700"/>
              <a:gd name="connsiteY2" fmla="*/ 292100 h 1358898"/>
              <a:gd name="connsiteX3" fmla="*/ 5295900 w 12204700"/>
              <a:gd name="connsiteY3" fmla="*/ 0 h 1358898"/>
              <a:gd name="connsiteX4" fmla="*/ 9004300 w 12204700"/>
              <a:gd name="connsiteY4" fmla="*/ 165100 h 1358898"/>
              <a:gd name="connsiteX5" fmla="*/ 12204700 w 12204700"/>
              <a:gd name="connsiteY5" fmla="*/ 74556 h 1358898"/>
              <a:gd name="connsiteX6" fmla="*/ 12204700 w 12204700"/>
              <a:gd name="connsiteY6" fmla="*/ 1358898 h 1358898"/>
              <a:gd name="connsiteX7" fmla="*/ 12700 w 12204700"/>
              <a:gd name="connsiteY7" fmla="*/ 1358898 h 1358898"/>
              <a:gd name="connsiteX8" fmla="*/ 0 w 12204700"/>
              <a:gd name="connsiteY8" fmla="*/ 226956 h 1358898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36481 h 1368423"/>
              <a:gd name="connsiteX1" fmla="*/ 1790700 w 12204700"/>
              <a:gd name="connsiteY1" fmla="*/ 60324 h 1368423"/>
              <a:gd name="connsiteX2" fmla="*/ 3009900 w 12204700"/>
              <a:gd name="connsiteY2" fmla="*/ 301625 h 1368423"/>
              <a:gd name="connsiteX3" fmla="*/ 5162550 w 12204700"/>
              <a:gd name="connsiteY3" fmla="*/ 0 h 1368423"/>
              <a:gd name="connsiteX4" fmla="*/ 9004300 w 12204700"/>
              <a:gd name="connsiteY4" fmla="*/ 174625 h 1368423"/>
              <a:gd name="connsiteX5" fmla="*/ 12204700 w 12204700"/>
              <a:gd name="connsiteY5" fmla="*/ 84081 h 1368423"/>
              <a:gd name="connsiteX6" fmla="*/ 12204700 w 12204700"/>
              <a:gd name="connsiteY6" fmla="*/ 1368423 h 1368423"/>
              <a:gd name="connsiteX7" fmla="*/ 12700 w 12204700"/>
              <a:gd name="connsiteY7" fmla="*/ 1368423 h 1368423"/>
              <a:gd name="connsiteX8" fmla="*/ 0 w 12204700"/>
              <a:gd name="connsiteY8" fmla="*/ 236481 h 1368423"/>
              <a:gd name="connsiteX0" fmla="*/ 0 w 12204700"/>
              <a:gd name="connsiteY0" fmla="*/ 257175 h 1389117"/>
              <a:gd name="connsiteX1" fmla="*/ 1790700 w 12204700"/>
              <a:gd name="connsiteY1" fmla="*/ 81018 h 1389117"/>
              <a:gd name="connsiteX2" fmla="*/ 3009900 w 12204700"/>
              <a:gd name="connsiteY2" fmla="*/ 322319 h 1389117"/>
              <a:gd name="connsiteX3" fmla="*/ 5162550 w 12204700"/>
              <a:gd name="connsiteY3" fmla="*/ 20694 h 1389117"/>
              <a:gd name="connsiteX4" fmla="*/ 9004300 w 12204700"/>
              <a:gd name="connsiteY4" fmla="*/ 195319 h 1389117"/>
              <a:gd name="connsiteX5" fmla="*/ 12204700 w 12204700"/>
              <a:gd name="connsiteY5" fmla="*/ 0 h 1389117"/>
              <a:gd name="connsiteX6" fmla="*/ 12204700 w 12204700"/>
              <a:gd name="connsiteY6" fmla="*/ 1389117 h 1389117"/>
              <a:gd name="connsiteX7" fmla="*/ 12700 w 12204700"/>
              <a:gd name="connsiteY7" fmla="*/ 1389117 h 1389117"/>
              <a:gd name="connsiteX8" fmla="*/ 0 w 12204700"/>
              <a:gd name="connsiteY8" fmla="*/ 257175 h 1389117"/>
              <a:gd name="connsiteX0" fmla="*/ 0 w 12204700"/>
              <a:gd name="connsiteY0" fmla="*/ 257175 h 1389117"/>
              <a:gd name="connsiteX1" fmla="*/ 1790700 w 12204700"/>
              <a:gd name="connsiteY1" fmla="*/ 81018 h 1389117"/>
              <a:gd name="connsiteX2" fmla="*/ 3009900 w 12204700"/>
              <a:gd name="connsiteY2" fmla="*/ 322319 h 1389117"/>
              <a:gd name="connsiteX3" fmla="*/ 5162550 w 12204700"/>
              <a:gd name="connsiteY3" fmla="*/ 20694 h 1389117"/>
              <a:gd name="connsiteX4" fmla="*/ 9004300 w 12204700"/>
              <a:gd name="connsiteY4" fmla="*/ 195319 h 1389117"/>
              <a:gd name="connsiteX5" fmla="*/ 12204700 w 12204700"/>
              <a:gd name="connsiteY5" fmla="*/ 0 h 1389117"/>
              <a:gd name="connsiteX6" fmla="*/ 12204700 w 12204700"/>
              <a:gd name="connsiteY6" fmla="*/ 1389117 h 1389117"/>
              <a:gd name="connsiteX7" fmla="*/ 12700 w 12204700"/>
              <a:gd name="connsiteY7" fmla="*/ 1389117 h 1389117"/>
              <a:gd name="connsiteX8" fmla="*/ 0 w 12204700"/>
              <a:gd name="connsiteY8" fmla="*/ 257175 h 1389117"/>
              <a:gd name="connsiteX0" fmla="*/ 0 w 12261850"/>
              <a:gd name="connsiteY0" fmla="*/ 236481 h 1368423"/>
              <a:gd name="connsiteX1" fmla="*/ 1790700 w 12261850"/>
              <a:gd name="connsiteY1" fmla="*/ 60324 h 1368423"/>
              <a:gd name="connsiteX2" fmla="*/ 3009900 w 12261850"/>
              <a:gd name="connsiteY2" fmla="*/ 301625 h 1368423"/>
              <a:gd name="connsiteX3" fmla="*/ 5162550 w 12261850"/>
              <a:gd name="connsiteY3" fmla="*/ 0 h 1368423"/>
              <a:gd name="connsiteX4" fmla="*/ 9004300 w 12261850"/>
              <a:gd name="connsiteY4" fmla="*/ 174625 h 1368423"/>
              <a:gd name="connsiteX5" fmla="*/ 12261850 w 12261850"/>
              <a:gd name="connsiteY5" fmla="*/ 65031 h 1368423"/>
              <a:gd name="connsiteX6" fmla="*/ 12204700 w 12261850"/>
              <a:gd name="connsiteY6" fmla="*/ 1368423 h 1368423"/>
              <a:gd name="connsiteX7" fmla="*/ 12700 w 12261850"/>
              <a:gd name="connsiteY7" fmla="*/ 1368423 h 1368423"/>
              <a:gd name="connsiteX8" fmla="*/ 0 w 12261850"/>
              <a:gd name="connsiteY8" fmla="*/ 236481 h 1368423"/>
              <a:gd name="connsiteX0" fmla="*/ 0 w 12261850"/>
              <a:gd name="connsiteY0" fmla="*/ 236481 h 1368423"/>
              <a:gd name="connsiteX1" fmla="*/ 1790700 w 12261850"/>
              <a:gd name="connsiteY1" fmla="*/ 60324 h 1368423"/>
              <a:gd name="connsiteX2" fmla="*/ 3009900 w 12261850"/>
              <a:gd name="connsiteY2" fmla="*/ 301625 h 1368423"/>
              <a:gd name="connsiteX3" fmla="*/ 5162550 w 12261850"/>
              <a:gd name="connsiteY3" fmla="*/ 0 h 1368423"/>
              <a:gd name="connsiteX4" fmla="*/ 9004300 w 12261850"/>
              <a:gd name="connsiteY4" fmla="*/ 174625 h 1368423"/>
              <a:gd name="connsiteX5" fmla="*/ 12261850 w 12261850"/>
              <a:gd name="connsiteY5" fmla="*/ 65031 h 1368423"/>
              <a:gd name="connsiteX6" fmla="*/ 12204700 w 12261850"/>
              <a:gd name="connsiteY6" fmla="*/ 1368423 h 1368423"/>
              <a:gd name="connsiteX7" fmla="*/ 12700 w 12261850"/>
              <a:gd name="connsiteY7" fmla="*/ 1368423 h 1368423"/>
              <a:gd name="connsiteX8" fmla="*/ 0 w 12261850"/>
              <a:gd name="connsiteY8" fmla="*/ 236481 h 136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61850" h="1368423">
                <a:moveTo>
                  <a:pt x="0" y="236481"/>
                </a:moveTo>
                <a:cubicBezTo>
                  <a:pt x="596900" y="177762"/>
                  <a:pt x="1003300" y="68243"/>
                  <a:pt x="1790700" y="60324"/>
                </a:cubicBezTo>
                <a:cubicBezTo>
                  <a:pt x="2398183" y="71966"/>
                  <a:pt x="2409825" y="292629"/>
                  <a:pt x="3009900" y="301625"/>
                </a:cubicBezTo>
                <a:cubicBezTo>
                  <a:pt x="3571902" y="310050"/>
                  <a:pt x="4066117" y="12700"/>
                  <a:pt x="5162550" y="0"/>
                </a:cubicBezTo>
                <a:cubicBezTo>
                  <a:pt x="6037792" y="45508"/>
                  <a:pt x="7255933" y="719667"/>
                  <a:pt x="9004300" y="174625"/>
                </a:cubicBezTo>
                <a:cubicBezTo>
                  <a:pt x="10071100" y="144444"/>
                  <a:pt x="10763250" y="488912"/>
                  <a:pt x="12261850" y="65031"/>
                </a:cubicBezTo>
                <a:lnTo>
                  <a:pt x="12204700" y="1368423"/>
                </a:lnTo>
                <a:lnTo>
                  <a:pt x="12700" y="1368423"/>
                </a:lnTo>
                <a:lnTo>
                  <a:pt x="0" y="23648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63500" dir="16200000" algn="ctr" rotWithShape="0">
              <a:srgbClr val="619B2B">
                <a:alpha val="5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351863F-A4A8-3A31-8979-61C07A05F091}"/>
              </a:ext>
            </a:extLst>
          </p:cNvPr>
          <p:cNvSpPr/>
          <p:nvPr/>
        </p:nvSpPr>
        <p:spPr>
          <a:xfrm>
            <a:off x="660400" y="2396686"/>
            <a:ext cx="10858500" cy="3839009"/>
          </a:xfrm>
          <a:prstGeom prst="roundRect">
            <a:avLst>
              <a:gd name="adj" fmla="val 6935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sx="101000" sy="101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矩形: 圆角 31">
            <a:extLst>
              <a:ext uri="{FF2B5EF4-FFF2-40B4-BE49-F238E27FC236}">
                <a16:creationId xmlns:a16="http://schemas.microsoft.com/office/drawing/2014/main" id="{EBFA5947-A3B0-0C0B-D030-528CC9DD6B36}"/>
              </a:ext>
            </a:extLst>
          </p:cNvPr>
          <p:cNvSpPr/>
          <p:nvPr/>
        </p:nvSpPr>
        <p:spPr>
          <a:xfrm>
            <a:off x="5664973" y="2394825"/>
            <a:ext cx="5853928" cy="3839009"/>
          </a:xfrm>
          <a:custGeom>
            <a:avLst/>
            <a:gdLst>
              <a:gd name="connsiteX0" fmla="*/ 0 w 6120104"/>
              <a:gd name="connsiteY0" fmla="*/ 266235 h 3839009"/>
              <a:gd name="connsiteX1" fmla="*/ 266235 w 6120104"/>
              <a:gd name="connsiteY1" fmla="*/ 0 h 3839009"/>
              <a:gd name="connsiteX2" fmla="*/ 5853869 w 6120104"/>
              <a:gd name="connsiteY2" fmla="*/ 0 h 3839009"/>
              <a:gd name="connsiteX3" fmla="*/ 6120104 w 6120104"/>
              <a:gd name="connsiteY3" fmla="*/ 266235 h 3839009"/>
              <a:gd name="connsiteX4" fmla="*/ 6120104 w 6120104"/>
              <a:gd name="connsiteY4" fmla="*/ 3572774 h 3839009"/>
              <a:gd name="connsiteX5" fmla="*/ 5853869 w 6120104"/>
              <a:gd name="connsiteY5" fmla="*/ 3839009 h 3839009"/>
              <a:gd name="connsiteX6" fmla="*/ 266235 w 6120104"/>
              <a:gd name="connsiteY6" fmla="*/ 3839009 h 3839009"/>
              <a:gd name="connsiteX7" fmla="*/ 0 w 6120104"/>
              <a:gd name="connsiteY7" fmla="*/ 3572774 h 3839009"/>
              <a:gd name="connsiteX8" fmla="*/ 0 w 6120104"/>
              <a:gd name="connsiteY8" fmla="*/ 266235 h 3839009"/>
              <a:gd name="connsiteX0" fmla="*/ 0 w 6120104"/>
              <a:gd name="connsiteY0" fmla="*/ 3572774 h 3839009"/>
              <a:gd name="connsiteX1" fmla="*/ 266235 w 6120104"/>
              <a:gd name="connsiteY1" fmla="*/ 0 h 3839009"/>
              <a:gd name="connsiteX2" fmla="*/ 5853869 w 6120104"/>
              <a:gd name="connsiteY2" fmla="*/ 0 h 3839009"/>
              <a:gd name="connsiteX3" fmla="*/ 6120104 w 6120104"/>
              <a:gd name="connsiteY3" fmla="*/ 266235 h 3839009"/>
              <a:gd name="connsiteX4" fmla="*/ 6120104 w 6120104"/>
              <a:gd name="connsiteY4" fmla="*/ 3572774 h 3839009"/>
              <a:gd name="connsiteX5" fmla="*/ 5853869 w 6120104"/>
              <a:gd name="connsiteY5" fmla="*/ 3839009 h 3839009"/>
              <a:gd name="connsiteX6" fmla="*/ 266235 w 6120104"/>
              <a:gd name="connsiteY6" fmla="*/ 3839009 h 3839009"/>
              <a:gd name="connsiteX7" fmla="*/ 0 w 6120104"/>
              <a:gd name="connsiteY7" fmla="*/ 3572774 h 3839009"/>
              <a:gd name="connsiteX0" fmla="*/ 698454 w 6552323"/>
              <a:gd name="connsiteY0" fmla="*/ 3839009 h 3839009"/>
              <a:gd name="connsiteX1" fmla="*/ 698454 w 6552323"/>
              <a:gd name="connsiteY1" fmla="*/ 0 h 3839009"/>
              <a:gd name="connsiteX2" fmla="*/ 6286088 w 6552323"/>
              <a:gd name="connsiteY2" fmla="*/ 0 h 3839009"/>
              <a:gd name="connsiteX3" fmla="*/ 6552323 w 6552323"/>
              <a:gd name="connsiteY3" fmla="*/ 266235 h 3839009"/>
              <a:gd name="connsiteX4" fmla="*/ 6552323 w 6552323"/>
              <a:gd name="connsiteY4" fmla="*/ 3572774 h 3839009"/>
              <a:gd name="connsiteX5" fmla="*/ 6286088 w 6552323"/>
              <a:gd name="connsiteY5" fmla="*/ 3839009 h 3839009"/>
              <a:gd name="connsiteX6" fmla="*/ 698454 w 6552323"/>
              <a:gd name="connsiteY6" fmla="*/ 3839009 h 3839009"/>
              <a:gd name="connsiteX0" fmla="*/ 415468 w 6269337"/>
              <a:gd name="connsiteY0" fmla="*/ 3839009 h 3839009"/>
              <a:gd name="connsiteX1" fmla="*/ 415468 w 6269337"/>
              <a:gd name="connsiteY1" fmla="*/ 0 h 3839009"/>
              <a:gd name="connsiteX2" fmla="*/ 6003102 w 6269337"/>
              <a:gd name="connsiteY2" fmla="*/ 0 h 3839009"/>
              <a:gd name="connsiteX3" fmla="*/ 6269337 w 6269337"/>
              <a:gd name="connsiteY3" fmla="*/ 266235 h 3839009"/>
              <a:gd name="connsiteX4" fmla="*/ 6269337 w 6269337"/>
              <a:gd name="connsiteY4" fmla="*/ 3572774 h 3839009"/>
              <a:gd name="connsiteX5" fmla="*/ 6003102 w 6269337"/>
              <a:gd name="connsiteY5" fmla="*/ 3839009 h 3839009"/>
              <a:gd name="connsiteX6" fmla="*/ 415468 w 6269337"/>
              <a:gd name="connsiteY6" fmla="*/ 3839009 h 3839009"/>
              <a:gd name="connsiteX0" fmla="*/ 5280 w 5859149"/>
              <a:gd name="connsiteY0" fmla="*/ 3839009 h 3839009"/>
              <a:gd name="connsiteX1" fmla="*/ 5280 w 5859149"/>
              <a:gd name="connsiteY1" fmla="*/ 0 h 3839009"/>
              <a:gd name="connsiteX2" fmla="*/ 5592914 w 5859149"/>
              <a:gd name="connsiteY2" fmla="*/ 0 h 3839009"/>
              <a:gd name="connsiteX3" fmla="*/ 5859149 w 5859149"/>
              <a:gd name="connsiteY3" fmla="*/ 266235 h 3839009"/>
              <a:gd name="connsiteX4" fmla="*/ 5859149 w 5859149"/>
              <a:gd name="connsiteY4" fmla="*/ 3572774 h 3839009"/>
              <a:gd name="connsiteX5" fmla="*/ 5592914 w 5859149"/>
              <a:gd name="connsiteY5" fmla="*/ 3839009 h 3839009"/>
              <a:gd name="connsiteX6" fmla="*/ 5280 w 5859149"/>
              <a:gd name="connsiteY6" fmla="*/ 3839009 h 383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9149" h="3839009">
                <a:moveTo>
                  <a:pt x="5280" y="3839009"/>
                </a:moveTo>
                <a:cubicBezTo>
                  <a:pt x="-1760" y="2619071"/>
                  <a:pt x="-1760" y="1003628"/>
                  <a:pt x="5280" y="0"/>
                </a:cubicBezTo>
                <a:lnTo>
                  <a:pt x="5592914" y="0"/>
                </a:lnTo>
                <a:cubicBezTo>
                  <a:pt x="5739952" y="0"/>
                  <a:pt x="5859149" y="119197"/>
                  <a:pt x="5859149" y="266235"/>
                </a:cubicBezTo>
                <a:lnTo>
                  <a:pt x="5859149" y="3572774"/>
                </a:lnTo>
                <a:cubicBezTo>
                  <a:pt x="5859149" y="3719812"/>
                  <a:pt x="5739952" y="3839009"/>
                  <a:pt x="5592914" y="3839009"/>
                </a:cubicBezTo>
                <a:lnTo>
                  <a:pt x="5280" y="38390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406400" dir="5400000" sx="101000" sy="101000" algn="ctr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7173C9-5487-D9D0-6D06-BC6B17C3C8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472328"/>
              </p:ext>
            </p:extLst>
          </p:nvPr>
        </p:nvGraphicFramePr>
        <p:xfrm>
          <a:off x="5870753" y="3072343"/>
          <a:ext cx="5442367" cy="318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CB14010B-4540-9685-CDF7-1EB61E5A91C3}"/>
              </a:ext>
            </a:extLst>
          </p:cNvPr>
          <p:cNvSpPr txBox="1"/>
          <p:nvPr/>
        </p:nvSpPr>
        <p:spPr>
          <a:xfrm>
            <a:off x="640065" y="1219389"/>
            <a:ext cx="5532595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全球农业智能化的快速发展和广泛应用，满足农业生产效率提高、食品安全保障和可持续发展等需求，全球农业通过采用智能化技术和创新农业管理方法，有效提高了农作物产量</a:t>
            </a:r>
          </a:p>
        </p:txBody>
      </p:sp>
      <p:sp>
        <p:nvSpPr>
          <p:cNvPr id="12" name="梯形 13">
            <a:extLst>
              <a:ext uri="{FF2B5EF4-FFF2-40B4-BE49-F238E27FC236}">
                <a16:creationId xmlns:a16="http://schemas.microsoft.com/office/drawing/2014/main" id="{EFCFC929-A3A8-EA25-44AE-1A937634F1CB}"/>
              </a:ext>
            </a:extLst>
          </p:cNvPr>
          <p:cNvSpPr/>
          <p:nvPr/>
        </p:nvSpPr>
        <p:spPr>
          <a:xfrm flipV="1">
            <a:off x="1200271" y="2396684"/>
            <a:ext cx="3875334" cy="432023"/>
          </a:xfrm>
          <a:custGeom>
            <a:avLst/>
            <a:gdLst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345012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358 h 432358"/>
              <a:gd name="connsiteX1" fmla="*/ 345012 w 3225845"/>
              <a:gd name="connsiteY1" fmla="*/ 358 h 432358"/>
              <a:gd name="connsiteX2" fmla="*/ 2936396 w 3225845"/>
              <a:gd name="connsiteY2" fmla="*/ 358 h 432358"/>
              <a:gd name="connsiteX3" fmla="*/ 3225845 w 3225845"/>
              <a:gd name="connsiteY3" fmla="*/ 432358 h 432358"/>
              <a:gd name="connsiteX4" fmla="*/ 0 w 3225845"/>
              <a:gd name="connsiteY4" fmla="*/ 432358 h 432358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88771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88771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78350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78350 w 3225845"/>
              <a:gd name="connsiteY1" fmla="*/ 23 h 432023"/>
              <a:gd name="connsiteX2" fmla="*/ 28295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5845" h="432023">
                <a:moveTo>
                  <a:pt x="0" y="432023"/>
                </a:moveTo>
                <a:cubicBezTo>
                  <a:pt x="142521" y="430899"/>
                  <a:pt x="223129" y="-3614"/>
                  <a:pt x="378350" y="23"/>
                </a:cubicBezTo>
                <a:lnTo>
                  <a:pt x="2829504" y="23"/>
                </a:lnTo>
                <a:cubicBezTo>
                  <a:pt x="2975727" y="1677"/>
                  <a:pt x="3084912" y="432486"/>
                  <a:pt x="3225845" y="432023"/>
                </a:cubicBezTo>
                <a:lnTo>
                  <a:pt x="0" y="4320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38100" dir="5400000" sx="103000" sy="103000" algn="t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2046BFD-3526-2CDB-2155-87816C3D5552}"/>
              </a:ext>
            </a:extLst>
          </p:cNvPr>
          <p:cNvSpPr txBox="1"/>
          <p:nvPr/>
        </p:nvSpPr>
        <p:spPr>
          <a:xfrm>
            <a:off x="1595275" y="2469127"/>
            <a:ext cx="30864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55 Regular" panose="00020600040101010101" pitchFamily="18" charset="-122"/>
              </a:rPr>
              <a:t>市场规模年增长量（亿元人民币）</a:t>
            </a:r>
          </a:p>
        </p:txBody>
      </p:sp>
      <p:sp>
        <p:nvSpPr>
          <p:cNvPr id="22" name="梯形 13">
            <a:extLst>
              <a:ext uri="{FF2B5EF4-FFF2-40B4-BE49-F238E27FC236}">
                <a16:creationId xmlns:a16="http://schemas.microsoft.com/office/drawing/2014/main" id="{C1EE1B9A-CAF9-65F2-495D-41094939DE2E}"/>
              </a:ext>
            </a:extLst>
          </p:cNvPr>
          <p:cNvSpPr/>
          <p:nvPr/>
        </p:nvSpPr>
        <p:spPr>
          <a:xfrm flipV="1">
            <a:off x="6890817" y="2395082"/>
            <a:ext cx="3225845" cy="432023"/>
          </a:xfrm>
          <a:custGeom>
            <a:avLst/>
            <a:gdLst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289449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000 h 432000"/>
              <a:gd name="connsiteX1" fmla="*/ 345012 w 3225845"/>
              <a:gd name="connsiteY1" fmla="*/ 0 h 432000"/>
              <a:gd name="connsiteX2" fmla="*/ 2936396 w 3225845"/>
              <a:gd name="connsiteY2" fmla="*/ 0 h 432000"/>
              <a:gd name="connsiteX3" fmla="*/ 3225845 w 3225845"/>
              <a:gd name="connsiteY3" fmla="*/ 432000 h 432000"/>
              <a:gd name="connsiteX4" fmla="*/ 0 w 3225845"/>
              <a:gd name="connsiteY4" fmla="*/ 432000 h 432000"/>
              <a:gd name="connsiteX0" fmla="*/ 0 w 3225845"/>
              <a:gd name="connsiteY0" fmla="*/ 432358 h 432358"/>
              <a:gd name="connsiteX1" fmla="*/ 345012 w 3225845"/>
              <a:gd name="connsiteY1" fmla="*/ 358 h 432358"/>
              <a:gd name="connsiteX2" fmla="*/ 2936396 w 3225845"/>
              <a:gd name="connsiteY2" fmla="*/ 358 h 432358"/>
              <a:gd name="connsiteX3" fmla="*/ 3225845 w 3225845"/>
              <a:gd name="connsiteY3" fmla="*/ 432358 h 432358"/>
              <a:gd name="connsiteX4" fmla="*/ 0 w 3225845"/>
              <a:gd name="connsiteY4" fmla="*/ 432358 h 432358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936396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88771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88771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45012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78350 w 3225845"/>
              <a:gd name="connsiteY1" fmla="*/ 23 h 432023"/>
              <a:gd name="connsiteX2" fmla="*/ 28676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  <a:gd name="connsiteX0" fmla="*/ 0 w 3225845"/>
              <a:gd name="connsiteY0" fmla="*/ 432023 h 432023"/>
              <a:gd name="connsiteX1" fmla="*/ 378350 w 3225845"/>
              <a:gd name="connsiteY1" fmla="*/ 23 h 432023"/>
              <a:gd name="connsiteX2" fmla="*/ 2829504 w 3225845"/>
              <a:gd name="connsiteY2" fmla="*/ 23 h 432023"/>
              <a:gd name="connsiteX3" fmla="*/ 3225845 w 3225845"/>
              <a:gd name="connsiteY3" fmla="*/ 432023 h 432023"/>
              <a:gd name="connsiteX4" fmla="*/ 0 w 3225845"/>
              <a:gd name="connsiteY4" fmla="*/ 432023 h 43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5845" h="432023">
                <a:moveTo>
                  <a:pt x="0" y="432023"/>
                </a:moveTo>
                <a:cubicBezTo>
                  <a:pt x="142521" y="430899"/>
                  <a:pt x="223129" y="-3614"/>
                  <a:pt x="378350" y="23"/>
                </a:cubicBezTo>
                <a:lnTo>
                  <a:pt x="2829504" y="23"/>
                </a:lnTo>
                <a:cubicBezTo>
                  <a:pt x="2975727" y="1677"/>
                  <a:pt x="3084912" y="432486"/>
                  <a:pt x="3225845" y="432023"/>
                </a:cubicBezTo>
                <a:lnTo>
                  <a:pt x="0" y="4320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38100" dir="5400000" sx="103000" sy="103000" algn="t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3" name="Picture 30">
            <a:extLst>
              <a:ext uri="{FF2B5EF4-FFF2-40B4-BE49-F238E27FC236}">
                <a16:creationId xmlns:a16="http://schemas.microsoft.com/office/drawing/2014/main" id="{FCF84FC3-167F-1C87-C632-72F868B5FDB6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88"/>
          <a:stretch/>
        </p:blipFill>
        <p:spPr>
          <a:xfrm>
            <a:off x="6509119" y="0"/>
            <a:ext cx="4495538" cy="2636912"/>
          </a:xfrm>
          <a:prstGeom prst="rect">
            <a:avLst/>
          </a:prstGeom>
        </p:spPr>
      </p:pic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429B77D0-ADC2-CDC4-BE5D-546D4E28AB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9668040"/>
              </p:ext>
            </p:extLst>
          </p:nvPr>
        </p:nvGraphicFramePr>
        <p:xfrm>
          <a:off x="946279" y="3072343"/>
          <a:ext cx="4795688" cy="318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4F0F01F-ABF7-64DA-AC9C-DD570F9B7B07}"/>
              </a:ext>
            </a:extLst>
          </p:cNvPr>
          <p:cNvSpPr txBox="1"/>
          <p:nvPr/>
        </p:nvSpPr>
        <p:spPr>
          <a:xfrm>
            <a:off x="1054638" y="506262"/>
            <a:ext cx="1883849" cy="718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127000" sx="102000" sy="102000" algn="ctr" rotWithShape="0">
                    <a:schemeClr val="accent1">
                      <a:lumMod val="75000"/>
                      <a:alpha val="3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摄图摩登小方体-iFonts联名" panose="00000500000000000000" pitchFamily="2" charset="-122"/>
              </a:rPr>
              <a:t>项目背景</a:t>
            </a:r>
          </a:p>
        </p:txBody>
      </p:sp>
      <p:pic>
        <p:nvPicPr>
          <p:cNvPr id="8" name="Picture 24">
            <a:extLst>
              <a:ext uri="{FF2B5EF4-FFF2-40B4-BE49-F238E27FC236}">
                <a16:creationId xmlns:a16="http://schemas.microsoft.com/office/drawing/2014/main" id="{A5CE895B-8341-571C-0102-FE390106F8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08" y="589281"/>
            <a:ext cx="532768" cy="514750"/>
          </a:xfrm>
          <a:prstGeom prst="rect">
            <a:avLst/>
          </a:prstGeom>
          <a:effectLst>
            <a:outerShdw blurRad="190500" dist="342900" dir="2700000" algn="tl" rotWithShape="0">
              <a:schemeClr val="accent1">
                <a:lumMod val="50000"/>
                <a:alpha val="12000"/>
              </a:scheme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96DC9451-37F8-BEDA-7C43-F9A2314E1C6F}"/>
              </a:ext>
            </a:extLst>
          </p:cNvPr>
          <p:cNvSpPr txBox="1"/>
          <p:nvPr/>
        </p:nvSpPr>
        <p:spPr>
          <a:xfrm>
            <a:off x="7506032" y="2464966"/>
            <a:ext cx="203132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55 Regular" panose="00020600040101010101" pitchFamily="18" charset="-122"/>
              </a:rPr>
              <a:t>农作物产量年增长率</a:t>
            </a:r>
          </a:p>
        </p:txBody>
      </p:sp>
    </p:spTree>
    <p:extLst>
      <p:ext uri="{BB962C8B-B14F-4D97-AF65-F5344CB8AC3E}">
        <p14:creationId xmlns:p14="http://schemas.microsoft.com/office/powerpoint/2010/main" val="2767046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2AB302-CA45-87E3-77F6-562CE0BFBB73}"/>
              </a:ext>
            </a:extLst>
          </p:cNvPr>
          <p:cNvSpPr/>
          <p:nvPr/>
        </p:nvSpPr>
        <p:spPr>
          <a:xfrm>
            <a:off x="0" y="1336616"/>
            <a:ext cx="12192000" cy="113995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8C58B17-46D0-D3CB-1710-A8C67E91BB19}"/>
              </a:ext>
            </a:extLst>
          </p:cNvPr>
          <p:cNvSpPr/>
          <p:nvPr/>
        </p:nvSpPr>
        <p:spPr>
          <a:xfrm>
            <a:off x="4475763" y="2977074"/>
            <a:ext cx="3240474" cy="324047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AE11F69-D74D-2A9A-7971-F92F0B4F9C29}"/>
              </a:ext>
            </a:extLst>
          </p:cNvPr>
          <p:cNvSpPr/>
          <p:nvPr/>
        </p:nvSpPr>
        <p:spPr>
          <a:xfrm>
            <a:off x="4821254" y="3322565"/>
            <a:ext cx="2549493" cy="25494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960FD92-808E-37CD-8A62-06C087A0EDBD}"/>
              </a:ext>
            </a:extLst>
          </p:cNvPr>
          <p:cNvSpPr/>
          <p:nvPr/>
        </p:nvSpPr>
        <p:spPr>
          <a:xfrm>
            <a:off x="1501413" y="2486020"/>
            <a:ext cx="9223786" cy="4359280"/>
          </a:xfrm>
          <a:prstGeom prst="rect">
            <a:avLst/>
          </a:prstGeom>
          <a:blipFill dpi="0" rotWithShape="1"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A154D2F-A7A0-617F-E3E6-2B6603617756}"/>
              </a:ext>
            </a:extLst>
          </p:cNvPr>
          <p:cNvSpPr/>
          <p:nvPr/>
        </p:nvSpPr>
        <p:spPr>
          <a:xfrm>
            <a:off x="4968894" y="3492187"/>
            <a:ext cx="2231062" cy="223106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55EC460-16C2-D736-7481-F5488CB3CCE3}"/>
              </a:ext>
            </a:extLst>
          </p:cNvPr>
          <p:cNvSpPr txBox="1"/>
          <p:nvPr/>
        </p:nvSpPr>
        <p:spPr>
          <a:xfrm>
            <a:off x="1035033" y="1544489"/>
            <a:ext cx="2756711" cy="734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通过智慧温室应用，农业生产效率得到显著提升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65272B0-FA38-47D8-5A10-89903C1CC18E}"/>
              </a:ext>
            </a:extLst>
          </p:cNvPr>
          <p:cNvSpPr txBox="1"/>
          <p:nvPr/>
        </p:nvSpPr>
        <p:spPr>
          <a:xfrm>
            <a:off x="5569374" y="1448854"/>
            <a:ext cx="1826141" cy="93794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提高农作物产量约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98FDA218-037D-79DD-D07D-ECFB47A772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66883" y="3491608"/>
            <a:ext cx="2231062" cy="2231062"/>
          </a:xfrm>
          <a:custGeom>
            <a:avLst/>
            <a:gdLst>
              <a:gd name="connsiteX0" fmla="*/ 1115531 w 2231062"/>
              <a:gd name="connsiteY0" fmla="*/ 0 h 2231062"/>
              <a:gd name="connsiteX1" fmla="*/ 2231062 w 2231062"/>
              <a:gd name="connsiteY1" fmla="*/ 1115531 h 2231062"/>
              <a:gd name="connsiteX2" fmla="*/ 1115531 w 2231062"/>
              <a:gd name="connsiteY2" fmla="*/ 2231062 h 2231062"/>
              <a:gd name="connsiteX3" fmla="*/ 0 w 2231062"/>
              <a:gd name="connsiteY3" fmla="*/ 1115531 h 2231062"/>
              <a:gd name="connsiteX4" fmla="*/ 1115531 w 2231062"/>
              <a:gd name="connsiteY4" fmla="*/ 0 h 223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1062" h="2231062">
                <a:moveTo>
                  <a:pt x="1115531" y="0"/>
                </a:moveTo>
                <a:cubicBezTo>
                  <a:pt x="1731622" y="0"/>
                  <a:pt x="2231062" y="499440"/>
                  <a:pt x="2231062" y="1115531"/>
                </a:cubicBezTo>
                <a:cubicBezTo>
                  <a:pt x="2231062" y="1731622"/>
                  <a:pt x="1731622" y="2231062"/>
                  <a:pt x="1115531" y="2231062"/>
                </a:cubicBezTo>
                <a:cubicBezTo>
                  <a:pt x="499440" y="2231062"/>
                  <a:pt x="0" y="1731622"/>
                  <a:pt x="0" y="1115531"/>
                </a:cubicBezTo>
                <a:cubicBezTo>
                  <a:pt x="0" y="499440"/>
                  <a:pt x="499440" y="0"/>
                  <a:pt x="1115531" y="0"/>
                </a:cubicBezTo>
                <a:close/>
              </a:path>
            </a:pathLst>
          </a:custGeom>
        </p:spPr>
      </p:pic>
      <p:pic>
        <p:nvPicPr>
          <p:cNvPr id="36" name="Picture 31">
            <a:extLst>
              <a:ext uri="{FF2B5EF4-FFF2-40B4-BE49-F238E27FC236}">
                <a16:creationId xmlns:a16="http://schemas.microsoft.com/office/drawing/2014/main" id="{ACFF6BD8-3BA7-B187-C591-00C5C44341DB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948" b="15700"/>
          <a:stretch/>
        </p:blipFill>
        <p:spPr>
          <a:xfrm>
            <a:off x="4213032" y="2372752"/>
            <a:ext cx="3017988" cy="3335222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773B39D8-C279-AE86-098D-C06477845D2F}"/>
              </a:ext>
            </a:extLst>
          </p:cNvPr>
          <p:cNvGrpSpPr/>
          <p:nvPr/>
        </p:nvGrpSpPr>
        <p:grpSpPr>
          <a:xfrm>
            <a:off x="911425" y="2770296"/>
            <a:ext cx="3314182" cy="1636639"/>
            <a:chOff x="911425" y="2722443"/>
            <a:chExt cx="3314182" cy="16366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EFAAF25-A88E-6972-7E00-90DE3E26A7BF}"/>
                </a:ext>
              </a:extLst>
            </p:cNvPr>
            <p:cNvSpPr/>
            <p:nvPr/>
          </p:nvSpPr>
          <p:spPr>
            <a:xfrm>
              <a:off x="911425" y="2722443"/>
              <a:ext cx="3314182" cy="1636639"/>
            </a:xfrm>
            <a:prstGeom prst="roundRect">
              <a:avLst>
                <a:gd name="adj" fmla="val 1379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7E23388-D3CE-7939-A7BC-A3B2FF0525F8}"/>
                </a:ext>
              </a:extLst>
            </p:cNvPr>
            <p:cNvSpPr txBox="1"/>
            <p:nvPr/>
          </p:nvSpPr>
          <p:spPr>
            <a:xfrm>
              <a:off x="1077217" y="2820020"/>
              <a:ext cx="2982599" cy="1441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水肥管理</a:t>
              </a:r>
              <a:endParaRPr lang="en-US" altLang="zh-CN" dirty="0">
                <a:solidFill>
                  <a:schemeClr val="accent1"/>
                </a:solidFill>
                <a:latin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智慧温室可以结合土壤传感器监测土壤湿度和营养含量，并通过自动灌溉和施肥系统实现精准的水肥管理，提高农作物生长的效率和品质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5557586-FF0B-7EC2-AB59-3F34A383F1B7}"/>
              </a:ext>
            </a:extLst>
          </p:cNvPr>
          <p:cNvGrpSpPr/>
          <p:nvPr/>
        </p:nvGrpSpPr>
        <p:grpSpPr>
          <a:xfrm>
            <a:off x="7978968" y="2770296"/>
            <a:ext cx="3314182" cy="1636639"/>
            <a:chOff x="911425" y="2722443"/>
            <a:chExt cx="3314182" cy="1636639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8785A77-1513-C32E-5CEB-8597B35AE37C}"/>
                </a:ext>
              </a:extLst>
            </p:cNvPr>
            <p:cNvSpPr/>
            <p:nvPr/>
          </p:nvSpPr>
          <p:spPr>
            <a:xfrm>
              <a:off x="911425" y="2722443"/>
              <a:ext cx="3314182" cy="1636639"/>
            </a:xfrm>
            <a:prstGeom prst="roundRect">
              <a:avLst>
                <a:gd name="adj" fmla="val 1379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84F0F9F-9C3D-8101-A4CE-269E2E460FBF}"/>
                </a:ext>
              </a:extLst>
            </p:cNvPr>
            <p:cNvSpPr txBox="1"/>
            <p:nvPr/>
          </p:nvSpPr>
          <p:spPr>
            <a:xfrm>
              <a:off x="1077217" y="2820020"/>
              <a:ext cx="2982599" cy="1441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温度和湿度控制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传感器能够实时监测温室内外的温度和湿度变化，并通过自动控制系统调整温室内的温度和湿度，创造最适宜植物生长的环境条件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EE776B2-365F-5CB0-EB56-71F46CA0B036}"/>
              </a:ext>
            </a:extLst>
          </p:cNvPr>
          <p:cNvGrpSpPr/>
          <p:nvPr/>
        </p:nvGrpSpPr>
        <p:grpSpPr>
          <a:xfrm>
            <a:off x="911425" y="4562389"/>
            <a:ext cx="3314182" cy="1636639"/>
            <a:chOff x="911425" y="2722443"/>
            <a:chExt cx="3314182" cy="1636639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B0D6563-A2DE-B000-84D2-BFAB31659B04}"/>
                </a:ext>
              </a:extLst>
            </p:cNvPr>
            <p:cNvSpPr/>
            <p:nvPr/>
          </p:nvSpPr>
          <p:spPr>
            <a:xfrm>
              <a:off x="911425" y="2722443"/>
              <a:ext cx="3314182" cy="1636639"/>
            </a:xfrm>
            <a:prstGeom prst="roundRect">
              <a:avLst>
                <a:gd name="adj" fmla="val 1379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273FA71-C86D-2BE1-D5CC-A8383E1F38ED}"/>
                </a:ext>
              </a:extLst>
            </p:cNvPr>
            <p:cNvSpPr txBox="1"/>
            <p:nvPr/>
          </p:nvSpPr>
          <p:spPr>
            <a:xfrm>
              <a:off x="1077217" y="2820020"/>
              <a:ext cx="2982599" cy="1441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光照调控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光照传感器能够测量光照强度，并根据不同植物的需求，智能地控制遮阳网和补光设备，以保证植物能够获得合适的光照条件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C77FB1-DF6B-589B-E808-BD1FFDBC0123}"/>
              </a:ext>
            </a:extLst>
          </p:cNvPr>
          <p:cNvGrpSpPr/>
          <p:nvPr/>
        </p:nvGrpSpPr>
        <p:grpSpPr>
          <a:xfrm>
            <a:off x="7978968" y="4562389"/>
            <a:ext cx="3314182" cy="1636639"/>
            <a:chOff x="911425" y="2722443"/>
            <a:chExt cx="3314182" cy="1636639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C816CF3A-8435-50D7-F5F0-1E3163A6CB5B}"/>
                </a:ext>
              </a:extLst>
            </p:cNvPr>
            <p:cNvSpPr/>
            <p:nvPr/>
          </p:nvSpPr>
          <p:spPr>
            <a:xfrm>
              <a:off x="911425" y="2722443"/>
              <a:ext cx="3314182" cy="1636639"/>
            </a:xfrm>
            <a:prstGeom prst="roundRect">
              <a:avLst>
                <a:gd name="adj" fmla="val 13797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683F57-61C1-D219-2DD7-FBCAD4255DB3}"/>
                </a:ext>
              </a:extLst>
            </p:cNvPr>
            <p:cNvSpPr txBox="1"/>
            <p:nvPr/>
          </p:nvSpPr>
          <p:spPr>
            <a:xfrm>
              <a:off x="1077217" y="2820020"/>
              <a:ext cx="2982599" cy="11829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远程监控和管理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农户通过手机或电脑随时查看温室内情况，并进行远程控制，提高了生产管理的便利性和灵活性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91C44393-CD36-C381-6B59-9E68C2157581}"/>
              </a:ext>
            </a:extLst>
          </p:cNvPr>
          <p:cNvSpPr txBox="1"/>
          <p:nvPr/>
        </p:nvSpPr>
        <p:spPr>
          <a:xfrm>
            <a:off x="1054638" y="506262"/>
            <a:ext cx="1883849" cy="718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127000" sx="102000" sy="102000" algn="ctr" rotWithShape="0">
                    <a:schemeClr val="accent1">
                      <a:lumMod val="75000"/>
                      <a:alpha val="3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产品优势</a:t>
            </a:r>
          </a:p>
        </p:txBody>
      </p:sp>
      <p:pic>
        <p:nvPicPr>
          <p:cNvPr id="56" name="Picture 24">
            <a:extLst>
              <a:ext uri="{FF2B5EF4-FFF2-40B4-BE49-F238E27FC236}">
                <a16:creationId xmlns:a16="http://schemas.microsoft.com/office/drawing/2014/main" id="{856066FE-7612-4686-E698-9650027A5F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08" y="589281"/>
            <a:ext cx="532768" cy="514750"/>
          </a:xfrm>
          <a:prstGeom prst="rect">
            <a:avLst/>
          </a:prstGeom>
          <a:effectLst>
            <a:outerShdw blurRad="190500" dist="342900" dir="2700000" algn="tl" rotWithShape="0">
              <a:schemeClr val="accent1">
                <a:lumMod val="50000"/>
                <a:alpha val="12000"/>
              </a:schemeClr>
            </a:outerShdw>
          </a:effectLst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F1757A7A-202C-329D-B69F-91231DABC236}"/>
              </a:ext>
            </a:extLst>
          </p:cNvPr>
          <p:cNvGrpSpPr/>
          <p:nvPr/>
        </p:nvGrpSpPr>
        <p:grpSpPr>
          <a:xfrm>
            <a:off x="4415765" y="1469848"/>
            <a:ext cx="3360469" cy="892393"/>
            <a:chOff x="4463723" y="1469848"/>
            <a:chExt cx="3360469" cy="892393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F8D2675-3B49-D041-776B-51D2D57E863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723" y="1469848"/>
              <a:ext cx="0" cy="892393"/>
            </a:xfrm>
            <a:prstGeom prst="line">
              <a:avLst/>
            </a:prstGeom>
            <a:ln w="15875">
              <a:solidFill>
                <a:schemeClr val="bg1">
                  <a:alpha val="64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B41F652E-5617-578D-455B-F71DD2D4DCE1}"/>
                </a:ext>
              </a:extLst>
            </p:cNvPr>
            <p:cNvCxnSpPr>
              <a:cxnSpLocks/>
            </p:cNvCxnSpPr>
            <p:nvPr/>
          </p:nvCxnSpPr>
          <p:spPr>
            <a:xfrm>
              <a:off x="7824192" y="1469848"/>
              <a:ext cx="0" cy="892393"/>
            </a:xfrm>
            <a:prstGeom prst="line">
              <a:avLst/>
            </a:prstGeom>
            <a:ln w="15875">
              <a:solidFill>
                <a:schemeClr val="bg1">
                  <a:alpha val="64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图形 62">
            <a:extLst>
              <a:ext uri="{FF2B5EF4-FFF2-40B4-BE49-F238E27FC236}">
                <a16:creationId xmlns:a16="http://schemas.microsoft.com/office/drawing/2014/main" id="{062A36E2-C8BA-2C57-4C75-211A965F04F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39941" y="1533943"/>
            <a:ext cx="745299" cy="745299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6DF4337C-D16F-776F-E976-4D9F406283B4}"/>
              </a:ext>
            </a:extLst>
          </p:cNvPr>
          <p:cNvSpPr txBox="1"/>
          <p:nvPr/>
        </p:nvSpPr>
        <p:spPr>
          <a:xfrm>
            <a:off x="9302752" y="1448854"/>
            <a:ext cx="1620957" cy="939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降低能源消耗约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30%</a:t>
            </a:r>
          </a:p>
        </p:txBody>
      </p:sp>
      <p:sp>
        <p:nvSpPr>
          <p:cNvPr id="71" name="图形 69">
            <a:extLst>
              <a:ext uri="{FF2B5EF4-FFF2-40B4-BE49-F238E27FC236}">
                <a16:creationId xmlns:a16="http://schemas.microsoft.com/office/drawing/2014/main" id="{936F7157-4A0D-8FA8-925E-F66198FBE6D0}"/>
              </a:ext>
            </a:extLst>
          </p:cNvPr>
          <p:cNvSpPr>
            <a:spLocks noChangeAspect="1"/>
          </p:cNvSpPr>
          <p:nvPr/>
        </p:nvSpPr>
        <p:spPr>
          <a:xfrm>
            <a:off x="8448226" y="1611441"/>
            <a:ext cx="590302" cy="590304"/>
          </a:xfrm>
          <a:custGeom>
            <a:avLst/>
            <a:gdLst>
              <a:gd name="connsiteX0" fmla="*/ 1656859 w 1656859"/>
              <a:gd name="connsiteY0" fmla="*/ 827805 h 1656956"/>
              <a:gd name="connsiteX1" fmla="*/ 828441 w 1656859"/>
              <a:gd name="connsiteY1" fmla="*/ 0 h 1656956"/>
              <a:gd name="connsiteX2" fmla="*/ 0 w 1656859"/>
              <a:gd name="connsiteY2" fmla="*/ 827805 h 1656956"/>
              <a:gd name="connsiteX3" fmla="*/ 725384 w 1656859"/>
              <a:gd name="connsiteY3" fmla="*/ 1649271 h 1656956"/>
              <a:gd name="connsiteX4" fmla="*/ 809950 w 1656859"/>
              <a:gd name="connsiteY4" fmla="*/ 1656956 h 1656956"/>
              <a:gd name="connsiteX5" fmla="*/ 837133 w 1656859"/>
              <a:gd name="connsiteY5" fmla="*/ 1655568 h 1656956"/>
              <a:gd name="connsiteX6" fmla="*/ 1656859 w 1656859"/>
              <a:gd name="connsiteY6" fmla="*/ 827805 h 1656956"/>
              <a:gd name="connsiteX7" fmla="*/ 1656859 w 1656859"/>
              <a:gd name="connsiteY7" fmla="*/ 827805 h 1656956"/>
              <a:gd name="connsiteX8" fmla="*/ 1538407 w 1656859"/>
              <a:gd name="connsiteY8" fmla="*/ 839517 h 1656956"/>
              <a:gd name="connsiteX9" fmla="*/ 1522257 w 1656859"/>
              <a:gd name="connsiteY9" fmla="*/ 718494 h 1656956"/>
              <a:gd name="connsiteX10" fmla="*/ 1522819 w 1656859"/>
              <a:gd name="connsiteY10" fmla="*/ 678809 h 1656956"/>
              <a:gd name="connsiteX11" fmla="*/ 1538511 w 1656859"/>
              <a:gd name="connsiteY11" fmla="*/ 827805 h 1656956"/>
              <a:gd name="connsiteX12" fmla="*/ 1538407 w 1656859"/>
              <a:gd name="connsiteY12" fmla="*/ 839517 h 1656956"/>
              <a:gd name="connsiteX13" fmla="*/ 1538407 w 1656859"/>
              <a:gd name="connsiteY13" fmla="*/ 839517 h 1656956"/>
              <a:gd name="connsiteX14" fmla="*/ 118348 w 1656859"/>
              <a:gd name="connsiteY14" fmla="*/ 827805 h 1656956"/>
              <a:gd name="connsiteX15" fmla="*/ 133486 w 1656859"/>
              <a:gd name="connsiteY15" fmla="*/ 681442 h 1656956"/>
              <a:gd name="connsiteX16" fmla="*/ 254056 w 1656859"/>
              <a:gd name="connsiteY16" fmla="*/ 664465 h 1656956"/>
              <a:gd name="connsiteX17" fmla="*/ 327973 w 1656859"/>
              <a:gd name="connsiteY17" fmla="*/ 724257 h 1656956"/>
              <a:gd name="connsiteX18" fmla="*/ 445049 w 1656859"/>
              <a:gd name="connsiteY18" fmla="*/ 983232 h 1656956"/>
              <a:gd name="connsiteX19" fmla="*/ 536269 w 1656859"/>
              <a:gd name="connsiteY19" fmla="*/ 1079470 h 1656956"/>
              <a:gd name="connsiteX20" fmla="*/ 627493 w 1656859"/>
              <a:gd name="connsiteY20" fmla="*/ 1079470 h 1656956"/>
              <a:gd name="connsiteX21" fmla="*/ 627493 w 1656859"/>
              <a:gd name="connsiteY21" fmla="*/ 1192718 h 1656956"/>
              <a:gd name="connsiteX22" fmla="*/ 793807 w 1656859"/>
              <a:gd name="connsiteY22" fmla="*/ 1388640 h 1656956"/>
              <a:gd name="connsiteX23" fmla="*/ 799381 w 1656859"/>
              <a:gd name="connsiteY23" fmla="*/ 1513992 h 1656956"/>
              <a:gd name="connsiteX24" fmla="*/ 705355 w 1656859"/>
              <a:gd name="connsiteY24" fmla="*/ 1526729 h 1656956"/>
              <a:gd name="connsiteX25" fmla="*/ 118348 w 1656859"/>
              <a:gd name="connsiteY25" fmla="*/ 827805 h 1656956"/>
              <a:gd name="connsiteX26" fmla="*/ 118348 w 1656859"/>
              <a:gd name="connsiteY26" fmla="*/ 827805 h 1656956"/>
              <a:gd name="connsiteX27" fmla="*/ 1003251 w 1656859"/>
              <a:gd name="connsiteY27" fmla="*/ 1515686 h 1656956"/>
              <a:gd name="connsiteX28" fmla="*/ 954082 w 1656859"/>
              <a:gd name="connsiteY28" fmla="*/ 1495518 h 1656956"/>
              <a:gd name="connsiteX29" fmla="*/ 1037870 w 1656859"/>
              <a:gd name="connsiteY29" fmla="*/ 1297283 h 1656956"/>
              <a:gd name="connsiteX30" fmla="*/ 992411 w 1656859"/>
              <a:gd name="connsiteY30" fmla="*/ 1175672 h 1656956"/>
              <a:gd name="connsiteX31" fmla="*/ 938866 w 1656859"/>
              <a:gd name="connsiteY31" fmla="*/ 1119817 h 1656956"/>
              <a:gd name="connsiteX32" fmla="*/ 796895 w 1656859"/>
              <a:gd name="connsiteY32" fmla="*/ 1015296 h 1656956"/>
              <a:gd name="connsiteX33" fmla="*/ 694945 w 1656859"/>
              <a:gd name="connsiteY33" fmla="*/ 963108 h 1656956"/>
              <a:gd name="connsiteX34" fmla="*/ 597641 w 1656859"/>
              <a:gd name="connsiteY34" fmla="*/ 969584 h 1656956"/>
              <a:gd name="connsiteX35" fmla="*/ 587047 w 1656859"/>
              <a:gd name="connsiteY35" fmla="*/ 796108 h 1656956"/>
              <a:gd name="connsiteX36" fmla="*/ 627495 w 1656859"/>
              <a:gd name="connsiteY36" fmla="*/ 790698 h 1656956"/>
              <a:gd name="connsiteX37" fmla="*/ 671164 w 1656859"/>
              <a:gd name="connsiteY37" fmla="*/ 729966 h 1656956"/>
              <a:gd name="connsiteX38" fmla="*/ 783980 w 1656859"/>
              <a:gd name="connsiteY38" fmla="*/ 744996 h 1656956"/>
              <a:gd name="connsiteX39" fmla="*/ 901206 w 1656859"/>
              <a:gd name="connsiteY39" fmla="*/ 790692 h 1656956"/>
              <a:gd name="connsiteX40" fmla="*/ 901206 w 1656859"/>
              <a:gd name="connsiteY40" fmla="*/ 694426 h 1656956"/>
              <a:gd name="connsiteX41" fmla="*/ 1000289 w 1656859"/>
              <a:gd name="connsiteY41" fmla="*/ 505338 h 1656956"/>
              <a:gd name="connsiteX42" fmla="*/ 903797 w 1656859"/>
              <a:gd name="connsiteY42" fmla="*/ 507371 h 1656956"/>
              <a:gd name="connsiteX43" fmla="*/ 888046 w 1656859"/>
              <a:gd name="connsiteY43" fmla="*/ 538864 h 1656956"/>
              <a:gd name="connsiteX44" fmla="*/ 768684 w 1656859"/>
              <a:gd name="connsiteY44" fmla="*/ 482743 h 1656956"/>
              <a:gd name="connsiteX45" fmla="*/ 887384 w 1656859"/>
              <a:gd name="connsiteY45" fmla="*/ 393462 h 1656956"/>
              <a:gd name="connsiteX46" fmla="*/ 897846 w 1656859"/>
              <a:gd name="connsiteY46" fmla="*/ 266634 h 1656956"/>
              <a:gd name="connsiteX47" fmla="*/ 836924 w 1656859"/>
              <a:gd name="connsiteY47" fmla="*/ 118310 h 1656956"/>
              <a:gd name="connsiteX48" fmla="*/ 1499501 w 1656859"/>
              <a:gd name="connsiteY48" fmla="*/ 595296 h 1656956"/>
              <a:gd name="connsiteX49" fmla="*/ 1482567 w 1656859"/>
              <a:gd name="connsiteY49" fmla="*/ 587568 h 1656956"/>
              <a:gd name="connsiteX50" fmla="*/ 1363109 w 1656859"/>
              <a:gd name="connsiteY50" fmla="*/ 656976 h 1656956"/>
              <a:gd name="connsiteX51" fmla="*/ 1279013 w 1656859"/>
              <a:gd name="connsiteY51" fmla="*/ 983224 h 1656956"/>
              <a:gd name="connsiteX52" fmla="*/ 1369087 w 1656859"/>
              <a:gd name="connsiteY52" fmla="*/ 1100291 h 1656956"/>
              <a:gd name="connsiteX53" fmla="*/ 1510822 w 1656859"/>
              <a:gd name="connsiteY53" fmla="*/ 1024637 h 1656956"/>
              <a:gd name="connsiteX54" fmla="*/ 1003251 w 1656859"/>
              <a:gd name="connsiteY54" fmla="*/ 1515686 h 1656956"/>
              <a:gd name="connsiteX55" fmla="*/ 1003251 w 1656859"/>
              <a:gd name="connsiteY55" fmla="*/ 1515686 h 165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656859" h="1656956">
                <a:moveTo>
                  <a:pt x="1656859" y="827805"/>
                </a:moveTo>
                <a:cubicBezTo>
                  <a:pt x="1656859" y="370616"/>
                  <a:pt x="1285963" y="0"/>
                  <a:pt x="828441" y="0"/>
                </a:cubicBezTo>
                <a:cubicBezTo>
                  <a:pt x="370903" y="0"/>
                  <a:pt x="0" y="370620"/>
                  <a:pt x="0" y="827805"/>
                </a:cubicBezTo>
                <a:cubicBezTo>
                  <a:pt x="0" y="1250135"/>
                  <a:pt x="316482" y="1598570"/>
                  <a:pt x="725384" y="1649271"/>
                </a:cubicBezTo>
                <a:cubicBezTo>
                  <a:pt x="748434" y="1654127"/>
                  <a:pt x="776506" y="1656956"/>
                  <a:pt x="809950" y="1656956"/>
                </a:cubicBezTo>
                <a:cubicBezTo>
                  <a:pt x="819332" y="1656956"/>
                  <a:pt x="828392" y="1656458"/>
                  <a:pt x="837133" y="1655568"/>
                </a:cubicBezTo>
                <a:cubicBezTo>
                  <a:pt x="1290654" y="1650910"/>
                  <a:pt x="1656859" y="1282106"/>
                  <a:pt x="1656859" y="827805"/>
                </a:cubicBezTo>
                <a:lnTo>
                  <a:pt x="1656859" y="827805"/>
                </a:lnTo>
                <a:close/>
                <a:moveTo>
                  <a:pt x="1538407" y="839517"/>
                </a:moveTo>
                <a:cubicBezTo>
                  <a:pt x="1536019" y="798208"/>
                  <a:pt x="1530561" y="757787"/>
                  <a:pt x="1522257" y="718494"/>
                </a:cubicBezTo>
                <a:cubicBezTo>
                  <a:pt x="1522996" y="704466"/>
                  <a:pt x="1523190" y="691168"/>
                  <a:pt x="1522819" y="678809"/>
                </a:cubicBezTo>
                <a:cubicBezTo>
                  <a:pt x="1533091" y="726851"/>
                  <a:pt x="1538511" y="776698"/>
                  <a:pt x="1538511" y="827805"/>
                </a:cubicBezTo>
                <a:cubicBezTo>
                  <a:pt x="1538511" y="831719"/>
                  <a:pt x="1538462" y="835616"/>
                  <a:pt x="1538407" y="839517"/>
                </a:cubicBezTo>
                <a:lnTo>
                  <a:pt x="1538407" y="839517"/>
                </a:lnTo>
                <a:close/>
                <a:moveTo>
                  <a:pt x="118348" y="827805"/>
                </a:moveTo>
                <a:cubicBezTo>
                  <a:pt x="118348" y="777633"/>
                  <a:pt x="123575" y="728675"/>
                  <a:pt x="133486" y="681442"/>
                </a:cubicBezTo>
                <a:cubicBezTo>
                  <a:pt x="164147" y="714241"/>
                  <a:pt x="236427" y="713466"/>
                  <a:pt x="254056" y="664465"/>
                </a:cubicBezTo>
                <a:cubicBezTo>
                  <a:pt x="285591" y="683264"/>
                  <a:pt x="327973" y="686681"/>
                  <a:pt x="327973" y="724257"/>
                </a:cubicBezTo>
                <a:cubicBezTo>
                  <a:pt x="327973" y="848243"/>
                  <a:pt x="332386" y="981176"/>
                  <a:pt x="445049" y="983232"/>
                </a:cubicBezTo>
                <a:cubicBezTo>
                  <a:pt x="448223" y="983272"/>
                  <a:pt x="507879" y="1005834"/>
                  <a:pt x="536269" y="1079470"/>
                </a:cubicBezTo>
                <a:cubicBezTo>
                  <a:pt x="546089" y="1104921"/>
                  <a:pt x="584913" y="1079470"/>
                  <a:pt x="627493" y="1079470"/>
                </a:cubicBezTo>
                <a:cubicBezTo>
                  <a:pt x="648752" y="1079470"/>
                  <a:pt x="627493" y="1115277"/>
                  <a:pt x="627493" y="1192718"/>
                </a:cubicBezTo>
                <a:cubicBezTo>
                  <a:pt x="627493" y="1269865"/>
                  <a:pt x="793807" y="1388640"/>
                  <a:pt x="793807" y="1388640"/>
                </a:cubicBezTo>
                <a:cubicBezTo>
                  <a:pt x="793043" y="1439709"/>
                  <a:pt x="795138" y="1481004"/>
                  <a:pt x="799381" y="1513992"/>
                </a:cubicBezTo>
                <a:cubicBezTo>
                  <a:pt x="761845" y="1513293"/>
                  <a:pt x="730202" y="1518267"/>
                  <a:pt x="705355" y="1526729"/>
                </a:cubicBezTo>
                <a:cubicBezTo>
                  <a:pt x="371852" y="1468485"/>
                  <a:pt x="118348" y="1177741"/>
                  <a:pt x="118348" y="827805"/>
                </a:cubicBezTo>
                <a:lnTo>
                  <a:pt x="118348" y="827805"/>
                </a:lnTo>
                <a:close/>
                <a:moveTo>
                  <a:pt x="1003251" y="1515686"/>
                </a:moveTo>
                <a:cubicBezTo>
                  <a:pt x="999565" y="1497663"/>
                  <a:pt x="983464" y="1487796"/>
                  <a:pt x="954082" y="1495518"/>
                </a:cubicBezTo>
                <a:cubicBezTo>
                  <a:pt x="977524" y="1395678"/>
                  <a:pt x="988924" y="1339745"/>
                  <a:pt x="1037870" y="1297283"/>
                </a:cubicBezTo>
                <a:cubicBezTo>
                  <a:pt x="1108679" y="1235892"/>
                  <a:pt x="1046303" y="1167631"/>
                  <a:pt x="992411" y="1175672"/>
                </a:cubicBezTo>
                <a:cubicBezTo>
                  <a:pt x="949938" y="1182082"/>
                  <a:pt x="976784" y="1123089"/>
                  <a:pt x="938866" y="1119817"/>
                </a:cubicBezTo>
                <a:cubicBezTo>
                  <a:pt x="900959" y="1116649"/>
                  <a:pt x="851459" y="1041249"/>
                  <a:pt x="796895" y="1015296"/>
                </a:cubicBezTo>
                <a:cubicBezTo>
                  <a:pt x="767973" y="1001568"/>
                  <a:pt x="739557" y="964754"/>
                  <a:pt x="694945" y="963108"/>
                </a:cubicBezTo>
                <a:cubicBezTo>
                  <a:pt x="655411" y="961571"/>
                  <a:pt x="597641" y="996539"/>
                  <a:pt x="597641" y="969584"/>
                </a:cubicBezTo>
                <a:cubicBezTo>
                  <a:pt x="597641" y="882782"/>
                  <a:pt x="588852" y="820841"/>
                  <a:pt x="587047" y="796108"/>
                </a:cubicBezTo>
                <a:cubicBezTo>
                  <a:pt x="585587" y="776236"/>
                  <a:pt x="574052" y="789407"/>
                  <a:pt x="627495" y="790698"/>
                </a:cubicBezTo>
                <a:cubicBezTo>
                  <a:pt x="656584" y="791471"/>
                  <a:pt x="642376" y="732275"/>
                  <a:pt x="671164" y="729966"/>
                </a:cubicBezTo>
                <a:cubicBezTo>
                  <a:pt x="699442" y="727727"/>
                  <a:pt x="766814" y="756428"/>
                  <a:pt x="783980" y="744996"/>
                </a:cubicBezTo>
                <a:cubicBezTo>
                  <a:pt x="799923" y="734343"/>
                  <a:pt x="901206" y="1010832"/>
                  <a:pt x="901206" y="790692"/>
                </a:cubicBezTo>
                <a:cubicBezTo>
                  <a:pt x="901206" y="764575"/>
                  <a:pt x="887675" y="719162"/>
                  <a:pt x="901206" y="694426"/>
                </a:cubicBezTo>
                <a:cubicBezTo>
                  <a:pt x="954703" y="596672"/>
                  <a:pt x="1004789" y="516998"/>
                  <a:pt x="1000289" y="505338"/>
                </a:cubicBezTo>
                <a:cubicBezTo>
                  <a:pt x="997742" y="498783"/>
                  <a:pt x="945559" y="493363"/>
                  <a:pt x="903797" y="507371"/>
                </a:cubicBezTo>
                <a:cubicBezTo>
                  <a:pt x="889714" y="512077"/>
                  <a:pt x="908281" y="534148"/>
                  <a:pt x="888046" y="538864"/>
                </a:cubicBezTo>
                <a:cubicBezTo>
                  <a:pt x="812223" y="556363"/>
                  <a:pt x="745226" y="518411"/>
                  <a:pt x="768684" y="482743"/>
                </a:cubicBezTo>
                <a:cubicBezTo>
                  <a:pt x="792710" y="446186"/>
                  <a:pt x="879757" y="466799"/>
                  <a:pt x="887384" y="393462"/>
                </a:cubicBezTo>
                <a:cubicBezTo>
                  <a:pt x="891775" y="351451"/>
                  <a:pt x="895414" y="302794"/>
                  <a:pt x="897846" y="266634"/>
                </a:cubicBezTo>
                <a:cubicBezTo>
                  <a:pt x="999902" y="282594"/>
                  <a:pt x="988663" y="134192"/>
                  <a:pt x="836924" y="118310"/>
                </a:cubicBezTo>
                <a:cubicBezTo>
                  <a:pt x="1143909" y="121902"/>
                  <a:pt x="1404039" y="320149"/>
                  <a:pt x="1499501" y="595296"/>
                </a:cubicBezTo>
                <a:cubicBezTo>
                  <a:pt x="1494676" y="590898"/>
                  <a:pt x="1489055" y="588216"/>
                  <a:pt x="1482567" y="587568"/>
                </a:cubicBezTo>
                <a:cubicBezTo>
                  <a:pt x="1436684" y="472967"/>
                  <a:pt x="1325326" y="555898"/>
                  <a:pt x="1363109" y="656976"/>
                </a:cubicBezTo>
                <a:cubicBezTo>
                  <a:pt x="1160707" y="812566"/>
                  <a:pt x="1212518" y="921081"/>
                  <a:pt x="1279013" y="983224"/>
                </a:cubicBezTo>
                <a:cubicBezTo>
                  <a:pt x="1314003" y="1015884"/>
                  <a:pt x="1347369" y="1065013"/>
                  <a:pt x="1369087" y="1100291"/>
                </a:cubicBezTo>
                <a:cubicBezTo>
                  <a:pt x="1345447" y="1169234"/>
                  <a:pt x="1456195" y="1141622"/>
                  <a:pt x="1510822" y="1024637"/>
                </a:cubicBezTo>
                <a:cubicBezTo>
                  <a:pt x="1441342" y="1265597"/>
                  <a:pt x="1247518" y="1453891"/>
                  <a:pt x="1003251" y="1515686"/>
                </a:cubicBezTo>
                <a:lnTo>
                  <a:pt x="1003251" y="1515686"/>
                </a:ln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536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ound Same Side Corner Rectangle 1+">
            <a:extLst>
              <a:ext uri="{FF2B5EF4-FFF2-40B4-BE49-F238E27FC236}">
                <a16:creationId xmlns:a16="http://schemas.microsoft.com/office/drawing/2014/main" id="{21C3027B-95C1-1443-9577-4F59AB861A6D}"/>
              </a:ext>
            </a:extLst>
          </p:cNvPr>
          <p:cNvSpPr/>
          <p:nvPr/>
        </p:nvSpPr>
        <p:spPr>
          <a:xfrm>
            <a:off x="7629946" y="1302480"/>
            <a:ext cx="1510273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Round Same Side Corner Rectangle 1+">
            <a:extLst>
              <a:ext uri="{FF2B5EF4-FFF2-40B4-BE49-F238E27FC236}">
                <a16:creationId xmlns:a16="http://schemas.microsoft.com/office/drawing/2014/main" id="{888723F4-6194-FC22-57A7-743585100C7D}"/>
              </a:ext>
            </a:extLst>
          </p:cNvPr>
          <p:cNvSpPr/>
          <p:nvPr/>
        </p:nvSpPr>
        <p:spPr>
          <a:xfrm>
            <a:off x="3068485" y="3220030"/>
            <a:ext cx="1515144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" name="Round Same Side Corner Rectangle 1+">
            <a:extLst>
              <a:ext uri="{FF2B5EF4-FFF2-40B4-BE49-F238E27FC236}">
                <a16:creationId xmlns:a16="http://schemas.microsoft.com/office/drawing/2014/main" id="{3E103147-25DC-FEBC-F17E-71DAB97A6B20}"/>
              </a:ext>
            </a:extLst>
          </p:cNvPr>
          <p:cNvSpPr/>
          <p:nvPr/>
        </p:nvSpPr>
        <p:spPr>
          <a:xfrm>
            <a:off x="7629946" y="3220030"/>
            <a:ext cx="1510273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Round Same Side Corner Rectangle 1+">
            <a:extLst>
              <a:ext uri="{FF2B5EF4-FFF2-40B4-BE49-F238E27FC236}">
                <a16:creationId xmlns:a16="http://schemas.microsoft.com/office/drawing/2014/main" id="{E777812F-9AF6-E830-EF26-17789B43CC87}"/>
              </a:ext>
            </a:extLst>
          </p:cNvPr>
          <p:cNvSpPr/>
          <p:nvPr/>
        </p:nvSpPr>
        <p:spPr>
          <a:xfrm>
            <a:off x="3068485" y="5137580"/>
            <a:ext cx="1515144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Round Same Side Corner Rectangle 1+">
            <a:extLst>
              <a:ext uri="{FF2B5EF4-FFF2-40B4-BE49-F238E27FC236}">
                <a16:creationId xmlns:a16="http://schemas.microsoft.com/office/drawing/2014/main" id="{058A0A20-4737-CB67-1336-A443AFCD8D7F}"/>
              </a:ext>
            </a:extLst>
          </p:cNvPr>
          <p:cNvSpPr/>
          <p:nvPr/>
        </p:nvSpPr>
        <p:spPr>
          <a:xfrm>
            <a:off x="7629946" y="5137580"/>
            <a:ext cx="1510273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Round Same Side Corner Rectangle 1+">
            <a:extLst>
              <a:ext uri="{FF2B5EF4-FFF2-40B4-BE49-F238E27FC236}">
                <a16:creationId xmlns:a16="http://schemas.microsoft.com/office/drawing/2014/main" id="{4ED70794-09F2-0192-D0EE-DE636F7BD6A6}"/>
              </a:ext>
            </a:extLst>
          </p:cNvPr>
          <p:cNvSpPr/>
          <p:nvPr/>
        </p:nvSpPr>
        <p:spPr>
          <a:xfrm>
            <a:off x="3068485" y="1302480"/>
            <a:ext cx="1515144" cy="117871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Round Same Side Corner Rectangle 1+">
            <a:extLst>
              <a:ext uri="{FF2B5EF4-FFF2-40B4-BE49-F238E27FC236}">
                <a16:creationId xmlns:a16="http://schemas.microsoft.com/office/drawing/2014/main" id="{2AEDBE4D-A4D1-6C9E-9CDF-C5148B15608E}"/>
              </a:ext>
            </a:extLst>
          </p:cNvPr>
          <p:cNvSpPr/>
          <p:nvPr/>
        </p:nvSpPr>
        <p:spPr>
          <a:xfrm>
            <a:off x="712906" y="1782779"/>
            <a:ext cx="2088696" cy="1699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lumMod val="5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4C35D304-735C-84EA-CADB-DCBEDAB21B20}"/>
              </a:ext>
            </a:extLst>
          </p:cNvPr>
          <p:cNvSpPr/>
          <p:nvPr/>
        </p:nvSpPr>
        <p:spPr>
          <a:xfrm>
            <a:off x="713003" y="1981228"/>
            <a:ext cx="2088696" cy="150143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8EC971-6564-A339-0688-3E4AF9A78557}"/>
              </a:ext>
            </a:extLst>
          </p:cNvPr>
          <p:cNvSpPr txBox="1"/>
          <p:nvPr/>
        </p:nvSpPr>
        <p:spPr>
          <a:xfrm>
            <a:off x="634810" y="3560093"/>
            <a:ext cx="2370483" cy="2588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项目负责人 秋圈圈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秋水大学农业工程硕士研究生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“科创秋水”金奖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秋水智能物联网创新创业大赛第三名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入围第三届秦淮硅港国际创新创业大赛决赛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2022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秋水大学“正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青年”研究生年度人物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相关研究成果曾被秋水日报、秋水卫视等多家媒体报道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85F42B-F5A9-0B27-74CE-D653EFB40940}"/>
              </a:ext>
            </a:extLst>
          </p:cNvPr>
          <p:cNvSpPr txBox="1"/>
          <p:nvPr/>
        </p:nvSpPr>
        <p:spPr>
          <a:xfrm>
            <a:off x="1054638" y="506262"/>
            <a:ext cx="1883849" cy="718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127000" sx="102000" sy="102000" algn="ctr" rotWithShape="0">
                    <a:schemeClr val="accent1">
                      <a:lumMod val="75000"/>
                      <a:alpha val="3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团队成员</a:t>
            </a:r>
          </a:p>
        </p:txBody>
      </p:sp>
      <p:pic>
        <p:nvPicPr>
          <p:cNvPr id="20" name="Picture 24">
            <a:extLst>
              <a:ext uri="{FF2B5EF4-FFF2-40B4-BE49-F238E27FC236}">
                <a16:creationId xmlns:a16="http://schemas.microsoft.com/office/drawing/2014/main" id="{F0F3446D-F131-0CF3-DF7A-ACCE2EAACE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08" y="589281"/>
            <a:ext cx="532768" cy="514750"/>
          </a:xfrm>
          <a:prstGeom prst="rect">
            <a:avLst/>
          </a:prstGeom>
          <a:effectLst>
            <a:outerShdw blurRad="190500" dist="342900" dir="2700000" algn="tl" rotWithShape="0">
              <a:schemeClr val="accent1">
                <a:lumMod val="50000"/>
                <a:alpha val="12000"/>
              </a:schemeClr>
            </a:outerShdw>
          </a:effectLst>
        </p:spPr>
      </p:pic>
      <p:pic>
        <p:nvPicPr>
          <p:cNvPr id="28" name="Picture 25">
            <a:extLst>
              <a:ext uri="{FF2B5EF4-FFF2-40B4-BE49-F238E27FC236}">
                <a16:creationId xmlns:a16="http://schemas.microsoft.com/office/drawing/2014/main" id="{678D436C-FAD3-1DB4-241D-FB11127FD692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84" y="1302480"/>
            <a:ext cx="2333177" cy="2180182"/>
          </a:xfrm>
          <a:prstGeom prst="rect">
            <a:avLst/>
          </a:prstGeom>
        </p:spPr>
      </p:pic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3A503FDE-6582-C74B-FA37-5606B9A4C089}"/>
              </a:ext>
            </a:extLst>
          </p:cNvPr>
          <p:cNvSpPr/>
          <p:nvPr/>
        </p:nvSpPr>
        <p:spPr>
          <a:xfrm>
            <a:off x="7625173" y="1382073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6" name="图片 35" descr="人穿着衬衫&#10;&#10;描述已自动生成">
            <a:extLst>
              <a:ext uri="{FF2B5EF4-FFF2-40B4-BE49-F238E27FC236}">
                <a16:creationId xmlns:a16="http://schemas.microsoft.com/office/drawing/2014/main" id="{56D18234-6819-9D37-24E6-77287D65FD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4871" y="843353"/>
            <a:ext cx="1398843" cy="16338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8592CB3-65CD-FAAB-595F-DA2E78F19380}"/>
              </a:ext>
            </a:extLst>
          </p:cNvPr>
          <p:cNvSpPr txBox="1"/>
          <p:nvPr/>
        </p:nvSpPr>
        <p:spPr>
          <a:xfrm>
            <a:off x="4655840" y="1302480"/>
            <a:ext cx="2933590" cy="1259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技术总监 秋小柯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秋水大学农业工程硕士研究生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秋水大学智慧农业实验室首席技术官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牵头获“互联网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+”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全国银奖、“科创秋水”一等奖等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项双创比赛奖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35828-DB56-2453-AF32-29BBA3F02630}"/>
              </a:ext>
            </a:extLst>
          </p:cNvPr>
          <p:cNvSpPr txBox="1"/>
          <p:nvPr/>
        </p:nvSpPr>
        <p:spPr>
          <a:xfrm>
            <a:off x="9234889" y="1302480"/>
            <a:ext cx="2666114" cy="10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财务总监 秋小荟</a:t>
            </a:r>
            <a:endParaRPr lang="en-US" altLang="zh-CN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marL="0" marR="0" lvl="0" indent="-108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秋水大学财务管理本科生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-108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全国大学生财务精英挑战赛优秀奖</a:t>
            </a:r>
          </a:p>
          <a:p>
            <a:pPr marL="0" marR="0" lvl="0" indent="-108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全国⼤学⽣市场调研⼤赛一等奖</a:t>
            </a: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E2CFFA49-4094-81C0-D1F4-30F85B60E558}"/>
              </a:ext>
            </a:extLst>
          </p:cNvPr>
          <p:cNvSpPr/>
          <p:nvPr/>
        </p:nvSpPr>
        <p:spPr>
          <a:xfrm>
            <a:off x="3068486" y="1382073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2" name="图片 31" descr="穿着西装笔挺的男子&#10;&#10;描述已自动生成">
            <a:extLst>
              <a:ext uri="{FF2B5EF4-FFF2-40B4-BE49-F238E27FC236}">
                <a16:creationId xmlns:a16="http://schemas.microsoft.com/office/drawing/2014/main" id="{281F8655-B904-4CA3-D44D-70B1368AA5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5" t="-460" r="8012"/>
          <a:stretch/>
        </p:blipFill>
        <p:spPr>
          <a:xfrm>
            <a:off x="3116582" y="800202"/>
            <a:ext cx="1398621" cy="1671049"/>
          </a:xfrm>
          <a:prstGeom prst="rect">
            <a:avLst/>
          </a:prstGeom>
        </p:spPr>
      </p:pic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62FE3F73-06BA-8228-831B-BE060CB44018}"/>
              </a:ext>
            </a:extLst>
          </p:cNvPr>
          <p:cNvSpPr/>
          <p:nvPr/>
        </p:nvSpPr>
        <p:spPr>
          <a:xfrm>
            <a:off x="7625173" y="3317625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4" name="图片 33" descr="穿衬衫打领带的男孩&#10;&#10;描述已自动生成">
            <a:extLst>
              <a:ext uri="{FF2B5EF4-FFF2-40B4-BE49-F238E27FC236}">
                <a16:creationId xmlns:a16="http://schemas.microsoft.com/office/drawing/2014/main" id="{234D9DAB-6740-BEF2-6640-693711D7CD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677" y="2905564"/>
            <a:ext cx="1641542" cy="1501433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DE32F69B-615C-ACD2-101C-F89C8C244553}"/>
              </a:ext>
            </a:extLst>
          </p:cNvPr>
          <p:cNvSpPr txBox="1"/>
          <p:nvPr/>
        </p:nvSpPr>
        <p:spPr>
          <a:xfrm>
            <a:off x="4679646" y="3258741"/>
            <a:ext cx="2885977" cy="1259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技术骨干 秋芒芒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秋水大学计算机科学技术硕士研究生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具备丰富的后端开发经验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参加“中科云华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训练营”利用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Vue JS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框架制作某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APP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后台管理系统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A41F818-5E14-C963-C855-2963512B349B}"/>
              </a:ext>
            </a:extLst>
          </p:cNvPr>
          <p:cNvSpPr txBox="1"/>
          <p:nvPr/>
        </p:nvSpPr>
        <p:spPr>
          <a:xfrm>
            <a:off x="9211082" y="3258741"/>
            <a:ext cx="2933590" cy="10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市场总监 秋菜菜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秋水大学市场营销本科生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“科创秋水”金奖团队负责人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全国大学生营销精英挑战赛金奖</a:t>
            </a:r>
          </a:p>
        </p:txBody>
      </p:sp>
      <p:sp>
        <p:nvSpPr>
          <p:cNvPr id="41" name="矩形: 圆顶角 40">
            <a:extLst>
              <a:ext uri="{FF2B5EF4-FFF2-40B4-BE49-F238E27FC236}">
                <a16:creationId xmlns:a16="http://schemas.microsoft.com/office/drawing/2014/main" id="{23685523-EC79-7FCD-7FB5-E78AD5B90663}"/>
              </a:ext>
            </a:extLst>
          </p:cNvPr>
          <p:cNvSpPr/>
          <p:nvPr/>
        </p:nvSpPr>
        <p:spPr>
          <a:xfrm>
            <a:off x="3068486" y="3317625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42" name="图片 41" descr="穿白色衣服的女人在微笑&#10;&#10;描述已自动生成">
            <a:extLst>
              <a:ext uri="{FF2B5EF4-FFF2-40B4-BE49-F238E27FC236}">
                <a16:creationId xmlns:a16="http://schemas.microsoft.com/office/drawing/2014/main" id="{D066AEDC-79EA-A511-0238-4873CDFADC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2" r="12502"/>
          <a:stretch/>
        </p:blipFill>
        <p:spPr>
          <a:xfrm>
            <a:off x="2999656" y="2874310"/>
            <a:ext cx="1577322" cy="1533323"/>
          </a:xfrm>
          <a:prstGeom prst="rect">
            <a:avLst/>
          </a:prstGeom>
        </p:spPr>
      </p:pic>
      <p:sp>
        <p:nvSpPr>
          <p:cNvPr id="45" name="矩形: 圆顶角 44">
            <a:extLst>
              <a:ext uri="{FF2B5EF4-FFF2-40B4-BE49-F238E27FC236}">
                <a16:creationId xmlns:a16="http://schemas.microsoft.com/office/drawing/2014/main" id="{B213C04E-DD0B-F151-AB4B-CC6BC579B943}"/>
              </a:ext>
            </a:extLst>
          </p:cNvPr>
          <p:cNvSpPr/>
          <p:nvPr/>
        </p:nvSpPr>
        <p:spPr>
          <a:xfrm>
            <a:off x="7625173" y="5253177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8" name="图片 37" descr="穿着西装笔挺的男子&#10;&#10;描述已自动生成">
            <a:extLst>
              <a:ext uri="{FF2B5EF4-FFF2-40B4-BE49-F238E27FC236}">
                <a16:creationId xmlns:a16="http://schemas.microsoft.com/office/drawing/2014/main" id="{F3CEBA0B-5ADC-1D62-FD2A-D33E2155EE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3694" y="4676840"/>
            <a:ext cx="1620557" cy="1663392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801AD0FB-A728-2FBA-A21A-3F2A7C93AE9F}"/>
              </a:ext>
            </a:extLst>
          </p:cNvPr>
          <p:cNvSpPr txBox="1"/>
          <p:nvPr/>
        </p:nvSpPr>
        <p:spPr>
          <a:xfrm>
            <a:off x="4655840" y="5173584"/>
            <a:ext cx="2933590" cy="1259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技术骨干 秋车车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秋水大学人工智能硕士研究生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秋水杯大学生数学建模竞赛全国一等奖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环境感知预警方向发表专利一项</a:t>
            </a:r>
          </a:p>
          <a:p>
            <a:pPr marR="0" lvl="0" indent="-1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参与校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SRTP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，牵头国家级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SRTP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项目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3442206-1298-547F-C8A3-27F6F2587E5B}"/>
              </a:ext>
            </a:extLst>
          </p:cNvPr>
          <p:cNvSpPr txBox="1"/>
          <p:nvPr/>
        </p:nvSpPr>
        <p:spPr>
          <a:xfrm>
            <a:off x="9234889" y="5173584"/>
            <a:ext cx="2666114" cy="10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技术骨干 秋闯闯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秋水大学供应链管理硕士研究生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秋水市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7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项学科竞赛奖项银奖</a:t>
            </a:r>
          </a:p>
          <a:p>
            <a:pPr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参与开发项目超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万</a:t>
            </a:r>
          </a:p>
        </p:txBody>
      </p:sp>
      <p:sp>
        <p:nvSpPr>
          <p:cNvPr id="49" name="矩形: 圆顶角 48">
            <a:extLst>
              <a:ext uri="{FF2B5EF4-FFF2-40B4-BE49-F238E27FC236}">
                <a16:creationId xmlns:a16="http://schemas.microsoft.com/office/drawing/2014/main" id="{941B31D2-99C9-E199-742C-B85DF988A0D7}"/>
              </a:ext>
            </a:extLst>
          </p:cNvPr>
          <p:cNvSpPr/>
          <p:nvPr/>
        </p:nvSpPr>
        <p:spPr>
          <a:xfrm>
            <a:off x="3068486" y="5253177"/>
            <a:ext cx="1515143" cy="1089142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40" name="图片 39" descr="穿着西装的男孩&#10;&#10;描述已自动生成">
            <a:extLst>
              <a:ext uri="{FF2B5EF4-FFF2-40B4-BE49-F238E27FC236}">
                <a16:creationId xmlns:a16="http://schemas.microsoft.com/office/drawing/2014/main" id="{238DC3E0-3181-5E73-6D33-CDF24C67B59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7"/>
          <a:stretch/>
        </p:blipFill>
        <p:spPr>
          <a:xfrm>
            <a:off x="3068486" y="4838847"/>
            <a:ext cx="1773146" cy="149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15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人, 建筑, 草, 女人&#10;&#10;描述已自动生成">
            <a:extLst>
              <a:ext uri="{FF2B5EF4-FFF2-40B4-BE49-F238E27FC236}">
                <a16:creationId xmlns:a16="http://schemas.microsoft.com/office/drawing/2014/main" id="{556CE738-178A-46D7-9C38-995FF5516C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45" y="0"/>
            <a:ext cx="12192000" cy="685800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F1661F4-1212-0A76-4AD5-2B6BF50111AC}"/>
              </a:ext>
            </a:extLst>
          </p:cNvPr>
          <p:cNvSpPr/>
          <p:nvPr/>
        </p:nvSpPr>
        <p:spPr>
          <a:xfrm>
            <a:off x="0" y="0"/>
            <a:ext cx="7829883" cy="6858000"/>
          </a:xfrm>
          <a:custGeom>
            <a:avLst/>
            <a:gdLst>
              <a:gd name="connsiteX0" fmla="*/ 0 w 7134638"/>
              <a:gd name="connsiteY0" fmla="*/ 0 h 6858000"/>
              <a:gd name="connsiteX1" fmla="*/ 7134638 w 7134638"/>
              <a:gd name="connsiteY1" fmla="*/ 0 h 6858000"/>
              <a:gd name="connsiteX2" fmla="*/ 6047394 w 7134638"/>
              <a:gd name="connsiteY2" fmla="*/ 6858000 h 6858000"/>
              <a:gd name="connsiteX3" fmla="*/ 0 w 7134638"/>
              <a:gd name="connsiteY3" fmla="*/ 6858000 h 6858000"/>
              <a:gd name="connsiteX4" fmla="*/ 0 w 713463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4638" h="6858000">
                <a:moveTo>
                  <a:pt x="0" y="0"/>
                </a:moveTo>
                <a:lnTo>
                  <a:pt x="7134638" y="0"/>
                </a:lnTo>
                <a:lnTo>
                  <a:pt x="604739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067D9AC-9A76-2FE2-02DE-8EF8F2075212}"/>
              </a:ext>
            </a:extLst>
          </p:cNvPr>
          <p:cNvSpPr/>
          <p:nvPr/>
        </p:nvSpPr>
        <p:spPr>
          <a:xfrm>
            <a:off x="10004371" y="0"/>
            <a:ext cx="2882875" cy="6858000"/>
          </a:xfrm>
          <a:custGeom>
            <a:avLst/>
            <a:gdLst>
              <a:gd name="connsiteX0" fmla="*/ 1087243 w 2882875"/>
              <a:gd name="connsiteY0" fmla="*/ 0 h 6858000"/>
              <a:gd name="connsiteX1" fmla="*/ 2882875 w 2882875"/>
              <a:gd name="connsiteY1" fmla="*/ 0 h 6858000"/>
              <a:gd name="connsiteX2" fmla="*/ 2882875 w 2882875"/>
              <a:gd name="connsiteY2" fmla="*/ 6858000 h 6858000"/>
              <a:gd name="connsiteX3" fmla="*/ 0 w 2882875"/>
              <a:gd name="connsiteY3" fmla="*/ 6858000 h 6858000"/>
              <a:gd name="connsiteX4" fmla="*/ 1087243 w 28828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2875" h="6858000">
                <a:moveTo>
                  <a:pt x="1087243" y="0"/>
                </a:moveTo>
                <a:lnTo>
                  <a:pt x="2882875" y="0"/>
                </a:lnTo>
                <a:lnTo>
                  <a:pt x="2882875" y="6858000"/>
                </a:lnTo>
                <a:lnTo>
                  <a:pt x="0" y="6858000"/>
                </a:lnTo>
                <a:lnTo>
                  <a:pt x="1087243" y="0"/>
                </a:ln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"/>
              <a:ea typeface="思源黑体 CN Regula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C345C-259C-6E9E-6748-8743B2958767}"/>
              </a:ext>
            </a:extLst>
          </p:cNvPr>
          <p:cNvSpPr txBox="1"/>
          <p:nvPr/>
        </p:nvSpPr>
        <p:spPr>
          <a:xfrm>
            <a:off x="1251098" y="506262"/>
            <a:ext cx="1883849" cy="718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sx="102000" sy="102000" algn="ctr" rotWithShape="0">
                    <a:srgbClr val="80C143">
                      <a:alpha val="3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摄图摩登小方体-iFonts联名" panose="00000500000000000000" pitchFamily="2" charset="-122"/>
              </a:rPr>
              <a:t>社会效益</a:t>
            </a:r>
          </a:p>
        </p:txBody>
      </p:sp>
      <p:pic>
        <p:nvPicPr>
          <p:cNvPr id="12" name="Picture 24">
            <a:extLst>
              <a:ext uri="{FF2B5EF4-FFF2-40B4-BE49-F238E27FC236}">
                <a16:creationId xmlns:a16="http://schemas.microsoft.com/office/drawing/2014/main" id="{0BBAF29D-DE1B-82AA-7B3E-84E535143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68" y="589281"/>
            <a:ext cx="532768" cy="514750"/>
          </a:xfrm>
          <a:prstGeom prst="rect">
            <a:avLst/>
          </a:prstGeom>
          <a:effectLst>
            <a:outerShdw blurRad="190500" dist="342900" dir="2700000" algn="tl" rotWithShape="0">
              <a:schemeClr val="accent1">
                <a:lumMod val="50000"/>
                <a:alpha val="12000"/>
              </a:schemeClr>
            </a:outerShdw>
          </a:effectLst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ACDE610-F6CA-DD5F-38C5-ED704490366E}"/>
              </a:ext>
            </a:extLst>
          </p:cNvPr>
          <p:cNvCxnSpPr>
            <a:cxnSpLocks/>
          </p:cNvCxnSpPr>
          <p:nvPr/>
        </p:nvCxnSpPr>
        <p:spPr>
          <a:xfrm>
            <a:off x="902025" y="1490067"/>
            <a:ext cx="0" cy="2875037"/>
          </a:xfrm>
          <a:prstGeom prst="line">
            <a:avLst/>
          </a:prstGeom>
          <a:ln w="25400">
            <a:gradFill>
              <a:gsLst>
                <a:gs pos="0">
                  <a:schemeClr val="bg1">
                    <a:alpha val="0"/>
                  </a:schemeClr>
                </a:gs>
                <a:gs pos="58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DBEE31A-E116-516E-8705-6F283EB83C63}"/>
              </a:ext>
            </a:extLst>
          </p:cNvPr>
          <p:cNvCxnSpPr>
            <a:cxnSpLocks/>
            <a:stCxn id="23" idx="1"/>
            <a:endCxn id="23" idx="2"/>
          </p:cNvCxnSpPr>
          <p:nvPr/>
        </p:nvCxnSpPr>
        <p:spPr>
          <a:xfrm flipH="1">
            <a:off x="6636691" y="0"/>
            <a:ext cx="1193192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E4F07CA-EBC4-4720-30A6-04747621E5AD}"/>
              </a:ext>
            </a:extLst>
          </p:cNvPr>
          <p:cNvCxnSpPr>
            <a:cxnSpLocks/>
            <a:endCxn id="22" idx="3"/>
          </p:cNvCxnSpPr>
          <p:nvPr/>
        </p:nvCxnSpPr>
        <p:spPr>
          <a:xfrm flipH="1">
            <a:off x="10004371" y="-27384"/>
            <a:ext cx="1063390" cy="688538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16E458-C233-4DAE-DCC0-1A17DB583BE4}"/>
              </a:ext>
            </a:extLst>
          </p:cNvPr>
          <p:cNvGrpSpPr/>
          <p:nvPr/>
        </p:nvGrpSpPr>
        <p:grpSpPr>
          <a:xfrm>
            <a:off x="837347" y="1470239"/>
            <a:ext cx="4916978" cy="794344"/>
            <a:chOff x="640887" y="1470239"/>
            <a:chExt cx="4916978" cy="7943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D246AE-09F3-1CEE-8F25-B7442080D98A}"/>
                </a:ext>
              </a:extLst>
            </p:cNvPr>
            <p:cNvSpPr txBox="1"/>
            <p:nvPr/>
          </p:nvSpPr>
          <p:spPr>
            <a:xfrm>
              <a:off x="722258" y="1931222"/>
              <a:ext cx="4835607" cy="3333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相较于传统温室，智慧温室项目平均提高农作物产量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15%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ABDBAF6-4B16-FDFB-8405-E8222AF3ABA7}"/>
                </a:ext>
              </a:extLst>
            </p:cNvPr>
            <p:cNvGrpSpPr/>
            <p:nvPr/>
          </p:nvGrpSpPr>
          <p:grpSpPr>
            <a:xfrm>
              <a:off x="640887" y="1470239"/>
              <a:ext cx="1680054" cy="438037"/>
              <a:chOff x="640887" y="1470239"/>
              <a:chExt cx="1680054" cy="438037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72F75EC-0D48-0121-381F-34730177F7BE}"/>
                  </a:ext>
                </a:extLst>
              </p:cNvPr>
              <p:cNvSpPr/>
              <p:nvPr/>
            </p:nvSpPr>
            <p:spPr>
              <a:xfrm>
                <a:off x="640887" y="1679694"/>
                <a:ext cx="108876" cy="1088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349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A47CF9AD-4E68-A2CE-4860-BA4EE1A17CAA}"/>
                  </a:ext>
                </a:extLst>
              </p:cNvPr>
              <p:cNvGrpSpPr/>
              <p:nvPr/>
            </p:nvGrpSpPr>
            <p:grpSpPr>
              <a:xfrm>
                <a:off x="821504" y="1470239"/>
                <a:ext cx="1499437" cy="438037"/>
                <a:chOff x="710554" y="1470239"/>
                <a:chExt cx="1499437" cy="438037"/>
              </a:xfrm>
            </p:grpSpPr>
            <p:pic>
              <p:nvPicPr>
                <p:cNvPr id="35" name="图片 34">
                  <a:extLst>
                    <a:ext uri="{FF2B5EF4-FFF2-40B4-BE49-F238E27FC236}">
                      <a16:creationId xmlns:a16="http://schemas.microsoft.com/office/drawing/2014/main" id="{2DC47E49-9AA7-79B6-CFCD-0D6B10D188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554" y="1470239"/>
                  <a:ext cx="1499437" cy="438037"/>
                </a:xfrm>
                <a:prstGeom prst="rect">
                  <a:avLst/>
                </a:prstGeom>
              </p:spPr>
            </p:pic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9EC0F692-680C-CCB8-B2A5-A45BDD03650F}"/>
                    </a:ext>
                  </a:extLst>
                </p:cNvPr>
                <p:cNvSpPr txBox="1"/>
                <p:nvPr/>
              </p:nvSpPr>
              <p:spPr>
                <a:xfrm>
                  <a:off x="806795" y="1490067"/>
                  <a:ext cx="960519" cy="401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rPr>
                    <a:t>2019</a:t>
                  </a: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rPr>
                    <a:t>年</a:t>
                  </a:r>
                  <a:endPara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B3EBBC-C494-BB1D-20B1-507A6617FBF3}"/>
              </a:ext>
            </a:extLst>
          </p:cNvPr>
          <p:cNvGrpSpPr/>
          <p:nvPr/>
        </p:nvGrpSpPr>
        <p:grpSpPr>
          <a:xfrm>
            <a:off x="837347" y="2324985"/>
            <a:ext cx="4608572" cy="791715"/>
            <a:chOff x="640887" y="1470239"/>
            <a:chExt cx="4608572" cy="79171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BE0562C-0B16-5F4B-E69F-C7A392E0BAB6}"/>
                </a:ext>
              </a:extLst>
            </p:cNvPr>
            <p:cNvSpPr txBox="1"/>
            <p:nvPr/>
          </p:nvSpPr>
          <p:spPr>
            <a:xfrm>
              <a:off x="722258" y="1931222"/>
              <a:ext cx="4527201" cy="3307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智慧温室项目继续保持良好表现，农作物产量增加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20%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79B425D-DCC6-E39A-D6AA-FAEE5AF30B3A}"/>
                </a:ext>
              </a:extLst>
            </p:cNvPr>
            <p:cNvGrpSpPr/>
            <p:nvPr/>
          </p:nvGrpSpPr>
          <p:grpSpPr>
            <a:xfrm>
              <a:off x="640887" y="1470239"/>
              <a:ext cx="1680054" cy="438037"/>
              <a:chOff x="640887" y="1470239"/>
              <a:chExt cx="1680054" cy="438037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C6A8EE7-A1B6-081A-A061-312F55CF3201}"/>
                  </a:ext>
                </a:extLst>
              </p:cNvPr>
              <p:cNvSpPr/>
              <p:nvPr/>
            </p:nvSpPr>
            <p:spPr>
              <a:xfrm>
                <a:off x="640887" y="1679694"/>
                <a:ext cx="108876" cy="1088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349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6FECC88-71E1-1F42-C10B-3C7F20EA1BE0}"/>
                  </a:ext>
                </a:extLst>
              </p:cNvPr>
              <p:cNvGrpSpPr/>
              <p:nvPr/>
            </p:nvGrpSpPr>
            <p:grpSpPr>
              <a:xfrm>
                <a:off x="821504" y="1470239"/>
                <a:ext cx="1499437" cy="438037"/>
                <a:chOff x="710554" y="1470239"/>
                <a:chExt cx="1499437" cy="438037"/>
              </a:xfrm>
            </p:grpSpPr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DD5D658A-9C1F-AE97-297C-99F57E7461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554" y="1470239"/>
                  <a:ext cx="1499437" cy="438037"/>
                </a:xfrm>
                <a:prstGeom prst="rect">
                  <a:avLst/>
                </a:prstGeom>
              </p:spPr>
            </p:pic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77107F57-2EB7-D435-60DE-EAC2194136BD}"/>
                    </a:ext>
                  </a:extLst>
                </p:cNvPr>
                <p:cNvSpPr txBox="1"/>
                <p:nvPr/>
              </p:nvSpPr>
              <p:spPr>
                <a:xfrm>
                  <a:off x="806795" y="1490067"/>
                  <a:ext cx="960519" cy="401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2020</a:t>
                  </a:r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年</a:t>
                  </a:r>
                </a:p>
              </p:txBody>
            </p:sp>
          </p:grp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E6ED4BA-1963-3576-CA25-78E8F8B1CED1}"/>
              </a:ext>
            </a:extLst>
          </p:cNvPr>
          <p:cNvGrpSpPr/>
          <p:nvPr/>
        </p:nvGrpSpPr>
        <p:grpSpPr>
          <a:xfrm>
            <a:off x="837347" y="3179731"/>
            <a:ext cx="4916978" cy="794344"/>
            <a:chOff x="640887" y="1470239"/>
            <a:chExt cx="4916978" cy="79434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B933C4B-894F-A5C8-2604-526C070277A0}"/>
                </a:ext>
              </a:extLst>
            </p:cNvPr>
            <p:cNvSpPr txBox="1"/>
            <p:nvPr/>
          </p:nvSpPr>
          <p:spPr>
            <a:xfrm>
              <a:off x="722258" y="1931222"/>
              <a:ext cx="4835607" cy="3333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智慧温室项目进一步优化管理和控制，农作物产量增加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25%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BCDFADA-3681-E718-84C6-A264FA6B94A7}"/>
                </a:ext>
              </a:extLst>
            </p:cNvPr>
            <p:cNvGrpSpPr/>
            <p:nvPr/>
          </p:nvGrpSpPr>
          <p:grpSpPr>
            <a:xfrm>
              <a:off x="640887" y="1470239"/>
              <a:ext cx="1680054" cy="438037"/>
              <a:chOff x="640887" y="1470239"/>
              <a:chExt cx="1680054" cy="438037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EA250A9F-D2C2-A62F-B07B-EEA0635A8C0F}"/>
                  </a:ext>
                </a:extLst>
              </p:cNvPr>
              <p:cNvSpPr/>
              <p:nvPr/>
            </p:nvSpPr>
            <p:spPr>
              <a:xfrm>
                <a:off x="640887" y="1679694"/>
                <a:ext cx="108876" cy="1088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349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B4B60782-5956-CA86-A633-CF9392A9E873}"/>
                  </a:ext>
                </a:extLst>
              </p:cNvPr>
              <p:cNvGrpSpPr/>
              <p:nvPr/>
            </p:nvGrpSpPr>
            <p:grpSpPr>
              <a:xfrm>
                <a:off x="821504" y="1470239"/>
                <a:ext cx="1499437" cy="438037"/>
                <a:chOff x="710554" y="1470239"/>
                <a:chExt cx="1499437" cy="438037"/>
              </a:xfrm>
            </p:grpSpPr>
            <p:pic>
              <p:nvPicPr>
                <p:cNvPr id="60" name="图片 59">
                  <a:extLst>
                    <a:ext uri="{FF2B5EF4-FFF2-40B4-BE49-F238E27FC236}">
                      <a16:creationId xmlns:a16="http://schemas.microsoft.com/office/drawing/2014/main" id="{D3C8418C-7E28-D4BA-F2FF-2F57BFFA5B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554" y="1470239"/>
                  <a:ext cx="1499437" cy="438037"/>
                </a:xfrm>
                <a:prstGeom prst="rect">
                  <a:avLst/>
                </a:prstGeom>
              </p:spPr>
            </p:pic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DB7362AD-D5D0-3F5C-AF28-0A5B24B367A6}"/>
                    </a:ext>
                  </a:extLst>
                </p:cNvPr>
                <p:cNvSpPr txBox="1"/>
                <p:nvPr/>
              </p:nvSpPr>
              <p:spPr>
                <a:xfrm>
                  <a:off x="806795" y="1490067"/>
                  <a:ext cx="960519" cy="40222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2021</a:t>
                  </a:r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年</a:t>
                  </a:r>
                  <a:endParaRPr lang="en-US" altLang="zh-CN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46EA1F6-FF2E-C6B1-C036-6F611DA9EA95}"/>
              </a:ext>
            </a:extLst>
          </p:cNvPr>
          <p:cNvGrpSpPr/>
          <p:nvPr/>
        </p:nvGrpSpPr>
        <p:grpSpPr>
          <a:xfrm>
            <a:off x="837347" y="4034477"/>
            <a:ext cx="4788109" cy="791715"/>
            <a:chOff x="640887" y="1470239"/>
            <a:chExt cx="4788109" cy="79171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FD01756-92D2-F27F-3B68-E3D27FC33D9B}"/>
                </a:ext>
              </a:extLst>
            </p:cNvPr>
            <p:cNvSpPr txBox="1"/>
            <p:nvPr/>
          </p:nvSpPr>
          <p:spPr>
            <a:xfrm>
              <a:off x="722258" y="1931222"/>
              <a:ext cx="4706738" cy="3307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智慧温室项目持续改进技术和运营，农作物产量增加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30%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BE3CC096-92E7-BDBA-2F2D-38F9190A0369}"/>
                </a:ext>
              </a:extLst>
            </p:cNvPr>
            <p:cNvGrpSpPr/>
            <p:nvPr/>
          </p:nvGrpSpPr>
          <p:grpSpPr>
            <a:xfrm>
              <a:off x="640887" y="1470239"/>
              <a:ext cx="1680054" cy="438037"/>
              <a:chOff x="640887" y="1470239"/>
              <a:chExt cx="1680054" cy="438037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C865E2E-22DD-538A-34C4-62B52DFE5A7C}"/>
                  </a:ext>
                </a:extLst>
              </p:cNvPr>
              <p:cNvSpPr/>
              <p:nvPr/>
            </p:nvSpPr>
            <p:spPr>
              <a:xfrm>
                <a:off x="640887" y="1679694"/>
                <a:ext cx="108876" cy="1088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349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AAF79BA9-5E9A-40A3-A601-BC72171A6CB5}"/>
                  </a:ext>
                </a:extLst>
              </p:cNvPr>
              <p:cNvGrpSpPr/>
              <p:nvPr/>
            </p:nvGrpSpPr>
            <p:grpSpPr>
              <a:xfrm>
                <a:off x="821504" y="1470239"/>
                <a:ext cx="1499437" cy="438037"/>
                <a:chOff x="710554" y="1470239"/>
                <a:chExt cx="1499437" cy="438037"/>
              </a:xfrm>
            </p:grpSpPr>
            <p:pic>
              <p:nvPicPr>
                <p:cNvPr id="67" name="图片 66">
                  <a:extLst>
                    <a:ext uri="{FF2B5EF4-FFF2-40B4-BE49-F238E27FC236}">
                      <a16:creationId xmlns:a16="http://schemas.microsoft.com/office/drawing/2014/main" id="{59480C3A-90A2-1F80-FAC7-4B8BE456B2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554" y="1470239"/>
                  <a:ext cx="1499437" cy="438037"/>
                </a:xfrm>
                <a:prstGeom prst="rect">
                  <a:avLst/>
                </a:prstGeom>
              </p:spPr>
            </p:pic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70054E79-A7F4-49BD-ED47-5C58306526B3}"/>
                    </a:ext>
                  </a:extLst>
                </p:cNvPr>
                <p:cNvSpPr txBox="1"/>
                <p:nvPr/>
              </p:nvSpPr>
              <p:spPr>
                <a:xfrm>
                  <a:off x="806795" y="1490067"/>
                  <a:ext cx="960519" cy="4017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en-US" altLang="zh-CN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2022</a:t>
                  </a:r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年</a:t>
                  </a:r>
                  <a:endParaRPr lang="en-US" altLang="zh-CN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FE2C47F-6389-A155-75D4-76A8A521C675}"/>
              </a:ext>
            </a:extLst>
          </p:cNvPr>
          <p:cNvGrpSpPr/>
          <p:nvPr/>
        </p:nvGrpSpPr>
        <p:grpSpPr>
          <a:xfrm>
            <a:off x="891647" y="5105250"/>
            <a:ext cx="1430980" cy="955916"/>
            <a:chOff x="830426" y="5105250"/>
            <a:chExt cx="1430980" cy="955916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EACD900D-1265-0958-78A3-EB31D75529D3}"/>
                </a:ext>
              </a:extLst>
            </p:cNvPr>
            <p:cNvSpPr/>
            <p:nvPr/>
          </p:nvSpPr>
          <p:spPr>
            <a:xfrm>
              <a:off x="830426" y="5105250"/>
              <a:ext cx="1430980" cy="955916"/>
            </a:xfrm>
            <a:prstGeom prst="roundRect">
              <a:avLst>
                <a:gd name="adj" fmla="val 5537"/>
              </a:avLst>
            </a:prstGeom>
            <a:solidFill>
              <a:schemeClr val="bg1">
                <a:alpha val="30000"/>
              </a:schemeClr>
            </a:solidFill>
            <a:ln w="6350">
              <a:solidFill>
                <a:schemeClr val="bg1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BC0225C-C9C5-ADE1-2119-E01CA97CE183}"/>
                </a:ext>
              </a:extLst>
            </p:cNvPr>
            <p:cNvSpPr txBox="1"/>
            <p:nvPr/>
          </p:nvSpPr>
          <p:spPr>
            <a:xfrm>
              <a:off x="862863" y="5178866"/>
              <a:ext cx="1229824" cy="7422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1200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万元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累计产值增加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B996CD8-9192-C54B-CA54-C04FEC8917FB}"/>
              </a:ext>
            </a:extLst>
          </p:cNvPr>
          <p:cNvGrpSpPr/>
          <p:nvPr/>
        </p:nvGrpSpPr>
        <p:grpSpPr>
          <a:xfrm>
            <a:off x="2487961" y="5105250"/>
            <a:ext cx="1448209" cy="955916"/>
            <a:chOff x="830426" y="5105250"/>
            <a:chExt cx="1448209" cy="955916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087337C4-C64F-0868-42F6-FA806D54D7B9}"/>
                </a:ext>
              </a:extLst>
            </p:cNvPr>
            <p:cNvSpPr/>
            <p:nvPr/>
          </p:nvSpPr>
          <p:spPr>
            <a:xfrm>
              <a:off x="830426" y="5105250"/>
              <a:ext cx="1430980" cy="955916"/>
            </a:xfrm>
            <a:prstGeom prst="roundRect">
              <a:avLst>
                <a:gd name="adj" fmla="val 5537"/>
              </a:avLst>
            </a:prstGeom>
            <a:solidFill>
              <a:schemeClr val="bg1">
                <a:alpha val="30000"/>
              </a:schemeClr>
            </a:solidFill>
            <a:ln w="6350">
              <a:solidFill>
                <a:schemeClr val="bg1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F5AA811-F6C4-CAA3-9788-9EEADD2D00EF}"/>
                </a:ext>
              </a:extLst>
            </p:cNvPr>
            <p:cNvSpPr txBox="1"/>
            <p:nvPr/>
          </p:nvSpPr>
          <p:spPr>
            <a:xfrm>
              <a:off x="862863" y="5178866"/>
              <a:ext cx="1415772" cy="7403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8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万元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农民每年增加收入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344C83D-6951-D8C1-7EAC-F94D39801452}"/>
              </a:ext>
            </a:extLst>
          </p:cNvPr>
          <p:cNvGrpSpPr/>
          <p:nvPr/>
        </p:nvGrpSpPr>
        <p:grpSpPr>
          <a:xfrm>
            <a:off x="4085052" y="5105250"/>
            <a:ext cx="1448209" cy="955916"/>
            <a:chOff x="830426" y="5105250"/>
            <a:chExt cx="1448209" cy="95591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05B482F4-FDC8-1B1A-EA3E-E616AB9C6090}"/>
                </a:ext>
              </a:extLst>
            </p:cNvPr>
            <p:cNvSpPr/>
            <p:nvPr/>
          </p:nvSpPr>
          <p:spPr>
            <a:xfrm>
              <a:off x="830426" y="5105250"/>
              <a:ext cx="1430980" cy="955916"/>
            </a:xfrm>
            <a:prstGeom prst="roundRect">
              <a:avLst>
                <a:gd name="adj" fmla="val 5537"/>
              </a:avLst>
            </a:prstGeom>
            <a:solidFill>
              <a:schemeClr val="bg1">
                <a:alpha val="30000"/>
              </a:schemeClr>
            </a:solidFill>
            <a:ln w="6350">
              <a:solidFill>
                <a:schemeClr val="bg1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757063C-E7A3-9371-B45F-18155C0D3B1F}"/>
                </a:ext>
              </a:extLst>
            </p:cNvPr>
            <p:cNvSpPr txBox="1"/>
            <p:nvPr/>
          </p:nvSpPr>
          <p:spPr>
            <a:xfrm>
              <a:off x="862863" y="5178866"/>
              <a:ext cx="1415772" cy="7403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320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个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累计创造就业岗位</a:t>
              </a: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0299E811-6236-461A-BB57-462126EE76E0}"/>
              </a:ext>
            </a:extLst>
          </p:cNvPr>
          <p:cNvSpPr txBox="1"/>
          <p:nvPr/>
        </p:nvSpPr>
        <p:spPr>
          <a:xfrm>
            <a:off x="4981642" y="5178866"/>
            <a:ext cx="142668" cy="3445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+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3" name="Picture 15+">
            <a:extLst>
              <a:ext uri="{FF2B5EF4-FFF2-40B4-BE49-F238E27FC236}">
                <a16:creationId xmlns:a16="http://schemas.microsoft.com/office/drawing/2014/main" id="{E96B6396-67D3-04BE-283B-55A4E0C3145A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5141" y="998730"/>
            <a:ext cx="5245100" cy="48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131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01136"/>
  <p:tag name="SHADOWSIZE" val="101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ECFA"/>
      </a:accent1>
      <a:accent2>
        <a:srgbClr val="0458D2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ctr">
          <a:lnSpc>
            <a:spcPct val="120000"/>
          </a:lnSpc>
          <a:defRPr sz="16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单绿1自然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BD75"/>
      </a:accent1>
      <a:accent2>
        <a:srgbClr val="A5D561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/>
            </a:gs>
            <a:gs pos="100000">
              <a:schemeClr val="accent2"/>
            </a:gs>
          </a:gsLst>
          <a:lin ang="189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>
        <a:spAutoFit/>
      </a:bodyPr>
      <a:lstStyle>
        <a:defPPr algn="l">
          <a:lnSpc>
            <a:spcPct val="12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欧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C15B"/>
      </a:accent1>
      <a:accent2>
        <a:srgbClr val="704764"/>
      </a:accent2>
      <a:accent3>
        <a:srgbClr val="E4767C"/>
      </a:accent3>
      <a:accent4>
        <a:srgbClr val="000000"/>
      </a:accent4>
      <a:accent5>
        <a:srgbClr val="000000"/>
      </a:accent5>
      <a:accent6>
        <a:srgbClr val="000000"/>
      </a:accent6>
      <a:hlink>
        <a:srgbClr val="4472C4"/>
      </a:hlink>
      <a:folHlink>
        <a:srgbClr val="954F72"/>
      </a:folHlink>
    </a:clrScheme>
    <a:fontScheme name="思源">
      <a:majorFont>
        <a:latin typeface="Gotham"/>
        <a:ea typeface="思源黑体 CN Bold"/>
        <a:cs typeface=""/>
      </a:majorFont>
      <a:minorFont>
        <a:latin typeface="Bahnschrift Light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ctr">
          <a:lnSpc>
            <a:spcPct val="120000"/>
          </a:lnSpc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56B0"/>
      </a:accent1>
      <a:accent2>
        <a:srgbClr val="2492B7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1867</TotalTime>
  <Words>1190</Words>
  <Application>Microsoft Office PowerPoint</Application>
  <PresentationFormat>宽屏</PresentationFormat>
  <Paragraphs>209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Gotham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优设标题黑</vt:lpstr>
      <vt:lpstr>Arial</vt:lpstr>
      <vt:lpstr>Bahnschrift Light</vt:lpstr>
      <vt:lpstr>Calibri</vt:lpstr>
      <vt:lpstr>Segoe UI Light</vt:lpstr>
      <vt:lpstr>Office 主题​​</vt:lpstr>
      <vt:lpstr>1_Office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Cc先生日常练习个人ppt作品合集</dc:title>
  <dc:creator>©Cc先生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102</cp:revision>
  <dcterms:created xsi:type="dcterms:W3CDTF">2023-03-27T04:20:57Z</dcterms:created>
  <dcterms:modified xsi:type="dcterms:W3CDTF">2023-11-20T13:44:54Z</dcterms:modified>
  <cp:contentStatus>Cc先生日常练习个人ppt作品合集，www.51pptmoban.com</cp:contentStatus>
  <cp:version>51pptmoban.com（V51-112002版）</cp:version>
</cp:coreProperties>
</file>