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531" r:id="rId2"/>
    <p:sldId id="532" r:id="rId3"/>
    <p:sldId id="533" r:id="rId4"/>
    <p:sldId id="539" r:id="rId5"/>
    <p:sldId id="540" r:id="rId6"/>
    <p:sldId id="544" r:id="rId7"/>
    <p:sldId id="534" r:id="rId8"/>
    <p:sldId id="541" r:id="rId9"/>
    <p:sldId id="542" r:id="rId10"/>
    <p:sldId id="543" r:id="rId11"/>
    <p:sldId id="535" r:id="rId12"/>
    <p:sldId id="538" r:id="rId13"/>
    <p:sldId id="545" r:id="rId14"/>
    <p:sldId id="546" r:id="rId15"/>
    <p:sldId id="536" r:id="rId16"/>
    <p:sldId id="1126" r:id="rId17"/>
    <p:sldId id="2007578498"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61" autoAdjust="0"/>
    <p:restoredTop sz="94660"/>
  </p:normalViewPr>
  <p:slideViewPr>
    <p:cSldViewPr snapToGrid="0" showGuides="1">
      <p:cViewPr>
        <p:scale>
          <a:sx n="66" d="100"/>
          <a:sy n="66" d="100"/>
        </p:scale>
        <p:origin x="870" y="65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FE9A38"/>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C2C8-431C-8EA5-B079628D21E7}"/>
              </c:ext>
            </c:extLst>
          </c:dPt>
          <c:dPt>
            <c:idx val="1"/>
            <c:invertIfNegative val="0"/>
            <c:bubble3D val="0"/>
            <c:spPr>
              <a:solidFill>
                <a:srgbClr val="E5ECFF"/>
              </a:solidFill>
              <a:ln>
                <a:noFill/>
              </a:ln>
              <a:effectLst/>
            </c:spPr>
            <c:extLst>
              <c:ext xmlns:c16="http://schemas.microsoft.com/office/drawing/2014/chart" uri="{C3380CC4-5D6E-409C-BE32-E72D297353CC}">
                <c16:uniqueId val="{00000003-C2C8-431C-8EA5-B079628D21E7}"/>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C2C8-431C-8EA5-B079628D21E7}"/>
              </c:ext>
            </c:extLst>
          </c:dPt>
          <c:dPt>
            <c:idx val="3"/>
            <c:invertIfNegative val="0"/>
            <c:bubble3D val="0"/>
            <c:spPr>
              <a:solidFill>
                <a:srgbClr val="E5ECFF"/>
              </a:solidFill>
              <a:ln>
                <a:noFill/>
              </a:ln>
              <a:effectLst/>
            </c:spPr>
            <c:extLst>
              <c:ext xmlns:c16="http://schemas.microsoft.com/office/drawing/2014/chart" uri="{C3380CC4-5D6E-409C-BE32-E72D297353CC}">
                <c16:uniqueId val="{00000007-C2C8-431C-8EA5-B079628D21E7}"/>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9-C2C8-431C-8EA5-B079628D21E7}"/>
              </c:ext>
            </c:extLst>
          </c:dPt>
          <c:dPt>
            <c:idx val="5"/>
            <c:invertIfNegative val="0"/>
            <c:bubble3D val="0"/>
            <c:spPr>
              <a:solidFill>
                <a:srgbClr val="E5ECFF"/>
              </a:solidFill>
              <a:ln>
                <a:noFill/>
              </a:ln>
              <a:effectLst/>
            </c:spPr>
            <c:extLst>
              <c:ext xmlns:c16="http://schemas.microsoft.com/office/drawing/2014/chart" uri="{C3380CC4-5D6E-409C-BE32-E72D297353CC}">
                <c16:uniqueId val="{0000000B-C2C8-431C-8EA5-B079628D21E7}"/>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D-C2C8-431C-8EA5-B079628D21E7}"/>
              </c:ext>
            </c:extLst>
          </c:dPt>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ea"/>
                    <a:ea typeface="+mn-ea"/>
                    <a:cs typeface="+mn-ea"/>
                    <a:sym typeface="+mn-ea"/>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1月</c:v>
                </c:pt>
                <c:pt idx="1">
                  <c:v>2月</c:v>
                </c:pt>
                <c:pt idx="2">
                  <c:v>3月</c:v>
                </c:pt>
                <c:pt idx="3">
                  <c:v>3月</c:v>
                </c:pt>
                <c:pt idx="4">
                  <c:v>4月</c:v>
                </c:pt>
                <c:pt idx="5">
                  <c:v>5月</c:v>
                </c:pt>
                <c:pt idx="6">
                  <c:v>6月</c:v>
                </c:pt>
              </c:strCache>
            </c:strRef>
          </c:cat>
          <c:val>
            <c:numRef>
              <c:f>Sheet1!$B$2:$B$8</c:f>
              <c:numCache>
                <c:formatCode>General</c:formatCode>
                <c:ptCount val="7"/>
                <c:pt idx="0">
                  <c:v>25</c:v>
                </c:pt>
                <c:pt idx="1">
                  <c:v>14</c:v>
                </c:pt>
                <c:pt idx="2">
                  <c:v>21</c:v>
                </c:pt>
                <c:pt idx="3">
                  <c:v>22</c:v>
                </c:pt>
                <c:pt idx="4">
                  <c:v>18</c:v>
                </c:pt>
                <c:pt idx="5">
                  <c:v>29</c:v>
                </c:pt>
                <c:pt idx="6">
                  <c:v>22</c:v>
                </c:pt>
              </c:numCache>
            </c:numRef>
          </c:val>
          <c:extLst>
            <c:ext xmlns:c16="http://schemas.microsoft.com/office/drawing/2014/chart" uri="{C3380CC4-5D6E-409C-BE32-E72D297353CC}">
              <c16:uniqueId val="{0000000E-C2C8-431C-8EA5-B079628D21E7}"/>
            </c:ext>
          </c:extLst>
        </c:ser>
        <c:dLbls>
          <c:showLegendKey val="0"/>
          <c:showVal val="0"/>
          <c:showCatName val="0"/>
          <c:showSerName val="0"/>
          <c:showPercent val="0"/>
          <c:showBubbleSize val="0"/>
        </c:dLbls>
        <c:gapWidth val="182"/>
        <c:axId val="1734025280"/>
        <c:axId val="1734011136"/>
      </c:barChart>
      <c:catAx>
        <c:axId val="17340252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ea"/>
                <a:ea typeface="+mn-ea"/>
                <a:cs typeface="+mn-ea"/>
                <a:sym typeface="+mn-ea"/>
              </a:defRPr>
            </a:pPr>
            <a:endParaRPr lang="zh-CN"/>
          </a:p>
        </c:txPr>
        <c:crossAx val="1734011136"/>
        <c:crosses val="autoZero"/>
        <c:auto val="1"/>
        <c:lblAlgn val="ctr"/>
        <c:lblOffset val="100"/>
        <c:noMultiLvlLbl val="0"/>
      </c:catAx>
      <c:valAx>
        <c:axId val="1734011136"/>
        <c:scaling>
          <c:orientation val="minMax"/>
          <c:max val="30"/>
        </c:scaling>
        <c:delete val="1"/>
        <c:axPos val="b"/>
        <c:numFmt formatCode="General" sourceLinked="1"/>
        <c:majorTickMark val="out"/>
        <c:minorTickMark val="none"/>
        <c:tickLblPos val="nextTo"/>
        <c:crossAx val="173402528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ea"/>
          <a:ea typeface="+mn-ea"/>
          <a:cs typeface="+mn-ea"/>
          <a:sym typeface="+mn-ea"/>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HarmonyOS Sans SC" panose="00000500000000000000" charset="-122"/>
              <a:ea typeface="HarmonyOS Sans SC"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HarmonyOS Sans SC" panose="00000500000000000000" charset="-122"/>
                <a:ea typeface="HarmonyOS Sans SC" panose="00000500000000000000" charset="-122"/>
              </a:rPr>
              <a:t>2023/11/20</a:t>
            </a:fld>
            <a:endParaRPr lang="zh-CN" altLang="en-US">
              <a:latin typeface="HarmonyOS Sans SC" panose="00000500000000000000" charset="-122"/>
              <a:ea typeface="HarmonyOS Sans SC"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HarmonyOS Sans SC" panose="00000500000000000000" charset="-122"/>
              <a:ea typeface="HarmonyOS Sans SC"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HarmonyOS Sans SC" panose="00000500000000000000" charset="-122"/>
                <a:ea typeface="HarmonyOS Sans SC" panose="00000500000000000000" charset="-122"/>
              </a:rPr>
              <a:t>‹#›</a:t>
            </a:fld>
            <a:endParaRPr lang="zh-CN" altLang="en-US">
              <a:latin typeface="HarmonyOS Sans SC" panose="00000500000000000000" charset="-122"/>
              <a:ea typeface="HarmonyOS Sans SC" panose="00000500000000000000"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HarmonyOS Sans SC" panose="00000500000000000000" charset="-122"/>
                <a:ea typeface="HarmonyOS Sans SC"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HarmonyOS Sans SC" panose="00000500000000000000" charset="-122"/>
                <a:ea typeface="HarmonyOS Sans SC" panose="00000500000000000000" charset="-122"/>
              </a:defRPr>
            </a:lvl1pPr>
          </a:lstStyle>
          <a:p>
            <a:fld id="{D2A48B96-639E-45A3-A0BA-2464DFDB1FAA}" type="datetimeFigureOut">
              <a:rPr lang="zh-CN" altLang="en-US" smtClean="0"/>
              <a:t>2023/11/20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HarmonyOS Sans SC" panose="00000500000000000000" charset="-122"/>
                <a:ea typeface="HarmonyOS Sans SC"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HarmonyOS Sans SC" panose="00000500000000000000" charset="-122"/>
                <a:ea typeface="HarmonyOS Sans SC" panose="00000500000000000000"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armonyOS Sans SC" panose="00000500000000000000" charset="-122"/>
        <a:ea typeface="HarmonyOS Sans SC" panose="00000500000000000000" charset="-122"/>
        <a:cs typeface="+mn-cs"/>
      </a:defRPr>
    </a:lvl1pPr>
    <a:lvl2pPr marL="457200" algn="l" defTabSz="914400" rtl="0" eaLnBrk="1" latinLnBrk="0" hangingPunct="1">
      <a:defRPr sz="1200" kern="1200">
        <a:solidFill>
          <a:schemeClr val="tx1"/>
        </a:solidFill>
        <a:latin typeface="HarmonyOS Sans SC" panose="00000500000000000000" charset="-122"/>
        <a:ea typeface="HarmonyOS Sans SC" panose="00000500000000000000" charset="-122"/>
        <a:cs typeface="+mn-cs"/>
      </a:defRPr>
    </a:lvl2pPr>
    <a:lvl3pPr marL="914400" algn="l" defTabSz="914400" rtl="0" eaLnBrk="1" latinLnBrk="0" hangingPunct="1">
      <a:defRPr sz="1200" kern="1200">
        <a:solidFill>
          <a:schemeClr val="tx1"/>
        </a:solidFill>
        <a:latin typeface="HarmonyOS Sans SC" panose="00000500000000000000" charset="-122"/>
        <a:ea typeface="HarmonyOS Sans SC" panose="00000500000000000000" charset="-122"/>
        <a:cs typeface="+mn-cs"/>
      </a:defRPr>
    </a:lvl3pPr>
    <a:lvl4pPr marL="1371600" algn="l" defTabSz="914400" rtl="0" eaLnBrk="1" latinLnBrk="0" hangingPunct="1">
      <a:defRPr sz="1200" kern="1200">
        <a:solidFill>
          <a:schemeClr val="tx1"/>
        </a:solidFill>
        <a:latin typeface="HarmonyOS Sans SC" panose="00000500000000000000" charset="-122"/>
        <a:ea typeface="HarmonyOS Sans SC" panose="00000500000000000000" charset="-122"/>
        <a:cs typeface="+mn-cs"/>
      </a:defRPr>
    </a:lvl4pPr>
    <a:lvl5pPr marL="1828800" algn="l" defTabSz="914400" rtl="0" eaLnBrk="1" latinLnBrk="0" hangingPunct="1">
      <a:defRPr sz="1200" kern="1200">
        <a:solidFill>
          <a:schemeClr val="tx1"/>
        </a:solidFill>
        <a:latin typeface="HarmonyOS Sans SC" panose="00000500000000000000" charset="-122"/>
        <a:ea typeface="HarmonyOS Sans SC" panose="000005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空白  www.51pptmoban.com">
    <p:bg>
      <p:bgPr>
        <a:pattFill prst="dotDmnd">
          <a:fgClr>
            <a:srgbClr val="FFF4D9"/>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610600" y="6356350"/>
            <a:ext cx="2743200" cy="365125"/>
          </a:xfrm>
        </p:spPr>
        <p:txBody>
          <a:bodyPr/>
          <a:lstStyle>
            <a:lvl1pPr>
              <a:defRPr>
                <a:solidFill>
                  <a:schemeClr val="accent4"/>
                </a:solidFill>
              </a:defRPr>
            </a:lvl1pPr>
          </a:lstStyle>
          <a:p>
            <a:pPr>
              <a:defRPr/>
            </a:pPr>
            <a:fld id="{0B72FEAD-1130-41FB-9BAE-67DC06F0D908}" type="datetimeFigureOut">
              <a:rPr lang="zh-CN" altLang="en-US" smtClean="0">
                <a:latin typeface="HarmonyOS Sans SC" panose="00000500000000000000" charset="-122"/>
                <a:ea typeface="HarmonyOS Sans SC" panose="00000500000000000000" charset="-122"/>
              </a:rPr>
              <a:t>2023/11/20</a:t>
            </a:fld>
            <a:endParaRPr lang="zh-CN" altLang="en-US" dirty="0">
              <a:latin typeface="HarmonyOS Sans SC" panose="00000500000000000000" charset="-122"/>
              <a:ea typeface="HarmonyOS Sans SC" panose="00000500000000000000" charset="-122"/>
            </a:endParaRPr>
          </a:p>
        </p:txBody>
      </p:sp>
      <p:sp>
        <p:nvSpPr>
          <p:cNvPr id="3" name="页脚占位符 2"/>
          <p:cNvSpPr>
            <a:spLocks noGrp="1"/>
          </p:cNvSpPr>
          <p:nvPr>
            <p:ph type="ftr" sz="quarter" idx="11"/>
          </p:nvPr>
        </p:nvSpPr>
        <p:spPr/>
        <p:txBody>
          <a:bodyPr/>
          <a:lstStyle>
            <a:lvl1pPr>
              <a:defRPr>
                <a:latin typeface="HarmonyOS Sans SC" panose="00000500000000000000" charset="-122"/>
                <a:ea typeface="HarmonyOS Sans SC" panose="00000500000000000000" charset="-122"/>
                <a:sym typeface="HarmonyOS Sans SC" panose="00000500000000000000"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cs typeface="+mn-cs"/>
            </a:endParaRPr>
          </a:p>
        </p:txBody>
      </p:sp>
      <p:sp>
        <p:nvSpPr>
          <p:cNvPr id="4" name="灯片编号占位符 3"/>
          <p:cNvSpPr>
            <a:spLocks noGrp="1"/>
          </p:cNvSpPr>
          <p:nvPr>
            <p:ph type="sldNum" sz="quarter" idx="12"/>
          </p:nvPr>
        </p:nvSpPr>
        <p:spPr>
          <a:xfrm>
            <a:off x="838200" y="6356350"/>
            <a:ext cx="2743200" cy="365125"/>
          </a:xfrm>
        </p:spPr>
        <p:txBody>
          <a:bodyPr/>
          <a:lstStyle>
            <a:lvl1pPr algn="l">
              <a:defRPr>
                <a:solidFill>
                  <a:schemeClr val="accent4"/>
                </a:solidFill>
                <a:latin typeface="HarmonyOS Sans SC" panose="00000500000000000000" charset="-122"/>
                <a:ea typeface="HarmonyOS Sans SC" panose="00000500000000000000" charset="-122"/>
                <a:sym typeface="HarmonyOS Sans SC" panose="00000500000000000000" charset="-122"/>
              </a:defRPr>
            </a:lvl1pPr>
          </a:lstStyle>
          <a:p>
            <a:pPr>
              <a:defRPr/>
            </a:pPr>
            <a:r>
              <a:rPr lang="zh-CN" altLang="en-US"/>
              <a:t>中国即时配送行业发展报告</a:t>
            </a:r>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
    <p:bg>
      <p:bgPr>
        <a:pattFill prst="dotDmnd">
          <a:fgClr>
            <a:srgbClr val="FFF4D9"/>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accent4"/>
                </a:solidFill>
              </a:defRPr>
            </a:lvl1pPr>
          </a:lstStyle>
          <a:p>
            <a:pPr>
              <a:defRPr/>
            </a:pPr>
            <a:fld id="{0B72FEAD-1130-41FB-9BAE-67DC06F0D908}" type="datetimeFigureOut">
              <a:rPr lang="zh-CN" altLang="en-US" smtClean="0">
                <a:latin typeface="HarmonyOS Sans SC" panose="00000500000000000000" charset="-122"/>
                <a:ea typeface="HarmonyOS Sans SC" panose="00000500000000000000" charset="-122"/>
              </a:rPr>
              <a:t>2023/11/20</a:t>
            </a:fld>
            <a:endParaRPr lang="zh-CN" altLang="en-US">
              <a:latin typeface="HarmonyOS Sans SC" panose="00000500000000000000" charset="-122"/>
              <a:ea typeface="HarmonyOS Sans SC" panose="00000500000000000000" charset="-122"/>
            </a:endParaRPr>
          </a:p>
        </p:txBody>
      </p:sp>
      <p:sp>
        <p:nvSpPr>
          <p:cNvPr id="3" name="页脚占位符 2"/>
          <p:cNvSpPr>
            <a:spLocks noGrp="1"/>
          </p:cNvSpPr>
          <p:nvPr>
            <p:ph type="ftr" sz="quarter" idx="11"/>
          </p:nvPr>
        </p:nvSpPr>
        <p:spPr/>
        <p:txBody>
          <a:bodyPr/>
          <a:lstStyle>
            <a:lvl1pPr>
              <a:defRPr>
                <a:latin typeface="HarmonyOS Sans SC" panose="00000500000000000000" charset="-122"/>
                <a:ea typeface="HarmonyOS Sans SC" panose="00000500000000000000" charset="-122"/>
                <a:sym typeface="HarmonyOS Sans SC" panose="00000500000000000000"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cs typeface="+mn-cs"/>
            </a:endParaRPr>
          </a:p>
        </p:txBody>
      </p:sp>
      <p:sp>
        <p:nvSpPr>
          <p:cNvPr id="4" name="灯片编号占位符 3"/>
          <p:cNvSpPr>
            <a:spLocks noGrp="1"/>
          </p:cNvSpPr>
          <p:nvPr>
            <p:ph type="sldNum" sz="quarter" idx="12"/>
          </p:nvPr>
        </p:nvSpPr>
        <p:spPr/>
        <p:txBody>
          <a:bodyPr/>
          <a:lstStyle>
            <a:lvl1pPr>
              <a:defRPr>
                <a:solidFill>
                  <a:schemeClr val="accent4"/>
                </a:solidFill>
              </a:defRPr>
            </a:lvl1pPr>
          </a:lstStyle>
          <a:p>
            <a:pPr>
              <a:defRPr/>
            </a:pPr>
            <a:fld id="{80513BCE-E48D-4645-9EDD-453CA2DE5C92}" type="slidenum">
              <a:rPr lang="zh-CN" altLang="en-US" smtClean="0">
                <a:latin typeface="HarmonyOS Sans SC" panose="00000500000000000000" charset="-122"/>
                <a:ea typeface="HarmonyOS Sans SC" panose="00000500000000000000" charset="-122"/>
              </a:rPr>
              <a:t>‹#›</a:t>
            </a:fld>
            <a:endParaRPr lang="zh-CN" altLang="en-US">
              <a:latin typeface="HarmonyOS Sans SC" panose="00000500000000000000" charset="-122"/>
              <a:ea typeface="HarmonyOS Sans SC" panose="00000500000000000000" charset="-122"/>
            </a:endParaRPr>
          </a:p>
        </p:txBody>
      </p:sp>
      <p:sp>
        <p:nvSpPr>
          <p:cNvPr id="6" name="文本占位符 5"/>
          <p:cNvSpPr>
            <a:spLocks noGrp="1"/>
          </p:cNvSpPr>
          <p:nvPr>
            <p:ph type="body" sz="quarter" idx="13"/>
          </p:nvPr>
        </p:nvSpPr>
        <p:spPr>
          <a:xfrm>
            <a:off x="666750" y="298566"/>
            <a:ext cx="10858500" cy="441325"/>
          </a:xfrm>
        </p:spPr>
        <p:txBody>
          <a:bodyPr lIns="0" tIns="0" rIns="0" bIns="0" anchor="b"/>
          <a:lstStyle>
            <a:lvl1pPr marL="0" indent="0" algn="l">
              <a:buNone/>
              <a:defRPr>
                <a:latin typeface="HarmonyOS Sans SC Black" panose="00000A00000000000000" charset="-122"/>
                <a:ea typeface="HarmonyOS Sans SC Black" panose="00000A00000000000000" charset="-122"/>
                <a:cs typeface="HarmonyOS Sans SC Black" panose="00000A00000000000000" charset="-122"/>
              </a:defRPr>
            </a:lvl1pPr>
          </a:lstStyle>
          <a:p>
            <a:pPr lvl="0"/>
            <a:r>
              <a:rPr lang="zh-CN" altLang="en-US" dirty="0"/>
              <a:t>单击此处编辑母版文本样式</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p:cNvGrpSpPr>
            <a:grpSpLocks noGrp="1" noUngrp="1" noRot="1" noMove="1" noResize="1"/>
          </p:cNvGrpSpPr>
          <p:nvPr userDrawn="1"/>
        </p:nvGrpSpPr>
        <p:grpSpPr>
          <a:xfrm>
            <a:off x="-481495" y="3508800"/>
            <a:ext cx="11496376" cy="2535865"/>
            <a:chOff x="-481495" y="3508800"/>
            <a:chExt cx="11496376" cy="2535865"/>
          </a:xfrm>
        </p:grpSpPr>
        <p:sp>
          <p:nvSpPr>
            <p:cNvPr id="3" name="矩形 7"/>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HarmonyOS Sans SC" panose="00000500000000000000" charset="-122"/>
                <a:ea typeface="HarmonyOS Sans SC" panose="00000500000000000000" charset="-122"/>
              </a:endParaRPr>
            </a:p>
          </p:txBody>
        </p:sp>
        <p:grpSp>
          <p:nvGrpSpPr>
            <p:cNvPr id="5" name="组合 4"/>
            <p:cNvGrpSpPr>
              <a:grpSpLocks noGrp="1" noUngrp="1" noRot="1" noMove="1" noResize="1"/>
            </p:cNvGrpSpPr>
            <p:nvPr userDrawn="1"/>
          </p:nvGrpSpPr>
          <p:grpSpPr>
            <a:xfrm>
              <a:off x="-107358" y="5627230"/>
              <a:ext cx="5023430" cy="263942"/>
              <a:chOff x="-193197" y="5968476"/>
              <a:chExt cx="4166408" cy="218912"/>
            </a:xfrm>
          </p:grpSpPr>
          <p:sp>
            <p:nvSpPr>
              <p:cNvPr id="6" name="矩形 7"/>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HarmonyOS Sans SC Black" panose="00000A00000000000000" charset="-122"/>
                  <a:ea typeface="HarmonyOS Sans SC Black" panose="00000A00000000000000" charset="-122"/>
                  <a:cs typeface="Arial" panose="020B0604020202020204" pitchFamily="34" charset="0"/>
                </a:endParaRPr>
              </a:p>
            </p:txBody>
          </p:sp>
        </p:grpSp>
        <p:pic>
          <p:nvPicPr>
            <p:cNvPr id="8" name="图片 7"/>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HarmonyOS Sans SC" panose="00000500000000000000" charset="-122"/>
                  <a:ea typeface="HarmonyOS Sans SC" panose="00000500000000000000" charset="-122"/>
                </a:endParaRPr>
              </a:p>
            </p:txBody>
          </p:sp>
          <p:grpSp>
            <p:nvGrpSpPr>
              <p:cNvPr id="24" name="组合 23"/>
              <p:cNvGrpSpPr>
                <a:grpSpLocks noGrp="1" noUngrp="1" noRot="1" noMove="1" noResize="1"/>
              </p:cNvGrpSpPr>
              <p:nvPr/>
            </p:nvGrpSpPr>
            <p:grpSpPr>
              <a:xfrm>
                <a:off x="4980705" y="2314286"/>
                <a:ext cx="3813754" cy="81601"/>
                <a:chOff x="3955432" y="5643520"/>
                <a:chExt cx="3026445" cy="86703"/>
              </a:xfrm>
              <a:grpFill/>
            </p:grpSpPr>
            <p:sp>
              <p:nvSpPr>
                <p:cNvPr id="26" name="Rectangle 151"/>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7" name="Rectangle 152"/>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8" name="Rectangle 153"/>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9" name="Rectangle 154"/>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0" name="Rectangle 155"/>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1" name="Rectangle 156"/>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2" name="Rectangle 157"/>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3" name="Rectangle 158"/>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4" name="Rectangle 159"/>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5" name="Rectangle 160"/>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6" name="Rectangle 161"/>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7" name="Rectangle 162"/>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8" name="Rectangle 163"/>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9" name="Rectangle 164"/>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0" name="Rectangle 165"/>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1" name="Rectangle 166"/>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2" name="Rectangle 167"/>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3" name="Rectangle 168"/>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4" name="Rectangle 169"/>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5" name="Rectangle 170"/>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6" name="Rectangle 171"/>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7" name="Rectangle 172"/>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8" name="Rectangle 173"/>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49" name="Rectangle 174"/>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0" name="Rectangle 175"/>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1" name="Rectangle 176"/>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2" name="Rectangle 177"/>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3" name="Rectangle 178"/>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4" name="Rectangle 179"/>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5" name="Rectangle 180"/>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6" name="Rectangle 181"/>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7" name="Rectangle 182"/>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8" name="Rectangle 183"/>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59" name="Rectangle 184"/>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0" name="Rectangle 185"/>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1" name="Rectangle 186"/>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2" name="Rectangle 187"/>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3" name="Rectangle 188"/>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4" name="Rectangle 189"/>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5" name="Rectangle 190"/>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6" name="Rectangle 191"/>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7" name="Rectangle 192"/>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8" name="Rectangle 193"/>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9" name="Rectangle 194"/>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0" name="Rectangle 195"/>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1" name="Rectangle 196"/>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2" name="Rectangle 197"/>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3" name="Rectangle 198"/>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4" name="Rectangle 199"/>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5" name="Rectangle 200"/>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6" name="Rectangle 201"/>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7" name="Rectangle 202"/>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8" name="Rectangle 203"/>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9" name="Rectangle 204"/>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0" name="Rectangle 205"/>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1" name="Rectangle 206"/>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2" name="Rectangle 207"/>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3" name="Rectangle 208"/>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4" name="Rectangle 209"/>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5" name="Rectangle 210"/>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6" name="Rectangle 211"/>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7" name="Rectangle 212"/>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8" name="Rectangle 213"/>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89" name="Rectangle 214"/>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0" name="Rectangle 215"/>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1" name="Rectangle 216"/>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2" name="Rectangle 217"/>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3" name="Rectangle 218"/>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4" name="Rectangle 219"/>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5" name="Rectangle 220"/>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6" name="Rectangle 221"/>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7" name="Rectangle 222"/>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8" name="Rectangle 223"/>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99" name="Rectangle 224"/>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100" name="Rectangle 225"/>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101" name="Rectangle 226"/>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102" name="Rectangle 227"/>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103" name="Rectangle 228"/>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grpSp>
          <p:cxnSp>
            <p:nvCxnSpPr>
              <p:cNvPr id="25" name="直接连接符 24"/>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HarmonyOS Sans SC" panose="00000500000000000000" charset="-122"/>
                <a:ea typeface="HarmonyOS Sans SC" panose="00000500000000000000" charset="-122"/>
              </a:endParaRPr>
            </a:p>
          </p:txBody>
        </p:sp>
        <p:sp>
          <p:nvSpPr>
            <p:cNvPr id="106" name="矩形 7"/>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HarmonyOS Sans SC" panose="00000500000000000000" charset="-122"/>
                <a:ea typeface="HarmonyOS Sans SC" panose="00000500000000000000" charset="-122"/>
              </a:endParaRPr>
            </a:p>
          </p:txBody>
        </p:sp>
        <p:sp>
          <p:nvSpPr>
            <p:cNvPr id="108" name="文本框 107"/>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HarmonyOS Sans SC Black" panose="00000A00000000000000" charset="-122"/>
                <a:ea typeface="HarmonyOS Sans SC Black" panose="00000A00000000000000" charset="-122"/>
                <a:cs typeface="HarmonyOS Sans SC Black" panose="00000A00000000000000" charset="-122"/>
              </a:endParaRPr>
            </a:p>
          </p:txBody>
        </p:sp>
        <p:sp>
          <p:nvSpPr>
            <p:cNvPr id="109" name="矩形 7"/>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2023/11/20</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64262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201930"/>
            <a:ext cx="10515600" cy="547688"/>
          </a:xfrm>
          <a:prstGeom prst="rect">
            <a:avLst/>
          </a:prstGeom>
        </p:spPr>
        <p:txBody>
          <a:bodyPr vert="horz" lIns="0" tIns="0" rIns="0" bIns="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60400" y="860742"/>
            <a:ext cx="10515600" cy="533685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HarmonyOS Sans SC" panose="00000500000000000000" charset="-122"/>
              </a:defRPr>
            </a:lvl1pPr>
          </a:lstStyle>
          <a:p>
            <a:fld id="{0B72FEAD-1130-41FB-9BAE-67DC06F0D908}" type="datetimeFigureOut">
              <a:rPr lang="zh-CN" altLang="en-US" smtClean="0"/>
              <a:t>2023/11/20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HarmonyOS Sans SC" panose="000005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HarmonyOS Sans SC" panose="00000500000000000000" charset="-122"/>
              </a:defRPr>
            </a:lvl1pPr>
          </a:lstStyle>
          <a:p>
            <a:fld id="{80513BCE-E48D-4645-9EDD-453CA2DE5C9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2800" kern="1200">
          <a:solidFill>
            <a:schemeClr val="tx1"/>
          </a:solidFill>
          <a:latin typeface="HarmonyOS Sans SC Black" panose="00000A00000000000000" charset="-122"/>
          <a:ea typeface="HarmonyOS Sans SC Black" panose="00000A00000000000000" charset="-122"/>
          <a:cs typeface="HarmonyOS Sans SC Black" panose="00000A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HarmonyOS Sans SC" panose="00000500000000000000" charset="-122"/>
          <a:ea typeface="HarmonyOS Sans SC" panose="00000500000000000000" charset="-122"/>
          <a:cs typeface="HarmonyOS Sans SC Black" panose="00000A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HarmonyOS Sans SC" panose="00000500000000000000" charset="-122"/>
          <a:ea typeface="HarmonyOS Sans SC" panose="00000500000000000000" charset="-122"/>
          <a:cs typeface="HarmonyOS Sans SC Black" panose="00000A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HarmonyOS Sans SC" panose="00000500000000000000" charset="-122"/>
          <a:ea typeface="HarmonyOS Sans SC" panose="00000500000000000000" charset="-122"/>
          <a:cs typeface="HarmonyOS Sans SC Black" panose="00000A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armonyOS Sans SC" panose="00000500000000000000" charset="-122"/>
          <a:ea typeface="HarmonyOS Sans SC" panose="00000500000000000000" charset="-122"/>
          <a:cs typeface="HarmonyOS Sans SC Black" panose="00000A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armonyOS Sans SC" panose="00000500000000000000" charset="-122"/>
          <a:ea typeface="HarmonyOS Sans SC" panose="00000500000000000000" charset="-122"/>
          <a:cs typeface="HarmonyOS Sans SC Black"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4.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3.jpeg"/><Relationship Id="rId5" Type="http://schemas.openxmlformats.org/officeDocument/2006/relationships/slideLayout" Target="../slideLayouts/slideLayout1.xml"/><Relationship Id="rId4"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22.sv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建筑的摆设布局&#10;&#10;描述已自动生成"/>
          <p:cNvPicPr>
            <a:picLocks noChangeAspect="1"/>
          </p:cNvPicPr>
          <p:nvPr/>
        </p:nvPicPr>
        <p:blipFill rotWithShape="1">
          <a:blip r:embed="rId3" cstate="screen">
            <a:alphaModFix amt="10000"/>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1" y="0"/>
            <a:ext cx="12192000" cy="6858000"/>
          </a:xfrm>
          <a:prstGeom prst="rect">
            <a:avLst/>
          </a:prstGeom>
        </p:spPr>
      </p:pic>
      <p:sp>
        <p:nvSpPr>
          <p:cNvPr id="20" name="矩形: 圆角 19"/>
          <p:cNvSpPr/>
          <p:nvPr/>
        </p:nvSpPr>
        <p:spPr>
          <a:xfrm>
            <a:off x="688974" y="4500563"/>
            <a:ext cx="1820864" cy="412632"/>
          </a:xfrm>
          <a:prstGeom prst="roundRect">
            <a:avLst>
              <a:gd name="adj" fmla="val 50000"/>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HarmonyOS Sans SC" panose="00000500000000000000" charset="-122"/>
              <a:ea typeface="HarmonyOS Sans SC Black" panose="00000A00000000000000" charset="-122"/>
            </a:endParaRPr>
          </a:p>
        </p:txBody>
      </p:sp>
      <p:sp>
        <p:nvSpPr>
          <p:cNvPr id="53" name="任意多边形: 形状 52"/>
          <p:cNvSpPr/>
          <p:nvPr/>
        </p:nvSpPr>
        <p:spPr>
          <a:xfrm>
            <a:off x="5557278" y="0"/>
            <a:ext cx="6634722" cy="6858000"/>
          </a:xfrm>
          <a:custGeom>
            <a:avLst/>
            <a:gdLst>
              <a:gd name="connsiteX0" fmla="*/ 395872 w 6634722"/>
              <a:gd name="connsiteY0" fmla="*/ 0 h 6858000"/>
              <a:gd name="connsiteX1" fmla="*/ 6634722 w 6634722"/>
              <a:gd name="connsiteY1" fmla="*/ 0 h 6858000"/>
              <a:gd name="connsiteX2" fmla="*/ 6634722 w 6634722"/>
              <a:gd name="connsiteY2" fmla="*/ 6858000 h 6858000"/>
              <a:gd name="connsiteX3" fmla="*/ 2212690 w 6634722"/>
              <a:gd name="connsiteY3" fmla="*/ 6858000 h 6858000"/>
              <a:gd name="connsiteX4" fmla="*/ 2174439 w 6634722"/>
              <a:gd name="connsiteY4" fmla="*/ 6830213 h 6858000"/>
              <a:gd name="connsiteX5" fmla="*/ 0 w 6634722"/>
              <a:gd name="connsiteY5" fmla="*/ 2196107 h 6858000"/>
              <a:gd name="connsiteX6" fmla="*/ 387575 w 6634722"/>
              <a:gd name="connsiteY6" fmla="*/ 2079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4722" h="6858000">
                <a:moveTo>
                  <a:pt x="395872" y="0"/>
                </a:moveTo>
                <a:lnTo>
                  <a:pt x="6634722" y="0"/>
                </a:lnTo>
                <a:lnTo>
                  <a:pt x="6634722" y="6858000"/>
                </a:lnTo>
                <a:lnTo>
                  <a:pt x="2212690" y="6858000"/>
                </a:lnTo>
                <a:lnTo>
                  <a:pt x="2174439" y="6830213"/>
                </a:lnTo>
                <a:cubicBezTo>
                  <a:pt x="862539" y="5825912"/>
                  <a:pt x="0" y="4125148"/>
                  <a:pt x="0" y="2196107"/>
                </a:cubicBezTo>
                <a:cubicBezTo>
                  <a:pt x="0" y="1424491"/>
                  <a:pt x="138007" y="689399"/>
                  <a:pt x="387575" y="20795"/>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cs typeface="+mn-cs"/>
            </a:endParaRPr>
          </a:p>
        </p:txBody>
      </p:sp>
      <p:sp>
        <p:nvSpPr>
          <p:cNvPr id="30" name="文本框 29"/>
          <p:cNvSpPr txBox="1"/>
          <p:nvPr/>
        </p:nvSpPr>
        <p:spPr>
          <a:xfrm>
            <a:off x="672610" y="2554952"/>
            <a:ext cx="4882582" cy="908005"/>
          </a:xfrm>
          <a:prstGeom prst="rect">
            <a:avLst/>
          </a:prstGeom>
          <a:noFill/>
        </p:spPr>
        <p:txBody>
          <a:bodyPr wrap="square" lIns="0" rIns="0">
            <a:sp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chemeClr val="tx1">
                    <a:lumMod val="85000"/>
                    <a:lumOff val="15000"/>
                  </a:schemeClr>
                </a:solidFill>
                <a:effectLst/>
                <a:uLnTx/>
                <a:uFillTx/>
                <a:latin typeface="+mj-ea"/>
                <a:ea typeface="+mj-ea"/>
                <a:cs typeface="HarmonyOS Sans SC Black" panose="00000A00000000000000" charset="-122"/>
              </a:rPr>
              <a:t>蓝色工作总结模板</a:t>
            </a:r>
          </a:p>
        </p:txBody>
      </p:sp>
      <p:sp>
        <p:nvSpPr>
          <p:cNvPr id="51" name="任意多边形: 形状 50"/>
          <p:cNvSpPr/>
          <p:nvPr/>
        </p:nvSpPr>
        <p:spPr>
          <a:xfrm>
            <a:off x="6099016" y="0"/>
            <a:ext cx="6092984" cy="6858000"/>
          </a:xfrm>
          <a:custGeom>
            <a:avLst/>
            <a:gdLst>
              <a:gd name="connsiteX0" fmla="*/ 1265396 w 6092984"/>
              <a:gd name="connsiteY0" fmla="*/ 0 h 6858000"/>
              <a:gd name="connsiteX1" fmla="*/ 6092984 w 6092984"/>
              <a:gd name="connsiteY1" fmla="*/ 0 h 6858000"/>
              <a:gd name="connsiteX2" fmla="*/ 6092984 w 6092984"/>
              <a:gd name="connsiteY2" fmla="*/ 6858000 h 6858000"/>
              <a:gd name="connsiteX3" fmla="*/ 840309 w 6092984"/>
              <a:gd name="connsiteY3" fmla="*/ 6858000 h 6858000"/>
              <a:gd name="connsiteX4" fmla="*/ 714011 w 6092984"/>
              <a:gd name="connsiteY4" fmla="*/ 6634765 h 6858000"/>
              <a:gd name="connsiteX5" fmla="*/ 0 w 6092984"/>
              <a:gd name="connsiteY5" fmla="*/ 3736903 h 6858000"/>
              <a:gd name="connsiteX6" fmla="*/ 1126211 w 6092984"/>
              <a:gd name="connsiteY6" fmla="*/ 1820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2984" h="6858000">
                <a:moveTo>
                  <a:pt x="1265396" y="0"/>
                </a:moveTo>
                <a:lnTo>
                  <a:pt x="6092984" y="0"/>
                </a:lnTo>
                <a:lnTo>
                  <a:pt x="6092984" y="6858000"/>
                </a:lnTo>
                <a:lnTo>
                  <a:pt x="840309" y="6858000"/>
                </a:lnTo>
                <a:lnTo>
                  <a:pt x="714011" y="6634765"/>
                </a:lnTo>
                <a:cubicBezTo>
                  <a:pt x="260917" y="5789795"/>
                  <a:pt x="0" y="4797876"/>
                  <a:pt x="0" y="3736903"/>
                </a:cubicBezTo>
                <a:cubicBezTo>
                  <a:pt x="0" y="2386574"/>
                  <a:pt x="422643" y="1148102"/>
                  <a:pt x="1126211" y="18207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cs typeface="+mn-cs"/>
            </a:endParaRPr>
          </a:p>
        </p:txBody>
      </p:sp>
      <p:sp>
        <p:nvSpPr>
          <p:cNvPr id="17" name="任意多边形: 形状 16"/>
          <p:cNvSpPr/>
          <p:nvPr/>
        </p:nvSpPr>
        <p:spPr>
          <a:xfrm>
            <a:off x="5915377" y="0"/>
            <a:ext cx="6279443" cy="6858000"/>
          </a:xfrm>
          <a:custGeom>
            <a:avLst/>
            <a:gdLst>
              <a:gd name="connsiteX0" fmla="*/ 712178 w 6279443"/>
              <a:gd name="connsiteY0" fmla="*/ 0 h 6858000"/>
              <a:gd name="connsiteX1" fmla="*/ 6279443 w 6279443"/>
              <a:gd name="connsiteY1" fmla="*/ 0 h 6858000"/>
              <a:gd name="connsiteX2" fmla="*/ 6279443 w 6279443"/>
              <a:gd name="connsiteY2" fmla="*/ 6858000 h 6858000"/>
              <a:gd name="connsiteX3" fmla="*/ 1897342 w 6279443"/>
              <a:gd name="connsiteY3" fmla="*/ 6858000 h 6858000"/>
              <a:gd name="connsiteX4" fmla="*/ 1768440 w 6279443"/>
              <a:gd name="connsiteY4" fmla="*/ 6749019 h 6858000"/>
              <a:gd name="connsiteX5" fmla="*/ 0 w 6279443"/>
              <a:gd name="connsiteY5" fmla="*/ 2714627 h 6858000"/>
              <a:gd name="connsiteX6" fmla="*/ 586526 w 6279443"/>
              <a:gd name="connsiteY6" fmla="*/ 2225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9443" h="6858000">
                <a:moveTo>
                  <a:pt x="712178" y="0"/>
                </a:moveTo>
                <a:lnTo>
                  <a:pt x="6279443" y="0"/>
                </a:lnTo>
                <a:lnTo>
                  <a:pt x="6279443" y="6858000"/>
                </a:lnTo>
                <a:lnTo>
                  <a:pt x="1897342" y="6858000"/>
                </a:lnTo>
                <a:lnTo>
                  <a:pt x="1768440" y="6749019"/>
                </a:lnTo>
                <a:cubicBezTo>
                  <a:pt x="688409" y="5790076"/>
                  <a:pt x="0" y="4338844"/>
                  <a:pt x="0" y="2714627"/>
                </a:cubicBezTo>
                <a:cubicBezTo>
                  <a:pt x="0" y="1812284"/>
                  <a:pt x="212472" y="963332"/>
                  <a:pt x="586526" y="222521"/>
                </a:cubicBezTo>
                <a:close/>
              </a:path>
            </a:pathLst>
          </a:cu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文本框 47"/>
          <p:cNvSpPr txBox="1"/>
          <p:nvPr/>
        </p:nvSpPr>
        <p:spPr>
          <a:xfrm>
            <a:off x="672610" y="2090605"/>
            <a:ext cx="3331741" cy="307777"/>
          </a:xfrm>
          <a:prstGeom prst="rect">
            <a:avLst/>
          </a:prstGeom>
          <a:noFill/>
        </p:spPr>
        <p:txBody>
          <a:bodyPr wrap="square" lIns="0" tIns="0" rIns="0" bIns="0" anchor="ctr">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chemeClr val="accent1">
                    <a:lumMod val="100000"/>
                  </a:schemeClr>
                </a:solidFill>
                <a:effectLst/>
                <a:uLnTx/>
                <a:uFillTx/>
                <a:latin typeface="+mj-ea"/>
                <a:ea typeface="+mj-ea"/>
                <a:cs typeface="HarmonyOS Sans SC Black" panose="00000A00000000000000" charset="-122"/>
              </a:rPr>
              <a:t>XX</a:t>
            </a:r>
            <a:r>
              <a:rPr kumimoji="0" lang="zh-CN" altLang="en-US" sz="2000" b="0" i="0" u="none" strike="noStrike" kern="1200" cap="none" spc="0" normalizeH="0" baseline="0" noProof="0" dirty="0">
                <a:ln>
                  <a:noFill/>
                </a:ln>
                <a:solidFill>
                  <a:schemeClr val="accent1">
                    <a:lumMod val="100000"/>
                  </a:schemeClr>
                </a:solidFill>
                <a:effectLst/>
                <a:uLnTx/>
                <a:uFillTx/>
                <a:latin typeface="+mj-ea"/>
                <a:ea typeface="+mj-ea"/>
                <a:cs typeface="HarmonyOS Sans SC Black" panose="00000A00000000000000" charset="-122"/>
              </a:rPr>
              <a:t>科技网络股份有限公司</a:t>
            </a:r>
          </a:p>
        </p:txBody>
      </p:sp>
      <p:sp>
        <p:nvSpPr>
          <p:cNvPr id="49" name="文本框 48"/>
          <p:cNvSpPr txBox="1"/>
          <p:nvPr/>
        </p:nvSpPr>
        <p:spPr>
          <a:xfrm>
            <a:off x="963454" y="4583769"/>
            <a:ext cx="1271905" cy="245745"/>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1"/>
                </a:solidFill>
                <a:effectLst/>
                <a:uLnTx/>
                <a:uFillTx/>
                <a:latin typeface="+mn-ea"/>
                <a:cs typeface="HarmonyOS Sans SC Black" panose="00000A00000000000000" charset="-122"/>
              </a:rPr>
              <a:t>汇报人  </a:t>
            </a:r>
            <a:r>
              <a:rPr kumimoji="0" lang="en-US" altLang="zh-CN" sz="1600" b="0" i="0" u="none" strike="noStrike" kern="1200" cap="none" spc="0" normalizeH="0" baseline="0" noProof="0" dirty="0">
                <a:ln>
                  <a:noFill/>
                </a:ln>
                <a:solidFill>
                  <a:schemeClr val="accent1"/>
                </a:solidFill>
                <a:effectLst/>
                <a:uLnTx/>
                <a:uFillTx/>
                <a:latin typeface="+mn-ea"/>
                <a:cs typeface="HarmonyOS Sans SC Black" panose="00000A00000000000000" charset="-122"/>
              </a:rPr>
              <a:t>|  </a:t>
            </a:r>
            <a:r>
              <a:rPr kumimoji="0" lang="zh-CN" altLang="en-US" sz="1600" b="0" i="0" u="none" strike="noStrike" kern="1200" cap="none" spc="0" normalizeH="0" baseline="0" noProof="0" dirty="0">
                <a:ln>
                  <a:noFill/>
                </a:ln>
                <a:solidFill>
                  <a:schemeClr val="accent1"/>
                </a:solidFill>
                <a:effectLst/>
                <a:uLnTx/>
                <a:uFillTx/>
                <a:latin typeface="+mn-ea"/>
                <a:cs typeface="HarmonyOS Sans SC Black" panose="00000A00000000000000" charset="-122"/>
              </a:rPr>
              <a:t>小明</a:t>
            </a:r>
          </a:p>
        </p:txBody>
      </p:sp>
      <p:sp>
        <p:nvSpPr>
          <p:cNvPr id="58" name="文本框 57"/>
          <p:cNvSpPr txBox="1"/>
          <p:nvPr/>
        </p:nvSpPr>
        <p:spPr>
          <a:xfrm>
            <a:off x="672610" y="3603702"/>
            <a:ext cx="4724050"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accent4"/>
                </a:solidFill>
                <a:effectLst/>
                <a:uLnTx/>
                <a:uFillTx/>
                <a:latin typeface="+mn-ea"/>
                <a:cs typeface="HarmonyOS Sans SC" panose="00000500000000000000" charset="-122"/>
              </a:rPr>
              <a:t>CHINA INSTANT DELIVERY OF INDUSTRY DEVELOPMENT REPORT</a:t>
            </a:r>
            <a:endParaRPr kumimoji="0" lang="zh-CN" altLang="en-US" sz="1200" b="0" i="0" u="none" strike="noStrike" kern="1200" cap="none" spc="0" normalizeH="0" baseline="0" noProof="0" dirty="0">
              <a:ln>
                <a:noFill/>
              </a:ln>
              <a:solidFill>
                <a:schemeClr val="accent4"/>
              </a:solidFill>
              <a:effectLst/>
              <a:uLnTx/>
              <a:uFillTx/>
              <a:latin typeface="+mn-ea"/>
              <a:cs typeface="HarmonyOS Sans SC" panose="00000500000000000000" charset="-122"/>
            </a:endParaRPr>
          </a:p>
        </p:txBody>
      </p:sp>
      <p:sp>
        <p:nvSpPr>
          <p:cNvPr id="64" name="任意多边形: 形状 63"/>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5" name="任意多边形: 形状 64"/>
          <p:cNvSpPr/>
          <p:nvPr/>
        </p:nvSpPr>
        <p:spPr>
          <a:xfrm flipV="1">
            <a:off x="0" y="5365747"/>
            <a:ext cx="1443615" cy="1492253"/>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1" name="矩形: 圆角 20"/>
          <p:cNvSpPr/>
          <p:nvPr/>
        </p:nvSpPr>
        <p:spPr>
          <a:xfrm>
            <a:off x="2762737" y="4500563"/>
            <a:ext cx="2252175" cy="412632"/>
          </a:xfrm>
          <a:prstGeom prst="roundRect">
            <a:avLst>
              <a:gd name="adj" fmla="val 50000"/>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HarmonyOS Sans SC" panose="00000500000000000000" charset="-122"/>
              <a:ea typeface="HarmonyOS Sans SC Black" panose="00000A00000000000000" charset="-122"/>
            </a:endParaRPr>
          </a:p>
        </p:txBody>
      </p:sp>
      <p:sp>
        <p:nvSpPr>
          <p:cNvPr id="22" name="文本框 21"/>
          <p:cNvSpPr txBox="1"/>
          <p:nvPr/>
        </p:nvSpPr>
        <p:spPr>
          <a:xfrm>
            <a:off x="3081713" y="4583769"/>
            <a:ext cx="1614223" cy="246221"/>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1"/>
                </a:solidFill>
                <a:effectLst/>
                <a:uLnTx/>
                <a:uFillTx/>
                <a:latin typeface="+mn-ea"/>
                <a:cs typeface="HarmonyOS Sans SC Black" panose="00000A00000000000000" charset="-122"/>
              </a:rPr>
              <a:t>汇报时间 </a:t>
            </a:r>
            <a:r>
              <a:rPr kumimoji="0" lang="en-US" altLang="zh-CN" sz="1600" b="0" i="0" u="none" strike="noStrike" kern="1200" cap="none" spc="0" normalizeH="0" baseline="0" noProof="0" dirty="0">
                <a:ln>
                  <a:noFill/>
                </a:ln>
                <a:solidFill>
                  <a:schemeClr val="accent1"/>
                </a:solidFill>
                <a:effectLst/>
                <a:uLnTx/>
                <a:uFillTx/>
                <a:latin typeface="+mn-ea"/>
                <a:cs typeface="HarmonyOS Sans SC Black" panose="00000A00000000000000" charset="-122"/>
              </a:rPr>
              <a:t>| 20xx</a:t>
            </a:r>
            <a:r>
              <a:rPr kumimoji="0" lang="zh-CN" altLang="en-US" sz="1600" b="0" i="0" u="none" strike="noStrike" kern="1200" cap="none" spc="0" normalizeH="0" baseline="0" noProof="0" dirty="0">
                <a:ln>
                  <a:noFill/>
                </a:ln>
                <a:solidFill>
                  <a:schemeClr val="accent1"/>
                </a:solidFill>
                <a:effectLst/>
                <a:uLnTx/>
                <a:uFillTx/>
                <a:latin typeface="+mn-ea"/>
                <a:cs typeface="HarmonyOS Sans SC Black" panose="00000A00000000000000" charset="-122"/>
              </a:rPr>
              <a:t>年</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pic>
        <p:nvPicPr>
          <p:cNvPr id="16" name="图片 1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049693" y="1542197"/>
            <a:ext cx="10092614" cy="2126494"/>
          </a:xfrm>
          <a:custGeom>
            <a:avLst/>
            <a:gdLst>
              <a:gd name="connsiteX0" fmla="*/ 0 w 10092614"/>
              <a:gd name="connsiteY0" fmla="*/ 0 h 2126494"/>
              <a:gd name="connsiteX1" fmla="*/ 10092614 w 10092614"/>
              <a:gd name="connsiteY1" fmla="*/ 0 h 2126494"/>
              <a:gd name="connsiteX2" fmla="*/ 10092614 w 10092614"/>
              <a:gd name="connsiteY2" fmla="*/ 2126494 h 2126494"/>
              <a:gd name="connsiteX3" fmla="*/ 0 w 10092614"/>
              <a:gd name="connsiteY3" fmla="*/ 2126494 h 2126494"/>
            </a:gdLst>
            <a:ahLst/>
            <a:cxnLst>
              <a:cxn ang="0">
                <a:pos x="connsiteX0" y="connsiteY0"/>
              </a:cxn>
              <a:cxn ang="0">
                <a:pos x="connsiteX1" y="connsiteY1"/>
              </a:cxn>
              <a:cxn ang="0">
                <a:pos x="connsiteX2" y="connsiteY2"/>
              </a:cxn>
              <a:cxn ang="0">
                <a:pos x="connsiteX3" y="connsiteY3"/>
              </a:cxn>
            </a:cxnLst>
            <a:rect l="l" t="t" r="r" b="b"/>
            <a:pathLst>
              <a:path w="10092614" h="2126494">
                <a:moveTo>
                  <a:pt x="0" y="0"/>
                </a:moveTo>
                <a:lnTo>
                  <a:pt x="10092614" y="0"/>
                </a:lnTo>
                <a:lnTo>
                  <a:pt x="10092614" y="2126494"/>
                </a:lnTo>
                <a:lnTo>
                  <a:pt x="0" y="2126494"/>
                </a:lnTo>
                <a:close/>
              </a:path>
            </a:pathLst>
          </a:custGeom>
        </p:spPr>
      </p:pic>
      <p:sp>
        <p:nvSpPr>
          <p:cNvPr id="17" name="textcount"/>
          <p:cNvSpPr txBox="1"/>
          <p:nvPr/>
        </p:nvSpPr>
        <p:spPr>
          <a:xfrm>
            <a:off x="1044750" y="4240155"/>
            <a:ext cx="3243134" cy="922020"/>
          </a:xfrm>
          <a:prstGeom prst="rect">
            <a:avLst/>
          </a:prstGeom>
          <a:noFill/>
        </p:spPr>
        <p:txBody>
          <a:bodyPr vert="horz" wrap="square" rtlCol="0">
            <a:spAutoFit/>
          </a:bodyPr>
          <a:lstStyle/>
          <a:p>
            <a:pPr>
              <a:lnSpc>
                <a:spcPct val="150000"/>
              </a:lnSpc>
            </a:pPr>
            <a:r>
              <a:rPr lang="zh-CN" altLang="en-US" sz="1200" dirty="0">
                <a:solidFill>
                  <a:schemeClr val="bg2">
                    <a:lumMod val="25000"/>
                  </a:schemeClr>
                </a:solidFill>
                <a:latin typeface="+mn-ea"/>
              </a:rPr>
              <a:t>此处添加详细文本描述，建议与标题相关并符合整体语言风格，建议与标题相关并符合整体语言风格此处添加详细文本描述</a:t>
            </a:r>
          </a:p>
        </p:txBody>
      </p:sp>
      <p:sp>
        <p:nvSpPr>
          <p:cNvPr id="18" name="矩形 17"/>
          <p:cNvSpPr/>
          <p:nvPr/>
        </p:nvSpPr>
        <p:spPr>
          <a:xfrm>
            <a:off x="4566265" y="3106174"/>
            <a:ext cx="1830028" cy="2635045"/>
          </a:xfrm>
          <a:prstGeom prst="rect">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sp>
        <p:nvSpPr>
          <p:cNvPr id="19" name="文本框 18"/>
          <p:cNvSpPr txBox="1"/>
          <p:nvPr/>
        </p:nvSpPr>
        <p:spPr>
          <a:xfrm>
            <a:off x="4680165" y="3622525"/>
            <a:ext cx="1519163" cy="461665"/>
          </a:xfrm>
          <a:prstGeom prst="rect">
            <a:avLst/>
          </a:prstGeom>
          <a:noFill/>
        </p:spPr>
        <p:txBody>
          <a:bodyPr wrap="square" rtlCol="0" anchor="ctr">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20" name="文本框 19"/>
          <p:cNvSpPr txBox="1"/>
          <p:nvPr/>
        </p:nvSpPr>
        <p:spPr>
          <a:xfrm>
            <a:off x="4680165" y="4221564"/>
            <a:ext cx="1399960" cy="1246495"/>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endParaRPr lang="en-US" altLang="zh-CN" sz="1000" dirty="0">
              <a:solidFill>
                <a:schemeClr val="bg2">
                  <a:lumMod val="25000"/>
                </a:schemeClr>
              </a:solidFill>
              <a:latin typeface="+mn-ea"/>
              <a:sym typeface="HarmonyOS Sans SC" panose="00000500000000000000" charset="-122"/>
            </a:endParaRP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p:txBody>
      </p:sp>
      <p:cxnSp>
        <p:nvCxnSpPr>
          <p:cNvPr id="21" name="直接连接符 20"/>
          <p:cNvCxnSpPr/>
          <p:nvPr/>
        </p:nvCxnSpPr>
        <p:spPr>
          <a:xfrm>
            <a:off x="4754502" y="4038880"/>
            <a:ext cx="14535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箭头: 五边形 23"/>
          <p:cNvSpPr/>
          <p:nvPr/>
        </p:nvSpPr>
        <p:spPr>
          <a:xfrm rot="5400000">
            <a:off x="5871944" y="3099904"/>
            <a:ext cx="321111" cy="333656"/>
          </a:xfrm>
          <a:prstGeom prst="homePlate">
            <a:avLst>
              <a:gd name="adj" fmla="val 26913"/>
            </a:avLst>
          </a:prstGeom>
          <a:gradFill flip="none" rotWithShape="1">
            <a:gsLst>
              <a:gs pos="0">
                <a:schemeClr val="accent1"/>
              </a:gs>
              <a:gs pos="100000">
                <a:schemeClr val="accent1"/>
              </a:gs>
            </a:gsLst>
            <a:lin ang="2700000" scaled="1"/>
            <a:tileRect/>
          </a:gradFill>
          <a:ln w="3175">
            <a:noFill/>
          </a:ln>
          <a:effectLst>
            <a:outerShdw blurRad="238252" dist="119126" dir="2700001"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2530" tIns="61265" rIns="122530" bIns="61265" rtlCol="0" anchor="ctr"/>
          <a:lstStyle/>
          <a:p>
            <a:pPr algn="ctr"/>
            <a:endParaRPr lang="zh-CN" altLang="en-US" sz="2400">
              <a:solidFill>
                <a:schemeClr val="accent2"/>
              </a:solidFill>
              <a:latin typeface="HarmonyOS Sans SC" panose="00000500000000000000" charset="-122"/>
              <a:ea typeface="HarmonyOS Sans SC" panose="00000500000000000000" charset="-122"/>
              <a:sym typeface="HarmonyOS Sans SC" panose="00000500000000000000" charset="-122"/>
            </a:endParaRPr>
          </a:p>
        </p:txBody>
      </p:sp>
      <p:sp>
        <p:nvSpPr>
          <p:cNvPr id="23" name="星形: 五角 24"/>
          <p:cNvSpPr/>
          <p:nvPr/>
        </p:nvSpPr>
        <p:spPr>
          <a:xfrm>
            <a:off x="5930239" y="3153257"/>
            <a:ext cx="195310" cy="173019"/>
          </a:xfrm>
          <a:custGeom>
            <a:avLst/>
            <a:gdLst>
              <a:gd name="T0" fmla="*/ 5423 w 6499"/>
              <a:gd name="T1" fmla="*/ 940 h 5766"/>
              <a:gd name="T2" fmla="*/ 6499 w 6499"/>
              <a:gd name="T3" fmla="*/ 7 h 5766"/>
              <a:gd name="T4" fmla="*/ 4987 w 6499"/>
              <a:gd name="T5" fmla="*/ 792 h 5766"/>
              <a:gd name="T6" fmla="*/ 3216 w 6499"/>
              <a:gd name="T7" fmla="*/ 716 h 5766"/>
              <a:gd name="T8" fmla="*/ 1453 w 6499"/>
              <a:gd name="T9" fmla="*/ 667 h 5766"/>
              <a:gd name="T10" fmla="*/ 0 w 6499"/>
              <a:gd name="T11" fmla="*/ 2664 h 5766"/>
              <a:gd name="T12" fmla="*/ 661 w 6499"/>
              <a:gd name="T13" fmla="*/ 3284 h 5766"/>
              <a:gd name="T14" fmla="*/ 448 w 6499"/>
              <a:gd name="T15" fmla="*/ 4071 h 5766"/>
              <a:gd name="T16" fmla="*/ 844 w 6499"/>
              <a:gd name="T17" fmla="*/ 4279 h 5766"/>
              <a:gd name="T18" fmla="*/ 1080 w 6499"/>
              <a:gd name="T19" fmla="*/ 4576 h 5766"/>
              <a:gd name="T20" fmla="*/ 1583 w 6499"/>
              <a:gd name="T21" fmla="*/ 4775 h 5766"/>
              <a:gd name="T22" fmla="*/ 2017 w 6499"/>
              <a:gd name="T23" fmla="*/ 5327 h 5766"/>
              <a:gd name="T24" fmla="*/ 2405 w 6499"/>
              <a:gd name="T25" fmla="*/ 5234 h 5766"/>
              <a:gd name="T26" fmla="*/ 2535 w 6499"/>
              <a:gd name="T27" fmla="*/ 5395 h 5766"/>
              <a:gd name="T28" fmla="*/ 2876 w 6499"/>
              <a:gd name="T29" fmla="*/ 5576 h 5766"/>
              <a:gd name="T30" fmla="*/ 3165 w 6499"/>
              <a:gd name="T31" fmla="*/ 5494 h 5766"/>
              <a:gd name="T32" fmla="*/ 3701 w 6499"/>
              <a:gd name="T33" fmla="*/ 5660 h 5766"/>
              <a:gd name="T34" fmla="*/ 3832 w 6499"/>
              <a:gd name="T35" fmla="*/ 5267 h 5766"/>
              <a:gd name="T36" fmla="*/ 4495 w 6499"/>
              <a:gd name="T37" fmla="*/ 4970 h 5766"/>
              <a:gd name="T38" fmla="*/ 4988 w 6499"/>
              <a:gd name="T39" fmla="*/ 5020 h 5766"/>
              <a:gd name="T40" fmla="*/ 5597 w 6499"/>
              <a:gd name="T41" fmla="*/ 4588 h 5766"/>
              <a:gd name="T42" fmla="*/ 5503 w 6499"/>
              <a:gd name="T43" fmla="*/ 3760 h 5766"/>
              <a:gd name="T44" fmla="*/ 6296 w 6499"/>
              <a:gd name="T45" fmla="*/ 2963 h 5766"/>
              <a:gd name="T46" fmla="*/ 6499 w 6499"/>
              <a:gd name="T47" fmla="*/ 2528 h 5766"/>
              <a:gd name="T48" fmla="*/ 5795 w 6499"/>
              <a:gd name="T49" fmla="*/ 3035 h 5766"/>
              <a:gd name="T50" fmla="*/ 4857 w 6499"/>
              <a:gd name="T51" fmla="*/ 3514 h 5766"/>
              <a:gd name="T52" fmla="*/ 4769 w 6499"/>
              <a:gd name="T53" fmla="*/ 4088 h 5766"/>
              <a:gd name="T54" fmla="*/ 4331 w 6499"/>
              <a:gd name="T55" fmla="*/ 4082 h 5766"/>
              <a:gd name="T56" fmla="*/ 4173 w 6499"/>
              <a:gd name="T57" fmla="*/ 4456 h 5766"/>
              <a:gd name="T58" fmla="*/ 3747 w 6499"/>
              <a:gd name="T59" fmla="*/ 4507 h 5766"/>
              <a:gd name="T60" fmla="*/ 3473 w 6499"/>
              <a:gd name="T61" fmla="*/ 4915 h 5766"/>
              <a:gd name="T62" fmla="*/ 3065 w 6499"/>
              <a:gd name="T63" fmla="*/ 5251 h 5766"/>
              <a:gd name="T64" fmla="*/ 2867 w 6499"/>
              <a:gd name="T65" fmla="*/ 5322 h 5766"/>
              <a:gd name="T66" fmla="*/ 2707 w 6499"/>
              <a:gd name="T67" fmla="*/ 5102 h 5766"/>
              <a:gd name="T68" fmla="*/ 3423 w 6499"/>
              <a:gd name="T69" fmla="*/ 4496 h 5766"/>
              <a:gd name="T70" fmla="*/ 3345 w 6499"/>
              <a:gd name="T71" fmla="*/ 4266 h 5766"/>
              <a:gd name="T72" fmla="*/ 2255 w 6499"/>
              <a:gd name="T73" fmla="*/ 5022 h 5766"/>
              <a:gd name="T74" fmla="*/ 1884 w 6499"/>
              <a:gd name="T75" fmla="*/ 4962 h 5766"/>
              <a:gd name="T76" fmla="*/ 3155 w 6499"/>
              <a:gd name="T77" fmla="*/ 3735 h 5766"/>
              <a:gd name="T78" fmla="*/ 3075 w 6499"/>
              <a:gd name="T79" fmla="*/ 3503 h 5766"/>
              <a:gd name="T80" fmla="*/ 1791 w 6499"/>
              <a:gd name="T81" fmla="*/ 4404 h 5766"/>
              <a:gd name="T82" fmla="*/ 1285 w 6499"/>
              <a:gd name="T83" fmla="*/ 4435 h 5766"/>
              <a:gd name="T84" fmla="*/ 1439 w 6499"/>
              <a:gd name="T85" fmla="*/ 4004 h 5766"/>
              <a:gd name="T86" fmla="*/ 2809 w 6499"/>
              <a:gd name="T87" fmla="*/ 3011 h 5766"/>
              <a:gd name="T88" fmla="*/ 2612 w 6499"/>
              <a:gd name="T89" fmla="*/ 2895 h 5766"/>
              <a:gd name="T90" fmla="*/ 1167 w 6499"/>
              <a:gd name="T91" fmla="*/ 3884 h 5766"/>
              <a:gd name="T92" fmla="*/ 668 w 6499"/>
              <a:gd name="T93" fmla="*/ 3923 h 5766"/>
              <a:gd name="T94" fmla="*/ 3388 w 6499"/>
              <a:gd name="T95" fmla="*/ 1602 h 5766"/>
              <a:gd name="T96" fmla="*/ 4543 w 6499"/>
              <a:gd name="T97" fmla="*/ 2706 h 5766"/>
              <a:gd name="T98" fmla="*/ 4492 w 6499"/>
              <a:gd name="T99" fmla="*/ 1496 h 5766"/>
              <a:gd name="T100" fmla="*/ 4777 w 6499"/>
              <a:gd name="T101" fmla="*/ 1048 h 5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99" h="5766">
                <a:moveTo>
                  <a:pt x="5048" y="1043"/>
                </a:moveTo>
                <a:cubicBezTo>
                  <a:pt x="5180" y="1043"/>
                  <a:pt x="5309" y="1008"/>
                  <a:pt x="5423" y="940"/>
                </a:cubicBezTo>
                <a:lnTo>
                  <a:pt x="6499" y="304"/>
                </a:lnTo>
                <a:lnTo>
                  <a:pt x="6499" y="7"/>
                </a:lnTo>
                <a:lnTo>
                  <a:pt x="5288" y="712"/>
                </a:lnTo>
                <a:cubicBezTo>
                  <a:pt x="5196" y="766"/>
                  <a:pt x="5092" y="794"/>
                  <a:pt x="4987" y="792"/>
                </a:cubicBezTo>
                <a:lnTo>
                  <a:pt x="3384" y="774"/>
                </a:lnTo>
                <a:cubicBezTo>
                  <a:pt x="3304" y="744"/>
                  <a:pt x="3240" y="726"/>
                  <a:pt x="3216" y="716"/>
                </a:cubicBezTo>
                <a:cubicBezTo>
                  <a:pt x="2715" y="604"/>
                  <a:pt x="2323" y="648"/>
                  <a:pt x="2056" y="720"/>
                </a:cubicBezTo>
                <a:cubicBezTo>
                  <a:pt x="1856" y="774"/>
                  <a:pt x="1643" y="754"/>
                  <a:pt x="1453" y="667"/>
                </a:cubicBezTo>
                <a:lnTo>
                  <a:pt x="0" y="0"/>
                </a:lnTo>
                <a:lnTo>
                  <a:pt x="0" y="2664"/>
                </a:lnTo>
                <a:lnTo>
                  <a:pt x="151" y="2747"/>
                </a:lnTo>
                <a:cubicBezTo>
                  <a:pt x="373" y="2868"/>
                  <a:pt x="551" y="3056"/>
                  <a:pt x="661" y="3284"/>
                </a:cubicBezTo>
                <a:lnTo>
                  <a:pt x="576" y="3354"/>
                </a:lnTo>
                <a:cubicBezTo>
                  <a:pt x="347" y="3520"/>
                  <a:pt x="297" y="3843"/>
                  <a:pt x="448" y="4071"/>
                </a:cubicBezTo>
                <a:cubicBezTo>
                  <a:pt x="532" y="4182"/>
                  <a:pt x="651" y="4252"/>
                  <a:pt x="787" y="4276"/>
                </a:cubicBezTo>
                <a:cubicBezTo>
                  <a:pt x="803" y="4278"/>
                  <a:pt x="827" y="4279"/>
                  <a:pt x="844" y="4279"/>
                </a:cubicBezTo>
                <a:cubicBezTo>
                  <a:pt x="893" y="4282"/>
                  <a:pt x="941" y="4276"/>
                  <a:pt x="983" y="4270"/>
                </a:cubicBezTo>
                <a:cubicBezTo>
                  <a:pt x="985" y="4384"/>
                  <a:pt x="1012" y="4483"/>
                  <a:pt x="1080" y="4576"/>
                </a:cubicBezTo>
                <a:cubicBezTo>
                  <a:pt x="1171" y="4703"/>
                  <a:pt x="1315" y="4760"/>
                  <a:pt x="1469" y="4768"/>
                </a:cubicBezTo>
                <a:cubicBezTo>
                  <a:pt x="1509" y="4771"/>
                  <a:pt x="1551" y="4772"/>
                  <a:pt x="1583" y="4775"/>
                </a:cubicBezTo>
                <a:cubicBezTo>
                  <a:pt x="1568" y="4896"/>
                  <a:pt x="1603" y="5020"/>
                  <a:pt x="1679" y="5122"/>
                </a:cubicBezTo>
                <a:cubicBezTo>
                  <a:pt x="1763" y="5232"/>
                  <a:pt x="1881" y="5303"/>
                  <a:pt x="2017" y="5327"/>
                </a:cubicBezTo>
                <a:cubicBezTo>
                  <a:pt x="2033" y="5328"/>
                  <a:pt x="2057" y="5330"/>
                  <a:pt x="2075" y="5330"/>
                </a:cubicBezTo>
                <a:cubicBezTo>
                  <a:pt x="2196" y="5336"/>
                  <a:pt x="2312" y="5302"/>
                  <a:pt x="2405" y="5234"/>
                </a:cubicBezTo>
                <a:lnTo>
                  <a:pt x="2456" y="5195"/>
                </a:lnTo>
                <a:cubicBezTo>
                  <a:pt x="2468" y="5268"/>
                  <a:pt x="2489" y="5335"/>
                  <a:pt x="2535" y="5395"/>
                </a:cubicBezTo>
                <a:cubicBezTo>
                  <a:pt x="2603" y="5488"/>
                  <a:pt x="2705" y="5551"/>
                  <a:pt x="2827" y="5574"/>
                </a:cubicBezTo>
                <a:cubicBezTo>
                  <a:pt x="2843" y="5575"/>
                  <a:pt x="2859" y="5575"/>
                  <a:pt x="2876" y="5576"/>
                </a:cubicBezTo>
                <a:cubicBezTo>
                  <a:pt x="2973" y="5582"/>
                  <a:pt x="3072" y="5554"/>
                  <a:pt x="3157" y="5494"/>
                </a:cubicBezTo>
                <a:lnTo>
                  <a:pt x="3165" y="5494"/>
                </a:lnTo>
                <a:lnTo>
                  <a:pt x="3225" y="5578"/>
                </a:lnTo>
                <a:cubicBezTo>
                  <a:pt x="3331" y="5730"/>
                  <a:pt x="3549" y="5766"/>
                  <a:pt x="3701" y="5660"/>
                </a:cubicBezTo>
                <a:cubicBezTo>
                  <a:pt x="3828" y="5570"/>
                  <a:pt x="3879" y="5392"/>
                  <a:pt x="3821" y="5251"/>
                </a:cubicBezTo>
                <a:lnTo>
                  <a:pt x="3832" y="5267"/>
                </a:lnTo>
                <a:cubicBezTo>
                  <a:pt x="3932" y="5415"/>
                  <a:pt x="4121" y="5479"/>
                  <a:pt x="4287" y="5411"/>
                </a:cubicBezTo>
                <a:cubicBezTo>
                  <a:pt x="4469" y="5336"/>
                  <a:pt x="4543" y="5139"/>
                  <a:pt x="4495" y="4970"/>
                </a:cubicBezTo>
                <a:cubicBezTo>
                  <a:pt x="4617" y="5107"/>
                  <a:pt x="4828" y="5134"/>
                  <a:pt x="4980" y="5028"/>
                </a:cubicBezTo>
                <a:lnTo>
                  <a:pt x="4988" y="5020"/>
                </a:lnTo>
                <a:cubicBezTo>
                  <a:pt x="5140" y="4915"/>
                  <a:pt x="5184" y="4714"/>
                  <a:pt x="5103" y="4554"/>
                </a:cubicBezTo>
                <a:cubicBezTo>
                  <a:pt x="5235" y="4675"/>
                  <a:pt x="5445" y="4694"/>
                  <a:pt x="5597" y="4588"/>
                </a:cubicBezTo>
                <a:cubicBezTo>
                  <a:pt x="5775" y="4459"/>
                  <a:pt x="5821" y="4210"/>
                  <a:pt x="5692" y="4031"/>
                </a:cubicBezTo>
                <a:lnTo>
                  <a:pt x="5503" y="3760"/>
                </a:lnTo>
                <a:lnTo>
                  <a:pt x="5915" y="3280"/>
                </a:lnTo>
                <a:cubicBezTo>
                  <a:pt x="6023" y="3154"/>
                  <a:pt x="6152" y="3047"/>
                  <a:pt x="6296" y="2963"/>
                </a:cubicBezTo>
                <a:lnTo>
                  <a:pt x="6499" y="2846"/>
                </a:lnTo>
                <a:lnTo>
                  <a:pt x="6499" y="2528"/>
                </a:lnTo>
                <a:lnTo>
                  <a:pt x="6219" y="2687"/>
                </a:lnTo>
                <a:cubicBezTo>
                  <a:pt x="6059" y="2778"/>
                  <a:pt x="5915" y="2895"/>
                  <a:pt x="5795" y="3035"/>
                </a:cubicBezTo>
                <a:lnTo>
                  <a:pt x="5352" y="3548"/>
                </a:lnTo>
                <a:cubicBezTo>
                  <a:pt x="5220" y="3427"/>
                  <a:pt x="5009" y="3408"/>
                  <a:pt x="4857" y="3514"/>
                </a:cubicBezTo>
                <a:cubicBezTo>
                  <a:pt x="4680" y="3643"/>
                  <a:pt x="4633" y="3892"/>
                  <a:pt x="4763" y="4071"/>
                </a:cubicBezTo>
                <a:lnTo>
                  <a:pt x="4769" y="4088"/>
                </a:lnTo>
                <a:lnTo>
                  <a:pt x="4761" y="4088"/>
                </a:lnTo>
                <a:cubicBezTo>
                  <a:pt x="4636" y="4000"/>
                  <a:pt x="4465" y="3991"/>
                  <a:pt x="4331" y="4082"/>
                </a:cubicBezTo>
                <a:lnTo>
                  <a:pt x="4323" y="4090"/>
                </a:lnTo>
                <a:cubicBezTo>
                  <a:pt x="4204" y="4172"/>
                  <a:pt x="4148" y="4316"/>
                  <a:pt x="4173" y="4456"/>
                </a:cubicBezTo>
                <a:lnTo>
                  <a:pt x="4131" y="4487"/>
                </a:lnTo>
                <a:cubicBezTo>
                  <a:pt x="4012" y="4424"/>
                  <a:pt x="3865" y="4424"/>
                  <a:pt x="3747" y="4507"/>
                </a:cubicBezTo>
                <a:cubicBezTo>
                  <a:pt x="3637" y="4583"/>
                  <a:pt x="3581" y="4718"/>
                  <a:pt x="3591" y="4840"/>
                </a:cubicBezTo>
                <a:lnTo>
                  <a:pt x="3473" y="4915"/>
                </a:lnTo>
                <a:cubicBezTo>
                  <a:pt x="3385" y="4894"/>
                  <a:pt x="3287" y="4914"/>
                  <a:pt x="3211" y="4966"/>
                </a:cubicBezTo>
                <a:cubicBezTo>
                  <a:pt x="3117" y="5034"/>
                  <a:pt x="3063" y="5146"/>
                  <a:pt x="3065" y="5251"/>
                </a:cubicBezTo>
                <a:lnTo>
                  <a:pt x="3007" y="5288"/>
                </a:lnTo>
                <a:cubicBezTo>
                  <a:pt x="2972" y="5319"/>
                  <a:pt x="2915" y="5332"/>
                  <a:pt x="2867" y="5322"/>
                </a:cubicBezTo>
                <a:cubicBezTo>
                  <a:pt x="2819" y="5311"/>
                  <a:pt x="2771" y="5284"/>
                  <a:pt x="2740" y="5242"/>
                </a:cubicBezTo>
                <a:cubicBezTo>
                  <a:pt x="2709" y="5207"/>
                  <a:pt x="2696" y="5150"/>
                  <a:pt x="2707" y="5102"/>
                </a:cubicBezTo>
                <a:cubicBezTo>
                  <a:pt x="2717" y="5054"/>
                  <a:pt x="2744" y="5006"/>
                  <a:pt x="2787" y="4975"/>
                </a:cubicBezTo>
                <a:lnTo>
                  <a:pt x="3423" y="4496"/>
                </a:lnTo>
                <a:cubicBezTo>
                  <a:pt x="3456" y="4474"/>
                  <a:pt x="3475" y="4442"/>
                  <a:pt x="3476" y="4402"/>
                </a:cubicBezTo>
                <a:cubicBezTo>
                  <a:pt x="3480" y="4328"/>
                  <a:pt x="3417" y="4266"/>
                  <a:pt x="3345" y="4266"/>
                </a:cubicBezTo>
                <a:cubicBezTo>
                  <a:pt x="3317" y="4266"/>
                  <a:pt x="3295" y="4272"/>
                  <a:pt x="3271" y="4286"/>
                </a:cubicBezTo>
                <a:lnTo>
                  <a:pt x="2255" y="5022"/>
                </a:lnTo>
                <a:cubicBezTo>
                  <a:pt x="2196" y="5059"/>
                  <a:pt x="2129" y="5080"/>
                  <a:pt x="2057" y="5068"/>
                </a:cubicBezTo>
                <a:cubicBezTo>
                  <a:pt x="1985" y="5056"/>
                  <a:pt x="1921" y="5020"/>
                  <a:pt x="1884" y="4962"/>
                </a:cubicBezTo>
                <a:cubicBezTo>
                  <a:pt x="1800" y="4851"/>
                  <a:pt x="1825" y="4682"/>
                  <a:pt x="1944" y="4599"/>
                </a:cubicBezTo>
                <a:lnTo>
                  <a:pt x="3155" y="3735"/>
                </a:lnTo>
                <a:cubicBezTo>
                  <a:pt x="3181" y="3711"/>
                  <a:pt x="3200" y="3678"/>
                  <a:pt x="3200" y="3634"/>
                </a:cubicBezTo>
                <a:cubicBezTo>
                  <a:pt x="3201" y="3564"/>
                  <a:pt x="3144" y="3506"/>
                  <a:pt x="3075" y="3503"/>
                </a:cubicBezTo>
                <a:cubicBezTo>
                  <a:pt x="3035" y="3502"/>
                  <a:pt x="3003" y="3516"/>
                  <a:pt x="2976" y="3547"/>
                </a:cubicBezTo>
                <a:lnTo>
                  <a:pt x="1791" y="4404"/>
                </a:lnTo>
                <a:cubicBezTo>
                  <a:pt x="1757" y="4419"/>
                  <a:pt x="1740" y="4443"/>
                  <a:pt x="1715" y="4466"/>
                </a:cubicBezTo>
                <a:cubicBezTo>
                  <a:pt x="1572" y="4556"/>
                  <a:pt x="1361" y="4536"/>
                  <a:pt x="1285" y="4435"/>
                </a:cubicBezTo>
                <a:cubicBezTo>
                  <a:pt x="1209" y="4326"/>
                  <a:pt x="1225" y="4179"/>
                  <a:pt x="1320" y="4087"/>
                </a:cubicBezTo>
                <a:lnTo>
                  <a:pt x="1439" y="4004"/>
                </a:lnTo>
                <a:lnTo>
                  <a:pt x="2756" y="3106"/>
                </a:lnTo>
                <a:cubicBezTo>
                  <a:pt x="2789" y="3083"/>
                  <a:pt x="2808" y="3051"/>
                  <a:pt x="2809" y="3011"/>
                </a:cubicBezTo>
                <a:cubicBezTo>
                  <a:pt x="2812" y="2967"/>
                  <a:pt x="2791" y="2926"/>
                  <a:pt x="2755" y="2900"/>
                </a:cubicBezTo>
                <a:cubicBezTo>
                  <a:pt x="2708" y="2867"/>
                  <a:pt x="2661" y="2866"/>
                  <a:pt x="2612" y="2895"/>
                </a:cubicBezTo>
                <a:lnTo>
                  <a:pt x="1201" y="3854"/>
                </a:lnTo>
                <a:cubicBezTo>
                  <a:pt x="1192" y="3870"/>
                  <a:pt x="1176" y="3876"/>
                  <a:pt x="1167" y="3884"/>
                </a:cubicBezTo>
                <a:lnTo>
                  <a:pt x="1031" y="3983"/>
                </a:lnTo>
                <a:cubicBezTo>
                  <a:pt x="920" y="4067"/>
                  <a:pt x="751" y="4042"/>
                  <a:pt x="668" y="3923"/>
                </a:cubicBezTo>
                <a:cubicBezTo>
                  <a:pt x="584" y="3812"/>
                  <a:pt x="609" y="3643"/>
                  <a:pt x="728" y="3560"/>
                </a:cubicBezTo>
                <a:lnTo>
                  <a:pt x="3388" y="1602"/>
                </a:lnTo>
                <a:cubicBezTo>
                  <a:pt x="3601" y="1727"/>
                  <a:pt x="3759" y="1979"/>
                  <a:pt x="3759" y="1979"/>
                </a:cubicBezTo>
                <a:cubicBezTo>
                  <a:pt x="4020" y="2798"/>
                  <a:pt x="4345" y="2804"/>
                  <a:pt x="4543" y="2706"/>
                </a:cubicBezTo>
                <a:cubicBezTo>
                  <a:pt x="4645" y="2655"/>
                  <a:pt x="4692" y="2534"/>
                  <a:pt x="4656" y="2424"/>
                </a:cubicBezTo>
                <a:cubicBezTo>
                  <a:pt x="4552" y="2108"/>
                  <a:pt x="4492" y="1496"/>
                  <a:pt x="4492" y="1496"/>
                </a:cubicBezTo>
                <a:cubicBezTo>
                  <a:pt x="4419" y="1338"/>
                  <a:pt x="4184" y="1171"/>
                  <a:pt x="3923" y="1035"/>
                </a:cubicBezTo>
                <a:lnTo>
                  <a:pt x="4777" y="1048"/>
                </a:lnTo>
                <a:lnTo>
                  <a:pt x="5048" y="1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sp>
        <p:nvSpPr>
          <p:cNvPr id="24" name="矩形 23"/>
          <p:cNvSpPr/>
          <p:nvPr/>
        </p:nvSpPr>
        <p:spPr>
          <a:xfrm>
            <a:off x="6788574" y="3106174"/>
            <a:ext cx="1830028" cy="2635045"/>
          </a:xfrm>
          <a:prstGeom prst="rect">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sp>
        <p:nvSpPr>
          <p:cNvPr id="25" name="文本框 24"/>
          <p:cNvSpPr txBox="1"/>
          <p:nvPr/>
        </p:nvSpPr>
        <p:spPr>
          <a:xfrm>
            <a:off x="6902474" y="3622525"/>
            <a:ext cx="1519163" cy="461665"/>
          </a:xfrm>
          <a:prstGeom prst="rect">
            <a:avLst/>
          </a:prstGeom>
          <a:noFill/>
        </p:spPr>
        <p:txBody>
          <a:bodyPr wrap="square" rtlCol="0" anchor="ctr">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26" name="文本框 25"/>
          <p:cNvSpPr txBox="1"/>
          <p:nvPr/>
        </p:nvSpPr>
        <p:spPr>
          <a:xfrm>
            <a:off x="6902474" y="4221564"/>
            <a:ext cx="1399960" cy="1246495"/>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endParaRPr lang="en-US" altLang="zh-CN" sz="1000" dirty="0">
              <a:solidFill>
                <a:schemeClr val="bg2">
                  <a:lumMod val="25000"/>
                </a:schemeClr>
              </a:solidFill>
              <a:latin typeface="+mn-ea"/>
              <a:sym typeface="HarmonyOS Sans SC" panose="00000500000000000000" charset="-122"/>
            </a:endParaRP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p:txBody>
      </p:sp>
      <p:cxnSp>
        <p:nvCxnSpPr>
          <p:cNvPr id="37" name="直接连接符 36"/>
          <p:cNvCxnSpPr/>
          <p:nvPr/>
        </p:nvCxnSpPr>
        <p:spPr>
          <a:xfrm>
            <a:off x="6976811" y="4038880"/>
            <a:ext cx="14535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箭头: 五边形 33"/>
          <p:cNvSpPr/>
          <p:nvPr/>
        </p:nvSpPr>
        <p:spPr>
          <a:xfrm rot="5400000">
            <a:off x="8094253" y="3099904"/>
            <a:ext cx="321111" cy="333656"/>
          </a:xfrm>
          <a:prstGeom prst="homePlate">
            <a:avLst>
              <a:gd name="adj" fmla="val 26913"/>
            </a:avLst>
          </a:prstGeom>
          <a:gradFill flip="none" rotWithShape="1">
            <a:gsLst>
              <a:gs pos="0">
                <a:schemeClr val="accent1"/>
              </a:gs>
              <a:gs pos="100000">
                <a:schemeClr val="accent1"/>
              </a:gs>
            </a:gsLst>
            <a:lin ang="2700000" scaled="1"/>
            <a:tileRect/>
          </a:gradFill>
          <a:ln w="3175">
            <a:noFill/>
          </a:ln>
          <a:effectLst>
            <a:outerShdw blurRad="238252" dist="119126" dir="2700001"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2530" tIns="61265" rIns="122530" bIns="61265" rtlCol="0" anchor="ctr"/>
          <a:lstStyle/>
          <a:p>
            <a:pPr algn="ctr"/>
            <a:endParaRPr lang="zh-CN" altLang="en-US" sz="2400">
              <a:solidFill>
                <a:schemeClr val="accent2"/>
              </a:solidFill>
              <a:latin typeface="HarmonyOS Sans SC" panose="00000500000000000000" charset="-122"/>
              <a:ea typeface="HarmonyOS Sans SC" panose="00000500000000000000" charset="-122"/>
              <a:sym typeface="HarmonyOS Sans SC" panose="00000500000000000000" charset="-122"/>
            </a:endParaRPr>
          </a:p>
        </p:txBody>
      </p:sp>
      <p:sp>
        <p:nvSpPr>
          <p:cNvPr id="39" name="星形: 五角 34"/>
          <p:cNvSpPr/>
          <p:nvPr/>
        </p:nvSpPr>
        <p:spPr>
          <a:xfrm>
            <a:off x="8155561" y="3142111"/>
            <a:ext cx="189285" cy="195310"/>
          </a:xfrm>
          <a:custGeom>
            <a:avLst/>
            <a:gdLst>
              <a:gd name="T0" fmla="*/ 40 w 7790"/>
              <a:gd name="T1" fmla="*/ 0 h 8036"/>
              <a:gd name="T2" fmla="*/ 3458 w 7790"/>
              <a:gd name="T3" fmla="*/ 0 h 8036"/>
              <a:gd name="T4" fmla="*/ 3458 w 7790"/>
              <a:gd name="T5" fmla="*/ 3418 h 8036"/>
              <a:gd name="T6" fmla="*/ 40 w 7790"/>
              <a:gd name="T7" fmla="*/ 3418 h 8036"/>
              <a:gd name="T8" fmla="*/ 40 w 7790"/>
              <a:gd name="T9" fmla="*/ 0 h 8036"/>
              <a:gd name="T10" fmla="*/ 7790 w 7790"/>
              <a:gd name="T11" fmla="*/ 1695 h 8036"/>
              <a:gd name="T12" fmla="*/ 6170 w 7790"/>
              <a:gd name="T13" fmla="*/ 103 h 8036"/>
              <a:gd name="T14" fmla="*/ 4577 w 7790"/>
              <a:gd name="T15" fmla="*/ 1723 h 8036"/>
              <a:gd name="T16" fmla="*/ 6198 w 7790"/>
              <a:gd name="T17" fmla="*/ 3316 h 8036"/>
              <a:gd name="T18" fmla="*/ 7790 w 7790"/>
              <a:gd name="T19" fmla="*/ 1695 h 8036"/>
              <a:gd name="T20" fmla="*/ 0 w 7790"/>
              <a:gd name="T21" fmla="*/ 4618 h 8036"/>
              <a:gd name="T22" fmla="*/ 3417 w 7790"/>
              <a:gd name="T23" fmla="*/ 4618 h 8036"/>
              <a:gd name="T24" fmla="*/ 3417 w 7790"/>
              <a:gd name="T25" fmla="*/ 8036 h 8036"/>
              <a:gd name="T26" fmla="*/ 0 w 7790"/>
              <a:gd name="T27" fmla="*/ 8036 h 8036"/>
              <a:gd name="T28" fmla="*/ 0 w 7790"/>
              <a:gd name="T29" fmla="*/ 4618 h 8036"/>
              <a:gd name="T30" fmla="*/ 4353 w 7790"/>
              <a:gd name="T31" fmla="*/ 4618 h 8036"/>
              <a:gd name="T32" fmla="*/ 7770 w 7790"/>
              <a:gd name="T33" fmla="*/ 4618 h 8036"/>
              <a:gd name="T34" fmla="*/ 7770 w 7790"/>
              <a:gd name="T35" fmla="*/ 8036 h 8036"/>
              <a:gd name="T36" fmla="*/ 4353 w 7790"/>
              <a:gd name="T37" fmla="*/ 8036 h 8036"/>
              <a:gd name="T38" fmla="*/ 4353 w 7790"/>
              <a:gd name="T39" fmla="*/ 4618 h 8036"/>
              <a:gd name="T40" fmla="*/ 4353 w 7790"/>
              <a:gd name="T41" fmla="*/ 4618 h 8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90" h="8036">
                <a:moveTo>
                  <a:pt x="40" y="0"/>
                </a:moveTo>
                <a:lnTo>
                  <a:pt x="3458" y="0"/>
                </a:lnTo>
                <a:lnTo>
                  <a:pt x="3458" y="3418"/>
                </a:lnTo>
                <a:lnTo>
                  <a:pt x="40" y="3418"/>
                </a:lnTo>
                <a:lnTo>
                  <a:pt x="40" y="0"/>
                </a:lnTo>
                <a:close/>
                <a:moveTo>
                  <a:pt x="7790" y="1695"/>
                </a:moveTo>
                <a:lnTo>
                  <a:pt x="6170" y="103"/>
                </a:lnTo>
                <a:lnTo>
                  <a:pt x="4577" y="1723"/>
                </a:lnTo>
                <a:lnTo>
                  <a:pt x="6198" y="3316"/>
                </a:lnTo>
                <a:lnTo>
                  <a:pt x="7790" y="1695"/>
                </a:lnTo>
                <a:close/>
                <a:moveTo>
                  <a:pt x="0" y="4618"/>
                </a:moveTo>
                <a:lnTo>
                  <a:pt x="3417" y="4618"/>
                </a:lnTo>
                <a:lnTo>
                  <a:pt x="3417" y="8036"/>
                </a:lnTo>
                <a:lnTo>
                  <a:pt x="0" y="8036"/>
                </a:lnTo>
                <a:lnTo>
                  <a:pt x="0" y="4618"/>
                </a:lnTo>
                <a:close/>
                <a:moveTo>
                  <a:pt x="4353" y="4618"/>
                </a:moveTo>
                <a:lnTo>
                  <a:pt x="7770" y="4618"/>
                </a:lnTo>
                <a:lnTo>
                  <a:pt x="7770" y="8036"/>
                </a:lnTo>
                <a:lnTo>
                  <a:pt x="4353" y="8036"/>
                </a:lnTo>
                <a:lnTo>
                  <a:pt x="4353" y="4618"/>
                </a:lnTo>
                <a:close/>
                <a:moveTo>
                  <a:pt x="4353" y="461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sp>
        <p:nvSpPr>
          <p:cNvPr id="40" name="矩形 39"/>
          <p:cNvSpPr/>
          <p:nvPr/>
        </p:nvSpPr>
        <p:spPr>
          <a:xfrm>
            <a:off x="9010883" y="3106174"/>
            <a:ext cx="1830028" cy="2635045"/>
          </a:xfrm>
          <a:prstGeom prst="rect">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sp>
        <p:nvSpPr>
          <p:cNvPr id="41" name="文本框 40"/>
          <p:cNvSpPr txBox="1"/>
          <p:nvPr/>
        </p:nvSpPr>
        <p:spPr>
          <a:xfrm>
            <a:off x="9124783" y="3622525"/>
            <a:ext cx="1519163" cy="461665"/>
          </a:xfrm>
          <a:prstGeom prst="rect">
            <a:avLst/>
          </a:prstGeom>
          <a:noFill/>
        </p:spPr>
        <p:txBody>
          <a:bodyPr wrap="square" rtlCol="0" anchor="ctr">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42" name="文本框 41"/>
          <p:cNvSpPr txBox="1"/>
          <p:nvPr/>
        </p:nvSpPr>
        <p:spPr>
          <a:xfrm>
            <a:off x="9124783" y="4222194"/>
            <a:ext cx="1399960" cy="1245235"/>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endParaRPr lang="en-US" altLang="zh-CN" sz="1000" dirty="0">
              <a:solidFill>
                <a:schemeClr val="bg2">
                  <a:lumMod val="25000"/>
                </a:schemeClr>
              </a:solidFill>
              <a:latin typeface="+mn-ea"/>
              <a:sym typeface="HarmonyOS Sans SC" panose="00000500000000000000" charset="-122"/>
            </a:endParaRP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a:p>
            <a:pPr marL="171450" indent="-171450">
              <a:lnSpc>
                <a:spcPct val="150000"/>
              </a:lnSpc>
              <a:buFont typeface="Arial" panose="020B0604020202020204" pitchFamily="34" charset="0"/>
              <a:buChar char="•"/>
            </a:pPr>
            <a:r>
              <a:rPr lang="zh-CN" altLang="en-US" sz="1000" dirty="0">
                <a:solidFill>
                  <a:schemeClr val="bg2">
                    <a:lumMod val="25000"/>
                  </a:schemeClr>
                </a:solidFill>
                <a:latin typeface="+mn-ea"/>
                <a:sym typeface="HarmonyOS Sans SC" panose="00000500000000000000" charset="-122"/>
              </a:rPr>
              <a:t>添加您的详细描述</a:t>
            </a:r>
          </a:p>
        </p:txBody>
      </p:sp>
      <p:cxnSp>
        <p:nvCxnSpPr>
          <p:cNvPr id="43" name="直接连接符 42"/>
          <p:cNvCxnSpPr/>
          <p:nvPr/>
        </p:nvCxnSpPr>
        <p:spPr>
          <a:xfrm>
            <a:off x="9199120" y="4038880"/>
            <a:ext cx="14535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箭头: 五边形 42"/>
          <p:cNvSpPr/>
          <p:nvPr/>
        </p:nvSpPr>
        <p:spPr>
          <a:xfrm rot="5400000">
            <a:off x="10316562" y="3099904"/>
            <a:ext cx="321111" cy="333656"/>
          </a:xfrm>
          <a:prstGeom prst="homePlate">
            <a:avLst>
              <a:gd name="adj" fmla="val 26913"/>
            </a:avLst>
          </a:prstGeom>
          <a:gradFill flip="none" rotWithShape="1">
            <a:gsLst>
              <a:gs pos="0">
                <a:schemeClr val="accent1"/>
              </a:gs>
              <a:gs pos="100000">
                <a:schemeClr val="accent1"/>
              </a:gs>
            </a:gsLst>
            <a:lin ang="2700000" scaled="1"/>
            <a:tileRect/>
          </a:gradFill>
          <a:ln w="3175">
            <a:noFill/>
          </a:ln>
          <a:effectLst>
            <a:outerShdw blurRad="238252" dist="119126" dir="2700001"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2530" tIns="61265" rIns="122530" bIns="61265" rtlCol="0" anchor="ctr"/>
          <a:lstStyle/>
          <a:p>
            <a:pPr algn="ctr"/>
            <a:endParaRPr lang="zh-CN" altLang="en-US" sz="2400">
              <a:solidFill>
                <a:schemeClr val="accent2"/>
              </a:solidFill>
              <a:latin typeface="HarmonyOS Sans SC" panose="00000500000000000000" charset="-122"/>
              <a:ea typeface="HarmonyOS Sans SC" panose="00000500000000000000" charset="-122"/>
              <a:sym typeface="HarmonyOS Sans SC" panose="00000500000000000000" charset="-122"/>
            </a:endParaRPr>
          </a:p>
        </p:txBody>
      </p:sp>
      <p:sp>
        <p:nvSpPr>
          <p:cNvPr id="45" name="星形: 五角 43"/>
          <p:cNvSpPr/>
          <p:nvPr/>
        </p:nvSpPr>
        <p:spPr>
          <a:xfrm>
            <a:off x="10374857" y="3169443"/>
            <a:ext cx="195310" cy="14064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037" h="437859">
                <a:moveTo>
                  <a:pt x="435614" y="275305"/>
                </a:moveTo>
                <a:cubicBezTo>
                  <a:pt x="437271" y="274359"/>
                  <a:pt x="439284" y="274596"/>
                  <a:pt x="440823" y="275778"/>
                </a:cubicBezTo>
                <a:cubicBezTo>
                  <a:pt x="448635" y="281809"/>
                  <a:pt x="457277" y="285948"/>
                  <a:pt x="466273" y="287959"/>
                </a:cubicBezTo>
                <a:cubicBezTo>
                  <a:pt x="467930" y="288313"/>
                  <a:pt x="469232" y="289496"/>
                  <a:pt x="469824" y="291033"/>
                </a:cubicBezTo>
                <a:lnTo>
                  <a:pt x="478939" y="315276"/>
                </a:lnTo>
                <a:lnTo>
                  <a:pt x="488172" y="291033"/>
                </a:lnTo>
                <a:cubicBezTo>
                  <a:pt x="488764" y="289496"/>
                  <a:pt x="490066" y="288313"/>
                  <a:pt x="491723" y="287959"/>
                </a:cubicBezTo>
                <a:cubicBezTo>
                  <a:pt x="500838" y="285948"/>
                  <a:pt x="509361" y="281809"/>
                  <a:pt x="517174" y="275778"/>
                </a:cubicBezTo>
                <a:cubicBezTo>
                  <a:pt x="518713" y="274596"/>
                  <a:pt x="520725" y="274359"/>
                  <a:pt x="522382" y="275305"/>
                </a:cubicBezTo>
                <a:cubicBezTo>
                  <a:pt x="529485" y="278971"/>
                  <a:pt x="564878" y="298247"/>
                  <a:pt x="573875" y="309954"/>
                </a:cubicBezTo>
                <a:cubicBezTo>
                  <a:pt x="591157" y="332423"/>
                  <a:pt x="603468" y="399829"/>
                  <a:pt x="607966" y="427738"/>
                </a:cubicBezTo>
                <a:cubicBezTo>
                  <a:pt x="608203" y="429157"/>
                  <a:pt x="607848" y="430694"/>
                  <a:pt x="606901" y="431758"/>
                </a:cubicBezTo>
                <a:cubicBezTo>
                  <a:pt x="605954" y="432823"/>
                  <a:pt x="604652" y="433414"/>
                  <a:pt x="603231" y="433414"/>
                </a:cubicBezTo>
                <a:lnTo>
                  <a:pt x="354765" y="433414"/>
                </a:lnTo>
                <a:cubicBezTo>
                  <a:pt x="353344" y="433414"/>
                  <a:pt x="352042" y="432823"/>
                  <a:pt x="351095" y="431758"/>
                </a:cubicBezTo>
                <a:cubicBezTo>
                  <a:pt x="350148" y="430694"/>
                  <a:pt x="349793" y="429157"/>
                  <a:pt x="350030" y="427738"/>
                </a:cubicBezTo>
                <a:cubicBezTo>
                  <a:pt x="354528" y="399829"/>
                  <a:pt x="366839" y="332423"/>
                  <a:pt x="384122" y="309954"/>
                </a:cubicBezTo>
                <a:cubicBezTo>
                  <a:pt x="393118" y="298247"/>
                  <a:pt x="428512" y="278971"/>
                  <a:pt x="435614" y="275305"/>
                </a:cubicBezTo>
                <a:close/>
                <a:moveTo>
                  <a:pt x="479051" y="123066"/>
                </a:moveTo>
                <a:cubicBezTo>
                  <a:pt x="542255" y="123066"/>
                  <a:pt x="548646" y="158180"/>
                  <a:pt x="548646" y="201334"/>
                </a:cubicBezTo>
                <a:cubicBezTo>
                  <a:pt x="548646" y="244607"/>
                  <a:pt x="517518" y="279721"/>
                  <a:pt x="479051" y="279721"/>
                </a:cubicBezTo>
                <a:cubicBezTo>
                  <a:pt x="440584" y="279721"/>
                  <a:pt x="409337" y="244607"/>
                  <a:pt x="409337" y="201334"/>
                </a:cubicBezTo>
                <a:cubicBezTo>
                  <a:pt x="409337" y="198852"/>
                  <a:pt x="409337" y="196369"/>
                  <a:pt x="409455" y="193886"/>
                </a:cubicBezTo>
                <a:cubicBezTo>
                  <a:pt x="405668" y="196723"/>
                  <a:pt x="402235" y="200389"/>
                  <a:pt x="400460" y="205000"/>
                </a:cubicBezTo>
                <a:cubicBezTo>
                  <a:pt x="397856" y="211502"/>
                  <a:pt x="399276" y="219305"/>
                  <a:pt x="404484" y="228173"/>
                </a:cubicBezTo>
                <a:cubicBezTo>
                  <a:pt x="406259" y="228646"/>
                  <a:pt x="407916" y="229710"/>
                  <a:pt x="408982" y="231365"/>
                </a:cubicBezTo>
                <a:lnTo>
                  <a:pt x="411822" y="235503"/>
                </a:lnTo>
                <a:cubicBezTo>
                  <a:pt x="413124" y="237276"/>
                  <a:pt x="413598" y="239405"/>
                  <a:pt x="413243" y="241651"/>
                </a:cubicBezTo>
                <a:cubicBezTo>
                  <a:pt x="412888" y="243779"/>
                  <a:pt x="411586" y="245671"/>
                  <a:pt x="409810" y="246853"/>
                </a:cubicBezTo>
                <a:cubicBezTo>
                  <a:pt x="408508" y="247799"/>
                  <a:pt x="406851" y="248390"/>
                  <a:pt x="405194" y="248390"/>
                </a:cubicBezTo>
                <a:cubicBezTo>
                  <a:pt x="402472" y="248390"/>
                  <a:pt x="399986" y="247090"/>
                  <a:pt x="398448" y="244843"/>
                </a:cubicBezTo>
                <a:lnTo>
                  <a:pt x="395489" y="240705"/>
                </a:lnTo>
                <a:cubicBezTo>
                  <a:pt x="394187" y="238695"/>
                  <a:pt x="393832" y="236331"/>
                  <a:pt x="394305" y="234202"/>
                </a:cubicBezTo>
                <a:cubicBezTo>
                  <a:pt x="387085" y="222143"/>
                  <a:pt x="385428" y="210793"/>
                  <a:pt x="389334" y="200625"/>
                </a:cubicBezTo>
                <a:cubicBezTo>
                  <a:pt x="393358" y="190221"/>
                  <a:pt x="402590" y="183482"/>
                  <a:pt x="410284" y="179344"/>
                </a:cubicBezTo>
                <a:cubicBezTo>
                  <a:pt x="413361" y="146830"/>
                  <a:pt x="426854" y="123066"/>
                  <a:pt x="479051" y="123066"/>
                </a:cubicBezTo>
                <a:close/>
                <a:moveTo>
                  <a:pt x="251377" y="87196"/>
                </a:moveTo>
                <a:cubicBezTo>
                  <a:pt x="255047" y="87078"/>
                  <a:pt x="258599" y="88970"/>
                  <a:pt x="260493" y="92162"/>
                </a:cubicBezTo>
                <a:lnTo>
                  <a:pt x="294826" y="150452"/>
                </a:lnTo>
                <a:lnTo>
                  <a:pt x="373554" y="150452"/>
                </a:lnTo>
                <a:cubicBezTo>
                  <a:pt x="379118" y="150452"/>
                  <a:pt x="383735" y="155063"/>
                  <a:pt x="383735" y="160738"/>
                </a:cubicBezTo>
                <a:cubicBezTo>
                  <a:pt x="383735" y="166414"/>
                  <a:pt x="379118" y="171025"/>
                  <a:pt x="373554" y="171025"/>
                </a:cubicBezTo>
                <a:lnTo>
                  <a:pt x="289025" y="171025"/>
                </a:lnTo>
                <a:cubicBezTo>
                  <a:pt x="285355" y="171025"/>
                  <a:pt x="281921" y="169015"/>
                  <a:pt x="280145" y="165941"/>
                </a:cubicBezTo>
                <a:lnTo>
                  <a:pt x="252206" y="118529"/>
                </a:lnTo>
                <a:lnTo>
                  <a:pt x="201773" y="214890"/>
                </a:lnTo>
                <a:cubicBezTo>
                  <a:pt x="200115" y="217964"/>
                  <a:pt x="197155" y="219974"/>
                  <a:pt x="193722" y="220329"/>
                </a:cubicBezTo>
                <a:cubicBezTo>
                  <a:pt x="193367" y="220329"/>
                  <a:pt x="193012" y="220447"/>
                  <a:pt x="192657" y="220447"/>
                </a:cubicBezTo>
                <a:cubicBezTo>
                  <a:pt x="189579" y="220447"/>
                  <a:pt x="186619" y="219028"/>
                  <a:pt x="184606" y="216545"/>
                </a:cubicBezTo>
                <a:lnTo>
                  <a:pt x="148261" y="171025"/>
                </a:lnTo>
                <a:lnTo>
                  <a:pt x="75926" y="171025"/>
                </a:lnTo>
                <a:cubicBezTo>
                  <a:pt x="70243" y="171025"/>
                  <a:pt x="65626" y="166414"/>
                  <a:pt x="65626" y="160738"/>
                </a:cubicBezTo>
                <a:cubicBezTo>
                  <a:pt x="65626" y="155063"/>
                  <a:pt x="70243" y="150452"/>
                  <a:pt x="75926" y="150452"/>
                </a:cubicBezTo>
                <a:lnTo>
                  <a:pt x="153233" y="150452"/>
                </a:lnTo>
                <a:cubicBezTo>
                  <a:pt x="156311" y="150452"/>
                  <a:pt x="159271" y="151871"/>
                  <a:pt x="161284" y="154354"/>
                </a:cubicBezTo>
                <a:lnTo>
                  <a:pt x="190881" y="191480"/>
                </a:lnTo>
                <a:lnTo>
                  <a:pt x="242498" y="92635"/>
                </a:lnTo>
                <a:cubicBezTo>
                  <a:pt x="244274" y="89325"/>
                  <a:pt x="247589" y="87315"/>
                  <a:pt x="251377" y="87196"/>
                </a:cubicBezTo>
                <a:close/>
                <a:moveTo>
                  <a:pt x="13735" y="0"/>
                </a:moveTo>
                <a:lnTo>
                  <a:pt x="495160" y="0"/>
                </a:lnTo>
                <a:cubicBezTo>
                  <a:pt x="502738" y="0"/>
                  <a:pt x="508776" y="6147"/>
                  <a:pt x="508776" y="13713"/>
                </a:cubicBezTo>
                <a:lnTo>
                  <a:pt x="508776" y="104618"/>
                </a:lnTo>
                <a:cubicBezTo>
                  <a:pt x="499186" y="102254"/>
                  <a:pt x="488411" y="101072"/>
                  <a:pt x="476452" y="101072"/>
                </a:cubicBezTo>
                <a:cubicBezTo>
                  <a:pt x="472308" y="101072"/>
                  <a:pt x="468282" y="101190"/>
                  <a:pt x="464375" y="101426"/>
                </a:cubicBezTo>
                <a:lnTo>
                  <a:pt x="464375" y="37946"/>
                </a:lnTo>
                <a:lnTo>
                  <a:pt x="44401" y="37946"/>
                </a:lnTo>
                <a:lnTo>
                  <a:pt x="44401" y="297896"/>
                </a:lnTo>
                <a:lnTo>
                  <a:pt x="203653" y="297896"/>
                </a:lnTo>
                <a:lnTo>
                  <a:pt x="305242" y="297896"/>
                </a:lnTo>
                <a:lnTo>
                  <a:pt x="362667" y="297896"/>
                </a:lnTo>
                <a:cubicBezTo>
                  <a:pt x="356037" y="306998"/>
                  <a:pt x="350117" y="320356"/>
                  <a:pt x="345025" y="335842"/>
                </a:cubicBezTo>
                <a:lnTo>
                  <a:pt x="325015" y="335842"/>
                </a:lnTo>
                <a:cubicBezTo>
                  <a:pt x="326673" y="345772"/>
                  <a:pt x="329515" y="359957"/>
                  <a:pt x="334132" y="375916"/>
                </a:cubicBezTo>
                <a:cubicBezTo>
                  <a:pt x="330343" y="392584"/>
                  <a:pt x="327265" y="409606"/>
                  <a:pt x="324778" y="424974"/>
                </a:cubicBezTo>
                <a:cubicBezTo>
                  <a:pt x="324068" y="429348"/>
                  <a:pt x="324542" y="433722"/>
                  <a:pt x="325844" y="437859"/>
                </a:cubicBezTo>
                <a:lnTo>
                  <a:pt x="171566" y="437859"/>
                </a:lnTo>
                <a:cubicBezTo>
                  <a:pt x="166829" y="437859"/>
                  <a:pt x="162567" y="435495"/>
                  <a:pt x="159962" y="431594"/>
                </a:cubicBezTo>
                <a:cubicBezTo>
                  <a:pt x="157476" y="427575"/>
                  <a:pt x="157120" y="422728"/>
                  <a:pt x="159133" y="418472"/>
                </a:cubicBezTo>
                <a:cubicBezTo>
                  <a:pt x="173815" y="386437"/>
                  <a:pt x="180801" y="354046"/>
                  <a:pt x="183761" y="335842"/>
                </a:cubicBezTo>
                <a:lnTo>
                  <a:pt x="13735" y="335842"/>
                </a:lnTo>
                <a:cubicBezTo>
                  <a:pt x="6157" y="335842"/>
                  <a:pt x="0" y="329695"/>
                  <a:pt x="0" y="322129"/>
                </a:cubicBezTo>
                <a:lnTo>
                  <a:pt x="0" y="13713"/>
                </a:lnTo>
                <a:cubicBezTo>
                  <a:pt x="0" y="6147"/>
                  <a:pt x="6157" y="0"/>
                  <a:pt x="137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sp>
        <p:nvSpPr>
          <p:cNvPr id="46" name="文本框 45"/>
          <p:cNvSpPr txBox="1"/>
          <p:nvPr/>
        </p:nvSpPr>
        <p:spPr>
          <a:xfrm>
            <a:off x="1049693" y="3838633"/>
            <a:ext cx="1519163" cy="398780"/>
          </a:xfrm>
          <a:prstGeom prst="rect">
            <a:avLst/>
          </a:prstGeom>
          <a:noFill/>
        </p:spPr>
        <p:txBody>
          <a:bodyPr wrap="square" rtlCol="0" anchor="ctr">
            <a:spAutoFit/>
          </a:bodyPr>
          <a:lstStyle/>
          <a:p>
            <a:r>
              <a:rPr lang="zh-CN" altLang="en-US" sz="2000" dirty="0">
                <a:solidFill>
                  <a:schemeClr val="bg2">
                    <a:lumMod val="25000"/>
                  </a:schemeClr>
                </a:solidFill>
                <a:latin typeface="+mj-ea"/>
                <a:ea typeface="+mj-ea"/>
                <a:sym typeface="HarmonyOS Sans SC" panose="00000500000000000000" charset="-122"/>
              </a:rPr>
              <a:t>工作成效</a:t>
            </a:r>
          </a:p>
        </p:txBody>
      </p:sp>
      <p:sp>
        <p:nvSpPr>
          <p:cNvPr id="2" name="文本框 1"/>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nvSpPr>
        <p:spPr>
          <a:xfrm>
            <a:off x="1147535" y="3135129"/>
            <a:ext cx="587742" cy="587742"/>
          </a:xfrm>
          <a:prstGeom prst="ellipse">
            <a:avLst/>
          </a:prstGeom>
          <a:solidFill>
            <a:schemeClr val="bg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72" name="文本框 6"/>
          <p:cNvSpPr txBox="1"/>
          <p:nvPr/>
        </p:nvSpPr>
        <p:spPr>
          <a:xfrm flipH="1">
            <a:off x="1147535" y="3251365"/>
            <a:ext cx="7313389" cy="1323439"/>
          </a:xfrm>
          <a:prstGeom prst="rect">
            <a:avLst/>
          </a:prstGeom>
          <a:noFill/>
        </p:spPr>
        <p:txBody>
          <a:bodyPr vert="horz" wrap="square" rtlCol="0">
            <a:spAutoFit/>
          </a:bodyPr>
          <a:lstStyle>
            <a:defPPr>
              <a:defRPr lang="zh-CN"/>
            </a:defPPr>
            <a:lvl1pPr>
              <a:defRPr sz="7200">
                <a:solidFill>
                  <a:schemeClr val="bg2"/>
                </a:solidFill>
                <a:latin typeface="+mj-lt"/>
                <a:ea typeface="+mj-ea"/>
              </a:defRPr>
            </a:lvl1pPr>
          </a:lstStyle>
          <a:p>
            <a:r>
              <a:rPr lang="zh-CN" altLang="en-US" sz="8000" dirty="0">
                <a:solidFill>
                  <a:schemeClr val="tx1"/>
                </a:solidFill>
              </a:rPr>
              <a:t>不足之处</a:t>
            </a:r>
          </a:p>
        </p:txBody>
      </p:sp>
      <p:sp>
        <p:nvSpPr>
          <p:cNvPr id="73" name="文本框 14"/>
          <p:cNvSpPr txBox="1"/>
          <p:nvPr/>
        </p:nvSpPr>
        <p:spPr>
          <a:xfrm flipH="1">
            <a:off x="1147535" y="1439179"/>
            <a:ext cx="6141967" cy="2215991"/>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800" kern="0" dirty="0">
                <a:solidFill>
                  <a:schemeClr val="accent1">
                    <a:lumMod val="100000"/>
                  </a:schemeClr>
                </a:solidFill>
                <a:effectLst/>
                <a:latin typeface="+mj-ea"/>
                <a:ea typeface="+mj-ea"/>
              </a:rPr>
              <a:t>03</a:t>
            </a:r>
            <a:endParaRPr lang="zh-CN" altLang="en-US" sz="13800" kern="0" dirty="0">
              <a:solidFill>
                <a:schemeClr val="accent1">
                  <a:lumMod val="100000"/>
                </a:schemeClr>
              </a:solidFill>
              <a:effectLst/>
              <a:latin typeface="+mj-ea"/>
              <a:ea typeface="+mj-ea"/>
            </a:endParaRPr>
          </a:p>
        </p:txBody>
      </p:sp>
      <p:sp>
        <p:nvSpPr>
          <p:cNvPr id="74" name="文本框 15"/>
          <p:cNvSpPr txBox="1"/>
          <p:nvPr/>
        </p:nvSpPr>
        <p:spPr>
          <a:xfrm>
            <a:off x="1147535" y="4579715"/>
            <a:ext cx="5207183" cy="810260"/>
          </a:xfrm>
          <a:prstGeom prst="rect">
            <a:avLst/>
          </a:prstGeom>
          <a:noFill/>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chemeClr val="tx1">
                    <a:lumMod val="85000"/>
                    <a:lumOff val="15000"/>
                  </a:schemeClr>
                </a:solidFill>
                <a:latin typeface="+mn-ea"/>
              </a:rPr>
              <a:t>单击此处输入你的正文，文字是您思想的提炼</a:t>
            </a:r>
            <a:endParaRPr lang="en-US" altLang="zh-CN" dirty="0">
              <a:solidFill>
                <a:schemeClr val="tx1">
                  <a:lumMod val="85000"/>
                  <a:lumOff val="15000"/>
                </a:schemeClr>
              </a:solidFill>
              <a:latin typeface="+mn-ea"/>
            </a:endParaRPr>
          </a:p>
          <a:p>
            <a:pPr>
              <a:lnSpc>
                <a:spcPct val="130000"/>
              </a:lnSpc>
            </a:pPr>
            <a:r>
              <a:rPr lang="zh-CN" altLang="en-US" dirty="0">
                <a:solidFill>
                  <a:schemeClr val="tx1">
                    <a:lumMod val="85000"/>
                    <a:lumOff val="15000"/>
                  </a:schemeClr>
                </a:solidFill>
                <a:latin typeface="+mn-ea"/>
              </a:rPr>
              <a:t>为了最终演示发布的良好效果</a:t>
            </a:r>
          </a:p>
        </p:txBody>
      </p:sp>
      <p:sp>
        <p:nvSpPr>
          <p:cNvPr id="75" name="任意多边形: 形状 74"/>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6" name="任意多边形: 形状 75"/>
          <p:cNvSpPr/>
          <p:nvPr/>
        </p:nvSpPr>
        <p:spPr>
          <a:xfrm flipV="1">
            <a:off x="0" y="5365747"/>
            <a:ext cx="1443615" cy="1492253"/>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7" name="矩形 2"/>
          <p:cNvSpPr/>
          <p:nvPr/>
        </p:nvSpPr>
        <p:spPr>
          <a:xfrm flipH="1">
            <a:off x="8410753" y="0"/>
            <a:ext cx="3781247" cy="6858000"/>
          </a:xfrm>
          <a:custGeom>
            <a:avLst/>
            <a:gdLst>
              <a:gd name="connsiteX0" fmla="*/ 0 w 3564182"/>
              <a:gd name="connsiteY0" fmla="*/ 0 h 6858000"/>
              <a:gd name="connsiteX1" fmla="*/ 3564182 w 3564182"/>
              <a:gd name="connsiteY1" fmla="*/ 0 h 6858000"/>
              <a:gd name="connsiteX2" fmla="*/ 3564182 w 3564182"/>
              <a:gd name="connsiteY2" fmla="*/ 6858000 h 6858000"/>
              <a:gd name="connsiteX3" fmla="*/ 0 w 3564182"/>
              <a:gd name="connsiteY3" fmla="*/ 6858000 h 6858000"/>
              <a:gd name="connsiteX4" fmla="*/ 0 w 3564182"/>
              <a:gd name="connsiteY4" fmla="*/ 0 h 6858000"/>
              <a:gd name="connsiteX0-1" fmla="*/ 0 w 3564182"/>
              <a:gd name="connsiteY0-2" fmla="*/ 0 h 6858000"/>
              <a:gd name="connsiteX1-3" fmla="*/ 3564182 w 3564182"/>
              <a:gd name="connsiteY1-4" fmla="*/ 0 h 6858000"/>
              <a:gd name="connsiteX2-5" fmla="*/ 3562350 w 3564182"/>
              <a:gd name="connsiteY2-6" fmla="*/ 2886075 h 6858000"/>
              <a:gd name="connsiteX3-7" fmla="*/ 3564182 w 3564182"/>
              <a:gd name="connsiteY3-8" fmla="*/ 6858000 h 6858000"/>
              <a:gd name="connsiteX4-9" fmla="*/ 0 w 3564182"/>
              <a:gd name="connsiteY4-10" fmla="*/ 6858000 h 6858000"/>
              <a:gd name="connsiteX5" fmla="*/ 0 w 3564182"/>
              <a:gd name="connsiteY5" fmla="*/ 0 h 6858000"/>
              <a:gd name="connsiteX0-11" fmla="*/ 0 w 3790951"/>
              <a:gd name="connsiteY0-12" fmla="*/ 0 h 6858000"/>
              <a:gd name="connsiteX1-13" fmla="*/ 3564182 w 3790951"/>
              <a:gd name="connsiteY1-14" fmla="*/ 0 h 6858000"/>
              <a:gd name="connsiteX2-15" fmla="*/ 3790950 w 3790951"/>
              <a:gd name="connsiteY2-16" fmla="*/ 3248025 h 6858000"/>
              <a:gd name="connsiteX3-17" fmla="*/ 3564182 w 3790951"/>
              <a:gd name="connsiteY3-18" fmla="*/ 6858000 h 6858000"/>
              <a:gd name="connsiteX4-19" fmla="*/ 0 w 3790951"/>
              <a:gd name="connsiteY4-20" fmla="*/ 6858000 h 6858000"/>
              <a:gd name="connsiteX5-21" fmla="*/ 0 w 3790951"/>
              <a:gd name="connsiteY5-22" fmla="*/ 0 h 6858000"/>
              <a:gd name="connsiteX0-23" fmla="*/ 0 w 3918606"/>
              <a:gd name="connsiteY0-24" fmla="*/ 0 h 6858000"/>
              <a:gd name="connsiteX1-25" fmla="*/ 3564182 w 3918606"/>
              <a:gd name="connsiteY1-26" fmla="*/ 0 h 6858000"/>
              <a:gd name="connsiteX2-27" fmla="*/ 3790950 w 3918606"/>
              <a:gd name="connsiteY2-28" fmla="*/ 3248025 h 6858000"/>
              <a:gd name="connsiteX3-29" fmla="*/ 3564182 w 3918606"/>
              <a:gd name="connsiteY3-30" fmla="*/ 6858000 h 6858000"/>
              <a:gd name="connsiteX4-31" fmla="*/ 0 w 3918606"/>
              <a:gd name="connsiteY4-32" fmla="*/ 6858000 h 6858000"/>
              <a:gd name="connsiteX5-33" fmla="*/ 0 w 3918606"/>
              <a:gd name="connsiteY5-34" fmla="*/ 0 h 6858000"/>
              <a:gd name="connsiteX0-35" fmla="*/ 0 w 3781247"/>
              <a:gd name="connsiteY0-36" fmla="*/ 0 h 6858000"/>
              <a:gd name="connsiteX1-37" fmla="*/ 3564182 w 3781247"/>
              <a:gd name="connsiteY1-38" fmla="*/ 0 h 6858000"/>
              <a:gd name="connsiteX2-39" fmla="*/ 3248025 w 3781247"/>
              <a:gd name="connsiteY2-40" fmla="*/ 3819525 h 6858000"/>
              <a:gd name="connsiteX3-41" fmla="*/ 3564182 w 3781247"/>
              <a:gd name="connsiteY3-42" fmla="*/ 6858000 h 6858000"/>
              <a:gd name="connsiteX4-43" fmla="*/ 0 w 3781247"/>
              <a:gd name="connsiteY4-44" fmla="*/ 6858000 h 6858000"/>
              <a:gd name="connsiteX5-45" fmla="*/ 0 w 3781247"/>
              <a:gd name="connsiteY5-46"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781247" h="6858000">
                <a:moveTo>
                  <a:pt x="0" y="0"/>
                </a:moveTo>
                <a:lnTo>
                  <a:pt x="3564182" y="0"/>
                </a:lnTo>
                <a:cubicBezTo>
                  <a:pt x="4196007" y="541338"/>
                  <a:pt x="3247414" y="2495550"/>
                  <a:pt x="3248025" y="3819525"/>
                </a:cubicBezTo>
                <a:cubicBezTo>
                  <a:pt x="3248636" y="5143500"/>
                  <a:pt x="3563571" y="5534025"/>
                  <a:pt x="3564182" y="6858000"/>
                </a:cubicBezTo>
                <a:lnTo>
                  <a:pt x="0" y="6858000"/>
                </a:lnTo>
                <a:lnTo>
                  <a:pt x="0" y="0"/>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HarmonyOS Sans SC" panose="00000500000000000000" charset="-122"/>
              <a:ea typeface="HarmonyOS Sans SC" panose="00000500000000000000" charset="-122"/>
            </a:endParaRPr>
          </a:p>
        </p:txBody>
      </p:sp>
      <p:pic>
        <p:nvPicPr>
          <p:cNvPr id="84" name="图片 83" descr="youri-luyten-tUEmRJSlb4w-unsplash"/>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99000" y="3175"/>
            <a:ext cx="10277475" cy="68548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4436269" y="1137444"/>
            <a:ext cx="3319462" cy="4824412"/>
          </a:xfrm>
          <a:prstGeom prst="roundRect">
            <a:avLst>
              <a:gd name="adj" fmla="val 8219"/>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HarmonyOS Sans SC" panose="00000500000000000000" charset="-122"/>
              <a:ea typeface="HarmonyOS Sans SC" panose="00000500000000000000" charset="-122"/>
            </a:endParaRPr>
          </a:p>
        </p:txBody>
      </p:sp>
      <p:pic>
        <p:nvPicPr>
          <p:cNvPr id="7" name="图片 6" descr="建筑的高楼&#10;&#10;中度可信度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695032" y="1396659"/>
            <a:ext cx="2801937" cy="2647950"/>
          </a:xfrm>
          <a:prstGeom prst="rect">
            <a:avLst/>
          </a:prstGeom>
          <a:blipFill>
            <a:blip r:embed="rId3"/>
            <a:stretch>
              <a:fillRect/>
            </a:stretch>
          </a:blipFill>
          <a:ln>
            <a:noFill/>
            <a:prstDash val="solid"/>
          </a:ln>
          <a:effectLst/>
        </p:spPr>
      </p:pic>
      <p:sp>
        <p:nvSpPr>
          <p:cNvPr id="46" name="矩形 45"/>
          <p:cNvSpPr/>
          <p:nvPr/>
        </p:nvSpPr>
        <p:spPr>
          <a:xfrm>
            <a:off x="4687094" y="4209352"/>
            <a:ext cx="1620223" cy="41171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2000" dirty="0">
                <a:solidFill>
                  <a:schemeClr val="bg1"/>
                </a:solidFill>
                <a:latin typeface="+mj-ea"/>
                <a:ea typeface="+mj-ea"/>
              </a:rPr>
              <a:t>目标二</a:t>
            </a:r>
          </a:p>
        </p:txBody>
      </p:sp>
      <p:sp>
        <p:nvSpPr>
          <p:cNvPr id="47" name="矩形 46"/>
          <p:cNvSpPr/>
          <p:nvPr/>
        </p:nvSpPr>
        <p:spPr>
          <a:xfrm>
            <a:off x="4687094" y="4849160"/>
            <a:ext cx="2855458" cy="9065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bg1"/>
                </a:solidFill>
                <a:latin typeface="+mn-ea"/>
              </a:rPr>
              <a:t>单击此处输入你的正文，文字是您思想的提炼，请尽量言简意赅的阐述观点</a:t>
            </a:r>
          </a:p>
        </p:txBody>
      </p:sp>
      <p:cxnSp>
        <p:nvCxnSpPr>
          <p:cNvPr id="49" name="直接连接符 48"/>
          <p:cNvCxnSpPr/>
          <p:nvPr/>
        </p:nvCxnSpPr>
        <p:spPr>
          <a:xfrm flipV="1">
            <a:off x="4804610" y="4734369"/>
            <a:ext cx="382567" cy="2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6903924" y="1513145"/>
            <a:ext cx="472396" cy="472396"/>
          </a:xfrm>
          <a:prstGeom prst="ellipse">
            <a:avLst/>
          </a:prstGeom>
          <a:solidFill>
            <a:schemeClr val="accent1">
              <a:lumMod val="100000"/>
            </a:schemeClr>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矩形 50"/>
          <p:cNvSpPr/>
          <p:nvPr/>
        </p:nvSpPr>
        <p:spPr>
          <a:xfrm>
            <a:off x="6850313" y="1559451"/>
            <a:ext cx="579618" cy="3797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en-US" altLang="zh-CN" dirty="0">
                <a:solidFill>
                  <a:schemeClr val="bg2"/>
                </a:solidFill>
                <a:latin typeface="+mj-ea"/>
                <a:ea typeface="+mj-ea"/>
              </a:rPr>
              <a:t>02</a:t>
            </a:r>
            <a:endParaRPr lang="zh-CN" altLang="en-US" dirty="0">
              <a:solidFill>
                <a:schemeClr val="bg2"/>
              </a:solidFill>
              <a:latin typeface="+mj-ea"/>
              <a:ea typeface="+mj-ea"/>
            </a:endParaRPr>
          </a:p>
        </p:txBody>
      </p:sp>
      <p:sp>
        <p:nvSpPr>
          <p:cNvPr id="52" name="矩形: 圆角 51"/>
          <p:cNvSpPr/>
          <p:nvPr/>
        </p:nvSpPr>
        <p:spPr>
          <a:xfrm>
            <a:off x="8197850" y="1137444"/>
            <a:ext cx="3319462" cy="4824412"/>
          </a:xfrm>
          <a:prstGeom prst="roundRect">
            <a:avLst>
              <a:gd name="adj" fmla="val 8219"/>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kern="0">
              <a:solidFill>
                <a:prstClr val="white"/>
              </a:solidFill>
              <a:latin typeface="+mj-ea"/>
              <a:ea typeface="+mj-ea"/>
            </a:endParaRPr>
          </a:p>
        </p:txBody>
      </p:sp>
      <p:pic>
        <p:nvPicPr>
          <p:cNvPr id="9" name="图片 8" descr="建筑的摆设布局&#10;&#10;描述已自动生成"/>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456613" y="1396659"/>
            <a:ext cx="2801937" cy="2647950"/>
          </a:xfrm>
          <a:prstGeom prst="rect">
            <a:avLst/>
          </a:prstGeom>
          <a:blipFill>
            <a:blip r:embed="rId3"/>
            <a:stretch>
              <a:fillRect/>
            </a:stretch>
          </a:blipFill>
          <a:ln>
            <a:noFill/>
            <a:prstDash val="solid"/>
          </a:ln>
          <a:effectLst/>
        </p:spPr>
      </p:pic>
      <p:sp>
        <p:nvSpPr>
          <p:cNvPr id="54" name="矩形 53"/>
          <p:cNvSpPr/>
          <p:nvPr/>
        </p:nvSpPr>
        <p:spPr>
          <a:xfrm>
            <a:off x="8448675" y="4209352"/>
            <a:ext cx="1620223" cy="47243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rPr>
              <a:t>目标三</a:t>
            </a:r>
          </a:p>
        </p:txBody>
      </p:sp>
      <p:sp>
        <p:nvSpPr>
          <p:cNvPr id="55" name="矩形 54"/>
          <p:cNvSpPr/>
          <p:nvPr/>
        </p:nvSpPr>
        <p:spPr>
          <a:xfrm>
            <a:off x="8448675" y="4849160"/>
            <a:ext cx="2855458" cy="9065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buClr>
                <a:srgbClr val="39C2D1"/>
              </a:buClr>
              <a:buSzPct val="105000"/>
            </a:pPr>
            <a:r>
              <a:rPr lang="zh-CN" altLang="en-US" sz="1400" dirty="0">
                <a:solidFill>
                  <a:schemeClr val="bg2">
                    <a:lumMod val="25000"/>
                  </a:schemeClr>
                </a:solidFill>
                <a:latin typeface="+mn-ea"/>
              </a:rPr>
              <a:t>单击此处输入你的正文，文字是您思想的提炼，请尽量言简意赅的阐述观点</a:t>
            </a:r>
          </a:p>
        </p:txBody>
      </p:sp>
      <p:cxnSp>
        <p:nvCxnSpPr>
          <p:cNvPr id="56" name="直接连接符 55"/>
          <p:cNvCxnSpPr/>
          <p:nvPr/>
        </p:nvCxnSpPr>
        <p:spPr>
          <a:xfrm flipV="1">
            <a:off x="8566191" y="4734369"/>
            <a:ext cx="382567" cy="2447"/>
          </a:xfrm>
          <a:prstGeom prst="line">
            <a:avLst/>
          </a:prstGeom>
          <a:ln w="1905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10665505" y="1513145"/>
            <a:ext cx="472396" cy="472396"/>
          </a:xfrm>
          <a:prstGeom prst="ellipse">
            <a:avLst/>
          </a:prstGeom>
          <a:solidFill>
            <a:schemeClr val="accent1">
              <a:lumMod val="100000"/>
            </a:schemeClr>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矩形 57"/>
          <p:cNvSpPr/>
          <p:nvPr/>
        </p:nvSpPr>
        <p:spPr>
          <a:xfrm>
            <a:off x="10611894" y="1559451"/>
            <a:ext cx="579618" cy="3797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en-US" altLang="zh-CN" dirty="0">
                <a:solidFill>
                  <a:schemeClr val="bg1"/>
                </a:solidFill>
                <a:latin typeface="+mj-ea"/>
                <a:ea typeface="+mj-ea"/>
              </a:rPr>
              <a:t>03</a:t>
            </a:r>
            <a:endParaRPr lang="zh-CN" altLang="en-US" dirty="0">
              <a:solidFill>
                <a:schemeClr val="bg1"/>
              </a:solidFill>
              <a:latin typeface="+mj-ea"/>
              <a:ea typeface="+mj-ea"/>
            </a:endParaRPr>
          </a:p>
        </p:txBody>
      </p:sp>
      <p:sp>
        <p:nvSpPr>
          <p:cNvPr id="59" name="矩形: 圆角 58"/>
          <p:cNvSpPr/>
          <p:nvPr/>
        </p:nvSpPr>
        <p:spPr>
          <a:xfrm>
            <a:off x="674688" y="1137444"/>
            <a:ext cx="3319462" cy="4824412"/>
          </a:xfrm>
          <a:prstGeom prst="roundRect">
            <a:avLst>
              <a:gd name="adj" fmla="val 8219"/>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kern="0">
              <a:solidFill>
                <a:prstClr val="white"/>
              </a:solidFill>
              <a:latin typeface="+mj-ea"/>
              <a:ea typeface="+mj-ea"/>
            </a:endParaRPr>
          </a:p>
        </p:txBody>
      </p:sp>
      <p:pic>
        <p:nvPicPr>
          <p:cNvPr id="5" name="图片 4" descr="建筑的摆设布局&#10;&#10;描述已自动生成"/>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33451" y="1396659"/>
            <a:ext cx="2801937" cy="2647950"/>
          </a:xfrm>
          <a:prstGeom prst="rect">
            <a:avLst/>
          </a:prstGeom>
          <a:blipFill>
            <a:blip r:embed="rId3"/>
            <a:stretch>
              <a:fillRect/>
            </a:stretch>
          </a:blipFill>
          <a:ln>
            <a:noFill/>
            <a:prstDash val="solid"/>
          </a:ln>
          <a:effectLst/>
        </p:spPr>
      </p:pic>
      <p:sp>
        <p:nvSpPr>
          <p:cNvPr id="61" name="矩形 60"/>
          <p:cNvSpPr/>
          <p:nvPr/>
        </p:nvSpPr>
        <p:spPr>
          <a:xfrm>
            <a:off x="925513" y="4209352"/>
            <a:ext cx="1620223" cy="4972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rPr>
              <a:t>目标一</a:t>
            </a:r>
          </a:p>
        </p:txBody>
      </p:sp>
      <p:sp>
        <p:nvSpPr>
          <p:cNvPr id="62" name="矩形 61"/>
          <p:cNvSpPr/>
          <p:nvPr/>
        </p:nvSpPr>
        <p:spPr>
          <a:xfrm>
            <a:off x="925513" y="4849160"/>
            <a:ext cx="2855458" cy="9296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buClr>
                <a:srgbClr val="39C2D1"/>
              </a:buClr>
              <a:buSzPct val="105000"/>
            </a:pPr>
            <a:r>
              <a:rPr lang="zh-CN" altLang="en-US" sz="1400" dirty="0">
                <a:solidFill>
                  <a:schemeClr val="bg2">
                    <a:lumMod val="25000"/>
                  </a:schemeClr>
                </a:solidFill>
                <a:latin typeface="+mn-ea"/>
              </a:rPr>
              <a:t>单击此处输入你的正文，文字是您思想的提炼，请尽量言简意赅的阐述观点</a:t>
            </a:r>
          </a:p>
        </p:txBody>
      </p:sp>
      <p:cxnSp>
        <p:nvCxnSpPr>
          <p:cNvPr id="63" name="直接连接符 62"/>
          <p:cNvCxnSpPr/>
          <p:nvPr/>
        </p:nvCxnSpPr>
        <p:spPr>
          <a:xfrm flipV="1">
            <a:off x="1043029" y="4734369"/>
            <a:ext cx="382567" cy="2447"/>
          </a:xfrm>
          <a:prstGeom prst="line">
            <a:avLst/>
          </a:prstGeom>
          <a:ln w="1905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3142343" y="1513145"/>
            <a:ext cx="472396" cy="472396"/>
          </a:xfrm>
          <a:prstGeom prst="ellipse">
            <a:avLst/>
          </a:prstGeom>
          <a:solidFill>
            <a:schemeClr val="accent1">
              <a:lumMod val="100000"/>
            </a:schemeClr>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矩形 64"/>
          <p:cNvSpPr/>
          <p:nvPr/>
        </p:nvSpPr>
        <p:spPr>
          <a:xfrm>
            <a:off x="3088732" y="1559451"/>
            <a:ext cx="579618" cy="3797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en-US" altLang="zh-CN" dirty="0">
                <a:solidFill>
                  <a:schemeClr val="bg1"/>
                </a:solidFill>
                <a:latin typeface="+mj-ea"/>
                <a:ea typeface="+mj-ea"/>
              </a:rPr>
              <a:t>01</a:t>
            </a:r>
            <a:endParaRPr lang="zh-CN" altLang="en-US" dirty="0">
              <a:solidFill>
                <a:schemeClr val="bg1"/>
              </a:solidFill>
              <a:latin typeface="+mj-ea"/>
              <a:ea typeface="+mj-ea"/>
            </a:endParaRPr>
          </a:p>
        </p:txBody>
      </p:sp>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3" name="文本框 2"/>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17" name="图形"/>
          <p:cNvSpPr/>
          <p:nvPr/>
        </p:nvSpPr>
        <p:spPr>
          <a:xfrm>
            <a:off x="746124" y="4055110"/>
            <a:ext cx="2840593" cy="1275080"/>
          </a:xfrm>
          <a:prstGeom prst="roundRect">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mj-ea"/>
              <a:ea typeface="+mj-ea"/>
            </a:endParaRPr>
          </a:p>
        </p:txBody>
      </p:sp>
      <p:sp>
        <p:nvSpPr>
          <p:cNvPr id="18" name="图形"/>
          <p:cNvSpPr/>
          <p:nvPr/>
        </p:nvSpPr>
        <p:spPr>
          <a:xfrm>
            <a:off x="8212074" y="2113280"/>
            <a:ext cx="2840593" cy="1275080"/>
          </a:xfrm>
          <a:prstGeom prst="roundRect">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mj-ea"/>
              <a:ea typeface="+mj-ea"/>
            </a:endParaRPr>
          </a:p>
        </p:txBody>
      </p:sp>
      <p:sp>
        <p:nvSpPr>
          <p:cNvPr id="19" name="图形"/>
          <p:cNvSpPr/>
          <p:nvPr/>
        </p:nvSpPr>
        <p:spPr>
          <a:xfrm>
            <a:off x="8212074" y="4042410"/>
            <a:ext cx="2840593" cy="1275080"/>
          </a:xfrm>
          <a:prstGeom prst="roundRect">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mj-ea"/>
              <a:ea typeface="+mj-ea"/>
            </a:endParaRPr>
          </a:p>
        </p:txBody>
      </p:sp>
      <p:sp>
        <p:nvSpPr>
          <p:cNvPr id="20" name="图形"/>
          <p:cNvSpPr/>
          <p:nvPr/>
        </p:nvSpPr>
        <p:spPr>
          <a:xfrm>
            <a:off x="746124" y="2113280"/>
            <a:ext cx="2840593" cy="1275080"/>
          </a:xfrm>
          <a:prstGeom prst="roundRect">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mj-ea"/>
              <a:ea typeface="+mj-ea"/>
            </a:endParaRPr>
          </a:p>
        </p:txBody>
      </p:sp>
      <p:sp>
        <p:nvSpPr>
          <p:cNvPr id="71" name="图形"/>
          <p:cNvSpPr>
            <a:spLocks noEditPoints="1"/>
          </p:cNvSpPr>
          <p:nvPr/>
        </p:nvSpPr>
        <p:spPr bwMode="auto">
          <a:xfrm>
            <a:off x="3926128" y="1873188"/>
            <a:ext cx="3721409" cy="3718050"/>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2" name="图形"/>
          <p:cNvSpPr>
            <a:spLocks noChangeArrowheads="1"/>
          </p:cNvSpPr>
          <p:nvPr/>
        </p:nvSpPr>
        <p:spPr bwMode="auto">
          <a:xfrm>
            <a:off x="5772202" y="5483656"/>
            <a:ext cx="30123" cy="3012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3" name="图形"/>
          <p:cNvSpPr>
            <a:spLocks noChangeArrowheads="1"/>
          </p:cNvSpPr>
          <p:nvPr/>
        </p:nvSpPr>
        <p:spPr bwMode="auto">
          <a:xfrm>
            <a:off x="5646548" y="5480213"/>
            <a:ext cx="29262"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4" name="图形"/>
          <p:cNvSpPr>
            <a:spLocks noChangeArrowheads="1"/>
          </p:cNvSpPr>
          <p:nvPr/>
        </p:nvSpPr>
        <p:spPr bwMode="auto">
          <a:xfrm>
            <a:off x="5521755" y="5467303"/>
            <a:ext cx="27540" cy="2754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5" name="图形"/>
          <p:cNvSpPr>
            <a:spLocks noChangeArrowheads="1"/>
          </p:cNvSpPr>
          <p:nvPr/>
        </p:nvSpPr>
        <p:spPr bwMode="auto">
          <a:xfrm>
            <a:off x="5398684" y="5445787"/>
            <a:ext cx="25819" cy="2582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6" name="图形"/>
          <p:cNvSpPr>
            <a:spLocks noChangeArrowheads="1"/>
          </p:cNvSpPr>
          <p:nvPr/>
        </p:nvSpPr>
        <p:spPr bwMode="auto">
          <a:xfrm>
            <a:off x="5277333" y="5415663"/>
            <a:ext cx="23238"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7" name="图形"/>
          <p:cNvSpPr>
            <a:spLocks noChangeArrowheads="1"/>
          </p:cNvSpPr>
          <p:nvPr/>
        </p:nvSpPr>
        <p:spPr bwMode="auto">
          <a:xfrm>
            <a:off x="5159426" y="5376934"/>
            <a:ext cx="19795" cy="2065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8" name="图形"/>
          <p:cNvSpPr>
            <a:spLocks noChangeArrowheads="1"/>
          </p:cNvSpPr>
          <p:nvPr/>
        </p:nvSpPr>
        <p:spPr bwMode="auto">
          <a:xfrm>
            <a:off x="5044100" y="5330458"/>
            <a:ext cx="17213" cy="1721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79" name="图形"/>
          <p:cNvSpPr>
            <a:spLocks noChangeArrowheads="1"/>
          </p:cNvSpPr>
          <p:nvPr/>
        </p:nvSpPr>
        <p:spPr bwMode="auto">
          <a:xfrm>
            <a:off x="4933077" y="5275376"/>
            <a:ext cx="13770"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0" name="图形"/>
          <p:cNvSpPr>
            <a:spLocks noChangeArrowheads="1"/>
          </p:cNvSpPr>
          <p:nvPr/>
        </p:nvSpPr>
        <p:spPr bwMode="auto">
          <a:xfrm>
            <a:off x="4826358" y="5212548"/>
            <a:ext cx="10328"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1" name="图形"/>
          <p:cNvSpPr>
            <a:spLocks noChangeArrowheads="1"/>
          </p:cNvSpPr>
          <p:nvPr/>
        </p:nvSpPr>
        <p:spPr bwMode="auto">
          <a:xfrm>
            <a:off x="4723942" y="5141974"/>
            <a:ext cx="7746" cy="774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2" name="图形"/>
          <p:cNvSpPr>
            <a:spLocks noChangeArrowheads="1"/>
          </p:cNvSpPr>
          <p:nvPr/>
        </p:nvSpPr>
        <p:spPr bwMode="auto">
          <a:xfrm>
            <a:off x="4626689" y="5063654"/>
            <a:ext cx="602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3" name="图形"/>
          <p:cNvSpPr>
            <a:spLocks noChangeArrowheads="1"/>
          </p:cNvSpPr>
          <p:nvPr/>
        </p:nvSpPr>
        <p:spPr bwMode="auto">
          <a:xfrm>
            <a:off x="4534601" y="4978448"/>
            <a:ext cx="5164" cy="430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4" name="图形"/>
          <p:cNvSpPr>
            <a:spLocks noChangeArrowheads="1"/>
          </p:cNvSpPr>
          <p:nvPr/>
        </p:nvSpPr>
        <p:spPr bwMode="auto">
          <a:xfrm>
            <a:off x="4450258" y="4886358"/>
            <a:ext cx="2582" cy="344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5" name="图形"/>
          <p:cNvSpPr>
            <a:spLocks noChangeArrowheads="1"/>
          </p:cNvSpPr>
          <p:nvPr/>
        </p:nvSpPr>
        <p:spPr bwMode="auto">
          <a:xfrm>
            <a:off x="4370218" y="4789103"/>
            <a:ext cx="3443" cy="258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6" name="图形"/>
          <p:cNvSpPr>
            <a:spLocks noChangeArrowheads="1"/>
          </p:cNvSpPr>
          <p:nvPr/>
        </p:nvSpPr>
        <p:spPr bwMode="auto">
          <a:xfrm>
            <a:off x="4298786" y="4684964"/>
            <a:ext cx="2582" cy="344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7" name="图形"/>
          <p:cNvSpPr>
            <a:spLocks noChangeArrowheads="1"/>
          </p:cNvSpPr>
          <p:nvPr/>
        </p:nvSpPr>
        <p:spPr bwMode="auto">
          <a:xfrm>
            <a:off x="4233377" y="4576520"/>
            <a:ext cx="3443" cy="344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8" name="图形"/>
          <p:cNvSpPr>
            <a:spLocks noChangeArrowheads="1"/>
          </p:cNvSpPr>
          <p:nvPr/>
        </p:nvSpPr>
        <p:spPr bwMode="auto">
          <a:xfrm>
            <a:off x="4176575" y="4463774"/>
            <a:ext cx="4303" cy="430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89" name="图形"/>
          <p:cNvSpPr>
            <a:spLocks noChangeArrowheads="1"/>
          </p:cNvSpPr>
          <p:nvPr/>
        </p:nvSpPr>
        <p:spPr bwMode="auto">
          <a:xfrm>
            <a:off x="4127518" y="4346724"/>
            <a:ext cx="602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0" name="图形"/>
          <p:cNvSpPr>
            <a:spLocks noChangeArrowheads="1"/>
          </p:cNvSpPr>
          <p:nvPr/>
        </p:nvSpPr>
        <p:spPr bwMode="auto">
          <a:xfrm>
            <a:off x="4086207" y="4226232"/>
            <a:ext cx="7746" cy="774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1" name="图形"/>
          <p:cNvSpPr>
            <a:spLocks noChangeArrowheads="1"/>
          </p:cNvSpPr>
          <p:nvPr/>
        </p:nvSpPr>
        <p:spPr bwMode="auto">
          <a:xfrm>
            <a:off x="4054364" y="4103158"/>
            <a:ext cx="9467"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2" name="图形"/>
          <p:cNvSpPr>
            <a:spLocks noChangeArrowheads="1"/>
          </p:cNvSpPr>
          <p:nvPr/>
        </p:nvSpPr>
        <p:spPr bwMode="auto">
          <a:xfrm>
            <a:off x="4031987" y="3978362"/>
            <a:ext cx="10328"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3" name="图形"/>
          <p:cNvSpPr>
            <a:spLocks noChangeArrowheads="1"/>
          </p:cNvSpPr>
          <p:nvPr/>
        </p:nvSpPr>
        <p:spPr bwMode="auto">
          <a:xfrm>
            <a:off x="4017356" y="3852705"/>
            <a:ext cx="12049" cy="1118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4" name="图形"/>
          <p:cNvSpPr>
            <a:spLocks noChangeArrowheads="1"/>
          </p:cNvSpPr>
          <p:nvPr/>
        </p:nvSpPr>
        <p:spPr bwMode="auto">
          <a:xfrm>
            <a:off x="4012192" y="3725328"/>
            <a:ext cx="12910"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5" name="图形"/>
          <p:cNvSpPr>
            <a:spLocks noChangeArrowheads="1"/>
          </p:cNvSpPr>
          <p:nvPr/>
        </p:nvSpPr>
        <p:spPr bwMode="auto">
          <a:xfrm>
            <a:off x="4015635" y="3598811"/>
            <a:ext cx="14631" cy="1463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6" name="图形"/>
          <p:cNvSpPr>
            <a:spLocks noChangeArrowheads="1"/>
          </p:cNvSpPr>
          <p:nvPr/>
        </p:nvSpPr>
        <p:spPr bwMode="auto">
          <a:xfrm>
            <a:off x="4028544" y="3473155"/>
            <a:ext cx="16352" cy="1549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7" name="图形"/>
          <p:cNvSpPr>
            <a:spLocks noChangeArrowheads="1"/>
          </p:cNvSpPr>
          <p:nvPr/>
        </p:nvSpPr>
        <p:spPr bwMode="auto">
          <a:xfrm>
            <a:off x="4050921" y="3348359"/>
            <a:ext cx="16352" cy="1635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8" name="图形"/>
          <p:cNvSpPr>
            <a:spLocks noChangeArrowheads="1"/>
          </p:cNvSpPr>
          <p:nvPr/>
        </p:nvSpPr>
        <p:spPr bwMode="auto">
          <a:xfrm>
            <a:off x="4081904" y="3226145"/>
            <a:ext cx="17213" cy="1635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99" name="图形"/>
          <p:cNvSpPr>
            <a:spLocks noChangeArrowheads="1"/>
          </p:cNvSpPr>
          <p:nvPr/>
        </p:nvSpPr>
        <p:spPr bwMode="auto">
          <a:xfrm>
            <a:off x="4120633" y="3105653"/>
            <a:ext cx="18934" cy="1807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0" name="图形"/>
          <p:cNvSpPr>
            <a:spLocks noChangeArrowheads="1"/>
          </p:cNvSpPr>
          <p:nvPr/>
        </p:nvSpPr>
        <p:spPr bwMode="auto">
          <a:xfrm>
            <a:off x="4168829" y="2988603"/>
            <a:ext cx="18934" cy="1893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1" name="图形"/>
          <p:cNvSpPr>
            <a:spLocks noChangeArrowheads="1"/>
          </p:cNvSpPr>
          <p:nvPr/>
        </p:nvSpPr>
        <p:spPr bwMode="auto">
          <a:xfrm>
            <a:off x="4225631" y="2875857"/>
            <a:ext cx="19795" cy="1979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2" name="图形"/>
          <p:cNvSpPr>
            <a:spLocks noChangeArrowheads="1"/>
          </p:cNvSpPr>
          <p:nvPr/>
        </p:nvSpPr>
        <p:spPr bwMode="auto">
          <a:xfrm>
            <a:off x="4289318" y="2766553"/>
            <a:ext cx="20655" cy="2065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3" name="图形"/>
          <p:cNvSpPr>
            <a:spLocks noChangeArrowheads="1"/>
          </p:cNvSpPr>
          <p:nvPr/>
        </p:nvSpPr>
        <p:spPr bwMode="auto">
          <a:xfrm>
            <a:off x="4360752" y="2663274"/>
            <a:ext cx="22377" cy="2151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4" name="图形"/>
          <p:cNvSpPr>
            <a:spLocks noChangeArrowheads="1"/>
          </p:cNvSpPr>
          <p:nvPr/>
        </p:nvSpPr>
        <p:spPr bwMode="auto">
          <a:xfrm>
            <a:off x="4439931" y="2564298"/>
            <a:ext cx="22377" cy="2237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5" name="图形"/>
          <p:cNvSpPr>
            <a:spLocks noChangeArrowheads="1"/>
          </p:cNvSpPr>
          <p:nvPr/>
        </p:nvSpPr>
        <p:spPr bwMode="auto">
          <a:xfrm>
            <a:off x="4525134" y="2471347"/>
            <a:ext cx="24098" cy="2409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6" name="图形"/>
          <p:cNvSpPr>
            <a:spLocks noChangeArrowheads="1"/>
          </p:cNvSpPr>
          <p:nvPr/>
        </p:nvSpPr>
        <p:spPr bwMode="auto">
          <a:xfrm>
            <a:off x="4617222" y="2385281"/>
            <a:ext cx="24098" cy="2409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7" name="图形"/>
          <p:cNvSpPr>
            <a:spLocks noChangeArrowheads="1"/>
          </p:cNvSpPr>
          <p:nvPr/>
        </p:nvSpPr>
        <p:spPr bwMode="auto">
          <a:xfrm>
            <a:off x="4715335" y="2306100"/>
            <a:ext cx="24959"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8" name="图形"/>
          <p:cNvSpPr>
            <a:spLocks noChangeArrowheads="1"/>
          </p:cNvSpPr>
          <p:nvPr/>
        </p:nvSpPr>
        <p:spPr bwMode="auto">
          <a:xfrm>
            <a:off x="4817751" y="2232944"/>
            <a:ext cx="26680" cy="2582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09" name="图形"/>
          <p:cNvSpPr>
            <a:spLocks noChangeArrowheads="1"/>
          </p:cNvSpPr>
          <p:nvPr/>
        </p:nvSpPr>
        <p:spPr bwMode="auto">
          <a:xfrm>
            <a:off x="4926192" y="2168395"/>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0" name="图形"/>
          <p:cNvSpPr>
            <a:spLocks noChangeArrowheads="1"/>
          </p:cNvSpPr>
          <p:nvPr/>
        </p:nvSpPr>
        <p:spPr bwMode="auto">
          <a:xfrm>
            <a:off x="5038936" y="2110730"/>
            <a:ext cx="27540"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1" name="图形"/>
          <p:cNvSpPr>
            <a:spLocks noChangeArrowheads="1"/>
          </p:cNvSpPr>
          <p:nvPr/>
        </p:nvSpPr>
        <p:spPr bwMode="auto">
          <a:xfrm>
            <a:off x="5154262" y="2062533"/>
            <a:ext cx="29262"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2" name="图形"/>
          <p:cNvSpPr>
            <a:spLocks noChangeArrowheads="1"/>
          </p:cNvSpPr>
          <p:nvPr/>
        </p:nvSpPr>
        <p:spPr bwMode="auto">
          <a:xfrm>
            <a:off x="5273891" y="2022082"/>
            <a:ext cx="29262" cy="2926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3" name="图形"/>
          <p:cNvSpPr>
            <a:spLocks noChangeArrowheads="1"/>
          </p:cNvSpPr>
          <p:nvPr/>
        </p:nvSpPr>
        <p:spPr bwMode="auto">
          <a:xfrm>
            <a:off x="5396102" y="1990238"/>
            <a:ext cx="29262" cy="3012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4" name="图形"/>
          <p:cNvSpPr>
            <a:spLocks noChangeArrowheads="1"/>
          </p:cNvSpPr>
          <p:nvPr/>
        </p:nvSpPr>
        <p:spPr bwMode="auto">
          <a:xfrm>
            <a:off x="5520034" y="1967861"/>
            <a:ext cx="30123" cy="3012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5" name="图形"/>
          <p:cNvSpPr>
            <a:spLocks noChangeArrowheads="1"/>
          </p:cNvSpPr>
          <p:nvPr/>
        </p:nvSpPr>
        <p:spPr bwMode="auto">
          <a:xfrm>
            <a:off x="5644827" y="1954090"/>
            <a:ext cx="31844" cy="3098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6" name="图形"/>
          <p:cNvSpPr>
            <a:spLocks noChangeArrowheads="1"/>
          </p:cNvSpPr>
          <p:nvPr/>
        </p:nvSpPr>
        <p:spPr bwMode="auto">
          <a:xfrm>
            <a:off x="5770481" y="1948926"/>
            <a:ext cx="31844"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7" name="图形"/>
          <p:cNvSpPr>
            <a:spLocks noChangeArrowheads="1"/>
          </p:cNvSpPr>
          <p:nvPr/>
        </p:nvSpPr>
        <p:spPr bwMode="auto">
          <a:xfrm>
            <a:off x="5896994" y="1953230"/>
            <a:ext cx="31844"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8" name="图形"/>
          <p:cNvSpPr>
            <a:spLocks noChangeArrowheads="1"/>
          </p:cNvSpPr>
          <p:nvPr/>
        </p:nvSpPr>
        <p:spPr bwMode="auto">
          <a:xfrm>
            <a:off x="6021788" y="1966139"/>
            <a:ext cx="32704" cy="3356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19" name="图形"/>
          <p:cNvSpPr>
            <a:spLocks noChangeArrowheads="1"/>
          </p:cNvSpPr>
          <p:nvPr/>
        </p:nvSpPr>
        <p:spPr bwMode="auto">
          <a:xfrm>
            <a:off x="6145720" y="1988516"/>
            <a:ext cx="33565" cy="3356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0" name="图形"/>
          <p:cNvSpPr>
            <a:spLocks noChangeArrowheads="1"/>
          </p:cNvSpPr>
          <p:nvPr/>
        </p:nvSpPr>
        <p:spPr bwMode="auto">
          <a:xfrm>
            <a:off x="6267931" y="2019500"/>
            <a:ext cx="34426" cy="3356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1" name="图形"/>
          <p:cNvSpPr>
            <a:spLocks noChangeArrowheads="1"/>
          </p:cNvSpPr>
          <p:nvPr/>
        </p:nvSpPr>
        <p:spPr bwMode="auto">
          <a:xfrm>
            <a:off x="6387559" y="2059091"/>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2" name="图形"/>
          <p:cNvSpPr>
            <a:spLocks noChangeArrowheads="1"/>
          </p:cNvSpPr>
          <p:nvPr/>
        </p:nvSpPr>
        <p:spPr bwMode="auto">
          <a:xfrm>
            <a:off x="6503746" y="2107287"/>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3" name="图形"/>
          <p:cNvSpPr>
            <a:spLocks noChangeArrowheads="1"/>
          </p:cNvSpPr>
          <p:nvPr/>
        </p:nvSpPr>
        <p:spPr bwMode="auto">
          <a:xfrm>
            <a:off x="6616490" y="2164091"/>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4" name="图形"/>
          <p:cNvSpPr>
            <a:spLocks noChangeArrowheads="1"/>
          </p:cNvSpPr>
          <p:nvPr/>
        </p:nvSpPr>
        <p:spPr bwMode="auto">
          <a:xfrm>
            <a:off x="6724931" y="2228641"/>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5" name="图形"/>
          <p:cNvSpPr>
            <a:spLocks noChangeArrowheads="1"/>
          </p:cNvSpPr>
          <p:nvPr/>
        </p:nvSpPr>
        <p:spPr bwMode="auto">
          <a:xfrm>
            <a:off x="6829068" y="2300075"/>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6" name="图形"/>
          <p:cNvSpPr>
            <a:spLocks noChangeArrowheads="1"/>
          </p:cNvSpPr>
          <p:nvPr/>
        </p:nvSpPr>
        <p:spPr bwMode="auto">
          <a:xfrm>
            <a:off x="6927181" y="2379256"/>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7" name="图形"/>
          <p:cNvSpPr>
            <a:spLocks noChangeArrowheads="1"/>
          </p:cNvSpPr>
          <p:nvPr/>
        </p:nvSpPr>
        <p:spPr bwMode="auto">
          <a:xfrm>
            <a:off x="7019270" y="2465322"/>
            <a:ext cx="35287"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8" name="图形"/>
          <p:cNvSpPr>
            <a:spLocks noChangeArrowheads="1"/>
          </p:cNvSpPr>
          <p:nvPr/>
        </p:nvSpPr>
        <p:spPr bwMode="auto">
          <a:xfrm>
            <a:off x="7105334" y="2557413"/>
            <a:ext cx="35287"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29" name="图形"/>
          <p:cNvSpPr>
            <a:spLocks noChangeArrowheads="1"/>
          </p:cNvSpPr>
          <p:nvPr/>
        </p:nvSpPr>
        <p:spPr bwMode="auto">
          <a:xfrm>
            <a:off x="7184512" y="2655528"/>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0" name="图形"/>
          <p:cNvSpPr>
            <a:spLocks noChangeArrowheads="1"/>
          </p:cNvSpPr>
          <p:nvPr/>
        </p:nvSpPr>
        <p:spPr bwMode="auto">
          <a:xfrm>
            <a:off x="7257667" y="2759668"/>
            <a:ext cx="32704"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1" name="图形"/>
          <p:cNvSpPr>
            <a:spLocks noChangeArrowheads="1"/>
          </p:cNvSpPr>
          <p:nvPr/>
        </p:nvSpPr>
        <p:spPr bwMode="auto">
          <a:xfrm>
            <a:off x="7323936" y="2869832"/>
            <a:ext cx="30123" cy="3012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2" name="图形"/>
          <p:cNvSpPr>
            <a:spLocks noChangeArrowheads="1"/>
          </p:cNvSpPr>
          <p:nvPr/>
        </p:nvSpPr>
        <p:spPr bwMode="auto">
          <a:xfrm>
            <a:off x="7382460" y="2984300"/>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3" name="图形"/>
          <p:cNvSpPr>
            <a:spLocks noChangeArrowheads="1"/>
          </p:cNvSpPr>
          <p:nvPr/>
        </p:nvSpPr>
        <p:spPr bwMode="auto">
          <a:xfrm>
            <a:off x="7432377" y="3102210"/>
            <a:ext cx="23238"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4" name="图形"/>
          <p:cNvSpPr>
            <a:spLocks noChangeArrowheads="1"/>
          </p:cNvSpPr>
          <p:nvPr/>
        </p:nvSpPr>
        <p:spPr bwMode="auto">
          <a:xfrm>
            <a:off x="7473688" y="3223563"/>
            <a:ext cx="20655" cy="1979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5" name="图形"/>
          <p:cNvSpPr>
            <a:spLocks noChangeArrowheads="1"/>
          </p:cNvSpPr>
          <p:nvPr/>
        </p:nvSpPr>
        <p:spPr bwMode="auto">
          <a:xfrm>
            <a:off x="7506392" y="3347498"/>
            <a:ext cx="17213" cy="1635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6" name="图形"/>
          <p:cNvSpPr>
            <a:spLocks noChangeArrowheads="1"/>
          </p:cNvSpPr>
          <p:nvPr/>
        </p:nvSpPr>
        <p:spPr bwMode="auto">
          <a:xfrm>
            <a:off x="7530490" y="3473155"/>
            <a:ext cx="13770" cy="1291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7" name="图形"/>
          <p:cNvSpPr>
            <a:spLocks noChangeArrowheads="1"/>
          </p:cNvSpPr>
          <p:nvPr/>
        </p:nvSpPr>
        <p:spPr bwMode="auto">
          <a:xfrm>
            <a:off x="7545121" y="3599671"/>
            <a:ext cx="12049"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8" name="图形"/>
          <p:cNvSpPr>
            <a:spLocks noChangeArrowheads="1"/>
          </p:cNvSpPr>
          <p:nvPr/>
        </p:nvSpPr>
        <p:spPr bwMode="auto">
          <a:xfrm>
            <a:off x="7551145" y="3726189"/>
            <a:ext cx="8606" cy="946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39" name="图形"/>
          <p:cNvSpPr>
            <a:spLocks noChangeArrowheads="1"/>
          </p:cNvSpPr>
          <p:nvPr/>
        </p:nvSpPr>
        <p:spPr bwMode="auto">
          <a:xfrm>
            <a:off x="7546842" y="3852705"/>
            <a:ext cx="8606"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0" name="图形"/>
          <p:cNvSpPr>
            <a:spLocks noChangeArrowheads="1"/>
          </p:cNvSpPr>
          <p:nvPr/>
        </p:nvSpPr>
        <p:spPr bwMode="auto">
          <a:xfrm>
            <a:off x="7533932" y="3978362"/>
            <a:ext cx="8606"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1" name="图形"/>
          <p:cNvSpPr>
            <a:spLocks noChangeArrowheads="1"/>
          </p:cNvSpPr>
          <p:nvPr/>
        </p:nvSpPr>
        <p:spPr bwMode="auto">
          <a:xfrm>
            <a:off x="7511556" y="4102297"/>
            <a:ext cx="8606"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2" name="图形"/>
          <p:cNvSpPr>
            <a:spLocks noChangeArrowheads="1"/>
          </p:cNvSpPr>
          <p:nvPr/>
        </p:nvSpPr>
        <p:spPr bwMode="auto">
          <a:xfrm>
            <a:off x="7479712" y="4223650"/>
            <a:ext cx="9467"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3" name="图形"/>
          <p:cNvSpPr>
            <a:spLocks noChangeArrowheads="1"/>
          </p:cNvSpPr>
          <p:nvPr/>
        </p:nvSpPr>
        <p:spPr bwMode="auto">
          <a:xfrm>
            <a:off x="7439262" y="4343281"/>
            <a:ext cx="10328"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4" name="图形"/>
          <p:cNvSpPr>
            <a:spLocks noChangeArrowheads="1"/>
          </p:cNvSpPr>
          <p:nvPr/>
        </p:nvSpPr>
        <p:spPr bwMode="auto">
          <a:xfrm>
            <a:off x="7391066" y="4459471"/>
            <a:ext cx="10328"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5" name="图形"/>
          <p:cNvSpPr>
            <a:spLocks noChangeArrowheads="1"/>
          </p:cNvSpPr>
          <p:nvPr/>
        </p:nvSpPr>
        <p:spPr bwMode="auto">
          <a:xfrm>
            <a:off x="7334264" y="4572217"/>
            <a:ext cx="11189" cy="1118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6" name="图形"/>
          <p:cNvSpPr>
            <a:spLocks noChangeArrowheads="1"/>
          </p:cNvSpPr>
          <p:nvPr/>
        </p:nvSpPr>
        <p:spPr bwMode="auto">
          <a:xfrm>
            <a:off x="7268855" y="4679800"/>
            <a:ext cx="12910" cy="1291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7" name="图形"/>
          <p:cNvSpPr>
            <a:spLocks noChangeArrowheads="1"/>
          </p:cNvSpPr>
          <p:nvPr/>
        </p:nvSpPr>
        <p:spPr bwMode="auto">
          <a:xfrm>
            <a:off x="7195701" y="4782218"/>
            <a:ext cx="14631" cy="1463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8" name="图形"/>
          <p:cNvSpPr>
            <a:spLocks noChangeArrowheads="1"/>
          </p:cNvSpPr>
          <p:nvPr/>
        </p:nvSpPr>
        <p:spPr bwMode="auto">
          <a:xfrm>
            <a:off x="7115661" y="4879473"/>
            <a:ext cx="16352" cy="1635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49" name="图形"/>
          <p:cNvSpPr>
            <a:spLocks noChangeArrowheads="1"/>
          </p:cNvSpPr>
          <p:nvPr/>
        </p:nvSpPr>
        <p:spPr bwMode="auto">
          <a:xfrm>
            <a:off x="7028737" y="4970703"/>
            <a:ext cx="18074" cy="1807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0" name="图形"/>
          <p:cNvSpPr>
            <a:spLocks noChangeArrowheads="1"/>
          </p:cNvSpPr>
          <p:nvPr/>
        </p:nvSpPr>
        <p:spPr bwMode="auto">
          <a:xfrm>
            <a:off x="6935788" y="5055908"/>
            <a:ext cx="18934" cy="1979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1" name="图形"/>
          <p:cNvSpPr>
            <a:spLocks noChangeArrowheads="1"/>
          </p:cNvSpPr>
          <p:nvPr/>
        </p:nvSpPr>
        <p:spPr bwMode="auto">
          <a:xfrm>
            <a:off x="6836814" y="5134228"/>
            <a:ext cx="20655" cy="2151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2" name="图形"/>
          <p:cNvSpPr>
            <a:spLocks noChangeArrowheads="1"/>
          </p:cNvSpPr>
          <p:nvPr/>
        </p:nvSpPr>
        <p:spPr bwMode="auto">
          <a:xfrm>
            <a:off x="6732677" y="5205662"/>
            <a:ext cx="22377"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3" name="图形"/>
          <p:cNvSpPr>
            <a:spLocks noChangeArrowheads="1"/>
          </p:cNvSpPr>
          <p:nvPr/>
        </p:nvSpPr>
        <p:spPr bwMode="auto">
          <a:xfrm>
            <a:off x="6623375" y="5269351"/>
            <a:ext cx="24098"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4" name="图形"/>
          <p:cNvSpPr>
            <a:spLocks noChangeArrowheads="1"/>
          </p:cNvSpPr>
          <p:nvPr/>
        </p:nvSpPr>
        <p:spPr bwMode="auto">
          <a:xfrm>
            <a:off x="6509770" y="5325294"/>
            <a:ext cx="25819"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5" name="图形"/>
          <p:cNvSpPr>
            <a:spLocks noChangeArrowheads="1"/>
          </p:cNvSpPr>
          <p:nvPr/>
        </p:nvSpPr>
        <p:spPr bwMode="auto">
          <a:xfrm>
            <a:off x="6392723" y="5373491"/>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6" name="图形"/>
          <p:cNvSpPr>
            <a:spLocks noChangeArrowheads="1"/>
          </p:cNvSpPr>
          <p:nvPr/>
        </p:nvSpPr>
        <p:spPr bwMode="auto">
          <a:xfrm>
            <a:off x="6273095" y="5413082"/>
            <a:ext cx="27540" cy="2754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7" name="图形"/>
          <p:cNvSpPr>
            <a:spLocks noChangeArrowheads="1"/>
          </p:cNvSpPr>
          <p:nvPr/>
        </p:nvSpPr>
        <p:spPr bwMode="auto">
          <a:xfrm>
            <a:off x="6150023" y="5444065"/>
            <a:ext cx="28401"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8" name="图形"/>
          <p:cNvSpPr>
            <a:spLocks noChangeArrowheads="1"/>
          </p:cNvSpPr>
          <p:nvPr/>
        </p:nvSpPr>
        <p:spPr bwMode="auto">
          <a:xfrm>
            <a:off x="6026091" y="5466443"/>
            <a:ext cx="28401"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59" name="图形"/>
          <p:cNvSpPr>
            <a:spLocks noChangeArrowheads="1"/>
          </p:cNvSpPr>
          <p:nvPr/>
        </p:nvSpPr>
        <p:spPr bwMode="auto">
          <a:xfrm>
            <a:off x="5900437" y="5479352"/>
            <a:ext cx="28401" cy="2926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0" name="图形"/>
          <p:cNvSpPr>
            <a:spLocks noChangeArrowheads="1"/>
          </p:cNvSpPr>
          <p:nvPr/>
        </p:nvSpPr>
        <p:spPr bwMode="auto">
          <a:xfrm>
            <a:off x="5761013" y="5391565"/>
            <a:ext cx="52499" cy="5336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1" name="图形"/>
          <p:cNvSpPr>
            <a:spLocks noChangeArrowheads="1"/>
          </p:cNvSpPr>
          <p:nvPr/>
        </p:nvSpPr>
        <p:spPr bwMode="auto">
          <a:xfrm>
            <a:off x="5635360" y="5388122"/>
            <a:ext cx="51638" cy="5164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2" name="图形"/>
          <p:cNvSpPr>
            <a:spLocks noChangeArrowheads="1"/>
          </p:cNvSpPr>
          <p:nvPr/>
        </p:nvSpPr>
        <p:spPr bwMode="auto">
          <a:xfrm>
            <a:off x="5511428" y="5375213"/>
            <a:ext cx="48196" cy="4905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3" name="图形"/>
          <p:cNvSpPr>
            <a:spLocks noChangeArrowheads="1"/>
          </p:cNvSpPr>
          <p:nvPr/>
        </p:nvSpPr>
        <p:spPr bwMode="auto">
          <a:xfrm>
            <a:off x="5389217" y="5353696"/>
            <a:ext cx="44753" cy="4475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4" name="图形"/>
          <p:cNvSpPr>
            <a:spLocks noChangeArrowheads="1"/>
          </p:cNvSpPr>
          <p:nvPr/>
        </p:nvSpPr>
        <p:spPr bwMode="auto">
          <a:xfrm>
            <a:off x="5268727" y="5321852"/>
            <a:ext cx="42172" cy="4303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5" name="图形"/>
          <p:cNvSpPr>
            <a:spLocks noChangeArrowheads="1"/>
          </p:cNvSpPr>
          <p:nvPr/>
        </p:nvSpPr>
        <p:spPr bwMode="auto">
          <a:xfrm>
            <a:off x="5149959" y="5281401"/>
            <a:ext cx="41311"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6" name="图形"/>
          <p:cNvSpPr>
            <a:spLocks noChangeArrowheads="1"/>
          </p:cNvSpPr>
          <p:nvPr/>
        </p:nvSpPr>
        <p:spPr bwMode="auto">
          <a:xfrm>
            <a:off x="5035494" y="5231482"/>
            <a:ext cx="39589"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7" name="图形"/>
          <p:cNvSpPr>
            <a:spLocks noChangeArrowheads="1"/>
          </p:cNvSpPr>
          <p:nvPr/>
        </p:nvSpPr>
        <p:spPr bwMode="auto">
          <a:xfrm>
            <a:off x="4924471" y="5172957"/>
            <a:ext cx="38729"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8" name="图形"/>
          <p:cNvSpPr>
            <a:spLocks noChangeArrowheads="1"/>
          </p:cNvSpPr>
          <p:nvPr/>
        </p:nvSpPr>
        <p:spPr bwMode="auto">
          <a:xfrm>
            <a:off x="4818612" y="5106687"/>
            <a:ext cx="37008" cy="3700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69" name="图形"/>
          <p:cNvSpPr>
            <a:spLocks noChangeArrowheads="1"/>
          </p:cNvSpPr>
          <p:nvPr/>
        </p:nvSpPr>
        <p:spPr bwMode="auto">
          <a:xfrm>
            <a:off x="4717917" y="5031809"/>
            <a:ext cx="35287" cy="3614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0" name="图形"/>
          <p:cNvSpPr>
            <a:spLocks noChangeArrowheads="1"/>
          </p:cNvSpPr>
          <p:nvPr/>
        </p:nvSpPr>
        <p:spPr bwMode="auto">
          <a:xfrm>
            <a:off x="4622386" y="4950047"/>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1" name="图形"/>
          <p:cNvSpPr>
            <a:spLocks noChangeArrowheads="1"/>
          </p:cNvSpPr>
          <p:nvPr/>
        </p:nvSpPr>
        <p:spPr bwMode="auto">
          <a:xfrm>
            <a:off x="4534601" y="4862259"/>
            <a:ext cx="32704"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2" name="图形"/>
          <p:cNvSpPr>
            <a:spLocks noChangeArrowheads="1"/>
          </p:cNvSpPr>
          <p:nvPr/>
        </p:nvSpPr>
        <p:spPr bwMode="auto">
          <a:xfrm>
            <a:off x="4452840" y="4766726"/>
            <a:ext cx="30983"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3" name="图形"/>
          <p:cNvSpPr>
            <a:spLocks noChangeArrowheads="1"/>
          </p:cNvSpPr>
          <p:nvPr/>
        </p:nvSpPr>
        <p:spPr bwMode="auto">
          <a:xfrm>
            <a:off x="4377964" y="4666029"/>
            <a:ext cx="30123" cy="3098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4" name="图形"/>
          <p:cNvSpPr>
            <a:spLocks noChangeArrowheads="1"/>
          </p:cNvSpPr>
          <p:nvPr/>
        </p:nvSpPr>
        <p:spPr bwMode="auto">
          <a:xfrm>
            <a:off x="4310835" y="4560168"/>
            <a:ext cx="29262" cy="2926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5" name="图形"/>
          <p:cNvSpPr>
            <a:spLocks noChangeArrowheads="1"/>
          </p:cNvSpPr>
          <p:nvPr/>
        </p:nvSpPr>
        <p:spPr bwMode="auto">
          <a:xfrm>
            <a:off x="4252311" y="4449143"/>
            <a:ext cx="28401"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6" name="图形"/>
          <p:cNvSpPr>
            <a:spLocks noChangeArrowheads="1"/>
          </p:cNvSpPr>
          <p:nvPr/>
        </p:nvSpPr>
        <p:spPr bwMode="auto">
          <a:xfrm>
            <a:off x="4202394" y="4333814"/>
            <a:ext cx="27540"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7" name="图形"/>
          <p:cNvSpPr>
            <a:spLocks noChangeArrowheads="1"/>
          </p:cNvSpPr>
          <p:nvPr/>
        </p:nvSpPr>
        <p:spPr bwMode="auto">
          <a:xfrm>
            <a:off x="4160222" y="4215043"/>
            <a:ext cx="27540" cy="2754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8" name="图形"/>
          <p:cNvSpPr>
            <a:spLocks noChangeArrowheads="1"/>
          </p:cNvSpPr>
          <p:nvPr/>
        </p:nvSpPr>
        <p:spPr bwMode="auto">
          <a:xfrm>
            <a:off x="4128379" y="4093690"/>
            <a:ext cx="26680" cy="2754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79" name="图形"/>
          <p:cNvSpPr>
            <a:spLocks noChangeArrowheads="1"/>
          </p:cNvSpPr>
          <p:nvPr/>
        </p:nvSpPr>
        <p:spPr bwMode="auto">
          <a:xfrm>
            <a:off x="4104281" y="3969755"/>
            <a:ext cx="27540" cy="2754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0" name="图形"/>
          <p:cNvSpPr>
            <a:spLocks noChangeArrowheads="1"/>
          </p:cNvSpPr>
          <p:nvPr/>
        </p:nvSpPr>
        <p:spPr bwMode="auto">
          <a:xfrm>
            <a:off x="4090511" y="3844960"/>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1" name="图形"/>
          <p:cNvSpPr>
            <a:spLocks noChangeArrowheads="1"/>
          </p:cNvSpPr>
          <p:nvPr/>
        </p:nvSpPr>
        <p:spPr bwMode="auto">
          <a:xfrm>
            <a:off x="4086207" y="3718442"/>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2" name="图形"/>
          <p:cNvSpPr>
            <a:spLocks noChangeArrowheads="1"/>
          </p:cNvSpPr>
          <p:nvPr/>
        </p:nvSpPr>
        <p:spPr bwMode="auto">
          <a:xfrm>
            <a:off x="4093092" y="3595368"/>
            <a:ext cx="21516" cy="2151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3" name="图形"/>
          <p:cNvSpPr>
            <a:spLocks noChangeArrowheads="1"/>
          </p:cNvSpPr>
          <p:nvPr/>
        </p:nvSpPr>
        <p:spPr bwMode="auto">
          <a:xfrm>
            <a:off x="4106002" y="3468851"/>
            <a:ext cx="23238"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4" name="图形"/>
          <p:cNvSpPr>
            <a:spLocks noChangeArrowheads="1"/>
          </p:cNvSpPr>
          <p:nvPr/>
        </p:nvSpPr>
        <p:spPr bwMode="auto">
          <a:xfrm>
            <a:off x="4128379" y="3344056"/>
            <a:ext cx="25819"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5" name="图形"/>
          <p:cNvSpPr>
            <a:spLocks noChangeArrowheads="1"/>
          </p:cNvSpPr>
          <p:nvPr/>
        </p:nvSpPr>
        <p:spPr bwMode="auto">
          <a:xfrm>
            <a:off x="4159362" y="3220121"/>
            <a:ext cx="29262" cy="2926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6" name="图形"/>
          <p:cNvSpPr>
            <a:spLocks noChangeArrowheads="1"/>
          </p:cNvSpPr>
          <p:nvPr/>
        </p:nvSpPr>
        <p:spPr bwMode="auto">
          <a:xfrm>
            <a:off x="4199812" y="3099628"/>
            <a:ext cx="31844"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7" name="图形"/>
          <p:cNvSpPr>
            <a:spLocks noChangeArrowheads="1"/>
          </p:cNvSpPr>
          <p:nvPr/>
        </p:nvSpPr>
        <p:spPr bwMode="auto">
          <a:xfrm>
            <a:off x="4248868" y="2982579"/>
            <a:ext cx="35287"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8" name="图形"/>
          <p:cNvSpPr>
            <a:spLocks noChangeArrowheads="1"/>
          </p:cNvSpPr>
          <p:nvPr/>
        </p:nvSpPr>
        <p:spPr bwMode="auto">
          <a:xfrm>
            <a:off x="4306531" y="2869832"/>
            <a:ext cx="37868"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89" name="图形"/>
          <p:cNvSpPr>
            <a:spLocks noChangeArrowheads="1"/>
          </p:cNvSpPr>
          <p:nvPr/>
        </p:nvSpPr>
        <p:spPr bwMode="auto">
          <a:xfrm>
            <a:off x="4372801" y="2762250"/>
            <a:ext cx="40450"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0" name="图形"/>
          <p:cNvSpPr>
            <a:spLocks noChangeArrowheads="1"/>
          </p:cNvSpPr>
          <p:nvPr/>
        </p:nvSpPr>
        <p:spPr bwMode="auto">
          <a:xfrm>
            <a:off x="4446816" y="2660692"/>
            <a:ext cx="41311" cy="4131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1" name="图形"/>
          <p:cNvSpPr>
            <a:spLocks noChangeArrowheads="1"/>
          </p:cNvSpPr>
          <p:nvPr/>
        </p:nvSpPr>
        <p:spPr bwMode="auto">
          <a:xfrm>
            <a:off x="4529437" y="2565158"/>
            <a:ext cx="41311" cy="4131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2" name="图形"/>
          <p:cNvSpPr>
            <a:spLocks noChangeArrowheads="1"/>
          </p:cNvSpPr>
          <p:nvPr/>
        </p:nvSpPr>
        <p:spPr bwMode="auto">
          <a:xfrm>
            <a:off x="4618944" y="2475650"/>
            <a:ext cx="41311" cy="4131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3" name="图形"/>
          <p:cNvSpPr>
            <a:spLocks noChangeArrowheads="1"/>
          </p:cNvSpPr>
          <p:nvPr/>
        </p:nvSpPr>
        <p:spPr bwMode="auto">
          <a:xfrm>
            <a:off x="4714475" y="2393887"/>
            <a:ext cx="41311"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4" name="图形"/>
          <p:cNvSpPr>
            <a:spLocks noChangeArrowheads="1"/>
          </p:cNvSpPr>
          <p:nvPr/>
        </p:nvSpPr>
        <p:spPr bwMode="auto">
          <a:xfrm>
            <a:off x="4816030" y="2319010"/>
            <a:ext cx="41311"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5" name="图形"/>
          <p:cNvSpPr>
            <a:spLocks noChangeArrowheads="1"/>
          </p:cNvSpPr>
          <p:nvPr/>
        </p:nvSpPr>
        <p:spPr bwMode="auto">
          <a:xfrm>
            <a:off x="4922750" y="2251018"/>
            <a:ext cx="40450" cy="4131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6" name="图形"/>
          <p:cNvSpPr>
            <a:spLocks noChangeArrowheads="1"/>
          </p:cNvSpPr>
          <p:nvPr/>
        </p:nvSpPr>
        <p:spPr bwMode="auto">
          <a:xfrm>
            <a:off x="5034633" y="2192493"/>
            <a:ext cx="40450"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7" name="图形"/>
          <p:cNvSpPr>
            <a:spLocks noChangeArrowheads="1"/>
          </p:cNvSpPr>
          <p:nvPr/>
        </p:nvSpPr>
        <p:spPr bwMode="auto">
          <a:xfrm>
            <a:off x="5149959" y="2141714"/>
            <a:ext cx="40450"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8" name="图形"/>
          <p:cNvSpPr>
            <a:spLocks noChangeArrowheads="1"/>
          </p:cNvSpPr>
          <p:nvPr/>
        </p:nvSpPr>
        <p:spPr bwMode="auto">
          <a:xfrm>
            <a:off x="5269588" y="2100402"/>
            <a:ext cx="40450"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199" name="图形"/>
          <p:cNvSpPr>
            <a:spLocks noChangeArrowheads="1"/>
          </p:cNvSpPr>
          <p:nvPr/>
        </p:nvSpPr>
        <p:spPr bwMode="auto">
          <a:xfrm>
            <a:off x="5390938" y="2067697"/>
            <a:ext cx="40450"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0" name="图形"/>
          <p:cNvSpPr>
            <a:spLocks noChangeArrowheads="1"/>
          </p:cNvSpPr>
          <p:nvPr/>
        </p:nvSpPr>
        <p:spPr bwMode="auto">
          <a:xfrm>
            <a:off x="5514870" y="2044460"/>
            <a:ext cx="40450"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1" name="图形"/>
          <p:cNvSpPr>
            <a:spLocks noChangeArrowheads="1"/>
          </p:cNvSpPr>
          <p:nvPr/>
        </p:nvSpPr>
        <p:spPr bwMode="auto">
          <a:xfrm>
            <a:off x="5640524" y="2029828"/>
            <a:ext cx="40450"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2" name="图形"/>
          <p:cNvSpPr>
            <a:spLocks noChangeArrowheads="1"/>
          </p:cNvSpPr>
          <p:nvPr/>
        </p:nvSpPr>
        <p:spPr bwMode="auto">
          <a:xfrm>
            <a:off x="5767038" y="2025525"/>
            <a:ext cx="39589"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3" name="图形"/>
          <p:cNvSpPr>
            <a:spLocks noChangeArrowheads="1"/>
          </p:cNvSpPr>
          <p:nvPr/>
        </p:nvSpPr>
        <p:spPr bwMode="auto">
          <a:xfrm>
            <a:off x="5892692" y="2030689"/>
            <a:ext cx="40450"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4" name="图形"/>
          <p:cNvSpPr>
            <a:spLocks noChangeArrowheads="1"/>
          </p:cNvSpPr>
          <p:nvPr/>
        </p:nvSpPr>
        <p:spPr bwMode="auto">
          <a:xfrm>
            <a:off x="6019205" y="2044460"/>
            <a:ext cx="38729"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5" name="图形"/>
          <p:cNvSpPr>
            <a:spLocks noChangeArrowheads="1"/>
          </p:cNvSpPr>
          <p:nvPr/>
        </p:nvSpPr>
        <p:spPr bwMode="auto">
          <a:xfrm>
            <a:off x="6143138" y="2067697"/>
            <a:ext cx="38729"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6" name="图形"/>
          <p:cNvSpPr>
            <a:spLocks noChangeArrowheads="1"/>
          </p:cNvSpPr>
          <p:nvPr/>
        </p:nvSpPr>
        <p:spPr bwMode="auto">
          <a:xfrm>
            <a:off x="6264488" y="2100402"/>
            <a:ext cx="39589"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7" name="图形"/>
          <p:cNvSpPr>
            <a:spLocks noChangeArrowheads="1"/>
          </p:cNvSpPr>
          <p:nvPr/>
        </p:nvSpPr>
        <p:spPr bwMode="auto">
          <a:xfrm>
            <a:off x="6384117" y="2142575"/>
            <a:ext cx="38729"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8" name="图形"/>
          <p:cNvSpPr>
            <a:spLocks noChangeArrowheads="1"/>
          </p:cNvSpPr>
          <p:nvPr/>
        </p:nvSpPr>
        <p:spPr bwMode="auto">
          <a:xfrm>
            <a:off x="6499443" y="2193353"/>
            <a:ext cx="38729" cy="3786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09" name="图形"/>
          <p:cNvSpPr>
            <a:spLocks noChangeArrowheads="1"/>
          </p:cNvSpPr>
          <p:nvPr/>
        </p:nvSpPr>
        <p:spPr bwMode="auto">
          <a:xfrm>
            <a:off x="6611326" y="2252739"/>
            <a:ext cx="37868" cy="3786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0" name="图形"/>
          <p:cNvSpPr>
            <a:spLocks noChangeArrowheads="1"/>
          </p:cNvSpPr>
          <p:nvPr/>
        </p:nvSpPr>
        <p:spPr bwMode="auto">
          <a:xfrm>
            <a:off x="6718906" y="2319871"/>
            <a:ext cx="37008" cy="3786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1" name="图形"/>
          <p:cNvSpPr>
            <a:spLocks noChangeArrowheads="1"/>
          </p:cNvSpPr>
          <p:nvPr/>
        </p:nvSpPr>
        <p:spPr bwMode="auto">
          <a:xfrm>
            <a:off x="6820462" y="2394748"/>
            <a:ext cx="37008" cy="3700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2" name="图形"/>
          <p:cNvSpPr>
            <a:spLocks noChangeArrowheads="1"/>
          </p:cNvSpPr>
          <p:nvPr/>
        </p:nvSpPr>
        <p:spPr bwMode="auto">
          <a:xfrm>
            <a:off x="6915993" y="2477371"/>
            <a:ext cx="37008" cy="3700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3" name="图形"/>
          <p:cNvSpPr>
            <a:spLocks noChangeArrowheads="1"/>
          </p:cNvSpPr>
          <p:nvPr/>
        </p:nvSpPr>
        <p:spPr bwMode="auto">
          <a:xfrm>
            <a:off x="7005499" y="2566880"/>
            <a:ext cx="36147" cy="3614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4" name="图形"/>
          <p:cNvSpPr>
            <a:spLocks noChangeArrowheads="1"/>
          </p:cNvSpPr>
          <p:nvPr/>
        </p:nvSpPr>
        <p:spPr bwMode="auto">
          <a:xfrm>
            <a:off x="7088121" y="2662413"/>
            <a:ext cx="36147" cy="3614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5" name="图形"/>
          <p:cNvSpPr>
            <a:spLocks noChangeArrowheads="1"/>
          </p:cNvSpPr>
          <p:nvPr/>
        </p:nvSpPr>
        <p:spPr bwMode="auto">
          <a:xfrm>
            <a:off x="7163857" y="2763971"/>
            <a:ext cx="35287"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6" name="图形"/>
          <p:cNvSpPr>
            <a:spLocks noChangeArrowheads="1"/>
          </p:cNvSpPr>
          <p:nvPr/>
        </p:nvSpPr>
        <p:spPr bwMode="auto">
          <a:xfrm>
            <a:off x="7230987" y="2870693"/>
            <a:ext cx="35287"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7" name="图形"/>
          <p:cNvSpPr>
            <a:spLocks noChangeArrowheads="1"/>
          </p:cNvSpPr>
          <p:nvPr/>
        </p:nvSpPr>
        <p:spPr bwMode="auto">
          <a:xfrm>
            <a:off x="7290372" y="2982579"/>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8" name="图形"/>
          <p:cNvSpPr>
            <a:spLocks noChangeArrowheads="1"/>
          </p:cNvSpPr>
          <p:nvPr/>
        </p:nvSpPr>
        <p:spPr bwMode="auto">
          <a:xfrm>
            <a:off x="7341149" y="3098767"/>
            <a:ext cx="34426" cy="3356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19" name="图形"/>
          <p:cNvSpPr>
            <a:spLocks noChangeArrowheads="1"/>
          </p:cNvSpPr>
          <p:nvPr/>
        </p:nvSpPr>
        <p:spPr bwMode="auto">
          <a:xfrm>
            <a:off x="7383321" y="3217538"/>
            <a:ext cx="33565" cy="3356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0" name="图形"/>
          <p:cNvSpPr>
            <a:spLocks noChangeArrowheads="1"/>
          </p:cNvSpPr>
          <p:nvPr/>
        </p:nvSpPr>
        <p:spPr bwMode="auto">
          <a:xfrm>
            <a:off x="7416025" y="3339752"/>
            <a:ext cx="33565"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1" name="图形"/>
          <p:cNvSpPr>
            <a:spLocks noChangeArrowheads="1"/>
          </p:cNvSpPr>
          <p:nvPr/>
        </p:nvSpPr>
        <p:spPr bwMode="auto">
          <a:xfrm>
            <a:off x="7440123" y="3463687"/>
            <a:ext cx="32704"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2" name="图形"/>
          <p:cNvSpPr>
            <a:spLocks noChangeArrowheads="1"/>
          </p:cNvSpPr>
          <p:nvPr/>
        </p:nvSpPr>
        <p:spPr bwMode="auto">
          <a:xfrm>
            <a:off x="7454754" y="3589343"/>
            <a:ext cx="31844"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3" name="图形"/>
          <p:cNvSpPr>
            <a:spLocks noChangeArrowheads="1"/>
          </p:cNvSpPr>
          <p:nvPr/>
        </p:nvSpPr>
        <p:spPr bwMode="auto">
          <a:xfrm>
            <a:off x="7459057" y="3715000"/>
            <a:ext cx="31844"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4" name="图形"/>
          <p:cNvSpPr>
            <a:spLocks noChangeArrowheads="1"/>
          </p:cNvSpPr>
          <p:nvPr/>
        </p:nvSpPr>
        <p:spPr bwMode="auto">
          <a:xfrm>
            <a:off x="7454754" y="3840656"/>
            <a:ext cx="31844"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5" name="图形"/>
          <p:cNvSpPr>
            <a:spLocks noChangeArrowheads="1"/>
          </p:cNvSpPr>
          <p:nvPr/>
        </p:nvSpPr>
        <p:spPr bwMode="auto">
          <a:xfrm>
            <a:off x="7440123" y="3965452"/>
            <a:ext cx="33565"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6" name="图形"/>
          <p:cNvSpPr>
            <a:spLocks noChangeArrowheads="1"/>
          </p:cNvSpPr>
          <p:nvPr/>
        </p:nvSpPr>
        <p:spPr bwMode="auto">
          <a:xfrm>
            <a:off x="7416025" y="4088526"/>
            <a:ext cx="34426"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7" name="图形"/>
          <p:cNvSpPr>
            <a:spLocks noChangeArrowheads="1"/>
          </p:cNvSpPr>
          <p:nvPr/>
        </p:nvSpPr>
        <p:spPr bwMode="auto">
          <a:xfrm>
            <a:off x="7382460" y="4209879"/>
            <a:ext cx="36147" cy="3700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8" name="图形"/>
          <p:cNvSpPr>
            <a:spLocks noChangeArrowheads="1"/>
          </p:cNvSpPr>
          <p:nvPr/>
        </p:nvSpPr>
        <p:spPr bwMode="auto">
          <a:xfrm>
            <a:off x="7339428" y="4327790"/>
            <a:ext cx="37868"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9" name="图形"/>
          <p:cNvSpPr>
            <a:spLocks noChangeArrowheads="1"/>
          </p:cNvSpPr>
          <p:nvPr/>
        </p:nvSpPr>
        <p:spPr bwMode="auto">
          <a:xfrm>
            <a:off x="7288650" y="4443118"/>
            <a:ext cx="39589"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0" name="图形"/>
          <p:cNvSpPr>
            <a:spLocks noChangeArrowheads="1"/>
          </p:cNvSpPr>
          <p:nvPr/>
        </p:nvSpPr>
        <p:spPr bwMode="auto">
          <a:xfrm>
            <a:off x="7228405" y="4554143"/>
            <a:ext cx="41311"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1" name="图形"/>
          <p:cNvSpPr>
            <a:spLocks noChangeArrowheads="1"/>
          </p:cNvSpPr>
          <p:nvPr/>
        </p:nvSpPr>
        <p:spPr bwMode="auto">
          <a:xfrm>
            <a:off x="7161275" y="4660004"/>
            <a:ext cx="41311" cy="4217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2" name="图形"/>
          <p:cNvSpPr>
            <a:spLocks noChangeArrowheads="1"/>
          </p:cNvSpPr>
          <p:nvPr/>
        </p:nvSpPr>
        <p:spPr bwMode="auto">
          <a:xfrm>
            <a:off x="7085539" y="4760702"/>
            <a:ext cx="43032" cy="4303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3" name="图形"/>
          <p:cNvSpPr>
            <a:spLocks noChangeArrowheads="1"/>
          </p:cNvSpPr>
          <p:nvPr/>
        </p:nvSpPr>
        <p:spPr bwMode="auto">
          <a:xfrm>
            <a:off x="7002057" y="4855374"/>
            <a:ext cx="44753" cy="4475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4" name="图形"/>
          <p:cNvSpPr>
            <a:spLocks noChangeArrowheads="1"/>
          </p:cNvSpPr>
          <p:nvPr/>
        </p:nvSpPr>
        <p:spPr bwMode="auto">
          <a:xfrm>
            <a:off x="6912550" y="4944022"/>
            <a:ext cx="45614" cy="4561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5" name="图形"/>
          <p:cNvSpPr>
            <a:spLocks noChangeArrowheads="1"/>
          </p:cNvSpPr>
          <p:nvPr/>
        </p:nvSpPr>
        <p:spPr bwMode="auto">
          <a:xfrm>
            <a:off x="6816158" y="5025785"/>
            <a:ext cx="47335" cy="4647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6" name="图形"/>
          <p:cNvSpPr>
            <a:spLocks noChangeArrowheads="1"/>
          </p:cNvSpPr>
          <p:nvPr/>
        </p:nvSpPr>
        <p:spPr bwMode="auto">
          <a:xfrm>
            <a:off x="6714603" y="5100662"/>
            <a:ext cx="47335" cy="4733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7" name="图形"/>
          <p:cNvSpPr>
            <a:spLocks noChangeArrowheads="1"/>
          </p:cNvSpPr>
          <p:nvPr/>
        </p:nvSpPr>
        <p:spPr bwMode="auto">
          <a:xfrm>
            <a:off x="6607023" y="5166933"/>
            <a:ext cx="49057" cy="4905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8" name="图形"/>
          <p:cNvSpPr>
            <a:spLocks noChangeArrowheads="1"/>
          </p:cNvSpPr>
          <p:nvPr/>
        </p:nvSpPr>
        <p:spPr bwMode="auto">
          <a:xfrm>
            <a:off x="6495140" y="5225458"/>
            <a:ext cx="49917" cy="5077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39" name="图形"/>
          <p:cNvSpPr>
            <a:spLocks noChangeArrowheads="1"/>
          </p:cNvSpPr>
          <p:nvPr/>
        </p:nvSpPr>
        <p:spPr bwMode="auto">
          <a:xfrm>
            <a:off x="6378953" y="5276237"/>
            <a:ext cx="50778" cy="5077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0" name="图形"/>
          <p:cNvSpPr>
            <a:spLocks noChangeArrowheads="1"/>
          </p:cNvSpPr>
          <p:nvPr/>
        </p:nvSpPr>
        <p:spPr bwMode="auto">
          <a:xfrm>
            <a:off x="6260185" y="5317548"/>
            <a:ext cx="50778" cy="5164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1" name="图形"/>
          <p:cNvSpPr>
            <a:spLocks noChangeArrowheads="1"/>
          </p:cNvSpPr>
          <p:nvPr/>
        </p:nvSpPr>
        <p:spPr bwMode="auto">
          <a:xfrm>
            <a:off x="6137974" y="5350253"/>
            <a:ext cx="51638" cy="5164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2" name="图形"/>
          <p:cNvSpPr>
            <a:spLocks noChangeArrowheads="1"/>
          </p:cNvSpPr>
          <p:nvPr/>
        </p:nvSpPr>
        <p:spPr bwMode="auto">
          <a:xfrm>
            <a:off x="6013181" y="5373491"/>
            <a:ext cx="52499" cy="5250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3" name="图形"/>
          <p:cNvSpPr>
            <a:spLocks noChangeArrowheads="1"/>
          </p:cNvSpPr>
          <p:nvPr/>
        </p:nvSpPr>
        <p:spPr bwMode="auto">
          <a:xfrm>
            <a:off x="5888388" y="5387262"/>
            <a:ext cx="52499" cy="5250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4" name="图形"/>
          <p:cNvSpPr>
            <a:spLocks noChangeArrowheads="1"/>
          </p:cNvSpPr>
          <p:nvPr/>
        </p:nvSpPr>
        <p:spPr bwMode="auto">
          <a:xfrm>
            <a:off x="5783390" y="5331319"/>
            <a:ext cx="688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5" name="图形"/>
          <p:cNvSpPr>
            <a:spLocks noChangeArrowheads="1"/>
          </p:cNvSpPr>
          <p:nvPr/>
        </p:nvSpPr>
        <p:spPr bwMode="auto">
          <a:xfrm>
            <a:off x="5656876" y="5325294"/>
            <a:ext cx="8606"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6" name="图形"/>
          <p:cNvSpPr>
            <a:spLocks noChangeArrowheads="1"/>
          </p:cNvSpPr>
          <p:nvPr/>
        </p:nvSpPr>
        <p:spPr bwMode="auto">
          <a:xfrm>
            <a:off x="5532083" y="5310663"/>
            <a:ext cx="8606"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7" name="图形"/>
          <p:cNvSpPr>
            <a:spLocks noChangeArrowheads="1"/>
          </p:cNvSpPr>
          <p:nvPr/>
        </p:nvSpPr>
        <p:spPr bwMode="auto">
          <a:xfrm>
            <a:off x="5407290" y="5284843"/>
            <a:ext cx="11189" cy="1118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8" name="图形"/>
          <p:cNvSpPr>
            <a:spLocks noChangeArrowheads="1"/>
          </p:cNvSpPr>
          <p:nvPr/>
        </p:nvSpPr>
        <p:spPr bwMode="auto">
          <a:xfrm>
            <a:off x="5285079" y="5249556"/>
            <a:ext cx="12910"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49" name="图形"/>
          <p:cNvSpPr>
            <a:spLocks noChangeArrowheads="1"/>
          </p:cNvSpPr>
          <p:nvPr/>
        </p:nvSpPr>
        <p:spPr bwMode="auto">
          <a:xfrm>
            <a:off x="5165450" y="5203941"/>
            <a:ext cx="16352" cy="1635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0" name="图形"/>
          <p:cNvSpPr>
            <a:spLocks noChangeArrowheads="1"/>
          </p:cNvSpPr>
          <p:nvPr/>
        </p:nvSpPr>
        <p:spPr bwMode="auto">
          <a:xfrm>
            <a:off x="5049264" y="5149720"/>
            <a:ext cx="19795" cy="1979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1" name="图形"/>
          <p:cNvSpPr>
            <a:spLocks noChangeArrowheads="1"/>
          </p:cNvSpPr>
          <p:nvPr/>
        </p:nvSpPr>
        <p:spPr bwMode="auto">
          <a:xfrm>
            <a:off x="4938241" y="5086891"/>
            <a:ext cx="22377" cy="2237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2" name="图形"/>
          <p:cNvSpPr>
            <a:spLocks noChangeArrowheads="1"/>
          </p:cNvSpPr>
          <p:nvPr/>
        </p:nvSpPr>
        <p:spPr bwMode="auto">
          <a:xfrm>
            <a:off x="4831522" y="5014596"/>
            <a:ext cx="25819"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3" name="图形"/>
          <p:cNvSpPr>
            <a:spLocks noChangeArrowheads="1"/>
          </p:cNvSpPr>
          <p:nvPr/>
        </p:nvSpPr>
        <p:spPr bwMode="auto">
          <a:xfrm>
            <a:off x="4731687" y="4935415"/>
            <a:ext cx="28401" cy="2926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4" name="图形"/>
          <p:cNvSpPr>
            <a:spLocks noChangeArrowheads="1"/>
          </p:cNvSpPr>
          <p:nvPr/>
        </p:nvSpPr>
        <p:spPr bwMode="auto">
          <a:xfrm>
            <a:off x="4637878" y="4848489"/>
            <a:ext cx="31844"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5" name="图形"/>
          <p:cNvSpPr>
            <a:spLocks noChangeArrowheads="1"/>
          </p:cNvSpPr>
          <p:nvPr/>
        </p:nvSpPr>
        <p:spPr bwMode="auto">
          <a:xfrm>
            <a:off x="4550953" y="4754677"/>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6" name="图形"/>
          <p:cNvSpPr>
            <a:spLocks noChangeArrowheads="1"/>
          </p:cNvSpPr>
          <p:nvPr/>
        </p:nvSpPr>
        <p:spPr bwMode="auto">
          <a:xfrm>
            <a:off x="4471774" y="4655701"/>
            <a:ext cx="36147" cy="3614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7" name="图形"/>
          <p:cNvSpPr>
            <a:spLocks noChangeArrowheads="1"/>
          </p:cNvSpPr>
          <p:nvPr/>
        </p:nvSpPr>
        <p:spPr bwMode="auto">
          <a:xfrm>
            <a:off x="4401201" y="4549840"/>
            <a:ext cx="37008" cy="3786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8" name="图形"/>
          <p:cNvSpPr>
            <a:spLocks noChangeArrowheads="1"/>
          </p:cNvSpPr>
          <p:nvPr/>
        </p:nvSpPr>
        <p:spPr bwMode="auto">
          <a:xfrm>
            <a:off x="4339235" y="4440536"/>
            <a:ext cx="37868" cy="3786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59" name="图形"/>
          <p:cNvSpPr>
            <a:spLocks noChangeArrowheads="1"/>
          </p:cNvSpPr>
          <p:nvPr/>
        </p:nvSpPr>
        <p:spPr bwMode="auto">
          <a:xfrm>
            <a:off x="4285876" y="4326068"/>
            <a:ext cx="38729" cy="3786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0" name="图形"/>
          <p:cNvSpPr>
            <a:spLocks noChangeArrowheads="1"/>
          </p:cNvSpPr>
          <p:nvPr/>
        </p:nvSpPr>
        <p:spPr bwMode="auto">
          <a:xfrm>
            <a:off x="4244565" y="4209879"/>
            <a:ext cx="34426" cy="3442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1" name="图形"/>
          <p:cNvSpPr>
            <a:spLocks noChangeArrowheads="1"/>
          </p:cNvSpPr>
          <p:nvPr/>
        </p:nvSpPr>
        <p:spPr bwMode="auto">
          <a:xfrm>
            <a:off x="4214443" y="4093690"/>
            <a:ext cx="25819"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2" name="图形"/>
          <p:cNvSpPr>
            <a:spLocks noChangeArrowheads="1"/>
          </p:cNvSpPr>
          <p:nvPr/>
        </p:nvSpPr>
        <p:spPr bwMode="auto">
          <a:xfrm>
            <a:off x="4196369" y="3975780"/>
            <a:ext cx="12910"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3" name="图形"/>
          <p:cNvSpPr>
            <a:spLocks noChangeArrowheads="1"/>
          </p:cNvSpPr>
          <p:nvPr/>
        </p:nvSpPr>
        <p:spPr bwMode="auto">
          <a:xfrm>
            <a:off x="4185181" y="3855288"/>
            <a:ext cx="5164" cy="516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4" name="图形"/>
          <p:cNvSpPr>
            <a:spLocks noChangeArrowheads="1"/>
          </p:cNvSpPr>
          <p:nvPr/>
        </p:nvSpPr>
        <p:spPr bwMode="auto">
          <a:xfrm>
            <a:off x="4181738" y="3730492"/>
            <a:ext cx="2582" cy="258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5" name="图形"/>
          <p:cNvSpPr>
            <a:spLocks noChangeArrowheads="1"/>
          </p:cNvSpPr>
          <p:nvPr/>
        </p:nvSpPr>
        <p:spPr bwMode="auto">
          <a:xfrm>
            <a:off x="4186902" y="3604835"/>
            <a:ext cx="2582" cy="258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6" name="图形"/>
          <p:cNvSpPr>
            <a:spLocks noChangeArrowheads="1"/>
          </p:cNvSpPr>
          <p:nvPr/>
        </p:nvSpPr>
        <p:spPr bwMode="auto">
          <a:xfrm>
            <a:off x="4200673" y="3480040"/>
            <a:ext cx="3443" cy="258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7" name="图形"/>
          <p:cNvSpPr>
            <a:spLocks noChangeArrowheads="1"/>
          </p:cNvSpPr>
          <p:nvPr/>
        </p:nvSpPr>
        <p:spPr bwMode="auto">
          <a:xfrm>
            <a:off x="4225631" y="3356105"/>
            <a:ext cx="3443" cy="344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8" name="图形"/>
          <p:cNvSpPr>
            <a:spLocks noChangeArrowheads="1"/>
          </p:cNvSpPr>
          <p:nvPr/>
        </p:nvSpPr>
        <p:spPr bwMode="auto">
          <a:xfrm>
            <a:off x="4259196" y="3234752"/>
            <a:ext cx="4303" cy="430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69" name="图形"/>
          <p:cNvSpPr>
            <a:spLocks noChangeArrowheads="1"/>
          </p:cNvSpPr>
          <p:nvPr/>
        </p:nvSpPr>
        <p:spPr bwMode="auto">
          <a:xfrm>
            <a:off x="4303088" y="3116842"/>
            <a:ext cx="4303" cy="430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0" name="图形"/>
          <p:cNvSpPr>
            <a:spLocks noChangeArrowheads="1"/>
          </p:cNvSpPr>
          <p:nvPr/>
        </p:nvSpPr>
        <p:spPr bwMode="auto">
          <a:xfrm>
            <a:off x="4355588" y="3001513"/>
            <a:ext cx="5164"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1" name="图形"/>
          <p:cNvSpPr>
            <a:spLocks noChangeArrowheads="1"/>
          </p:cNvSpPr>
          <p:nvPr/>
        </p:nvSpPr>
        <p:spPr bwMode="auto">
          <a:xfrm>
            <a:off x="4415833" y="2891349"/>
            <a:ext cx="688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2" name="图形"/>
          <p:cNvSpPr>
            <a:spLocks noChangeArrowheads="1"/>
          </p:cNvSpPr>
          <p:nvPr/>
        </p:nvSpPr>
        <p:spPr bwMode="auto">
          <a:xfrm>
            <a:off x="4485544" y="2786348"/>
            <a:ext cx="8606"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3" name="图形"/>
          <p:cNvSpPr>
            <a:spLocks noChangeArrowheads="1"/>
          </p:cNvSpPr>
          <p:nvPr/>
        </p:nvSpPr>
        <p:spPr bwMode="auto">
          <a:xfrm>
            <a:off x="4563002" y="2686512"/>
            <a:ext cx="10328"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4" name="图形"/>
          <p:cNvSpPr>
            <a:spLocks noChangeArrowheads="1"/>
          </p:cNvSpPr>
          <p:nvPr/>
        </p:nvSpPr>
        <p:spPr bwMode="auto">
          <a:xfrm>
            <a:off x="4647345" y="2593560"/>
            <a:ext cx="12049" cy="1204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5" name="图形"/>
          <p:cNvSpPr>
            <a:spLocks noChangeArrowheads="1"/>
          </p:cNvSpPr>
          <p:nvPr/>
        </p:nvSpPr>
        <p:spPr bwMode="auto">
          <a:xfrm>
            <a:off x="4739433" y="2506634"/>
            <a:ext cx="12910"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6" name="图形"/>
          <p:cNvSpPr>
            <a:spLocks noChangeArrowheads="1"/>
          </p:cNvSpPr>
          <p:nvPr/>
        </p:nvSpPr>
        <p:spPr bwMode="auto">
          <a:xfrm>
            <a:off x="4836686" y="2428314"/>
            <a:ext cx="15492" cy="1549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7" name="图形"/>
          <p:cNvSpPr>
            <a:spLocks noChangeArrowheads="1"/>
          </p:cNvSpPr>
          <p:nvPr/>
        </p:nvSpPr>
        <p:spPr bwMode="auto">
          <a:xfrm>
            <a:off x="4940823" y="2356879"/>
            <a:ext cx="17213" cy="1807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8" name="图形"/>
          <p:cNvSpPr>
            <a:spLocks noChangeArrowheads="1"/>
          </p:cNvSpPr>
          <p:nvPr/>
        </p:nvSpPr>
        <p:spPr bwMode="auto">
          <a:xfrm>
            <a:off x="5049264" y="2294051"/>
            <a:ext cx="19795" cy="1979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79" name="图形"/>
          <p:cNvSpPr>
            <a:spLocks noChangeArrowheads="1"/>
          </p:cNvSpPr>
          <p:nvPr/>
        </p:nvSpPr>
        <p:spPr bwMode="auto">
          <a:xfrm>
            <a:off x="5162008" y="2240690"/>
            <a:ext cx="22377" cy="2151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0" name="图形"/>
          <p:cNvSpPr>
            <a:spLocks noChangeArrowheads="1"/>
          </p:cNvSpPr>
          <p:nvPr/>
        </p:nvSpPr>
        <p:spPr bwMode="auto">
          <a:xfrm>
            <a:off x="5279916" y="2195936"/>
            <a:ext cx="23238"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1" name="图形"/>
          <p:cNvSpPr>
            <a:spLocks noChangeArrowheads="1"/>
          </p:cNvSpPr>
          <p:nvPr/>
        </p:nvSpPr>
        <p:spPr bwMode="auto">
          <a:xfrm>
            <a:off x="5399544" y="2160648"/>
            <a:ext cx="25819" cy="2582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2" name="图形"/>
          <p:cNvSpPr>
            <a:spLocks noChangeArrowheads="1"/>
          </p:cNvSpPr>
          <p:nvPr/>
        </p:nvSpPr>
        <p:spPr bwMode="auto">
          <a:xfrm>
            <a:off x="5522616" y="2134829"/>
            <a:ext cx="27540"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3" name="图形"/>
          <p:cNvSpPr>
            <a:spLocks noChangeArrowheads="1"/>
          </p:cNvSpPr>
          <p:nvPr/>
        </p:nvSpPr>
        <p:spPr bwMode="auto">
          <a:xfrm>
            <a:off x="5646548" y="2119337"/>
            <a:ext cx="29262" cy="2926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4" name="图形"/>
          <p:cNvSpPr>
            <a:spLocks noChangeArrowheads="1"/>
          </p:cNvSpPr>
          <p:nvPr/>
        </p:nvSpPr>
        <p:spPr bwMode="auto">
          <a:xfrm>
            <a:off x="5771341" y="2113312"/>
            <a:ext cx="30983"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5" name="图形"/>
          <p:cNvSpPr>
            <a:spLocks noChangeArrowheads="1"/>
          </p:cNvSpPr>
          <p:nvPr/>
        </p:nvSpPr>
        <p:spPr bwMode="auto">
          <a:xfrm>
            <a:off x="5896134" y="2117615"/>
            <a:ext cx="33565" cy="3356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6" name="图形"/>
          <p:cNvSpPr>
            <a:spLocks noChangeArrowheads="1"/>
          </p:cNvSpPr>
          <p:nvPr/>
        </p:nvSpPr>
        <p:spPr bwMode="auto">
          <a:xfrm>
            <a:off x="6020066" y="2131386"/>
            <a:ext cx="35287"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7" name="图形"/>
          <p:cNvSpPr>
            <a:spLocks noChangeArrowheads="1"/>
          </p:cNvSpPr>
          <p:nvPr/>
        </p:nvSpPr>
        <p:spPr bwMode="auto">
          <a:xfrm>
            <a:off x="6142277" y="2154624"/>
            <a:ext cx="37868" cy="3700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8" name="图形"/>
          <p:cNvSpPr>
            <a:spLocks noChangeArrowheads="1"/>
          </p:cNvSpPr>
          <p:nvPr/>
        </p:nvSpPr>
        <p:spPr bwMode="auto">
          <a:xfrm>
            <a:off x="6262767" y="2188189"/>
            <a:ext cx="39589"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89" name="图形"/>
          <p:cNvSpPr>
            <a:spLocks noChangeArrowheads="1"/>
          </p:cNvSpPr>
          <p:nvPr/>
        </p:nvSpPr>
        <p:spPr bwMode="auto">
          <a:xfrm>
            <a:off x="6379814" y="2230362"/>
            <a:ext cx="42172" cy="4217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0" name="图形"/>
          <p:cNvSpPr>
            <a:spLocks noChangeArrowheads="1"/>
          </p:cNvSpPr>
          <p:nvPr/>
        </p:nvSpPr>
        <p:spPr bwMode="auto">
          <a:xfrm>
            <a:off x="6492558" y="2282002"/>
            <a:ext cx="44753" cy="4389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1" name="图形"/>
          <p:cNvSpPr>
            <a:spLocks noChangeArrowheads="1"/>
          </p:cNvSpPr>
          <p:nvPr/>
        </p:nvSpPr>
        <p:spPr bwMode="auto">
          <a:xfrm>
            <a:off x="6601859" y="2342248"/>
            <a:ext cx="46475" cy="4647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2" name="图形"/>
          <p:cNvSpPr>
            <a:spLocks noChangeArrowheads="1"/>
          </p:cNvSpPr>
          <p:nvPr/>
        </p:nvSpPr>
        <p:spPr bwMode="auto">
          <a:xfrm>
            <a:off x="6705136" y="2411101"/>
            <a:ext cx="49057" cy="4905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3" name="图形"/>
          <p:cNvSpPr>
            <a:spLocks noChangeArrowheads="1"/>
          </p:cNvSpPr>
          <p:nvPr/>
        </p:nvSpPr>
        <p:spPr bwMode="auto">
          <a:xfrm>
            <a:off x="6803249" y="2488560"/>
            <a:ext cx="49917" cy="4991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4" name="图形"/>
          <p:cNvSpPr>
            <a:spLocks noChangeArrowheads="1"/>
          </p:cNvSpPr>
          <p:nvPr/>
        </p:nvSpPr>
        <p:spPr bwMode="auto">
          <a:xfrm>
            <a:off x="6894477" y="2572905"/>
            <a:ext cx="52499" cy="5164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5" name="图形"/>
          <p:cNvSpPr>
            <a:spLocks noChangeArrowheads="1"/>
          </p:cNvSpPr>
          <p:nvPr/>
        </p:nvSpPr>
        <p:spPr bwMode="auto">
          <a:xfrm>
            <a:off x="6978820" y="2664135"/>
            <a:ext cx="54221" cy="5422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6" name="图形"/>
          <p:cNvSpPr>
            <a:spLocks noChangeArrowheads="1"/>
          </p:cNvSpPr>
          <p:nvPr/>
        </p:nvSpPr>
        <p:spPr bwMode="auto">
          <a:xfrm>
            <a:off x="7057138" y="2763110"/>
            <a:ext cx="54221" cy="5422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7" name="图形"/>
          <p:cNvSpPr>
            <a:spLocks noChangeArrowheads="1"/>
          </p:cNvSpPr>
          <p:nvPr/>
        </p:nvSpPr>
        <p:spPr bwMode="auto">
          <a:xfrm>
            <a:off x="7126850" y="2867250"/>
            <a:ext cx="55081" cy="5422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8" name="图形"/>
          <p:cNvSpPr>
            <a:spLocks noChangeArrowheads="1"/>
          </p:cNvSpPr>
          <p:nvPr/>
        </p:nvSpPr>
        <p:spPr bwMode="auto">
          <a:xfrm>
            <a:off x="7188816" y="2976554"/>
            <a:ext cx="55081" cy="5422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99" name="图形"/>
          <p:cNvSpPr>
            <a:spLocks noChangeArrowheads="1"/>
          </p:cNvSpPr>
          <p:nvPr/>
        </p:nvSpPr>
        <p:spPr bwMode="auto">
          <a:xfrm>
            <a:off x="7242176" y="3091022"/>
            <a:ext cx="54221" cy="5422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0" name="图形"/>
          <p:cNvSpPr>
            <a:spLocks noChangeArrowheads="1"/>
          </p:cNvSpPr>
          <p:nvPr/>
        </p:nvSpPr>
        <p:spPr bwMode="auto">
          <a:xfrm>
            <a:off x="7286929" y="3210653"/>
            <a:ext cx="51638" cy="5077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1" name="图形"/>
          <p:cNvSpPr>
            <a:spLocks noChangeArrowheads="1"/>
          </p:cNvSpPr>
          <p:nvPr/>
        </p:nvSpPr>
        <p:spPr bwMode="auto">
          <a:xfrm>
            <a:off x="7325657" y="3336310"/>
            <a:ext cx="43032" cy="4217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2" name="图形"/>
          <p:cNvSpPr>
            <a:spLocks noChangeArrowheads="1"/>
          </p:cNvSpPr>
          <p:nvPr/>
        </p:nvSpPr>
        <p:spPr bwMode="auto">
          <a:xfrm>
            <a:off x="7355780" y="3464548"/>
            <a:ext cx="31844"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3" name="图形"/>
          <p:cNvSpPr>
            <a:spLocks noChangeArrowheads="1"/>
          </p:cNvSpPr>
          <p:nvPr/>
        </p:nvSpPr>
        <p:spPr bwMode="auto">
          <a:xfrm>
            <a:off x="7374714" y="3593647"/>
            <a:ext cx="23238"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4" name="图形"/>
          <p:cNvSpPr>
            <a:spLocks noChangeArrowheads="1"/>
          </p:cNvSpPr>
          <p:nvPr/>
        </p:nvSpPr>
        <p:spPr bwMode="auto">
          <a:xfrm>
            <a:off x="7381599" y="3721885"/>
            <a:ext cx="19795" cy="1893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5" name="图形"/>
          <p:cNvSpPr>
            <a:spLocks noChangeArrowheads="1"/>
          </p:cNvSpPr>
          <p:nvPr/>
        </p:nvSpPr>
        <p:spPr bwMode="auto">
          <a:xfrm>
            <a:off x="7377296" y="3848402"/>
            <a:ext cx="18074" cy="1721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6" name="图形"/>
          <p:cNvSpPr>
            <a:spLocks noChangeArrowheads="1"/>
          </p:cNvSpPr>
          <p:nvPr/>
        </p:nvSpPr>
        <p:spPr bwMode="auto">
          <a:xfrm>
            <a:off x="7364387" y="3974059"/>
            <a:ext cx="15492" cy="1549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7" name="图形"/>
          <p:cNvSpPr>
            <a:spLocks noChangeArrowheads="1"/>
          </p:cNvSpPr>
          <p:nvPr/>
        </p:nvSpPr>
        <p:spPr bwMode="auto">
          <a:xfrm>
            <a:off x="7340289" y="4098854"/>
            <a:ext cx="13770"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8" name="图形"/>
          <p:cNvSpPr>
            <a:spLocks noChangeArrowheads="1"/>
          </p:cNvSpPr>
          <p:nvPr/>
        </p:nvSpPr>
        <p:spPr bwMode="auto">
          <a:xfrm>
            <a:off x="7306723" y="4220207"/>
            <a:ext cx="12910" cy="1291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09" name="图形"/>
          <p:cNvSpPr>
            <a:spLocks noChangeArrowheads="1"/>
          </p:cNvSpPr>
          <p:nvPr/>
        </p:nvSpPr>
        <p:spPr bwMode="auto">
          <a:xfrm>
            <a:off x="7263691" y="4338978"/>
            <a:ext cx="11189" cy="1118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0" name="图形"/>
          <p:cNvSpPr>
            <a:spLocks noChangeArrowheads="1"/>
          </p:cNvSpPr>
          <p:nvPr/>
        </p:nvSpPr>
        <p:spPr bwMode="auto">
          <a:xfrm>
            <a:off x="7212053" y="4454307"/>
            <a:ext cx="9467" cy="946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1" name="图形"/>
          <p:cNvSpPr>
            <a:spLocks noChangeArrowheads="1"/>
          </p:cNvSpPr>
          <p:nvPr/>
        </p:nvSpPr>
        <p:spPr bwMode="auto">
          <a:xfrm>
            <a:off x="7150948" y="4564471"/>
            <a:ext cx="8606"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2" name="图形"/>
          <p:cNvSpPr>
            <a:spLocks noChangeArrowheads="1"/>
          </p:cNvSpPr>
          <p:nvPr/>
        </p:nvSpPr>
        <p:spPr bwMode="auto">
          <a:xfrm>
            <a:off x="7081236" y="4669472"/>
            <a:ext cx="7746"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3" name="图形"/>
          <p:cNvSpPr>
            <a:spLocks noChangeArrowheads="1"/>
          </p:cNvSpPr>
          <p:nvPr/>
        </p:nvSpPr>
        <p:spPr bwMode="auto">
          <a:xfrm>
            <a:off x="7003778" y="4768447"/>
            <a:ext cx="602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4" name="图形"/>
          <p:cNvSpPr>
            <a:spLocks noChangeArrowheads="1"/>
          </p:cNvSpPr>
          <p:nvPr/>
        </p:nvSpPr>
        <p:spPr bwMode="auto">
          <a:xfrm>
            <a:off x="6918575" y="4861399"/>
            <a:ext cx="602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5" name="图形"/>
          <p:cNvSpPr>
            <a:spLocks noChangeArrowheads="1"/>
          </p:cNvSpPr>
          <p:nvPr/>
        </p:nvSpPr>
        <p:spPr bwMode="auto">
          <a:xfrm>
            <a:off x="6825626" y="4946604"/>
            <a:ext cx="602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6" name="图形"/>
          <p:cNvSpPr>
            <a:spLocks noChangeArrowheads="1"/>
          </p:cNvSpPr>
          <p:nvPr/>
        </p:nvSpPr>
        <p:spPr bwMode="auto">
          <a:xfrm>
            <a:off x="6727513" y="5024924"/>
            <a:ext cx="602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7" name="图形"/>
          <p:cNvSpPr>
            <a:spLocks noChangeArrowheads="1"/>
          </p:cNvSpPr>
          <p:nvPr/>
        </p:nvSpPr>
        <p:spPr bwMode="auto">
          <a:xfrm>
            <a:off x="6622515" y="5094638"/>
            <a:ext cx="602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8" name="图形"/>
          <p:cNvSpPr>
            <a:spLocks noChangeArrowheads="1"/>
          </p:cNvSpPr>
          <p:nvPr/>
        </p:nvSpPr>
        <p:spPr bwMode="auto">
          <a:xfrm>
            <a:off x="6513213" y="5156605"/>
            <a:ext cx="602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19" name="图形"/>
          <p:cNvSpPr>
            <a:spLocks noChangeArrowheads="1"/>
          </p:cNvSpPr>
          <p:nvPr/>
        </p:nvSpPr>
        <p:spPr bwMode="auto">
          <a:xfrm>
            <a:off x="6398748" y="5209105"/>
            <a:ext cx="602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0" name="图形"/>
          <p:cNvSpPr>
            <a:spLocks noChangeArrowheads="1"/>
          </p:cNvSpPr>
          <p:nvPr/>
        </p:nvSpPr>
        <p:spPr bwMode="auto">
          <a:xfrm>
            <a:off x="6279980" y="5252999"/>
            <a:ext cx="688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1" name="图形"/>
          <p:cNvSpPr>
            <a:spLocks noChangeArrowheads="1"/>
          </p:cNvSpPr>
          <p:nvPr/>
        </p:nvSpPr>
        <p:spPr bwMode="auto">
          <a:xfrm>
            <a:off x="6158629" y="5286564"/>
            <a:ext cx="688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2" name="图形"/>
          <p:cNvSpPr>
            <a:spLocks noChangeArrowheads="1"/>
          </p:cNvSpPr>
          <p:nvPr/>
        </p:nvSpPr>
        <p:spPr bwMode="auto">
          <a:xfrm>
            <a:off x="6035558" y="5311524"/>
            <a:ext cx="688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3" name="图形"/>
          <p:cNvSpPr>
            <a:spLocks noChangeArrowheads="1"/>
          </p:cNvSpPr>
          <p:nvPr/>
        </p:nvSpPr>
        <p:spPr bwMode="auto">
          <a:xfrm>
            <a:off x="5910765" y="5326155"/>
            <a:ext cx="602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4" name="图形"/>
          <p:cNvSpPr>
            <a:spLocks noChangeArrowheads="1"/>
          </p:cNvSpPr>
          <p:nvPr/>
        </p:nvSpPr>
        <p:spPr bwMode="auto">
          <a:xfrm>
            <a:off x="5773923" y="5240950"/>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5" name="图形"/>
          <p:cNvSpPr>
            <a:spLocks noChangeArrowheads="1"/>
          </p:cNvSpPr>
          <p:nvPr/>
        </p:nvSpPr>
        <p:spPr bwMode="auto">
          <a:xfrm>
            <a:off x="5649130" y="5236646"/>
            <a:ext cx="24098"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6" name="图形"/>
          <p:cNvSpPr>
            <a:spLocks noChangeArrowheads="1"/>
          </p:cNvSpPr>
          <p:nvPr/>
        </p:nvSpPr>
        <p:spPr bwMode="auto">
          <a:xfrm>
            <a:off x="5525198" y="5222015"/>
            <a:ext cx="22377"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7" name="图形"/>
          <p:cNvSpPr>
            <a:spLocks noChangeArrowheads="1"/>
          </p:cNvSpPr>
          <p:nvPr/>
        </p:nvSpPr>
        <p:spPr bwMode="auto">
          <a:xfrm>
            <a:off x="5402987" y="5197056"/>
            <a:ext cx="20655" cy="2151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8" name="图形"/>
          <p:cNvSpPr>
            <a:spLocks noChangeArrowheads="1"/>
          </p:cNvSpPr>
          <p:nvPr/>
        </p:nvSpPr>
        <p:spPr bwMode="auto">
          <a:xfrm>
            <a:off x="5283358" y="5162629"/>
            <a:ext cx="18074" cy="1807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29" name="图形"/>
          <p:cNvSpPr>
            <a:spLocks noChangeArrowheads="1"/>
          </p:cNvSpPr>
          <p:nvPr/>
        </p:nvSpPr>
        <p:spPr bwMode="auto">
          <a:xfrm>
            <a:off x="5168032" y="5118736"/>
            <a:ext cx="14631" cy="1463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0" name="图形"/>
          <p:cNvSpPr>
            <a:spLocks noChangeArrowheads="1"/>
          </p:cNvSpPr>
          <p:nvPr/>
        </p:nvSpPr>
        <p:spPr bwMode="auto">
          <a:xfrm>
            <a:off x="5056149" y="5064514"/>
            <a:ext cx="12049" cy="1204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1" name="图形"/>
          <p:cNvSpPr>
            <a:spLocks noChangeArrowheads="1"/>
          </p:cNvSpPr>
          <p:nvPr/>
        </p:nvSpPr>
        <p:spPr bwMode="auto">
          <a:xfrm>
            <a:off x="4949430" y="5001686"/>
            <a:ext cx="9467" cy="860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2" name="图形"/>
          <p:cNvSpPr>
            <a:spLocks noChangeArrowheads="1"/>
          </p:cNvSpPr>
          <p:nvPr/>
        </p:nvSpPr>
        <p:spPr bwMode="auto">
          <a:xfrm>
            <a:off x="4848734" y="4929391"/>
            <a:ext cx="6025" cy="688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3" name="图形"/>
          <p:cNvSpPr>
            <a:spLocks noChangeArrowheads="1"/>
          </p:cNvSpPr>
          <p:nvPr/>
        </p:nvSpPr>
        <p:spPr bwMode="auto">
          <a:xfrm>
            <a:off x="4753204" y="4849349"/>
            <a:ext cx="5164" cy="430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4" name="图形"/>
          <p:cNvSpPr>
            <a:spLocks noChangeArrowheads="1"/>
          </p:cNvSpPr>
          <p:nvPr/>
        </p:nvSpPr>
        <p:spPr bwMode="auto">
          <a:xfrm>
            <a:off x="4664557" y="4760702"/>
            <a:ext cx="3443" cy="344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5" name="图形"/>
          <p:cNvSpPr>
            <a:spLocks noChangeArrowheads="1"/>
          </p:cNvSpPr>
          <p:nvPr/>
        </p:nvSpPr>
        <p:spPr bwMode="auto">
          <a:xfrm>
            <a:off x="4584518" y="4666029"/>
            <a:ext cx="1721" cy="172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6" name="图形"/>
          <p:cNvSpPr>
            <a:spLocks noChangeArrowheads="1"/>
          </p:cNvSpPr>
          <p:nvPr/>
        </p:nvSpPr>
        <p:spPr bwMode="auto">
          <a:xfrm>
            <a:off x="4510503" y="4562750"/>
            <a:ext cx="2582" cy="258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7" name="图形"/>
          <p:cNvSpPr>
            <a:spLocks noChangeArrowheads="1"/>
          </p:cNvSpPr>
          <p:nvPr/>
        </p:nvSpPr>
        <p:spPr bwMode="auto">
          <a:xfrm>
            <a:off x="4445955" y="4455167"/>
            <a:ext cx="2582" cy="172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8" name="图形"/>
          <p:cNvSpPr>
            <a:spLocks noChangeArrowheads="1"/>
          </p:cNvSpPr>
          <p:nvPr/>
        </p:nvSpPr>
        <p:spPr bwMode="auto">
          <a:xfrm>
            <a:off x="4390013" y="4341560"/>
            <a:ext cx="3443" cy="344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39" name="图形"/>
          <p:cNvSpPr>
            <a:spLocks noChangeArrowheads="1"/>
          </p:cNvSpPr>
          <p:nvPr/>
        </p:nvSpPr>
        <p:spPr bwMode="auto">
          <a:xfrm>
            <a:off x="4343539" y="4223650"/>
            <a:ext cx="4303" cy="516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0" name="图形"/>
          <p:cNvSpPr>
            <a:spLocks noChangeArrowheads="1"/>
          </p:cNvSpPr>
          <p:nvPr/>
        </p:nvSpPr>
        <p:spPr bwMode="auto">
          <a:xfrm>
            <a:off x="4306531" y="4102297"/>
            <a:ext cx="6885" cy="602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1" name="图形"/>
          <p:cNvSpPr>
            <a:spLocks noChangeArrowheads="1"/>
          </p:cNvSpPr>
          <p:nvPr/>
        </p:nvSpPr>
        <p:spPr bwMode="auto">
          <a:xfrm>
            <a:off x="4280712" y="3978362"/>
            <a:ext cx="7746" cy="774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2" name="图形"/>
          <p:cNvSpPr>
            <a:spLocks noChangeArrowheads="1"/>
          </p:cNvSpPr>
          <p:nvPr/>
        </p:nvSpPr>
        <p:spPr bwMode="auto">
          <a:xfrm>
            <a:off x="4264360" y="3852705"/>
            <a:ext cx="8606" cy="946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3" name="图形"/>
          <p:cNvSpPr>
            <a:spLocks noChangeArrowheads="1"/>
          </p:cNvSpPr>
          <p:nvPr/>
        </p:nvSpPr>
        <p:spPr bwMode="auto">
          <a:xfrm>
            <a:off x="4258335" y="3727049"/>
            <a:ext cx="10328" cy="1032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4" name="图形"/>
          <p:cNvSpPr>
            <a:spLocks noChangeArrowheads="1"/>
          </p:cNvSpPr>
          <p:nvPr/>
        </p:nvSpPr>
        <p:spPr bwMode="auto">
          <a:xfrm>
            <a:off x="4262639" y="3600532"/>
            <a:ext cx="12049" cy="1118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5" name="图形"/>
          <p:cNvSpPr>
            <a:spLocks noChangeArrowheads="1"/>
          </p:cNvSpPr>
          <p:nvPr/>
        </p:nvSpPr>
        <p:spPr bwMode="auto">
          <a:xfrm>
            <a:off x="4278130" y="3475736"/>
            <a:ext cx="12049" cy="1204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6" name="图形"/>
          <p:cNvSpPr>
            <a:spLocks noChangeArrowheads="1"/>
          </p:cNvSpPr>
          <p:nvPr/>
        </p:nvSpPr>
        <p:spPr bwMode="auto">
          <a:xfrm>
            <a:off x="4303949" y="3351801"/>
            <a:ext cx="12049" cy="1291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7" name="图形"/>
          <p:cNvSpPr>
            <a:spLocks noChangeArrowheads="1"/>
          </p:cNvSpPr>
          <p:nvPr/>
        </p:nvSpPr>
        <p:spPr bwMode="auto">
          <a:xfrm>
            <a:off x="4339235" y="3231309"/>
            <a:ext cx="12910" cy="1291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8" name="图形"/>
          <p:cNvSpPr>
            <a:spLocks noChangeArrowheads="1"/>
          </p:cNvSpPr>
          <p:nvPr/>
        </p:nvSpPr>
        <p:spPr bwMode="auto">
          <a:xfrm>
            <a:off x="4384850" y="3113399"/>
            <a:ext cx="13770"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49" name="图形"/>
          <p:cNvSpPr>
            <a:spLocks noChangeArrowheads="1"/>
          </p:cNvSpPr>
          <p:nvPr/>
        </p:nvSpPr>
        <p:spPr bwMode="auto">
          <a:xfrm>
            <a:off x="4439931" y="3000652"/>
            <a:ext cx="14631" cy="1377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0" name="图形"/>
          <p:cNvSpPr>
            <a:spLocks noChangeArrowheads="1"/>
          </p:cNvSpPr>
          <p:nvPr/>
        </p:nvSpPr>
        <p:spPr bwMode="auto">
          <a:xfrm>
            <a:off x="4504478" y="2892209"/>
            <a:ext cx="14631" cy="1463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1" name="图形"/>
          <p:cNvSpPr>
            <a:spLocks noChangeArrowheads="1"/>
          </p:cNvSpPr>
          <p:nvPr/>
        </p:nvSpPr>
        <p:spPr bwMode="auto">
          <a:xfrm>
            <a:off x="4577633" y="2789791"/>
            <a:ext cx="15492" cy="1549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2" name="图形"/>
          <p:cNvSpPr>
            <a:spLocks noChangeArrowheads="1"/>
          </p:cNvSpPr>
          <p:nvPr/>
        </p:nvSpPr>
        <p:spPr bwMode="auto">
          <a:xfrm>
            <a:off x="4658533" y="2693397"/>
            <a:ext cx="16352" cy="1635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3" name="图形"/>
          <p:cNvSpPr>
            <a:spLocks noChangeArrowheads="1"/>
          </p:cNvSpPr>
          <p:nvPr/>
        </p:nvSpPr>
        <p:spPr bwMode="auto">
          <a:xfrm>
            <a:off x="4747179" y="2603888"/>
            <a:ext cx="17213" cy="1721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4" name="图形"/>
          <p:cNvSpPr>
            <a:spLocks noChangeArrowheads="1"/>
          </p:cNvSpPr>
          <p:nvPr/>
        </p:nvSpPr>
        <p:spPr bwMode="auto">
          <a:xfrm>
            <a:off x="4842710" y="2522125"/>
            <a:ext cx="18074" cy="18074"/>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5" name="图形"/>
          <p:cNvSpPr>
            <a:spLocks noChangeArrowheads="1"/>
          </p:cNvSpPr>
          <p:nvPr/>
        </p:nvSpPr>
        <p:spPr bwMode="auto">
          <a:xfrm>
            <a:off x="4944266" y="2448109"/>
            <a:ext cx="18934" cy="1893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6" name="图形"/>
          <p:cNvSpPr>
            <a:spLocks noChangeArrowheads="1"/>
          </p:cNvSpPr>
          <p:nvPr/>
        </p:nvSpPr>
        <p:spPr bwMode="auto">
          <a:xfrm>
            <a:off x="5051846" y="2382699"/>
            <a:ext cx="20655" cy="2065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7" name="图形"/>
          <p:cNvSpPr>
            <a:spLocks noChangeArrowheads="1"/>
          </p:cNvSpPr>
          <p:nvPr/>
        </p:nvSpPr>
        <p:spPr bwMode="auto">
          <a:xfrm>
            <a:off x="5164590" y="2326756"/>
            <a:ext cx="20655" cy="2151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8" name="图形"/>
          <p:cNvSpPr>
            <a:spLocks noChangeArrowheads="1"/>
          </p:cNvSpPr>
          <p:nvPr/>
        </p:nvSpPr>
        <p:spPr bwMode="auto">
          <a:xfrm>
            <a:off x="5281637" y="2281141"/>
            <a:ext cx="21516" cy="2237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59" name="图形"/>
          <p:cNvSpPr>
            <a:spLocks noChangeArrowheads="1"/>
          </p:cNvSpPr>
          <p:nvPr/>
        </p:nvSpPr>
        <p:spPr bwMode="auto">
          <a:xfrm>
            <a:off x="5401266" y="2244133"/>
            <a:ext cx="23238"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0" name="图形"/>
          <p:cNvSpPr>
            <a:spLocks noChangeArrowheads="1"/>
          </p:cNvSpPr>
          <p:nvPr/>
        </p:nvSpPr>
        <p:spPr bwMode="auto">
          <a:xfrm>
            <a:off x="5524337" y="2218313"/>
            <a:ext cx="24098" cy="2409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1" name="图形"/>
          <p:cNvSpPr>
            <a:spLocks noChangeArrowheads="1"/>
          </p:cNvSpPr>
          <p:nvPr/>
        </p:nvSpPr>
        <p:spPr bwMode="auto">
          <a:xfrm>
            <a:off x="5648270" y="2201960"/>
            <a:ext cx="24959"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2" name="图形"/>
          <p:cNvSpPr>
            <a:spLocks noChangeArrowheads="1"/>
          </p:cNvSpPr>
          <p:nvPr/>
        </p:nvSpPr>
        <p:spPr bwMode="auto">
          <a:xfrm>
            <a:off x="5773923" y="2196796"/>
            <a:ext cx="25819" cy="2582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3" name="图形"/>
          <p:cNvSpPr>
            <a:spLocks noChangeArrowheads="1"/>
          </p:cNvSpPr>
          <p:nvPr/>
        </p:nvSpPr>
        <p:spPr bwMode="auto">
          <a:xfrm>
            <a:off x="5899577" y="2201100"/>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4" name="图形"/>
          <p:cNvSpPr>
            <a:spLocks noChangeArrowheads="1"/>
          </p:cNvSpPr>
          <p:nvPr/>
        </p:nvSpPr>
        <p:spPr bwMode="auto">
          <a:xfrm>
            <a:off x="6023509" y="2215731"/>
            <a:ext cx="28401"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5" name="图形"/>
          <p:cNvSpPr>
            <a:spLocks noChangeArrowheads="1"/>
          </p:cNvSpPr>
          <p:nvPr/>
        </p:nvSpPr>
        <p:spPr bwMode="auto">
          <a:xfrm>
            <a:off x="6146580" y="2241550"/>
            <a:ext cx="28401" cy="2840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6" name="图形"/>
          <p:cNvSpPr>
            <a:spLocks noChangeArrowheads="1"/>
          </p:cNvSpPr>
          <p:nvPr/>
        </p:nvSpPr>
        <p:spPr bwMode="auto">
          <a:xfrm>
            <a:off x="6267070" y="2276838"/>
            <a:ext cx="29262" cy="2926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7" name="图形"/>
          <p:cNvSpPr>
            <a:spLocks noChangeArrowheads="1"/>
          </p:cNvSpPr>
          <p:nvPr/>
        </p:nvSpPr>
        <p:spPr bwMode="auto">
          <a:xfrm>
            <a:off x="6384117" y="2322452"/>
            <a:ext cx="30123" cy="3012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8" name="图形"/>
          <p:cNvSpPr>
            <a:spLocks noChangeArrowheads="1"/>
          </p:cNvSpPr>
          <p:nvPr/>
        </p:nvSpPr>
        <p:spPr bwMode="auto">
          <a:xfrm>
            <a:off x="6496000" y="2376674"/>
            <a:ext cx="31844" cy="3184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69" name="图形"/>
          <p:cNvSpPr>
            <a:spLocks noChangeArrowheads="1"/>
          </p:cNvSpPr>
          <p:nvPr/>
        </p:nvSpPr>
        <p:spPr bwMode="auto">
          <a:xfrm>
            <a:off x="6603580" y="2441223"/>
            <a:ext cx="32704"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0" name="图形"/>
          <p:cNvSpPr>
            <a:spLocks noChangeArrowheads="1"/>
          </p:cNvSpPr>
          <p:nvPr/>
        </p:nvSpPr>
        <p:spPr bwMode="auto">
          <a:xfrm>
            <a:off x="6705996" y="2514380"/>
            <a:ext cx="33565" cy="32705"/>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1" name="图形"/>
          <p:cNvSpPr>
            <a:spLocks noChangeArrowheads="1"/>
          </p:cNvSpPr>
          <p:nvPr/>
        </p:nvSpPr>
        <p:spPr bwMode="auto">
          <a:xfrm>
            <a:off x="6801528" y="2594421"/>
            <a:ext cx="34426"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2" name="图形"/>
          <p:cNvSpPr>
            <a:spLocks noChangeArrowheads="1"/>
          </p:cNvSpPr>
          <p:nvPr/>
        </p:nvSpPr>
        <p:spPr bwMode="auto">
          <a:xfrm>
            <a:off x="6889313" y="2683069"/>
            <a:ext cx="36147" cy="35287"/>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3" name="图形"/>
          <p:cNvSpPr>
            <a:spLocks noChangeArrowheads="1"/>
          </p:cNvSpPr>
          <p:nvPr/>
        </p:nvSpPr>
        <p:spPr bwMode="auto">
          <a:xfrm>
            <a:off x="6971074" y="2778602"/>
            <a:ext cx="36147" cy="3614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4" name="图形"/>
          <p:cNvSpPr>
            <a:spLocks noChangeArrowheads="1"/>
          </p:cNvSpPr>
          <p:nvPr/>
        </p:nvSpPr>
        <p:spPr bwMode="auto">
          <a:xfrm>
            <a:off x="7043367" y="2880160"/>
            <a:ext cx="37868" cy="3786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5" name="图形"/>
          <p:cNvSpPr>
            <a:spLocks noChangeArrowheads="1"/>
          </p:cNvSpPr>
          <p:nvPr/>
        </p:nvSpPr>
        <p:spPr bwMode="auto">
          <a:xfrm>
            <a:off x="7107916" y="2987743"/>
            <a:ext cx="38729"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6" name="图形"/>
          <p:cNvSpPr>
            <a:spLocks noChangeArrowheads="1"/>
          </p:cNvSpPr>
          <p:nvPr/>
        </p:nvSpPr>
        <p:spPr bwMode="auto">
          <a:xfrm>
            <a:off x="7162997" y="3100489"/>
            <a:ext cx="39589" cy="3959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7" name="图形"/>
          <p:cNvSpPr>
            <a:spLocks noChangeArrowheads="1"/>
          </p:cNvSpPr>
          <p:nvPr/>
        </p:nvSpPr>
        <p:spPr bwMode="auto">
          <a:xfrm>
            <a:off x="7207750" y="3216678"/>
            <a:ext cx="41311" cy="4131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8" name="图形"/>
          <p:cNvSpPr>
            <a:spLocks noChangeArrowheads="1"/>
          </p:cNvSpPr>
          <p:nvPr/>
        </p:nvSpPr>
        <p:spPr bwMode="auto">
          <a:xfrm>
            <a:off x="7243897" y="3337170"/>
            <a:ext cx="41311" cy="4131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79" name="图形"/>
          <p:cNvSpPr>
            <a:spLocks noChangeArrowheads="1"/>
          </p:cNvSpPr>
          <p:nvPr/>
        </p:nvSpPr>
        <p:spPr bwMode="auto">
          <a:xfrm>
            <a:off x="7268855" y="3459384"/>
            <a:ext cx="43032" cy="4303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0" name="图形"/>
          <p:cNvSpPr>
            <a:spLocks noChangeArrowheads="1"/>
          </p:cNvSpPr>
          <p:nvPr/>
        </p:nvSpPr>
        <p:spPr bwMode="auto">
          <a:xfrm>
            <a:off x="7284347" y="3584180"/>
            <a:ext cx="43032" cy="4217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1" name="图形"/>
          <p:cNvSpPr>
            <a:spLocks noChangeArrowheads="1"/>
          </p:cNvSpPr>
          <p:nvPr/>
        </p:nvSpPr>
        <p:spPr bwMode="auto">
          <a:xfrm>
            <a:off x="7290372" y="3710697"/>
            <a:ext cx="41311" cy="41312"/>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2" name="图形"/>
          <p:cNvSpPr>
            <a:spLocks noChangeArrowheads="1"/>
          </p:cNvSpPr>
          <p:nvPr/>
        </p:nvSpPr>
        <p:spPr bwMode="auto">
          <a:xfrm>
            <a:off x="7286068" y="3837213"/>
            <a:ext cx="39589" cy="4045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3" name="图形"/>
          <p:cNvSpPr>
            <a:spLocks noChangeArrowheads="1"/>
          </p:cNvSpPr>
          <p:nvPr/>
        </p:nvSpPr>
        <p:spPr bwMode="auto">
          <a:xfrm>
            <a:off x="7270577" y="3962870"/>
            <a:ext cx="39589" cy="3873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4" name="图形"/>
          <p:cNvSpPr>
            <a:spLocks noChangeArrowheads="1"/>
          </p:cNvSpPr>
          <p:nvPr/>
        </p:nvSpPr>
        <p:spPr bwMode="auto">
          <a:xfrm>
            <a:off x="7246479" y="4086805"/>
            <a:ext cx="36147" cy="3614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5" name="图形"/>
          <p:cNvSpPr>
            <a:spLocks noChangeArrowheads="1"/>
          </p:cNvSpPr>
          <p:nvPr/>
        </p:nvSpPr>
        <p:spPr bwMode="auto">
          <a:xfrm>
            <a:off x="7212053" y="4209018"/>
            <a:ext cx="33565" cy="33566"/>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6" name="图形"/>
          <p:cNvSpPr>
            <a:spLocks noChangeArrowheads="1"/>
          </p:cNvSpPr>
          <p:nvPr/>
        </p:nvSpPr>
        <p:spPr bwMode="auto">
          <a:xfrm>
            <a:off x="7167300" y="4327790"/>
            <a:ext cx="30983" cy="30123"/>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7" name="图形"/>
          <p:cNvSpPr>
            <a:spLocks noChangeArrowheads="1"/>
          </p:cNvSpPr>
          <p:nvPr/>
        </p:nvSpPr>
        <p:spPr bwMode="auto">
          <a:xfrm>
            <a:off x="7113940" y="4442258"/>
            <a:ext cx="27540" cy="2754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8" name="图形"/>
          <p:cNvSpPr>
            <a:spLocks noChangeArrowheads="1"/>
          </p:cNvSpPr>
          <p:nvPr/>
        </p:nvSpPr>
        <p:spPr bwMode="auto">
          <a:xfrm>
            <a:off x="7050253" y="4550701"/>
            <a:ext cx="25819" cy="25820"/>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89" name="图形"/>
          <p:cNvSpPr>
            <a:spLocks noChangeArrowheads="1"/>
          </p:cNvSpPr>
          <p:nvPr/>
        </p:nvSpPr>
        <p:spPr bwMode="auto">
          <a:xfrm>
            <a:off x="6977098" y="4653980"/>
            <a:ext cx="24959" cy="2409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0" name="图形"/>
          <p:cNvSpPr>
            <a:spLocks noChangeArrowheads="1"/>
          </p:cNvSpPr>
          <p:nvPr/>
        </p:nvSpPr>
        <p:spPr bwMode="auto">
          <a:xfrm>
            <a:off x="6896198" y="4750374"/>
            <a:ext cx="24098" cy="2409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1" name="图形"/>
          <p:cNvSpPr>
            <a:spLocks noChangeArrowheads="1"/>
          </p:cNvSpPr>
          <p:nvPr/>
        </p:nvSpPr>
        <p:spPr bwMode="auto">
          <a:xfrm>
            <a:off x="6807552" y="4839021"/>
            <a:ext cx="24098" cy="2409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2" name="图形"/>
          <p:cNvSpPr>
            <a:spLocks noChangeArrowheads="1"/>
          </p:cNvSpPr>
          <p:nvPr/>
        </p:nvSpPr>
        <p:spPr bwMode="auto">
          <a:xfrm>
            <a:off x="6711160" y="4920784"/>
            <a:ext cx="24098" cy="23238"/>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3" name="图形"/>
          <p:cNvSpPr>
            <a:spLocks noChangeArrowheads="1"/>
          </p:cNvSpPr>
          <p:nvPr/>
        </p:nvSpPr>
        <p:spPr bwMode="auto">
          <a:xfrm>
            <a:off x="6608744" y="4993080"/>
            <a:ext cx="24098"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4" name="图形"/>
          <p:cNvSpPr>
            <a:spLocks noChangeArrowheads="1"/>
          </p:cNvSpPr>
          <p:nvPr/>
        </p:nvSpPr>
        <p:spPr bwMode="auto">
          <a:xfrm>
            <a:off x="6500304" y="5057629"/>
            <a:ext cx="24959" cy="24959"/>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5" name="图形"/>
          <p:cNvSpPr>
            <a:spLocks noChangeArrowheads="1"/>
          </p:cNvSpPr>
          <p:nvPr/>
        </p:nvSpPr>
        <p:spPr bwMode="auto">
          <a:xfrm>
            <a:off x="6386699" y="5112711"/>
            <a:ext cx="25819"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6" name="图形"/>
          <p:cNvSpPr>
            <a:spLocks noChangeArrowheads="1"/>
          </p:cNvSpPr>
          <p:nvPr/>
        </p:nvSpPr>
        <p:spPr bwMode="auto">
          <a:xfrm>
            <a:off x="6269652" y="5158326"/>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7" name="图形"/>
          <p:cNvSpPr>
            <a:spLocks noChangeArrowheads="1"/>
          </p:cNvSpPr>
          <p:nvPr/>
        </p:nvSpPr>
        <p:spPr bwMode="auto">
          <a:xfrm>
            <a:off x="6148301" y="5193613"/>
            <a:ext cx="27540" cy="2754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8" name="图形"/>
          <p:cNvSpPr>
            <a:spLocks noChangeArrowheads="1"/>
          </p:cNvSpPr>
          <p:nvPr/>
        </p:nvSpPr>
        <p:spPr bwMode="auto">
          <a:xfrm>
            <a:off x="6025230" y="5220294"/>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399" name="图形"/>
          <p:cNvSpPr>
            <a:spLocks noChangeArrowheads="1"/>
          </p:cNvSpPr>
          <p:nvPr/>
        </p:nvSpPr>
        <p:spPr bwMode="auto">
          <a:xfrm>
            <a:off x="5900437" y="5235786"/>
            <a:ext cx="26680" cy="26681"/>
          </a:xfrm>
          <a:prstGeom prst="ellipse">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65" name="图形"/>
          <p:cNvSpPr/>
          <p:nvPr/>
        </p:nvSpPr>
        <p:spPr>
          <a:xfrm>
            <a:off x="4690565" y="2636184"/>
            <a:ext cx="2192536" cy="2192536"/>
          </a:xfrm>
          <a:prstGeom prst="ellipse">
            <a:avLst/>
          </a:prstGeom>
          <a:noFill/>
          <a:ln w="82550">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67" name="图形"/>
          <p:cNvSpPr/>
          <p:nvPr/>
        </p:nvSpPr>
        <p:spPr>
          <a:xfrm>
            <a:off x="6228075" y="3756206"/>
            <a:ext cx="1139696" cy="1139696"/>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HarmonyOS Sans SC" panose="00000500000000000000" charset="-122"/>
              <a:ea typeface="HarmonyOS Sans SC" panose="00000500000000000000" charset="-122"/>
            </a:endParaRPr>
          </a:p>
        </p:txBody>
      </p:sp>
      <p:sp>
        <p:nvSpPr>
          <p:cNvPr id="68" name="图形"/>
          <p:cNvSpPr/>
          <p:nvPr/>
        </p:nvSpPr>
        <p:spPr>
          <a:xfrm>
            <a:off x="4205894" y="3756206"/>
            <a:ext cx="1139696" cy="1139696"/>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HarmonyOS Sans SC" panose="00000500000000000000" charset="-122"/>
              <a:ea typeface="HarmonyOS Sans SC" panose="00000500000000000000" charset="-122"/>
            </a:endParaRPr>
          </a:p>
        </p:txBody>
      </p:sp>
      <p:sp>
        <p:nvSpPr>
          <p:cNvPr id="69" name="图形"/>
          <p:cNvSpPr/>
          <p:nvPr/>
        </p:nvSpPr>
        <p:spPr>
          <a:xfrm>
            <a:off x="5216984" y="2022908"/>
            <a:ext cx="1139696" cy="1139696"/>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HarmonyOS Sans SC" panose="00000500000000000000" charset="-122"/>
              <a:ea typeface="HarmonyOS Sans SC" panose="00000500000000000000" charset="-122"/>
            </a:endParaRPr>
          </a:p>
        </p:txBody>
      </p:sp>
      <p:sp>
        <p:nvSpPr>
          <p:cNvPr id="70" name="图形"/>
          <p:cNvSpPr/>
          <p:nvPr/>
        </p:nvSpPr>
        <p:spPr>
          <a:xfrm>
            <a:off x="3599815" y="1544955"/>
            <a:ext cx="4374515" cy="4374515"/>
          </a:xfrm>
          <a:prstGeom prst="ellipse">
            <a:avLst/>
          </a:prstGeom>
          <a:noFill/>
          <a:ln w="28575">
            <a:gradFill flip="none" rotWithShape="1">
              <a:gsLst>
                <a:gs pos="0">
                  <a:schemeClr val="accent1">
                    <a:lumMod val="20000"/>
                    <a:lumOff val="80000"/>
                    <a:alpha val="18000"/>
                  </a:schemeClr>
                </a:gs>
                <a:gs pos="100000">
                  <a:schemeClr val="accent1">
                    <a:lumMod val="20000"/>
                    <a:lumOff val="80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22" name="图形"/>
          <p:cNvSpPr/>
          <p:nvPr/>
        </p:nvSpPr>
        <p:spPr>
          <a:xfrm>
            <a:off x="776605" y="1892935"/>
            <a:ext cx="1539875" cy="389255"/>
          </a:xfrm>
          <a:prstGeom prst="roundRect">
            <a:avLst>
              <a:gd name="adj" fmla="val 50000"/>
            </a:avLst>
          </a:prstGeom>
          <a:gradFill flip="none" rotWithShape="1">
            <a:gsLst>
              <a:gs pos="1000">
                <a:schemeClr val="accent1">
                  <a:lumMod val="100000"/>
                </a:schemeClr>
              </a:gs>
              <a:gs pos="100000">
                <a:schemeClr val="accent2"/>
              </a:gs>
            </a:gsLst>
            <a:lin ang="13500000" scaled="0"/>
            <a:tileRect/>
          </a:gradFill>
          <a:ln>
            <a:noFill/>
          </a:ln>
          <a:effectLst>
            <a:outerShdw blurRad="647700" dist="38100" algn="l" rotWithShape="0">
              <a:schemeClr val="bg2">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HarmonyOS Sans SC Black" panose="00000A00000000000000" charset="-122"/>
            </a:endParaRPr>
          </a:p>
        </p:txBody>
      </p:sp>
      <p:sp>
        <p:nvSpPr>
          <p:cNvPr id="23" name="图形"/>
          <p:cNvSpPr/>
          <p:nvPr/>
        </p:nvSpPr>
        <p:spPr>
          <a:xfrm>
            <a:off x="776605" y="3789045"/>
            <a:ext cx="1539875" cy="389255"/>
          </a:xfrm>
          <a:prstGeom prst="roundRect">
            <a:avLst>
              <a:gd name="adj" fmla="val 50000"/>
            </a:avLst>
          </a:prstGeom>
          <a:gradFill flip="none" rotWithShape="1">
            <a:gsLst>
              <a:gs pos="1000">
                <a:schemeClr val="accent1">
                  <a:lumMod val="100000"/>
                </a:schemeClr>
              </a:gs>
              <a:gs pos="100000">
                <a:schemeClr val="accent2"/>
              </a:gs>
            </a:gsLst>
            <a:lin ang="13500000" scaled="0"/>
            <a:tileRect/>
          </a:gradFill>
          <a:ln>
            <a:noFill/>
          </a:ln>
          <a:effectLst>
            <a:outerShdw blurRad="647700" dist="38100" algn="l" rotWithShape="0">
              <a:schemeClr val="bg2">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HarmonyOS Sans SC Black" panose="00000A00000000000000" charset="-122"/>
            </a:endParaRPr>
          </a:p>
        </p:txBody>
      </p:sp>
      <p:sp>
        <p:nvSpPr>
          <p:cNvPr id="24" name="图形"/>
          <p:cNvSpPr/>
          <p:nvPr/>
        </p:nvSpPr>
        <p:spPr>
          <a:xfrm>
            <a:off x="9507220" y="1873885"/>
            <a:ext cx="1539875" cy="389255"/>
          </a:xfrm>
          <a:prstGeom prst="roundRect">
            <a:avLst>
              <a:gd name="adj" fmla="val 50000"/>
            </a:avLst>
          </a:prstGeom>
          <a:gradFill flip="none" rotWithShape="1">
            <a:gsLst>
              <a:gs pos="1000">
                <a:schemeClr val="accent1">
                  <a:lumMod val="100000"/>
                </a:schemeClr>
              </a:gs>
              <a:gs pos="100000">
                <a:schemeClr val="accent2"/>
              </a:gs>
            </a:gsLst>
            <a:lin ang="13500000" scaled="0"/>
            <a:tileRect/>
          </a:gradFill>
          <a:ln>
            <a:noFill/>
          </a:ln>
          <a:effectLst>
            <a:outerShdw blurRad="647700" dist="38100" algn="l" rotWithShape="0">
              <a:schemeClr val="bg2">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HarmonyOS Sans SC Black" panose="00000A00000000000000" charset="-122"/>
            </a:endParaRPr>
          </a:p>
        </p:txBody>
      </p:sp>
      <p:sp>
        <p:nvSpPr>
          <p:cNvPr id="25" name="图形"/>
          <p:cNvSpPr/>
          <p:nvPr/>
        </p:nvSpPr>
        <p:spPr>
          <a:xfrm>
            <a:off x="9507220" y="3769995"/>
            <a:ext cx="1539875" cy="389255"/>
          </a:xfrm>
          <a:prstGeom prst="roundRect">
            <a:avLst>
              <a:gd name="adj" fmla="val 50000"/>
            </a:avLst>
          </a:prstGeom>
          <a:gradFill flip="none" rotWithShape="1">
            <a:gsLst>
              <a:gs pos="1000">
                <a:schemeClr val="accent1">
                  <a:lumMod val="100000"/>
                </a:schemeClr>
              </a:gs>
              <a:gs pos="100000">
                <a:schemeClr val="accent2"/>
              </a:gs>
            </a:gsLst>
            <a:lin ang="13500000" scaled="0"/>
            <a:tileRect/>
          </a:gradFill>
          <a:ln>
            <a:noFill/>
          </a:ln>
          <a:effectLst>
            <a:outerShdw blurRad="647700" dist="38100" algn="l" rotWithShape="0">
              <a:schemeClr val="bg2">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cs typeface="HarmonyOS Sans SC Black" panose="00000A00000000000000" charset="-122"/>
            </a:endParaRPr>
          </a:p>
        </p:txBody>
      </p:sp>
      <p:sp>
        <p:nvSpPr>
          <p:cNvPr id="26" name="图形"/>
          <p:cNvSpPr txBox="1"/>
          <p:nvPr/>
        </p:nvSpPr>
        <p:spPr>
          <a:xfrm>
            <a:off x="822323" y="2336800"/>
            <a:ext cx="2767893" cy="929640"/>
          </a:xfrm>
          <a:prstGeom prst="rect">
            <a:avLst/>
          </a:prstGeom>
          <a:noFill/>
        </p:spPr>
        <p:txBody>
          <a:bodyPr wrap="square" rtlCol="0" anchor="t">
            <a:spAutoFit/>
          </a:bodyPr>
          <a:lstStyle/>
          <a:p>
            <a:pPr>
              <a:lnSpc>
                <a:spcPct val="130000"/>
              </a:lnSpc>
            </a:pPr>
            <a:r>
              <a:rPr lang="zh-CN" altLang="en-US" sz="1400" dirty="0">
                <a:solidFill>
                  <a:schemeClr val="bg2">
                    <a:lumMod val="25000"/>
                  </a:schemeClr>
                </a:solidFill>
                <a:latin typeface="+mn-ea"/>
                <a:sym typeface="+mn-ea"/>
              </a:rPr>
              <a:t>在此处添加您的文本内容在此处添加您的文本内容此处添加您的文本内容此处添加您的文本内容</a:t>
            </a:r>
          </a:p>
        </p:txBody>
      </p:sp>
      <p:sp>
        <p:nvSpPr>
          <p:cNvPr id="37" name="图形"/>
          <p:cNvSpPr txBox="1"/>
          <p:nvPr/>
        </p:nvSpPr>
        <p:spPr>
          <a:xfrm>
            <a:off x="822323" y="4262755"/>
            <a:ext cx="2767893" cy="906530"/>
          </a:xfrm>
          <a:prstGeom prst="rect">
            <a:avLst/>
          </a:prstGeom>
          <a:noFill/>
        </p:spPr>
        <p:txBody>
          <a:bodyPr wrap="square" rtlCol="0" anchor="t">
            <a:spAutoFit/>
          </a:bodyPr>
          <a:lstStyle/>
          <a:p>
            <a:pPr algn="just">
              <a:lnSpc>
                <a:spcPct val="130000"/>
              </a:lnSpc>
              <a:buClr>
                <a:srgbClr val="39C2D1"/>
              </a:buClr>
              <a:buSzPct val="105000"/>
            </a:pPr>
            <a:r>
              <a:rPr lang="zh-CN" altLang="en-US" sz="1400" dirty="0">
                <a:solidFill>
                  <a:schemeClr val="bg2">
                    <a:lumMod val="25000"/>
                  </a:schemeClr>
                </a:solidFill>
                <a:latin typeface="+mn-ea"/>
                <a:sym typeface="+mn-ea"/>
              </a:rPr>
              <a:t>在此处添加您的文本内容在此处添加您的文本内容此处添加您的文本内容此处添加您的文本内容</a:t>
            </a:r>
          </a:p>
        </p:txBody>
      </p:sp>
      <p:sp>
        <p:nvSpPr>
          <p:cNvPr id="38" name="图形"/>
          <p:cNvSpPr txBox="1"/>
          <p:nvPr/>
        </p:nvSpPr>
        <p:spPr>
          <a:xfrm>
            <a:off x="8237937" y="2336800"/>
            <a:ext cx="2809158" cy="906530"/>
          </a:xfrm>
          <a:prstGeom prst="rect">
            <a:avLst/>
          </a:prstGeom>
          <a:noFill/>
        </p:spPr>
        <p:txBody>
          <a:bodyPr wrap="square" rtlCol="0" anchor="t">
            <a:spAutoFit/>
          </a:bodyPr>
          <a:lstStyle/>
          <a:p>
            <a:pPr>
              <a:lnSpc>
                <a:spcPct val="130000"/>
              </a:lnSpc>
            </a:pPr>
            <a:r>
              <a:rPr lang="zh-CN" altLang="en-US" sz="1400" dirty="0">
                <a:solidFill>
                  <a:schemeClr val="bg2">
                    <a:lumMod val="25000"/>
                  </a:schemeClr>
                </a:solidFill>
                <a:latin typeface="+mn-ea"/>
                <a:sym typeface="+mn-ea"/>
              </a:rPr>
              <a:t>在此处添加您的文本内容在此处添加您的文本内容此处添加您的文本内容此处添加您的文本内容</a:t>
            </a:r>
          </a:p>
        </p:txBody>
      </p:sp>
      <p:sp>
        <p:nvSpPr>
          <p:cNvPr id="39" name="图形"/>
          <p:cNvSpPr txBox="1"/>
          <p:nvPr/>
        </p:nvSpPr>
        <p:spPr>
          <a:xfrm>
            <a:off x="8237936" y="4262755"/>
            <a:ext cx="2809158" cy="906530"/>
          </a:xfrm>
          <a:prstGeom prst="rect">
            <a:avLst/>
          </a:prstGeom>
          <a:noFill/>
        </p:spPr>
        <p:txBody>
          <a:bodyPr wrap="square" rtlCol="0" anchor="t">
            <a:spAutoFit/>
          </a:bodyPr>
          <a:lstStyle/>
          <a:p>
            <a:pPr algn="just">
              <a:lnSpc>
                <a:spcPct val="130000"/>
              </a:lnSpc>
              <a:buClr>
                <a:srgbClr val="39C2D1"/>
              </a:buClr>
              <a:buSzPct val="105000"/>
            </a:pPr>
            <a:r>
              <a:rPr lang="zh-CN" altLang="en-US" sz="1400" dirty="0">
                <a:solidFill>
                  <a:schemeClr val="bg2">
                    <a:lumMod val="25000"/>
                  </a:schemeClr>
                </a:solidFill>
                <a:latin typeface="+mn-ea"/>
                <a:sym typeface="+mn-ea"/>
              </a:rPr>
              <a:t>在此处添加您的文本内容在此处添加您的文本内容此处添加您的文本内容此处添加您的文本内容</a:t>
            </a:r>
          </a:p>
        </p:txBody>
      </p:sp>
      <p:sp>
        <p:nvSpPr>
          <p:cNvPr id="40" name="图形"/>
          <p:cNvSpPr txBox="1"/>
          <p:nvPr/>
        </p:nvSpPr>
        <p:spPr>
          <a:xfrm>
            <a:off x="1089343" y="1917491"/>
            <a:ext cx="914400" cy="332105"/>
          </a:xfrm>
          <a:prstGeom prst="rect">
            <a:avLst/>
          </a:prstGeom>
          <a:noFill/>
        </p:spPr>
        <p:txBody>
          <a:bodyPr wrap="none" lIns="0" tIns="0" rIns="0" bIns="0" rtlCol="0">
            <a:spAutoFit/>
          </a:bodyPr>
          <a:lstStyle/>
          <a:p>
            <a:pPr algn="ctr" fontAlgn="auto">
              <a:lnSpc>
                <a:spcPct val="120000"/>
              </a:lnSpc>
              <a:spcBef>
                <a:spcPts val="0"/>
              </a:spcBef>
              <a:spcAft>
                <a:spcPts val="0"/>
              </a:spcAft>
            </a:pPr>
            <a:r>
              <a:rPr lang="zh-CN" altLang="en-US" dirty="0">
                <a:solidFill>
                  <a:schemeClr val="bg1"/>
                </a:solidFill>
                <a:latin typeface="+mj-ea"/>
                <a:ea typeface="+mj-ea"/>
                <a:cs typeface="HarmonyOS Sans SC Black" panose="00000A00000000000000" charset="-122"/>
                <a:sym typeface="+mn-ea"/>
              </a:rPr>
              <a:t>输入标题</a:t>
            </a:r>
            <a:endParaRPr lang="zh-CN" altLang="en-US" b="1" dirty="0">
              <a:solidFill>
                <a:schemeClr val="bg1"/>
              </a:solidFill>
              <a:latin typeface="+mj-ea"/>
              <a:ea typeface="+mj-ea"/>
              <a:cs typeface="HarmonyOS Sans SC Black" panose="00000A00000000000000" charset="-122"/>
              <a:sym typeface="+mn-ea"/>
            </a:endParaRPr>
          </a:p>
        </p:txBody>
      </p:sp>
      <p:sp>
        <p:nvSpPr>
          <p:cNvPr id="41" name="图形"/>
          <p:cNvSpPr txBox="1"/>
          <p:nvPr/>
        </p:nvSpPr>
        <p:spPr>
          <a:xfrm>
            <a:off x="1084877" y="3813601"/>
            <a:ext cx="923330" cy="305853"/>
          </a:xfrm>
          <a:prstGeom prst="rect">
            <a:avLst/>
          </a:prstGeom>
          <a:noFill/>
        </p:spPr>
        <p:txBody>
          <a:bodyPr wrap="none" lIns="0" tIns="0" rIns="0" bIns="0" rtlCol="0">
            <a:spAutoFit/>
          </a:bodyPr>
          <a:lstStyle/>
          <a:p>
            <a:pPr algn="ctr" fontAlgn="auto">
              <a:lnSpc>
                <a:spcPct val="120000"/>
              </a:lnSpc>
              <a:spcBef>
                <a:spcPts val="0"/>
              </a:spcBef>
              <a:spcAft>
                <a:spcPts val="0"/>
              </a:spcAft>
            </a:pPr>
            <a:r>
              <a:rPr lang="zh-CN" altLang="en-US">
                <a:solidFill>
                  <a:schemeClr val="bg1"/>
                </a:solidFill>
                <a:latin typeface="+mj-ea"/>
                <a:ea typeface="+mj-ea"/>
                <a:cs typeface="HarmonyOS Sans SC Black" panose="00000A00000000000000" charset="-122"/>
                <a:sym typeface="+mn-ea"/>
              </a:rPr>
              <a:t>输入标题</a:t>
            </a:r>
            <a:endParaRPr lang="zh-CN" altLang="en-US" b="1" dirty="0">
              <a:solidFill>
                <a:schemeClr val="bg1"/>
              </a:solidFill>
              <a:latin typeface="+mj-ea"/>
              <a:ea typeface="+mj-ea"/>
              <a:cs typeface="HarmonyOS Sans SC Black" panose="00000A00000000000000" charset="-122"/>
              <a:sym typeface="+mn-ea"/>
            </a:endParaRPr>
          </a:p>
        </p:txBody>
      </p:sp>
      <p:sp>
        <p:nvSpPr>
          <p:cNvPr id="42" name="图形"/>
          <p:cNvSpPr txBox="1"/>
          <p:nvPr/>
        </p:nvSpPr>
        <p:spPr>
          <a:xfrm>
            <a:off x="9815492" y="1898441"/>
            <a:ext cx="923330" cy="305853"/>
          </a:xfrm>
          <a:prstGeom prst="rect">
            <a:avLst/>
          </a:prstGeom>
          <a:noFill/>
        </p:spPr>
        <p:txBody>
          <a:bodyPr wrap="none" lIns="0" tIns="0" rIns="0" bIns="0" rtlCol="0">
            <a:spAutoFit/>
          </a:bodyPr>
          <a:lstStyle/>
          <a:p>
            <a:pPr algn="ctr" fontAlgn="auto">
              <a:lnSpc>
                <a:spcPct val="120000"/>
              </a:lnSpc>
              <a:spcBef>
                <a:spcPts val="0"/>
              </a:spcBef>
              <a:spcAft>
                <a:spcPts val="0"/>
              </a:spcAft>
            </a:pPr>
            <a:r>
              <a:rPr lang="zh-CN" altLang="en-US">
                <a:solidFill>
                  <a:schemeClr val="bg1"/>
                </a:solidFill>
                <a:latin typeface="+mj-ea"/>
                <a:ea typeface="+mj-ea"/>
                <a:cs typeface="HarmonyOS Sans SC Black" panose="00000A00000000000000" charset="-122"/>
                <a:sym typeface="+mn-ea"/>
              </a:rPr>
              <a:t>输入标题</a:t>
            </a:r>
            <a:endParaRPr lang="zh-CN" altLang="en-US" b="1" dirty="0">
              <a:solidFill>
                <a:schemeClr val="bg1"/>
              </a:solidFill>
              <a:latin typeface="+mj-ea"/>
              <a:ea typeface="+mj-ea"/>
              <a:cs typeface="HarmonyOS Sans SC Black" panose="00000A00000000000000" charset="-122"/>
              <a:sym typeface="+mn-ea"/>
            </a:endParaRPr>
          </a:p>
        </p:txBody>
      </p:sp>
      <p:sp>
        <p:nvSpPr>
          <p:cNvPr id="43" name="图形"/>
          <p:cNvSpPr txBox="1"/>
          <p:nvPr/>
        </p:nvSpPr>
        <p:spPr>
          <a:xfrm>
            <a:off x="9815492" y="3794551"/>
            <a:ext cx="923330" cy="305853"/>
          </a:xfrm>
          <a:prstGeom prst="rect">
            <a:avLst/>
          </a:prstGeom>
          <a:noFill/>
        </p:spPr>
        <p:txBody>
          <a:bodyPr wrap="none" lIns="0" tIns="0" rIns="0" bIns="0" rtlCol="0">
            <a:spAutoFit/>
          </a:bodyPr>
          <a:lstStyle/>
          <a:p>
            <a:pPr algn="ctr" fontAlgn="auto">
              <a:lnSpc>
                <a:spcPct val="120000"/>
              </a:lnSpc>
              <a:spcBef>
                <a:spcPts val="0"/>
              </a:spcBef>
              <a:spcAft>
                <a:spcPts val="0"/>
              </a:spcAft>
            </a:pPr>
            <a:r>
              <a:rPr lang="zh-CN" altLang="en-US">
                <a:solidFill>
                  <a:schemeClr val="bg1"/>
                </a:solidFill>
                <a:latin typeface="+mj-ea"/>
                <a:ea typeface="+mj-ea"/>
                <a:cs typeface="HarmonyOS Sans SC Black" panose="00000A00000000000000" charset="-122"/>
                <a:sym typeface="+mn-ea"/>
              </a:rPr>
              <a:t>输入标题</a:t>
            </a:r>
            <a:endParaRPr lang="zh-CN" altLang="en-US" b="1" dirty="0">
              <a:solidFill>
                <a:schemeClr val="bg1"/>
              </a:solidFill>
              <a:latin typeface="+mj-ea"/>
              <a:ea typeface="+mj-ea"/>
              <a:cs typeface="HarmonyOS Sans SC Black" panose="00000A00000000000000" charset="-122"/>
              <a:sym typeface="+mn-ea"/>
            </a:endParaRPr>
          </a:p>
        </p:txBody>
      </p:sp>
      <p:sp>
        <p:nvSpPr>
          <p:cNvPr id="62" name="图形"/>
          <p:cNvSpPr>
            <a:spLocks noEditPoints="1"/>
          </p:cNvSpPr>
          <p:nvPr/>
        </p:nvSpPr>
        <p:spPr bwMode="auto">
          <a:xfrm>
            <a:off x="6528435" y="4036060"/>
            <a:ext cx="582295" cy="589915"/>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HarmonyOS Sans SC Black" panose="00000A00000000000000" charset="-122"/>
            </a:endParaRPr>
          </a:p>
        </p:txBody>
      </p:sp>
      <p:sp>
        <p:nvSpPr>
          <p:cNvPr id="63" name="图形"/>
          <p:cNvSpPr>
            <a:spLocks noEditPoints="1"/>
          </p:cNvSpPr>
          <p:nvPr/>
        </p:nvSpPr>
        <p:spPr bwMode="auto">
          <a:xfrm>
            <a:off x="6703373" y="4211035"/>
            <a:ext cx="232418" cy="229967"/>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HarmonyOS Sans SC Black" panose="00000A00000000000000" charset="-122"/>
            </a:endParaRPr>
          </a:p>
        </p:txBody>
      </p:sp>
      <p:sp>
        <p:nvSpPr>
          <p:cNvPr id="60" name="图形"/>
          <p:cNvSpPr/>
          <p:nvPr/>
        </p:nvSpPr>
        <p:spPr bwMode="auto">
          <a:xfrm>
            <a:off x="4490720" y="4043680"/>
            <a:ext cx="580390" cy="419939"/>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HarmonyOS Sans SC Black" panose="00000A00000000000000" charset="-122"/>
            </a:endParaRPr>
          </a:p>
        </p:txBody>
      </p:sp>
      <p:sp>
        <p:nvSpPr>
          <p:cNvPr id="61" name="图形"/>
          <p:cNvSpPr/>
          <p:nvPr/>
        </p:nvSpPr>
        <p:spPr bwMode="auto">
          <a:xfrm>
            <a:off x="4665838" y="4278646"/>
            <a:ext cx="230155" cy="354949"/>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HarmonyOS Sans SC Black" panose="00000A00000000000000" charset="-122"/>
            </a:endParaRPr>
          </a:p>
        </p:txBody>
      </p:sp>
      <p:sp>
        <p:nvSpPr>
          <p:cNvPr id="58" name="图形"/>
          <p:cNvSpPr>
            <a:spLocks noEditPoints="1"/>
          </p:cNvSpPr>
          <p:nvPr/>
        </p:nvSpPr>
        <p:spPr bwMode="auto">
          <a:xfrm>
            <a:off x="5478145" y="2261870"/>
            <a:ext cx="636905" cy="6337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HarmonyOS Sans SC Black" panose="00000A00000000000000" charset="-122"/>
            </a:endParaRPr>
          </a:p>
        </p:txBody>
      </p:sp>
      <p:sp>
        <p:nvSpPr>
          <p:cNvPr id="59" name="图形"/>
          <p:cNvSpPr/>
          <p:nvPr/>
        </p:nvSpPr>
        <p:spPr bwMode="auto">
          <a:xfrm>
            <a:off x="5764890" y="2380350"/>
            <a:ext cx="198516" cy="223183"/>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HarmonyOS Sans SC Black" panose="00000A00000000000000" charset="-122"/>
            </a:endParaRPr>
          </a:p>
        </p:txBody>
      </p:sp>
      <p:sp>
        <p:nvSpPr>
          <p:cNvPr id="54" name="图形"/>
          <p:cNvSpPr/>
          <p:nvPr/>
        </p:nvSpPr>
        <p:spPr>
          <a:xfrm>
            <a:off x="5066030" y="3000375"/>
            <a:ext cx="1562100" cy="1562100"/>
          </a:xfrm>
          <a:prstGeom prst="ellipse">
            <a:avLst/>
          </a:prstGeom>
          <a:solidFill>
            <a:schemeClr val="bg1"/>
          </a:solidFill>
          <a:ln>
            <a:noFill/>
          </a:ln>
          <a:effectLst>
            <a:outerShdw blurRad="381000" dist="444500" dir="5400000" algn="t"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Black" panose="00000A00000000000000" charset="-122"/>
              <a:ea typeface="HarmonyOS Sans SC Black" panose="00000A00000000000000" charset="-122"/>
              <a:cs typeface="HarmonyOS Sans SC Black" panose="00000A00000000000000" charset="-122"/>
            </a:endParaRPr>
          </a:p>
        </p:txBody>
      </p:sp>
      <p:sp>
        <p:nvSpPr>
          <p:cNvPr id="56" name="图形"/>
          <p:cNvSpPr/>
          <p:nvPr/>
        </p:nvSpPr>
        <p:spPr bwMode="auto">
          <a:xfrm>
            <a:off x="5913524" y="3293110"/>
            <a:ext cx="378691" cy="385622"/>
          </a:xfrm>
          <a:custGeom>
            <a:avLst/>
            <a:gdLst>
              <a:gd name="T0" fmla="*/ 70 w 70"/>
              <a:gd name="T1" fmla="*/ 71 h 71"/>
              <a:gd name="T2" fmla="*/ 0 w 70"/>
              <a:gd name="T3" fmla="*/ 71 h 71"/>
              <a:gd name="T4" fmla="*/ 0 w 70"/>
              <a:gd name="T5" fmla="*/ 0 h 71"/>
              <a:gd name="T6" fmla="*/ 48 w 70"/>
              <a:gd name="T7" fmla="*/ 22 h 71"/>
              <a:gd name="T8" fmla="*/ 70 w 70"/>
              <a:gd name="T9" fmla="*/ 71 h 71"/>
            </a:gdLst>
            <a:ahLst/>
            <a:cxnLst>
              <a:cxn ang="0">
                <a:pos x="T0" y="T1"/>
              </a:cxn>
              <a:cxn ang="0">
                <a:pos x="T2" y="T3"/>
              </a:cxn>
              <a:cxn ang="0">
                <a:pos x="T4" y="T5"/>
              </a:cxn>
              <a:cxn ang="0">
                <a:pos x="T6" y="T7"/>
              </a:cxn>
              <a:cxn ang="0">
                <a:pos x="T8" y="T9"/>
              </a:cxn>
            </a:cxnLst>
            <a:rect l="0" t="0" r="r" b="b"/>
            <a:pathLst>
              <a:path w="70" h="71">
                <a:moveTo>
                  <a:pt x="70" y="71"/>
                </a:moveTo>
                <a:cubicBezTo>
                  <a:pt x="0" y="71"/>
                  <a:pt x="0" y="71"/>
                  <a:pt x="0" y="71"/>
                </a:cubicBezTo>
                <a:cubicBezTo>
                  <a:pt x="0" y="0"/>
                  <a:pt x="0" y="0"/>
                  <a:pt x="0" y="0"/>
                </a:cubicBezTo>
                <a:cubicBezTo>
                  <a:pt x="18" y="2"/>
                  <a:pt x="35" y="9"/>
                  <a:pt x="48" y="22"/>
                </a:cubicBezTo>
                <a:cubicBezTo>
                  <a:pt x="61" y="35"/>
                  <a:pt x="69" y="52"/>
                  <a:pt x="70" y="71"/>
                </a:cubicBezTo>
                <a:close/>
              </a:path>
            </a:pathLst>
          </a:custGeom>
          <a:solidFill>
            <a:schemeClr val="accent1">
              <a:lumMod val="100000"/>
            </a:schemeClr>
          </a:solidFill>
          <a:ln>
            <a:noFill/>
          </a:ln>
        </p:spPr>
        <p:txBody>
          <a:bodyPr vert="horz" wrap="square" lIns="121920" tIns="60960" rIns="121920" bIns="60960" numCol="1" anchor="t" anchorCtr="0" compatLnSpc="1"/>
          <a:lstStyle/>
          <a:p>
            <a:endParaRPr lang="zh-CN" altLang="en-US" sz="2400">
              <a:cs typeface="HarmonyOS Sans SC Black" panose="00000A00000000000000" charset="-122"/>
            </a:endParaRPr>
          </a:p>
        </p:txBody>
      </p:sp>
      <p:sp>
        <p:nvSpPr>
          <p:cNvPr id="57" name="图形"/>
          <p:cNvSpPr>
            <a:spLocks noEditPoints="1"/>
          </p:cNvSpPr>
          <p:nvPr/>
        </p:nvSpPr>
        <p:spPr bwMode="auto">
          <a:xfrm>
            <a:off x="5459095" y="3332131"/>
            <a:ext cx="800989" cy="801084"/>
          </a:xfrm>
          <a:custGeom>
            <a:avLst/>
            <a:gdLst>
              <a:gd name="T0" fmla="*/ 18 w 148"/>
              <a:gd name="T1" fmla="*/ 122 h 148"/>
              <a:gd name="T2" fmla="*/ 0 w 148"/>
              <a:gd name="T3" fmla="*/ 73 h 148"/>
              <a:gd name="T4" fmla="*/ 22 w 148"/>
              <a:gd name="T5" fmla="*/ 21 h 148"/>
              <a:gd name="T6" fmla="*/ 69 w 148"/>
              <a:gd name="T7" fmla="*/ 0 h 148"/>
              <a:gd name="T8" fmla="*/ 69 w 148"/>
              <a:gd name="T9" fmla="*/ 71 h 148"/>
              <a:gd name="T10" fmla="*/ 18 w 148"/>
              <a:gd name="T11" fmla="*/ 122 h 148"/>
              <a:gd name="T12" fmla="*/ 74 w 148"/>
              <a:gd name="T13" fmla="*/ 147 h 148"/>
              <a:gd name="T14" fmla="*/ 126 w 148"/>
              <a:gd name="T15" fmla="*/ 126 h 148"/>
              <a:gd name="T16" fmla="*/ 148 w 148"/>
              <a:gd name="T17" fmla="*/ 79 h 148"/>
              <a:gd name="T18" fmla="*/ 76 w 148"/>
              <a:gd name="T19" fmla="*/ 79 h 148"/>
              <a:gd name="T20" fmla="*/ 26 w 148"/>
              <a:gd name="T21" fmla="*/ 129 h 148"/>
              <a:gd name="T22" fmla="*/ 74 w 148"/>
              <a:gd name="T23" fmla="*/ 147 h 148"/>
              <a:gd name="T24" fmla="*/ 74 w 148"/>
              <a:gd name="T25" fmla="*/ 14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48">
                <a:moveTo>
                  <a:pt x="18" y="122"/>
                </a:moveTo>
                <a:cubicBezTo>
                  <a:pt x="6" y="108"/>
                  <a:pt x="0" y="91"/>
                  <a:pt x="0" y="73"/>
                </a:cubicBezTo>
                <a:cubicBezTo>
                  <a:pt x="0" y="54"/>
                  <a:pt x="8" y="35"/>
                  <a:pt x="22" y="21"/>
                </a:cubicBezTo>
                <a:cubicBezTo>
                  <a:pt x="34" y="9"/>
                  <a:pt x="51" y="1"/>
                  <a:pt x="69" y="0"/>
                </a:cubicBezTo>
                <a:cubicBezTo>
                  <a:pt x="69" y="71"/>
                  <a:pt x="69" y="71"/>
                  <a:pt x="69" y="71"/>
                </a:cubicBezTo>
                <a:cubicBezTo>
                  <a:pt x="18" y="122"/>
                  <a:pt x="18" y="122"/>
                  <a:pt x="18" y="122"/>
                </a:cubicBezTo>
                <a:close/>
                <a:moveTo>
                  <a:pt x="74" y="147"/>
                </a:moveTo>
                <a:cubicBezTo>
                  <a:pt x="94" y="147"/>
                  <a:pt x="112" y="140"/>
                  <a:pt x="126" y="126"/>
                </a:cubicBezTo>
                <a:cubicBezTo>
                  <a:pt x="139" y="113"/>
                  <a:pt x="147" y="97"/>
                  <a:pt x="148" y="79"/>
                </a:cubicBezTo>
                <a:cubicBezTo>
                  <a:pt x="76" y="79"/>
                  <a:pt x="76" y="79"/>
                  <a:pt x="76" y="79"/>
                </a:cubicBezTo>
                <a:cubicBezTo>
                  <a:pt x="26" y="129"/>
                  <a:pt x="26" y="129"/>
                  <a:pt x="26" y="129"/>
                </a:cubicBezTo>
                <a:cubicBezTo>
                  <a:pt x="39" y="141"/>
                  <a:pt x="56" y="148"/>
                  <a:pt x="74" y="147"/>
                </a:cubicBezTo>
                <a:cubicBezTo>
                  <a:pt x="74" y="147"/>
                  <a:pt x="74" y="147"/>
                  <a:pt x="74" y="147"/>
                </a:cubicBezTo>
                <a:close/>
              </a:path>
            </a:pathLst>
          </a:custGeom>
          <a:solidFill>
            <a:schemeClr val="accent2"/>
          </a:solidFill>
          <a:ln>
            <a:noFill/>
          </a:ln>
        </p:spPr>
        <p:txBody>
          <a:bodyPr vert="horz" wrap="square" lIns="121920" tIns="60960" rIns="121920" bIns="60960" numCol="1" anchor="t" anchorCtr="0" compatLnSpc="1"/>
          <a:lstStyle/>
          <a:p>
            <a:endParaRPr lang="zh-CN" altLang="en-US" sz="2400">
              <a:cs typeface="HarmonyOS Sans SC Black" panose="00000A00000000000000" charset="-122"/>
            </a:endParaRPr>
          </a:p>
        </p:txBody>
      </p:sp>
      <p:sp>
        <p:nvSpPr>
          <p:cNvPr id="2" name="文本框 1"/>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cxnSp>
        <p:nvCxnSpPr>
          <p:cNvPr id="2" name="直接箭头连接符 1"/>
          <p:cNvCxnSpPr/>
          <p:nvPr/>
        </p:nvCxnSpPr>
        <p:spPr>
          <a:xfrm>
            <a:off x="895694" y="3753744"/>
            <a:ext cx="10637494" cy="0"/>
          </a:xfrm>
          <a:prstGeom prst="straightConnector1">
            <a:avLst/>
          </a:prstGeom>
          <a:ln w="76200">
            <a:gradFill>
              <a:gsLst>
                <a:gs pos="37000">
                  <a:schemeClr val="accent1">
                    <a:alpha val="37000"/>
                  </a:schemeClr>
                </a:gs>
                <a:gs pos="0">
                  <a:schemeClr val="accent1">
                    <a:alpha val="0"/>
                  </a:schemeClr>
                </a:gs>
                <a:gs pos="100000">
                  <a:schemeClr val="accent1"/>
                </a:gs>
              </a:gsLst>
              <a:lin ang="0" scaled="0"/>
            </a:gradFill>
            <a:tailEnd type="triangle" w="lg" len="me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44699" y="2779327"/>
            <a:ext cx="2767405" cy="650240"/>
          </a:xfrm>
          <a:prstGeom prst="rect">
            <a:avLst/>
          </a:prstGeom>
        </p:spPr>
        <p:txBody>
          <a:bodyPr wrap="square">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just">
              <a:buClr>
                <a:srgbClr val="39C2D1"/>
              </a:buClr>
              <a:buSzPct val="105000"/>
            </a:pPr>
            <a:r>
              <a:rPr lang="zh-CN" altLang="en-US" dirty="0">
                <a:solidFill>
                  <a:schemeClr val="bg2">
                    <a:lumMod val="25000"/>
                  </a:schemeClr>
                </a:solidFill>
                <a:latin typeface="+mn-ea"/>
                <a:ea typeface="+mn-ea"/>
                <a:sym typeface="HarmonyOS Sans SC" panose="00000500000000000000" charset="-122"/>
              </a:rPr>
              <a:t>在这里输入你的正文阐述与关键词标题相关的具体内容</a:t>
            </a:r>
          </a:p>
        </p:txBody>
      </p:sp>
      <p:sp>
        <p:nvSpPr>
          <p:cNvPr id="4" name="文本框 3"/>
          <p:cNvSpPr txBox="1"/>
          <p:nvPr/>
        </p:nvSpPr>
        <p:spPr>
          <a:xfrm>
            <a:off x="895694" y="2380880"/>
            <a:ext cx="2466566" cy="460375"/>
          </a:xfrm>
          <a:prstGeom prst="rect">
            <a:avLst/>
          </a:prstGeom>
          <a:noFill/>
        </p:spPr>
        <p:txBody>
          <a:bodyPr wrap="square">
            <a:spAutoFit/>
          </a:bodyPr>
          <a:lstStyle>
            <a:defPPr>
              <a:defRPr lang="zh-CN"/>
            </a:defPPr>
            <a:lvl1pPr>
              <a:defRPr kumimoji="0" sz="4800" b="0" i="0" u="none" strike="noStrike" cap="none" spc="0" normalizeH="0" baseline="0">
                <a:ln>
                  <a:noFill/>
                </a:ln>
                <a:gradFill>
                  <a:gsLst>
                    <a:gs pos="0">
                      <a:schemeClr val="accent2"/>
                    </a:gs>
                    <a:gs pos="83000">
                      <a:schemeClr val="accent3"/>
                    </a:gs>
                  </a:gsLst>
                  <a:lin ang="5400000" scaled="0"/>
                </a:gradFill>
                <a:effectLst/>
                <a:uLnTx/>
                <a:uFillTx/>
                <a:latin typeface="+mj-ea"/>
                <a:ea typeface="+mj-ea"/>
              </a:defRPr>
            </a:lvl1pPr>
          </a:lstStyle>
          <a:p>
            <a:pPr algn="ctr"/>
            <a:r>
              <a:rPr lang="zh-CN" altLang="en-US" sz="2400" spc="100" dirty="0">
                <a:solidFill>
                  <a:schemeClr val="accent1"/>
                </a:solidFill>
                <a:effectLst>
                  <a:outerShdw blurRad="152400" dist="38100" dir="5400000" algn="t" rotWithShape="0">
                    <a:schemeClr val="bg2">
                      <a:lumMod val="25000"/>
                      <a:alpha val="14000"/>
                    </a:schemeClr>
                  </a:outerShdw>
                </a:effectLst>
              </a:rPr>
              <a:t>添加标题</a:t>
            </a:r>
          </a:p>
        </p:txBody>
      </p:sp>
      <p:sp>
        <p:nvSpPr>
          <p:cNvPr id="5" name="同心圆 8"/>
          <p:cNvSpPr/>
          <p:nvPr/>
        </p:nvSpPr>
        <p:spPr>
          <a:xfrm>
            <a:off x="2047124" y="3671891"/>
            <a:ext cx="163707" cy="163707"/>
          </a:xfrm>
          <a:prstGeom prst="donut">
            <a:avLst>
              <a:gd name="adj" fmla="val 223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solidFill>
                <a:schemeClr val="tx1"/>
              </a:solidFill>
            </a:endParaRPr>
          </a:p>
        </p:txBody>
      </p:sp>
      <p:sp>
        <p:nvSpPr>
          <p:cNvPr id="6" name="文本框 5"/>
          <p:cNvSpPr txBox="1"/>
          <p:nvPr/>
        </p:nvSpPr>
        <p:spPr>
          <a:xfrm>
            <a:off x="2837886" y="3930702"/>
            <a:ext cx="2466566" cy="461665"/>
          </a:xfrm>
          <a:prstGeom prst="rect">
            <a:avLst/>
          </a:prstGeom>
          <a:noFill/>
        </p:spPr>
        <p:txBody>
          <a:bodyPr wrap="square">
            <a:spAutoFit/>
          </a:bodyPr>
          <a:lstStyle>
            <a:defPPr>
              <a:defRPr lang="zh-CN"/>
            </a:defPPr>
            <a:lvl1pPr>
              <a:defRPr kumimoji="0" sz="4800" b="0" i="0" u="none" strike="noStrike" cap="none" spc="0" normalizeH="0" baseline="0">
                <a:ln>
                  <a:noFill/>
                </a:ln>
                <a:gradFill>
                  <a:gsLst>
                    <a:gs pos="0">
                      <a:schemeClr val="accent2"/>
                    </a:gs>
                    <a:gs pos="83000">
                      <a:schemeClr val="accent3"/>
                    </a:gs>
                  </a:gsLst>
                  <a:lin ang="5400000" scaled="0"/>
                </a:gradFill>
                <a:effectLst/>
                <a:uLnTx/>
                <a:uFillTx/>
                <a:latin typeface="+mj-ea"/>
                <a:ea typeface="+mj-ea"/>
              </a:defRPr>
            </a:lvl1pPr>
          </a:lstStyle>
          <a:p>
            <a:pPr algn="ctr"/>
            <a:r>
              <a:rPr lang="zh-CN" altLang="en-US" sz="2400" spc="100" dirty="0">
                <a:solidFill>
                  <a:schemeClr val="accent1"/>
                </a:solidFill>
                <a:effectLst>
                  <a:outerShdw blurRad="152400" dist="38100" dir="5400000" algn="t" rotWithShape="0">
                    <a:schemeClr val="bg2">
                      <a:lumMod val="25000"/>
                      <a:alpha val="14000"/>
                    </a:schemeClr>
                  </a:outerShdw>
                </a:effectLst>
              </a:rPr>
              <a:t>添加标题</a:t>
            </a:r>
          </a:p>
        </p:txBody>
      </p:sp>
      <p:sp>
        <p:nvSpPr>
          <p:cNvPr id="7" name="同心圆 10"/>
          <p:cNvSpPr/>
          <p:nvPr/>
        </p:nvSpPr>
        <p:spPr>
          <a:xfrm>
            <a:off x="3989316" y="3671891"/>
            <a:ext cx="163707" cy="163707"/>
          </a:xfrm>
          <a:prstGeom prst="donut">
            <a:avLst>
              <a:gd name="adj" fmla="val 223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solidFill>
                <a:schemeClr val="tx1"/>
              </a:solidFill>
            </a:endParaRPr>
          </a:p>
        </p:txBody>
      </p:sp>
      <p:sp>
        <p:nvSpPr>
          <p:cNvPr id="8" name="文本框 7"/>
          <p:cNvSpPr txBox="1"/>
          <p:nvPr/>
        </p:nvSpPr>
        <p:spPr>
          <a:xfrm>
            <a:off x="4780078" y="2380880"/>
            <a:ext cx="2466566" cy="461665"/>
          </a:xfrm>
          <a:prstGeom prst="rect">
            <a:avLst/>
          </a:prstGeom>
          <a:noFill/>
        </p:spPr>
        <p:txBody>
          <a:bodyPr wrap="square">
            <a:spAutoFit/>
          </a:bodyPr>
          <a:lstStyle>
            <a:defPPr>
              <a:defRPr lang="zh-CN"/>
            </a:defPPr>
            <a:lvl1pPr>
              <a:defRPr kumimoji="0" sz="4800" b="0" i="0" u="none" strike="noStrike" cap="none" spc="0" normalizeH="0" baseline="0">
                <a:ln>
                  <a:noFill/>
                </a:ln>
                <a:gradFill>
                  <a:gsLst>
                    <a:gs pos="0">
                      <a:schemeClr val="accent2"/>
                    </a:gs>
                    <a:gs pos="83000">
                      <a:schemeClr val="accent3"/>
                    </a:gs>
                  </a:gsLst>
                  <a:lin ang="5400000" scaled="0"/>
                </a:gradFill>
                <a:effectLst/>
                <a:uLnTx/>
                <a:uFillTx/>
                <a:latin typeface="+mj-ea"/>
                <a:ea typeface="+mj-ea"/>
              </a:defRPr>
            </a:lvl1pPr>
          </a:lstStyle>
          <a:p>
            <a:pPr algn="ctr"/>
            <a:r>
              <a:rPr lang="zh-CN" altLang="en-US" sz="2400" spc="100" dirty="0">
                <a:solidFill>
                  <a:schemeClr val="accent1"/>
                </a:solidFill>
                <a:effectLst>
                  <a:outerShdw blurRad="152400" dist="38100" dir="5400000" algn="t" rotWithShape="0">
                    <a:schemeClr val="bg2">
                      <a:lumMod val="25000"/>
                      <a:alpha val="14000"/>
                    </a:schemeClr>
                  </a:outerShdw>
                </a:effectLst>
              </a:rPr>
              <a:t>添加标题</a:t>
            </a:r>
          </a:p>
        </p:txBody>
      </p:sp>
      <p:sp>
        <p:nvSpPr>
          <p:cNvPr id="9" name="同心圆 12"/>
          <p:cNvSpPr/>
          <p:nvPr/>
        </p:nvSpPr>
        <p:spPr>
          <a:xfrm>
            <a:off x="5931508" y="3671891"/>
            <a:ext cx="163707" cy="163707"/>
          </a:xfrm>
          <a:prstGeom prst="donut">
            <a:avLst>
              <a:gd name="adj" fmla="val 223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solidFill>
                <a:schemeClr val="tx1"/>
              </a:solidFill>
            </a:endParaRPr>
          </a:p>
        </p:txBody>
      </p:sp>
      <p:sp>
        <p:nvSpPr>
          <p:cNvPr id="10" name="文本框 9"/>
          <p:cNvSpPr txBox="1"/>
          <p:nvPr/>
        </p:nvSpPr>
        <p:spPr>
          <a:xfrm>
            <a:off x="6722270" y="3930702"/>
            <a:ext cx="2466566" cy="461665"/>
          </a:xfrm>
          <a:prstGeom prst="rect">
            <a:avLst/>
          </a:prstGeom>
          <a:noFill/>
        </p:spPr>
        <p:txBody>
          <a:bodyPr wrap="square">
            <a:spAutoFit/>
          </a:bodyPr>
          <a:lstStyle>
            <a:defPPr>
              <a:defRPr lang="zh-CN"/>
            </a:defPPr>
            <a:lvl1pPr>
              <a:defRPr kumimoji="0" sz="4800" b="0" i="0" u="none" strike="noStrike" cap="none" spc="0" normalizeH="0" baseline="0">
                <a:ln>
                  <a:noFill/>
                </a:ln>
                <a:gradFill>
                  <a:gsLst>
                    <a:gs pos="0">
                      <a:schemeClr val="accent2"/>
                    </a:gs>
                    <a:gs pos="83000">
                      <a:schemeClr val="accent3"/>
                    </a:gs>
                  </a:gsLst>
                  <a:lin ang="5400000" scaled="0"/>
                </a:gradFill>
                <a:effectLst/>
                <a:uLnTx/>
                <a:uFillTx/>
                <a:latin typeface="+mj-ea"/>
                <a:ea typeface="+mj-ea"/>
              </a:defRPr>
            </a:lvl1pPr>
          </a:lstStyle>
          <a:p>
            <a:pPr algn="ctr"/>
            <a:r>
              <a:rPr lang="zh-CN" altLang="en-US" sz="2400" spc="100" dirty="0">
                <a:solidFill>
                  <a:schemeClr val="accent1"/>
                </a:solidFill>
                <a:effectLst>
                  <a:outerShdw blurRad="152400" dist="38100" dir="5400000" algn="t" rotWithShape="0">
                    <a:schemeClr val="bg2">
                      <a:lumMod val="25000"/>
                      <a:alpha val="14000"/>
                    </a:schemeClr>
                  </a:outerShdw>
                </a:effectLst>
              </a:rPr>
              <a:t>添加标题</a:t>
            </a:r>
          </a:p>
        </p:txBody>
      </p:sp>
      <p:sp>
        <p:nvSpPr>
          <p:cNvPr id="11" name="同心圆 14"/>
          <p:cNvSpPr/>
          <p:nvPr/>
        </p:nvSpPr>
        <p:spPr>
          <a:xfrm>
            <a:off x="7873700" y="3671891"/>
            <a:ext cx="163707" cy="163707"/>
          </a:xfrm>
          <a:prstGeom prst="donut">
            <a:avLst>
              <a:gd name="adj" fmla="val 223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solidFill>
                <a:schemeClr val="tx1"/>
              </a:solidFill>
            </a:endParaRPr>
          </a:p>
        </p:txBody>
      </p:sp>
      <p:sp>
        <p:nvSpPr>
          <p:cNvPr id="12" name="文本框 11"/>
          <p:cNvSpPr txBox="1"/>
          <p:nvPr/>
        </p:nvSpPr>
        <p:spPr>
          <a:xfrm>
            <a:off x="8664464" y="2380880"/>
            <a:ext cx="2466566" cy="461665"/>
          </a:xfrm>
          <a:prstGeom prst="rect">
            <a:avLst/>
          </a:prstGeom>
          <a:noFill/>
        </p:spPr>
        <p:txBody>
          <a:bodyPr wrap="square">
            <a:spAutoFit/>
          </a:bodyPr>
          <a:lstStyle>
            <a:defPPr>
              <a:defRPr lang="zh-CN"/>
            </a:defPPr>
            <a:lvl1pPr>
              <a:defRPr kumimoji="0" sz="4800" b="0" i="0" u="none" strike="noStrike" cap="none" spc="0" normalizeH="0" baseline="0">
                <a:ln>
                  <a:noFill/>
                </a:ln>
                <a:gradFill>
                  <a:gsLst>
                    <a:gs pos="0">
                      <a:schemeClr val="accent2"/>
                    </a:gs>
                    <a:gs pos="83000">
                      <a:schemeClr val="accent3"/>
                    </a:gs>
                  </a:gsLst>
                  <a:lin ang="5400000" scaled="0"/>
                </a:gradFill>
                <a:effectLst/>
                <a:uLnTx/>
                <a:uFillTx/>
                <a:latin typeface="+mj-ea"/>
                <a:ea typeface="+mj-ea"/>
              </a:defRPr>
            </a:lvl1pPr>
          </a:lstStyle>
          <a:p>
            <a:pPr algn="ctr"/>
            <a:r>
              <a:rPr lang="zh-CN" altLang="en-US" sz="2400" spc="100" dirty="0">
                <a:solidFill>
                  <a:schemeClr val="accent1"/>
                </a:solidFill>
                <a:effectLst>
                  <a:outerShdw blurRad="152400" dist="38100" dir="5400000" algn="t" rotWithShape="0">
                    <a:schemeClr val="bg2">
                      <a:lumMod val="25000"/>
                      <a:alpha val="14000"/>
                    </a:schemeClr>
                  </a:outerShdw>
                </a:effectLst>
              </a:rPr>
              <a:t>添加标题</a:t>
            </a:r>
          </a:p>
        </p:txBody>
      </p:sp>
      <p:sp>
        <p:nvSpPr>
          <p:cNvPr id="13" name="同心圆 16"/>
          <p:cNvSpPr/>
          <p:nvPr/>
        </p:nvSpPr>
        <p:spPr>
          <a:xfrm>
            <a:off x="9815894" y="3671891"/>
            <a:ext cx="163707" cy="163707"/>
          </a:xfrm>
          <a:prstGeom prst="donut">
            <a:avLst>
              <a:gd name="adj" fmla="val 223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solidFill>
                <a:schemeClr val="tx1"/>
              </a:solidFill>
            </a:endParaRPr>
          </a:p>
        </p:txBody>
      </p:sp>
      <p:sp>
        <p:nvSpPr>
          <p:cNvPr id="14" name="椭圆 13"/>
          <p:cNvSpPr/>
          <p:nvPr/>
        </p:nvSpPr>
        <p:spPr>
          <a:xfrm>
            <a:off x="3663099" y="5198116"/>
            <a:ext cx="805631" cy="805631"/>
          </a:xfrm>
          <a:prstGeom prst="ellipse">
            <a:avLst/>
          </a:prstGeom>
          <a:gradFill flip="none" rotWithShape="1">
            <a:gsLst>
              <a:gs pos="0">
                <a:schemeClr val="accent1"/>
              </a:gs>
              <a:gs pos="67000">
                <a:schemeClr val="accent1"/>
              </a:gs>
            </a:gsLst>
            <a:path path="circle">
              <a:fillToRect r="100000" b="100000"/>
            </a:path>
            <a:tileRect/>
          </a:gradFill>
          <a:ln>
            <a:noFill/>
          </a:ln>
          <a:effectLst>
            <a:outerShdw blurRad="279400" dist="342900" dir="5400000" sx="88000" sy="88000" algn="t" rotWithShape="0">
              <a:schemeClr val="accent1">
                <a:lumMod val="5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HarmonyOS Sans SC" panose="00000500000000000000" charset="-122"/>
              <a:ea typeface="HarmonyOS Sans SC" panose="00000500000000000000" charset="-122"/>
            </a:endParaRPr>
          </a:p>
        </p:txBody>
      </p:sp>
      <p:sp>
        <p:nvSpPr>
          <p:cNvPr id="15" name="椭圆 14"/>
          <p:cNvSpPr/>
          <p:nvPr/>
        </p:nvSpPr>
        <p:spPr>
          <a:xfrm>
            <a:off x="7552737" y="5200032"/>
            <a:ext cx="805631" cy="805631"/>
          </a:xfrm>
          <a:prstGeom prst="ellipse">
            <a:avLst/>
          </a:prstGeom>
          <a:gradFill flip="none" rotWithShape="1">
            <a:gsLst>
              <a:gs pos="0">
                <a:schemeClr val="accent1"/>
              </a:gs>
              <a:gs pos="67000">
                <a:schemeClr val="accent1"/>
              </a:gs>
            </a:gsLst>
            <a:path path="circle">
              <a:fillToRect r="100000" b="100000"/>
            </a:path>
            <a:tileRect/>
          </a:gradFill>
          <a:ln>
            <a:noFill/>
          </a:ln>
          <a:effectLst>
            <a:outerShdw blurRad="279400" dist="342900" dir="5400000" sx="88000" sy="88000" algn="t" rotWithShape="0">
              <a:schemeClr val="accent1">
                <a:lumMod val="5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HarmonyOS Sans SC" panose="00000500000000000000" charset="-122"/>
              <a:ea typeface="HarmonyOS Sans SC" panose="00000500000000000000" charset="-122"/>
            </a:endParaRPr>
          </a:p>
        </p:txBody>
      </p:sp>
      <p:sp>
        <p:nvSpPr>
          <p:cNvPr id="27" name="椭圆 26"/>
          <p:cNvSpPr/>
          <p:nvPr/>
        </p:nvSpPr>
        <p:spPr>
          <a:xfrm>
            <a:off x="5632157" y="1485812"/>
            <a:ext cx="805631" cy="805631"/>
          </a:xfrm>
          <a:prstGeom prst="ellipse">
            <a:avLst/>
          </a:prstGeom>
          <a:gradFill flip="none" rotWithShape="1">
            <a:gsLst>
              <a:gs pos="0">
                <a:schemeClr val="accent1"/>
              </a:gs>
              <a:gs pos="67000">
                <a:schemeClr val="accent1"/>
              </a:gs>
            </a:gsLst>
            <a:path path="circle">
              <a:fillToRect r="100000" b="100000"/>
            </a:path>
            <a:tileRect/>
          </a:gradFill>
          <a:ln>
            <a:noFill/>
          </a:ln>
          <a:effectLst>
            <a:outerShdw blurRad="279400" dist="342900" dir="5400000" sx="88000" sy="88000" algn="t" rotWithShape="0">
              <a:schemeClr val="accent1">
                <a:lumMod val="5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HarmonyOS Sans SC" panose="00000500000000000000" charset="-122"/>
              <a:ea typeface="HarmonyOS Sans SC" panose="00000500000000000000" charset="-122"/>
            </a:endParaRPr>
          </a:p>
        </p:txBody>
      </p:sp>
      <p:sp>
        <p:nvSpPr>
          <p:cNvPr id="28" name="椭圆 27"/>
          <p:cNvSpPr/>
          <p:nvPr/>
        </p:nvSpPr>
        <p:spPr>
          <a:xfrm>
            <a:off x="9515937" y="1485812"/>
            <a:ext cx="805631" cy="805631"/>
          </a:xfrm>
          <a:prstGeom prst="ellipse">
            <a:avLst/>
          </a:prstGeom>
          <a:gradFill flip="none" rotWithShape="1">
            <a:gsLst>
              <a:gs pos="0">
                <a:schemeClr val="accent1"/>
              </a:gs>
              <a:gs pos="67000">
                <a:schemeClr val="accent1"/>
              </a:gs>
            </a:gsLst>
            <a:path path="circle">
              <a:fillToRect r="100000" b="100000"/>
            </a:path>
            <a:tileRect/>
          </a:gradFill>
          <a:ln>
            <a:noFill/>
          </a:ln>
          <a:effectLst>
            <a:outerShdw blurRad="279400" dist="342900" dir="5400000" sx="88000" sy="88000" algn="t" rotWithShape="0">
              <a:schemeClr val="accent1">
                <a:lumMod val="5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HarmonyOS Sans SC" panose="00000500000000000000" charset="-122"/>
              <a:ea typeface="HarmonyOS Sans SC" panose="00000500000000000000" charset="-122"/>
            </a:endParaRPr>
          </a:p>
        </p:txBody>
      </p:sp>
      <p:sp>
        <p:nvSpPr>
          <p:cNvPr id="29" name="椭圆 28"/>
          <p:cNvSpPr/>
          <p:nvPr/>
        </p:nvSpPr>
        <p:spPr>
          <a:xfrm>
            <a:off x="1728016" y="1477475"/>
            <a:ext cx="805631" cy="822305"/>
          </a:xfrm>
          <a:prstGeom prst="ellipse">
            <a:avLst/>
          </a:prstGeom>
          <a:gradFill flip="none" rotWithShape="1">
            <a:gsLst>
              <a:gs pos="0">
                <a:schemeClr val="accent1"/>
              </a:gs>
              <a:gs pos="67000">
                <a:schemeClr val="accent1"/>
              </a:gs>
            </a:gsLst>
            <a:path path="circle">
              <a:fillToRect r="100000" b="100000"/>
            </a:path>
            <a:tileRect/>
          </a:gradFill>
          <a:ln>
            <a:noFill/>
          </a:ln>
          <a:effectLst>
            <a:outerShdw blurRad="279400" dist="342900" dir="5400000" sx="88000" sy="88000" algn="t" rotWithShape="0">
              <a:schemeClr val="accent1">
                <a:lumMod val="5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latin typeface="HarmonyOS Sans SC" panose="00000500000000000000" charset="-122"/>
              <a:ea typeface="HarmonyOS Sans SC" panose="00000500000000000000" charset="-122"/>
            </a:endParaRPr>
          </a:p>
        </p:txBody>
      </p:sp>
      <p:grpSp>
        <p:nvGrpSpPr>
          <p:cNvPr id="30" name="组合 29"/>
          <p:cNvGrpSpPr/>
          <p:nvPr/>
        </p:nvGrpSpPr>
        <p:grpSpPr>
          <a:xfrm>
            <a:off x="5862481" y="1704167"/>
            <a:ext cx="328264" cy="386193"/>
            <a:chOff x="3775649" y="-842660"/>
            <a:chExt cx="496221" cy="583790"/>
          </a:xfrm>
        </p:grpSpPr>
        <p:sp>
          <p:nvSpPr>
            <p:cNvPr id="31" name="任意多边形 23"/>
            <p:cNvSpPr/>
            <p:nvPr/>
          </p:nvSpPr>
          <p:spPr>
            <a:xfrm flipH="1" flipV="1">
              <a:off x="3804838" y="-842660"/>
              <a:ext cx="467032" cy="583790"/>
            </a:xfrm>
            <a:custGeom>
              <a:avLst/>
              <a:gdLst>
                <a:gd name="connsiteX0" fmla="*/ 467032 w 467032"/>
                <a:gd name="connsiteY0" fmla="*/ 277300 h 583790"/>
                <a:gd name="connsiteX1" fmla="*/ 467032 w 467032"/>
                <a:gd name="connsiteY1" fmla="*/ 145948 h 583790"/>
                <a:gd name="connsiteX2" fmla="*/ 335679 w 467032"/>
                <a:gd name="connsiteY2" fmla="*/ 0 h 583790"/>
                <a:gd name="connsiteX3" fmla="*/ 29190 w 467032"/>
                <a:gd name="connsiteY3" fmla="*/ 0 h 583790"/>
                <a:gd name="connsiteX4" fmla="*/ 0 w 467032"/>
                <a:gd name="connsiteY4" fmla="*/ 29190 h 583790"/>
                <a:gd name="connsiteX5" fmla="*/ 0 w 467032"/>
                <a:gd name="connsiteY5" fmla="*/ 554601 h 583790"/>
                <a:gd name="connsiteX6" fmla="*/ 29190 w 467032"/>
                <a:gd name="connsiteY6" fmla="*/ 583790 h 583790"/>
                <a:gd name="connsiteX7" fmla="*/ 204327 w 467032"/>
                <a:gd name="connsiteY7" fmla="*/ 583790 h 5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032" h="583790">
                  <a:moveTo>
                    <a:pt x="467032" y="277300"/>
                  </a:moveTo>
                  <a:lnTo>
                    <a:pt x="467032" y="145948"/>
                  </a:lnTo>
                  <a:lnTo>
                    <a:pt x="335679" y="0"/>
                  </a:lnTo>
                  <a:lnTo>
                    <a:pt x="29190" y="0"/>
                  </a:lnTo>
                  <a:cubicBezTo>
                    <a:pt x="13069" y="0"/>
                    <a:pt x="0" y="13069"/>
                    <a:pt x="0" y="29190"/>
                  </a:cubicBezTo>
                  <a:lnTo>
                    <a:pt x="0" y="554601"/>
                  </a:lnTo>
                  <a:cubicBezTo>
                    <a:pt x="0" y="570722"/>
                    <a:pt x="13069" y="583790"/>
                    <a:pt x="29190" y="583790"/>
                  </a:cubicBezTo>
                  <a:lnTo>
                    <a:pt x="204327" y="583790"/>
                  </a:lnTo>
                </a:path>
              </a:pathLst>
            </a:custGeom>
            <a:noFill/>
            <a:ln w="12700" cap="rnd">
              <a:solidFill>
                <a:schemeClr val="bg1"/>
              </a:solidFill>
              <a:prstDash val="solid"/>
              <a:round/>
            </a:ln>
          </p:spPr>
          <p:txBody>
            <a:bodyPr rtlCol="0" anchor="ctr">
              <a:spAutoFit/>
            </a:bodyPr>
            <a:lstStyle/>
            <a:p>
              <a:endParaRPr lang="zh-CN" altLang="en-US"/>
            </a:p>
          </p:txBody>
        </p:sp>
        <p:sp>
          <p:nvSpPr>
            <p:cNvPr id="32" name="任意多边形 24"/>
            <p:cNvSpPr/>
            <p:nvPr/>
          </p:nvSpPr>
          <p:spPr>
            <a:xfrm flipH="1" flipV="1">
              <a:off x="3775649" y="-842660"/>
              <a:ext cx="204326" cy="204326"/>
            </a:xfrm>
            <a:custGeom>
              <a:avLst/>
              <a:gdLst>
                <a:gd name="connsiteX0" fmla="*/ 58379 w 204326"/>
                <a:gd name="connsiteY0" fmla="*/ 204327 h 204326"/>
                <a:gd name="connsiteX1" fmla="*/ 204327 w 204326"/>
                <a:gd name="connsiteY1" fmla="*/ 58379 h 204326"/>
                <a:gd name="connsiteX2" fmla="*/ 145948 w 204326"/>
                <a:gd name="connsiteY2" fmla="*/ 0 h 204326"/>
                <a:gd name="connsiteX3" fmla="*/ 0 w 204326"/>
                <a:gd name="connsiteY3" fmla="*/ 145948 h 204326"/>
                <a:gd name="connsiteX4" fmla="*/ 0 w 204326"/>
                <a:gd name="connsiteY4" fmla="*/ 204327 h 204326"/>
                <a:gd name="connsiteX5" fmla="*/ 58379 w 204326"/>
                <a:gd name="connsiteY5" fmla="*/ 204327 h 20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326" h="204326">
                  <a:moveTo>
                    <a:pt x="58379" y="204327"/>
                  </a:moveTo>
                  <a:lnTo>
                    <a:pt x="204327" y="58379"/>
                  </a:lnTo>
                  <a:lnTo>
                    <a:pt x="145948" y="0"/>
                  </a:lnTo>
                  <a:lnTo>
                    <a:pt x="0" y="145948"/>
                  </a:lnTo>
                  <a:lnTo>
                    <a:pt x="0" y="204327"/>
                  </a:lnTo>
                  <a:lnTo>
                    <a:pt x="58379" y="204327"/>
                  </a:lnTo>
                  <a:close/>
                </a:path>
              </a:pathLst>
            </a:custGeom>
            <a:noFill/>
            <a:ln w="12700" cap="rnd">
              <a:solidFill>
                <a:schemeClr val="bg1"/>
              </a:solidFill>
              <a:prstDash val="solid"/>
              <a:round/>
            </a:ln>
          </p:spPr>
          <p:txBody>
            <a:bodyPr rtlCol="0" anchor="ctr">
              <a:spAutoFit/>
            </a:bodyPr>
            <a:lstStyle/>
            <a:p>
              <a:endParaRPr lang="zh-CN" altLang="en-US"/>
            </a:p>
          </p:txBody>
        </p:sp>
        <p:sp>
          <p:nvSpPr>
            <p:cNvPr id="33" name="任意多边形 25"/>
            <p:cNvSpPr/>
            <p:nvPr/>
          </p:nvSpPr>
          <p:spPr>
            <a:xfrm flipH="1" flipV="1">
              <a:off x="3804839" y="-404817"/>
              <a:ext cx="145947" cy="145947"/>
            </a:xfrm>
            <a:custGeom>
              <a:avLst/>
              <a:gdLst>
                <a:gd name="connsiteX0" fmla="*/ 0 w 145947"/>
                <a:gd name="connsiteY0" fmla="*/ 0 h 145947"/>
                <a:gd name="connsiteX1" fmla="*/ 0 w 145947"/>
                <a:gd name="connsiteY1" fmla="*/ 145948 h 145947"/>
                <a:gd name="connsiteX2" fmla="*/ 145948 w 145947"/>
                <a:gd name="connsiteY2" fmla="*/ 145948 h 145947"/>
              </a:gdLst>
              <a:ahLst/>
              <a:cxnLst>
                <a:cxn ang="0">
                  <a:pos x="connsiteX0" y="connsiteY0"/>
                </a:cxn>
                <a:cxn ang="0">
                  <a:pos x="connsiteX1" y="connsiteY1"/>
                </a:cxn>
                <a:cxn ang="0">
                  <a:pos x="connsiteX2" y="connsiteY2"/>
                </a:cxn>
              </a:cxnLst>
              <a:rect l="l" t="t" r="r" b="b"/>
              <a:pathLst>
                <a:path w="145947" h="145947">
                  <a:moveTo>
                    <a:pt x="0" y="0"/>
                  </a:moveTo>
                  <a:lnTo>
                    <a:pt x="0" y="145948"/>
                  </a:lnTo>
                  <a:lnTo>
                    <a:pt x="145948" y="145948"/>
                  </a:lnTo>
                </a:path>
              </a:pathLst>
            </a:custGeom>
            <a:noFill/>
            <a:ln w="12700" cap="rnd">
              <a:solidFill>
                <a:schemeClr val="bg1"/>
              </a:solidFill>
              <a:prstDash val="solid"/>
              <a:round/>
            </a:ln>
          </p:spPr>
          <p:txBody>
            <a:bodyPr rtlCol="0" anchor="ctr">
              <a:spAutoFit/>
            </a:bodyPr>
            <a:lstStyle/>
            <a:p>
              <a:endParaRPr lang="zh-CN" altLang="en-US"/>
            </a:p>
          </p:txBody>
        </p:sp>
      </p:grpSp>
      <p:grpSp>
        <p:nvGrpSpPr>
          <p:cNvPr id="34" name="组合 33"/>
          <p:cNvGrpSpPr/>
          <p:nvPr/>
        </p:nvGrpSpPr>
        <p:grpSpPr>
          <a:xfrm>
            <a:off x="1935170" y="1703896"/>
            <a:ext cx="386464" cy="386464"/>
            <a:chOff x="2535514" y="-1231484"/>
            <a:chExt cx="584200" cy="584200"/>
          </a:xfrm>
        </p:grpSpPr>
        <p:sp>
          <p:nvSpPr>
            <p:cNvPr id="35" name="任意多边形 27"/>
            <p:cNvSpPr/>
            <p:nvPr/>
          </p:nvSpPr>
          <p:spPr>
            <a:xfrm>
              <a:off x="2535514" y="-1056224"/>
              <a:ext cx="584200" cy="233680"/>
            </a:xfrm>
            <a:custGeom>
              <a:avLst/>
              <a:gdLst>
                <a:gd name="connsiteX0" fmla="*/ 292100 w 584200"/>
                <a:gd name="connsiteY0" fmla="*/ 233680 h 233680"/>
                <a:gd name="connsiteX1" fmla="*/ 584200 w 584200"/>
                <a:gd name="connsiteY1" fmla="*/ 116840 h 233680"/>
                <a:gd name="connsiteX2" fmla="*/ 292100 w 584200"/>
                <a:gd name="connsiteY2" fmla="*/ 0 h 233680"/>
                <a:gd name="connsiteX3" fmla="*/ 0 w 584200"/>
                <a:gd name="connsiteY3" fmla="*/ 116840 h 233680"/>
                <a:gd name="connsiteX4" fmla="*/ 292100 w 584200"/>
                <a:gd name="connsiteY4" fmla="*/ 233680 h 233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200" h="233680">
                  <a:moveTo>
                    <a:pt x="292100" y="233680"/>
                  </a:moveTo>
                  <a:cubicBezTo>
                    <a:pt x="453422" y="233680"/>
                    <a:pt x="584200" y="181369"/>
                    <a:pt x="584200" y="116840"/>
                  </a:cubicBezTo>
                  <a:cubicBezTo>
                    <a:pt x="584200" y="52311"/>
                    <a:pt x="453422" y="0"/>
                    <a:pt x="292100" y="0"/>
                  </a:cubicBezTo>
                  <a:cubicBezTo>
                    <a:pt x="130778" y="0"/>
                    <a:pt x="0" y="52311"/>
                    <a:pt x="0" y="116840"/>
                  </a:cubicBezTo>
                  <a:cubicBezTo>
                    <a:pt x="0" y="181369"/>
                    <a:pt x="130778" y="233680"/>
                    <a:pt x="292100" y="233680"/>
                  </a:cubicBezTo>
                  <a:close/>
                </a:path>
              </a:pathLst>
            </a:custGeom>
            <a:noFill/>
            <a:ln w="12700" cap="rnd">
              <a:solidFill>
                <a:schemeClr val="bg1"/>
              </a:solidFill>
              <a:prstDash val="solid"/>
              <a:round/>
            </a:ln>
          </p:spPr>
          <p:txBody>
            <a:bodyPr rot="0" spcFirstLastPara="0" vertOverflow="overflow" horzOverflow="overflow" vert="horz" wrap="square" lIns="91440" tIns="45720" rIns="91440" bIns="45720" numCol="1" spcCol="0" rtlCol="0" fromWordArt="0" anchor="ctr" anchorCtr="0" forceAA="0" compatLnSpc="1">
              <a:spAutoFit/>
            </a:bodyPr>
            <a:lstStyle/>
            <a:p>
              <a:endParaRPr lang="zh-CN" altLang="en-US"/>
            </a:p>
          </p:txBody>
        </p:sp>
        <p:sp>
          <p:nvSpPr>
            <p:cNvPr id="36" name="任意多边形 28"/>
            <p:cNvSpPr/>
            <p:nvPr/>
          </p:nvSpPr>
          <p:spPr>
            <a:xfrm>
              <a:off x="2710774" y="-1231484"/>
              <a:ext cx="233680" cy="584200"/>
            </a:xfrm>
            <a:custGeom>
              <a:avLst/>
              <a:gdLst>
                <a:gd name="connsiteX0" fmla="*/ 233680 w 233680"/>
                <a:gd name="connsiteY0" fmla="*/ 292100 h 584200"/>
                <a:gd name="connsiteX1" fmla="*/ 116840 w 233680"/>
                <a:gd name="connsiteY1" fmla="*/ 584200 h 584200"/>
                <a:gd name="connsiteX2" fmla="*/ 0 w 233680"/>
                <a:gd name="connsiteY2" fmla="*/ 292100 h 584200"/>
                <a:gd name="connsiteX3" fmla="*/ 116840 w 233680"/>
                <a:gd name="connsiteY3" fmla="*/ 0 h 584200"/>
                <a:gd name="connsiteX4" fmla="*/ 233680 w 233680"/>
                <a:gd name="connsiteY4" fmla="*/ 292100 h 58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 h="584200">
                  <a:moveTo>
                    <a:pt x="233680" y="292100"/>
                  </a:moveTo>
                  <a:cubicBezTo>
                    <a:pt x="233680" y="453422"/>
                    <a:pt x="181369" y="584200"/>
                    <a:pt x="116840" y="584200"/>
                  </a:cubicBezTo>
                  <a:cubicBezTo>
                    <a:pt x="52311" y="584200"/>
                    <a:pt x="0" y="453422"/>
                    <a:pt x="0" y="292100"/>
                  </a:cubicBezTo>
                  <a:cubicBezTo>
                    <a:pt x="0" y="130778"/>
                    <a:pt x="52311" y="0"/>
                    <a:pt x="116840" y="0"/>
                  </a:cubicBezTo>
                  <a:cubicBezTo>
                    <a:pt x="181369" y="0"/>
                    <a:pt x="233680" y="130778"/>
                    <a:pt x="233680" y="292100"/>
                  </a:cubicBezTo>
                  <a:close/>
                </a:path>
              </a:pathLst>
            </a:custGeom>
            <a:noFill/>
            <a:ln w="12700" cap="rnd">
              <a:solidFill>
                <a:schemeClr val="bg1"/>
              </a:solidFill>
              <a:prstDash val="solid"/>
              <a:round/>
            </a:ln>
          </p:spPr>
          <p:txBody>
            <a:bodyPr rot="0" spcFirstLastPara="0" vertOverflow="overflow" horzOverflow="overflow" vert="horz" wrap="square" lIns="91440" tIns="45720" rIns="91440" bIns="45720" numCol="1" spcCol="0" rtlCol="0" fromWordArt="0" anchor="ctr" anchorCtr="0" forceAA="0" compatLnSpc="1">
              <a:spAutoFit/>
            </a:bodyPr>
            <a:lstStyle/>
            <a:p>
              <a:endParaRPr lang="zh-CN" altLang="en-US"/>
            </a:p>
          </p:txBody>
        </p:sp>
        <p:sp>
          <p:nvSpPr>
            <p:cNvPr id="47" name="任意多边形 29"/>
            <p:cNvSpPr/>
            <p:nvPr/>
          </p:nvSpPr>
          <p:spPr>
            <a:xfrm>
              <a:off x="2535514" y="-1231484"/>
              <a:ext cx="584200" cy="584200"/>
            </a:xfrm>
            <a:custGeom>
              <a:avLst/>
              <a:gdLst>
                <a:gd name="connsiteX0" fmla="*/ 584200 w 584200"/>
                <a:gd name="connsiteY0" fmla="*/ 292100 h 584200"/>
                <a:gd name="connsiteX1" fmla="*/ 292100 w 584200"/>
                <a:gd name="connsiteY1" fmla="*/ 584200 h 584200"/>
                <a:gd name="connsiteX2" fmla="*/ 0 w 584200"/>
                <a:gd name="connsiteY2" fmla="*/ 292100 h 584200"/>
                <a:gd name="connsiteX3" fmla="*/ 292100 w 584200"/>
                <a:gd name="connsiteY3" fmla="*/ 0 h 584200"/>
                <a:gd name="connsiteX4" fmla="*/ 584200 w 584200"/>
                <a:gd name="connsiteY4" fmla="*/ 292100 h 58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200" h="584200">
                  <a:moveTo>
                    <a:pt x="584200" y="292100"/>
                  </a:moveTo>
                  <a:cubicBezTo>
                    <a:pt x="584200" y="453422"/>
                    <a:pt x="453422" y="584200"/>
                    <a:pt x="292100" y="584200"/>
                  </a:cubicBezTo>
                  <a:cubicBezTo>
                    <a:pt x="130778" y="584200"/>
                    <a:pt x="0" y="453422"/>
                    <a:pt x="0" y="292100"/>
                  </a:cubicBezTo>
                  <a:cubicBezTo>
                    <a:pt x="0" y="130778"/>
                    <a:pt x="130778" y="0"/>
                    <a:pt x="292100" y="0"/>
                  </a:cubicBezTo>
                  <a:cubicBezTo>
                    <a:pt x="453422" y="0"/>
                    <a:pt x="584200" y="130778"/>
                    <a:pt x="584200" y="292100"/>
                  </a:cubicBezTo>
                  <a:close/>
                </a:path>
              </a:pathLst>
            </a:custGeom>
            <a:noFill/>
            <a:ln w="12700" cap="rnd">
              <a:solidFill>
                <a:schemeClr val="bg1"/>
              </a:solidFill>
              <a:prstDash val="solid"/>
              <a:round/>
            </a:ln>
          </p:spPr>
          <p:txBody>
            <a:bodyPr rot="0" spcFirstLastPara="0" vertOverflow="overflow" horzOverflow="overflow" vert="horz" wrap="square" lIns="91440" tIns="45720" rIns="91440" bIns="45720" numCol="1" spcCol="0" rtlCol="0" fromWordArt="0" anchor="ctr" anchorCtr="0" forceAA="0" compatLnSpc="1">
              <a:spAutoFit/>
            </a:bodyPr>
            <a:lstStyle/>
            <a:p>
              <a:endParaRPr lang="zh-CN" altLang="en-US"/>
            </a:p>
          </p:txBody>
        </p:sp>
      </p:grpSp>
      <p:grpSp>
        <p:nvGrpSpPr>
          <p:cNvPr id="48" name="组合 47"/>
          <p:cNvGrpSpPr/>
          <p:nvPr/>
        </p:nvGrpSpPr>
        <p:grpSpPr>
          <a:xfrm>
            <a:off x="9755322" y="1713704"/>
            <a:ext cx="342905" cy="342896"/>
            <a:chOff x="3134273" y="-747525"/>
            <a:chExt cx="342905" cy="342896"/>
          </a:xfrm>
        </p:grpSpPr>
        <p:sp>
          <p:nvSpPr>
            <p:cNvPr id="49" name="任意多边形 35"/>
            <p:cNvSpPr/>
            <p:nvPr/>
          </p:nvSpPr>
          <p:spPr>
            <a:xfrm>
              <a:off x="3305728" y="-605115"/>
              <a:ext cx="171450" cy="200486"/>
            </a:xfrm>
            <a:custGeom>
              <a:avLst/>
              <a:gdLst>
                <a:gd name="connsiteX0" fmla="*/ 0 w 171450"/>
                <a:gd name="connsiteY0" fmla="*/ 174293 h 200486"/>
                <a:gd name="connsiteX1" fmla="*/ 68580 w 171450"/>
                <a:gd name="connsiteY1" fmla="*/ 200487 h 200486"/>
                <a:gd name="connsiteX2" fmla="*/ 171450 w 171450"/>
                <a:gd name="connsiteY2" fmla="*/ 97617 h 200486"/>
                <a:gd name="connsiteX3" fmla="*/ 101119 w 171450"/>
                <a:gd name="connsiteY3" fmla="*/ 0 h 200486"/>
              </a:gdLst>
              <a:ahLst/>
              <a:cxnLst>
                <a:cxn ang="0">
                  <a:pos x="connsiteX0" y="connsiteY0"/>
                </a:cxn>
                <a:cxn ang="0">
                  <a:pos x="connsiteX1" y="connsiteY1"/>
                </a:cxn>
                <a:cxn ang="0">
                  <a:pos x="connsiteX2" y="connsiteY2"/>
                </a:cxn>
                <a:cxn ang="0">
                  <a:pos x="connsiteX3" y="connsiteY3"/>
                </a:cxn>
              </a:cxnLst>
              <a:rect l="l" t="t" r="r" b="b"/>
              <a:pathLst>
                <a:path w="171450" h="200486">
                  <a:moveTo>
                    <a:pt x="0" y="174293"/>
                  </a:moveTo>
                  <a:cubicBezTo>
                    <a:pt x="18199" y="190582"/>
                    <a:pt x="42233" y="200487"/>
                    <a:pt x="68580" y="200487"/>
                  </a:cubicBezTo>
                  <a:cubicBezTo>
                    <a:pt x="125393" y="200487"/>
                    <a:pt x="171450" y="154430"/>
                    <a:pt x="171450" y="97617"/>
                  </a:cubicBezTo>
                  <a:cubicBezTo>
                    <a:pt x="171450" y="52176"/>
                    <a:pt x="141985" y="13616"/>
                    <a:pt x="101119" y="0"/>
                  </a:cubicBezTo>
                </a:path>
              </a:pathLst>
            </a:custGeom>
            <a:noFill/>
            <a:ln w="12700" cap="rnd">
              <a:solidFill>
                <a:schemeClr val="bg1"/>
              </a:solidFill>
              <a:prstDash val="solid"/>
              <a:round/>
            </a:ln>
          </p:spPr>
          <p:txBody>
            <a:bodyPr rtlCol="0" anchor="ctr">
              <a:spAutoFit/>
            </a:bodyPr>
            <a:lstStyle/>
            <a:p>
              <a:endParaRPr lang="zh-CN" altLang="en-US"/>
            </a:p>
          </p:txBody>
        </p:sp>
        <p:sp>
          <p:nvSpPr>
            <p:cNvPr id="50" name="任意多边形 36"/>
            <p:cNvSpPr/>
            <p:nvPr/>
          </p:nvSpPr>
          <p:spPr>
            <a:xfrm>
              <a:off x="3134273" y="-605223"/>
              <a:ext cx="205739" cy="200594"/>
            </a:xfrm>
            <a:custGeom>
              <a:avLst/>
              <a:gdLst>
                <a:gd name="connsiteX0" fmla="*/ 198638 w 205739"/>
                <a:gd name="connsiteY0" fmla="*/ 60092 h 200594"/>
                <a:gd name="connsiteX1" fmla="*/ 205740 w 205739"/>
                <a:gd name="connsiteY1" fmla="*/ 97725 h 200594"/>
                <a:gd name="connsiteX2" fmla="*/ 102870 w 205739"/>
                <a:gd name="connsiteY2" fmla="*/ 200595 h 200594"/>
                <a:gd name="connsiteX3" fmla="*/ 0 w 205739"/>
                <a:gd name="connsiteY3" fmla="*/ 97725 h 200594"/>
                <a:gd name="connsiteX4" fmla="*/ 70657 w 205739"/>
                <a:gd name="connsiteY4" fmla="*/ 0 h 20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39" h="200594">
                  <a:moveTo>
                    <a:pt x="198638" y="60092"/>
                  </a:moveTo>
                  <a:cubicBezTo>
                    <a:pt x="203222" y="71748"/>
                    <a:pt x="205740" y="84443"/>
                    <a:pt x="205740" y="97725"/>
                  </a:cubicBezTo>
                  <a:cubicBezTo>
                    <a:pt x="205740" y="154538"/>
                    <a:pt x="159683" y="200595"/>
                    <a:pt x="102870" y="200595"/>
                  </a:cubicBezTo>
                  <a:cubicBezTo>
                    <a:pt x="46056" y="200595"/>
                    <a:pt x="0" y="154538"/>
                    <a:pt x="0" y="97725"/>
                  </a:cubicBezTo>
                  <a:cubicBezTo>
                    <a:pt x="0" y="52163"/>
                    <a:pt x="29622" y="13518"/>
                    <a:pt x="70657" y="0"/>
                  </a:cubicBezTo>
                </a:path>
              </a:pathLst>
            </a:custGeom>
            <a:noFill/>
            <a:ln w="12700" cap="rnd">
              <a:solidFill>
                <a:schemeClr val="bg1"/>
              </a:solidFill>
              <a:prstDash val="solid"/>
              <a:round/>
            </a:ln>
          </p:spPr>
          <p:txBody>
            <a:bodyPr rtlCol="0" anchor="ctr">
              <a:spAutoFit/>
            </a:bodyPr>
            <a:lstStyle/>
            <a:p>
              <a:endParaRPr lang="zh-CN" altLang="en-US"/>
            </a:p>
          </p:txBody>
        </p:sp>
        <p:sp>
          <p:nvSpPr>
            <p:cNvPr id="51" name="任意多边形 37"/>
            <p:cNvSpPr/>
            <p:nvPr/>
          </p:nvSpPr>
          <p:spPr>
            <a:xfrm>
              <a:off x="3202858" y="-747525"/>
              <a:ext cx="205740" cy="205740"/>
            </a:xfrm>
            <a:custGeom>
              <a:avLst/>
              <a:gdLst>
                <a:gd name="connsiteX0" fmla="*/ 102870 w 205740"/>
                <a:gd name="connsiteY0" fmla="*/ 205740 h 205740"/>
                <a:gd name="connsiteX1" fmla="*/ 205740 w 205740"/>
                <a:gd name="connsiteY1" fmla="*/ 102870 h 205740"/>
                <a:gd name="connsiteX2" fmla="*/ 102870 w 205740"/>
                <a:gd name="connsiteY2" fmla="*/ 0 h 205740"/>
                <a:gd name="connsiteX3" fmla="*/ 0 w 205740"/>
                <a:gd name="connsiteY3" fmla="*/ 102870 h 205740"/>
                <a:gd name="connsiteX4" fmla="*/ 102870 w 205740"/>
                <a:gd name="connsiteY4" fmla="*/ 205740 h 20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0" h="205740">
                  <a:moveTo>
                    <a:pt x="102870" y="205740"/>
                  </a:moveTo>
                  <a:cubicBezTo>
                    <a:pt x="159683" y="205740"/>
                    <a:pt x="205740" y="159684"/>
                    <a:pt x="205740" y="102870"/>
                  </a:cubicBezTo>
                  <a:cubicBezTo>
                    <a:pt x="205740" y="46056"/>
                    <a:pt x="159683" y="0"/>
                    <a:pt x="102870" y="0"/>
                  </a:cubicBezTo>
                  <a:cubicBezTo>
                    <a:pt x="46057" y="0"/>
                    <a:pt x="0" y="46056"/>
                    <a:pt x="0" y="102870"/>
                  </a:cubicBezTo>
                  <a:cubicBezTo>
                    <a:pt x="0" y="159684"/>
                    <a:pt x="46057" y="205740"/>
                    <a:pt x="102870" y="205740"/>
                  </a:cubicBezTo>
                  <a:close/>
                </a:path>
              </a:pathLst>
            </a:custGeom>
            <a:noFill/>
            <a:ln w="12700" cap="rnd">
              <a:solidFill>
                <a:schemeClr val="bg1"/>
              </a:solidFill>
              <a:prstDash val="solid"/>
              <a:round/>
            </a:ln>
          </p:spPr>
          <p:txBody>
            <a:bodyPr rtlCol="0" anchor="ctr">
              <a:spAutoFit/>
            </a:bodyPr>
            <a:lstStyle/>
            <a:p>
              <a:endParaRPr lang="zh-CN" altLang="en-US"/>
            </a:p>
          </p:txBody>
        </p:sp>
      </p:grpSp>
      <p:grpSp>
        <p:nvGrpSpPr>
          <p:cNvPr id="52" name="组合 51"/>
          <p:cNvGrpSpPr/>
          <p:nvPr/>
        </p:nvGrpSpPr>
        <p:grpSpPr>
          <a:xfrm>
            <a:off x="3911609" y="5478285"/>
            <a:ext cx="308610" cy="308610"/>
            <a:chOff x="6147435" y="-849604"/>
            <a:chExt cx="308610" cy="308610"/>
          </a:xfrm>
        </p:grpSpPr>
        <p:sp>
          <p:nvSpPr>
            <p:cNvPr id="53" name="任意多边形 39"/>
            <p:cNvSpPr/>
            <p:nvPr/>
          </p:nvSpPr>
          <p:spPr>
            <a:xfrm>
              <a:off x="6147435" y="-849604"/>
              <a:ext cx="120015" cy="120015"/>
            </a:xfrm>
            <a:custGeom>
              <a:avLst/>
              <a:gdLst>
                <a:gd name="connsiteX0" fmla="*/ 0 w 120015"/>
                <a:gd name="connsiteY0" fmla="*/ 0 h 120015"/>
                <a:gd name="connsiteX1" fmla="*/ 120015 w 120015"/>
                <a:gd name="connsiteY1" fmla="*/ 0 h 120015"/>
                <a:gd name="connsiteX2" fmla="*/ 120015 w 120015"/>
                <a:gd name="connsiteY2" fmla="*/ 120015 h 120015"/>
                <a:gd name="connsiteX3" fmla="*/ 0 w 120015"/>
                <a:gd name="connsiteY3" fmla="*/ 120015 h 120015"/>
              </a:gdLst>
              <a:ahLst/>
              <a:cxnLst>
                <a:cxn ang="0">
                  <a:pos x="connsiteX0" y="connsiteY0"/>
                </a:cxn>
                <a:cxn ang="0">
                  <a:pos x="connsiteX1" y="connsiteY1"/>
                </a:cxn>
                <a:cxn ang="0">
                  <a:pos x="connsiteX2" y="connsiteY2"/>
                </a:cxn>
                <a:cxn ang="0">
                  <a:pos x="connsiteX3" y="connsiteY3"/>
                </a:cxn>
              </a:cxnLst>
              <a:rect l="l" t="t" r="r" b="b"/>
              <a:pathLst>
                <a:path w="120015" h="120015">
                  <a:moveTo>
                    <a:pt x="0" y="0"/>
                  </a:moveTo>
                  <a:lnTo>
                    <a:pt x="120015" y="0"/>
                  </a:lnTo>
                  <a:lnTo>
                    <a:pt x="120015" y="120015"/>
                  </a:lnTo>
                  <a:lnTo>
                    <a:pt x="0" y="120015"/>
                  </a:lnTo>
                  <a:close/>
                </a:path>
              </a:pathLst>
            </a:custGeom>
            <a:noFill/>
            <a:ln w="12700" cap="rnd">
              <a:solidFill>
                <a:schemeClr val="bg1"/>
              </a:solidFill>
              <a:prstDash val="solid"/>
              <a:round/>
            </a:ln>
          </p:spPr>
          <p:txBody>
            <a:bodyPr rtlCol="0" anchor="ctr">
              <a:spAutoFit/>
            </a:bodyPr>
            <a:lstStyle/>
            <a:p>
              <a:endParaRPr lang="zh-CN" altLang="en-US"/>
            </a:p>
          </p:txBody>
        </p:sp>
        <p:sp>
          <p:nvSpPr>
            <p:cNvPr id="400" name="任意多边形 40"/>
            <p:cNvSpPr/>
            <p:nvPr/>
          </p:nvSpPr>
          <p:spPr>
            <a:xfrm>
              <a:off x="6147435" y="-661009"/>
              <a:ext cx="120015" cy="120015"/>
            </a:xfrm>
            <a:custGeom>
              <a:avLst/>
              <a:gdLst>
                <a:gd name="connsiteX0" fmla="*/ 0 w 120015"/>
                <a:gd name="connsiteY0" fmla="*/ 0 h 120015"/>
                <a:gd name="connsiteX1" fmla="*/ 120015 w 120015"/>
                <a:gd name="connsiteY1" fmla="*/ 0 h 120015"/>
                <a:gd name="connsiteX2" fmla="*/ 120015 w 120015"/>
                <a:gd name="connsiteY2" fmla="*/ 120015 h 120015"/>
                <a:gd name="connsiteX3" fmla="*/ 0 w 120015"/>
                <a:gd name="connsiteY3" fmla="*/ 120015 h 120015"/>
              </a:gdLst>
              <a:ahLst/>
              <a:cxnLst>
                <a:cxn ang="0">
                  <a:pos x="connsiteX0" y="connsiteY0"/>
                </a:cxn>
                <a:cxn ang="0">
                  <a:pos x="connsiteX1" y="connsiteY1"/>
                </a:cxn>
                <a:cxn ang="0">
                  <a:pos x="connsiteX2" y="connsiteY2"/>
                </a:cxn>
                <a:cxn ang="0">
                  <a:pos x="connsiteX3" y="connsiteY3"/>
                </a:cxn>
              </a:cxnLst>
              <a:rect l="l" t="t" r="r" b="b"/>
              <a:pathLst>
                <a:path w="120015" h="120015">
                  <a:moveTo>
                    <a:pt x="0" y="0"/>
                  </a:moveTo>
                  <a:lnTo>
                    <a:pt x="120015" y="0"/>
                  </a:lnTo>
                  <a:lnTo>
                    <a:pt x="120015" y="120015"/>
                  </a:lnTo>
                  <a:lnTo>
                    <a:pt x="0" y="120015"/>
                  </a:lnTo>
                  <a:close/>
                </a:path>
              </a:pathLst>
            </a:custGeom>
            <a:noFill/>
            <a:ln w="12700" cap="rnd">
              <a:solidFill>
                <a:schemeClr val="bg1"/>
              </a:solidFill>
              <a:prstDash val="solid"/>
              <a:round/>
            </a:ln>
          </p:spPr>
          <p:txBody>
            <a:bodyPr rtlCol="0" anchor="ctr">
              <a:spAutoFit/>
            </a:bodyPr>
            <a:lstStyle/>
            <a:p>
              <a:endParaRPr lang="zh-CN" altLang="en-US"/>
            </a:p>
          </p:txBody>
        </p:sp>
        <p:sp>
          <p:nvSpPr>
            <p:cNvPr id="401" name="任意多边形 41"/>
            <p:cNvSpPr/>
            <p:nvPr/>
          </p:nvSpPr>
          <p:spPr>
            <a:xfrm>
              <a:off x="6336030" y="-849604"/>
              <a:ext cx="120015" cy="120015"/>
            </a:xfrm>
            <a:custGeom>
              <a:avLst/>
              <a:gdLst>
                <a:gd name="connsiteX0" fmla="*/ 0 w 120015"/>
                <a:gd name="connsiteY0" fmla="*/ 0 h 120015"/>
                <a:gd name="connsiteX1" fmla="*/ 120015 w 120015"/>
                <a:gd name="connsiteY1" fmla="*/ 0 h 120015"/>
                <a:gd name="connsiteX2" fmla="*/ 120015 w 120015"/>
                <a:gd name="connsiteY2" fmla="*/ 120015 h 120015"/>
                <a:gd name="connsiteX3" fmla="*/ 0 w 120015"/>
                <a:gd name="connsiteY3" fmla="*/ 120015 h 120015"/>
              </a:gdLst>
              <a:ahLst/>
              <a:cxnLst>
                <a:cxn ang="0">
                  <a:pos x="connsiteX0" y="connsiteY0"/>
                </a:cxn>
                <a:cxn ang="0">
                  <a:pos x="connsiteX1" y="connsiteY1"/>
                </a:cxn>
                <a:cxn ang="0">
                  <a:pos x="connsiteX2" y="connsiteY2"/>
                </a:cxn>
                <a:cxn ang="0">
                  <a:pos x="connsiteX3" y="connsiteY3"/>
                </a:cxn>
              </a:cxnLst>
              <a:rect l="l" t="t" r="r" b="b"/>
              <a:pathLst>
                <a:path w="120015" h="120015">
                  <a:moveTo>
                    <a:pt x="0" y="0"/>
                  </a:moveTo>
                  <a:lnTo>
                    <a:pt x="120015" y="0"/>
                  </a:lnTo>
                  <a:lnTo>
                    <a:pt x="120015" y="120015"/>
                  </a:lnTo>
                  <a:lnTo>
                    <a:pt x="0" y="120015"/>
                  </a:lnTo>
                  <a:close/>
                </a:path>
              </a:pathLst>
            </a:custGeom>
            <a:noFill/>
            <a:ln w="12700" cap="rnd">
              <a:solidFill>
                <a:schemeClr val="bg1"/>
              </a:solidFill>
              <a:prstDash val="solid"/>
              <a:round/>
            </a:ln>
          </p:spPr>
          <p:txBody>
            <a:bodyPr rtlCol="0" anchor="ctr">
              <a:spAutoFit/>
            </a:bodyPr>
            <a:lstStyle/>
            <a:p>
              <a:endParaRPr lang="zh-CN" altLang="en-US"/>
            </a:p>
          </p:txBody>
        </p:sp>
        <p:sp>
          <p:nvSpPr>
            <p:cNvPr id="402" name="任意多边形 42"/>
            <p:cNvSpPr/>
            <p:nvPr/>
          </p:nvSpPr>
          <p:spPr>
            <a:xfrm>
              <a:off x="6336030" y="-661009"/>
              <a:ext cx="120015" cy="120015"/>
            </a:xfrm>
            <a:custGeom>
              <a:avLst/>
              <a:gdLst>
                <a:gd name="connsiteX0" fmla="*/ 0 w 120015"/>
                <a:gd name="connsiteY0" fmla="*/ 0 h 120015"/>
                <a:gd name="connsiteX1" fmla="*/ 120015 w 120015"/>
                <a:gd name="connsiteY1" fmla="*/ 0 h 120015"/>
                <a:gd name="connsiteX2" fmla="*/ 0 w 120015"/>
                <a:gd name="connsiteY2" fmla="*/ 0 h 120015"/>
                <a:gd name="connsiteX3" fmla="*/ 0 w 120015"/>
                <a:gd name="connsiteY3" fmla="*/ 120015 h 120015"/>
                <a:gd name="connsiteX4" fmla="*/ 0 w 120015"/>
                <a:gd name="connsiteY4" fmla="*/ 0 h 120015"/>
                <a:gd name="connsiteX5" fmla="*/ 120015 w 120015"/>
                <a:gd name="connsiteY5" fmla="*/ 120015 h 12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015" h="120015">
                  <a:moveTo>
                    <a:pt x="0" y="0"/>
                  </a:moveTo>
                  <a:lnTo>
                    <a:pt x="120015" y="0"/>
                  </a:lnTo>
                  <a:moveTo>
                    <a:pt x="0" y="0"/>
                  </a:moveTo>
                  <a:lnTo>
                    <a:pt x="0" y="120015"/>
                  </a:lnTo>
                  <a:moveTo>
                    <a:pt x="0" y="0"/>
                  </a:moveTo>
                  <a:lnTo>
                    <a:pt x="120015" y="120015"/>
                  </a:lnTo>
                </a:path>
              </a:pathLst>
            </a:custGeom>
            <a:noFill/>
            <a:ln w="12700" cap="rnd">
              <a:solidFill>
                <a:schemeClr val="bg1"/>
              </a:solidFill>
              <a:prstDash val="solid"/>
              <a:round/>
            </a:ln>
          </p:spPr>
          <p:txBody>
            <a:bodyPr rtlCol="0" anchor="ctr">
              <a:spAutoFit/>
            </a:bodyPr>
            <a:lstStyle/>
            <a:p>
              <a:endParaRPr lang="zh-CN" altLang="en-US"/>
            </a:p>
          </p:txBody>
        </p:sp>
      </p:grpSp>
      <p:grpSp>
        <p:nvGrpSpPr>
          <p:cNvPr id="403" name="组合 402"/>
          <p:cNvGrpSpPr/>
          <p:nvPr/>
        </p:nvGrpSpPr>
        <p:grpSpPr>
          <a:xfrm>
            <a:off x="7780035" y="5443995"/>
            <a:ext cx="342900" cy="342900"/>
            <a:chOff x="8811646" y="-927955"/>
            <a:chExt cx="342900" cy="342900"/>
          </a:xfrm>
        </p:grpSpPr>
        <p:sp>
          <p:nvSpPr>
            <p:cNvPr id="404" name="任意多边形 44"/>
            <p:cNvSpPr/>
            <p:nvPr/>
          </p:nvSpPr>
          <p:spPr>
            <a:xfrm>
              <a:off x="8811646" y="-927955"/>
              <a:ext cx="342900" cy="342900"/>
            </a:xfrm>
            <a:custGeom>
              <a:avLst/>
              <a:gdLst>
                <a:gd name="connsiteX0" fmla="*/ 308610 w 342900"/>
                <a:gd name="connsiteY0" fmla="*/ 0 h 342900"/>
                <a:gd name="connsiteX1" fmla="*/ 342900 w 342900"/>
                <a:gd name="connsiteY1" fmla="*/ 0 h 342900"/>
                <a:gd name="connsiteX2" fmla="*/ 342900 w 342900"/>
                <a:gd name="connsiteY2" fmla="*/ 342900 h 342900"/>
                <a:gd name="connsiteX3" fmla="*/ 308610 w 342900"/>
                <a:gd name="connsiteY3" fmla="*/ 342900 h 342900"/>
                <a:gd name="connsiteX4" fmla="*/ 34290 w 342900"/>
                <a:gd name="connsiteY4" fmla="*/ 342900 h 342900"/>
                <a:gd name="connsiteX5" fmla="*/ 0 w 342900"/>
                <a:gd name="connsiteY5" fmla="*/ 342900 h 342900"/>
                <a:gd name="connsiteX6" fmla="*/ 0 w 342900"/>
                <a:gd name="connsiteY6" fmla="*/ 0 h 342900"/>
                <a:gd name="connsiteX7" fmla="*/ 34290 w 342900"/>
                <a:gd name="connsiteY7" fmla="*/ 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342900">
                  <a:moveTo>
                    <a:pt x="308610" y="0"/>
                  </a:moveTo>
                  <a:cubicBezTo>
                    <a:pt x="327548" y="0"/>
                    <a:pt x="342900" y="0"/>
                    <a:pt x="342900" y="0"/>
                  </a:cubicBezTo>
                  <a:lnTo>
                    <a:pt x="342900" y="342900"/>
                  </a:lnTo>
                  <a:cubicBezTo>
                    <a:pt x="342900" y="342900"/>
                    <a:pt x="327548" y="342900"/>
                    <a:pt x="308610" y="342900"/>
                  </a:cubicBezTo>
                  <a:lnTo>
                    <a:pt x="34290" y="342900"/>
                  </a:lnTo>
                  <a:cubicBezTo>
                    <a:pt x="15352" y="342900"/>
                    <a:pt x="0" y="342900"/>
                    <a:pt x="0" y="342900"/>
                  </a:cubicBezTo>
                  <a:lnTo>
                    <a:pt x="0" y="0"/>
                  </a:lnTo>
                  <a:cubicBezTo>
                    <a:pt x="0" y="0"/>
                    <a:pt x="15352" y="0"/>
                    <a:pt x="34290" y="0"/>
                  </a:cubicBezTo>
                  <a:close/>
                </a:path>
              </a:pathLst>
            </a:custGeom>
            <a:noFill/>
            <a:ln w="12700" cap="rnd">
              <a:solidFill>
                <a:schemeClr val="bg1"/>
              </a:solidFill>
              <a:prstDash val="solid"/>
              <a:round/>
            </a:ln>
          </p:spPr>
          <p:txBody>
            <a:bodyPr rtlCol="0" anchor="ctr">
              <a:spAutoFit/>
            </a:bodyPr>
            <a:lstStyle/>
            <a:p>
              <a:endParaRPr lang="zh-CN" altLang="en-US"/>
            </a:p>
          </p:txBody>
        </p:sp>
        <p:sp>
          <p:nvSpPr>
            <p:cNvPr id="405" name="任意多边形 45"/>
            <p:cNvSpPr/>
            <p:nvPr/>
          </p:nvSpPr>
          <p:spPr>
            <a:xfrm>
              <a:off x="8880226" y="-859375"/>
              <a:ext cx="8572" cy="68580"/>
            </a:xfrm>
            <a:custGeom>
              <a:avLst/>
              <a:gdLst>
                <a:gd name="connsiteX0" fmla="*/ 0 w 8572"/>
                <a:gd name="connsiteY0" fmla="*/ 0 h 68580"/>
                <a:gd name="connsiteX1" fmla="*/ 0 w 8572"/>
                <a:gd name="connsiteY1" fmla="*/ 68580 h 68580"/>
              </a:gdLst>
              <a:ahLst/>
              <a:cxnLst>
                <a:cxn ang="0">
                  <a:pos x="connsiteX0" y="connsiteY0"/>
                </a:cxn>
                <a:cxn ang="0">
                  <a:pos x="connsiteX1" y="connsiteY1"/>
                </a:cxn>
              </a:cxnLst>
              <a:rect l="l" t="t" r="r" b="b"/>
              <a:pathLst>
                <a:path w="8572" h="68580">
                  <a:moveTo>
                    <a:pt x="0" y="0"/>
                  </a:moveTo>
                  <a:lnTo>
                    <a:pt x="0" y="68580"/>
                  </a:lnTo>
                </a:path>
              </a:pathLst>
            </a:custGeom>
            <a:noFill/>
            <a:ln w="12700" cap="rnd">
              <a:solidFill>
                <a:schemeClr val="bg1"/>
              </a:solidFill>
              <a:prstDash val="solid"/>
              <a:round/>
            </a:ln>
          </p:spPr>
          <p:txBody>
            <a:bodyPr rtlCol="0" anchor="ctr">
              <a:spAutoFit/>
            </a:bodyPr>
            <a:lstStyle/>
            <a:p>
              <a:endParaRPr lang="zh-CN" altLang="en-US"/>
            </a:p>
          </p:txBody>
        </p:sp>
        <p:sp>
          <p:nvSpPr>
            <p:cNvPr id="406" name="任意多边形 46"/>
            <p:cNvSpPr/>
            <p:nvPr/>
          </p:nvSpPr>
          <p:spPr>
            <a:xfrm>
              <a:off x="9017386" y="-722215"/>
              <a:ext cx="8572" cy="68580"/>
            </a:xfrm>
            <a:custGeom>
              <a:avLst/>
              <a:gdLst>
                <a:gd name="connsiteX0" fmla="*/ 0 w 8572"/>
                <a:gd name="connsiteY0" fmla="*/ 0 h 68580"/>
                <a:gd name="connsiteX1" fmla="*/ 0 w 8572"/>
                <a:gd name="connsiteY1" fmla="*/ 68580 h 68580"/>
              </a:gdLst>
              <a:ahLst/>
              <a:cxnLst>
                <a:cxn ang="0">
                  <a:pos x="connsiteX0" y="connsiteY0"/>
                </a:cxn>
                <a:cxn ang="0">
                  <a:pos x="connsiteX1" y="connsiteY1"/>
                </a:cxn>
              </a:cxnLst>
              <a:rect l="l" t="t" r="r" b="b"/>
              <a:pathLst>
                <a:path w="8572" h="68580">
                  <a:moveTo>
                    <a:pt x="0" y="0"/>
                  </a:moveTo>
                  <a:lnTo>
                    <a:pt x="0" y="68580"/>
                  </a:lnTo>
                </a:path>
              </a:pathLst>
            </a:custGeom>
            <a:noFill/>
            <a:ln w="12700" cap="rnd">
              <a:solidFill>
                <a:schemeClr val="bg1"/>
              </a:solidFill>
              <a:prstDash val="solid"/>
              <a:round/>
            </a:ln>
          </p:spPr>
          <p:txBody>
            <a:bodyPr rtlCol="0" anchor="ctr">
              <a:spAutoFit/>
            </a:bodyPr>
            <a:lstStyle/>
            <a:p>
              <a:endParaRPr lang="zh-CN" altLang="en-US"/>
            </a:p>
          </p:txBody>
        </p:sp>
        <p:sp>
          <p:nvSpPr>
            <p:cNvPr id="407" name="任意多边形 47"/>
            <p:cNvSpPr/>
            <p:nvPr/>
          </p:nvSpPr>
          <p:spPr>
            <a:xfrm>
              <a:off x="8948806" y="-859375"/>
              <a:ext cx="8572" cy="68580"/>
            </a:xfrm>
            <a:custGeom>
              <a:avLst/>
              <a:gdLst>
                <a:gd name="connsiteX0" fmla="*/ 0 w 8572"/>
                <a:gd name="connsiteY0" fmla="*/ 0 h 68580"/>
                <a:gd name="connsiteX1" fmla="*/ 0 w 8572"/>
                <a:gd name="connsiteY1" fmla="*/ 68580 h 68580"/>
              </a:gdLst>
              <a:ahLst/>
              <a:cxnLst>
                <a:cxn ang="0">
                  <a:pos x="connsiteX0" y="connsiteY0"/>
                </a:cxn>
                <a:cxn ang="0">
                  <a:pos x="connsiteX1" y="connsiteY1"/>
                </a:cxn>
              </a:cxnLst>
              <a:rect l="l" t="t" r="r" b="b"/>
              <a:pathLst>
                <a:path w="8572" h="68580">
                  <a:moveTo>
                    <a:pt x="0" y="0"/>
                  </a:moveTo>
                  <a:lnTo>
                    <a:pt x="0" y="68580"/>
                  </a:lnTo>
                </a:path>
              </a:pathLst>
            </a:custGeom>
            <a:noFill/>
            <a:ln w="12700" cap="rnd">
              <a:solidFill>
                <a:schemeClr val="bg1"/>
              </a:solidFill>
              <a:prstDash val="solid"/>
              <a:round/>
            </a:ln>
          </p:spPr>
          <p:txBody>
            <a:bodyPr rtlCol="0" anchor="ctr">
              <a:spAutoFit/>
            </a:bodyPr>
            <a:lstStyle/>
            <a:p>
              <a:endParaRPr lang="zh-CN" altLang="en-US"/>
            </a:p>
          </p:txBody>
        </p:sp>
        <p:sp>
          <p:nvSpPr>
            <p:cNvPr id="408" name="任意多边形 48"/>
            <p:cNvSpPr/>
            <p:nvPr/>
          </p:nvSpPr>
          <p:spPr>
            <a:xfrm>
              <a:off x="9017386" y="-859375"/>
              <a:ext cx="68580" cy="8572"/>
            </a:xfrm>
            <a:custGeom>
              <a:avLst/>
              <a:gdLst>
                <a:gd name="connsiteX0" fmla="*/ 0 w 68580"/>
                <a:gd name="connsiteY0" fmla="*/ 0 h 8572"/>
                <a:gd name="connsiteX1" fmla="*/ 68580 w 68580"/>
                <a:gd name="connsiteY1" fmla="*/ 0 h 8572"/>
              </a:gdLst>
              <a:ahLst/>
              <a:cxnLst>
                <a:cxn ang="0">
                  <a:pos x="connsiteX0" y="connsiteY0"/>
                </a:cxn>
                <a:cxn ang="0">
                  <a:pos x="connsiteX1" y="connsiteY1"/>
                </a:cxn>
              </a:cxnLst>
              <a:rect l="l" t="t" r="r" b="b"/>
              <a:pathLst>
                <a:path w="68580" h="8572">
                  <a:moveTo>
                    <a:pt x="0" y="0"/>
                  </a:moveTo>
                  <a:lnTo>
                    <a:pt x="68580" y="0"/>
                  </a:lnTo>
                </a:path>
              </a:pathLst>
            </a:custGeom>
            <a:noFill/>
            <a:ln w="12700" cap="rnd">
              <a:solidFill>
                <a:schemeClr val="bg1"/>
              </a:solidFill>
              <a:prstDash val="solid"/>
              <a:round/>
            </a:ln>
          </p:spPr>
          <p:txBody>
            <a:bodyPr rtlCol="0" anchor="ctr">
              <a:spAutoFit/>
            </a:bodyPr>
            <a:lstStyle/>
            <a:p>
              <a:endParaRPr lang="zh-CN" altLang="en-US"/>
            </a:p>
          </p:txBody>
        </p:sp>
        <p:sp>
          <p:nvSpPr>
            <p:cNvPr id="409" name="任意多边形 49"/>
            <p:cNvSpPr/>
            <p:nvPr/>
          </p:nvSpPr>
          <p:spPr>
            <a:xfrm>
              <a:off x="8880226" y="-722215"/>
              <a:ext cx="68580" cy="8572"/>
            </a:xfrm>
            <a:custGeom>
              <a:avLst/>
              <a:gdLst>
                <a:gd name="connsiteX0" fmla="*/ 0 w 68580"/>
                <a:gd name="connsiteY0" fmla="*/ 0 h 8572"/>
                <a:gd name="connsiteX1" fmla="*/ 68580 w 68580"/>
                <a:gd name="connsiteY1" fmla="*/ 0 h 8572"/>
              </a:gdLst>
              <a:ahLst/>
              <a:cxnLst>
                <a:cxn ang="0">
                  <a:pos x="connsiteX0" y="connsiteY0"/>
                </a:cxn>
                <a:cxn ang="0">
                  <a:pos x="connsiteX1" y="connsiteY1"/>
                </a:cxn>
              </a:cxnLst>
              <a:rect l="l" t="t" r="r" b="b"/>
              <a:pathLst>
                <a:path w="68580" h="8572">
                  <a:moveTo>
                    <a:pt x="0" y="0"/>
                  </a:moveTo>
                  <a:lnTo>
                    <a:pt x="68580" y="0"/>
                  </a:lnTo>
                </a:path>
              </a:pathLst>
            </a:custGeom>
            <a:noFill/>
            <a:ln w="12700" cap="rnd">
              <a:solidFill>
                <a:schemeClr val="bg1"/>
              </a:solidFill>
              <a:prstDash val="solid"/>
              <a:round/>
            </a:ln>
          </p:spPr>
          <p:txBody>
            <a:bodyPr rtlCol="0" anchor="ctr">
              <a:spAutoFit/>
            </a:bodyPr>
            <a:lstStyle/>
            <a:p>
              <a:endParaRPr lang="zh-CN" altLang="en-US"/>
            </a:p>
          </p:txBody>
        </p:sp>
        <p:sp>
          <p:nvSpPr>
            <p:cNvPr id="410" name="任意多边形 50"/>
            <p:cNvSpPr/>
            <p:nvPr/>
          </p:nvSpPr>
          <p:spPr>
            <a:xfrm>
              <a:off x="9017386" y="-790795"/>
              <a:ext cx="68580" cy="8572"/>
            </a:xfrm>
            <a:custGeom>
              <a:avLst/>
              <a:gdLst>
                <a:gd name="connsiteX0" fmla="*/ 0 w 68580"/>
                <a:gd name="connsiteY0" fmla="*/ 0 h 8572"/>
                <a:gd name="connsiteX1" fmla="*/ 68580 w 68580"/>
                <a:gd name="connsiteY1" fmla="*/ 0 h 8572"/>
              </a:gdLst>
              <a:ahLst/>
              <a:cxnLst>
                <a:cxn ang="0">
                  <a:pos x="connsiteX0" y="connsiteY0"/>
                </a:cxn>
                <a:cxn ang="0">
                  <a:pos x="connsiteX1" y="connsiteY1"/>
                </a:cxn>
              </a:cxnLst>
              <a:rect l="l" t="t" r="r" b="b"/>
              <a:pathLst>
                <a:path w="68580" h="8572">
                  <a:moveTo>
                    <a:pt x="0" y="0"/>
                  </a:moveTo>
                  <a:lnTo>
                    <a:pt x="68580" y="0"/>
                  </a:lnTo>
                </a:path>
              </a:pathLst>
            </a:custGeom>
            <a:noFill/>
            <a:ln w="12700" cap="rnd">
              <a:solidFill>
                <a:schemeClr val="bg1"/>
              </a:solidFill>
              <a:prstDash val="solid"/>
              <a:round/>
            </a:ln>
          </p:spPr>
          <p:txBody>
            <a:bodyPr rtlCol="0" anchor="ctr">
              <a:spAutoFit/>
            </a:bodyPr>
            <a:lstStyle/>
            <a:p>
              <a:endParaRPr lang="zh-CN" altLang="en-US"/>
            </a:p>
          </p:txBody>
        </p:sp>
        <p:sp>
          <p:nvSpPr>
            <p:cNvPr id="411" name="任意多边形 51"/>
            <p:cNvSpPr/>
            <p:nvPr/>
          </p:nvSpPr>
          <p:spPr>
            <a:xfrm>
              <a:off x="8880226" y="-653635"/>
              <a:ext cx="68580" cy="8572"/>
            </a:xfrm>
            <a:custGeom>
              <a:avLst/>
              <a:gdLst>
                <a:gd name="connsiteX0" fmla="*/ 0 w 68580"/>
                <a:gd name="connsiteY0" fmla="*/ 0 h 8572"/>
                <a:gd name="connsiteX1" fmla="*/ 68580 w 68580"/>
                <a:gd name="connsiteY1" fmla="*/ 0 h 8572"/>
              </a:gdLst>
              <a:ahLst/>
              <a:cxnLst>
                <a:cxn ang="0">
                  <a:pos x="connsiteX0" y="connsiteY0"/>
                </a:cxn>
                <a:cxn ang="0">
                  <a:pos x="connsiteX1" y="connsiteY1"/>
                </a:cxn>
              </a:cxnLst>
              <a:rect l="l" t="t" r="r" b="b"/>
              <a:pathLst>
                <a:path w="68580" h="8572">
                  <a:moveTo>
                    <a:pt x="0" y="0"/>
                  </a:moveTo>
                  <a:lnTo>
                    <a:pt x="68580" y="0"/>
                  </a:lnTo>
                </a:path>
              </a:pathLst>
            </a:custGeom>
            <a:noFill/>
            <a:ln w="12700" cap="rnd">
              <a:solidFill>
                <a:schemeClr val="bg1"/>
              </a:solidFill>
              <a:prstDash val="solid"/>
              <a:round/>
            </a:ln>
          </p:spPr>
          <p:txBody>
            <a:bodyPr rtlCol="0" anchor="ctr">
              <a:spAutoFit/>
            </a:bodyPr>
            <a:lstStyle/>
            <a:p>
              <a:endParaRPr lang="zh-CN" altLang="en-US"/>
            </a:p>
          </p:txBody>
        </p:sp>
        <p:sp>
          <p:nvSpPr>
            <p:cNvPr id="412" name="任意多边形 52"/>
            <p:cNvSpPr/>
            <p:nvPr/>
          </p:nvSpPr>
          <p:spPr>
            <a:xfrm>
              <a:off x="9085966" y="-722215"/>
              <a:ext cx="8572" cy="68580"/>
            </a:xfrm>
            <a:custGeom>
              <a:avLst/>
              <a:gdLst>
                <a:gd name="connsiteX0" fmla="*/ 0 w 8572"/>
                <a:gd name="connsiteY0" fmla="*/ 0 h 68580"/>
                <a:gd name="connsiteX1" fmla="*/ 0 w 8572"/>
                <a:gd name="connsiteY1" fmla="*/ 68580 h 68580"/>
              </a:gdLst>
              <a:ahLst/>
              <a:cxnLst>
                <a:cxn ang="0">
                  <a:pos x="connsiteX0" y="connsiteY0"/>
                </a:cxn>
                <a:cxn ang="0">
                  <a:pos x="connsiteX1" y="connsiteY1"/>
                </a:cxn>
              </a:cxnLst>
              <a:rect l="l" t="t" r="r" b="b"/>
              <a:pathLst>
                <a:path w="8572" h="68580">
                  <a:moveTo>
                    <a:pt x="0" y="0"/>
                  </a:moveTo>
                  <a:lnTo>
                    <a:pt x="0" y="68580"/>
                  </a:lnTo>
                </a:path>
              </a:pathLst>
            </a:custGeom>
            <a:noFill/>
            <a:ln w="12700" cap="rnd">
              <a:solidFill>
                <a:schemeClr val="bg1"/>
              </a:solidFill>
              <a:prstDash val="solid"/>
              <a:round/>
            </a:ln>
          </p:spPr>
          <p:txBody>
            <a:bodyPr rtlCol="0" anchor="ctr">
              <a:spAutoFit/>
            </a:bodyPr>
            <a:lstStyle/>
            <a:p>
              <a:endParaRPr lang="zh-CN" altLang="en-US"/>
            </a:p>
          </p:txBody>
        </p:sp>
      </p:grpSp>
      <p:sp>
        <p:nvSpPr>
          <p:cNvPr id="413" name="文本框 412"/>
          <p:cNvSpPr txBox="1"/>
          <p:nvPr/>
        </p:nvSpPr>
        <p:spPr>
          <a:xfrm>
            <a:off x="4651269" y="2779327"/>
            <a:ext cx="2767405" cy="626454"/>
          </a:xfrm>
          <a:prstGeom prst="rect">
            <a:avLst/>
          </a:prstGeom>
        </p:spPr>
        <p:txBody>
          <a:bodyPr wrap="square">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just">
              <a:buClr>
                <a:srgbClr val="39C2D1"/>
              </a:buClr>
              <a:buSzPct val="105000"/>
            </a:pPr>
            <a:r>
              <a:rPr lang="zh-CN" altLang="en-US" dirty="0">
                <a:solidFill>
                  <a:schemeClr val="bg2">
                    <a:lumMod val="25000"/>
                  </a:schemeClr>
                </a:solidFill>
                <a:latin typeface="+mn-ea"/>
                <a:ea typeface="+mn-ea"/>
                <a:sym typeface="HarmonyOS Sans SC" panose="00000500000000000000" charset="-122"/>
              </a:rPr>
              <a:t>在这里输入你的正文阐述与关键词标题相关的具体内容</a:t>
            </a:r>
          </a:p>
        </p:txBody>
      </p:sp>
      <p:sp>
        <p:nvSpPr>
          <p:cNvPr id="414" name="文本框 413"/>
          <p:cNvSpPr txBox="1"/>
          <p:nvPr/>
        </p:nvSpPr>
        <p:spPr>
          <a:xfrm>
            <a:off x="8543074" y="2779327"/>
            <a:ext cx="2767405" cy="626454"/>
          </a:xfrm>
          <a:prstGeom prst="rect">
            <a:avLst/>
          </a:prstGeom>
        </p:spPr>
        <p:txBody>
          <a:bodyPr wrap="square">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just">
              <a:buClr>
                <a:srgbClr val="39C2D1"/>
              </a:buClr>
              <a:buSzPct val="105000"/>
            </a:pPr>
            <a:r>
              <a:rPr lang="zh-CN" altLang="en-US" dirty="0">
                <a:solidFill>
                  <a:schemeClr val="bg2">
                    <a:lumMod val="25000"/>
                  </a:schemeClr>
                </a:solidFill>
                <a:latin typeface="+mn-ea"/>
                <a:ea typeface="+mn-ea"/>
                <a:sym typeface="HarmonyOS Sans SC" panose="00000500000000000000" charset="-122"/>
              </a:rPr>
              <a:t>在这里输入你的正文阐述与关键词标题相关的具体内容</a:t>
            </a:r>
          </a:p>
        </p:txBody>
      </p:sp>
      <p:sp>
        <p:nvSpPr>
          <p:cNvPr id="415" name="文本框 414"/>
          <p:cNvSpPr txBox="1"/>
          <p:nvPr/>
        </p:nvSpPr>
        <p:spPr>
          <a:xfrm>
            <a:off x="2682211" y="4395691"/>
            <a:ext cx="2767405" cy="626454"/>
          </a:xfrm>
          <a:prstGeom prst="rect">
            <a:avLst/>
          </a:prstGeom>
        </p:spPr>
        <p:txBody>
          <a:bodyPr wrap="square">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just">
              <a:buClr>
                <a:srgbClr val="39C2D1"/>
              </a:buClr>
              <a:buSzPct val="105000"/>
            </a:pPr>
            <a:r>
              <a:rPr lang="zh-CN" altLang="en-US" dirty="0">
                <a:solidFill>
                  <a:schemeClr val="bg2">
                    <a:lumMod val="25000"/>
                  </a:schemeClr>
                </a:solidFill>
                <a:latin typeface="+mn-ea"/>
                <a:ea typeface="+mn-ea"/>
                <a:sym typeface="HarmonyOS Sans SC" panose="00000500000000000000" charset="-122"/>
              </a:rPr>
              <a:t>在这里输入你的正文阐述与关键词标题相关的具体内容</a:t>
            </a:r>
          </a:p>
        </p:txBody>
      </p:sp>
      <p:sp>
        <p:nvSpPr>
          <p:cNvPr id="416" name="文本框 415"/>
          <p:cNvSpPr txBox="1"/>
          <p:nvPr/>
        </p:nvSpPr>
        <p:spPr>
          <a:xfrm>
            <a:off x="6533492" y="4395691"/>
            <a:ext cx="2767405" cy="626454"/>
          </a:xfrm>
          <a:prstGeom prst="rect">
            <a:avLst/>
          </a:prstGeom>
        </p:spPr>
        <p:txBody>
          <a:bodyPr wrap="square">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just">
              <a:buClr>
                <a:srgbClr val="39C2D1"/>
              </a:buClr>
              <a:buSzPct val="105000"/>
            </a:pPr>
            <a:r>
              <a:rPr lang="zh-CN" altLang="en-US" dirty="0">
                <a:solidFill>
                  <a:schemeClr val="bg2">
                    <a:lumMod val="25000"/>
                  </a:schemeClr>
                </a:solidFill>
                <a:latin typeface="+mn-ea"/>
                <a:ea typeface="+mn-ea"/>
                <a:sym typeface="HarmonyOS Sans SC" panose="00000500000000000000" charset="-122"/>
              </a:rPr>
              <a:t>在这里输入你的正文阐述与关键词标题相关的具体内容</a:t>
            </a:r>
          </a:p>
        </p:txBody>
      </p:sp>
      <p:sp>
        <p:nvSpPr>
          <p:cNvPr id="16" name="文本框 15"/>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建筑的摆设布局&#10;&#10;描述已自动生成"/>
          <p:cNvPicPr>
            <a:picLocks noChangeAspect="1"/>
          </p:cNvPicPr>
          <p:nvPr/>
        </p:nvPicPr>
        <p:blipFill rotWithShape="1">
          <a:blip r:embed="rId6" cstate="screen">
            <a:alphaModFix amt="10000"/>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1" y="0"/>
            <a:ext cx="12192000" cy="6858000"/>
          </a:xfrm>
          <a:prstGeom prst="rect">
            <a:avLst/>
          </a:prstGeom>
        </p:spPr>
      </p:pic>
      <p:sp>
        <p:nvSpPr>
          <p:cNvPr id="53" name="任意多边形: 形状 52"/>
          <p:cNvSpPr/>
          <p:nvPr/>
        </p:nvSpPr>
        <p:spPr>
          <a:xfrm>
            <a:off x="5557278" y="0"/>
            <a:ext cx="6634722" cy="6858000"/>
          </a:xfrm>
          <a:custGeom>
            <a:avLst/>
            <a:gdLst>
              <a:gd name="connsiteX0" fmla="*/ 395872 w 6634722"/>
              <a:gd name="connsiteY0" fmla="*/ 0 h 6858000"/>
              <a:gd name="connsiteX1" fmla="*/ 6634722 w 6634722"/>
              <a:gd name="connsiteY1" fmla="*/ 0 h 6858000"/>
              <a:gd name="connsiteX2" fmla="*/ 6634722 w 6634722"/>
              <a:gd name="connsiteY2" fmla="*/ 6858000 h 6858000"/>
              <a:gd name="connsiteX3" fmla="*/ 2212690 w 6634722"/>
              <a:gd name="connsiteY3" fmla="*/ 6858000 h 6858000"/>
              <a:gd name="connsiteX4" fmla="*/ 2174439 w 6634722"/>
              <a:gd name="connsiteY4" fmla="*/ 6830213 h 6858000"/>
              <a:gd name="connsiteX5" fmla="*/ 0 w 6634722"/>
              <a:gd name="connsiteY5" fmla="*/ 2196107 h 6858000"/>
              <a:gd name="connsiteX6" fmla="*/ 387575 w 6634722"/>
              <a:gd name="connsiteY6" fmla="*/ 2079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4722" h="6858000">
                <a:moveTo>
                  <a:pt x="395872" y="0"/>
                </a:moveTo>
                <a:lnTo>
                  <a:pt x="6634722" y="0"/>
                </a:lnTo>
                <a:lnTo>
                  <a:pt x="6634722" y="6858000"/>
                </a:lnTo>
                <a:lnTo>
                  <a:pt x="2212690" y="6858000"/>
                </a:lnTo>
                <a:lnTo>
                  <a:pt x="2174439" y="6830213"/>
                </a:lnTo>
                <a:cubicBezTo>
                  <a:pt x="862539" y="5825912"/>
                  <a:pt x="0" y="4125148"/>
                  <a:pt x="0" y="2196107"/>
                </a:cubicBezTo>
                <a:cubicBezTo>
                  <a:pt x="0" y="1424491"/>
                  <a:pt x="138007" y="689399"/>
                  <a:pt x="387575" y="20795"/>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cs typeface="+mn-cs"/>
            </a:endParaRPr>
          </a:p>
        </p:txBody>
      </p:sp>
      <p:sp>
        <p:nvSpPr>
          <p:cNvPr id="30" name="文本框 29"/>
          <p:cNvSpPr txBox="1"/>
          <p:nvPr/>
        </p:nvSpPr>
        <p:spPr>
          <a:xfrm>
            <a:off x="672610" y="2554952"/>
            <a:ext cx="4882582" cy="908005"/>
          </a:xfrm>
          <a:prstGeom prst="rect">
            <a:avLst/>
          </a:prstGeom>
          <a:noFill/>
        </p:spPr>
        <p:txBody>
          <a:bodyPr wrap="square" lIns="0" rIns="0">
            <a:spAutoFit/>
          </a:bodyPr>
          <a:lstStyle/>
          <a:p>
            <a:pPr algn="dist">
              <a:lnSpc>
                <a:spcPct val="120000"/>
              </a:lnSpc>
              <a:defRPr/>
            </a:pPr>
            <a:r>
              <a:rPr lang="zh-CN" altLang="en-US" sz="4800" dirty="0">
                <a:solidFill>
                  <a:schemeClr val="tx1">
                    <a:lumMod val="85000"/>
                    <a:lumOff val="15000"/>
                  </a:schemeClr>
                </a:solidFill>
                <a:latin typeface="+mj-ea"/>
                <a:ea typeface="+mj-ea"/>
                <a:cs typeface="HarmonyOS Sans SC Black" panose="00000A00000000000000" charset="-122"/>
              </a:rPr>
              <a:t>蓝色工作总结模板</a:t>
            </a:r>
          </a:p>
        </p:txBody>
      </p:sp>
      <p:sp>
        <p:nvSpPr>
          <p:cNvPr id="51" name="任意多边形: 形状 50"/>
          <p:cNvSpPr/>
          <p:nvPr/>
        </p:nvSpPr>
        <p:spPr>
          <a:xfrm>
            <a:off x="6099016" y="0"/>
            <a:ext cx="6092984" cy="6858000"/>
          </a:xfrm>
          <a:custGeom>
            <a:avLst/>
            <a:gdLst>
              <a:gd name="connsiteX0" fmla="*/ 1265396 w 6092984"/>
              <a:gd name="connsiteY0" fmla="*/ 0 h 6858000"/>
              <a:gd name="connsiteX1" fmla="*/ 6092984 w 6092984"/>
              <a:gd name="connsiteY1" fmla="*/ 0 h 6858000"/>
              <a:gd name="connsiteX2" fmla="*/ 6092984 w 6092984"/>
              <a:gd name="connsiteY2" fmla="*/ 6858000 h 6858000"/>
              <a:gd name="connsiteX3" fmla="*/ 840309 w 6092984"/>
              <a:gd name="connsiteY3" fmla="*/ 6858000 h 6858000"/>
              <a:gd name="connsiteX4" fmla="*/ 714011 w 6092984"/>
              <a:gd name="connsiteY4" fmla="*/ 6634765 h 6858000"/>
              <a:gd name="connsiteX5" fmla="*/ 0 w 6092984"/>
              <a:gd name="connsiteY5" fmla="*/ 3736903 h 6858000"/>
              <a:gd name="connsiteX6" fmla="*/ 1126211 w 6092984"/>
              <a:gd name="connsiteY6" fmla="*/ 1820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2984" h="6858000">
                <a:moveTo>
                  <a:pt x="1265396" y="0"/>
                </a:moveTo>
                <a:lnTo>
                  <a:pt x="6092984" y="0"/>
                </a:lnTo>
                <a:lnTo>
                  <a:pt x="6092984" y="6858000"/>
                </a:lnTo>
                <a:lnTo>
                  <a:pt x="840309" y="6858000"/>
                </a:lnTo>
                <a:lnTo>
                  <a:pt x="714011" y="6634765"/>
                </a:lnTo>
                <a:cubicBezTo>
                  <a:pt x="260917" y="5789795"/>
                  <a:pt x="0" y="4797876"/>
                  <a:pt x="0" y="3736903"/>
                </a:cubicBezTo>
                <a:cubicBezTo>
                  <a:pt x="0" y="2386574"/>
                  <a:pt x="422643" y="1148102"/>
                  <a:pt x="1126211" y="18207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cs typeface="+mn-cs"/>
            </a:endParaRPr>
          </a:p>
        </p:txBody>
      </p:sp>
      <p:sp>
        <p:nvSpPr>
          <p:cNvPr id="17" name="任意多边形: 形状 16"/>
          <p:cNvSpPr/>
          <p:nvPr/>
        </p:nvSpPr>
        <p:spPr>
          <a:xfrm>
            <a:off x="5915377" y="0"/>
            <a:ext cx="6279443" cy="6858000"/>
          </a:xfrm>
          <a:custGeom>
            <a:avLst/>
            <a:gdLst>
              <a:gd name="connsiteX0" fmla="*/ 712178 w 6279443"/>
              <a:gd name="connsiteY0" fmla="*/ 0 h 6858000"/>
              <a:gd name="connsiteX1" fmla="*/ 6279443 w 6279443"/>
              <a:gd name="connsiteY1" fmla="*/ 0 h 6858000"/>
              <a:gd name="connsiteX2" fmla="*/ 6279443 w 6279443"/>
              <a:gd name="connsiteY2" fmla="*/ 6858000 h 6858000"/>
              <a:gd name="connsiteX3" fmla="*/ 1897342 w 6279443"/>
              <a:gd name="connsiteY3" fmla="*/ 6858000 h 6858000"/>
              <a:gd name="connsiteX4" fmla="*/ 1768440 w 6279443"/>
              <a:gd name="connsiteY4" fmla="*/ 6749019 h 6858000"/>
              <a:gd name="connsiteX5" fmla="*/ 0 w 6279443"/>
              <a:gd name="connsiteY5" fmla="*/ 2714627 h 6858000"/>
              <a:gd name="connsiteX6" fmla="*/ 586526 w 6279443"/>
              <a:gd name="connsiteY6" fmla="*/ 2225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9443" h="6858000">
                <a:moveTo>
                  <a:pt x="712178" y="0"/>
                </a:moveTo>
                <a:lnTo>
                  <a:pt x="6279443" y="0"/>
                </a:lnTo>
                <a:lnTo>
                  <a:pt x="6279443" y="6858000"/>
                </a:lnTo>
                <a:lnTo>
                  <a:pt x="1897342" y="6858000"/>
                </a:lnTo>
                <a:lnTo>
                  <a:pt x="1768440" y="6749019"/>
                </a:lnTo>
                <a:cubicBezTo>
                  <a:pt x="688409" y="5790076"/>
                  <a:pt x="0" y="4338844"/>
                  <a:pt x="0" y="2714627"/>
                </a:cubicBezTo>
                <a:cubicBezTo>
                  <a:pt x="0" y="1812284"/>
                  <a:pt x="212472" y="963332"/>
                  <a:pt x="586526" y="222521"/>
                </a:cubicBezTo>
                <a:close/>
              </a:path>
            </a:pathLst>
          </a:custGeom>
          <a:blipFill>
            <a:blip r:embed="rId7"/>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文本框 47"/>
          <p:cNvSpPr txBox="1"/>
          <p:nvPr/>
        </p:nvSpPr>
        <p:spPr>
          <a:xfrm>
            <a:off x="672610" y="2090605"/>
            <a:ext cx="3331741" cy="307777"/>
          </a:xfrm>
          <a:prstGeom prst="rect">
            <a:avLst/>
          </a:prstGeom>
          <a:noFill/>
        </p:spPr>
        <p:txBody>
          <a:bodyPr wrap="square" lIns="0" tIns="0" rIns="0" bIns="0" anchor="ctr">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chemeClr val="accent1">
                    <a:lumMod val="100000"/>
                  </a:schemeClr>
                </a:solidFill>
                <a:effectLst/>
                <a:uLnTx/>
                <a:uFillTx/>
                <a:latin typeface="+mj-ea"/>
                <a:ea typeface="+mj-ea"/>
                <a:cs typeface="HarmonyOS Sans SC Black" panose="00000A00000000000000" charset="-122"/>
              </a:rPr>
              <a:t>XX</a:t>
            </a:r>
            <a:r>
              <a:rPr kumimoji="0" lang="zh-CN" altLang="en-US" sz="2000" b="0" i="0" u="none" strike="noStrike" kern="1200" cap="none" spc="0" normalizeH="0" baseline="0" noProof="0" dirty="0">
                <a:ln>
                  <a:noFill/>
                </a:ln>
                <a:solidFill>
                  <a:schemeClr val="accent1">
                    <a:lumMod val="100000"/>
                  </a:schemeClr>
                </a:solidFill>
                <a:effectLst/>
                <a:uLnTx/>
                <a:uFillTx/>
                <a:latin typeface="+mj-ea"/>
                <a:ea typeface="+mj-ea"/>
                <a:cs typeface="HarmonyOS Sans SC Black" panose="00000A00000000000000" charset="-122"/>
              </a:rPr>
              <a:t>科技网络股份有限公司</a:t>
            </a:r>
          </a:p>
        </p:txBody>
      </p:sp>
      <p:sp>
        <p:nvSpPr>
          <p:cNvPr id="58" name="文本框 57"/>
          <p:cNvSpPr txBox="1"/>
          <p:nvPr/>
        </p:nvSpPr>
        <p:spPr>
          <a:xfrm>
            <a:off x="672610" y="3603702"/>
            <a:ext cx="4724050"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accent4"/>
                </a:solidFill>
                <a:effectLst/>
                <a:uLnTx/>
                <a:uFillTx/>
                <a:latin typeface="+mn-ea"/>
                <a:cs typeface="HarmonyOS Sans SC" panose="00000500000000000000" charset="-122"/>
              </a:rPr>
              <a:t>CHINA INSTANT DELIVERY OF INDUSTRY DEVELOPMENT REPORT</a:t>
            </a:r>
            <a:endParaRPr kumimoji="0" lang="zh-CN" altLang="en-US" sz="1200" b="0" i="0" u="none" strike="noStrike" kern="1200" cap="none" spc="0" normalizeH="0" baseline="0" noProof="0" dirty="0">
              <a:ln>
                <a:noFill/>
              </a:ln>
              <a:solidFill>
                <a:schemeClr val="accent4"/>
              </a:solidFill>
              <a:effectLst/>
              <a:uLnTx/>
              <a:uFillTx/>
              <a:latin typeface="+mn-ea"/>
              <a:cs typeface="HarmonyOS Sans SC" panose="00000500000000000000" charset="-122"/>
            </a:endParaRPr>
          </a:p>
        </p:txBody>
      </p:sp>
      <p:sp>
        <p:nvSpPr>
          <p:cNvPr id="64" name="任意多边形: 形状 63"/>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65" name="任意多边形: 形状 64"/>
          <p:cNvSpPr/>
          <p:nvPr/>
        </p:nvSpPr>
        <p:spPr>
          <a:xfrm flipV="1">
            <a:off x="0" y="5365747"/>
            <a:ext cx="1443615" cy="1492253"/>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 name="矩形: 圆角 19"/>
          <p:cNvSpPr/>
          <p:nvPr>
            <p:custDataLst>
              <p:tags r:id="rId1"/>
            </p:custDataLst>
          </p:nvPr>
        </p:nvSpPr>
        <p:spPr>
          <a:xfrm>
            <a:off x="688974" y="4500563"/>
            <a:ext cx="1820864" cy="412632"/>
          </a:xfrm>
          <a:prstGeom prst="roundRect">
            <a:avLst>
              <a:gd name="adj" fmla="val 50000"/>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HarmonyOS Sans SC" panose="00000500000000000000" charset="-122"/>
              <a:ea typeface="HarmonyOS Sans SC Black" panose="00000A00000000000000" charset="-122"/>
            </a:endParaRPr>
          </a:p>
        </p:txBody>
      </p:sp>
      <p:sp>
        <p:nvSpPr>
          <p:cNvPr id="3" name="文本框 2"/>
          <p:cNvSpPr txBox="1"/>
          <p:nvPr>
            <p:custDataLst>
              <p:tags r:id="rId2"/>
            </p:custDataLst>
          </p:nvPr>
        </p:nvSpPr>
        <p:spPr>
          <a:xfrm>
            <a:off x="797103" y="4552991"/>
            <a:ext cx="1590675" cy="307340"/>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n-ea"/>
                <a:cs typeface="HarmonyOS Sans SC Black" panose="00000A00000000000000" charset="-122"/>
              </a:rPr>
              <a:t>汇报人  </a:t>
            </a:r>
            <a:r>
              <a:rPr kumimoji="0" lang="en-US" altLang="zh-CN" sz="2000" b="0" i="0" u="none" strike="noStrike" kern="1200" cap="none" spc="0" normalizeH="0" baseline="0" noProof="0" dirty="0">
                <a:ln>
                  <a:noFill/>
                </a:ln>
                <a:solidFill>
                  <a:schemeClr val="accent1"/>
                </a:solidFill>
                <a:effectLst/>
                <a:uLnTx/>
                <a:uFillTx/>
                <a:latin typeface="+mn-ea"/>
                <a:cs typeface="HarmonyOS Sans SC Black" panose="00000A00000000000000" charset="-122"/>
              </a:rPr>
              <a:t>|  </a:t>
            </a:r>
            <a:r>
              <a:rPr kumimoji="0" lang="zh-CN" altLang="en-US" sz="2000" b="0" i="0" u="none" strike="noStrike" kern="1200" cap="none" spc="0" normalizeH="0" baseline="0" noProof="0" dirty="0">
                <a:ln>
                  <a:noFill/>
                </a:ln>
                <a:solidFill>
                  <a:schemeClr val="accent1"/>
                </a:solidFill>
                <a:effectLst/>
                <a:uLnTx/>
                <a:uFillTx/>
                <a:latin typeface="+mn-ea"/>
                <a:cs typeface="HarmonyOS Sans SC Black" panose="00000A00000000000000" charset="-122"/>
              </a:rPr>
              <a:t>小明</a:t>
            </a:r>
          </a:p>
        </p:txBody>
      </p:sp>
      <p:sp>
        <p:nvSpPr>
          <p:cNvPr id="4" name="矩形: 圆角 20"/>
          <p:cNvSpPr/>
          <p:nvPr>
            <p:custDataLst>
              <p:tags r:id="rId3"/>
            </p:custDataLst>
          </p:nvPr>
        </p:nvSpPr>
        <p:spPr>
          <a:xfrm>
            <a:off x="2762737" y="4500563"/>
            <a:ext cx="2252175" cy="412632"/>
          </a:xfrm>
          <a:prstGeom prst="roundRect">
            <a:avLst>
              <a:gd name="adj" fmla="val 50000"/>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algn="ctr"/>
            <a:endParaRPr lang="zh-CN" altLang="en-US" sz="1400" kern="0">
              <a:solidFill>
                <a:prstClr val="white"/>
              </a:solidFill>
              <a:latin typeface="HarmonyOS Sans SC" panose="00000500000000000000" charset="-122"/>
              <a:ea typeface="HarmonyOS Sans SC Black" panose="00000A00000000000000" charset="-122"/>
            </a:endParaRPr>
          </a:p>
        </p:txBody>
      </p:sp>
      <p:sp>
        <p:nvSpPr>
          <p:cNvPr id="5" name="文本框 4"/>
          <p:cNvSpPr txBox="1"/>
          <p:nvPr>
            <p:custDataLst>
              <p:tags r:id="rId4"/>
            </p:custDataLst>
          </p:nvPr>
        </p:nvSpPr>
        <p:spPr>
          <a:xfrm>
            <a:off x="2883476" y="4552991"/>
            <a:ext cx="2010697"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n-ea"/>
                <a:cs typeface="HarmonyOS Sans SC Black" panose="00000A00000000000000" charset="-122"/>
              </a:rPr>
              <a:t>汇报时间 </a:t>
            </a:r>
            <a:r>
              <a:rPr kumimoji="0" lang="en-US" altLang="zh-CN" sz="2000" b="0" i="0" u="none" strike="noStrike" kern="1200" cap="none" spc="0" normalizeH="0" baseline="0" noProof="0" dirty="0">
                <a:ln>
                  <a:noFill/>
                </a:ln>
                <a:solidFill>
                  <a:schemeClr val="accent1"/>
                </a:solidFill>
                <a:effectLst/>
                <a:uLnTx/>
                <a:uFillTx/>
                <a:latin typeface="+mn-ea"/>
                <a:cs typeface="HarmonyOS Sans SC Black" panose="00000A00000000000000" charset="-122"/>
              </a:rPr>
              <a:t>| 20xx</a:t>
            </a:r>
            <a:r>
              <a:rPr kumimoji="0" lang="zh-CN" altLang="en-US" sz="2000" b="0" i="0" u="none" strike="noStrike" kern="1200" cap="none" spc="0" normalizeH="0" baseline="0" noProof="0" dirty="0">
                <a:ln>
                  <a:noFill/>
                </a:ln>
                <a:solidFill>
                  <a:schemeClr val="accent1"/>
                </a:solidFill>
                <a:effectLst/>
                <a:uLnTx/>
                <a:uFillTx/>
                <a:latin typeface="+mn-ea"/>
                <a:cs typeface="HarmonyOS Sans SC Black" panose="00000A00000000000000" charset="-122"/>
              </a:rPr>
              <a:t>年</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00514" y="691585"/>
            <a:ext cx="1821910" cy="1821910"/>
            <a:chOff x="3162169" y="882730"/>
            <a:chExt cx="1498600" cy="1439620"/>
          </a:xfrm>
        </p:grpSpPr>
        <p:pic>
          <p:nvPicPr>
            <p:cNvPr id="4" name="图片 3" descr="QR 代码&#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3162169" y="882730"/>
              <a:ext cx="1498600" cy="1439620"/>
            </a:xfrm>
            <a:prstGeom prst="rect">
              <a:avLst/>
            </a:prstGeom>
            <a:noFill/>
            <a:ln w="38100" cap="sq">
              <a:gradFill>
                <a:gsLst>
                  <a:gs pos="0">
                    <a:srgbClr val="00FFFF"/>
                  </a:gs>
                  <a:gs pos="100000">
                    <a:srgbClr val="00FFFF"/>
                  </a:gs>
                </a:gsLst>
                <a:lin ang="5400000" scaled="1"/>
              </a:gradFill>
              <a:miter lim="800000"/>
              <a:headEnd/>
              <a:tailEnd/>
            </a:ln>
          </p:spPr>
        </p:pic>
        <p:pic>
          <p:nvPicPr>
            <p:cNvPr id="5" name="图片 4" descr="男人在玩飞盘&#10;&#10;中度可信度描述已自动生成"/>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8363" y="1459434"/>
              <a:ext cx="286212" cy="286212"/>
            </a:xfrm>
            <a:prstGeom prst="roundRect">
              <a:avLst>
                <a:gd name="adj" fmla="val 10850"/>
              </a:avLst>
            </a:prstGeom>
            <a:ln w="6350">
              <a:solidFill>
                <a:schemeClr val="bg1"/>
              </a:solidFill>
            </a:ln>
          </p:spPr>
        </p:pic>
      </p:grpSp>
      <p:cxnSp>
        <p:nvCxnSpPr>
          <p:cNvPr id="6" name="直接连接符 5"/>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695413" y="1349003"/>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charset="-122"/>
                <a:ea typeface="HarmonyOS Sans SC" panose="00000500000000000000"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HarmonyOS Sans SC" panose="00000500000000000000" charset="-122"/>
                <a:ea typeface="HarmonyOS Sans SC" panose="00000500000000000000" charset="-122"/>
                <a:cs typeface="+mn-cs"/>
              </a:endParaRPr>
            </a:p>
          </p:txBody>
        </p:sp>
      </p:grpSp>
      <p:grpSp>
        <p:nvGrpSpPr>
          <p:cNvPr id="184" name="组合 183"/>
          <p:cNvGrpSpPr/>
          <p:nvPr/>
        </p:nvGrpSpPr>
        <p:grpSpPr>
          <a:xfrm>
            <a:off x="5695413" y="1736097"/>
            <a:ext cx="138195" cy="138195"/>
            <a:chOff x="5695413" y="1701172"/>
            <a:chExt cx="138195" cy="138195"/>
          </a:xfrm>
        </p:grpSpPr>
        <p:sp>
          <p:nvSpPr>
            <p:cNvPr id="11" name="Teardrop 15"/>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charset="-122"/>
                <a:ea typeface="HarmonyOS Sans SC" panose="00000500000000000000" charset="-122"/>
                <a:cs typeface="+mn-cs"/>
              </a:endParaRPr>
            </a:p>
          </p:txBody>
        </p:sp>
        <p:sp>
          <p:nvSpPr>
            <p:cNvPr id="12" name="Oval 16"/>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HarmonyOS Sans SC" panose="00000500000000000000" charset="-122"/>
                <a:ea typeface="HarmonyOS Sans SC" panose="00000500000000000000" charset="-122"/>
                <a:cs typeface="+mn-cs"/>
              </a:endParaRPr>
            </a:p>
          </p:txBody>
        </p:sp>
      </p:grpSp>
      <p:grpSp>
        <p:nvGrpSpPr>
          <p:cNvPr id="185" name="组合 184"/>
          <p:cNvGrpSpPr/>
          <p:nvPr/>
        </p:nvGrpSpPr>
        <p:grpSpPr>
          <a:xfrm>
            <a:off x="5695413" y="2123191"/>
            <a:ext cx="138195" cy="138195"/>
            <a:chOff x="5695413" y="2081916"/>
            <a:chExt cx="138195" cy="138195"/>
          </a:xfrm>
        </p:grpSpPr>
        <p:sp>
          <p:nvSpPr>
            <p:cNvPr id="14" name="Teardrop 15"/>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charset="-122"/>
                <a:ea typeface="HarmonyOS Sans SC" panose="00000500000000000000" charset="-122"/>
                <a:cs typeface="+mn-cs"/>
              </a:endParaRPr>
            </a:p>
          </p:txBody>
        </p:sp>
        <p:sp>
          <p:nvSpPr>
            <p:cNvPr id="15" name="Oval 16"/>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HarmonyOS Sans SC" panose="00000500000000000000" charset="-122"/>
                <a:ea typeface="HarmonyOS Sans SC" panose="00000500000000000000" charset="-122"/>
                <a:cs typeface="+mn-cs"/>
              </a:endParaRPr>
            </a:p>
          </p:txBody>
        </p:sp>
      </p:grpSp>
      <p:grpSp>
        <p:nvGrpSpPr>
          <p:cNvPr id="186" name="组合 185"/>
          <p:cNvGrpSpPr/>
          <p:nvPr/>
        </p:nvGrpSpPr>
        <p:grpSpPr>
          <a:xfrm>
            <a:off x="5695413" y="2510285"/>
            <a:ext cx="138195" cy="138195"/>
            <a:chOff x="5695413" y="2462660"/>
            <a:chExt cx="138195" cy="138195"/>
          </a:xfrm>
        </p:grpSpPr>
        <p:sp>
          <p:nvSpPr>
            <p:cNvPr id="17" name="Teardrop 15"/>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charset="-122"/>
                <a:ea typeface="HarmonyOS Sans SC" panose="00000500000000000000" charset="-122"/>
                <a:cs typeface="+mn-cs"/>
              </a:endParaRPr>
            </a:p>
          </p:txBody>
        </p:sp>
        <p:sp>
          <p:nvSpPr>
            <p:cNvPr id="18" name="Oval 16"/>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HarmonyOS Sans SC" panose="00000500000000000000" charset="-122"/>
                <a:ea typeface="HarmonyOS Sans SC" panose="00000500000000000000" charset="-122"/>
                <a:cs typeface="+mn-cs"/>
              </a:endParaRPr>
            </a:p>
          </p:txBody>
        </p:sp>
      </p:grp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cs typeface="+mn-cs"/>
            </a:endParaRPr>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cs typeface="+mn-cs"/>
            </a:endParaRPr>
          </a:p>
        </p:txBody>
      </p:sp>
      <p:sp>
        <p:nvSpPr>
          <p:cNvPr id="133" name="文本框 132"/>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gradFill flip="none" rotWithShape="1">
                  <a:gsLst>
                    <a:gs pos="0">
                      <a:schemeClr val="lt1"/>
                    </a:gs>
                    <a:gs pos="100000">
                      <a:srgbClr val="00FFFF"/>
                    </a:gs>
                  </a:gsLst>
                  <a:lin ang="2700000" scaled="1"/>
                  <a:tileRect/>
                </a:gradFill>
                <a:latin typeface="HarmonyOS Sans SC Black" panose="00000A00000000000000" charset="-122"/>
                <a:ea typeface="HarmonyOS Sans SC Black" panose="00000A00000000000000" charset="-122"/>
              </a:rPr>
              <a:t>小柯</a:t>
            </a:r>
            <a:endParaRPr kumimoji="0" lang="zh-CN" altLang="en-US" sz="2800" b="0" i="0" u="none" strike="noStrike" kern="1200" cap="none" spc="0" normalizeH="0" baseline="0" noProof="0" dirty="0">
              <a:ln>
                <a:noFill/>
              </a:ln>
              <a:gradFill flip="none" rotWithShape="1">
                <a:gsLst>
                  <a:gs pos="0">
                    <a:schemeClr val="lt1"/>
                  </a:gs>
                  <a:gs pos="100000">
                    <a:srgbClr val="00FFFF"/>
                  </a:gs>
                </a:gsLst>
                <a:lin ang="2700000" scaled="1"/>
                <a:tileRect/>
              </a:gradFill>
              <a:effectLst/>
              <a:uLnTx/>
              <a:uFillTx/>
              <a:latin typeface="HarmonyOS Sans SC Black" panose="00000A00000000000000" charset="-122"/>
              <a:ea typeface="HarmonyOS Sans SC Black" panose="00000A00000000000000" charset="-122"/>
              <a:cs typeface="+mn-cs"/>
            </a:endParaRPr>
          </a:p>
        </p:txBody>
      </p:sp>
      <p:sp>
        <p:nvSpPr>
          <p:cNvPr id="134" name="文本框 133"/>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600" normalizeH="0" baseline="0" noProof="0" dirty="0">
                <a:ln>
                  <a:noFill/>
                </a:ln>
                <a:solidFill>
                  <a:srgbClr val="FFFED8">
                    <a:alpha val="22000"/>
                  </a:srgbClr>
                </a:solidFill>
                <a:effectLst/>
                <a:uLnTx/>
                <a:uFillTx/>
                <a:latin typeface="HarmonyOS Sans SC" panose="00000500000000000000" charset="-122"/>
                <a:ea typeface="HarmonyOS Sans SC" panose="00000500000000000000" charset="-122"/>
                <a:cs typeface="+mn-cs"/>
              </a:rPr>
              <a:t>XIAOKE</a:t>
            </a:r>
            <a:endParaRPr kumimoji="0" lang="zh-CN" altLang="en-US" sz="1100" b="0" i="0" u="none" strike="noStrike" kern="1200" cap="none" spc="600" normalizeH="0" baseline="0" noProof="0" dirty="0">
              <a:ln>
                <a:noFill/>
              </a:ln>
              <a:solidFill>
                <a:srgbClr val="FFFED8">
                  <a:alpha val="22000"/>
                </a:srgbClr>
              </a:solidFill>
              <a:effectLst/>
              <a:uLnTx/>
              <a:uFillTx/>
              <a:latin typeface="HarmonyOS Sans SC" panose="00000500000000000000" charset="-122"/>
              <a:ea typeface="HarmonyOS Sans SC" panose="00000500000000000000" charset="-122"/>
              <a:cs typeface="+mn-cs"/>
            </a:endParaRPr>
          </a:p>
        </p:txBody>
      </p:sp>
      <p:sp>
        <p:nvSpPr>
          <p:cNvPr id="135" name="文本框 134"/>
          <p:cNvSpPr txBox="1"/>
          <p:nvPr/>
        </p:nvSpPr>
        <p:spPr>
          <a:xfrm>
            <a:off x="5918614" y="1227011"/>
            <a:ext cx="29840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秋叶</a:t>
            </a:r>
            <a:r>
              <a:rPr lang="en-US" altLang="zh-CN"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PPT</a:t>
            </a:r>
            <a:r>
              <a:rPr lang="zh-CN" altLang="en-US"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训练营优秀学员</a:t>
            </a:r>
            <a:endParaRPr kumimoji="0" lang="zh-CN" altLang="en-US" sz="1800" b="0" i="0" u="none" strike="noStrike" kern="1200" cap="none" spc="100" normalizeH="0" baseline="0" noProof="0" dirty="0">
              <a:ln>
                <a:noFill/>
              </a:ln>
              <a:gradFill flip="none" rotWithShape="1">
                <a:gsLst>
                  <a:gs pos="0">
                    <a:schemeClr val="lt1"/>
                  </a:gs>
                  <a:gs pos="100000">
                    <a:srgbClr val="00FFFF"/>
                  </a:gs>
                </a:gsLst>
                <a:lin ang="2700000" scaled="1"/>
                <a:tileRect/>
              </a:gradFill>
              <a:effectLst/>
              <a:uLnTx/>
              <a:uFillTx/>
              <a:latin typeface="HarmonyOS Sans SC" panose="00000500000000000000" charset="-122"/>
              <a:ea typeface="HarmonyOS Sans SC" panose="00000500000000000000" charset="-122"/>
              <a:cs typeface="+mn-cs"/>
            </a:endParaRPr>
          </a:p>
        </p:txBody>
      </p:sp>
      <p:sp>
        <p:nvSpPr>
          <p:cNvPr id="136" name="文本框 135"/>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5</a:t>
            </a:r>
            <a:r>
              <a:rPr lang="zh-CN" altLang="en-US"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年设计经验</a:t>
            </a:r>
            <a:endParaRPr kumimoji="0" lang="zh-CN" altLang="en-US" sz="1800" b="0" i="0" u="none" strike="noStrike" kern="1200" cap="none" spc="100" normalizeH="0" baseline="0" noProof="0" dirty="0">
              <a:ln>
                <a:noFill/>
              </a:ln>
              <a:gradFill flip="none" rotWithShape="1">
                <a:gsLst>
                  <a:gs pos="0">
                    <a:schemeClr val="lt1"/>
                  </a:gs>
                  <a:gs pos="100000">
                    <a:srgbClr val="00FFFF"/>
                  </a:gs>
                </a:gsLst>
                <a:lin ang="2700000" scaled="1"/>
                <a:tileRect/>
              </a:gradFill>
              <a:effectLst/>
              <a:uLnTx/>
              <a:uFillTx/>
              <a:latin typeface="HarmonyOS Sans SC" panose="00000500000000000000" charset="-122"/>
              <a:ea typeface="HarmonyOS Sans SC" panose="00000500000000000000" charset="-122"/>
              <a:cs typeface="+mn-cs"/>
            </a:endParaRPr>
          </a:p>
        </p:txBody>
      </p:sp>
      <p:sp>
        <p:nvSpPr>
          <p:cNvPr id="137" name="文本框 136"/>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100" normalizeH="0" baseline="0" noProof="0" dirty="0">
                <a:ln>
                  <a:noFill/>
                </a:ln>
                <a:gradFill flip="none" rotWithShape="1">
                  <a:gsLst>
                    <a:gs pos="0">
                      <a:schemeClr val="lt1"/>
                    </a:gs>
                    <a:gs pos="100000">
                      <a:srgbClr val="00FFFF"/>
                    </a:gs>
                  </a:gsLst>
                  <a:lin ang="2700000" scaled="1"/>
                  <a:tileRect/>
                </a:gradFill>
                <a:effectLst/>
                <a:uLnTx/>
                <a:uFillTx/>
                <a:latin typeface="HarmonyOS Sans SC" panose="00000500000000000000" charset="-122"/>
                <a:ea typeface="HarmonyOS Sans SC" panose="00000500000000000000" charset="-122"/>
                <a:cs typeface="+mn-cs"/>
              </a:rPr>
              <a:t>参与设计百度、网易发布会</a:t>
            </a:r>
          </a:p>
        </p:txBody>
      </p:sp>
      <p:sp>
        <p:nvSpPr>
          <p:cNvPr id="138" name="文本框 137"/>
          <p:cNvSpPr txBox="1"/>
          <p:nvPr/>
        </p:nvSpPr>
        <p:spPr>
          <a:xfrm>
            <a:off x="5918614"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代做大学生创业比赛</a:t>
            </a:r>
            <a:r>
              <a:rPr lang="en-US" altLang="zh-CN"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PPT</a:t>
            </a:r>
            <a:r>
              <a:rPr lang="zh-CN" altLang="en-US" spc="100" dirty="0">
                <a:gradFill flip="none" rotWithShape="1">
                  <a:gsLst>
                    <a:gs pos="0">
                      <a:schemeClr val="lt1"/>
                    </a:gs>
                    <a:gs pos="100000">
                      <a:srgbClr val="00FFFF"/>
                    </a:gs>
                  </a:gsLst>
                  <a:lin ang="2700000" scaled="1"/>
                  <a:tileRect/>
                </a:gradFill>
                <a:latin typeface="HarmonyOS Sans SC" panose="00000500000000000000" charset="-122"/>
                <a:ea typeface="HarmonyOS Sans SC" panose="00000500000000000000" charset="-122"/>
              </a:rPr>
              <a:t>多个金奖</a:t>
            </a:r>
            <a:endParaRPr kumimoji="0" lang="zh-CN" altLang="en-US" sz="1800" b="0" i="0" u="none" strike="noStrike" kern="1200" cap="none" spc="100" normalizeH="0" baseline="0" noProof="0" dirty="0">
              <a:ln>
                <a:noFill/>
              </a:ln>
              <a:gradFill flip="none" rotWithShape="1">
                <a:gsLst>
                  <a:gs pos="0">
                    <a:schemeClr val="lt1"/>
                  </a:gs>
                  <a:gs pos="100000">
                    <a:srgbClr val="00FFFF"/>
                  </a:gs>
                </a:gsLst>
                <a:lin ang="2700000" scaled="1"/>
                <a:tileRect/>
              </a:gradFill>
              <a:effectLst/>
              <a:uLnTx/>
              <a:uFillTx/>
              <a:latin typeface="HarmonyOS Sans SC" panose="00000500000000000000" charset="-122"/>
              <a:ea typeface="HarmonyOS Sans SC" panose="00000500000000000000" charset="-122"/>
              <a:cs typeface="+mn-cs"/>
            </a:endParaRPr>
          </a:p>
        </p:txBody>
      </p:sp>
      <p:sp>
        <p:nvSpPr>
          <p:cNvPr id="139" name="文本框 138"/>
          <p:cNvSpPr txBox="1"/>
          <p:nvPr/>
        </p:nvSpPr>
        <p:spPr>
          <a:xfrm>
            <a:off x="2209800" y="2670287"/>
            <a:ext cx="275904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srgbClr val="00FFFF"/>
                </a:solidFill>
                <a:effectLst/>
                <a:uLnTx/>
                <a:uFillTx/>
                <a:latin typeface="HarmonyOS Sans SC Black" panose="00000A00000000000000" charset="-122"/>
                <a:ea typeface="HarmonyOS Sans SC Black" panose="00000A00000000000000" charset="-122"/>
                <a:cs typeface="+mn-cs"/>
              </a:rPr>
              <a:t>微信：</a:t>
            </a:r>
            <a:r>
              <a:rPr kumimoji="0" lang="en-US" altLang="zh-CN" sz="1400" b="0" i="0" u="none" strike="noStrike" kern="1200" cap="none" spc="100" normalizeH="0" baseline="0" noProof="0" dirty="0">
                <a:ln>
                  <a:noFill/>
                </a:ln>
                <a:solidFill>
                  <a:srgbClr val="00FFFF"/>
                </a:solidFill>
                <a:effectLst/>
                <a:uLnTx/>
                <a:uFillTx/>
                <a:latin typeface="HarmonyOS Sans SC Black" panose="00000A00000000000000" charset="-122"/>
                <a:ea typeface="HarmonyOS Sans SC Black" panose="00000A00000000000000" charset="-122"/>
                <a:cs typeface="+mn-cs"/>
              </a:rPr>
              <a:t>taotaojaingshui4</a:t>
            </a:r>
            <a:endParaRPr kumimoji="0" lang="zh-CN" altLang="en-US" sz="1400" b="0" i="0" u="none" strike="noStrike" kern="1200" cap="none" spc="100" normalizeH="0" baseline="0" noProof="0" dirty="0">
              <a:ln>
                <a:noFill/>
              </a:ln>
              <a:solidFill>
                <a:srgbClr val="00FFFF"/>
              </a:solidFill>
              <a:effectLst/>
              <a:uLnTx/>
              <a:uFillTx/>
              <a:latin typeface="HarmonyOS Sans SC Black" panose="00000A00000000000000" charset="-122"/>
              <a:ea typeface="HarmonyOS Sans SC Black" panose="00000A00000000000000" charset="-122"/>
              <a:cs typeface="+mn-cs"/>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0" normalizeH="0" baseline="0" noProof="0" dirty="0">
              <a:ln>
                <a:solidFill>
                  <a:prstClr val="white">
                    <a:alpha val="26000"/>
                  </a:prstClr>
                </a:solidFill>
              </a:ln>
              <a:noFill/>
              <a:effectLst/>
              <a:uLnTx/>
              <a:uFillTx/>
              <a:latin typeface="HarmonyOS Sans SC Black" panose="00000A00000000000000" charset="-122"/>
              <a:ea typeface="HarmonyOS Sans SC" panose="00000500000000000000"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小柯</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晋升述职-10-1"/>
          <p:cNvSpPr/>
          <p:nvPr>
            <p:custDataLst>
              <p:tags r:id="rId1"/>
            </p:custDataLst>
          </p:nvPr>
        </p:nvSpPr>
        <p:spPr>
          <a:xfrm>
            <a:off x="8191685" y="1386775"/>
            <a:ext cx="3312458" cy="1777823"/>
          </a:xfrm>
          <a:prstGeom prst="roundRect">
            <a:avLst>
              <a:gd name="adj" fmla="val 7800"/>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prstClr val="white"/>
              </a:solidFill>
              <a:effectLst/>
              <a:uLnTx/>
              <a:uFillTx/>
              <a:latin typeface="HarmonyOS Sans SC" panose="00000500000000000000" charset="-122"/>
              <a:ea typeface="HarmonyOS Sans SC Black" panose="00000A00000000000000" charset="-122"/>
              <a:cs typeface="HarmonyOS Sans SC Black" panose="00000A00000000000000" charset="-122"/>
              <a:sym typeface="HarmonyOS Sans SC" panose="00000500000000000000" charset="-122"/>
            </a:endParaRPr>
          </a:p>
        </p:txBody>
      </p:sp>
      <p:sp>
        <p:nvSpPr>
          <p:cNvPr id="3" name="矩形 2"/>
          <p:cNvSpPr/>
          <p:nvPr/>
        </p:nvSpPr>
        <p:spPr>
          <a:xfrm>
            <a:off x="0" y="0"/>
            <a:ext cx="3781247" cy="6858000"/>
          </a:xfrm>
          <a:custGeom>
            <a:avLst/>
            <a:gdLst>
              <a:gd name="connsiteX0" fmla="*/ 0 w 3564182"/>
              <a:gd name="connsiteY0" fmla="*/ 0 h 6858000"/>
              <a:gd name="connsiteX1" fmla="*/ 3564182 w 3564182"/>
              <a:gd name="connsiteY1" fmla="*/ 0 h 6858000"/>
              <a:gd name="connsiteX2" fmla="*/ 3564182 w 3564182"/>
              <a:gd name="connsiteY2" fmla="*/ 6858000 h 6858000"/>
              <a:gd name="connsiteX3" fmla="*/ 0 w 3564182"/>
              <a:gd name="connsiteY3" fmla="*/ 6858000 h 6858000"/>
              <a:gd name="connsiteX4" fmla="*/ 0 w 3564182"/>
              <a:gd name="connsiteY4" fmla="*/ 0 h 6858000"/>
              <a:gd name="connsiteX0-1" fmla="*/ 0 w 3564182"/>
              <a:gd name="connsiteY0-2" fmla="*/ 0 h 6858000"/>
              <a:gd name="connsiteX1-3" fmla="*/ 3564182 w 3564182"/>
              <a:gd name="connsiteY1-4" fmla="*/ 0 h 6858000"/>
              <a:gd name="connsiteX2-5" fmla="*/ 3562350 w 3564182"/>
              <a:gd name="connsiteY2-6" fmla="*/ 2886075 h 6858000"/>
              <a:gd name="connsiteX3-7" fmla="*/ 3564182 w 3564182"/>
              <a:gd name="connsiteY3-8" fmla="*/ 6858000 h 6858000"/>
              <a:gd name="connsiteX4-9" fmla="*/ 0 w 3564182"/>
              <a:gd name="connsiteY4-10" fmla="*/ 6858000 h 6858000"/>
              <a:gd name="connsiteX5" fmla="*/ 0 w 3564182"/>
              <a:gd name="connsiteY5" fmla="*/ 0 h 6858000"/>
              <a:gd name="connsiteX0-11" fmla="*/ 0 w 3790951"/>
              <a:gd name="connsiteY0-12" fmla="*/ 0 h 6858000"/>
              <a:gd name="connsiteX1-13" fmla="*/ 3564182 w 3790951"/>
              <a:gd name="connsiteY1-14" fmla="*/ 0 h 6858000"/>
              <a:gd name="connsiteX2-15" fmla="*/ 3790950 w 3790951"/>
              <a:gd name="connsiteY2-16" fmla="*/ 3248025 h 6858000"/>
              <a:gd name="connsiteX3-17" fmla="*/ 3564182 w 3790951"/>
              <a:gd name="connsiteY3-18" fmla="*/ 6858000 h 6858000"/>
              <a:gd name="connsiteX4-19" fmla="*/ 0 w 3790951"/>
              <a:gd name="connsiteY4-20" fmla="*/ 6858000 h 6858000"/>
              <a:gd name="connsiteX5-21" fmla="*/ 0 w 3790951"/>
              <a:gd name="connsiteY5-22" fmla="*/ 0 h 6858000"/>
              <a:gd name="connsiteX0-23" fmla="*/ 0 w 3918606"/>
              <a:gd name="connsiteY0-24" fmla="*/ 0 h 6858000"/>
              <a:gd name="connsiteX1-25" fmla="*/ 3564182 w 3918606"/>
              <a:gd name="connsiteY1-26" fmla="*/ 0 h 6858000"/>
              <a:gd name="connsiteX2-27" fmla="*/ 3790950 w 3918606"/>
              <a:gd name="connsiteY2-28" fmla="*/ 3248025 h 6858000"/>
              <a:gd name="connsiteX3-29" fmla="*/ 3564182 w 3918606"/>
              <a:gd name="connsiteY3-30" fmla="*/ 6858000 h 6858000"/>
              <a:gd name="connsiteX4-31" fmla="*/ 0 w 3918606"/>
              <a:gd name="connsiteY4-32" fmla="*/ 6858000 h 6858000"/>
              <a:gd name="connsiteX5-33" fmla="*/ 0 w 3918606"/>
              <a:gd name="connsiteY5-34" fmla="*/ 0 h 6858000"/>
              <a:gd name="connsiteX0-35" fmla="*/ 0 w 3781247"/>
              <a:gd name="connsiteY0-36" fmla="*/ 0 h 6858000"/>
              <a:gd name="connsiteX1-37" fmla="*/ 3564182 w 3781247"/>
              <a:gd name="connsiteY1-38" fmla="*/ 0 h 6858000"/>
              <a:gd name="connsiteX2-39" fmla="*/ 3248025 w 3781247"/>
              <a:gd name="connsiteY2-40" fmla="*/ 3819525 h 6858000"/>
              <a:gd name="connsiteX3-41" fmla="*/ 3564182 w 3781247"/>
              <a:gd name="connsiteY3-42" fmla="*/ 6858000 h 6858000"/>
              <a:gd name="connsiteX4-43" fmla="*/ 0 w 3781247"/>
              <a:gd name="connsiteY4-44" fmla="*/ 6858000 h 6858000"/>
              <a:gd name="connsiteX5-45" fmla="*/ 0 w 3781247"/>
              <a:gd name="connsiteY5-46"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781247" h="6858000">
                <a:moveTo>
                  <a:pt x="0" y="0"/>
                </a:moveTo>
                <a:lnTo>
                  <a:pt x="3564182" y="0"/>
                </a:lnTo>
                <a:cubicBezTo>
                  <a:pt x="4196007" y="541338"/>
                  <a:pt x="3247414" y="2495550"/>
                  <a:pt x="3248025" y="3819525"/>
                </a:cubicBezTo>
                <a:cubicBezTo>
                  <a:pt x="3248636" y="5143500"/>
                  <a:pt x="3563571" y="5534025"/>
                  <a:pt x="3564182" y="6858000"/>
                </a:cubicBezTo>
                <a:lnTo>
                  <a:pt x="0" y="6858000"/>
                </a:lnTo>
                <a:lnTo>
                  <a:pt x="0" y="0"/>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HarmonyOS Sans SC" panose="00000500000000000000" charset="-122"/>
              <a:ea typeface="HarmonyOS Sans SC" panose="00000500000000000000" charset="-122"/>
            </a:endParaRPr>
          </a:p>
        </p:txBody>
      </p:sp>
      <p:sp>
        <p:nvSpPr>
          <p:cNvPr id="6" name="矩形 5"/>
          <p:cNvSpPr/>
          <p:nvPr/>
        </p:nvSpPr>
        <p:spPr>
          <a:xfrm>
            <a:off x="12097264" y="0"/>
            <a:ext cx="94735" cy="6858000"/>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HarmonyOS Sans SC" panose="00000500000000000000" charset="-122"/>
              <a:ea typeface="HarmonyOS Sans SC" panose="00000500000000000000" charset="-122"/>
            </a:endParaRPr>
          </a:p>
        </p:txBody>
      </p:sp>
      <p:pic>
        <p:nvPicPr>
          <p:cNvPr id="8" name="图片 7"/>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16731251" y="403022"/>
            <a:ext cx="5647038" cy="5694630"/>
          </a:xfrm>
          <a:prstGeom prst="rect">
            <a:avLst/>
          </a:prstGeom>
        </p:spPr>
      </p:pic>
      <p:sp>
        <p:nvSpPr>
          <p:cNvPr id="9" name="晋升述职-7-1"/>
          <p:cNvSpPr/>
          <p:nvPr>
            <p:custDataLst>
              <p:tags r:id="rId2"/>
            </p:custDataLst>
          </p:nvPr>
        </p:nvSpPr>
        <p:spPr>
          <a:xfrm>
            <a:off x="4330237" y="1373042"/>
            <a:ext cx="3312458" cy="1777823"/>
          </a:xfrm>
          <a:prstGeom prst="roundRect">
            <a:avLst>
              <a:gd name="adj" fmla="val 7800"/>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10" name="晋升述职-7-3"/>
          <p:cNvSpPr txBox="1"/>
          <p:nvPr/>
        </p:nvSpPr>
        <p:spPr>
          <a:xfrm>
            <a:off x="5793743" y="1859704"/>
            <a:ext cx="1231106" cy="369332"/>
          </a:xfrm>
          <a:prstGeom prst="rect">
            <a:avLst/>
          </a:prstGeom>
          <a:noFill/>
          <a:effectLst/>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1">
                    <a:lumMod val="75000"/>
                    <a:lumOff val="25000"/>
                  </a:schemeClr>
                </a:solidFill>
                <a:uLnTx/>
                <a:uFillTx/>
                <a:latin typeface="+mj-ea"/>
                <a:ea typeface="+mj-ea"/>
                <a:cs typeface="HarmonyOS Sans SC Black" panose="00000A00000000000000" charset="-122"/>
                <a:sym typeface="HarmonyOS Sans SC" panose="00000500000000000000" charset="-122"/>
              </a:rPr>
              <a:t>工作概述</a:t>
            </a:r>
          </a:p>
        </p:txBody>
      </p:sp>
      <p:sp>
        <p:nvSpPr>
          <p:cNvPr id="11" name="晋升述职-7-4"/>
          <p:cNvSpPr txBox="1"/>
          <p:nvPr/>
        </p:nvSpPr>
        <p:spPr>
          <a:xfrm>
            <a:off x="5818794" y="2233372"/>
            <a:ext cx="1091646" cy="194925"/>
          </a:xfrm>
          <a:prstGeom prst="rect">
            <a:avLst/>
          </a:prstGeom>
          <a:noFill/>
          <a:ln>
            <a:noFill/>
          </a:ln>
        </p:spPr>
        <p:txBody>
          <a:bodyPr wrap="none" lIns="0" tIns="0" rIns="0" bIns="0" rtlCol="0">
            <a:spAutoFit/>
          </a:bodyPr>
          <a:lstStyle>
            <a:defPPr>
              <a:defRPr lang="zh-CN"/>
            </a:defPPr>
            <a:lvl1pPr marR="0" lvl="0" indent="0" fontAlgn="auto">
              <a:lnSpc>
                <a:spcPts val="1700"/>
              </a:lnSpc>
              <a:spcBef>
                <a:spcPts val="0"/>
              </a:spcBef>
              <a:spcAft>
                <a:spcPts val="0"/>
              </a:spcAft>
              <a:buClrTx/>
              <a:buSzTx/>
              <a:buFontTx/>
              <a:buNone/>
              <a:defRPr kumimoji="0" sz="900" b="1" i="0" u="none" strike="noStrike" cap="none" spc="0" normalizeH="0" baseline="0">
                <a:ln>
                  <a:noFill/>
                </a:ln>
                <a:solidFill>
                  <a:schemeClr val="bg1">
                    <a:lumMod val="75000"/>
                  </a:schemeClr>
                </a:solidFill>
                <a:effectLst>
                  <a:innerShdw blurRad="63500" dist="50800" dir="13500000">
                    <a:prstClr val="black">
                      <a:alpha val="50000"/>
                    </a:prstClr>
                  </a:innerShdw>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defRPr>
            </a:lvl1pPr>
          </a:lstStyle>
          <a:p>
            <a:r>
              <a:rPr lang="en-US" altLang="zh-CN" sz="1000" b="0" dirty="0">
                <a:solidFill>
                  <a:schemeClr val="tx1">
                    <a:lumMod val="85000"/>
                    <a:lumOff val="15000"/>
                  </a:schemeClr>
                </a:solidFill>
                <a:latin typeface="+mn-ea"/>
                <a:ea typeface="+mn-ea"/>
                <a:cs typeface="HarmonyOS Sans SC" panose="00000500000000000000" charset="-122"/>
                <a:sym typeface="HarmonyOS Sans SC" panose="00000500000000000000" charset="-122"/>
              </a:rPr>
              <a:t>JOB DESCRIPTION</a:t>
            </a:r>
          </a:p>
        </p:txBody>
      </p:sp>
      <p:sp>
        <p:nvSpPr>
          <p:cNvPr id="12" name="晋升述职-7-5"/>
          <p:cNvSpPr/>
          <p:nvPr/>
        </p:nvSpPr>
        <p:spPr>
          <a:xfrm>
            <a:off x="5936744"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13" name="晋升述职-7-6"/>
          <p:cNvSpPr/>
          <p:nvPr/>
        </p:nvSpPr>
        <p:spPr>
          <a:xfrm>
            <a:off x="5987344"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14" name="晋升述职-7-7"/>
          <p:cNvSpPr/>
          <p:nvPr/>
        </p:nvSpPr>
        <p:spPr>
          <a:xfrm>
            <a:off x="6037943"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15" name="晋升述职-7-8"/>
          <p:cNvSpPr/>
          <p:nvPr/>
        </p:nvSpPr>
        <p:spPr>
          <a:xfrm>
            <a:off x="6088543"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cxnSp>
        <p:nvCxnSpPr>
          <p:cNvPr id="16" name="晋升述职-7-9"/>
          <p:cNvCxnSpPr/>
          <p:nvPr/>
        </p:nvCxnSpPr>
        <p:spPr>
          <a:xfrm>
            <a:off x="7642695" y="2025754"/>
            <a:ext cx="0" cy="499867"/>
          </a:xfrm>
          <a:prstGeom prst="line">
            <a:avLst/>
          </a:prstGeom>
          <a:noFill/>
          <a:ln w="28575" cap="rnd" cmpd="sng" algn="ctr">
            <a:solidFill>
              <a:schemeClr val="accent1">
                <a:lumMod val="100000"/>
              </a:schemeClr>
            </a:solidFill>
            <a:prstDash val="solid"/>
            <a:miter lim="800000"/>
          </a:ln>
          <a:effectLst/>
        </p:spPr>
      </p:cxnSp>
      <p:sp>
        <p:nvSpPr>
          <p:cNvPr id="18" name="晋升述职-8-3"/>
          <p:cNvSpPr txBox="1"/>
          <p:nvPr/>
        </p:nvSpPr>
        <p:spPr>
          <a:xfrm>
            <a:off x="9698086" y="1859704"/>
            <a:ext cx="1231106" cy="369332"/>
          </a:xfrm>
          <a:prstGeom prst="rect">
            <a:avLst/>
          </a:prstGeom>
          <a:noFill/>
          <a:effectLst/>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1">
                    <a:lumMod val="75000"/>
                    <a:lumOff val="25000"/>
                  </a:schemeClr>
                </a:solidFill>
                <a:uLnTx/>
                <a:uFillTx/>
                <a:latin typeface="+mj-ea"/>
                <a:ea typeface="+mj-ea"/>
                <a:cs typeface="HarmonyOS Sans SC Black" panose="00000A00000000000000" charset="-122"/>
                <a:sym typeface="HarmonyOS Sans SC" panose="00000500000000000000" charset="-122"/>
              </a:rPr>
              <a:t>完成情况</a:t>
            </a:r>
          </a:p>
        </p:txBody>
      </p:sp>
      <p:sp>
        <p:nvSpPr>
          <p:cNvPr id="19" name="晋升述职-8-4"/>
          <p:cNvSpPr txBox="1"/>
          <p:nvPr/>
        </p:nvSpPr>
        <p:spPr>
          <a:xfrm>
            <a:off x="9723137" y="2233372"/>
            <a:ext cx="1320874" cy="194925"/>
          </a:xfrm>
          <a:prstGeom prst="rect">
            <a:avLst/>
          </a:prstGeom>
          <a:noFill/>
          <a:ln>
            <a:noFill/>
          </a:ln>
        </p:spPr>
        <p:txBody>
          <a:bodyPr wrap="none" lIns="0" tIns="0" rIns="0" bIns="0" rtlCol="0">
            <a:spAutoFit/>
          </a:bodyPr>
          <a:lstStyle>
            <a:defPPr>
              <a:defRPr lang="zh-CN"/>
            </a:defPPr>
            <a:lvl1pPr marR="0" lvl="0" indent="0" fontAlgn="auto">
              <a:lnSpc>
                <a:spcPts val="1700"/>
              </a:lnSpc>
              <a:spcBef>
                <a:spcPts val="0"/>
              </a:spcBef>
              <a:spcAft>
                <a:spcPts val="0"/>
              </a:spcAft>
              <a:buClrTx/>
              <a:buSzTx/>
              <a:buFontTx/>
              <a:buNone/>
              <a:defRPr kumimoji="0" sz="900" b="1" i="0" u="none" strike="noStrike" cap="none" spc="0" normalizeH="0" baseline="0">
                <a:ln>
                  <a:noFill/>
                </a:ln>
                <a:solidFill>
                  <a:schemeClr val="bg1">
                    <a:lumMod val="75000"/>
                  </a:schemeClr>
                </a:solidFill>
                <a:effectLst>
                  <a:innerShdw blurRad="63500" dist="50800" dir="13500000">
                    <a:prstClr val="black">
                      <a:alpha val="50000"/>
                    </a:prstClr>
                  </a:innerShdw>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defRPr>
            </a:lvl1pPr>
          </a:lstStyle>
          <a:p>
            <a:r>
              <a:rPr lang="en-US" altLang="zh-CN" sz="1000" b="0" dirty="0">
                <a:solidFill>
                  <a:schemeClr val="tx1">
                    <a:lumMod val="85000"/>
                    <a:lumOff val="15000"/>
                  </a:schemeClr>
                </a:solidFill>
                <a:latin typeface="+mn-ea"/>
                <a:ea typeface="+mn-ea"/>
                <a:cs typeface="HarmonyOS Sans SC" panose="00000500000000000000" charset="-122"/>
                <a:sym typeface="HarmonyOS Sans SC" panose="00000500000000000000" charset="-122"/>
              </a:rPr>
              <a:t>COMPLETION STATUS</a:t>
            </a:r>
          </a:p>
        </p:txBody>
      </p:sp>
      <p:sp>
        <p:nvSpPr>
          <p:cNvPr id="20" name="晋升述职-8-5"/>
          <p:cNvSpPr/>
          <p:nvPr/>
        </p:nvSpPr>
        <p:spPr>
          <a:xfrm>
            <a:off x="9841087"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21" name="晋升述职-8-6"/>
          <p:cNvSpPr/>
          <p:nvPr/>
        </p:nvSpPr>
        <p:spPr>
          <a:xfrm>
            <a:off x="9891687"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22" name="晋升述职-8-7"/>
          <p:cNvSpPr/>
          <p:nvPr/>
        </p:nvSpPr>
        <p:spPr>
          <a:xfrm>
            <a:off x="9942286"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23" name="晋升述职-8-8"/>
          <p:cNvSpPr/>
          <p:nvPr/>
        </p:nvSpPr>
        <p:spPr>
          <a:xfrm>
            <a:off x="9992886" y="2613258"/>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cxnSp>
        <p:nvCxnSpPr>
          <p:cNvPr id="24" name="晋升述职-8-9"/>
          <p:cNvCxnSpPr/>
          <p:nvPr/>
        </p:nvCxnSpPr>
        <p:spPr>
          <a:xfrm>
            <a:off x="11527988" y="2025754"/>
            <a:ext cx="0" cy="499867"/>
          </a:xfrm>
          <a:prstGeom prst="line">
            <a:avLst/>
          </a:prstGeom>
          <a:noFill/>
          <a:ln w="28575" cap="rnd" cmpd="sng" algn="ctr">
            <a:solidFill>
              <a:schemeClr val="accent1">
                <a:lumMod val="100000"/>
              </a:schemeClr>
            </a:solidFill>
            <a:prstDash val="solid"/>
            <a:miter lim="800000"/>
          </a:ln>
          <a:effectLst/>
        </p:spPr>
      </p:cxnSp>
      <p:sp>
        <p:nvSpPr>
          <p:cNvPr id="25" name="晋升述职-9-1"/>
          <p:cNvSpPr/>
          <p:nvPr>
            <p:custDataLst>
              <p:tags r:id="rId3"/>
            </p:custDataLst>
          </p:nvPr>
        </p:nvSpPr>
        <p:spPr>
          <a:xfrm>
            <a:off x="5892337" y="3591529"/>
            <a:ext cx="3312458" cy="1777823"/>
          </a:xfrm>
          <a:prstGeom prst="roundRect">
            <a:avLst>
              <a:gd name="adj" fmla="val 7800"/>
            </a:avLst>
          </a:prstGeom>
          <a:solidFill>
            <a:schemeClr val="lt1"/>
          </a:solidFill>
          <a:ln w="12700" cap="flat" cmpd="sng" algn="ctr">
            <a:noFill/>
            <a:prstDash val="solid"/>
            <a:miter lim="800000"/>
          </a:ln>
          <a:effectLst>
            <a:outerShdw blurRad="825500" dist="381000" dir="2700000" algn="ctr" rotWithShape="0">
              <a:schemeClr val="accent4">
                <a:alpha val="15000"/>
              </a:schemeClr>
            </a:outerShdw>
          </a:effectLst>
        </p:spPr>
        <p:txBody>
          <a:bodyPr lIns="98755" tIns="49378" rIns="98755" bIns="49378"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prstClr val="white"/>
              </a:solidFill>
              <a:effectLst/>
              <a:uLnTx/>
              <a:uFillTx/>
              <a:latin typeface="HarmonyOS Sans SC" panose="00000500000000000000" charset="-122"/>
              <a:ea typeface="HarmonyOS Sans SC Black" panose="00000A00000000000000" charset="-122"/>
              <a:cs typeface="HarmonyOS Sans SC Black" panose="00000A00000000000000" charset="-122"/>
              <a:sym typeface="HarmonyOS Sans SC" panose="00000500000000000000" charset="-122"/>
            </a:endParaRPr>
          </a:p>
        </p:txBody>
      </p:sp>
      <p:sp>
        <p:nvSpPr>
          <p:cNvPr id="26" name="晋升述职-9-3"/>
          <p:cNvSpPr txBox="1"/>
          <p:nvPr/>
        </p:nvSpPr>
        <p:spPr>
          <a:xfrm>
            <a:off x="7355843" y="4064897"/>
            <a:ext cx="1231106" cy="369332"/>
          </a:xfrm>
          <a:prstGeom prst="rect">
            <a:avLst/>
          </a:prstGeom>
          <a:noFill/>
          <a:effectLst/>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1">
                    <a:lumMod val="75000"/>
                    <a:lumOff val="25000"/>
                  </a:schemeClr>
                </a:solidFill>
                <a:uLnTx/>
                <a:uFillTx/>
                <a:latin typeface="+mj-ea"/>
                <a:ea typeface="+mj-ea"/>
                <a:cs typeface="HarmonyOS Sans SC Black" panose="00000A00000000000000" charset="-122"/>
                <a:sym typeface="HarmonyOS Sans SC" panose="00000500000000000000" charset="-122"/>
              </a:rPr>
              <a:t>不足之处</a:t>
            </a:r>
          </a:p>
        </p:txBody>
      </p:sp>
      <p:sp>
        <p:nvSpPr>
          <p:cNvPr id="27" name="晋升述职-9-4"/>
          <p:cNvSpPr txBox="1"/>
          <p:nvPr/>
        </p:nvSpPr>
        <p:spPr>
          <a:xfrm>
            <a:off x="7380894" y="4438565"/>
            <a:ext cx="1255152" cy="194925"/>
          </a:xfrm>
          <a:prstGeom prst="rect">
            <a:avLst/>
          </a:prstGeom>
          <a:noFill/>
          <a:ln>
            <a:noFill/>
          </a:ln>
        </p:spPr>
        <p:txBody>
          <a:bodyPr wrap="none" lIns="0" tIns="0" rIns="0" bIns="0" rtlCol="0">
            <a:spAutoFit/>
          </a:bodyPr>
          <a:lstStyle>
            <a:defPPr>
              <a:defRPr lang="zh-CN"/>
            </a:defPPr>
            <a:lvl1pPr marR="0" lvl="0" indent="0" fontAlgn="auto">
              <a:lnSpc>
                <a:spcPts val="1700"/>
              </a:lnSpc>
              <a:spcBef>
                <a:spcPts val="0"/>
              </a:spcBef>
              <a:spcAft>
                <a:spcPts val="0"/>
              </a:spcAft>
              <a:buClrTx/>
              <a:buSzTx/>
              <a:buFontTx/>
              <a:buNone/>
              <a:defRPr kumimoji="0" sz="900" b="1" i="0" u="none" strike="noStrike" cap="none" spc="0" normalizeH="0" baseline="0">
                <a:ln>
                  <a:noFill/>
                </a:ln>
                <a:solidFill>
                  <a:schemeClr val="bg1">
                    <a:lumMod val="75000"/>
                  </a:schemeClr>
                </a:solidFill>
                <a:effectLst>
                  <a:innerShdw blurRad="63500" dist="50800" dir="13500000">
                    <a:prstClr val="black">
                      <a:alpha val="50000"/>
                    </a:prstClr>
                  </a:innerShdw>
                </a:effectLst>
                <a:uLnTx/>
                <a:uFillTx/>
                <a:latin typeface="思源黑体 CN Normal" panose="020B0400000000000000" pitchFamily="34" charset="-122"/>
                <a:ea typeface="思源黑体 CN Normal" panose="020B0400000000000000" pitchFamily="34" charset="-122"/>
                <a:cs typeface="阿里巴巴普惠体 R" panose="00020600040101010101" pitchFamily="18" charset="-122"/>
              </a:defRPr>
            </a:lvl1pPr>
          </a:lstStyle>
          <a:p>
            <a:r>
              <a:rPr lang="en-US" altLang="zh-CN" sz="1000" b="0" dirty="0">
                <a:solidFill>
                  <a:schemeClr val="tx1">
                    <a:lumMod val="85000"/>
                    <a:lumOff val="15000"/>
                  </a:schemeClr>
                </a:solidFill>
                <a:latin typeface="+mn-ea"/>
                <a:ea typeface="+mn-ea"/>
                <a:cs typeface="HarmonyOS Sans SC" panose="00000500000000000000" charset="-122"/>
                <a:sym typeface="HarmonyOS Sans SC" panose="00000500000000000000" charset="-122"/>
              </a:rPr>
              <a:t>WORK DEFICIENCIES</a:t>
            </a:r>
          </a:p>
        </p:txBody>
      </p:sp>
      <p:sp>
        <p:nvSpPr>
          <p:cNvPr id="28" name="晋升述职-9-5"/>
          <p:cNvSpPr/>
          <p:nvPr/>
        </p:nvSpPr>
        <p:spPr>
          <a:xfrm>
            <a:off x="7498844" y="4818451"/>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29" name="晋升述职-9-6"/>
          <p:cNvSpPr/>
          <p:nvPr/>
        </p:nvSpPr>
        <p:spPr>
          <a:xfrm>
            <a:off x="7549444" y="4818451"/>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30" name="晋升述职-9-7"/>
          <p:cNvSpPr/>
          <p:nvPr/>
        </p:nvSpPr>
        <p:spPr>
          <a:xfrm>
            <a:off x="7600043" y="4818451"/>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sp>
        <p:nvSpPr>
          <p:cNvPr id="31" name="晋升述职-9-8"/>
          <p:cNvSpPr/>
          <p:nvPr/>
        </p:nvSpPr>
        <p:spPr>
          <a:xfrm>
            <a:off x="7650643" y="4818451"/>
            <a:ext cx="34010" cy="34010"/>
          </a:xfrm>
          <a:prstGeom prst="ellipse">
            <a:avLst/>
          </a:prstGeom>
          <a:gradFill flip="none" rotWithShape="1">
            <a:gsLst>
              <a:gs pos="24000">
                <a:schemeClr val="accent1"/>
              </a:gs>
              <a:gs pos="100000">
                <a:schemeClr val="accent1"/>
              </a:gs>
            </a:gsLst>
            <a:path path="circle">
              <a:fillToRect r="100000" b="100000"/>
            </a:path>
            <a:tileRect/>
          </a:gra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mj-ea"/>
              <a:ea typeface="+mj-ea"/>
              <a:cs typeface="HarmonyOS Sans SC Black" panose="00000A00000000000000" charset="-122"/>
              <a:sym typeface="HarmonyOS Sans SC" panose="00000500000000000000" charset="-122"/>
            </a:endParaRPr>
          </a:p>
        </p:txBody>
      </p:sp>
      <p:cxnSp>
        <p:nvCxnSpPr>
          <p:cNvPr id="32" name="晋升述职-9-9"/>
          <p:cNvCxnSpPr/>
          <p:nvPr/>
        </p:nvCxnSpPr>
        <p:spPr>
          <a:xfrm>
            <a:off x="9204795" y="4230947"/>
            <a:ext cx="0" cy="499867"/>
          </a:xfrm>
          <a:prstGeom prst="line">
            <a:avLst/>
          </a:prstGeom>
          <a:noFill/>
          <a:ln w="28575" cap="rnd" cmpd="sng" algn="ctr">
            <a:solidFill>
              <a:schemeClr val="accent1">
                <a:lumMod val="100000"/>
              </a:schemeClr>
            </a:solidFill>
            <a:prstDash val="solid"/>
            <a:miter lim="800000"/>
          </a:ln>
          <a:effectLst/>
        </p:spPr>
      </p:cxnSp>
      <p:sp>
        <p:nvSpPr>
          <p:cNvPr id="42" name="晋升述职-7-3"/>
          <p:cNvSpPr txBox="1"/>
          <p:nvPr/>
        </p:nvSpPr>
        <p:spPr>
          <a:xfrm>
            <a:off x="8429703" y="1731998"/>
            <a:ext cx="1260399" cy="1193515"/>
          </a:xfrm>
          <a:prstGeom prst="rect">
            <a:avLst/>
          </a:prstGeom>
          <a:noFill/>
          <a:effectLst/>
        </p:spPr>
        <p:txBody>
          <a:bodyPr wrap="square" lIns="98755" tIns="49378" rIns="98755" bIns="49378" rtlCol="0">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schemeClr val="accent1">
                    <a:lumMod val="100000"/>
                  </a:schemeClr>
                </a:solidFill>
                <a:effectLst>
                  <a:reflection blurRad="114300" stA="55000" endA="300" endPos="30000" dir="5400000" sy="-100000" algn="bl" rotWithShape="0"/>
                </a:effectLst>
                <a:uLnTx/>
                <a:uFillTx/>
                <a:latin typeface="+mj-ea"/>
                <a:ea typeface="+mj-ea"/>
                <a:cs typeface="HarmonyOS Sans SC Black" panose="00000A00000000000000" charset="-122"/>
                <a:sym typeface="HarmonyOS Sans SC" panose="00000500000000000000" charset="-122"/>
              </a:rPr>
              <a:t>02</a:t>
            </a:r>
            <a:endParaRPr kumimoji="0" lang="zh-CN" altLang="en-US" sz="6600" b="0" i="0" u="none" strike="noStrike" kern="0" cap="none" spc="0" normalizeH="0" baseline="0" noProof="0" dirty="0">
              <a:ln>
                <a:noFill/>
              </a:ln>
              <a:solidFill>
                <a:schemeClr val="accent1">
                  <a:lumMod val="100000"/>
                </a:schemeClr>
              </a:solidFill>
              <a:effectLst>
                <a:reflection blurRad="114300" stA="55000" endA="300" endPos="30000" dir="5400000" sy="-100000" algn="bl" rotWithShape="0"/>
              </a:effectLst>
              <a:uLnTx/>
              <a:uFillTx/>
              <a:latin typeface="+mj-ea"/>
              <a:ea typeface="+mj-ea"/>
              <a:cs typeface="HarmonyOS Sans SC Black" panose="00000A00000000000000" charset="-122"/>
              <a:sym typeface="HarmonyOS Sans SC" panose="00000500000000000000" charset="-122"/>
            </a:endParaRPr>
          </a:p>
        </p:txBody>
      </p:sp>
      <p:sp>
        <p:nvSpPr>
          <p:cNvPr id="43" name="晋升述职-7-3"/>
          <p:cNvSpPr txBox="1"/>
          <p:nvPr/>
        </p:nvSpPr>
        <p:spPr>
          <a:xfrm>
            <a:off x="6077203" y="3894201"/>
            <a:ext cx="1260399" cy="1193515"/>
          </a:xfrm>
          <a:prstGeom prst="rect">
            <a:avLst/>
          </a:prstGeom>
          <a:noFill/>
          <a:effectLst/>
        </p:spPr>
        <p:txBody>
          <a:bodyPr wrap="square" lIns="98755" tIns="49378" rIns="98755" bIns="49378" rtlCol="0">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schemeClr val="accent1">
                    <a:lumMod val="100000"/>
                  </a:schemeClr>
                </a:solidFill>
                <a:effectLst>
                  <a:reflection blurRad="114300" stA="55000" endA="300" endPos="30000" dir="5400000" sy="-100000" algn="bl" rotWithShape="0"/>
                </a:effectLst>
                <a:uLnTx/>
                <a:uFillTx/>
                <a:latin typeface="+mj-ea"/>
                <a:ea typeface="+mj-ea"/>
                <a:cs typeface="HarmonyOS Sans SC Black" panose="00000A00000000000000" charset="-122"/>
                <a:sym typeface="HarmonyOS Sans SC" panose="00000500000000000000" charset="-122"/>
              </a:rPr>
              <a:t>03</a:t>
            </a:r>
            <a:endParaRPr kumimoji="0" lang="zh-CN" altLang="en-US" sz="6600" b="0" i="0" u="none" strike="noStrike" kern="0" cap="none" spc="0" normalizeH="0" baseline="0" noProof="0" dirty="0">
              <a:ln>
                <a:noFill/>
              </a:ln>
              <a:solidFill>
                <a:schemeClr val="accent1">
                  <a:lumMod val="100000"/>
                </a:schemeClr>
              </a:solidFill>
              <a:effectLst>
                <a:reflection blurRad="114300" stA="55000" endA="300" endPos="30000" dir="5400000" sy="-100000" algn="bl" rotWithShape="0"/>
              </a:effectLst>
              <a:uLnTx/>
              <a:uFillTx/>
              <a:latin typeface="+mj-ea"/>
              <a:ea typeface="+mj-ea"/>
              <a:cs typeface="HarmonyOS Sans SC Black" panose="00000A00000000000000" charset="-122"/>
              <a:sym typeface="HarmonyOS Sans SC" panose="00000500000000000000" charset="-122"/>
            </a:endParaRPr>
          </a:p>
        </p:txBody>
      </p:sp>
      <p:pic>
        <p:nvPicPr>
          <p:cNvPr id="48" name="Picture 45"/>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4731327" y="561164"/>
            <a:ext cx="9681650" cy="6291943"/>
          </a:xfrm>
          <a:prstGeom prst="rect">
            <a:avLst/>
          </a:prstGeom>
        </p:spPr>
      </p:pic>
      <p:sp>
        <p:nvSpPr>
          <p:cNvPr id="4" name="晋升述职-4-1"/>
          <p:cNvSpPr txBox="1"/>
          <p:nvPr/>
        </p:nvSpPr>
        <p:spPr>
          <a:xfrm>
            <a:off x="585095" y="887765"/>
            <a:ext cx="3145245" cy="643561"/>
          </a:xfrm>
          <a:prstGeom prst="rect">
            <a:avLst/>
          </a:prstGeom>
          <a:noFill/>
          <a:effectLst/>
        </p:spPr>
        <p:txBody>
          <a:bodyPr wrap="square" lIns="112471" tIns="56236" rIns="112471" bIns="56236" rtlCol="0">
            <a:noAutofit/>
          </a:bodyPr>
          <a:lstStyle/>
          <a:p>
            <a:pPr>
              <a:defRPr/>
            </a:pPr>
            <a:r>
              <a:rPr lang="en-US" altLang="zh-CN" sz="3445" dirty="0">
                <a:solidFill>
                  <a:schemeClr val="lt1"/>
                </a:solidFill>
                <a:latin typeface="HarmonyOS Sans SC Black" panose="00000A00000000000000" charset="-122"/>
                <a:ea typeface="HarmonyOS Sans SC Black" panose="00000A00000000000000" charset="-122"/>
                <a:cs typeface="HarmonyOS Sans SC Black" panose="00000A00000000000000" charset="-122"/>
                <a:sym typeface="HarmonyOS Sans SC" panose="00000500000000000000" charset="-122"/>
              </a:rPr>
              <a:t>CONTENTS</a:t>
            </a:r>
          </a:p>
        </p:txBody>
      </p:sp>
      <p:sp>
        <p:nvSpPr>
          <p:cNvPr id="5" name="晋升述职-4-2"/>
          <p:cNvSpPr txBox="1"/>
          <p:nvPr>
            <p:custDataLst>
              <p:tags r:id="rId4"/>
            </p:custDataLst>
          </p:nvPr>
        </p:nvSpPr>
        <p:spPr>
          <a:xfrm>
            <a:off x="599383" y="1516131"/>
            <a:ext cx="1328761" cy="329014"/>
          </a:xfrm>
          <a:prstGeom prst="rect">
            <a:avLst/>
          </a:prstGeom>
          <a:noFill/>
          <a:effectLst/>
        </p:spPr>
        <p:txBody>
          <a:bodyPr wrap="square" lIns="112471" tIns="56236" rIns="112471" bIns="56236" rtlCol="0">
            <a:noAutofit/>
            <a:scene3d>
              <a:camera prst="orthographicFront"/>
              <a:lightRig rig="threePt" dir="t"/>
            </a:scene3d>
            <a:sp3d>
              <a:bevelT w="0" h="0"/>
              <a:bevelB w="0" h="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defRPr/>
            </a:pPr>
            <a:r>
              <a:rPr lang="en-US" altLang="zh-CN" sz="1400" dirty="0">
                <a:solidFill>
                  <a:schemeClr val="lt1"/>
                </a:solidFill>
                <a:effectLst>
                  <a:outerShdw blurRad="38100" dist="38100" dir="2700000" algn="tl">
                    <a:srgbClr val="000000">
                      <a:alpha val="43137"/>
                    </a:srgbClr>
                  </a:outerShdw>
                </a:effectLst>
                <a:latin typeface="HarmonyOS Sans SC" panose="00000500000000000000" charset="-122"/>
                <a:ea typeface="HarmonyOS Sans SC Black" panose="00000A00000000000000" charset="-122"/>
                <a:cs typeface="HarmonyOS Sans SC Black" panose="00000A00000000000000" charset="-122"/>
                <a:sym typeface="HarmonyOS Sans SC" panose="00000500000000000000" charset="-122"/>
              </a:rPr>
              <a:t>#</a:t>
            </a:r>
            <a:r>
              <a:rPr lang="zh-CN" altLang="en-US" sz="1400" dirty="0">
                <a:solidFill>
                  <a:schemeClr val="lt1"/>
                </a:solidFill>
                <a:effectLst>
                  <a:outerShdw blurRad="38100" dist="38100" dir="2700000" algn="tl">
                    <a:srgbClr val="000000">
                      <a:alpha val="43137"/>
                    </a:srgbClr>
                  </a:outerShdw>
                </a:effectLst>
                <a:latin typeface="HarmonyOS Sans SC" panose="00000500000000000000" charset="-122"/>
                <a:ea typeface="HarmonyOS Sans SC Black" panose="00000A00000000000000" charset="-122"/>
                <a:cs typeface="HarmonyOS Sans SC Black" panose="00000A00000000000000" charset="-122"/>
                <a:sym typeface="HarmonyOS Sans SC" panose="00000500000000000000" charset="-122"/>
              </a:rPr>
              <a:t>汇报目录</a:t>
            </a:r>
          </a:p>
        </p:txBody>
      </p:sp>
      <p:sp>
        <p:nvSpPr>
          <p:cNvPr id="7" name="任意多边形 81"/>
          <p:cNvSpPr/>
          <p:nvPr/>
        </p:nvSpPr>
        <p:spPr>
          <a:xfrm>
            <a:off x="3811" y="1658324"/>
            <a:ext cx="3209134" cy="971939"/>
          </a:xfrm>
          <a:custGeom>
            <a:avLst/>
            <a:gdLst/>
            <a:ahLst/>
            <a:cxnLst>
              <a:cxn ang="3">
                <a:pos x="hc" y="t"/>
              </a:cxn>
              <a:cxn ang="cd2">
                <a:pos x="l" y="vc"/>
              </a:cxn>
              <a:cxn ang="cd4">
                <a:pos x="hc" y="b"/>
              </a:cxn>
              <a:cxn ang="0">
                <a:pos x="r" y="vc"/>
              </a:cxn>
            </a:cxnLst>
            <a:rect l="l" t="t" r="r" b="b"/>
            <a:pathLst>
              <a:path w="10306" h="3121">
                <a:moveTo>
                  <a:pt x="0" y="0"/>
                </a:moveTo>
                <a:cubicBezTo>
                  <a:pt x="1457" y="1498"/>
                  <a:pt x="3672" y="2442"/>
                  <a:pt x="5861" y="2391"/>
                </a:cubicBezTo>
                <a:cubicBezTo>
                  <a:pt x="7483" y="2496"/>
                  <a:pt x="9614" y="1649"/>
                  <a:pt x="10306" y="1158"/>
                </a:cubicBezTo>
                <a:cubicBezTo>
                  <a:pt x="9075" y="2348"/>
                  <a:pt x="6348" y="3170"/>
                  <a:pt x="4226" y="3119"/>
                </a:cubicBezTo>
                <a:cubicBezTo>
                  <a:pt x="2659" y="3150"/>
                  <a:pt x="1205" y="2831"/>
                  <a:pt x="0" y="2295"/>
                </a:cubicBezTo>
                <a:close/>
              </a:path>
            </a:pathLst>
          </a:custGeom>
          <a:gradFill flip="none" rotWithShape="1">
            <a:gsLst>
              <a:gs pos="0">
                <a:schemeClr val="lt1">
                  <a:alpha val="0"/>
                </a:schemeClr>
              </a:gs>
              <a:gs pos="100000">
                <a:schemeClr val="bg1">
                  <a:alpha val="100000"/>
                </a:schemeClr>
              </a:gs>
            </a:gsLst>
            <a:lin ang="1164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a:ea typeface="HarmonyOS Sans SC" panose="00000500000000000000" charset="-122"/>
              <a:cs typeface="+mn-cs"/>
            </a:endParaRPr>
          </a:p>
        </p:txBody>
      </p:sp>
      <p:sp>
        <p:nvSpPr>
          <p:cNvPr id="41" name="晋升述职-7-3"/>
          <p:cNvSpPr txBox="1"/>
          <p:nvPr/>
        </p:nvSpPr>
        <p:spPr>
          <a:xfrm>
            <a:off x="4515103" y="1731998"/>
            <a:ext cx="1260399" cy="1193515"/>
          </a:xfrm>
          <a:prstGeom prst="rect">
            <a:avLst/>
          </a:prstGeom>
          <a:noFill/>
          <a:effectLst/>
        </p:spPr>
        <p:txBody>
          <a:bodyPr wrap="square" lIns="98755" tIns="49378" rIns="98755" bIns="49378" rtlCol="0">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schemeClr val="accent1">
                    <a:lumMod val="100000"/>
                  </a:schemeClr>
                </a:solidFill>
                <a:effectLst>
                  <a:reflection blurRad="114300" stA="55000" endA="300" endPos="30000" dir="5400000" sy="-100000" algn="bl" rotWithShape="0"/>
                </a:effectLst>
                <a:uLnTx/>
                <a:uFillTx/>
                <a:latin typeface="+mj-ea"/>
                <a:ea typeface="+mj-ea"/>
                <a:cs typeface="HarmonyOS Sans SC Black" panose="00000A00000000000000" charset="-122"/>
                <a:sym typeface="HarmonyOS Sans SC" panose="00000500000000000000" charset="-122"/>
              </a:rPr>
              <a:t>01</a:t>
            </a:r>
            <a:endParaRPr kumimoji="0" lang="zh-CN" altLang="en-US" sz="6600" b="0" i="0" u="none" strike="noStrike" kern="0" cap="none" spc="0" normalizeH="0" baseline="0" noProof="0" dirty="0">
              <a:ln>
                <a:noFill/>
              </a:ln>
              <a:solidFill>
                <a:schemeClr val="accent1">
                  <a:lumMod val="100000"/>
                </a:schemeClr>
              </a:solidFill>
              <a:effectLst>
                <a:reflection blurRad="114300" stA="55000" endA="300" endPos="30000" dir="5400000" sy="-100000" algn="bl" rotWithShape="0"/>
              </a:effectLst>
              <a:uLnTx/>
              <a:uFillTx/>
              <a:latin typeface="+mj-ea"/>
              <a:ea typeface="+mj-ea"/>
              <a:cs typeface="HarmonyOS Sans SC Black" panose="00000A00000000000000" charset="-122"/>
              <a:sym typeface="HarmonyOS Sans SC" panose="000005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nvSpPr>
        <p:spPr>
          <a:xfrm>
            <a:off x="1147535" y="3135129"/>
            <a:ext cx="587742" cy="587742"/>
          </a:xfrm>
          <a:prstGeom prst="ellipse">
            <a:avLst/>
          </a:prstGeom>
          <a:solidFill>
            <a:schemeClr val="bg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72" name="文本框 6"/>
          <p:cNvSpPr txBox="1"/>
          <p:nvPr/>
        </p:nvSpPr>
        <p:spPr>
          <a:xfrm flipH="1">
            <a:off x="1147535" y="3251365"/>
            <a:ext cx="4103688" cy="1231106"/>
          </a:xfrm>
          <a:prstGeom prst="rect">
            <a:avLst/>
          </a:prstGeom>
          <a:noFill/>
        </p:spPr>
        <p:txBody>
          <a:bodyPr vert="horz" wrap="none" lIns="0" tIns="0" rIns="0" bIns="0" rtlCol="0">
            <a:spAutoFit/>
          </a:bodyPr>
          <a:lstStyle>
            <a:defPPr>
              <a:defRPr lang="zh-CN"/>
            </a:defPPr>
            <a:lvl1pPr>
              <a:defRPr sz="7200">
                <a:solidFill>
                  <a:schemeClr val="bg2"/>
                </a:solidFill>
                <a:latin typeface="+mj-lt"/>
                <a:ea typeface="+mj-ea"/>
              </a:defRPr>
            </a:lvl1pPr>
          </a:lstStyle>
          <a:p>
            <a:r>
              <a:rPr lang="zh-CN" altLang="en-US" sz="8000" dirty="0">
                <a:solidFill>
                  <a:schemeClr val="tx1">
                    <a:lumMod val="85000"/>
                    <a:lumOff val="15000"/>
                  </a:schemeClr>
                </a:solidFill>
              </a:rPr>
              <a:t>工作概述</a:t>
            </a:r>
          </a:p>
        </p:txBody>
      </p:sp>
      <p:sp>
        <p:nvSpPr>
          <p:cNvPr id="73" name="文本框 14"/>
          <p:cNvSpPr txBox="1"/>
          <p:nvPr/>
        </p:nvSpPr>
        <p:spPr>
          <a:xfrm flipH="1">
            <a:off x="1147535" y="1439179"/>
            <a:ext cx="6141967" cy="2215991"/>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800" kern="0" dirty="0">
                <a:solidFill>
                  <a:schemeClr val="accent1">
                    <a:lumMod val="100000"/>
                  </a:schemeClr>
                </a:solidFill>
                <a:effectLst/>
                <a:latin typeface="+mj-ea"/>
                <a:ea typeface="+mj-ea"/>
              </a:rPr>
              <a:t>01</a:t>
            </a:r>
            <a:endParaRPr lang="zh-CN" altLang="en-US" sz="13800" kern="0" dirty="0">
              <a:solidFill>
                <a:schemeClr val="accent1">
                  <a:lumMod val="100000"/>
                </a:schemeClr>
              </a:solidFill>
              <a:effectLst/>
              <a:latin typeface="+mj-ea"/>
              <a:ea typeface="+mj-ea"/>
            </a:endParaRPr>
          </a:p>
        </p:txBody>
      </p:sp>
      <p:sp>
        <p:nvSpPr>
          <p:cNvPr id="74" name="文本框 15"/>
          <p:cNvSpPr txBox="1"/>
          <p:nvPr/>
        </p:nvSpPr>
        <p:spPr>
          <a:xfrm>
            <a:off x="1147535" y="4579715"/>
            <a:ext cx="5207183" cy="810260"/>
          </a:xfrm>
          <a:prstGeom prst="rect">
            <a:avLst/>
          </a:prstGeom>
          <a:noFill/>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chemeClr val="tx1">
                    <a:lumMod val="85000"/>
                    <a:lumOff val="15000"/>
                  </a:schemeClr>
                </a:solidFill>
                <a:latin typeface="+mn-ea"/>
              </a:rPr>
              <a:t>单击此处输入你的正文，文字是您思想的提炼</a:t>
            </a:r>
            <a:endParaRPr lang="en-US" altLang="zh-CN" dirty="0">
              <a:solidFill>
                <a:schemeClr val="tx1">
                  <a:lumMod val="85000"/>
                  <a:lumOff val="15000"/>
                </a:schemeClr>
              </a:solidFill>
              <a:latin typeface="+mn-ea"/>
            </a:endParaRPr>
          </a:p>
          <a:p>
            <a:pPr>
              <a:lnSpc>
                <a:spcPct val="130000"/>
              </a:lnSpc>
            </a:pPr>
            <a:r>
              <a:rPr lang="zh-CN" altLang="en-US" dirty="0">
                <a:solidFill>
                  <a:schemeClr val="tx1">
                    <a:lumMod val="85000"/>
                    <a:lumOff val="15000"/>
                  </a:schemeClr>
                </a:solidFill>
                <a:latin typeface="+mn-ea"/>
              </a:rPr>
              <a:t>为了最终演示发布的良好效果</a:t>
            </a:r>
          </a:p>
        </p:txBody>
      </p:sp>
      <p:sp>
        <p:nvSpPr>
          <p:cNvPr id="75" name="任意多边形: 形状 74"/>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6" name="任意多边形: 形状 75"/>
          <p:cNvSpPr/>
          <p:nvPr/>
        </p:nvSpPr>
        <p:spPr>
          <a:xfrm flipV="1">
            <a:off x="0" y="5365747"/>
            <a:ext cx="1443615" cy="1492253"/>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7" name="矩形 2"/>
          <p:cNvSpPr/>
          <p:nvPr/>
        </p:nvSpPr>
        <p:spPr>
          <a:xfrm flipH="1">
            <a:off x="8410753" y="0"/>
            <a:ext cx="3781247" cy="6858000"/>
          </a:xfrm>
          <a:custGeom>
            <a:avLst/>
            <a:gdLst>
              <a:gd name="connsiteX0" fmla="*/ 0 w 3564182"/>
              <a:gd name="connsiteY0" fmla="*/ 0 h 6858000"/>
              <a:gd name="connsiteX1" fmla="*/ 3564182 w 3564182"/>
              <a:gd name="connsiteY1" fmla="*/ 0 h 6858000"/>
              <a:gd name="connsiteX2" fmla="*/ 3564182 w 3564182"/>
              <a:gd name="connsiteY2" fmla="*/ 6858000 h 6858000"/>
              <a:gd name="connsiteX3" fmla="*/ 0 w 3564182"/>
              <a:gd name="connsiteY3" fmla="*/ 6858000 h 6858000"/>
              <a:gd name="connsiteX4" fmla="*/ 0 w 3564182"/>
              <a:gd name="connsiteY4" fmla="*/ 0 h 6858000"/>
              <a:gd name="connsiteX0-1" fmla="*/ 0 w 3564182"/>
              <a:gd name="connsiteY0-2" fmla="*/ 0 h 6858000"/>
              <a:gd name="connsiteX1-3" fmla="*/ 3564182 w 3564182"/>
              <a:gd name="connsiteY1-4" fmla="*/ 0 h 6858000"/>
              <a:gd name="connsiteX2-5" fmla="*/ 3562350 w 3564182"/>
              <a:gd name="connsiteY2-6" fmla="*/ 2886075 h 6858000"/>
              <a:gd name="connsiteX3-7" fmla="*/ 3564182 w 3564182"/>
              <a:gd name="connsiteY3-8" fmla="*/ 6858000 h 6858000"/>
              <a:gd name="connsiteX4-9" fmla="*/ 0 w 3564182"/>
              <a:gd name="connsiteY4-10" fmla="*/ 6858000 h 6858000"/>
              <a:gd name="connsiteX5" fmla="*/ 0 w 3564182"/>
              <a:gd name="connsiteY5" fmla="*/ 0 h 6858000"/>
              <a:gd name="connsiteX0-11" fmla="*/ 0 w 3790951"/>
              <a:gd name="connsiteY0-12" fmla="*/ 0 h 6858000"/>
              <a:gd name="connsiteX1-13" fmla="*/ 3564182 w 3790951"/>
              <a:gd name="connsiteY1-14" fmla="*/ 0 h 6858000"/>
              <a:gd name="connsiteX2-15" fmla="*/ 3790950 w 3790951"/>
              <a:gd name="connsiteY2-16" fmla="*/ 3248025 h 6858000"/>
              <a:gd name="connsiteX3-17" fmla="*/ 3564182 w 3790951"/>
              <a:gd name="connsiteY3-18" fmla="*/ 6858000 h 6858000"/>
              <a:gd name="connsiteX4-19" fmla="*/ 0 w 3790951"/>
              <a:gd name="connsiteY4-20" fmla="*/ 6858000 h 6858000"/>
              <a:gd name="connsiteX5-21" fmla="*/ 0 w 3790951"/>
              <a:gd name="connsiteY5-22" fmla="*/ 0 h 6858000"/>
              <a:gd name="connsiteX0-23" fmla="*/ 0 w 3918606"/>
              <a:gd name="connsiteY0-24" fmla="*/ 0 h 6858000"/>
              <a:gd name="connsiteX1-25" fmla="*/ 3564182 w 3918606"/>
              <a:gd name="connsiteY1-26" fmla="*/ 0 h 6858000"/>
              <a:gd name="connsiteX2-27" fmla="*/ 3790950 w 3918606"/>
              <a:gd name="connsiteY2-28" fmla="*/ 3248025 h 6858000"/>
              <a:gd name="connsiteX3-29" fmla="*/ 3564182 w 3918606"/>
              <a:gd name="connsiteY3-30" fmla="*/ 6858000 h 6858000"/>
              <a:gd name="connsiteX4-31" fmla="*/ 0 w 3918606"/>
              <a:gd name="connsiteY4-32" fmla="*/ 6858000 h 6858000"/>
              <a:gd name="connsiteX5-33" fmla="*/ 0 w 3918606"/>
              <a:gd name="connsiteY5-34" fmla="*/ 0 h 6858000"/>
              <a:gd name="connsiteX0-35" fmla="*/ 0 w 3781247"/>
              <a:gd name="connsiteY0-36" fmla="*/ 0 h 6858000"/>
              <a:gd name="connsiteX1-37" fmla="*/ 3564182 w 3781247"/>
              <a:gd name="connsiteY1-38" fmla="*/ 0 h 6858000"/>
              <a:gd name="connsiteX2-39" fmla="*/ 3248025 w 3781247"/>
              <a:gd name="connsiteY2-40" fmla="*/ 3819525 h 6858000"/>
              <a:gd name="connsiteX3-41" fmla="*/ 3564182 w 3781247"/>
              <a:gd name="connsiteY3-42" fmla="*/ 6858000 h 6858000"/>
              <a:gd name="connsiteX4-43" fmla="*/ 0 w 3781247"/>
              <a:gd name="connsiteY4-44" fmla="*/ 6858000 h 6858000"/>
              <a:gd name="connsiteX5-45" fmla="*/ 0 w 3781247"/>
              <a:gd name="connsiteY5-46"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781247" h="6858000">
                <a:moveTo>
                  <a:pt x="0" y="0"/>
                </a:moveTo>
                <a:lnTo>
                  <a:pt x="3564182" y="0"/>
                </a:lnTo>
                <a:cubicBezTo>
                  <a:pt x="4196007" y="541338"/>
                  <a:pt x="3247414" y="2495550"/>
                  <a:pt x="3248025" y="3819525"/>
                </a:cubicBezTo>
                <a:cubicBezTo>
                  <a:pt x="3248636" y="5143500"/>
                  <a:pt x="3563571" y="5534025"/>
                  <a:pt x="3564182" y="6858000"/>
                </a:cubicBezTo>
                <a:lnTo>
                  <a:pt x="0" y="6858000"/>
                </a:lnTo>
                <a:lnTo>
                  <a:pt x="0" y="0"/>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HarmonyOS Sans SC" panose="00000500000000000000" charset="-122"/>
              <a:ea typeface="HarmonyOS Sans SC" panose="00000500000000000000" charset="-122"/>
            </a:endParaRPr>
          </a:p>
        </p:txBody>
      </p:sp>
      <p:pic>
        <p:nvPicPr>
          <p:cNvPr id="84" name="图片 83" descr="youri-luyten-tUEmRJSlb4w-unsplash"/>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99000" y="3175"/>
            <a:ext cx="10277475" cy="6854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16" name="矩形 15"/>
          <p:cNvSpPr/>
          <p:nvPr/>
        </p:nvSpPr>
        <p:spPr>
          <a:xfrm>
            <a:off x="1" y="1837779"/>
            <a:ext cx="12191999" cy="2644109"/>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HarmonyOS Sans SC" panose="00000500000000000000" charset="-122"/>
              <a:ea typeface="HarmonyOS Sans SC" panose="00000500000000000000" charset="-122"/>
              <a:sym typeface="HarmonyOS Sans SC" panose="00000500000000000000" charset="-122"/>
            </a:endParaRPr>
          </a:p>
        </p:txBody>
      </p:sp>
      <p:pic>
        <p:nvPicPr>
          <p:cNvPr id="4" name="图片 3" descr="建筑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54958" y="1370630"/>
            <a:ext cx="4970462" cy="2462617"/>
          </a:xfrm>
          <a:custGeom>
            <a:avLst/>
            <a:gdLst>
              <a:gd name="connsiteX0" fmla="*/ 328316 w 4970462"/>
              <a:gd name="connsiteY0" fmla="*/ 0 h 2462617"/>
              <a:gd name="connsiteX1" fmla="*/ 4642146 w 4970462"/>
              <a:gd name="connsiteY1" fmla="*/ 0 h 2462617"/>
              <a:gd name="connsiteX2" fmla="*/ 4970462 w 4970462"/>
              <a:gd name="connsiteY2" fmla="*/ 328316 h 2462617"/>
              <a:gd name="connsiteX3" fmla="*/ 4970462 w 4970462"/>
              <a:gd name="connsiteY3" fmla="*/ 2462617 h 2462617"/>
              <a:gd name="connsiteX4" fmla="*/ 0 w 4970462"/>
              <a:gd name="connsiteY4" fmla="*/ 2462617 h 2462617"/>
              <a:gd name="connsiteX5" fmla="*/ 0 w 4970462"/>
              <a:gd name="connsiteY5" fmla="*/ 328316 h 2462617"/>
              <a:gd name="connsiteX6" fmla="*/ 328316 w 4970462"/>
              <a:gd name="connsiteY6" fmla="*/ 0 h 24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0462" h="2462617">
                <a:moveTo>
                  <a:pt x="328316" y="0"/>
                </a:moveTo>
                <a:lnTo>
                  <a:pt x="4642146" y="0"/>
                </a:lnTo>
                <a:cubicBezTo>
                  <a:pt x="4823470" y="0"/>
                  <a:pt x="4970462" y="146992"/>
                  <a:pt x="4970462" y="328316"/>
                </a:cubicBezTo>
                <a:lnTo>
                  <a:pt x="4970462" y="2462617"/>
                </a:lnTo>
                <a:lnTo>
                  <a:pt x="0" y="2462617"/>
                </a:lnTo>
                <a:lnTo>
                  <a:pt x="0" y="328316"/>
                </a:lnTo>
                <a:cubicBezTo>
                  <a:pt x="0" y="146992"/>
                  <a:pt x="146992" y="0"/>
                  <a:pt x="328316" y="0"/>
                </a:cubicBezTo>
                <a:close/>
              </a:path>
            </a:pathLst>
          </a:custGeom>
          <a:effectLst>
            <a:reflection blurRad="6350" stA="52000" endA="300" endPos="35000" dir="5400000" sy="-100000" algn="bl" rotWithShape="0"/>
          </a:effectLst>
        </p:spPr>
      </p:pic>
      <p:pic>
        <p:nvPicPr>
          <p:cNvPr id="6" name="图片 5" descr="人在玩电脑&#10;&#10;描述已自动生成"/>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533858" y="1370630"/>
            <a:ext cx="4970462" cy="2462617"/>
          </a:xfrm>
          <a:custGeom>
            <a:avLst/>
            <a:gdLst>
              <a:gd name="connsiteX0" fmla="*/ 328316 w 4970462"/>
              <a:gd name="connsiteY0" fmla="*/ 0 h 2462617"/>
              <a:gd name="connsiteX1" fmla="*/ 4642146 w 4970462"/>
              <a:gd name="connsiteY1" fmla="*/ 0 h 2462617"/>
              <a:gd name="connsiteX2" fmla="*/ 4970462 w 4970462"/>
              <a:gd name="connsiteY2" fmla="*/ 328316 h 2462617"/>
              <a:gd name="connsiteX3" fmla="*/ 4970462 w 4970462"/>
              <a:gd name="connsiteY3" fmla="*/ 2462617 h 2462617"/>
              <a:gd name="connsiteX4" fmla="*/ 0 w 4970462"/>
              <a:gd name="connsiteY4" fmla="*/ 2462617 h 2462617"/>
              <a:gd name="connsiteX5" fmla="*/ 0 w 4970462"/>
              <a:gd name="connsiteY5" fmla="*/ 328316 h 2462617"/>
              <a:gd name="connsiteX6" fmla="*/ 328316 w 4970462"/>
              <a:gd name="connsiteY6" fmla="*/ 0 h 24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0462" h="2462617">
                <a:moveTo>
                  <a:pt x="328316" y="0"/>
                </a:moveTo>
                <a:lnTo>
                  <a:pt x="4642146" y="0"/>
                </a:lnTo>
                <a:cubicBezTo>
                  <a:pt x="4823470" y="0"/>
                  <a:pt x="4970462" y="146992"/>
                  <a:pt x="4970462" y="328316"/>
                </a:cubicBezTo>
                <a:lnTo>
                  <a:pt x="4970462" y="2462617"/>
                </a:lnTo>
                <a:lnTo>
                  <a:pt x="0" y="2462617"/>
                </a:lnTo>
                <a:lnTo>
                  <a:pt x="0" y="328316"/>
                </a:lnTo>
                <a:cubicBezTo>
                  <a:pt x="0" y="146992"/>
                  <a:pt x="146992" y="0"/>
                  <a:pt x="328316" y="0"/>
                </a:cubicBezTo>
                <a:close/>
              </a:path>
            </a:pathLst>
          </a:custGeom>
          <a:effectLst>
            <a:reflection blurRad="6350" stA="52000" endA="300" endPos="35000" dir="5400000" sy="-100000" algn="bl" rotWithShape="0"/>
          </a:effectLst>
        </p:spPr>
      </p:pic>
      <p:sp>
        <p:nvSpPr>
          <p:cNvPr id="19" name="矩形: 圆顶角 40"/>
          <p:cNvSpPr/>
          <p:nvPr/>
        </p:nvSpPr>
        <p:spPr>
          <a:xfrm>
            <a:off x="654958" y="3391030"/>
            <a:ext cx="1604962" cy="44221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mj-ea"/>
                <a:ea typeface="+mj-ea"/>
                <a:sym typeface="HarmonyOS Sans SC" panose="00000500000000000000" charset="-122"/>
              </a:rPr>
              <a:t>添加标题</a:t>
            </a:r>
          </a:p>
        </p:txBody>
      </p:sp>
      <p:sp>
        <p:nvSpPr>
          <p:cNvPr id="20" name="矩形: 圆顶角 84"/>
          <p:cNvSpPr/>
          <p:nvPr/>
        </p:nvSpPr>
        <p:spPr>
          <a:xfrm>
            <a:off x="6533859" y="3391030"/>
            <a:ext cx="1604962" cy="44221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mj-ea"/>
                <a:ea typeface="+mj-ea"/>
                <a:sym typeface="HarmonyOS Sans SC" panose="00000500000000000000" charset="-122"/>
              </a:rPr>
              <a:t>添加标题</a:t>
            </a:r>
          </a:p>
        </p:txBody>
      </p:sp>
      <p:sp>
        <p:nvSpPr>
          <p:cNvPr id="21" name="文本框 20"/>
          <p:cNvSpPr txBox="1"/>
          <p:nvPr/>
        </p:nvSpPr>
        <p:spPr>
          <a:xfrm>
            <a:off x="6584965" y="5208403"/>
            <a:ext cx="5019720" cy="534121"/>
          </a:xfrm>
          <a:prstGeom prst="rect">
            <a:avLst/>
          </a:prstGeom>
          <a:noFill/>
        </p:spPr>
        <p:txBody>
          <a:bodyPr wrap="square" lIns="0" tIns="0" rIns="0" bIns="0" rtlCol="0">
            <a:spAutoFit/>
          </a:bodyPr>
          <a:lstStyle>
            <a:defPPr>
              <a:defRPr lang="zh-CN"/>
            </a:defPPr>
            <a:lvl1pPr marL="171450" indent="-171450" algn="just">
              <a:lnSpc>
                <a:spcPct val="150000"/>
              </a:lnSpc>
              <a:buClr>
                <a:srgbClr val="39C2D1"/>
              </a:buClr>
              <a:buSzPct val="105000"/>
              <a:buFont typeface="Arial" panose="020B0604020202020204" pitchFamily="34" charset="0"/>
              <a:buChar char="•"/>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0" indent="0">
              <a:lnSpc>
                <a:spcPct val="130000"/>
              </a:lnSpc>
              <a:buNone/>
            </a:pPr>
            <a:r>
              <a:rPr lang="zh-CN" altLang="en-US" sz="1400" dirty="0">
                <a:latin typeface="+mn-ea"/>
                <a:ea typeface="+mn-ea"/>
              </a:rPr>
              <a:t>此处添加详细文本描述，建议与标题相关并符合整体语言风格此处添加详细文本描述此处添加详细文本描述</a:t>
            </a:r>
          </a:p>
        </p:txBody>
      </p:sp>
      <p:cxnSp>
        <p:nvCxnSpPr>
          <p:cNvPr id="22" name="直接连接符 21"/>
          <p:cNvCxnSpPr/>
          <p:nvPr/>
        </p:nvCxnSpPr>
        <p:spPr>
          <a:xfrm>
            <a:off x="6584965" y="5098921"/>
            <a:ext cx="2585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584965" y="4643562"/>
            <a:ext cx="1282402" cy="369332"/>
          </a:xfrm>
          <a:prstGeom prst="rect">
            <a:avLst/>
          </a:prstGeom>
          <a:noFill/>
        </p:spPr>
        <p:txBody>
          <a:bodyPr wrap="none" lIns="0" tIns="0" rIns="0" bIns="0" rtlCol="0">
            <a:spAutoFit/>
          </a:bodyPr>
          <a:lstStyle>
            <a:defPPr>
              <a:defRPr lang="zh-CN"/>
            </a:defPPr>
            <a:lvl1pPr>
              <a:defRPr sz="2400" b="0" spc="100">
                <a:gradFill flip="none" rotWithShape="1">
                  <a:gsLst>
                    <a:gs pos="21000">
                      <a:srgbClr val="2E7EA4"/>
                    </a:gs>
                    <a:gs pos="100000">
                      <a:srgbClr val="39C2D1">
                        <a:lumMod val="96000"/>
                        <a:lumOff val="4000"/>
                      </a:srgbClr>
                    </a:gs>
                  </a:gsLst>
                  <a:lin ang="16200000" scaled="1"/>
                  <a:tileRect/>
                </a:gradFill>
                <a:effectLst>
                  <a:outerShdw blurRad="152400" dist="38100" dir="5400000" algn="t" rotWithShape="0">
                    <a:prstClr val="black">
                      <a:alpha val="14000"/>
                    </a:prstClr>
                  </a:outerShdw>
                </a:effectLst>
                <a:latin typeface="思源黑体 CN Medium" panose="020B0600000000000000" pitchFamily="34" charset="-122"/>
                <a:ea typeface="思源黑体 CN Medium" panose="020B0600000000000000" pitchFamily="34" charset="-122"/>
                <a:cs typeface="胡晓波男神体" panose="02010600030101010101" pitchFamily="2" charset="-122"/>
              </a:defRPr>
            </a:lvl1pPr>
          </a:lstStyle>
          <a:p>
            <a:r>
              <a:rPr lang="zh-CN" altLang="en-US" dirty="0">
                <a:solidFill>
                  <a:schemeClr val="accent1"/>
                </a:solidFill>
                <a:effectLst>
                  <a:outerShdw blurRad="152400" dist="38100" dir="5400000" algn="t" rotWithShape="0">
                    <a:schemeClr val="bg2">
                      <a:lumMod val="25000"/>
                      <a:alpha val="14000"/>
                    </a:schemeClr>
                  </a:outerShdw>
                </a:effectLst>
                <a:latin typeface="+mj-ea"/>
                <a:ea typeface="+mj-ea"/>
                <a:cs typeface="HarmonyOS Sans SC Black" panose="00000A00000000000000" charset="-122"/>
                <a:sym typeface="HarmonyOS Sans SC" panose="00000500000000000000" charset="-122"/>
              </a:rPr>
              <a:t>添加标题</a:t>
            </a:r>
          </a:p>
        </p:txBody>
      </p:sp>
      <p:sp>
        <p:nvSpPr>
          <p:cNvPr id="24" name="文本框 23"/>
          <p:cNvSpPr txBox="1"/>
          <p:nvPr/>
        </p:nvSpPr>
        <p:spPr>
          <a:xfrm>
            <a:off x="664483" y="5208403"/>
            <a:ext cx="4298042" cy="558800"/>
          </a:xfrm>
          <a:prstGeom prst="rect">
            <a:avLst/>
          </a:prstGeom>
          <a:noFill/>
        </p:spPr>
        <p:txBody>
          <a:bodyPr wrap="square" lIns="0" tIns="0" rIns="0" bIns="0" rtlCol="0">
            <a:spAutoFit/>
          </a:bodyPr>
          <a:lstStyle>
            <a:defPPr>
              <a:defRPr lang="zh-CN"/>
            </a:defPPr>
            <a:lvl1pPr marL="171450" indent="-171450" algn="just">
              <a:lnSpc>
                <a:spcPct val="150000"/>
              </a:lnSpc>
              <a:buClr>
                <a:srgbClr val="39C2D1"/>
              </a:buClr>
              <a:buSzPct val="105000"/>
              <a:buFont typeface="Arial" panose="020B0604020202020204" pitchFamily="34" charset="0"/>
              <a:buChar char="•"/>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0" indent="0">
              <a:lnSpc>
                <a:spcPct val="130000"/>
              </a:lnSpc>
              <a:buNone/>
            </a:pPr>
            <a:r>
              <a:rPr lang="zh-CN" altLang="en-US" sz="1400" dirty="0">
                <a:latin typeface="+mn-ea"/>
                <a:ea typeface="+mn-ea"/>
              </a:rPr>
              <a:t>此处添加详细文本描述，建议与标题相关并符合整体语言风格此处添加详细文本描述此处添加详细文本描述</a:t>
            </a:r>
          </a:p>
        </p:txBody>
      </p:sp>
      <p:cxnSp>
        <p:nvCxnSpPr>
          <p:cNvPr id="25" name="直接连接符 24"/>
          <p:cNvCxnSpPr/>
          <p:nvPr/>
        </p:nvCxnSpPr>
        <p:spPr>
          <a:xfrm>
            <a:off x="664483" y="5098921"/>
            <a:ext cx="2585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64483" y="4643562"/>
            <a:ext cx="1270000" cy="368935"/>
          </a:xfrm>
          <a:prstGeom prst="rect">
            <a:avLst/>
          </a:prstGeom>
          <a:noFill/>
        </p:spPr>
        <p:txBody>
          <a:bodyPr wrap="none" lIns="0" tIns="0" rIns="0" bIns="0" rtlCol="0">
            <a:spAutoFit/>
          </a:bodyPr>
          <a:lstStyle>
            <a:defPPr>
              <a:defRPr lang="zh-CN"/>
            </a:defPPr>
            <a:lvl1pPr>
              <a:defRPr sz="2400" b="0" spc="100">
                <a:gradFill flip="none" rotWithShape="1">
                  <a:gsLst>
                    <a:gs pos="21000">
                      <a:srgbClr val="2E7EA4"/>
                    </a:gs>
                    <a:gs pos="100000">
                      <a:srgbClr val="39C2D1">
                        <a:lumMod val="96000"/>
                        <a:lumOff val="4000"/>
                      </a:srgbClr>
                    </a:gs>
                  </a:gsLst>
                  <a:lin ang="16200000" scaled="1"/>
                  <a:tileRect/>
                </a:gradFill>
                <a:effectLst>
                  <a:outerShdw blurRad="152400" dist="38100" dir="5400000" algn="t" rotWithShape="0">
                    <a:prstClr val="black">
                      <a:alpha val="14000"/>
                    </a:prstClr>
                  </a:outerShdw>
                </a:effectLst>
                <a:latin typeface="思源黑体 CN Medium" panose="020B0600000000000000" pitchFamily="34" charset="-122"/>
                <a:ea typeface="思源黑体 CN Medium" panose="020B0600000000000000" pitchFamily="34" charset="-122"/>
                <a:cs typeface="胡晓波男神体" panose="02010600030101010101" pitchFamily="2" charset="-122"/>
              </a:defRPr>
            </a:lvl1pPr>
          </a:lstStyle>
          <a:p>
            <a:r>
              <a:rPr lang="zh-CN" altLang="en-US" dirty="0">
                <a:solidFill>
                  <a:schemeClr val="accent1"/>
                </a:solidFill>
                <a:effectLst>
                  <a:outerShdw blurRad="152400" dist="38100" dir="5400000" algn="t" rotWithShape="0">
                    <a:schemeClr val="bg2">
                      <a:lumMod val="25000"/>
                      <a:alpha val="14000"/>
                    </a:schemeClr>
                  </a:outerShdw>
                </a:effectLst>
                <a:latin typeface="+mj-ea"/>
                <a:ea typeface="+mj-ea"/>
                <a:cs typeface="HarmonyOS Sans SC Black" panose="00000A00000000000000" charset="-122"/>
                <a:sym typeface="HarmonyOS Sans SC" panose="00000500000000000000" charset="-122"/>
              </a:rPr>
              <a:t>添加标题</a:t>
            </a:r>
          </a:p>
        </p:txBody>
      </p:sp>
      <p:sp>
        <p:nvSpPr>
          <p:cNvPr id="2" name="文本框 1"/>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 name="矩形: 圆角 69"/>
          <p:cNvSpPr/>
          <p:nvPr/>
        </p:nvSpPr>
        <p:spPr>
          <a:xfrm>
            <a:off x="938332" y="1381309"/>
            <a:ext cx="4568697" cy="1998524"/>
          </a:xfrm>
          <a:prstGeom prst="roundRect">
            <a:avLst>
              <a:gd name="adj" fmla="val 5202"/>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HarmonyOS Sans SC" panose="00000500000000000000" charset="-122"/>
              <a:ea typeface="HarmonyOS Sans SC" panose="00000500000000000000" charset="-122"/>
              <a:sym typeface="HarmonyOS Sans SC" panose="00000500000000000000" charset="-122"/>
            </a:endParaRPr>
          </a:p>
        </p:txBody>
      </p:sp>
      <p:sp>
        <p:nvSpPr>
          <p:cNvPr id="3" name="矩形: 圆角 16"/>
          <p:cNvSpPr/>
          <p:nvPr/>
        </p:nvSpPr>
        <p:spPr>
          <a:xfrm>
            <a:off x="6154126" y="1381309"/>
            <a:ext cx="5064539" cy="3027214"/>
          </a:xfrm>
          <a:prstGeom prst="roundRect">
            <a:avLst>
              <a:gd name="adj" fmla="val 5202"/>
            </a:avLst>
          </a:prstGeom>
          <a:solidFill>
            <a:schemeClr val="bg1"/>
          </a:solidFill>
          <a:ln>
            <a:noFill/>
          </a:ln>
          <a:effectLst>
            <a:outerShdw blurRad="381000" dist="127000" dir="5400000" sx="95000" sy="95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noAutofit/>
          </a:bodyPr>
          <a:lstStyle/>
          <a:p>
            <a:pPr algn="ctr"/>
            <a:endParaRPr lang="zh-CN" altLang="en-US" sz="1945">
              <a:gradFill>
                <a:gsLst>
                  <a:gs pos="0">
                    <a:srgbClr val="00BCF6"/>
                  </a:gs>
                  <a:gs pos="100000">
                    <a:schemeClr val="accent1"/>
                  </a:gs>
                </a:gsLst>
                <a:lin ang="2700000" scaled="0"/>
              </a:gradFill>
              <a:latin typeface="HarmonyOS Sans SC" panose="00000500000000000000" charset="-122"/>
              <a:ea typeface="HarmonyOS Sans SC" panose="00000500000000000000" charset="-122"/>
              <a:sym typeface="HarmonyOS Sans SC" panose="00000500000000000000" charset="-122"/>
            </a:endParaRPr>
          </a:p>
        </p:txBody>
      </p:sp>
      <p:sp>
        <p:nvSpPr>
          <p:cNvPr id="4" name="文本框 3"/>
          <p:cNvSpPr txBox="1"/>
          <p:nvPr/>
        </p:nvSpPr>
        <p:spPr>
          <a:xfrm>
            <a:off x="6384300" y="1695975"/>
            <a:ext cx="2165669" cy="427435"/>
          </a:xfrm>
          <a:prstGeom prst="rect">
            <a:avLst/>
          </a:prstGeom>
          <a:noFill/>
        </p:spPr>
        <p:txBody>
          <a:bodyPr wrap="none" rtlCol="0">
            <a:no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5" name="文本框 4"/>
          <p:cNvSpPr txBox="1"/>
          <p:nvPr/>
        </p:nvSpPr>
        <p:spPr>
          <a:xfrm>
            <a:off x="10080075" y="1567744"/>
            <a:ext cx="1025844" cy="256461"/>
          </a:xfrm>
          <a:prstGeom prst="rect">
            <a:avLst/>
          </a:prstGeom>
          <a:noFill/>
        </p:spPr>
        <p:txBody>
          <a:bodyPr wrap="none" rtlCol="0">
            <a:noAutofit/>
          </a:bodyPr>
          <a:lstStyle/>
          <a:p>
            <a:pPr algn="r"/>
            <a:r>
              <a:rPr lang="zh-CN" altLang="en-US" sz="1200" dirty="0">
                <a:solidFill>
                  <a:schemeClr val="tx1">
                    <a:alpha val="50000"/>
                  </a:schemeClr>
                </a:solidFill>
                <a:latin typeface="+mn-ea"/>
                <a:sym typeface="HarmonyOS Sans SC" panose="00000500000000000000" charset="-122"/>
              </a:rPr>
              <a:t>单位：百万元</a:t>
            </a:r>
          </a:p>
        </p:txBody>
      </p:sp>
      <p:graphicFrame>
        <p:nvGraphicFramePr>
          <p:cNvPr id="6" name="图表 5"/>
          <p:cNvGraphicFramePr/>
          <p:nvPr/>
        </p:nvGraphicFramePr>
        <p:xfrm>
          <a:off x="6393673" y="2144563"/>
          <a:ext cx="4650716" cy="2129227"/>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圆角 206"/>
          <p:cNvSpPr/>
          <p:nvPr/>
        </p:nvSpPr>
        <p:spPr>
          <a:xfrm>
            <a:off x="6154126" y="4682070"/>
            <a:ext cx="1543053" cy="1118765"/>
          </a:xfrm>
          <a:prstGeom prst="roundRect">
            <a:avLst>
              <a:gd name="adj" fmla="val 12620"/>
            </a:avLst>
          </a:prstGeom>
          <a:solidFill>
            <a:schemeClr val="bg1"/>
          </a:solidFill>
          <a:ln>
            <a:noFill/>
          </a:ln>
          <a:effectLst>
            <a:outerShdw blurRad="381000" dist="127000" dir="5400000" sx="95000" sy="95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noAutofit/>
          </a:bodyPr>
          <a:lstStyle/>
          <a:p>
            <a:pPr algn="ctr"/>
            <a:endParaRPr lang="zh-CN" altLang="en-US" sz="1945">
              <a:gradFill>
                <a:gsLst>
                  <a:gs pos="0">
                    <a:srgbClr val="00BCF6"/>
                  </a:gs>
                  <a:gs pos="100000">
                    <a:schemeClr val="accent1"/>
                  </a:gs>
                </a:gsLst>
                <a:lin ang="2700000" scaled="0"/>
              </a:gradFill>
              <a:latin typeface="HarmonyOS Sans SC" panose="00000500000000000000" charset="-122"/>
              <a:ea typeface="HarmonyOS Sans SC" panose="00000500000000000000" charset="-122"/>
              <a:sym typeface="HarmonyOS Sans SC" panose="00000500000000000000" charset="-122"/>
            </a:endParaRPr>
          </a:p>
        </p:txBody>
      </p:sp>
      <p:sp>
        <p:nvSpPr>
          <p:cNvPr id="8" name="文本框 7"/>
          <p:cNvSpPr txBox="1"/>
          <p:nvPr/>
        </p:nvSpPr>
        <p:spPr>
          <a:xfrm>
            <a:off x="6297709" y="4789464"/>
            <a:ext cx="1255887" cy="598409"/>
          </a:xfrm>
          <a:prstGeom prst="rect">
            <a:avLst/>
          </a:prstGeom>
          <a:noFill/>
        </p:spPr>
        <p:txBody>
          <a:bodyPr wrap="none" rtlCol="0">
            <a:noAutofit/>
          </a:bodyPr>
          <a:lstStyle/>
          <a:p>
            <a:pPr algn="ctr"/>
            <a:r>
              <a:rPr lang="en-US" altLang="zh-CN" sz="3600" dirty="0">
                <a:solidFill>
                  <a:schemeClr val="accent1"/>
                </a:solidFill>
                <a:latin typeface="+mj-ea"/>
                <a:ea typeface="+mj-ea"/>
                <a:sym typeface="HarmonyOS Sans SC" panose="00000500000000000000" charset="-122"/>
              </a:rPr>
              <a:t>60.0</a:t>
            </a:r>
            <a:r>
              <a:rPr lang="en-US" altLang="zh-CN" sz="2400" dirty="0">
                <a:solidFill>
                  <a:schemeClr val="accent1"/>
                </a:solidFill>
                <a:latin typeface="+mj-ea"/>
                <a:ea typeface="+mj-ea"/>
                <a:sym typeface="HarmonyOS Sans SC" panose="00000500000000000000" charset="-122"/>
              </a:rPr>
              <a:t>%</a:t>
            </a:r>
            <a:endParaRPr lang="zh-CN" altLang="en-US" dirty="0">
              <a:solidFill>
                <a:schemeClr val="accent1"/>
              </a:solidFill>
              <a:latin typeface="+mj-ea"/>
              <a:ea typeface="+mj-ea"/>
              <a:sym typeface="HarmonyOS Sans SC" panose="00000500000000000000" charset="-122"/>
            </a:endParaRPr>
          </a:p>
        </p:txBody>
      </p:sp>
      <p:sp>
        <p:nvSpPr>
          <p:cNvPr id="9" name="文本框 8"/>
          <p:cNvSpPr txBox="1"/>
          <p:nvPr/>
        </p:nvSpPr>
        <p:spPr>
          <a:xfrm>
            <a:off x="6365238" y="5350684"/>
            <a:ext cx="1120829" cy="313452"/>
          </a:xfrm>
          <a:prstGeom prst="rect">
            <a:avLst/>
          </a:prstGeom>
          <a:noFill/>
        </p:spPr>
        <p:txBody>
          <a:bodyPr wrap="none" rtlCol="0">
            <a:noAutofit/>
          </a:bodyPr>
          <a:lstStyle/>
          <a:p>
            <a:pPr algn="ctr"/>
            <a:r>
              <a:rPr lang="zh-CN" altLang="en-US" sz="1600" dirty="0">
                <a:solidFill>
                  <a:schemeClr val="tx1">
                    <a:lumMod val="75000"/>
                    <a:lumOff val="25000"/>
                  </a:schemeClr>
                </a:solidFill>
                <a:latin typeface="+mn-ea"/>
                <a:sym typeface="HarmonyOS Sans SC" panose="00000500000000000000" charset="-122"/>
              </a:rPr>
              <a:t>添加标题</a:t>
            </a:r>
          </a:p>
        </p:txBody>
      </p:sp>
      <p:sp>
        <p:nvSpPr>
          <p:cNvPr id="10" name="矩形: 圆角 211"/>
          <p:cNvSpPr/>
          <p:nvPr/>
        </p:nvSpPr>
        <p:spPr>
          <a:xfrm>
            <a:off x="7914869" y="4682070"/>
            <a:ext cx="1543053" cy="1118765"/>
          </a:xfrm>
          <a:prstGeom prst="roundRect">
            <a:avLst>
              <a:gd name="adj" fmla="val 12620"/>
            </a:avLst>
          </a:prstGeom>
          <a:gradFill flip="none" rotWithShape="1">
            <a:gsLst>
              <a:gs pos="0">
                <a:schemeClr val="accent1"/>
              </a:gs>
              <a:gs pos="100000">
                <a:schemeClr val="accent1"/>
              </a:gs>
            </a:gsLst>
            <a:lin ang="5400000" scaled="1"/>
            <a:tileRect/>
          </a:gradFill>
          <a:ln w="12700" cap="flat" cmpd="sng" algn="ctr">
            <a:noFill/>
            <a:prstDash val="solid"/>
            <a:miter lim="800000"/>
          </a:ln>
          <a:effectLst>
            <a:outerShdw blurRad="558800" dist="317500" dir="5400000" sx="88000" sy="88000" algn="t" rotWithShape="0">
              <a:schemeClr val="accent1">
                <a:alpha val="40000"/>
              </a:schemeClr>
            </a:outerShdw>
          </a:effectLst>
        </p:spPr>
        <p:txBody>
          <a:bodyPr rtlCol="0" anchor="ctr"/>
          <a:lstStyle/>
          <a:p>
            <a:pPr algn="ctr"/>
            <a:endParaRPr lang="zh-CN" altLang="en-US" kern="0">
              <a:solidFill>
                <a:prstClr val="white"/>
              </a:solidFill>
              <a:latin typeface="HarmonyOS Sans SC" panose="00000500000000000000" charset="-122"/>
              <a:ea typeface="HarmonyOS Sans SC" panose="00000500000000000000" charset="-122"/>
              <a:sym typeface="HarmonyOS Sans SC" panose="00000500000000000000" charset="-122"/>
            </a:endParaRPr>
          </a:p>
        </p:txBody>
      </p:sp>
      <p:sp>
        <p:nvSpPr>
          <p:cNvPr id="11" name="文本框 10"/>
          <p:cNvSpPr txBox="1"/>
          <p:nvPr/>
        </p:nvSpPr>
        <p:spPr>
          <a:xfrm>
            <a:off x="8058451" y="4789464"/>
            <a:ext cx="1255887" cy="598409"/>
          </a:xfrm>
          <a:prstGeom prst="rect">
            <a:avLst/>
          </a:prstGeom>
          <a:noFill/>
        </p:spPr>
        <p:txBody>
          <a:bodyPr wrap="none" rtlCol="0">
            <a:noAutofit/>
          </a:bodyPr>
          <a:lstStyle/>
          <a:p>
            <a:pPr algn="ctr"/>
            <a:r>
              <a:rPr lang="en-US" altLang="zh-CN" sz="3600" dirty="0">
                <a:solidFill>
                  <a:schemeClr val="bg1"/>
                </a:solidFill>
                <a:latin typeface="+mj-ea"/>
                <a:ea typeface="+mj-ea"/>
                <a:sym typeface="HarmonyOS Sans SC" panose="00000500000000000000" charset="-122"/>
              </a:rPr>
              <a:t>47.5</a:t>
            </a:r>
            <a:r>
              <a:rPr lang="en-US" altLang="zh-CN" sz="2400" dirty="0">
                <a:solidFill>
                  <a:schemeClr val="bg1"/>
                </a:solidFill>
                <a:latin typeface="+mj-ea"/>
                <a:ea typeface="+mj-ea"/>
                <a:sym typeface="HarmonyOS Sans SC" panose="00000500000000000000" charset="-122"/>
              </a:rPr>
              <a:t>%</a:t>
            </a:r>
            <a:endParaRPr lang="zh-CN" altLang="en-US" dirty="0">
              <a:solidFill>
                <a:schemeClr val="bg1"/>
              </a:solidFill>
              <a:latin typeface="+mj-ea"/>
              <a:ea typeface="+mj-ea"/>
              <a:sym typeface="HarmonyOS Sans SC" panose="00000500000000000000" charset="-122"/>
            </a:endParaRPr>
          </a:p>
        </p:txBody>
      </p:sp>
      <p:sp>
        <p:nvSpPr>
          <p:cNvPr id="12" name="文本框 11"/>
          <p:cNvSpPr txBox="1"/>
          <p:nvPr/>
        </p:nvSpPr>
        <p:spPr>
          <a:xfrm>
            <a:off x="8220967" y="5350684"/>
            <a:ext cx="930857" cy="313452"/>
          </a:xfrm>
          <a:prstGeom prst="rect">
            <a:avLst/>
          </a:prstGeom>
          <a:noFill/>
        </p:spPr>
        <p:txBody>
          <a:bodyPr wrap="none" rtlCol="0">
            <a:noAutofit/>
          </a:bodyPr>
          <a:lstStyle/>
          <a:p>
            <a:pPr algn="ctr"/>
            <a:r>
              <a:rPr lang="zh-CN" altLang="en-US" sz="1600" dirty="0">
                <a:solidFill>
                  <a:schemeClr val="bg1"/>
                </a:solidFill>
                <a:latin typeface="+mn-ea"/>
                <a:sym typeface="HarmonyOS Sans SC" panose="00000500000000000000" charset="-122"/>
              </a:rPr>
              <a:t>添加标题</a:t>
            </a:r>
          </a:p>
        </p:txBody>
      </p:sp>
      <p:sp>
        <p:nvSpPr>
          <p:cNvPr id="13" name="矩形: 圆角 218"/>
          <p:cNvSpPr/>
          <p:nvPr/>
        </p:nvSpPr>
        <p:spPr>
          <a:xfrm>
            <a:off x="9675612" y="4682070"/>
            <a:ext cx="1543053" cy="1118765"/>
          </a:xfrm>
          <a:prstGeom prst="roundRect">
            <a:avLst>
              <a:gd name="adj" fmla="val 12620"/>
            </a:avLst>
          </a:prstGeom>
          <a:solidFill>
            <a:schemeClr val="bg1"/>
          </a:solidFill>
          <a:ln>
            <a:noFill/>
          </a:ln>
          <a:effectLst>
            <a:outerShdw blurRad="381000" dist="127000" dir="5400000" sx="95000" sy="95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noAutofit/>
          </a:bodyPr>
          <a:lstStyle/>
          <a:p>
            <a:pPr algn="ctr"/>
            <a:endParaRPr lang="zh-CN" altLang="en-US" sz="1945">
              <a:gradFill>
                <a:gsLst>
                  <a:gs pos="0">
                    <a:srgbClr val="00BCF6"/>
                  </a:gs>
                  <a:gs pos="100000">
                    <a:schemeClr val="accent1"/>
                  </a:gs>
                </a:gsLst>
                <a:lin ang="2700000" scaled="0"/>
              </a:gradFill>
              <a:latin typeface="HarmonyOS Sans SC" panose="00000500000000000000" charset="-122"/>
              <a:ea typeface="HarmonyOS Sans SC" panose="00000500000000000000" charset="-122"/>
              <a:sym typeface="HarmonyOS Sans SC" panose="00000500000000000000" charset="-122"/>
            </a:endParaRPr>
          </a:p>
        </p:txBody>
      </p:sp>
      <p:sp>
        <p:nvSpPr>
          <p:cNvPr id="14" name="文本框 13"/>
          <p:cNvSpPr txBox="1"/>
          <p:nvPr/>
        </p:nvSpPr>
        <p:spPr>
          <a:xfrm>
            <a:off x="9819195" y="4789464"/>
            <a:ext cx="1255887" cy="598409"/>
          </a:xfrm>
          <a:prstGeom prst="rect">
            <a:avLst/>
          </a:prstGeom>
          <a:noFill/>
        </p:spPr>
        <p:txBody>
          <a:bodyPr wrap="none" rtlCol="0">
            <a:noAutofit/>
          </a:bodyPr>
          <a:lstStyle/>
          <a:p>
            <a:pPr algn="ctr"/>
            <a:r>
              <a:rPr lang="en-US" altLang="zh-CN" sz="3600">
                <a:solidFill>
                  <a:schemeClr val="accent1"/>
                </a:solidFill>
                <a:latin typeface="+mj-ea"/>
                <a:ea typeface="+mj-ea"/>
                <a:sym typeface="HarmonyOS Sans SC" panose="00000500000000000000" charset="-122"/>
              </a:rPr>
              <a:t>41.5</a:t>
            </a:r>
            <a:r>
              <a:rPr lang="en-US" altLang="zh-CN" sz="2400">
                <a:solidFill>
                  <a:schemeClr val="accent1"/>
                </a:solidFill>
                <a:latin typeface="+mj-ea"/>
                <a:ea typeface="+mj-ea"/>
                <a:sym typeface="HarmonyOS Sans SC" panose="00000500000000000000" charset="-122"/>
              </a:rPr>
              <a:t>%</a:t>
            </a:r>
            <a:endParaRPr lang="zh-CN" altLang="en-US">
              <a:solidFill>
                <a:schemeClr val="accent1"/>
              </a:solidFill>
              <a:latin typeface="+mj-ea"/>
              <a:ea typeface="+mj-ea"/>
              <a:sym typeface="HarmonyOS Sans SC" panose="00000500000000000000" charset="-122"/>
            </a:endParaRPr>
          </a:p>
        </p:txBody>
      </p:sp>
      <p:sp>
        <p:nvSpPr>
          <p:cNvPr id="15" name="文本框 14"/>
          <p:cNvSpPr txBox="1"/>
          <p:nvPr/>
        </p:nvSpPr>
        <p:spPr>
          <a:xfrm>
            <a:off x="9791738" y="5350684"/>
            <a:ext cx="1310800" cy="313452"/>
          </a:xfrm>
          <a:prstGeom prst="rect">
            <a:avLst/>
          </a:prstGeom>
          <a:noFill/>
        </p:spPr>
        <p:txBody>
          <a:bodyPr wrap="none" rtlCol="0">
            <a:noAutofit/>
          </a:bodyPr>
          <a:lstStyle/>
          <a:p>
            <a:pPr algn="ctr"/>
            <a:r>
              <a:rPr lang="zh-CN" altLang="en-US" sz="1600" dirty="0">
                <a:solidFill>
                  <a:schemeClr val="tx1">
                    <a:lumMod val="75000"/>
                    <a:lumOff val="25000"/>
                  </a:schemeClr>
                </a:solidFill>
                <a:latin typeface="+mn-ea"/>
                <a:sym typeface="HarmonyOS Sans SC" panose="00000500000000000000" charset="-122"/>
              </a:rPr>
              <a:t>添加标题</a:t>
            </a:r>
          </a:p>
        </p:txBody>
      </p:sp>
      <p:sp>
        <p:nvSpPr>
          <p:cNvPr id="27" name="文本框 26"/>
          <p:cNvSpPr txBox="1"/>
          <p:nvPr/>
        </p:nvSpPr>
        <p:spPr>
          <a:xfrm>
            <a:off x="1176934" y="2135686"/>
            <a:ext cx="4156634" cy="730885"/>
          </a:xfrm>
          <a:prstGeom prst="rect">
            <a:avLst/>
          </a:prstGeom>
          <a:noFill/>
        </p:spPr>
        <p:txBody>
          <a:bodyPr wrap="square" rtlCol="0">
            <a:spAutoFit/>
          </a:bodyPr>
          <a:lstStyle/>
          <a:p>
            <a:pPr>
              <a:lnSpc>
                <a:spcPct val="130000"/>
              </a:lnSpc>
            </a:pPr>
            <a:r>
              <a:rPr lang="zh-CN" altLang="en-US" sz="1600" dirty="0">
                <a:solidFill>
                  <a:schemeClr val="bg1"/>
                </a:solidFill>
                <a:latin typeface="+mn-ea"/>
                <a:sym typeface="HarmonyOS Sans SC" panose="00000500000000000000" charset="-122"/>
              </a:rPr>
              <a:t>在这里输入你的正文阐述与关键词标题相关的具体内容，若字数太多酌情删减文案</a:t>
            </a:r>
          </a:p>
        </p:txBody>
      </p:sp>
      <p:sp>
        <p:nvSpPr>
          <p:cNvPr id="28" name="文本框 27"/>
          <p:cNvSpPr txBox="1"/>
          <p:nvPr/>
        </p:nvSpPr>
        <p:spPr>
          <a:xfrm>
            <a:off x="1176935" y="1725371"/>
            <a:ext cx="2973043" cy="427435"/>
          </a:xfrm>
          <a:prstGeom prst="rect">
            <a:avLst/>
          </a:prstGeom>
          <a:noFill/>
        </p:spPr>
        <p:txBody>
          <a:bodyPr wrap="none" rtlCol="0">
            <a:noAutofit/>
          </a:bodyPr>
          <a:lstStyle/>
          <a:p>
            <a:pPr>
              <a:defRPr/>
            </a:pPr>
            <a:r>
              <a:rPr lang="zh-CN" altLang="en-US" sz="2400" spc="100" dirty="0">
                <a:solidFill>
                  <a:schemeClr val="bg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grpSp>
        <p:nvGrpSpPr>
          <p:cNvPr id="29" name="组合 28"/>
          <p:cNvGrpSpPr/>
          <p:nvPr/>
        </p:nvGrpSpPr>
        <p:grpSpPr>
          <a:xfrm>
            <a:off x="4995780" y="1582371"/>
            <a:ext cx="249456" cy="236982"/>
            <a:chOff x="7736408" y="1991013"/>
            <a:chExt cx="269433" cy="255960"/>
          </a:xfrm>
          <a:noFill/>
        </p:grpSpPr>
        <p:sp>
          <p:nvSpPr>
            <p:cNvPr id="30" name="任意多边形: 形状 78"/>
            <p:cNvSpPr/>
            <p:nvPr/>
          </p:nvSpPr>
          <p:spPr>
            <a:xfrm>
              <a:off x="7736408" y="1991013"/>
              <a:ext cx="269433" cy="202075"/>
            </a:xfrm>
            <a:custGeom>
              <a:avLst/>
              <a:gdLst>
                <a:gd name="connsiteX0" fmla="*/ 249226 w 269433"/>
                <a:gd name="connsiteY0" fmla="*/ 0 h 202075"/>
                <a:gd name="connsiteX1" fmla="*/ 269433 w 269433"/>
                <a:gd name="connsiteY1" fmla="*/ 0 h 202075"/>
                <a:gd name="connsiteX2" fmla="*/ 269433 w 269433"/>
                <a:gd name="connsiteY2" fmla="*/ 202075 h 202075"/>
                <a:gd name="connsiteX3" fmla="*/ 249226 w 269433"/>
                <a:gd name="connsiteY3" fmla="*/ 202075 h 202075"/>
                <a:gd name="connsiteX4" fmla="*/ 20208 w 269433"/>
                <a:gd name="connsiteY4" fmla="*/ 202075 h 202075"/>
                <a:gd name="connsiteX5" fmla="*/ 0 w 269433"/>
                <a:gd name="connsiteY5" fmla="*/ 202075 h 202075"/>
                <a:gd name="connsiteX6" fmla="*/ 0 w 269433"/>
                <a:gd name="connsiteY6" fmla="*/ 0 h 202075"/>
                <a:gd name="connsiteX7" fmla="*/ 20208 w 269433"/>
                <a:gd name="connsiteY7" fmla="*/ 0 h 202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33" h="202075">
                  <a:moveTo>
                    <a:pt x="249226" y="0"/>
                  </a:moveTo>
                  <a:cubicBezTo>
                    <a:pt x="260386" y="0"/>
                    <a:pt x="269433" y="0"/>
                    <a:pt x="269433" y="0"/>
                  </a:cubicBezTo>
                  <a:lnTo>
                    <a:pt x="269433" y="202075"/>
                  </a:lnTo>
                  <a:cubicBezTo>
                    <a:pt x="269433" y="202075"/>
                    <a:pt x="260386" y="202075"/>
                    <a:pt x="249226" y="202075"/>
                  </a:cubicBezTo>
                  <a:lnTo>
                    <a:pt x="20208" y="202075"/>
                  </a:lnTo>
                  <a:cubicBezTo>
                    <a:pt x="9047" y="202075"/>
                    <a:pt x="0" y="202075"/>
                    <a:pt x="0" y="202075"/>
                  </a:cubicBezTo>
                  <a:lnTo>
                    <a:pt x="0" y="0"/>
                  </a:lnTo>
                  <a:cubicBezTo>
                    <a:pt x="0" y="0"/>
                    <a:pt x="9047" y="0"/>
                    <a:pt x="20208" y="0"/>
                  </a:cubicBezTo>
                  <a:close/>
                </a:path>
              </a:pathLst>
            </a:custGeom>
            <a:grpFill/>
            <a:ln w="19645" cap="rnd">
              <a:solidFill>
                <a:schemeClr val="bg1"/>
              </a:solidFill>
              <a:prstDash val="solid"/>
              <a:miter/>
            </a:ln>
          </p:spPr>
          <p:txBody>
            <a:bodyPr rtlCol="0" anchor="ctr">
              <a:noAutofit/>
            </a:bodyPr>
            <a:lstStyle/>
            <a:p>
              <a:endParaRPr lang="zh-CN" altLang="en-US">
                <a:latin typeface="HarmonyOS Sans SC" panose="00000500000000000000" charset="-122"/>
                <a:ea typeface="HarmonyOS Sans SC" panose="00000500000000000000" charset="-122"/>
                <a:sym typeface="HarmonyOS Sans SC" panose="00000500000000000000" charset="-122"/>
              </a:endParaRPr>
            </a:p>
          </p:txBody>
        </p:sp>
        <p:sp>
          <p:nvSpPr>
            <p:cNvPr id="31" name="任意多边形: 形状 79"/>
            <p:cNvSpPr/>
            <p:nvPr/>
          </p:nvSpPr>
          <p:spPr>
            <a:xfrm>
              <a:off x="7871125" y="2193088"/>
              <a:ext cx="6735" cy="47150"/>
            </a:xfrm>
            <a:custGeom>
              <a:avLst/>
              <a:gdLst>
                <a:gd name="connsiteX0" fmla="*/ 0 w 6735"/>
                <a:gd name="connsiteY0" fmla="*/ 0 h 47150"/>
                <a:gd name="connsiteX1" fmla="*/ 0 w 6735"/>
                <a:gd name="connsiteY1" fmla="*/ 47151 h 47150"/>
              </a:gdLst>
              <a:ahLst/>
              <a:cxnLst>
                <a:cxn ang="0">
                  <a:pos x="connsiteX0" y="connsiteY0"/>
                </a:cxn>
                <a:cxn ang="0">
                  <a:pos x="connsiteX1" y="connsiteY1"/>
                </a:cxn>
              </a:cxnLst>
              <a:rect l="l" t="t" r="r" b="b"/>
              <a:pathLst>
                <a:path w="6735" h="47150">
                  <a:moveTo>
                    <a:pt x="0" y="0"/>
                  </a:moveTo>
                  <a:lnTo>
                    <a:pt x="0" y="47151"/>
                  </a:lnTo>
                </a:path>
              </a:pathLst>
            </a:custGeom>
            <a:grpFill/>
            <a:ln w="19645" cap="rnd">
              <a:solidFill>
                <a:schemeClr val="bg1"/>
              </a:solidFill>
              <a:prstDash val="solid"/>
              <a:miter/>
            </a:ln>
          </p:spPr>
          <p:txBody>
            <a:bodyPr rtlCol="0" anchor="ctr">
              <a:noAutofit/>
            </a:bodyPr>
            <a:lstStyle/>
            <a:p>
              <a:endParaRPr lang="zh-CN" altLang="en-US">
                <a:latin typeface="HarmonyOS Sans SC" panose="00000500000000000000" charset="-122"/>
                <a:ea typeface="HarmonyOS Sans SC" panose="00000500000000000000" charset="-122"/>
                <a:sym typeface="HarmonyOS Sans SC" panose="00000500000000000000" charset="-122"/>
              </a:endParaRPr>
            </a:p>
          </p:txBody>
        </p:sp>
        <p:sp>
          <p:nvSpPr>
            <p:cNvPr id="32" name="任意多边形: 形状 80"/>
            <p:cNvSpPr/>
            <p:nvPr/>
          </p:nvSpPr>
          <p:spPr>
            <a:xfrm>
              <a:off x="7817238" y="2044899"/>
              <a:ext cx="107773" cy="94301"/>
            </a:xfrm>
            <a:custGeom>
              <a:avLst/>
              <a:gdLst>
                <a:gd name="connsiteX0" fmla="*/ 107773 w 107773"/>
                <a:gd name="connsiteY0" fmla="*/ 0 h 94301"/>
                <a:gd name="connsiteX1" fmla="*/ 0 w 107773"/>
                <a:gd name="connsiteY1" fmla="*/ 94302 h 94301"/>
              </a:gdLst>
              <a:ahLst/>
              <a:cxnLst>
                <a:cxn ang="0">
                  <a:pos x="connsiteX0" y="connsiteY0"/>
                </a:cxn>
                <a:cxn ang="0">
                  <a:pos x="connsiteX1" y="connsiteY1"/>
                </a:cxn>
              </a:cxnLst>
              <a:rect l="l" t="t" r="r" b="b"/>
              <a:pathLst>
                <a:path w="107773" h="94301">
                  <a:moveTo>
                    <a:pt x="107773" y="0"/>
                  </a:moveTo>
                  <a:lnTo>
                    <a:pt x="0" y="94302"/>
                  </a:lnTo>
                </a:path>
              </a:pathLst>
            </a:custGeom>
            <a:grpFill/>
            <a:ln w="19645" cap="rnd">
              <a:solidFill>
                <a:schemeClr val="bg1"/>
              </a:solidFill>
              <a:prstDash val="solid"/>
              <a:miter/>
            </a:ln>
          </p:spPr>
          <p:txBody>
            <a:bodyPr rtlCol="0" anchor="ctr">
              <a:noAutofit/>
            </a:bodyPr>
            <a:lstStyle/>
            <a:p>
              <a:endParaRPr lang="zh-CN" altLang="en-US">
                <a:latin typeface="HarmonyOS Sans SC" panose="00000500000000000000" charset="-122"/>
                <a:ea typeface="HarmonyOS Sans SC" panose="00000500000000000000" charset="-122"/>
                <a:sym typeface="HarmonyOS Sans SC" panose="00000500000000000000" charset="-122"/>
              </a:endParaRPr>
            </a:p>
          </p:txBody>
        </p:sp>
        <p:sp>
          <p:nvSpPr>
            <p:cNvPr id="33" name="任意多边形: 形状 81"/>
            <p:cNvSpPr/>
            <p:nvPr/>
          </p:nvSpPr>
          <p:spPr>
            <a:xfrm>
              <a:off x="7776823" y="2240238"/>
              <a:ext cx="188603" cy="6735"/>
            </a:xfrm>
            <a:custGeom>
              <a:avLst/>
              <a:gdLst>
                <a:gd name="connsiteX0" fmla="*/ 0 w 188603"/>
                <a:gd name="connsiteY0" fmla="*/ 0 h 6735"/>
                <a:gd name="connsiteX1" fmla="*/ 188603 w 188603"/>
                <a:gd name="connsiteY1" fmla="*/ 0 h 6735"/>
              </a:gdLst>
              <a:ahLst/>
              <a:cxnLst>
                <a:cxn ang="0">
                  <a:pos x="connsiteX0" y="connsiteY0"/>
                </a:cxn>
                <a:cxn ang="0">
                  <a:pos x="connsiteX1" y="connsiteY1"/>
                </a:cxn>
              </a:cxnLst>
              <a:rect l="l" t="t" r="r" b="b"/>
              <a:pathLst>
                <a:path w="188603" h="6735">
                  <a:moveTo>
                    <a:pt x="0" y="0"/>
                  </a:moveTo>
                  <a:lnTo>
                    <a:pt x="188603" y="0"/>
                  </a:lnTo>
                </a:path>
              </a:pathLst>
            </a:custGeom>
            <a:grpFill/>
            <a:ln w="19645" cap="rnd">
              <a:solidFill>
                <a:schemeClr val="bg1"/>
              </a:solidFill>
              <a:prstDash val="solid"/>
              <a:miter/>
            </a:ln>
          </p:spPr>
          <p:txBody>
            <a:bodyPr rtlCol="0" anchor="ctr">
              <a:noAutofit/>
            </a:bodyPr>
            <a:lstStyle/>
            <a:p>
              <a:endParaRPr lang="zh-CN" altLang="en-US">
                <a:latin typeface="HarmonyOS Sans SC" panose="00000500000000000000" charset="-122"/>
                <a:ea typeface="HarmonyOS Sans SC" panose="00000500000000000000" charset="-122"/>
                <a:sym typeface="HarmonyOS Sans SC" panose="00000500000000000000" charset="-122"/>
              </a:endParaRPr>
            </a:p>
          </p:txBody>
        </p:sp>
        <p:sp>
          <p:nvSpPr>
            <p:cNvPr id="34" name="任意多边形: 形状 82"/>
            <p:cNvSpPr/>
            <p:nvPr/>
          </p:nvSpPr>
          <p:spPr>
            <a:xfrm>
              <a:off x="7790295" y="2044899"/>
              <a:ext cx="40415" cy="40415"/>
            </a:xfrm>
            <a:custGeom>
              <a:avLst/>
              <a:gdLst>
                <a:gd name="connsiteX0" fmla="*/ 40415 w 40415"/>
                <a:gd name="connsiteY0" fmla="*/ 20208 h 40415"/>
                <a:gd name="connsiteX1" fmla="*/ 20208 w 40415"/>
                <a:gd name="connsiteY1" fmla="*/ 40415 h 40415"/>
                <a:gd name="connsiteX2" fmla="*/ 0 w 40415"/>
                <a:gd name="connsiteY2" fmla="*/ 20208 h 40415"/>
                <a:gd name="connsiteX3" fmla="*/ 20208 w 40415"/>
                <a:gd name="connsiteY3" fmla="*/ 0 h 40415"/>
                <a:gd name="connsiteX4" fmla="*/ 40415 w 40415"/>
                <a:gd name="connsiteY4" fmla="*/ 20208 h 4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15" h="40415">
                  <a:moveTo>
                    <a:pt x="40415" y="20208"/>
                  </a:moveTo>
                  <a:cubicBezTo>
                    <a:pt x="40415" y="31368"/>
                    <a:pt x="31368" y="40415"/>
                    <a:pt x="20208" y="40415"/>
                  </a:cubicBezTo>
                  <a:cubicBezTo>
                    <a:pt x="9047" y="40415"/>
                    <a:pt x="0" y="31368"/>
                    <a:pt x="0" y="20208"/>
                  </a:cubicBezTo>
                  <a:cubicBezTo>
                    <a:pt x="0" y="9047"/>
                    <a:pt x="9047" y="0"/>
                    <a:pt x="20208" y="0"/>
                  </a:cubicBezTo>
                  <a:cubicBezTo>
                    <a:pt x="31368" y="0"/>
                    <a:pt x="40415" y="9047"/>
                    <a:pt x="40415" y="20208"/>
                  </a:cubicBezTo>
                  <a:close/>
                </a:path>
              </a:pathLst>
            </a:custGeom>
            <a:grpFill/>
            <a:ln w="19645" cap="rnd">
              <a:solidFill>
                <a:schemeClr val="bg1"/>
              </a:solidFill>
              <a:prstDash val="solid"/>
              <a:miter/>
            </a:ln>
          </p:spPr>
          <p:txBody>
            <a:bodyPr rtlCol="0" anchor="ctr">
              <a:noAutofit/>
            </a:bodyPr>
            <a:lstStyle/>
            <a:p>
              <a:endParaRPr lang="zh-CN" altLang="en-US">
                <a:latin typeface="HarmonyOS Sans SC" panose="00000500000000000000" charset="-122"/>
                <a:ea typeface="HarmonyOS Sans SC" panose="00000500000000000000" charset="-122"/>
                <a:sym typeface="HarmonyOS Sans SC" panose="00000500000000000000" charset="-122"/>
              </a:endParaRPr>
            </a:p>
          </p:txBody>
        </p:sp>
        <p:sp>
          <p:nvSpPr>
            <p:cNvPr id="35" name="任意多边形: 形状 83"/>
            <p:cNvSpPr/>
            <p:nvPr/>
          </p:nvSpPr>
          <p:spPr>
            <a:xfrm>
              <a:off x="7911540" y="2098786"/>
              <a:ext cx="40415" cy="40415"/>
            </a:xfrm>
            <a:custGeom>
              <a:avLst/>
              <a:gdLst>
                <a:gd name="connsiteX0" fmla="*/ 40415 w 40415"/>
                <a:gd name="connsiteY0" fmla="*/ 20208 h 40415"/>
                <a:gd name="connsiteX1" fmla="*/ 20208 w 40415"/>
                <a:gd name="connsiteY1" fmla="*/ 40415 h 40415"/>
                <a:gd name="connsiteX2" fmla="*/ 0 w 40415"/>
                <a:gd name="connsiteY2" fmla="*/ 20208 h 40415"/>
                <a:gd name="connsiteX3" fmla="*/ 20208 w 40415"/>
                <a:gd name="connsiteY3" fmla="*/ 0 h 40415"/>
                <a:gd name="connsiteX4" fmla="*/ 40415 w 40415"/>
                <a:gd name="connsiteY4" fmla="*/ 20208 h 4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15" h="40415">
                  <a:moveTo>
                    <a:pt x="40415" y="20208"/>
                  </a:moveTo>
                  <a:cubicBezTo>
                    <a:pt x="40415" y="31368"/>
                    <a:pt x="31368" y="40415"/>
                    <a:pt x="20208" y="40415"/>
                  </a:cubicBezTo>
                  <a:cubicBezTo>
                    <a:pt x="9047" y="40415"/>
                    <a:pt x="0" y="31368"/>
                    <a:pt x="0" y="20208"/>
                  </a:cubicBezTo>
                  <a:cubicBezTo>
                    <a:pt x="0" y="9047"/>
                    <a:pt x="9047" y="0"/>
                    <a:pt x="20208" y="0"/>
                  </a:cubicBezTo>
                  <a:cubicBezTo>
                    <a:pt x="31368" y="0"/>
                    <a:pt x="40415" y="9047"/>
                    <a:pt x="40415" y="20208"/>
                  </a:cubicBezTo>
                  <a:close/>
                </a:path>
              </a:pathLst>
            </a:custGeom>
            <a:grpFill/>
            <a:ln w="19645" cap="rnd">
              <a:solidFill>
                <a:schemeClr val="bg1"/>
              </a:solidFill>
              <a:prstDash val="solid"/>
              <a:miter/>
            </a:ln>
          </p:spPr>
          <p:txBody>
            <a:bodyPr rtlCol="0" anchor="ctr">
              <a:noAutofit/>
            </a:bodyPr>
            <a:lstStyle/>
            <a:p>
              <a:endParaRPr lang="zh-CN" altLang="en-US">
                <a:latin typeface="HarmonyOS Sans SC" panose="00000500000000000000" charset="-122"/>
                <a:ea typeface="HarmonyOS Sans SC" panose="00000500000000000000" charset="-122"/>
                <a:sym typeface="HarmonyOS Sans SC" panose="00000500000000000000" charset="-122"/>
              </a:endParaRPr>
            </a:p>
          </p:txBody>
        </p:sp>
      </p:grpSp>
      <p:pic>
        <p:nvPicPr>
          <p:cNvPr id="18" name="图片 17" descr="建筑的摆设布局&#10;&#10;描述已自动生成"/>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38332" y="3580894"/>
            <a:ext cx="4568697" cy="2219940"/>
          </a:xfrm>
          <a:custGeom>
            <a:avLst/>
            <a:gdLst>
              <a:gd name="connsiteX0" fmla="*/ 115481 w 4568697"/>
              <a:gd name="connsiteY0" fmla="*/ 0 h 2219940"/>
              <a:gd name="connsiteX1" fmla="*/ 4453216 w 4568697"/>
              <a:gd name="connsiteY1" fmla="*/ 0 h 2219940"/>
              <a:gd name="connsiteX2" fmla="*/ 4568697 w 4568697"/>
              <a:gd name="connsiteY2" fmla="*/ 115481 h 2219940"/>
              <a:gd name="connsiteX3" fmla="*/ 4568697 w 4568697"/>
              <a:gd name="connsiteY3" fmla="*/ 2104459 h 2219940"/>
              <a:gd name="connsiteX4" fmla="*/ 4453216 w 4568697"/>
              <a:gd name="connsiteY4" fmla="*/ 2219940 h 2219940"/>
              <a:gd name="connsiteX5" fmla="*/ 115481 w 4568697"/>
              <a:gd name="connsiteY5" fmla="*/ 2219940 h 2219940"/>
              <a:gd name="connsiteX6" fmla="*/ 0 w 4568697"/>
              <a:gd name="connsiteY6" fmla="*/ 2104459 h 2219940"/>
              <a:gd name="connsiteX7" fmla="*/ 0 w 4568697"/>
              <a:gd name="connsiteY7" fmla="*/ 115481 h 2219940"/>
              <a:gd name="connsiteX8" fmla="*/ 115481 w 4568697"/>
              <a:gd name="connsiteY8" fmla="*/ 0 h 221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697" h="2219940">
                <a:moveTo>
                  <a:pt x="115481" y="0"/>
                </a:moveTo>
                <a:lnTo>
                  <a:pt x="4453216" y="0"/>
                </a:lnTo>
                <a:cubicBezTo>
                  <a:pt x="4516994" y="0"/>
                  <a:pt x="4568697" y="51703"/>
                  <a:pt x="4568697" y="115481"/>
                </a:cubicBezTo>
                <a:lnTo>
                  <a:pt x="4568697" y="2104459"/>
                </a:lnTo>
                <a:cubicBezTo>
                  <a:pt x="4568697" y="2168237"/>
                  <a:pt x="4516994" y="2219940"/>
                  <a:pt x="4453216" y="2219940"/>
                </a:cubicBezTo>
                <a:lnTo>
                  <a:pt x="115481" y="2219940"/>
                </a:lnTo>
                <a:cubicBezTo>
                  <a:pt x="51703" y="2219940"/>
                  <a:pt x="0" y="2168237"/>
                  <a:pt x="0" y="2104459"/>
                </a:cubicBezTo>
                <a:lnTo>
                  <a:pt x="0" y="115481"/>
                </a:lnTo>
                <a:cubicBezTo>
                  <a:pt x="0" y="51703"/>
                  <a:pt x="51703" y="0"/>
                  <a:pt x="115481" y="0"/>
                </a:cubicBezTo>
                <a:close/>
              </a:path>
            </a:pathLst>
          </a:custGeom>
        </p:spPr>
      </p:pic>
      <p:sp>
        <p:nvSpPr>
          <p:cNvPr id="16" name="文本框 15"/>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 name="任意多边形 8"/>
          <p:cNvSpPr/>
          <p:nvPr/>
        </p:nvSpPr>
        <p:spPr>
          <a:xfrm>
            <a:off x="0" y="3202957"/>
            <a:ext cx="12188142" cy="952354"/>
          </a:xfrm>
          <a:custGeom>
            <a:avLst/>
            <a:gdLst>
              <a:gd name="connsiteX0" fmla="*/ 0 w 12188142"/>
              <a:gd name="connsiteY0" fmla="*/ 952354 h 952354"/>
              <a:gd name="connsiteX1" fmla="*/ 2222339 w 12188142"/>
              <a:gd name="connsiteY1" fmla="*/ 269448 h 952354"/>
              <a:gd name="connsiteX2" fmla="*/ 4710896 w 12188142"/>
              <a:gd name="connsiteY2" fmla="*/ 547240 h 952354"/>
              <a:gd name="connsiteX3" fmla="*/ 6331352 w 12188142"/>
              <a:gd name="connsiteY3" fmla="*/ 3230 h 952354"/>
              <a:gd name="connsiteX4" fmla="*/ 7836061 w 12188142"/>
              <a:gd name="connsiteY4" fmla="*/ 848182 h 952354"/>
              <a:gd name="connsiteX5" fmla="*/ 9699585 w 12188142"/>
              <a:gd name="connsiteY5" fmla="*/ 269448 h 952354"/>
              <a:gd name="connsiteX6" fmla="*/ 12188142 w 12188142"/>
              <a:gd name="connsiteY6" fmla="*/ 813458 h 952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142" h="952354">
                <a:moveTo>
                  <a:pt x="0" y="952354"/>
                </a:moveTo>
                <a:cubicBezTo>
                  <a:pt x="718595" y="644660"/>
                  <a:pt x="1437190" y="336967"/>
                  <a:pt x="2222339" y="269448"/>
                </a:cubicBezTo>
                <a:cubicBezTo>
                  <a:pt x="3007488" y="201929"/>
                  <a:pt x="4026061" y="591610"/>
                  <a:pt x="4710896" y="547240"/>
                </a:cubicBezTo>
                <a:cubicBezTo>
                  <a:pt x="5395732" y="502870"/>
                  <a:pt x="5810491" y="-46927"/>
                  <a:pt x="6331352" y="3230"/>
                </a:cubicBezTo>
                <a:cubicBezTo>
                  <a:pt x="6852213" y="53387"/>
                  <a:pt x="7274689" y="803812"/>
                  <a:pt x="7836061" y="848182"/>
                </a:cubicBezTo>
                <a:cubicBezTo>
                  <a:pt x="8397433" y="892552"/>
                  <a:pt x="8974238" y="275235"/>
                  <a:pt x="9699585" y="269448"/>
                </a:cubicBezTo>
                <a:cubicBezTo>
                  <a:pt x="10424932" y="263661"/>
                  <a:pt x="11306537" y="538559"/>
                  <a:pt x="12188142" y="813458"/>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84285" y="3513671"/>
            <a:ext cx="590550" cy="590550"/>
          </a:xfrm>
          <a:prstGeom prst="ellipse">
            <a:avLst/>
          </a:prstGeom>
          <a:gradFill flip="none" rotWithShape="1">
            <a:gsLst>
              <a:gs pos="3000">
                <a:schemeClr val="accent1"/>
              </a:gs>
              <a:gs pos="100000">
                <a:schemeClr val="accent1"/>
              </a:gs>
            </a:gsLst>
            <a:path path="circle">
              <a:fillToRect r="100000" b="100000"/>
            </a:path>
            <a:tileRect/>
          </a:gradFill>
          <a:ln w="12700" cap="flat" cmpd="sng" algn="ctr">
            <a:noFill/>
            <a:prstDash val="solid"/>
            <a:miter lim="800000"/>
          </a:ln>
          <a:effectLst>
            <a:outerShdw blurRad="2032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HarmonyOS Sans SC" panose="00000500000000000000" charset="-122"/>
              <a:ea typeface="HarmonyOS Sans SC" panose="00000500000000000000" charset="-122"/>
              <a:sym typeface="HarmonyOS Sans SC" panose="00000500000000000000" charset="-122"/>
            </a:endParaRPr>
          </a:p>
        </p:txBody>
      </p:sp>
      <p:sp>
        <p:nvSpPr>
          <p:cNvPr id="4" name="椭圆 3"/>
          <p:cNvSpPr/>
          <p:nvPr/>
        </p:nvSpPr>
        <p:spPr>
          <a:xfrm>
            <a:off x="2627385" y="3232150"/>
            <a:ext cx="590550" cy="590550"/>
          </a:xfrm>
          <a:prstGeom prst="ellipse">
            <a:avLst/>
          </a:prstGeom>
          <a:gradFill flip="none" rotWithShape="1">
            <a:gsLst>
              <a:gs pos="3000">
                <a:schemeClr val="accent1"/>
              </a:gs>
              <a:gs pos="100000">
                <a:schemeClr val="accent1"/>
              </a:gs>
            </a:gsLst>
            <a:path path="circle">
              <a:fillToRect r="100000" b="100000"/>
            </a:path>
            <a:tileRect/>
          </a:gradFill>
          <a:ln w="12700" cap="flat" cmpd="sng" algn="ctr">
            <a:noFill/>
            <a:prstDash val="solid"/>
            <a:miter lim="800000"/>
          </a:ln>
          <a:effectLst>
            <a:outerShdw blurRad="2032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HarmonyOS Sans SC" panose="00000500000000000000" charset="-122"/>
              <a:ea typeface="HarmonyOS Sans SC" panose="00000500000000000000" charset="-122"/>
              <a:sym typeface="HarmonyOS Sans SC" panose="00000500000000000000" charset="-122"/>
            </a:endParaRPr>
          </a:p>
        </p:txBody>
      </p:sp>
      <p:sp>
        <p:nvSpPr>
          <p:cNvPr id="5" name="椭圆 4"/>
          <p:cNvSpPr/>
          <p:nvPr/>
        </p:nvSpPr>
        <p:spPr>
          <a:xfrm>
            <a:off x="4722885" y="3276600"/>
            <a:ext cx="590550" cy="590550"/>
          </a:xfrm>
          <a:prstGeom prst="ellipse">
            <a:avLst/>
          </a:prstGeom>
          <a:gradFill flip="none" rotWithShape="1">
            <a:gsLst>
              <a:gs pos="3000">
                <a:schemeClr val="accent1"/>
              </a:gs>
              <a:gs pos="100000">
                <a:schemeClr val="accent1"/>
              </a:gs>
            </a:gsLst>
            <a:path path="circle">
              <a:fillToRect r="100000" b="100000"/>
            </a:path>
            <a:tileRect/>
          </a:gradFill>
          <a:ln w="12700" cap="flat" cmpd="sng" algn="ctr">
            <a:noFill/>
            <a:prstDash val="solid"/>
            <a:miter lim="800000"/>
          </a:ln>
          <a:effectLst>
            <a:outerShdw blurRad="2032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HarmonyOS Sans SC" panose="00000500000000000000" charset="-122"/>
              <a:ea typeface="HarmonyOS Sans SC" panose="00000500000000000000" charset="-122"/>
              <a:sym typeface="HarmonyOS Sans SC" panose="00000500000000000000" charset="-122"/>
            </a:endParaRPr>
          </a:p>
        </p:txBody>
      </p:sp>
      <p:sp>
        <p:nvSpPr>
          <p:cNvPr id="6" name="椭圆 5"/>
          <p:cNvSpPr/>
          <p:nvPr/>
        </p:nvSpPr>
        <p:spPr>
          <a:xfrm>
            <a:off x="6919985" y="3352800"/>
            <a:ext cx="590550" cy="590550"/>
          </a:xfrm>
          <a:prstGeom prst="ellipse">
            <a:avLst/>
          </a:prstGeom>
          <a:gradFill flip="none" rotWithShape="1">
            <a:gsLst>
              <a:gs pos="3000">
                <a:schemeClr val="accent1"/>
              </a:gs>
              <a:gs pos="100000">
                <a:schemeClr val="accent1"/>
              </a:gs>
            </a:gsLst>
            <a:path path="circle">
              <a:fillToRect r="100000" b="100000"/>
            </a:path>
            <a:tileRect/>
          </a:gradFill>
          <a:ln w="12700" cap="flat" cmpd="sng" algn="ctr">
            <a:noFill/>
            <a:prstDash val="solid"/>
            <a:miter lim="800000"/>
          </a:ln>
          <a:effectLst>
            <a:outerShdw blurRad="2032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HarmonyOS Sans SC" panose="00000500000000000000" charset="-122"/>
              <a:ea typeface="HarmonyOS Sans SC" panose="00000500000000000000" charset="-122"/>
              <a:sym typeface="HarmonyOS Sans SC" panose="00000500000000000000" charset="-122"/>
            </a:endParaRPr>
          </a:p>
        </p:txBody>
      </p:sp>
      <p:sp>
        <p:nvSpPr>
          <p:cNvPr id="7" name="椭圆 6"/>
          <p:cNvSpPr/>
          <p:nvPr/>
        </p:nvSpPr>
        <p:spPr>
          <a:xfrm>
            <a:off x="9028185" y="3327400"/>
            <a:ext cx="590550" cy="590550"/>
          </a:xfrm>
          <a:prstGeom prst="ellipse">
            <a:avLst/>
          </a:prstGeom>
          <a:gradFill flip="none" rotWithShape="1">
            <a:gsLst>
              <a:gs pos="3000">
                <a:schemeClr val="accent1"/>
              </a:gs>
              <a:gs pos="100000">
                <a:schemeClr val="accent1"/>
              </a:gs>
            </a:gsLst>
            <a:path path="circle">
              <a:fillToRect r="100000" b="100000"/>
            </a:path>
            <a:tileRect/>
          </a:gradFill>
          <a:ln w="12700" cap="flat" cmpd="sng" algn="ctr">
            <a:noFill/>
            <a:prstDash val="solid"/>
            <a:miter lim="800000"/>
          </a:ln>
          <a:effectLst>
            <a:outerShdw blurRad="2032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HarmonyOS Sans SC" panose="00000500000000000000" charset="-122"/>
              <a:ea typeface="HarmonyOS Sans SC" panose="00000500000000000000" charset="-122"/>
              <a:sym typeface="HarmonyOS Sans SC" panose="00000500000000000000" charset="-122"/>
            </a:endParaRPr>
          </a:p>
        </p:txBody>
      </p:sp>
      <p:cxnSp>
        <p:nvCxnSpPr>
          <p:cNvPr id="8" name="直接连接符 7"/>
          <p:cNvCxnSpPr>
            <a:endCxn id="28" idx="0"/>
          </p:cNvCxnSpPr>
          <p:nvPr/>
        </p:nvCxnSpPr>
        <p:spPr>
          <a:xfrm>
            <a:off x="970867" y="4103648"/>
            <a:ext cx="0" cy="816550"/>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11281" y="3864491"/>
            <a:ext cx="0" cy="934281"/>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315220" y="3917950"/>
            <a:ext cx="0" cy="880822"/>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926411" y="2057400"/>
            <a:ext cx="0" cy="918210"/>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223482" y="1935964"/>
            <a:ext cx="0" cy="1143787"/>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771695" y="1707338"/>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sym typeface="HarmonyOS Sans SC" panose="00000500000000000000" charset="-122"/>
            </a:endParaRPr>
          </a:p>
        </p:txBody>
      </p:sp>
      <p:sp>
        <p:nvSpPr>
          <p:cNvPr id="14" name="椭圆 13"/>
          <p:cNvSpPr/>
          <p:nvPr/>
        </p:nvSpPr>
        <p:spPr>
          <a:xfrm>
            <a:off x="7064295" y="1526363"/>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sym typeface="HarmonyOS Sans SC" panose="00000500000000000000" charset="-122"/>
            </a:endParaRPr>
          </a:p>
        </p:txBody>
      </p:sp>
      <p:sp>
        <p:nvSpPr>
          <p:cNvPr id="15" name="椭圆 14"/>
          <p:cNvSpPr/>
          <p:nvPr/>
        </p:nvSpPr>
        <p:spPr>
          <a:xfrm>
            <a:off x="9168238" y="4784850"/>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sym typeface="HarmonyOS Sans SC" panose="00000500000000000000" charset="-122"/>
            </a:endParaRPr>
          </a:p>
        </p:txBody>
      </p:sp>
      <p:sp>
        <p:nvSpPr>
          <p:cNvPr id="27" name="椭圆 26"/>
          <p:cNvSpPr/>
          <p:nvPr/>
        </p:nvSpPr>
        <p:spPr>
          <a:xfrm>
            <a:off x="4860316" y="4721438"/>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sym typeface="HarmonyOS Sans SC" panose="00000500000000000000" charset="-122"/>
            </a:endParaRPr>
          </a:p>
        </p:txBody>
      </p:sp>
      <p:sp>
        <p:nvSpPr>
          <p:cNvPr id="28" name="椭圆 27"/>
          <p:cNvSpPr/>
          <p:nvPr/>
        </p:nvSpPr>
        <p:spPr>
          <a:xfrm>
            <a:off x="819902" y="4920198"/>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charset="-122"/>
              <a:ea typeface="HarmonyOS Sans SC" panose="00000500000000000000" charset="-122"/>
              <a:sym typeface="HarmonyOS Sans SC" panose="00000500000000000000" charset="-122"/>
            </a:endParaRPr>
          </a:p>
        </p:txBody>
      </p:sp>
      <p:sp>
        <p:nvSpPr>
          <p:cNvPr id="29" name="文本框 28"/>
          <p:cNvSpPr txBox="1"/>
          <p:nvPr/>
        </p:nvSpPr>
        <p:spPr>
          <a:xfrm>
            <a:off x="1223798" y="4114201"/>
            <a:ext cx="1583449" cy="369332"/>
          </a:xfrm>
          <a:prstGeom prst="rect">
            <a:avLst/>
          </a:prstGeom>
          <a:noFill/>
        </p:spPr>
        <p:txBody>
          <a:bodyPr wrap="square" lIns="0" tIns="0" rIns="0" bIns="0" rtlCol="0" anchor="t">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30" name="文本框 29"/>
          <p:cNvSpPr txBox="1"/>
          <p:nvPr/>
        </p:nvSpPr>
        <p:spPr>
          <a:xfrm>
            <a:off x="1228460" y="4582067"/>
            <a:ext cx="2175383" cy="814197"/>
          </a:xfrm>
          <a:prstGeom prst="rect">
            <a:avLst/>
          </a:prstGeom>
          <a:noFill/>
        </p:spPr>
        <p:txBody>
          <a:bodyPr wrap="square" lIns="0" tIns="0" rIns="0" bIns="0" rtlCol="0" anchor="t">
            <a:spAutoFit/>
          </a:bodyPr>
          <a:lstStyle/>
          <a:p>
            <a:pPr algn="just">
              <a:lnSpc>
                <a:spcPct val="130000"/>
              </a:lnSpc>
              <a:buClr>
                <a:srgbClr val="39C2D1"/>
              </a:buClr>
              <a:buSzPct val="105000"/>
            </a:pPr>
            <a:r>
              <a:rPr lang="zh-CN" altLang="en-US" sz="1400" dirty="0">
                <a:solidFill>
                  <a:schemeClr val="bg2">
                    <a:lumMod val="25000"/>
                  </a:schemeClr>
                </a:solidFill>
                <a:latin typeface="+mn-ea"/>
              </a:rPr>
              <a:t>此处添加详细文本描述，建议与标题相关并符合整体语言风格，建议与标题相关</a:t>
            </a:r>
          </a:p>
        </p:txBody>
      </p:sp>
      <p:sp>
        <p:nvSpPr>
          <p:cNvPr id="31" name="文本框 30"/>
          <p:cNvSpPr txBox="1"/>
          <p:nvPr/>
        </p:nvSpPr>
        <p:spPr>
          <a:xfrm>
            <a:off x="3138324" y="1590076"/>
            <a:ext cx="1286040" cy="368935"/>
          </a:xfrm>
          <a:prstGeom prst="rect">
            <a:avLst/>
          </a:prstGeom>
          <a:noFill/>
        </p:spPr>
        <p:txBody>
          <a:bodyPr wrap="square" lIns="0" tIns="0" rIns="0" bIns="0" rtlCol="0" anchor="t">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32" name="文本框 31"/>
          <p:cNvSpPr txBox="1"/>
          <p:nvPr/>
        </p:nvSpPr>
        <p:spPr>
          <a:xfrm>
            <a:off x="3142985" y="1991267"/>
            <a:ext cx="2175383" cy="838200"/>
          </a:xfrm>
          <a:prstGeom prst="rect">
            <a:avLst/>
          </a:prstGeom>
          <a:noFill/>
        </p:spPr>
        <p:txBody>
          <a:bodyPr wrap="square" lIns="0" tIns="0" rIns="0" bIns="0" rtlCol="0" anchor="t">
            <a:spAutoFit/>
          </a:bodyPr>
          <a:lstStyle/>
          <a:p>
            <a:pPr algn="just">
              <a:lnSpc>
                <a:spcPct val="130000"/>
              </a:lnSpc>
              <a:buClr>
                <a:srgbClr val="39C2D1"/>
              </a:buClr>
              <a:buSzPct val="105000"/>
            </a:pPr>
            <a:r>
              <a:rPr lang="zh-CN" altLang="en-US" sz="1400" dirty="0">
                <a:solidFill>
                  <a:schemeClr val="bg2">
                    <a:lumMod val="25000"/>
                  </a:schemeClr>
                </a:solidFill>
                <a:latin typeface="+mn-ea"/>
              </a:rPr>
              <a:t>此处添加详细文本描述，建议与标题相关并符合整体语言风格，建议与标题相关</a:t>
            </a:r>
          </a:p>
        </p:txBody>
      </p:sp>
      <p:sp>
        <p:nvSpPr>
          <p:cNvPr id="33" name="文本框 32"/>
          <p:cNvSpPr txBox="1"/>
          <p:nvPr/>
        </p:nvSpPr>
        <p:spPr>
          <a:xfrm>
            <a:off x="5177811" y="3933044"/>
            <a:ext cx="1583449" cy="369332"/>
          </a:xfrm>
          <a:prstGeom prst="rect">
            <a:avLst/>
          </a:prstGeom>
          <a:noFill/>
        </p:spPr>
        <p:txBody>
          <a:bodyPr wrap="square" lIns="0" tIns="0" rIns="0" bIns="0" rtlCol="0" anchor="t">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34" name="文本框 33"/>
          <p:cNvSpPr txBox="1"/>
          <p:nvPr/>
        </p:nvSpPr>
        <p:spPr>
          <a:xfrm>
            <a:off x="5182473" y="4400910"/>
            <a:ext cx="2175383" cy="814197"/>
          </a:xfrm>
          <a:prstGeom prst="rect">
            <a:avLst/>
          </a:prstGeom>
          <a:noFill/>
        </p:spPr>
        <p:txBody>
          <a:bodyPr wrap="square" lIns="0" tIns="0" rIns="0" bIns="0" rtlCol="0" anchor="t">
            <a:spAutoFit/>
          </a:bodyPr>
          <a:lstStyle/>
          <a:p>
            <a:pPr algn="just">
              <a:lnSpc>
                <a:spcPct val="130000"/>
              </a:lnSpc>
              <a:buClr>
                <a:srgbClr val="39C2D1"/>
              </a:buClr>
              <a:buSzPct val="105000"/>
            </a:pPr>
            <a:r>
              <a:rPr lang="zh-CN" altLang="en-US" sz="1400" dirty="0">
                <a:solidFill>
                  <a:schemeClr val="bg2">
                    <a:lumMod val="25000"/>
                  </a:schemeClr>
                </a:solidFill>
                <a:latin typeface="+mn-ea"/>
              </a:rPr>
              <a:t>此处添加详细文本描述，建议与标题相关并符合整体语言风格，建议与标题相关</a:t>
            </a:r>
          </a:p>
        </p:txBody>
      </p:sp>
      <p:sp>
        <p:nvSpPr>
          <p:cNvPr id="35" name="文本框 34"/>
          <p:cNvSpPr txBox="1"/>
          <p:nvPr/>
        </p:nvSpPr>
        <p:spPr>
          <a:xfrm>
            <a:off x="7438687" y="1411485"/>
            <a:ext cx="1583449" cy="369332"/>
          </a:xfrm>
          <a:prstGeom prst="rect">
            <a:avLst/>
          </a:prstGeom>
          <a:noFill/>
        </p:spPr>
        <p:txBody>
          <a:bodyPr wrap="square" lIns="0" tIns="0" rIns="0" bIns="0" rtlCol="0" anchor="t">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36" name="文本框 35"/>
          <p:cNvSpPr txBox="1"/>
          <p:nvPr/>
        </p:nvSpPr>
        <p:spPr>
          <a:xfrm>
            <a:off x="7443349" y="1812676"/>
            <a:ext cx="2175383" cy="814197"/>
          </a:xfrm>
          <a:prstGeom prst="rect">
            <a:avLst/>
          </a:prstGeom>
          <a:noFill/>
        </p:spPr>
        <p:txBody>
          <a:bodyPr wrap="square" lIns="0" tIns="0" rIns="0" bIns="0" rtlCol="0" anchor="t">
            <a:spAutoFit/>
          </a:bodyPr>
          <a:lstStyle/>
          <a:p>
            <a:pPr algn="just">
              <a:lnSpc>
                <a:spcPct val="130000"/>
              </a:lnSpc>
              <a:buClr>
                <a:srgbClr val="39C2D1"/>
              </a:buClr>
              <a:buSzPct val="105000"/>
            </a:pPr>
            <a:r>
              <a:rPr lang="zh-CN" altLang="en-US" sz="1400" dirty="0">
                <a:solidFill>
                  <a:schemeClr val="bg2">
                    <a:lumMod val="25000"/>
                  </a:schemeClr>
                </a:solidFill>
                <a:latin typeface="+mn-ea"/>
              </a:rPr>
              <a:t>此处添加详细文本描述，建议与标题相关并符合整体语言风格，建议与标题相关</a:t>
            </a:r>
          </a:p>
        </p:txBody>
      </p:sp>
      <p:sp>
        <p:nvSpPr>
          <p:cNvPr id="47" name="文本框 46"/>
          <p:cNvSpPr txBox="1"/>
          <p:nvPr/>
        </p:nvSpPr>
        <p:spPr>
          <a:xfrm>
            <a:off x="9535721" y="3981176"/>
            <a:ext cx="1583449" cy="369332"/>
          </a:xfrm>
          <a:prstGeom prst="rect">
            <a:avLst/>
          </a:prstGeom>
          <a:noFill/>
        </p:spPr>
        <p:txBody>
          <a:bodyPr wrap="square" lIns="0" tIns="0" rIns="0" bIns="0" rtlCol="0" anchor="t">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48" name="文本框 47"/>
          <p:cNvSpPr txBox="1"/>
          <p:nvPr/>
        </p:nvSpPr>
        <p:spPr>
          <a:xfrm>
            <a:off x="9540383" y="4449042"/>
            <a:ext cx="2175383" cy="814197"/>
          </a:xfrm>
          <a:prstGeom prst="rect">
            <a:avLst/>
          </a:prstGeom>
          <a:noFill/>
        </p:spPr>
        <p:txBody>
          <a:bodyPr wrap="square" lIns="0" tIns="0" rIns="0" bIns="0" rtlCol="0" anchor="t">
            <a:spAutoFit/>
          </a:bodyPr>
          <a:lstStyle/>
          <a:p>
            <a:pPr algn="just">
              <a:lnSpc>
                <a:spcPct val="130000"/>
              </a:lnSpc>
              <a:buClr>
                <a:srgbClr val="39C2D1"/>
              </a:buClr>
              <a:buSzPct val="105000"/>
            </a:pPr>
            <a:r>
              <a:rPr lang="zh-CN" altLang="en-US" sz="1400" dirty="0">
                <a:solidFill>
                  <a:schemeClr val="bg2">
                    <a:lumMod val="25000"/>
                  </a:schemeClr>
                </a:solidFill>
                <a:latin typeface="+mn-ea"/>
              </a:rPr>
              <a:t>此处添加详细文本描述，建议与标题相关并符合整体语言风格，建议与标题相关</a:t>
            </a:r>
          </a:p>
        </p:txBody>
      </p:sp>
      <p:sp>
        <p:nvSpPr>
          <p:cNvPr id="49" name="user_209046"/>
          <p:cNvSpPr/>
          <p:nvPr/>
        </p:nvSpPr>
        <p:spPr>
          <a:xfrm>
            <a:off x="853068" y="3676342"/>
            <a:ext cx="268764" cy="268358"/>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56 w 533"/>
              <a:gd name="T11" fmla="*/ 285 h 533"/>
              <a:gd name="T12" fmla="*/ 199 w 533"/>
              <a:gd name="T13" fmla="*/ 376 h 533"/>
              <a:gd name="T14" fmla="*/ 167 w 533"/>
              <a:gd name="T15" fmla="*/ 357 h 533"/>
              <a:gd name="T16" fmla="*/ 167 w 533"/>
              <a:gd name="T17" fmla="*/ 176 h 533"/>
              <a:gd name="T18" fmla="*/ 199 w 533"/>
              <a:gd name="T19" fmla="*/ 157 h 533"/>
              <a:gd name="T20" fmla="*/ 356 w 533"/>
              <a:gd name="T21" fmla="*/ 248 h 533"/>
              <a:gd name="T22" fmla="*/ 356 w 533"/>
              <a:gd name="T23" fmla="*/ 285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3" h="533">
                <a:moveTo>
                  <a:pt x="267" y="0"/>
                </a:moveTo>
                <a:cubicBezTo>
                  <a:pt x="119" y="0"/>
                  <a:pt x="0" y="119"/>
                  <a:pt x="0" y="267"/>
                </a:cubicBezTo>
                <a:cubicBezTo>
                  <a:pt x="0" y="414"/>
                  <a:pt x="119" y="533"/>
                  <a:pt x="267" y="533"/>
                </a:cubicBezTo>
                <a:cubicBezTo>
                  <a:pt x="414" y="533"/>
                  <a:pt x="533" y="414"/>
                  <a:pt x="533" y="267"/>
                </a:cubicBezTo>
                <a:cubicBezTo>
                  <a:pt x="533" y="119"/>
                  <a:pt x="414" y="0"/>
                  <a:pt x="267" y="0"/>
                </a:cubicBezTo>
                <a:close/>
                <a:moveTo>
                  <a:pt x="356" y="285"/>
                </a:moveTo>
                <a:lnTo>
                  <a:pt x="199" y="376"/>
                </a:lnTo>
                <a:cubicBezTo>
                  <a:pt x="185" y="384"/>
                  <a:pt x="167" y="374"/>
                  <a:pt x="167" y="357"/>
                </a:cubicBezTo>
                <a:lnTo>
                  <a:pt x="167" y="176"/>
                </a:lnTo>
                <a:cubicBezTo>
                  <a:pt x="167" y="160"/>
                  <a:pt x="185" y="149"/>
                  <a:pt x="199" y="157"/>
                </a:cubicBezTo>
                <a:lnTo>
                  <a:pt x="356" y="248"/>
                </a:lnTo>
                <a:cubicBezTo>
                  <a:pt x="370" y="256"/>
                  <a:pt x="370" y="277"/>
                  <a:pt x="356" y="28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HarmonyOS Sans SC" panose="00000500000000000000" charset="-122"/>
              <a:ea typeface="HarmonyOS Sans SC" panose="00000500000000000000" charset="-122"/>
              <a:sym typeface="HarmonyOS Sans SC" panose="00000500000000000000" charset="-122"/>
            </a:endParaRPr>
          </a:p>
        </p:txBody>
      </p:sp>
      <p:sp>
        <p:nvSpPr>
          <p:cNvPr id="50" name="user_209046"/>
          <p:cNvSpPr/>
          <p:nvPr/>
        </p:nvSpPr>
        <p:spPr>
          <a:xfrm>
            <a:off x="7108292" y="3550820"/>
            <a:ext cx="213935" cy="209427"/>
          </a:xfrm>
          <a:custGeom>
            <a:avLst/>
            <a:gdLst>
              <a:gd name="T0" fmla="*/ 2895 w 12754"/>
              <a:gd name="T1" fmla="*/ 3482 h 12486"/>
              <a:gd name="T2" fmla="*/ 6377 w 12754"/>
              <a:gd name="T3" fmla="*/ 0 h 12486"/>
              <a:gd name="T4" fmla="*/ 9859 w 12754"/>
              <a:gd name="T5" fmla="*/ 3482 h 12486"/>
              <a:gd name="T6" fmla="*/ 6377 w 12754"/>
              <a:gd name="T7" fmla="*/ 6963 h 12486"/>
              <a:gd name="T8" fmla="*/ 2895 w 12754"/>
              <a:gd name="T9" fmla="*/ 3482 h 12486"/>
              <a:gd name="T10" fmla="*/ 0 w 12754"/>
              <a:gd name="T11" fmla="*/ 12468 h 12486"/>
              <a:gd name="T12" fmla="*/ 3586 w 12754"/>
              <a:gd name="T13" fmla="*/ 7045 h 12486"/>
              <a:gd name="T14" fmla="*/ 6377 w 12754"/>
              <a:gd name="T15" fmla="*/ 8014 h 12486"/>
              <a:gd name="T16" fmla="*/ 9182 w 12754"/>
              <a:gd name="T17" fmla="*/ 7036 h 12486"/>
              <a:gd name="T18" fmla="*/ 12754 w 12754"/>
              <a:gd name="T19" fmla="*/ 12468 h 12486"/>
              <a:gd name="T20" fmla="*/ 0 w 12754"/>
              <a:gd name="T21" fmla="*/ 12468 h 12486"/>
              <a:gd name="T22" fmla="*/ 0 w 12754"/>
              <a:gd name="T23" fmla="*/ 12468 h 12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54" h="12486">
                <a:moveTo>
                  <a:pt x="2895" y="3482"/>
                </a:moveTo>
                <a:cubicBezTo>
                  <a:pt x="2895" y="1562"/>
                  <a:pt x="4457" y="0"/>
                  <a:pt x="6377" y="0"/>
                </a:cubicBezTo>
                <a:cubicBezTo>
                  <a:pt x="8297" y="0"/>
                  <a:pt x="9859" y="1562"/>
                  <a:pt x="9859" y="3482"/>
                </a:cubicBezTo>
                <a:cubicBezTo>
                  <a:pt x="9859" y="5402"/>
                  <a:pt x="8297" y="6963"/>
                  <a:pt x="6377" y="6963"/>
                </a:cubicBezTo>
                <a:cubicBezTo>
                  <a:pt x="4457" y="6963"/>
                  <a:pt x="2895" y="5402"/>
                  <a:pt x="2895" y="3482"/>
                </a:cubicBezTo>
                <a:close/>
                <a:moveTo>
                  <a:pt x="0" y="12468"/>
                </a:moveTo>
                <a:cubicBezTo>
                  <a:pt x="75" y="11626"/>
                  <a:pt x="479" y="8643"/>
                  <a:pt x="3586" y="7045"/>
                </a:cubicBezTo>
                <a:cubicBezTo>
                  <a:pt x="4356" y="7650"/>
                  <a:pt x="5324" y="8014"/>
                  <a:pt x="6377" y="8014"/>
                </a:cubicBezTo>
                <a:cubicBezTo>
                  <a:pt x="7436" y="8014"/>
                  <a:pt x="8409" y="7647"/>
                  <a:pt x="9182" y="7036"/>
                </a:cubicBezTo>
                <a:cubicBezTo>
                  <a:pt x="12302" y="8627"/>
                  <a:pt x="12678" y="11589"/>
                  <a:pt x="12754" y="12468"/>
                </a:cubicBezTo>
                <a:cubicBezTo>
                  <a:pt x="12736" y="12486"/>
                  <a:pt x="18" y="12470"/>
                  <a:pt x="0" y="12468"/>
                </a:cubicBezTo>
                <a:close/>
                <a:moveTo>
                  <a:pt x="0" y="1246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HarmonyOS Sans SC" panose="00000500000000000000" charset="-122"/>
              <a:ea typeface="HarmonyOS Sans SC" panose="00000500000000000000" charset="-122"/>
              <a:sym typeface="HarmonyOS Sans SC" panose="00000500000000000000" charset="-122"/>
            </a:endParaRPr>
          </a:p>
        </p:txBody>
      </p:sp>
      <p:sp>
        <p:nvSpPr>
          <p:cNvPr id="51" name="user_209046"/>
          <p:cNvSpPr/>
          <p:nvPr/>
        </p:nvSpPr>
        <p:spPr>
          <a:xfrm>
            <a:off x="4895047" y="3460443"/>
            <a:ext cx="246225" cy="245270"/>
          </a:xfrm>
          <a:custGeom>
            <a:avLst/>
            <a:gdLst>
              <a:gd name="T0" fmla="*/ 539 w 10742"/>
              <a:gd name="T1" fmla="*/ 7067 h 10699"/>
              <a:gd name="T2" fmla="*/ 43 w 10742"/>
              <a:gd name="T3" fmla="*/ 6171 h 10699"/>
              <a:gd name="T4" fmla="*/ 331 w 10742"/>
              <a:gd name="T5" fmla="*/ 5195 h 10699"/>
              <a:gd name="T6" fmla="*/ 3003 w 10742"/>
              <a:gd name="T7" fmla="*/ 1867 h 10699"/>
              <a:gd name="T8" fmla="*/ 3875 w 10742"/>
              <a:gd name="T9" fmla="*/ 1379 h 10699"/>
              <a:gd name="T10" fmla="*/ 4843 w 10742"/>
              <a:gd name="T11" fmla="*/ 1627 h 10699"/>
              <a:gd name="T12" fmla="*/ 6475 w 10742"/>
              <a:gd name="T13" fmla="*/ 2859 h 10699"/>
              <a:gd name="T14" fmla="*/ 8331 w 10742"/>
              <a:gd name="T15" fmla="*/ 539 h 10699"/>
              <a:gd name="T16" fmla="*/ 9227 w 10742"/>
              <a:gd name="T17" fmla="*/ 43 h 10699"/>
              <a:gd name="T18" fmla="*/ 10203 w 10742"/>
              <a:gd name="T19" fmla="*/ 331 h 10699"/>
              <a:gd name="T20" fmla="*/ 10699 w 10742"/>
              <a:gd name="T21" fmla="*/ 1227 h 10699"/>
              <a:gd name="T22" fmla="*/ 10411 w 10742"/>
              <a:gd name="T23" fmla="*/ 2203 h 10699"/>
              <a:gd name="T24" fmla="*/ 7755 w 10742"/>
              <a:gd name="T25" fmla="*/ 5531 h 10699"/>
              <a:gd name="T26" fmla="*/ 6883 w 10742"/>
              <a:gd name="T27" fmla="*/ 6019 h 10699"/>
              <a:gd name="T28" fmla="*/ 5915 w 10742"/>
              <a:gd name="T29" fmla="*/ 5771 h 10699"/>
              <a:gd name="T30" fmla="*/ 4283 w 10742"/>
              <a:gd name="T31" fmla="*/ 4539 h 10699"/>
              <a:gd name="T32" fmla="*/ 2411 w 10742"/>
              <a:gd name="T33" fmla="*/ 6859 h 10699"/>
              <a:gd name="T34" fmla="*/ 1371 w 10742"/>
              <a:gd name="T35" fmla="*/ 7371 h 10699"/>
              <a:gd name="T36" fmla="*/ 539 w 10742"/>
              <a:gd name="T37" fmla="*/ 7067 h 10699"/>
              <a:gd name="T38" fmla="*/ 715 w 10742"/>
              <a:gd name="T39" fmla="*/ 10699 h 10699"/>
              <a:gd name="T40" fmla="*/ 243 w 10742"/>
              <a:gd name="T41" fmla="*/ 10499 h 10699"/>
              <a:gd name="T42" fmla="*/ 43 w 10742"/>
              <a:gd name="T43" fmla="*/ 10027 h 10699"/>
              <a:gd name="T44" fmla="*/ 243 w 10742"/>
              <a:gd name="T45" fmla="*/ 9563 h 10699"/>
              <a:gd name="T46" fmla="*/ 715 w 10742"/>
              <a:gd name="T47" fmla="*/ 9371 h 10699"/>
              <a:gd name="T48" fmla="*/ 10043 w 10742"/>
              <a:gd name="T49" fmla="*/ 9371 h 10699"/>
              <a:gd name="T50" fmla="*/ 10515 w 10742"/>
              <a:gd name="T51" fmla="*/ 9563 h 10699"/>
              <a:gd name="T52" fmla="*/ 10715 w 10742"/>
              <a:gd name="T53" fmla="*/ 10027 h 10699"/>
              <a:gd name="T54" fmla="*/ 10515 w 10742"/>
              <a:gd name="T55" fmla="*/ 10499 h 10699"/>
              <a:gd name="T56" fmla="*/ 10043 w 10742"/>
              <a:gd name="T57" fmla="*/ 10699 h 10699"/>
              <a:gd name="T58" fmla="*/ 715 w 10742"/>
              <a:gd name="T59" fmla="*/ 10699 h 10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742" h="10699">
                <a:moveTo>
                  <a:pt x="539" y="7067"/>
                </a:moveTo>
                <a:cubicBezTo>
                  <a:pt x="251" y="6832"/>
                  <a:pt x="86" y="6533"/>
                  <a:pt x="43" y="6171"/>
                </a:cubicBezTo>
                <a:cubicBezTo>
                  <a:pt x="0" y="5808"/>
                  <a:pt x="96" y="5483"/>
                  <a:pt x="331" y="5195"/>
                </a:cubicBezTo>
                <a:lnTo>
                  <a:pt x="3003" y="1867"/>
                </a:lnTo>
                <a:cubicBezTo>
                  <a:pt x="3227" y="1589"/>
                  <a:pt x="3518" y="1427"/>
                  <a:pt x="3875" y="1379"/>
                </a:cubicBezTo>
                <a:cubicBezTo>
                  <a:pt x="4232" y="1331"/>
                  <a:pt x="4555" y="1413"/>
                  <a:pt x="4843" y="1627"/>
                </a:cubicBezTo>
                <a:lnTo>
                  <a:pt x="6475" y="2859"/>
                </a:lnTo>
                <a:lnTo>
                  <a:pt x="8331" y="539"/>
                </a:lnTo>
                <a:cubicBezTo>
                  <a:pt x="8566" y="251"/>
                  <a:pt x="8864" y="85"/>
                  <a:pt x="9227" y="43"/>
                </a:cubicBezTo>
                <a:cubicBezTo>
                  <a:pt x="9590" y="0"/>
                  <a:pt x="9915" y="96"/>
                  <a:pt x="10203" y="331"/>
                </a:cubicBezTo>
                <a:cubicBezTo>
                  <a:pt x="10491" y="565"/>
                  <a:pt x="10656" y="864"/>
                  <a:pt x="10699" y="1227"/>
                </a:cubicBezTo>
                <a:cubicBezTo>
                  <a:pt x="10742" y="1589"/>
                  <a:pt x="10646" y="1915"/>
                  <a:pt x="10411" y="2203"/>
                </a:cubicBezTo>
                <a:lnTo>
                  <a:pt x="7755" y="5531"/>
                </a:lnTo>
                <a:cubicBezTo>
                  <a:pt x="7531" y="5808"/>
                  <a:pt x="7240" y="5971"/>
                  <a:pt x="6883" y="6019"/>
                </a:cubicBezTo>
                <a:cubicBezTo>
                  <a:pt x="6526" y="6067"/>
                  <a:pt x="6203" y="5984"/>
                  <a:pt x="5915" y="5771"/>
                </a:cubicBezTo>
                <a:lnTo>
                  <a:pt x="4283" y="4539"/>
                </a:lnTo>
                <a:lnTo>
                  <a:pt x="2411" y="6859"/>
                </a:lnTo>
                <a:cubicBezTo>
                  <a:pt x="2155" y="7200"/>
                  <a:pt x="1808" y="7371"/>
                  <a:pt x="1371" y="7371"/>
                </a:cubicBezTo>
                <a:cubicBezTo>
                  <a:pt x="1072" y="7371"/>
                  <a:pt x="795" y="7269"/>
                  <a:pt x="539" y="7067"/>
                </a:cubicBezTo>
                <a:close/>
                <a:moveTo>
                  <a:pt x="715" y="10699"/>
                </a:moveTo>
                <a:cubicBezTo>
                  <a:pt x="534" y="10699"/>
                  <a:pt x="376" y="10632"/>
                  <a:pt x="243" y="10499"/>
                </a:cubicBezTo>
                <a:cubicBezTo>
                  <a:pt x="110" y="10365"/>
                  <a:pt x="43" y="10208"/>
                  <a:pt x="43" y="10027"/>
                </a:cubicBezTo>
                <a:cubicBezTo>
                  <a:pt x="43" y="9845"/>
                  <a:pt x="110" y="9691"/>
                  <a:pt x="243" y="9563"/>
                </a:cubicBezTo>
                <a:cubicBezTo>
                  <a:pt x="376" y="9435"/>
                  <a:pt x="534" y="9371"/>
                  <a:pt x="715" y="9371"/>
                </a:cubicBezTo>
                <a:lnTo>
                  <a:pt x="10043" y="9371"/>
                </a:lnTo>
                <a:cubicBezTo>
                  <a:pt x="10224" y="9371"/>
                  <a:pt x="10382" y="9435"/>
                  <a:pt x="10515" y="9563"/>
                </a:cubicBezTo>
                <a:cubicBezTo>
                  <a:pt x="10648" y="9691"/>
                  <a:pt x="10715" y="9845"/>
                  <a:pt x="10715" y="10027"/>
                </a:cubicBezTo>
                <a:cubicBezTo>
                  <a:pt x="10715" y="10208"/>
                  <a:pt x="10648" y="10365"/>
                  <a:pt x="10515" y="10499"/>
                </a:cubicBezTo>
                <a:cubicBezTo>
                  <a:pt x="10382" y="10632"/>
                  <a:pt x="10224" y="10699"/>
                  <a:pt x="10043" y="10699"/>
                </a:cubicBezTo>
                <a:lnTo>
                  <a:pt x="715" y="106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HarmonyOS Sans SC" panose="00000500000000000000" charset="-122"/>
              <a:ea typeface="HarmonyOS Sans SC" panose="00000500000000000000" charset="-122"/>
              <a:sym typeface="HarmonyOS Sans SC" panose="00000500000000000000" charset="-122"/>
            </a:endParaRPr>
          </a:p>
        </p:txBody>
      </p:sp>
      <p:sp>
        <p:nvSpPr>
          <p:cNvPr id="52" name="lab-flask_77311"/>
          <p:cNvSpPr/>
          <p:nvPr/>
        </p:nvSpPr>
        <p:spPr>
          <a:xfrm>
            <a:off x="2798647" y="3400644"/>
            <a:ext cx="255528" cy="255141"/>
          </a:xfrm>
          <a:custGeom>
            <a:avLst/>
            <a:gdLst>
              <a:gd name="T0" fmla="*/ 6367 w 6638"/>
              <a:gd name="T1" fmla="*/ 3048 h 6638"/>
              <a:gd name="T2" fmla="*/ 5653 w 6638"/>
              <a:gd name="T3" fmla="*/ 3048 h 6638"/>
              <a:gd name="T4" fmla="*/ 3590 w 6638"/>
              <a:gd name="T5" fmla="*/ 1006 h 6638"/>
              <a:gd name="T6" fmla="*/ 3590 w 6638"/>
              <a:gd name="T7" fmla="*/ 271 h 6638"/>
              <a:gd name="T8" fmla="*/ 3319 w 6638"/>
              <a:gd name="T9" fmla="*/ 0 h 6638"/>
              <a:gd name="T10" fmla="*/ 3048 w 6638"/>
              <a:gd name="T11" fmla="*/ 271 h 6638"/>
              <a:gd name="T12" fmla="*/ 3048 w 6638"/>
              <a:gd name="T13" fmla="*/ 1004 h 6638"/>
              <a:gd name="T14" fmla="*/ 966 w 6638"/>
              <a:gd name="T15" fmla="*/ 3048 h 6638"/>
              <a:gd name="T16" fmla="*/ 271 w 6638"/>
              <a:gd name="T17" fmla="*/ 3048 h 6638"/>
              <a:gd name="T18" fmla="*/ 0 w 6638"/>
              <a:gd name="T19" fmla="*/ 3319 h 6638"/>
              <a:gd name="T20" fmla="*/ 271 w 6638"/>
              <a:gd name="T21" fmla="*/ 3590 h 6638"/>
              <a:gd name="T22" fmla="*/ 963 w 6638"/>
              <a:gd name="T23" fmla="*/ 3590 h 6638"/>
              <a:gd name="T24" fmla="*/ 3048 w 6638"/>
              <a:gd name="T25" fmla="*/ 5663 h 6638"/>
              <a:gd name="T26" fmla="*/ 3048 w 6638"/>
              <a:gd name="T27" fmla="*/ 6367 h 6638"/>
              <a:gd name="T28" fmla="*/ 3319 w 6638"/>
              <a:gd name="T29" fmla="*/ 6638 h 6638"/>
              <a:gd name="T30" fmla="*/ 3590 w 6638"/>
              <a:gd name="T31" fmla="*/ 6367 h 6638"/>
              <a:gd name="T32" fmla="*/ 3590 w 6638"/>
              <a:gd name="T33" fmla="*/ 5660 h 6638"/>
              <a:gd name="T34" fmla="*/ 5657 w 6638"/>
              <a:gd name="T35" fmla="*/ 3590 h 6638"/>
              <a:gd name="T36" fmla="*/ 6367 w 6638"/>
              <a:gd name="T37" fmla="*/ 3590 h 6638"/>
              <a:gd name="T38" fmla="*/ 6638 w 6638"/>
              <a:gd name="T39" fmla="*/ 3319 h 6638"/>
              <a:gd name="T40" fmla="*/ 6367 w 6638"/>
              <a:gd name="T41" fmla="*/ 3048 h 6638"/>
              <a:gd name="T42" fmla="*/ 3590 w 6638"/>
              <a:gd name="T43" fmla="*/ 5112 h 6638"/>
              <a:gd name="T44" fmla="*/ 3590 w 6638"/>
              <a:gd name="T45" fmla="*/ 4218 h 6638"/>
              <a:gd name="T46" fmla="*/ 3319 w 6638"/>
              <a:gd name="T47" fmla="*/ 3947 h 6638"/>
              <a:gd name="T48" fmla="*/ 3048 w 6638"/>
              <a:gd name="T49" fmla="*/ 4218 h 6638"/>
              <a:gd name="T50" fmla="*/ 3048 w 6638"/>
              <a:gd name="T51" fmla="*/ 5115 h 6638"/>
              <a:gd name="T52" fmla="*/ 1511 w 6638"/>
              <a:gd name="T53" fmla="*/ 3590 h 6638"/>
              <a:gd name="T54" fmla="*/ 2420 w 6638"/>
              <a:gd name="T55" fmla="*/ 3590 h 6638"/>
              <a:gd name="T56" fmla="*/ 2691 w 6638"/>
              <a:gd name="T57" fmla="*/ 3319 h 6638"/>
              <a:gd name="T58" fmla="*/ 2420 w 6638"/>
              <a:gd name="T59" fmla="*/ 3048 h 6638"/>
              <a:gd name="T60" fmla="*/ 1515 w 6638"/>
              <a:gd name="T61" fmla="*/ 3048 h 6638"/>
              <a:gd name="T62" fmla="*/ 3048 w 6638"/>
              <a:gd name="T63" fmla="*/ 1552 h 6638"/>
              <a:gd name="T64" fmla="*/ 3048 w 6638"/>
              <a:gd name="T65" fmla="*/ 2420 h 6638"/>
              <a:gd name="T66" fmla="*/ 3319 w 6638"/>
              <a:gd name="T67" fmla="*/ 2691 h 6638"/>
              <a:gd name="T68" fmla="*/ 3590 w 6638"/>
              <a:gd name="T69" fmla="*/ 2420 h 6638"/>
              <a:gd name="T70" fmla="*/ 3590 w 6638"/>
              <a:gd name="T71" fmla="*/ 1555 h 6638"/>
              <a:gd name="T72" fmla="*/ 5104 w 6638"/>
              <a:gd name="T73" fmla="*/ 3048 h 6638"/>
              <a:gd name="T74" fmla="*/ 4218 w 6638"/>
              <a:gd name="T75" fmla="*/ 3048 h 6638"/>
              <a:gd name="T76" fmla="*/ 3947 w 6638"/>
              <a:gd name="T77" fmla="*/ 3319 h 6638"/>
              <a:gd name="T78" fmla="*/ 4218 w 6638"/>
              <a:gd name="T79" fmla="*/ 3590 h 6638"/>
              <a:gd name="T80" fmla="*/ 5109 w 6638"/>
              <a:gd name="T81" fmla="*/ 3590 h 6638"/>
              <a:gd name="T82" fmla="*/ 3590 w 6638"/>
              <a:gd name="T83" fmla="*/ 5112 h 6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38" h="6638">
                <a:moveTo>
                  <a:pt x="6367" y="3048"/>
                </a:moveTo>
                <a:lnTo>
                  <a:pt x="5653" y="3048"/>
                </a:lnTo>
                <a:cubicBezTo>
                  <a:pt x="5522" y="1981"/>
                  <a:pt x="4666" y="1133"/>
                  <a:pt x="3590" y="1006"/>
                </a:cubicBezTo>
                <a:lnTo>
                  <a:pt x="3590" y="271"/>
                </a:lnTo>
                <a:cubicBezTo>
                  <a:pt x="3590" y="121"/>
                  <a:pt x="3469" y="0"/>
                  <a:pt x="3319" y="0"/>
                </a:cubicBezTo>
                <a:cubicBezTo>
                  <a:pt x="3169" y="0"/>
                  <a:pt x="3048" y="121"/>
                  <a:pt x="3048" y="271"/>
                </a:cubicBezTo>
                <a:lnTo>
                  <a:pt x="3048" y="1004"/>
                </a:lnTo>
                <a:cubicBezTo>
                  <a:pt x="1963" y="1123"/>
                  <a:pt x="1098" y="1975"/>
                  <a:pt x="966" y="3048"/>
                </a:cubicBezTo>
                <a:lnTo>
                  <a:pt x="271" y="3048"/>
                </a:lnTo>
                <a:cubicBezTo>
                  <a:pt x="121" y="3048"/>
                  <a:pt x="0" y="3169"/>
                  <a:pt x="0" y="3319"/>
                </a:cubicBezTo>
                <a:cubicBezTo>
                  <a:pt x="0" y="3469"/>
                  <a:pt x="121" y="3590"/>
                  <a:pt x="271" y="3590"/>
                </a:cubicBezTo>
                <a:lnTo>
                  <a:pt x="963" y="3590"/>
                </a:lnTo>
                <a:cubicBezTo>
                  <a:pt x="1082" y="4677"/>
                  <a:pt x="1954" y="5542"/>
                  <a:pt x="3048" y="5663"/>
                </a:cubicBezTo>
                <a:lnTo>
                  <a:pt x="3048" y="6367"/>
                </a:lnTo>
                <a:cubicBezTo>
                  <a:pt x="3048" y="6517"/>
                  <a:pt x="3169" y="6638"/>
                  <a:pt x="3319" y="6638"/>
                </a:cubicBezTo>
                <a:cubicBezTo>
                  <a:pt x="3469" y="6638"/>
                  <a:pt x="3590" y="6517"/>
                  <a:pt x="3590" y="6367"/>
                </a:cubicBezTo>
                <a:lnTo>
                  <a:pt x="3590" y="5660"/>
                </a:lnTo>
                <a:cubicBezTo>
                  <a:pt x="4676" y="5532"/>
                  <a:pt x="5537" y="4671"/>
                  <a:pt x="5657" y="3590"/>
                </a:cubicBezTo>
                <a:lnTo>
                  <a:pt x="6367" y="3590"/>
                </a:lnTo>
                <a:cubicBezTo>
                  <a:pt x="6517" y="3590"/>
                  <a:pt x="6638" y="3469"/>
                  <a:pt x="6638" y="3319"/>
                </a:cubicBezTo>
                <a:cubicBezTo>
                  <a:pt x="6638" y="3169"/>
                  <a:pt x="6517" y="3048"/>
                  <a:pt x="6367" y="3048"/>
                </a:cubicBezTo>
                <a:close/>
                <a:moveTo>
                  <a:pt x="3590" y="5112"/>
                </a:moveTo>
                <a:lnTo>
                  <a:pt x="3590" y="4218"/>
                </a:lnTo>
                <a:cubicBezTo>
                  <a:pt x="3590" y="4069"/>
                  <a:pt x="3469" y="3947"/>
                  <a:pt x="3319" y="3947"/>
                </a:cubicBezTo>
                <a:cubicBezTo>
                  <a:pt x="3169" y="3947"/>
                  <a:pt x="3048" y="4069"/>
                  <a:pt x="3048" y="4218"/>
                </a:cubicBezTo>
                <a:lnTo>
                  <a:pt x="3048" y="5115"/>
                </a:lnTo>
                <a:cubicBezTo>
                  <a:pt x="2253" y="5001"/>
                  <a:pt x="1625" y="4377"/>
                  <a:pt x="1511" y="3590"/>
                </a:cubicBezTo>
                <a:lnTo>
                  <a:pt x="2420" y="3590"/>
                </a:lnTo>
                <a:cubicBezTo>
                  <a:pt x="2570" y="3590"/>
                  <a:pt x="2691" y="3469"/>
                  <a:pt x="2691" y="3319"/>
                </a:cubicBezTo>
                <a:cubicBezTo>
                  <a:pt x="2691" y="3170"/>
                  <a:pt x="2570" y="3048"/>
                  <a:pt x="2420" y="3048"/>
                </a:cubicBezTo>
                <a:lnTo>
                  <a:pt x="1515" y="3048"/>
                </a:lnTo>
                <a:cubicBezTo>
                  <a:pt x="1640" y="2274"/>
                  <a:pt x="2263" y="1665"/>
                  <a:pt x="3048" y="1552"/>
                </a:cubicBezTo>
                <a:lnTo>
                  <a:pt x="3048" y="2420"/>
                </a:lnTo>
                <a:cubicBezTo>
                  <a:pt x="3048" y="2570"/>
                  <a:pt x="3170" y="2691"/>
                  <a:pt x="3319" y="2691"/>
                </a:cubicBezTo>
                <a:cubicBezTo>
                  <a:pt x="3469" y="2691"/>
                  <a:pt x="3590" y="2570"/>
                  <a:pt x="3590" y="2420"/>
                </a:cubicBezTo>
                <a:lnTo>
                  <a:pt x="3590" y="1555"/>
                </a:lnTo>
                <a:cubicBezTo>
                  <a:pt x="4366" y="1675"/>
                  <a:pt x="4980" y="2280"/>
                  <a:pt x="5104" y="3048"/>
                </a:cubicBezTo>
                <a:lnTo>
                  <a:pt x="4218" y="3048"/>
                </a:lnTo>
                <a:cubicBezTo>
                  <a:pt x="4068" y="3048"/>
                  <a:pt x="3947" y="3170"/>
                  <a:pt x="3947" y="3319"/>
                </a:cubicBezTo>
                <a:cubicBezTo>
                  <a:pt x="3947" y="3469"/>
                  <a:pt x="4068" y="3590"/>
                  <a:pt x="4218" y="3590"/>
                </a:cubicBezTo>
                <a:lnTo>
                  <a:pt x="5109" y="3590"/>
                </a:lnTo>
                <a:cubicBezTo>
                  <a:pt x="4995" y="4371"/>
                  <a:pt x="4376" y="4991"/>
                  <a:pt x="3590" y="51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HarmonyOS Sans SC" panose="00000500000000000000" charset="-122"/>
              <a:ea typeface="HarmonyOS Sans SC" panose="00000500000000000000" charset="-122"/>
              <a:sym typeface="HarmonyOS Sans SC" panose="00000500000000000000" charset="-122"/>
            </a:endParaRPr>
          </a:p>
        </p:txBody>
      </p:sp>
      <p:sp>
        <p:nvSpPr>
          <p:cNvPr id="53" name="shop_346547"/>
          <p:cNvSpPr/>
          <p:nvPr/>
        </p:nvSpPr>
        <p:spPr>
          <a:xfrm>
            <a:off x="9227493" y="3521066"/>
            <a:ext cx="235117" cy="203219"/>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HarmonyOS Sans SC" panose="00000500000000000000" charset="-122"/>
              <a:ea typeface="HarmonyOS Sans SC" panose="00000500000000000000" charset="-122"/>
              <a:sym typeface="HarmonyOS Sans SC" panose="00000500000000000000" charset="-122"/>
            </a:endParaRPr>
          </a:p>
        </p:txBody>
      </p:sp>
      <p:sp>
        <p:nvSpPr>
          <p:cNvPr id="16" name="文本框 15"/>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nvSpPr>
        <p:spPr>
          <a:xfrm>
            <a:off x="1147535" y="3135129"/>
            <a:ext cx="587742" cy="587742"/>
          </a:xfrm>
          <a:prstGeom prst="ellipse">
            <a:avLst/>
          </a:prstGeom>
          <a:solidFill>
            <a:schemeClr val="bg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72" name="文本框 6"/>
          <p:cNvSpPr txBox="1"/>
          <p:nvPr/>
        </p:nvSpPr>
        <p:spPr>
          <a:xfrm flipH="1">
            <a:off x="1147535" y="3251365"/>
            <a:ext cx="7313389" cy="1323439"/>
          </a:xfrm>
          <a:prstGeom prst="rect">
            <a:avLst/>
          </a:prstGeom>
          <a:noFill/>
        </p:spPr>
        <p:txBody>
          <a:bodyPr vert="horz" wrap="square" rtlCol="0">
            <a:spAutoFit/>
          </a:bodyPr>
          <a:lstStyle>
            <a:defPPr>
              <a:defRPr lang="zh-CN"/>
            </a:defPPr>
            <a:lvl1pPr>
              <a:defRPr sz="7200">
                <a:solidFill>
                  <a:schemeClr val="bg2"/>
                </a:solidFill>
                <a:latin typeface="+mj-lt"/>
                <a:ea typeface="+mj-ea"/>
              </a:defRPr>
            </a:lvl1pPr>
          </a:lstStyle>
          <a:p>
            <a:r>
              <a:rPr lang="zh-CN" altLang="en-US" sz="8000" dirty="0">
                <a:solidFill>
                  <a:schemeClr val="tx1"/>
                </a:solidFill>
              </a:rPr>
              <a:t>完成情况</a:t>
            </a:r>
          </a:p>
        </p:txBody>
      </p:sp>
      <p:sp>
        <p:nvSpPr>
          <p:cNvPr id="73" name="文本框 14"/>
          <p:cNvSpPr txBox="1"/>
          <p:nvPr/>
        </p:nvSpPr>
        <p:spPr>
          <a:xfrm flipH="1">
            <a:off x="1147535" y="1439179"/>
            <a:ext cx="6141967" cy="2215991"/>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800" kern="0" dirty="0">
                <a:solidFill>
                  <a:schemeClr val="accent1">
                    <a:lumMod val="100000"/>
                  </a:schemeClr>
                </a:solidFill>
                <a:effectLst/>
                <a:latin typeface="+mj-ea"/>
                <a:ea typeface="+mj-ea"/>
              </a:rPr>
              <a:t>02</a:t>
            </a:r>
            <a:endParaRPr lang="zh-CN" altLang="en-US" sz="13800" kern="0" dirty="0">
              <a:solidFill>
                <a:schemeClr val="accent1">
                  <a:lumMod val="100000"/>
                </a:schemeClr>
              </a:solidFill>
              <a:effectLst/>
              <a:latin typeface="+mj-ea"/>
              <a:ea typeface="+mj-ea"/>
            </a:endParaRPr>
          </a:p>
        </p:txBody>
      </p:sp>
      <p:sp>
        <p:nvSpPr>
          <p:cNvPr id="74" name="文本框 15"/>
          <p:cNvSpPr txBox="1"/>
          <p:nvPr/>
        </p:nvSpPr>
        <p:spPr>
          <a:xfrm>
            <a:off x="1147535" y="4579715"/>
            <a:ext cx="5207183" cy="810260"/>
          </a:xfrm>
          <a:prstGeom prst="rect">
            <a:avLst/>
          </a:prstGeom>
          <a:noFill/>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chemeClr val="tx1">
                    <a:lumMod val="85000"/>
                    <a:lumOff val="15000"/>
                  </a:schemeClr>
                </a:solidFill>
                <a:latin typeface="+mn-ea"/>
              </a:rPr>
              <a:t>单击此处输入你的正文，文字是您思想的提炼</a:t>
            </a:r>
            <a:endParaRPr lang="en-US" altLang="zh-CN" dirty="0">
              <a:solidFill>
                <a:schemeClr val="tx1">
                  <a:lumMod val="85000"/>
                  <a:lumOff val="15000"/>
                </a:schemeClr>
              </a:solidFill>
              <a:latin typeface="+mn-ea"/>
            </a:endParaRPr>
          </a:p>
          <a:p>
            <a:pPr>
              <a:lnSpc>
                <a:spcPct val="130000"/>
              </a:lnSpc>
            </a:pPr>
            <a:r>
              <a:rPr lang="zh-CN" altLang="en-US" dirty="0">
                <a:solidFill>
                  <a:schemeClr val="tx1">
                    <a:lumMod val="85000"/>
                    <a:lumOff val="15000"/>
                  </a:schemeClr>
                </a:solidFill>
                <a:latin typeface="+mn-ea"/>
              </a:rPr>
              <a:t>为了最终演示发布的良好效果</a:t>
            </a:r>
          </a:p>
        </p:txBody>
      </p:sp>
      <p:sp>
        <p:nvSpPr>
          <p:cNvPr id="75" name="任意多边形: 形状 74"/>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6" name="任意多边形: 形状 75"/>
          <p:cNvSpPr/>
          <p:nvPr/>
        </p:nvSpPr>
        <p:spPr>
          <a:xfrm flipV="1">
            <a:off x="0" y="5365747"/>
            <a:ext cx="1443615" cy="1492253"/>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77" name="矩形 2"/>
          <p:cNvSpPr/>
          <p:nvPr/>
        </p:nvSpPr>
        <p:spPr>
          <a:xfrm flipH="1">
            <a:off x="8410753" y="0"/>
            <a:ext cx="3781247" cy="6858000"/>
          </a:xfrm>
          <a:custGeom>
            <a:avLst/>
            <a:gdLst>
              <a:gd name="connsiteX0" fmla="*/ 0 w 3564182"/>
              <a:gd name="connsiteY0" fmla="*/ 0 h 6858000"/>
              <a:gd name="connsiteX1" fmla="*/ 3564182 w 3564182"/>
              <a:gd name="connsiteY1" fmla="*/ 0 h 6858000"/>
              <a:gd name="connsiteX2" fmla="*/ 3564182 w 3564182"/>
              <a:gd name="connsiteY2" fmla="*/ 6858000 h 6858000"/>
              <a:gd name="connsiteX3" fmla="*/ 0 w 3564182"/>
              <a:gd name="connsiteY3" fmla="*/ 6858000 h 6858000"/>
              <a:gd name="connsiteX4" fmla="*/ 0 w 3564182"/>
              <a:gd name="connsiteY4" fmla="*/ 0 h 6858000"/>
              <a:gd name="connsiteX0-1" fmla="*/ 0 w 3564182"/>
              <a:gd name="connsiteY0-2" fmla="*/ 0 h 6858000"/>
              <a:gd name="connsiteX1-3" fmla="*/ 3564182 w 3564182"/>
              <a:gd name="connsiteY1-4" fmla="*/ 0 h 6858000"/>
              <a:gd name="connsiteX2-5" fmla="*/ 3562350 w 3564182"/>
              <a:gd name="connsiteY2-6" fmla="*/ 2886075 h 6858000"/>
              <a:gd name="connsiteX3-7" fmla="*/ 3564182 w 3564182"/>
              <a:gd name="connsiteY3-8" fmla="*/ 6858000 h 6858000"/>
              <a:gd name="connsiteX4-9" fmla="*/ 0 w 3564182"/>
              <a:gd name="connsiteY4-10" fmla="*/ 6858000 h 6858000"/>
              <a:gd name="connsiteX5" fmla="*/ 0 w 3564182"/>
              <a:gd name="connsiteY5" fmla="*/ 0 h 6858000"/>
              <a:gd name="connsiteX0-11" fmla="*/ 0 w 3790951"/>
              <a:gd name="connsiteY0-12" fmla="*/ 0 h 6858000"/>
              <a:gd name="connsiteX1-13" fmla="*/ 3564182 w 3790951"/>
              <a:gd name="connsiteY1-14" fmla="*/ 0 h 6858000"/>
              <a:gd name="connsiteX2-15" fmla="*/ 3790950 w 3790951"/>
              <a:gd name="connsiteY2-16" fmla="*/ 3248025 h 6858000"/>
              <a:gd name="connsiteX3-17" fmla="*/ 3564182 w 3790951"/>
              <a:gd name="connsiteY3-18" fmla="*/ 6858000 h 6858000"/>
              <a:gd name="connsiteX4-19" fmla="*/ 0 w 3790951"/>
              <a:gd name="connsiteY4-20" fmla="*/ 6858000 h 6858000"/>
              <a:gd name="connsiteX5-21" fmla="*/ 0 w 3790951"/>
              <a:gd name="connsiteY5-22" fmla="*/ 0 h 6858000"/>
              <a:gd name="connsiteX0-23" fmla="*/ 0 w 3918606"/>
              <a:gd name="connsiteY0-24" fmla="*/ 0 h 6858000"/>
              <a:gd name="connsiteX1-25" fmla="*/ 3564182 w 3918606"/>
              <a:gd name="connsiteY1-26" fmla="*/ 0 h 6858000"/>
              <a:gd name="connsiteX2-27" fmla="*/ 3790950 w 3918606"/>
              <a:gd name="connsiteY2-28" fmla="*/ 3248025 h 6858000"/>
              <a:gd name="connsiteX3-29" fmla="*/ 3564182 w 3918606"/>
              <a:gd name="connsiteY3-30" fmla="*/ 6858000 h 6858000"/>
              <a:gd name="connsiteX4-31" fmla="*/ 0 w 3918606"/>
              <a:gd name="connsiteY4-32" fmla="*/ 6858000 h 6858000"/>
              <a:gd name="connsiteX5-33" fmla="*/ 0 w 3918606"/>
              <a:gd name="connsiteY5-34" fmla="*/ 0 h 6858000"/>
              <a:gd name="connsiteX0-35" fmla="*/ 0 w 3781247"/>
              <a:gd name="connsiteY0-36" fmla="*/ 0 h 6858000"/>
              <a:gd name="connsiteX1-37" fmla="*/ 3564182 w 3781247"/>
              <a:gd name="connsiteY1-38" fmla="*/ 0 h 6858000"/>
              <a:gd name="connsiteX2-39" fmla="*/ 3248025 w 3781247"/>
              <a:gd name="connsiteY2-40" fmla="*/ 3819525 h 6858000"/>
              <a:gd name="connsiteX3-41" fmla="*/ 3564182 w 3781247"/>
              <a:gd name="connsiteY3-42" fmla="*/ 6858000 h 6858000"/>
              <a:gd name="connsiteX4-43" fmla="*/ 0 w 3781247"/>
              <a:gd name="connsiteY4-44" fmla="*/ 6858000 h 6858000"/>
              <a:gd name="connsiteX5-45" fmla="*/ 0 w 3781247"/>
              <a:gd name="connsiteY5-46"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781247" h="6858000">
                <a:moveTo>
                  <a:pt x="0" y="0"/>
                </a:moveTo>
                <a:lnTo>
                  <a:pt x="3564182" y="0"/>
                </a:lnTo>
                <a:cubicBezTo>
                  <a:pt x="4196007" y="541338"/>
                  <a:pt x="3247414" y="2495550"/>
                  <a:pt x="3248025" y="3819525"/>
                </a:cubicBezTo>
                <a:cubicBezTo>
                  <a:pt x="3248636" y="5143500"/>
                  <a:pt x="3563571" y="5534025"/>
                  <a:pt x="3564182" y="6858000"/>
                </a:cubicBezTo>
                <a:lnTo>
                  <a:pt x="0" y="6858000"/>
                </a:lnTo>
                <a:lnTo>
                  <a:pt x="0" y="0"/>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HarmonyOS Sans SC" panose="00000500000000000000" charset="-122"/>
              <a:ea typeface="HarmonyOS Sans SC" panose="00000500000000000000" charset="-122"/>
            </a:endParaRPr>
          </a:p>
        </p:txBody>
      </p:sp>
      <p:pic>
        <p:nvPicPr>
          <p:cNvPr id="84" name="图片 83" descr="youri-luyten-tUEmRJSlb4w-unsplash"/>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99000" y="3175"/>
            <a:ext cx="10277475" cy="68548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16" name="矩形 15"/>
          <p:cNvSpPr/>
          <p:nvPr/>
        </p:nvSpPr>
        <p:spPr>
          <a:xfrm>
            <a:off x="763319" y="1425991"/>
            <a:ext cx="3978275" cy="4866005"/>
          </a:xfrm>
          <a:prstGeom prst="rect">
            <a:avLst/>
          </a:prstGeom>
          <a:gradFill flip="none" rotWithShape="1">
            <a:gsLst>
              <a:gs pos="0">
                <a:schemeClr val="accent1"/>
              </a:gs>
              <a:gs pos="100000">
                <a:schemeClr val="accent1"/>
              </a:gs>
            </a:gsLst>
            <a:path path="circle">
              <a:fillToRect r="100000" b="10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pic>
        <p:nvPicPr>
          <p:cNvPr id="4" name="图片 3" descr="建筑的设计&#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74274" y="1325342"/>
            <a:ext cx="3978275" cy="4866005"/>
          </a:xfrm>
          <a:prstGeom prst="rect">
            <a:avLst/>
          </a:prstGeom>
        </p:spPr>
      </p:pic>
      <p:sp>
        <p:nvSpPr>
          <p:cNvPr id="18" name="矩形: 圆角 40"/>
          <p:cNvSpPr/>
          <p:nvPr/>
        </p:nvSpPr>
        <p:spPr>
          <a:xfrm>
            <a:off x="4190034" y="1916719"/>
            <a:ext cx="7306641" cy="3898778"/>
          </a:xfrm>
          <a:prstGeom prst="roundRect">
            <a:avLst>
              <a:gd name="adj" fmla="val 1299"/>
            </a:avLst>
          </a:prstGeom>
          <a:solidFill>
            <a:schemeClr val="bg1"/>
          </a:solidFill>
          <a:ln>
            <a:noFill/>
          </a:ln>
          <a:effectLst>
            <a:outerShdw blurRad="558800" dist="177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sym typeface="HarmonyOS Sans SC" panose="00000500000000000000" charset="-122"/>
            </a:endParaRPr>
          </a:p>
        </p:txBody>
      </p:sp>
      <p:sp>
        <p:nvSpPr>
          <p:cNvPr id="19" name="矩形 18"/>
          <p:cNvSpPr/>
          <p:nvPr/>
        </p:nvSpPr>
        <p:spPr>
          <a:xfrm>
            <a:off x="4196918" y="5788009"/>
            <a:ext cx="7309485" cy="36000"/>
          </a:xfrm>
          <a:prstGeom prst="rect">
            <a:avLst/>
          </a:prstGeom>
          <a:gradFill flip="none" rotWithShape="1">
            <a:gsLst>
              <a:gs pos="47000">
                <a:schemeClr val="accent1"/>
              </a:gs>
              <a:gs pos="100000">
                <a:schemeClr val="accent1"/>
              </a:gs>
            </a:gsLst>
            <a:path path="circle">
              <a:fillToRect r="100000" b="10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panose="00000500000000000000" charset="-122"/>
              <a:ea typeface="HarmonyOS Sans SC Black" panose="00000A00000000000000" charset="-122"/>
              <a:sym typeface="HarmonyOS Sans SC" panose="00000500000000000000" charset="-122"/>
            </a:endParaRPr>
          </a:p>
        </p:txBody>
      </p:sp>
      <p:sp>
        <p:nvSpPr>
          <p:cNvPr id="20" name="文本框 19"/>
          <p:cNvSpPr txBox="1"/>
          <p:nvPr/>
        </p:nvSpPr>
        <p:spPr>
          <a:xfrm>
            <a:off x="4525171" y="2259780"/>
            <a:ext cx="1799429" cy="460375"/>
          </a:xfrm>
          <a:prstGeom prst="rect">
            <a:avLst/>
          </a:prstGeom>
          <a:noFill/>
          <a:effectLst/>
        </p:spPr>
        <p:txBody>
          <a:bodyPr wrap="square" rtlCol="0">
            <a:spAutoFit/>
          </a:bodyPr>
          <a:lstStyle/>
          <a:p>
            <a:r>
              <a:rPr lang="zh-CN" altLang="en-US" sz="2400" spc="100" dirty="0">
                <a:solidFill>
                  <a:schemeClr val="accent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sp>
        <p:nvSpPr>
          <p:cNvPr id="21" name="椭圆 20"/>
          <p:cNvSpPr/>
          <p:nvPr/>
        </p:nvSpPr>
        <p:spPr>
          <a:xfrm>
            <a:off x="4617720" y="4627785"/>
            <a:ext cx="715704" cy="715704"/>
          </a:xfrm>
          <a:prstGeom prst="ellipse">
            <a:avLst/>
          </a:prstGeom>
          <a:gradFill flip="none" rotWithShape="1">
            <a:gsLst>
              <a:gs pos="47000">
                <a:schemeClr val="accent1"/>
              </a:gs>
              <a:gs pos="100000">
                <a:schemeClr val="accent1"/>
              </a:gs>
            </a:gsLst>
            <a:path path="circle">
              <a:fillToRect r="100000" b="100000"/>
            </a:path>
            <a:tileRect/>
          </a:gradFill>
          <a:ln w="19050">
            <a:solidFill>
              <a:schemeClr val="bg1"/>
            </a:solidFill>
          </a:ln>
          <a:effectLst>
            <a:outerShdw blurRad="254000" dist="2032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22" name="文本框 21"/>
          <p:cNvSpPr txBox="1"/>
          <p:nvPr/>
        </p:nvSpPr>
        <p:spPr>
          <a:xfrm>
            <a:off x="5370991" y="4536812"/>
            <a:ext cx="787395" cy="523220"/>
          </a:xfrm>
          <a:prstGeom prst="rect">
            <a:avLst/>
          </a:prstGeom>
          <a:noFill/>
          <a:effectLst/>
        </p:spPr>
        <p:txBody>
          <a:bodyPr wrap="none" rtlCol="0">
            <a:spAutoFit/>
          </a:bodyPr>
          <a:lstStyle/>
          <a:p>
            <a:r>
              <a:rPr lang="en-US" altLang="zh-CN" sz="28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rPr>
              <a:t>78</a:t>
            </a:r>
            <a:r>
              <a:rPr lang="en-US" altLang="zh-CN" sz="14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rPr>
              <a:t>%</a:t>
            </a:r>
            <a:endParaRPr lang="zh-CN" altLang="en-US" sz="14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endParaRPr>
          </a:p>
        </p:txBody>
      </p:sp>
      <p:sp>
        <p:nvSpPr>
          <p:cNvPr id="23" name="椭圆 22"/>
          <p:cNvSpPr/>
          <p:nvPr/>
        </p:nvSpPr>
        <p:spPr>
          <a:xfrm>
            <a:off x="6892811" y="4627785"/>
            <a:ext cx="715704" cy="715704"/>
          </a:xfrm>
          <a:prstGeom prst="ellipse">
            <a:avLst/>
          </a:prstGeom>
          <a:gradFill flip="none" rotWithShape="1">
            <a:gsLst>
              <a:gs pos="47000">
                <a:schemeClr val="accent1"/>
              </a:gs>
              <a:gs pos="100000">
                <a:schemeClr val="accent1"/>
              </a:gs>
            </a:gsLst>
            <a:path path="circle">
              <a:fillToRect r="100000" b="100000"/>
            </a:path>
            <a:tileRect/>
          </a:gradFill>
          <a:ln w="19050">
            <a:solidFill>
              <a:schemeClr val="bg1"/>
            </a:solidFill>
          </a:ln>
          <a:effectLst>
            <a:outerShdw blurRad="254000" dist="2032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24" name="文本框 23"/>
          <p:cNvSpPr txBox="1"/>
          <p:nvPr/>
        </p:nvSpPr>
        <p:spPr>
          <a:xfrm>
            <a:off x="7729679" y="4536812"/>
            <a:ext cx="737702" cy="523220"/>
          </a:xfrm>
          <a:prstGeom prst="rect">
            <a:avLst/>
          </a:prstGeom>
          <a:noFill/>
          <a:effectLst/>
        </p:spPr>
        <p:txBody>
          <a:bodyPr wrap="none" rtlCol="0">
            <a:spAutoFit/>
          </a:bodyPr>
          <a:lstStyle/>
          <a:p>
            <a:r>
              <a:rPr lang="en-US" altLang="zh-CN" sz="28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rPr>
              <a:t>65</a:t>
            </a:r>
            <a:r>
              <a:rPr lang="en-US" altLang="zh-CN" sz="14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rPr>
              <a:t>+</a:t>
            </a:r>
            <a:endParaRPr lang="zh-CN" altLang="en-US" sz="14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endParaRPr>
          </a:p>
        </p:txBody>
      </p:sp>
      <p:sp>
        <p:nvSpPr>
          <p:cNvPr id="25" name="椭圆 24"/>
          <p:cNvSpPr/>
          <p:nvPr/>
        </p:nvSpPr>
        <p:spPr>
          <a:xfrm>
            <a:off x="9251499" y="4627785"/>
            <a:ext cx="715704" cy="715704"/>
          </a:xfrm>
          <a:prstGeom prst="ellipse">
            <a:avLst/>
          </a:prstGeom>
          <a:gradFill flip="none" rotWithShape="1">
            <a:gsLst>
              <a:gs pos="47000">
                <a:schemeClr val="accent1"/>
              </a:gs>
              <a:gs pos="100000">
                <a:schemeClr val="accent1"/>
              </a:gs>
            </a:gsLst>
            <a:path path="circle">
              <a:fillToRect r="100000" b="100000"/>
            </a:path>
            <a:tileRect/>
          </a:gradFill>
          <a:ln w="19050">
            <a:solidFill>
              <a:schemeClr val="bg1"/>
            </a:solidFill>
          </a:ln>
          <a:effectLst>
            <a:outerShdw blurRad="254000" dist="2032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26" name="文本框 25"/>
          <p:cNvSpPr txBox="1"/>
          <p:nvPr/>
        </p:nvSpPr>
        <p:spPr>
          <a:xfrm>
            <a:off x="9972935" y="4536812"/>
            <a:ext cx="806631" cy="523220"/>
          </a:xfrm>
          <a:prstGeom prst="rect">
            <a:avLst/>
          </a:prstGeom>
          <a:noFill/>
          <a:effectLst/>
        </p:spPr>
        <p:txBody>
          <a:bodyPr wrap="none" rtlCol="0">
            <a:spAutoFit/>
          </a:bodyPr>
          <a:lstStyle/>
          <a:p>
            <a:r>
              <a:rPr lang="en-US" altLang="zh-CN" sz="28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rPr>
              <a:t>85</a:t>
            </a:r>
            <a:r>
              <a:rPr lang="zh-CN" altLang="en-US" sz="1400" dirty="0">
                <a:gradFill flip="none" rotWithShape="1">
                  <a:gsLst>
                    <a:gs pos="47000">
                      <a:schemeClr val="accent1"/>
                    </a:gs>
                    <a:gs pos="100000">
                      <a:schemeClr val="accent1">
                        <a:lumMod val="50000"/>
                      </a:schemeClr>
                    </a:gs>
                  </a:gsLst>
                  <a:path path="circle">
                    <a:fillToRect r="100000" b="100000"/>
                  </a:path>
                  <a:tileRect/>
                </a:gradFill>
                <a:latin typeface="+mj-ea"/>
                <a:ea typeface="+mj-ea"/>
                <a:sym typeface="HarmonyOS Sans SC" panose="00000500000000000000" charset="-122"/>
              </a:rPr>
              <a:t>万</a:t>
            </a:r>
          </a:p>
        </p:txBody>
      </p:sp>
      <p:cxnSp>
        <p:nvCxnSpPr>
          <p:cNvPr id="37" name="直接连接符 36"/>
          <p:cNvCxnSpPr/>
          <p:nvPr/>
        </p:nvCxnSpPr>
        <p:spPr>
          <a:xfrm>
            <a:off x="4190035" y="4173564"/>
            <a:ext cx="7306640"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4540165" y="2760122"/>
            <a:ext cx="6616163" cy="1209675"/>
          </a:xfrm>
          <a:prstGeom prst="rect">
            <a:avLst/>
          </a:prstGeom>
        </p:spPr>
        <p:txBody>
          <a:bodyPr wrap="square">
            <a:spAutoFit/>
          </a:bodyPr>
          <a:lstStyle>
            <a:defPPr>
              <a:defRPr lang="zh-CN"/>
            </a:defPPr>
            <a:lvl1pPr>
              <a:lnSpc>
                <a:spcPct val="125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algn="just">
              <a:lnSpc>
                <a:spcPct val="130000"/>
              </a:lnSpc>
              <a:buClr>
                <a:srgbClr val="39C2D1"/>
              </a:buClr>
              <a:buSzPct val="105000"/>
            </a:pPr>
            <a:r>
              <a:rPr lang="zh-CN" altLang="en-US" sz="1400" dirty="0">
                <a:solidFill>
                  <a:schemeClr val="bg2">
                    <a:lumMod val="25000"/>
                  </a:schemeClr>
                </a:solidFill>
                <a:latin typeface="+mn-ea"/>
                <a:ea typeface="+mn-ea"/>
                <a:sym typeface="HarmonyOS Sans SC" panose="00000500000000000000" charset="-122"/>
              </a:rPr>
              <a:t>此处添加详细文本描述，建议与标题相关并符合整体语言风格此处添加详细文本描述此处添加详细文本描述此处添加详细文本描述此处添加详细文本描述，建议与标题相关并符合整体语言风格此处添加详细文本描述此处添加详细文本描述此处添加详细文本描述</a:t>
            </a:r>
          </a:p>
        </p:txBody>
      </p:sp>
      <p:sp>
        <p:nvSpPr>
          <p:cNvPr id="39" name="文本框 38"/>
          <p:cNvSpPr txBox="1"/>
          <p:nvPr/>
        </p:nvSpPr>
        <p:spPr>
          <a:xfrm>
            <a:off x="5377991" y="4930379"/>
            <a:ext cx="1183532" cy="650240"/>
          </a:xfrm>
          <a:prstGeom prst="rect">
            <a:avLst/>
          </a:prstGeom>
        </p:spPr>
        <p:txBody>
          <a:bodyPr wrap="square">
            <a:spAutoFit/>
          </a:bodyPr>
          <a:lstStyle>
            <a:defPPr>
              <a:defRPr lang="zh-CN"/>
            </a:defPPr>
            <a:lvl1pPr>
              <a:lnSpc>
                <a:spcPct val="125000"/>
              </a:lnSpc>
              <a:defRPr sz="1200">
                <a:solidFill>
                  <a:srgbClr val="C2C2C2"/>
                </a:solidFill>
                <a:latin typeface="思源黑体 CN Medium" panose="020B0600000000000000" pitchFamily="34" charset="-122"/>
                <a:ea typeface="思源黑体 CN Medium" panose="020B0600000000000000" pitchFamily="34" charset="-122"/>
              </a:defRPr>
            </a:lvl1pPr>
          </a:lstStyle>
          <a:p>
            <a:pPr algn="just">
              <a:lnSpc>
                <a:spcPct val="130000"/>
              </a:lnSpc>
              <a:buClr>
                <a:srgbClr val="39C2D1"/>
              </a:buClr>
              <a:buSzPct val="105000"/>
            </a:pPr>
            <a:r>
              <a:rPr lang="zh-CN" altLang="en-US" sz="1400" dirty="0">
                <a:solidFill>
                  <a:schemeClr val="bg2">
                    <a:lumMod val="25000"/>
                  </a:schemeClr>
                </a:solidFill>
                <a:latin typeface="+mn-ea"/>
                <a:ea typeface="+mn-ea"/>
                <a:sym typeface="HarmonyOS Sans SC" panose="00000500000000000000" charset="-122"/>
              </a:rPr>
              <a:t>此处添加详细文本描述</a:t>
            </a:r>
          </a:p>
        </p:txBody>
      </p:sp>
      <p:sp>
        <p:nvSpPr>
          <p:cNvPr id="40" name="文本框 39"/>
          <p:cNvSpPr txBox="1"/>
          <p:nvPr/>
        </p:nvSpPr>
        <p:spPr>
          <a:xfrm>
            <a:off x="7751540" y="4930379"/>
            <a:ext cx="1183532" cy="626454"/>
          </a:xfrm>
          <a:prstGeom prst="rect">
            <a:avLst/>
          </a:prstGeom>
        </p:spPr>
        <p:txBody>
          <a:bodyPr wrap="square">
            <a:spAutoFit/>
          </a:bodyPr>
          <a:lstStyle>
            <a:defPPr>
              <a:defRPr lang="zh-CN"/>
            </a:defPPr>
            <a:lvl1pPr>
              <a:lnSpc>
                <a:spcPct val="125000"/>
              </a:lnSpc>
              <a:defRPr sz="1200">
                <a:solidFill>
                  <a:srgbClr val="C2C2C2"/>
                </a:solidFill>
                <a:latin typeface="思源黑体 CN Medium" panose="020B0600000000000000" pitchFamily="34" charset="-122"/>
                <a:ea typeface="思源黑体 CN Medium" panose="020B0600000000000000" pitchFamily="34" charset="-122"/>
              </a:defRPr>
            </a:lvl1pPr>
          </a:lstStyle>
          <a:p>
            <a:pPr algn="just">
              <a:lnSpc>
                <a:spcPct val="130000"/>
              </a:lnSpc>
              <a:buClr>
                <a:srgbClr val="39C2D1"/>
              </a:buClr>
              <a:buSzPct val="105000"/>
            </a:pPr>
            <a:r>
              <a:rPr lang="zh-CN" altLang="en-US" sz="1400" dirty="0">
                <a:solidFill>
                  <a:schemeClr val="bg2">
                    <a:lumMod val="25000"/>
                  </a:schemeClr>
                </a:solidFill>
                <a:latin typeface="+mn-ea"/>
                <a:ea typeface="+mn-ea"/>
                <a:sym typeface="HarmonyOS Sans SC" panose="00000500000000000000" charset="-122"/>
              </a:rPr>
              <a:t>此处添加详细文本描述</a:t>
            </a:r>
          </a:p>
        </p:txBody>
      </p:sp>
      <p:sp>
        <p:nvSpPr>
          <p:cNvPr id="41" name="文本框 40"/>
          <p:cNvSpPr txBox="1"/>
          <p:nvPr/>
        </p:nvSpPr>
        <p:spPr>
          <a:xfrm>
            <a:off x="9988902" y="4930379"/>
            <a:ext cx="1183532" cy="626454"/>
          </a:xfrm>
          <a:prstGeom prst="rect">
            <a:avLst/>
          </a:prstGeom>
        </p:spPr>
        <p:txBody>
          <a:bodyPr wrap="square">
            <a:spAutoFit/>
          </a:bodyPr>
          <a:lstStyle>
            <a:defPPr>
              <a:defRPr lang="zh-CN"/>
            </a:defPPr>
            <a:lvl1pPr>
              <a:lnSpc>
                <a:spcPct val="125000"/>
              </a:lnSpc>
              <a:defRPr sz="1200">
                <a:solidFill>
                  <a:srgbClr val="C2C2C2"/>
                </a:solidFill>
                <a:latin typeface="思源黑体 CN Medium" panose="020B0600000000000000" pitchFamily="34" charset="-122"/>
                <a:ea typeface="思源黑体 CN Medium" panose="020B0600000000000000" pitchFamily="34" charset="-122"/>
              </a:defRPr>
            </a:lvl1pPr>
          </a:lstStyle>
          <a:p>
            <a:pPr algn="just">
              <a:lnSpc>
                <a:spcPct val="130000"/>
              </a:lnSpc>
              <a:buClr>
                <a:srgbClr val="39C2D1"/>
              </a:buClr>
              <a:buSzPct val="105000"/>
            </a:pPr>
            <a:r>
              <a:rPr lang="zh-CN" altLang="en-US" sz="1400" dirty="0">
                <a:solidFill>
                  <a:schemeClr val="bg2">
                    <a:lumMod val="25000"/>
                  </a:schemeClr>
                </a:solidFill>
                <a:latin typeface="+mn-ea"/>
                <a:ea typeface="+mn-ea"/>
                <a:sym typeface="HarmonyOS Sans SC" panose="00000500000000000000" charset="-122"/>
              </a:rPr>
              <a:t>此处添加详细文本描述</a:t>
            </a:r>
          </a:p>
        </p:txBody>
      </p:sp>
      <p:sp>
        <p:nvSpPr>
          <p:cNvPr id="42" name="invesment-purse_73104"/>
          <p:cNvSpPr/>
          <p:nvPr/>
        </p:nvSpPr>
        <p:spPr>
          <a:xfrm>
            <a:off x="4796833" y="4815400"/>
            <a:ext cx="357479" cy="340475"/>
          </a:xfrm>
          <a:custGeom>
            <a:avLst/>
            <a:gdLst>
              <a:gd name="connsiteX0" fmla="*/ 69048 w 609763"/>
              <a:gd name="connsiteY0" fmla="*/ 467002 h 580760"/>
              <a:gd name="connsiteX1" fmla="*/ 84749 w 609763"/>
              <a:gd name="connsiteY1" fmla="*/ 482703 h 580760"/>
              <a:gd name="connsiteX2" fmla="*/ 69048 w 609763"/>
              <a:gd name="connsiteY2" fmla="*/ 498404 h 580760"/>
              <a:gd name="connsiteX3" fmla="*/ 53347 w 609763"/>
              <a:gd name="connsiteY3" fmla="*/ 482703 h 580760"/>
              <a:gd name="connsiteX4" fmla="*/ 69048 w 609763"/>
              <a:gd name="connsiteY4" fmla="*/ 467002 h 580760"/>
              <a:gd name="connsiteX5" fmla="*/ 69048 w 609763"/>
              <a:gd name="connsiteY5" fmla="*/ 327212 h 580760"/>
              <a:gd name="connsiteX6" fmla="*/ 84749 w 609763"/>
              <a:gd name="connsiteY6" fmla="*/ 342913 h 580760"/>
              <a:gd name="connsiteX7" fmla="*/ 69048 w 609763"/>
              <a:gd name="connsiteY7" fmla="*/ 358614 h 580760"/>
              <a:gd name="connsiteX8" fmla="*/ 53347 w 609763"/>
              <a:gd name="connsiteY8" fmla="*/ 342913 h 580760"/>
              <a:gd name="connsiteX9" fmla="*/ 69048 w 609763"/>
              <a:gd name="connsiteY9" fmla="*/ 327212 h 580760"/>
              <a:gd name="connsiteX10" fmla="*/ 443351 w 609763"/>
              <a:gd name="connsiteY10" fmla="*/ 299768 h 580760"/>
              <a:gd name="connsiteX11" fmla="*/ 370388 w 609763"/>
              <a:gd name="connsiteY11" fmla="*/ 324702 h 580760"/>
              <a:gd name="connsiteX12" fmla="*/ 358882 w 609763"/>
              <a:gd name="connsiteY12" fmla="*/ 368686 h 580760"/>
              <a:gd name="connsiteX13" fmla="*/ 363653 w 609763"/>
              <a:gd name="connsiteY13" fmla="*/ 378772 h 580760"/>
              <a:gd name="connsiteX14" fmla="*/ 347096 w 609763"/>
              <a:gd name="connsiteY14" fmla="*/ 410429 h 580760"/>
              <a:gd name="connsiteX15" fmla="*/ 360285 w 609763"/>
              <a:gd name="connsiteY15" fmla="*/ 417153 h 580760"/>
              <a:gd name="connsiteX16" fmla="*/ 359163 w 609763"/>
              <a:gd name="connsiteY16" fmla="*/ 426118 h 580760"/>
              <a:gd name="connsiteX17" fmla="*/ 365056 w 609763"/>
              <a:gd name="connsiteY17" fmla="*/ 441526 h 580760"/>
              <a:gd name="connsiteX18" fmla="*/ 363933 w 609763"/>
              <a:gd name="connsiteY18" fmla="*/ 455534 h 580760"/>
              <a:gd name="connsiteX19" fmla="*/ 381332 w 609763"/>
              <a:gd name="connsiteY19" fmla="*/ 463658 h 580760"/>
              <a:gd name="connsiteX20" fmla="*/ 404063 w 609763"/>
              <a:gd name="connsiteY20" fmla="*/ 460016 h 580760"/>
              <a:gd name="connsiteX21" fmla="*/ 392277 w 609763"/>
              <a:gd name="connsiteY21" fmla="*/ 489993 h 580760"/>
              <a:gd name="connsiteX22" fmla="*/ 499476 w 609763"/>
              <a:gd name="connsiteY22" fmla="*/ 489993 h 580760"/>
              <a:gd name="connsiteX23" fmla="*/ 468888 w 609763"/>
              <a:gd name="connsiteY23" fmla="*/ 437884 h 580760"/>
              <a:gd name="connsiteX24" fmla="*/ 499196 w 609763"/>
              <a:gd name="connsiteY24" fmla="*/ 360842 h 580760"/>
              <a:gd name="connsiteX25" fmla="*/ 443351 w 609763"/>
              <a:gd name="connsiteY25" fmla="*/ 299768 h 580760"/>
              <a:gd name="connsiteX26" fmla="*/ 394522 w 609763"/>
              <a:gd name="connsiteY26" fmla="*/ 208438 h 580760"/>
              <a:gd name="connsiteX27" fmla="*/ 405466 w 609763"/>
              <a:gd name="connsiteY27" fmla="*/ 213481 h 580760"/>
              <a:gd name="connsiteX28" fmla="*/ 416972 w 609763"/>
              <a:gd name="connsiteY28" fmla="*/ 244578 h 580760"/>
              <a:gd name="connsiteX29" fmla="*/ 431845 w 609763"/>
              <a:gd name="connsiteY29" fmla="*/ 252702 h 580760"/>
              <a:gd name="connsiteX30" fmla="*/ 441106 w 609763"/>
              <a:gd name="connsiteY30" fmla="*/ 245699 h 580760"/>
              <a:gd name="connsiteX31" fmla="*/ 455137 w 609763"/>
              <a:gd name="connsiteY31" fmla="*/ 215162 h 580760"/>
              <a:gd name="connsiteX32" fmla="*/ 466082 w 609763"/>
              <a:gd name="connsiteY32" fmla="*/ 211240 h 580760"/>
              <a:gd name="connsiteX33" fmla="*/ 534555 w 609763"/>
              <a:gd name="connsiteY33" fmla="*/ 242617 h 580760"/>
              <a:gd name="connsiteX34" fmla="*/ 538764 w 609763"/>
              <a:gd name="connsiteY34" fmla="*/ 253823 h 580760"/>
              <a:gd name="connsiteX35" fmla="*/ 524733 w 609763"/>
              <a:gd name="connsiteY35" fmla="*/ 284080 h 580760"/>
              <a:gd name="connsiteX36" fmla="*/ 529223 w 609763"/>
              <a:gd name="connsiteY36" fmla="*/ 300329 h 580760"/>
              <a:gd name="connsiteX37" fmla="*/ 541009 w 609763"/>
              <a:gd name="connsiteY37" fmla="*/ 301729 h 580760"/>
              <a:gd name="connsiteX38" fmla="*/ 572439 w 609763"/>
              <a:gd name="connsiteY38" fmla="*/ 290243 h 580760"/>
              <a:gd name="connsiteX39" fmla="*/ 583103 w 609763"/>
              <a:gd name="connsiteY39" fmla="*/ 295286 h 580760"/>
              <a:gd name="connsiteX40" fmla="*/ 609201 w 609763"/>
              <a:gd name="connsiteY40" fmla="*/ 365885 h 580760"/>
              <a:gd name="connsiteX41" fmla="*/ 604431 w 609763"/>
              <a:gd name="connsiteY41" fmla="*/ 376530 h 580760"/>
              <a:gd name="connsiteX42" fmla="*/ 573001 w 609763"/>
              <a:gd name="connsiteY42" fmla="*/ 388297 h 580760"/>
              <a:gd name="connsiteX43" fmla="*/ 565143 w 609763"/>
              <a:gd name="connsiteY43" fmla="*/ 396982 h 580760"/>
              <a:gd name="connsiteX44" fmla="*/ 572159 w 609763"/>
              <a:gd name="connsiteY44" fmla="*/ 412110 h 580760"/>
              <a:gd name="connsiteX45" fmla="*/ 602466 w 609763"/>
              <a:gd name="connsiteY45" fmla="*/ 426118 h 580760"/>
              <a:gd name="connsiteX46" fmla="*/ 606395 w 609763"/>
              <a:gd name="connsiteY46" fmla="*/ 437044 h 580760"/>
              <a:gd name="connsiteX47" fmla="*/ 574965 w 609763"/>
              <a:gd name="connsiteY47" fmla="*/ 505681 h 580760"/>
              <a:gd name="connsiteX48" fmla="*/ 563740 w 609763"/>
              <a:gd name="connsiteY48" fmla="*/ 509604 h 580760"/>
              <a:gd name="connsiteX49" fmla="*/ 533432 w 609763"/>
              <a:gd name="connsiteY49" fmla="*/ 495596 h 580760"/>
              <a:gd name="connsiteX50" fmla="*/ 517156 w 609763"/>
              <a:gd name="connsiteY50" fmla="*/ 500358 h 580760"/>
              <a:gd name="connsiteX51" fmla="*/ 515753 w 609763"/>
              <a:gd name="connsiteY51" fmla="*/ 511845 h 580760"/>
              <a:gd name="connsiteX52" fmla="*/ 527258 w 609763"/>
              <a:gd name="connsiteY52" fmla="*/ 543222 h 580760"/>
              <a:gd name="connsiteX53" fmla="*/ 522488 w 609763"/>
              <a:gd name="connsiteY53" fmla="*/ 554148 h 580760"/>
              <a:gd name="connsiteX54" fmla="*/ 451489 w 609763"/>
              <a:gd name="connsiteY54" fmla="*/ 580202 h 580760"/>
              <a:gd name="connsiteX55" fmla="*/ 440825 w 609763"/>
              <a:gd name="connsiteY55" fmla="*/ 575160 h 580760"/>
              <a:gd name="connsiteX56" fmla="*/ 429320 w 609763"/>
              <a:gd name="connsiteY56" fmla="*/ 543782 h 580760"/>
              <a:gd name="connsiteX57" fmla="*/ 414727 w 609763"/>
              <a:gd name="connsiteY57" fmla="*/ 535658 h 580760"/>
              <a:gd name="connsiteX58" fmla="*/ 405186 w 609763"/>
              <a:gd name="connsiteY58" fmla="*/ 542942 h 580760"/>
              <a:gd name="connsiteX59" fmla="*/ 391154 w 609763"/>
              <a:gd name="connsiteY59" fmla="*/ 573198 h 580760"/>
              <a:gd name="connsiteX60" fmla="*/ 380210 w 609763"/>
              <a:gd name="connsiteY60" fmla="*/ 577401 h 580760"/>
              <a:gd name="connsiteX61" fmla="*/ 311456 w 609763"/>
              <a:gd name="connsiteY61" fmla="*/ 545743 h 580760"/>
              <a:gd name="connsiteX62" fmla="*/ 307527 w 609763"/>
              <a:gd name="connsiteY62" fmla="*/ 534537 h 580760"/>
              <a:gd name="connsiteX63" fmla="*/ 321559 w 609763"/>
              <a:gd name="connsiteY63" fmla="*/ 504561 h 580760"/>
              <a:gd name="connsiteX64" fmla="*/ 317069 w 609763"/>
              <a:gd name="connsiteY64" fmla="*/ 488312 h 580760"/>
              <a:gd name="connsiteX65" fmla="*/ 305282 w 609763"/>
              <a:gd name="connsiteY65" fmla="*/ 486631 h 580760"/>
              <a:gd name="connsiteX66" fmla="*/ 273852 w 609763"/>
              <a:gd name="connsiteY66" fmla="*/ 498397 h 580760"/>
              <a:gd name="connsiteX67" fmla="*/ 263188 w 609763"/>
              <a:gd name="connsiteY67" fmla="*/ 493355 h 580760"/>
              <a:gd name="connsiteX68" fmla="*/ 236809 w 609763"/>
              <a:gd name="connsiteY68" fmla="*/ 422756 h 580760"/>
              <a:gd name="connsiteX69" fmla="*/ 241861 w 609763"/>
              <a:gd name="connsiteY69" fmla="*/ 411830 h 580760"/>
              <a:gd name="connsiteX70" fmla="*/ 273291 w 609763"/>
              <a:gd name="connsiteY70" fmla="*/ 400344 h 580760"/>
              <a:gd name="connsiteX71" fmla="*/ 281429 w 609763"/>
              <a:gd name="connsiteY71" fmla="*/ 385776 h 580760"/>
              <a:gd name="connsiteX72" fmla="*/ 274133 w 609763"/>
              <a:gd name="connsiteY72" fmla="*/ 376530 h 580760"/>
              <a:gd name="connsiteX73" fmla="*/ 243825 w 609763"/>
              <a:gd name="connsiteY73" fmla="*/ 362523 h 580760"/>
              <a:gd name="connsiteX74" fmla="*/ 239896 w 609763"/>
              <a:gd name="connsiteY74" fmla="*/ 351317 h 580760"/>
              <a:gd name="connsiteX75" fmla="*/ 271327 w 609763"/>
              <a:gd name="connsiteY75" fmla="*/ 282959 h 580760"/>
              <a:gd name="connsiteX76" fmla="*/ 282552 w 609763"/>
              <a:gd name="connsiteY76" fmla="*/ 278757 h 580760"/>
              <a:gd name="connsiteX77" fmla="*/ 312859 w 609763"/>
              <a:gd name="connsiteY77" fmla="*/ 292764 h 580760"/>
              <a:gd name="connsiteX78" fmla="*/ 328855 w 609763"/>
              <a:gd name="connsiteY78" fmla="*/ 288282 h 580760"/>
              <a:gd name="connsiteX79" fmla="*/ 330539 w 609763"/>
              <a:gd name="connsiteY79" fmla="*/ 276796 h 580760"/>
              <a:gd name="connsiteX80" fmla="*/ 318752 w 609763"/>
              <a:gd name="connsiteY80" fmla="*/ 245418 h 580760"/>
              <a:gd name="connsiteX81" fmla="*/ 323804 w 609763"/>
              <a:gd name="connsiteY81" fmla="*/ 234492 h 580760"/>
              <a:gd name="connsiteX82" fmla="*/ 69048 w 609763"/>
              <a:gd name="connsiteY82" fmla="*/ 187422 h 580760"/>
              <a:gd name="connsiteX83" fmla="*/ 84749 w 609763"/>
              <a:gd name="connsiteY83" fmla="*/ 203123 h 580760"/>
              <a:gd name="connsiteX84" fmla="*/ 69048 w 609763"/>
              <a:gd name="connsiteY84" fmla="*/ 218824 h 580760"/>
              <a:gd name="connsiteX85" fmla="*/ 53347 w 609763"/>
              <a:gd name="connsiteY85" fmla="*/ 203123 h 580760"/>
              <a:gd name="connsiteX86" fmla="*/ 69048 w 609763"/>
              <a:gd name="connsiteY86" fmla="*/ 187422 h 580760"/>
              <a:gd name="connsiteX87" fmla="*/ 70434 w 609763"/>
              <a:gd name="connsiteY87" fmla="*/ 0 h 580760"/>
              <a:gd name="connsiteX88" fmla="*/ 409976 w 609763"/>
              <a:gd name="connsiteY88" fmla="*/ 0 h 580760"/>
              <a:gd name="connsiteX89" fmla="*/ 436635 w 609763"/>
              <a:gd name="connsiteY89" fmla="*/ 21853 h 580760"/>
              <a:gd name="connsiteX90" fmla="*/ 480130 w 609763"/>
              <a:gd name="connsiteY90" fmla="*/ 180149 h 580760"/>
              <a:gd name="connsiteX91" fmla="*/ 480410 w 609763"/>
              <a:gd name="connsiteY91" fmla="*/ 181270 h 580760"/>
              <a:gd name="connsiteX92" fmla="*/ 480410 w 609763"/>
              <a:gd name="connsiteY92" fmla="*/ 192196 h 580760"/>
              <a:gd name="connsiteX93" fmla="*/ 475920 w 609763"/>
              <a:gd name="connsiteY93" fmla="*/ 189955 h 580760"/>
              <a:gd name="connsiteX94" fmla="*/ 458522 w 609763"/>
              <a:gd name="connsiteY94" fmla="*/ 187713 h 580760"/>
              <a:gd name="connsiteX95" fmla="*/ 458522 w 609763"/>
              <a:gd name="connsiteY95" fmla="*/ 181270 h 580760"/>
              <a:gd name="connsiteX96" fmla="*/ 436635 w 609763"/>
              <a:gd name="connsiteY96" fmla="*/ 159697 h 580760"/>
              <a:gd name="connsiteX97" fmla="*/ 43775 w 609763"/>
              <a:gd name="connsiteY97" fmla="*/ 159697 h 580760"/>
              <a:gd name="connsiteX98" fmla="*/ 21888 w 609763"/>
              <a:gd name="connsiteY98" fmla="*/ 181270 h 580760"/>
              <a:gd name="connsiteX99" fmla="*/ 21888 w 609763"/>
              <a:gd name="connsiteY99" fmla="*/ 224977 h 580760"/>
              <a:gd name="connsiteX100" fmla="*/ 43775 w 609763"/>
              <a:gd name="connsiteY100" fmla="*/ 246830 h 580760"/>
              <a:gd name="connsiteX101" fmla="*/ 295486 w 609763"/>
              <a:gd name="connsiteY101" fmla="*/ 246830 h 580760"/>
              <a:gd name="connsiteX102" fmla="*/ 296889 w 609763"/>
              <a:gd name="connsiteY102" fmla="*/ 253274 h 580760"/>
              <a:gd name="connsiteX103" fmla="*/ 299976 w 609763"/>
              <a:gd name="connsiteY103" fmla="*/ 261118 h 580760"/>
              <a:gd name="connsiteX104" fmla="*/ 292119 w 609763"/>
              <a:gd name="connsiteY104" fmla="*/ 257756 h 580760"/>
              <a:gd name="connsiteX105" fmla="*/ 250307 w 609763"/>
              <a:gd name="connsiteY105" fmla="*/ 273166 h 580760"/>
              <a:gd name="connsiteX106" fmla="*/ 238241 w 609763"/>
              <a:gd name="connsiteY106" fmla="*/ 299222 h 580760"/>
              <a:gd name="connsiteX107" fmla="*/ 43775 w 609763"/>
              <a:gd name="connsiteY107" fmla="*/ 299222 h 580760"/>
              <a:gd name="connsiteX108" fmla="*/ 21888 w 609763"/>
              <a:gd name="connsiteY108" fmla="*/ 321075 h 580760"/>
              <a:gd name="connsiteX109" fmla="*/ 21888 w 609763"/>
              <a:gd name="connsiteY109" fmla="*/ 364781 h 580760"/>
              <a:gd name="connsiteX110" fmla="*/ 43775 w 609763"/>
              <a:gd name="connsiteY110" fmla="*/ 386634 h 580760"/>
              <a:gd name="connsiteX111" fmla="*/ 240486 w 609763"/>
              <a:gd name="connsiteY111" fmla="*/ 386634 h 580760"/>
              <a:gd name="connsiteX112" fmla="*/ 241889 w 609763"/>
              <a:gd name="connsiteY112" fmla="*/ 387195 h 580760"/>
              <a:gd name="connsiteX113" fmla="*/ 233751 w 609763"/>
              <a:gd name="connsiteY113" fmla="*/ 389997 h 580760"/>
              <a:gd name="connsiteX114" fmla="*/ 214950 w 609763"/>
              <a:gd name="connsiteY114" fmla="*/ 430621 h 580760"/>
              <a:gd name="connsiteX115" fmla="*/ 218317 w 609763"/>
              <a:gd name="connsiteY115" fmla="*/ 439026 h 580760"/>
              <a:gd name="connsiteX116" fmla="*/ 43775 w 609763"/>
              <a:gd name="connsiteY116" fmla="*/ 439026 h 580760"/>
              <a:gd name="connsiteX117" fmla="*/ 21888 w 609763"/>
              <a:gd name="connsiteY117" fmla="*/ 460879 h 580760"/>
              <a:gd name="connsiteX118" fmla="*/ 21888 w 609763"/>
              <a:gd name="connsiteY118" fmla="*/ 504586 h 580760"/>
              <a:gd name="connsiteX119" fmla="*/ 43775 w 609763"/>
              <a:gd name="connsiteY119" fmla="*/ 526439 h 580760"/>
              <a:gd name="connsiteX120" fmla="*/ 285945 w 609763"/>
              <a:gd name="connsiteY120" fmla="*/ 526439 h 580760"/>
              <a:gd name="connsiteX121" fmla="*/ 285103 w 609763"/>
              <a:gd name="connsiteY121" fmla="*/ 548012 h 580760"/>
              <a:gd name="connsiteX122" fmla="*/ 43775 w 609763"/>
              <a:gd name="connsiteY122" fmla="*/ 548012 h 580760"/>
              <a:gd name="connsiteX123" fmla="*/ 0 w 609763"/>
              <a:gd name="connsiteY123" fmla="*/ 504586 h 580760"/>
              <a:gd name="connsiteX124" fmla="*/ 0 w 609763"/>
              <a:gd name="connsiteY124" fmla="*/ 460879 h 580760"/>
              <a:gd name="connsiteX125" fmla="*/ 280 w 609763"/>
              <a:gd name="connsiteY125" fmla="*/ 459479 h 580760"/>
              <a:gd name="connsiteX126" fmla="*/ 11505 w 609763"/>
              <a:gd name="connsiteY126" fmla="*/ 394199 h 580760"/>
              <a:gd name="connsiteX127" fmla="*/ 0 w 609763"/>
              <a:gd name="connsiteY127" fmla="*/ 364781 h 580760"/>
              <a:gd name="connsiteX128" fmla="*/ 0 w 609763"/>
              <a:gd name="connsiteY128" fmla="*/ 321075 h 580760"/>
              <a:gd name="connsiteX129" fmla="*/ 280 w 609763"/>
              <a:gd name="connsiteY129" fmla="*/ 319954 h 580760"/>
              <a:gd name="connsiteX130" fmla="*/ 11505 w 609763"/>
              <a:gd name="connsiteY130" fmla="*/ 254394 h 580760"/>
              <a:gd name="connsiteX131" fmla="*/ 0 w 609763"/>
              <a:gd name="connsiteY131" fmla="*/ 224977 h 580760"/>
              <a:gd name="connsiteX132" fmla="*/ 0 w 609763"/>
              <a:gd name="connsiteY132" fmla="*/ 181270 h 580760"/>
              <a:gd name="connsiteX133" fmla="*/ 280 w 609763"/>
              <a:gd name="connsiteY133" fmla="*/ 180149 h 580760"/>
              <a:gd name="connsiteX134" fmla="*/ 43775 w 609763"/>
              <a:gd name="connsiteY134" fmla="*/ 21853 h 580760"/>
              <a:gd name="connsiteX135" fmla="*/ 70434 w 609763"/>
              <a:gd name="connsiteY135" fmla="*/ 0 h 5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09763" h="580760">
                <a:moveTo>
                  <a:pt x="69048" y="467002"/>
                </a:moveTo>
                <a:cubicBezTo>
                  <a:pt x="77719" y="467002"/>
                  <a:pt x="84749" y="474032"/>
                  <a:pt x="84749" y="482703"/>
                </a:cubicBezTo>
                <a:cubicBezTo>
                  <a:pt x="84749" y="491374"/>
                  <a:pt x="77719" y="498404"/>
                  <a:pt x="69048" y="498404"/>
                </a:cubicBezTo>
                <a:cubicBezTo>
                  <a:pt x="60377" y="498404"/>
                  <a:pt x="53347" y="491374"/>
                  <a:pt x="53347" y="482703"/>
                </a:cubicBezTo>
                <a:cubicBezTo>
                  <a:pt x="53347" y="474032"/>
                  <a:pt x="60377" y="467002"/>
                  <a:pt x="69048" y="467002"/>
                </a:cubicBezTo>
                <a:close/>
                <a:moveTo>
                  <a:pt x="69048" y="327212"/>
                </a:moveTo>
                <a:cubicBezTo>
                  <a:pt x="77719" y="327212"/>
                  <a:pt x="84749" y="334242"/>
                  <a:pt x="84749" y="342913"/>
                </a:cubicBezTo>
                <a:cubicBezTo>
                  <a:pt x="84749" y="351584"/>
                  <a:pt x="77719" y="358614"/>
                  <a:pt x="69048" y="358614"/>
                </a:cubicBezTo>
                <a:cubicBezTo>
                  <a:pt x="60377" y="358614"/>
                  <a:pt x="53347" y="351584"/>
                  <a:pt x="53347" y="342913"/>
                </a:cubicBezTo>
                <a:cubicBezTo>
                  <a:pt x="53347" y="334242"/>
                  <a:pt x="60377" y="327212"/>
                  <a:pt x="69048" y="327212"/>
                </a:cubicBezTo>
                <a:close/>
                <a:moveTo>
                  <a:pt x="443351" y="299768"/>
                </a:moveTo>
                <a:cubicBezTo>
                  <a:pt x="408273" y="295286"/>
                  <a:pt x="381894" y="303130"/>
                  <a:pt x="370388" y="324702"/>
                </a:cubicBezTo>
                <a:cubicBezTo>
                  <a:pt x="358882" y="346274"/>
                  <a:pt x="358040" y="365324"/>
                  <a:pt x="358882" y="368686"/>
                </a:cubicBezTo>
                <a:cubicBezTo>
                  <a:pt x="359724" y="372328"/>
                  <a:pt x="363653" y="378772"/>
                  <a:pt x="363653" y="378772"/>
                </a:cubicBezTo>
                <a:cubicBezTo>
                  <a:pt x="363653" y="378772"/>
                  <a:pt x="345973" y="405947"/>
                  <a:pt x="347096" y="410429"/>
                </a:cubicBezTo>
                <a:cubicBezTo>
                  <a:pt x="348218" y="414912"/>
                  <a:pt x="360285" y="417153"/>
                  <a:pt x="360285" y="417153"/>
                </a:cubicBezTo>
                <a:cubicBezTo>
                  <a:pt x="360285" y="417153"/>
                  <a:pt x="361408" y="420234"/>
                  <a:pt x="359163" y="426118"/>
                </a:cubicBezTo>
                <a:cubicBezTo>
                  <a:pt x="356918" y="432281"/>
                  <a:pt x="363372" y="439005"/>
                  <a:pt x="365056" y="441526"/>
                </a:cubicBezTo>
                <a:cubicBezTo>
                  <a:pt x="367020" y="444048"/>
                  <a:pt x="362530" y="451332"/>
                  <a:pt x="363933" y="455534"/>
                </a:cubicBezTo>
                <a:cubicBezTo>
                  <a:pt x="365617" y="459736"/>
                  <a:pt x="372913" y="464779"/>
                  <a:pt x="381332" y="463658"/>
                </a:cubicBezTo>
                <a:cubicBezTo>
                  <a:pt x="389470" y="462818"/>
                  <a:pt x="400415" y="460857"/>
                  <a:pt x="404063" y="460016"/>
                </a:cubicBezTo>
                <a:cubicBezTo>
                  <a:pt x="412482" y="479907"/>
                  <a:pt x="392277" y="489993"/>
                  <a:pt x="392277" y="489993"/>
                </a:cubicBezTo>
                <a:lnTo>
                  <a:pt x="499476" y="489993"/>
                </a:lnTo>
                <a:cubicBezTo>
                  <a:pt x="499476" y="489993"/>
                  <a:pt x="468327" y="465059"/>
                  <a:pt x="468888" y="437884"/>
                </a:cubicBezTo>
                <a:cubicBezTo>
                  <a:pt x="469169" y="422476"/>
                  <a:pt x="499476" y="403145"/>
                  <a:pt x="499196" y="360842"/>
                </a:cubicBezTo>
                <a:cubicBezTo>
                  <a:pt x="499196" y="339550"/>
                  <a:pt x="478429" y="304251"/>
                  <a:pt x="443351" y="299768"/>
                </a:cubicBezTo>
                <a:close/>
                <a:moveTo>
                  <a:pt x="394522" y="208438"/>
                </a:moveTo>
                <a:cubicBezTo>
                  <a:pt x="399012" y="206757"/>
                  <a:pt x="403782" y="208998"/>
                  <a:pt x="405466" y="213481"/>
                </a:cubicBezTo>
                <a:lnTo>
                  <a:pt x="416972" y="244578"/>
                </a:lnTo>
                <a:cubicBezTo>
                  <a:pt x="418656" y="249060"/>
                  <a:pt x="428478" y="252702"/>
                  <a:pt x="431845" y="252702"/>
                </a:cubicBezTo>
                <a:cubicBezTo>
                  <a:pt x="434932" y="252983"/>
                  <a:pt x="439141" y="249621"/>
                  <a:pt x="441106" y="245699"/>
                </a:cubicBezTo>
                <a:lnTo>
                  <a:pt x="455137" y="215162"/>
                </a:lnTo>
                <a:cubicBezTo>
                  <a:pt x="456821" y="211240"/>
                  <a:pt x="461872" y="209279"/>
                  <a:pt x="466082" y="211240"/>
                </a:cubicBezTo>
                <a:lnTo>
                  <a:pt x="534555" y="242617"/>
                </a:lnTo>
                <a:cubicBezTo>
                  <a:pt x="538764" y="244578"/>
                  <a:pt x="540728" y="249621"/>
                  <a:pt x="538764" y="253823"/>
                </a:cubicBezTo>
                <a:lnTo>
                  <a:pt x="524733" y="284080"/>
                </a:lnTo>
                <a:cubicBezTo>
                  <a:pt x="522768" y="288282"/>
                  <a:pt x="527258" y="297807"/>
                  <a:pt x="529223" y="300329"/>
                </a:cubicBezTo>
                <a:cubicBezTo>
                  <a:pt x="531468" y="302570"/>
                  <a:pt x="536519" y="303410"/>
                  <a:pt x="541009" y="301729"/>
                </a:cubicBezTo>
                <a:lnTo>
                  <a:pt x="572439" y="290243"/>
                </a:lnTo>
                <a:cubicBezTo>
                  <a:pt x="576649" y="288562"/>
                  <a:pt x="581700" y="290803"/>
                  <a:pt x="583103" y="295286"/>
                </a:cubicBezTo>
                <a:lnTo>
                  <a:pt x="609201" y="365885"/>
                </a:lnTo>
                <a:cubicBezTo>
                  <a:pt x="610885" y="370087"/>
                  <a:pt x="608640" y="375130"/>
                  <a:pt x="604431" y="376530"/>
                </a:cubicBezTo>
                <a:lnTo>
                  <a:pt x="573001" y="388297"/>
                </a:lnTo>
                <a:cubicBezTo>
                  <a:pt x="568511" y="389698"/>
                  <a:pt x="565143" y="393620"/>
                  <a:pt x="565143" y="396982"/>
                </a:cubicBezTo>
                <a:cubicBezTo>
                  <a:pt x="565143" y="400063"/>
                  <a:pt x="567949" y="410149"/>
                  <a:pt x="572159" y="412110"/>
                </a:cubicBezTo>
                <a:lnTo>
                  <a:pt x="602466" y="426118"/>
                </a:lnTo>
                <a:cubicBezTo>
                  <a:pt x="606676" y="428079"/>
                  <a:pt x="608360" y="433122"/>
                  <a:pt x="606395" y="437044"/>
                </a:cubicBezTo>
                <a:lnTo>
                  <a:pt x="574965" y="505681"/>
                </a:lnTo>
                <a:cubicBezTo>
                  <a:pt x="573001" y="509884"/>
                  <a:pt x="567949" y="511565"/>
                  <a:pt x="563740" y="509604"/>
                </a:cubicBezTo>
                <a:lnTo>
                  <a:pt x="533432" y="495596"/>
                </a:lnTo>
                <a:cubicBezTo>
                  <a:pt x="529223" y="493915"/>
                  <a:pt x="519681" y="498117"/>
                  <a:pt x="517156" y="500358"/>
                </a:cubicBezTo>
                <a:cubicBezTo>
                  <a:pt x="514911" y="502320"/>
                  <a:pt x="514069" y="507642"/>
                  <a:pt x="515753" y="511845"/>
                </a:cubicBezTo>
                <a:lnTo>
                  <a:pt x="527258" y="543222"/>
                </a:lnTo>
                <a:cubicBezTo>
                  <a:pt x="528942" y="547704"/>
                  <a:pt x="526697" y="552467"/>
                  <a:pt x="522488" y="554148"/>
                </a:cubicBezTo>
                <a:lnTo>
                  <a:pt x="451489" y="580202"/>
                </a:lnTo>
                <a:cubicBezTo>
                  <a:pt x="447280" y="581883"/>
                  <a:pt x="442228" y="579642"/>
                  <a:pt x="440825" y="575160"/>
                </a:cubicBezTo>
                <a:lnTo>
                  <a:pt x="429320" y="543782"/>
                </a:lnTo>
                <a:cubicBezTo>
                  <a:pt x="427636" y="539580"/>
                  <a:pt x="417814" y="535938"/>
                  <a:pt x="414727" y="535658"/>
                </a:cubicBezTo>
                <a:cubicBezTo>
                  <a:pt x="411359" y="535658"/>
                  <a:pt x="407150" y="538740"/>
                  <a:pt x="405186" y="542942"/>
                </a:cubicBezTo>
                <a:lnTo>
                  <a:pt x="391154" y="573198"/>
                </a:lnTo>
                <a:cubicBezTo>
                  <a:pt x="389470" y="577401"/>
                  <a:pt x="384419" y="579362"/>
                  <a:pt x="380210" y="577401"/>
                </a:cubicBezTo>
                <a:lnTo>
                  <a:pt x="311456" y="545743"/>
                </a:lnTo>
                <a:cubicBezTo>
                  <a:pt x="307527" y="543782"/>
                  <a:pt x="305563" y="538740"/>
                  <a:pt x="307527" y="534537"/>
                </a:cubicBezTo>
                <a:lnTo>
                  <a:pt x="321559" y="504561"/>
                </a:lnTo>
                <a:cubicBezTo>
                  <a:pt x="323523" y="500078"/>
                  <a:pt x="319033" y="490833"/>
                  <a:pt x="317069" y="488312"/>
                </a:cubicBezTo>
                <a:cubicBezTo>
                  <a:pt x="314824" y="485790"/>
                  <a:pt x="309492" y="485230"/>
                  <a:pt x="305282" y="486631"/>
                </a:cubicBezTo>
                <a:lnTo>
                  <a:pt x="273852" y="498397"/>
                </a:lnTo>
                <a:cubicBezTo>
                  <a:pt x="269643" y="500078"/>
                  <a:pt x="264591" y="497557"/>
                  <a:pt x="263188" y="493355"/>
                </a:cubicBezTo>
                <a:lnTo>
                  <a:pt x="236809" y="422756"/>
                </a:lnTo>
                <a:cubicBezTo>
                  <a:pt x="235406" y="418273"/>
                  <a:pt x="237651" y="413511"/>
                  <a:pt x="241861" y="411830"/>
                </a:cubicBezTo>
                <a:lnTo>
                  <a:pt x="273291" y="400344"/>
                </a:lnTo>
                <a:cubicBezTo>
                  <a:pt x="277500" y="398663"/>
                  <a:pt x="281148" y="388857"/>
                  <a:pt x="281429" y="385776"/>
                </a:cubicBezTo>
                <a:cubicBezTo>
                  <a:pt x="281710" y="382694"/>
                  <a:pt x="278342" y="378211"/>
                  <a:pt x="274133" y="376530"/>
                </a:cubicBezTo>
                <a:lnTo>
                  <a:pt x="243825" y="362523"/>
                </a:lnTo>
                <a:cubicBezTo>
                  <a:pt x="239616" y="360562"/>
                  <a:pt x="237932" y="355519"/>
                  <a:pt x="239896" y="351317"/>
                </a:cubicBezTo>
                <a:lnTo>
                  <a:pt x="271327" y="282959"/>
                </a:lnTo>
                <a:cubicBezTo>
                  <a:pt x="273291" y="278757"/>
                  <a:pt x="278342" y="277076"/>
                  <a:pt x="282552" y="278757"/>
                </a:cubicBezTo>
                <a:lnTo>
                  <a:pt x="312859" y="292764"/>
                </a:lnTo>
                <a:cubicBezTo>
                  <a:pt x="317069" y="294726"/>
                  <a:pt x="326610" y="290243"/>
                  <a:pt x="328855" y="288282"/>
                </a:cubicBezTo>
                <a:cubicBezTo>
                  <a:pt x="331381" y="286321"/>
                  <a:pt x="331942" y="280998"/>
                  <a:pt x="330539" y="276796"/>
                </a:cubicBezTo>
                <a:lnTo>
                  <a:pt x="318752" y="245418"/>
                </a:lnTo>
                <a:cubicBezTo>
                  <a:pt x="317349" y="240936"/>
                  <a:pt x="319594" y="236173"/>
                  <a:pt x="323804" y="234492"/>
                </a:cubicBezTo>
                <a:close/>
                <a:moveTo>
                  <a:pt x="69048" y="187422"/>
                </a:moveTo>
                <a:cubicBezTo>
                  <a:pt x="77719" y="187422"/>
                  <a:pt x="84749" y="194452"/>
                  <a:pt x="84749" y="203123"/>
                </a:cubicBezTo>
                <a:cubicBezTo>
                  <a:pt x="84749" y="211794"/>
                  <a:pt x="77719" y="218824"/>
                  <a:pt x="69048" y="218824"/>
                </a:cubicBezTo>
                <a:cubicBezTo>
                  <a:pt x="60377" y="218824"/>
                  <a:pt x="53347" y="211794"/>
                  <a:pt x="53347" y="203123"/>
                </a:cubicBezTo>
                <a:cubicBezTo>
                  <a:pt x="53347" y="194452"/>
                  <a:pt x="60377" y="187422"/>
                  <a:pt x="69048" y="187422"/>
                </a:cubicBezTo>
                <a:close/>
                <a:moveTo>
                  <a:pt x="70434" y="0"/>
                </a:moveTo>
                <a:lnTo>
                  <a:pt x="409976" y="0"/>
                </a:lnTo>
                <a:cubicBezTo>
                  <a:pt x="423165" y="0"/>
                  <a:pt x="435231" y="9806"/>
                  <a:pt x="436635" y="21853"/>
                </a:cubicBezTo>
                <a:lnTo>
                  <a:pt x="480130" y="180149"/>
                </a:lnTo>
                <a:cubicBezTo>
                  <a:pt x="480130" y="180429"/>
                  <a:pt x="480410" y="180989"/>
                  <a:pt x="480410" y="181270"/>
                </a:cubicBezTo>
                <a:lnTo>
                  <a:pt x="480410" y="192196"/>
                </a:lnTo>
                <a:lnTo>
                  <a:pt x="475920" y="189955"/>
                </a:lnTo>
                <a:cubicBezTo>
                  <a:pt x="470308" y="187433"/>
                  <a:pt x="464415" y="186873"/>
                  <a:pt x="458522" y="187713"/>
                </a:cubicBezTo>
                <a:lnTo>
                  <a:pt x="458522" y="181270"/>
                </a:lnTo>
                <a:cubicBezTo>
                  <a:pt x="458522" y="169502"/>
                  <a:pt x="448701" y="159697"/>
                  <a:pt x="436635" y="159697"/>
                </a:cubicBezTo>
                <a:lnTo>
                  <a:pt x="43775" y="159697"/>
                </a:lnTo>
                <a:cubicBezTo>
                  <a:pt x="31709" y="159697"/>
                  <a:pt x="21888" y="169502"/>
                  <a:pt x="21888" y="181270"/>
                </a:cubicBezTo>
                <a:lnTo>
                  <a:pt x="21888" y="224977"/>
                </a:lnTo>
                <a:cubicBezTo>
                  <a:pt x="21888" y="237024"/>
                  <a:pt x="31709" y="246830"/>
                  <a:pt x="43775" y="246830"/>
                </a:cubicBezTo>
                <a:lnTo>
                  <a:pt x="295486" y="246830"/>
                </a:lnTo>
                <a:cubicBezTo>
                  <a:pt x="295767" y="249071"/>
                  <a:pt x="296328" y="251312"/>
                  <a:pt x="296889" y="253274"/>
                </a:cubicBezTo>
                <a:lnTo>
                  <a:pt x="299976" y="261118"/>
                </a:lnTo>
                <a:lnTo>
                  <a:pt x="292119" y="257756"/>
                </a:lnTo>
                <a:cubicBezTo>
                  <a:pt x="276685" y="250752"/>
                  <a:pt x="257323" y="258037"/>
                  <a:pt x="250307" y="273166"/>
                </a:cubicBezTo>
                <a:lnTo>
                  <a:pt x="238241" y="299222"/>
                </a:lnTo>
                <a:lnTo>
                  <a:pt x="43775" y="299222"/>
                </a:lnTo>
                <a:cubicBezTo>
                  <a:pt x="31709" y="299222"/>
                  <a:pt x="21888" y="309027"/>
                  <a:pt x="21888" y="321075"/>
                </a:cubicBezTo>
                <a:lnTo>
                  <a:pt x="21888" y="364781"/>
                </a:lnTo>
                <a:cubicBezTo>
                  <a:pt x="21888" y="376829"/>
                  <a:pt x="31709" y="386634"/>
                  <a:pt x="43775" y="386634"/>
                </a:cubicBezTo>
                <a:lnTo>
                  <a:pt x="240486" y="386634"/>
                </a:lnTo>
                <a:lnTo>
                  <a:pt x="241889" y="387195"/>
                </a:lnTo>
                <a:lnTo>
                  <a:pt x="233751" y="389997"/>
                </a:lnTo>
                <a:cubicBezTo>
                  <a:pt x="217756" y="396160"/>
                  <a:pt x="209337" y="414091"/>
                  <a:pt x="214950" y="430621"/>
                </a:cubicBezTo>
                <a:lnTo>
                  <a:pt x="218317" y="439026"/>
                </a:lnTo>
                <a:lnTo>
                  <a:pt x="43775" y="439026"/>
                </a:lnTo>
                <a:cubicBezTo>
                  <a:pt x="31709" y="439026"/>
                  <a:pt x="21888" y="448832"/>
                  <a:pt x="21888" y="460879"/>
                </a:cubicBezTo>
                <a:lnTo>
                  <a:pt x="21888" y="504586"/>
                </a:lnTo>
                <a:cubicBezTo>
                  <a:pt x="21888" y="516633"/>
                  <a:pt x="31709" y="526439"/>
                  <a:pt x="43775" y="526439"/>
                </a:cubicBezTo>
                <a:lnTo>
                  <a:pt x="285945" y="526439"/>
                </a:lnTo>
                <a:cubicBezTo>
                  <a:pt x="283139" y="533163"/>
                  <a:pt x="282858" y="540728"/>
                  <a:pt x="285103" y="548012"/>
                </a:cubicBezTo>
                <a:lnTo>
                  <a:pt x="43775" y="548012"/>
                </a:lnTo>
                <a:cubicBezTo>
                  <a:pt x="19643" y="548012"/>
                  <a:pt x="0" y="528681"/>
                  <a:pt x="0" y="504586"/>
                </a:cubicBezTo>
                <a:lnTo>
                  <a:pt x="0" y="460879"/>
                </a:lnTo>
                <a:cubicBezTo>
                  <a:pt x="0" y="460319"/>
                  <a:pt x="280" y="460039"/>
                  <a:pt x="280" y="459479"/>
                </a:cubicBezTo>
                <a:lnTo>
                  <a:pt x="11505" y="394199"/>
                </a:lnTo>
                <a:cubicBezTo>
                  <a:pt x="4490" y="386354"/>
                  <a:pt x="0" y="375988"/>
                  <a:pt x="0" y="364781"/>
                </a:cubicBezTo>
                <a:lnTo>
                  <a:pt x="0" y="321075"/>
                </a:lnTo>
                <a:cubicBezTo>
                  <a:pt x="0" y="320795"/>
                  <a:pt x="280" y="320234"/>
                  <a:pt x="280" y="319954"/>
                </a:cubicBezTo>
                <a:lnTo>
                  <a:pt x="11505" y="254394"/>
                </a:lnTo>
                <a:cubicBezTo>
                  <a:pt x="4490" y="246550"/>
                  <a:pt x="0" y="236183"/>
                  <a:pt x="0" y="224977"/>
                </a:cubicBezTo>
                <a:lnTo>
                  <a:pt x="0" y="181270"/>
                </a:lnTo>
                <a:cubicBezTo>
                  <a:pt x="0" y="180989"/>
                  <a:pt x="280" y="180429"/>
                  <a:pt x="280" y="180149"/>
                </a:cubicBezTo>
                <a:lnTo>
                  <a:pt x="43775" y="21853"/>
                </a:lnTo>
                <a:cubicBezTo>
                  <a:pt x="45178" y="9806"/>
                  <a:pt x="56964" y="0"/>
                  <a:pt x="704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43" name="invesment-purse_73104"/>
          <p:cNvSpPr/>
          <p:nvPr/>
        </p:nvSpPr>
        <p:spPr>
          <a:xfrm>
            <a:off x="7086732" y="4832453"/>
            <a:ext cx="357479" cy="306370"/>
          </a:xfrm>
          <a:custGeom>
            <a:avLst/>
            <a:gdLst>
              <a:gd name="T0" fmla="*/ 390 w 410"/>
              <a:gd name="T1" fmla="*/ 0 h 352"/>
              <a:gd name="T2" fmla="*/ 20 w 410"/>
              <a:gd name="T3" fmla="*/ 0 h 352"/>
              <a:gd name="T4" fmla="*/ 0 w 410"/>
              <a:gd name="T5" fmla="*/ 20 h 352"/>
              <a:gd name="T6" fmla="*/ 0 w 410"/>
              <a:gd name="T7" fmla="*/ 274 h 352"/>
              <a:gd name="T8" fmla="*/ 20 w 410"/>
              <a:gd name="T9" fmla="*/ 294 h 352"/>
              <a:gd name="T10" fmla="*/ 390 w 410"/>
              <a:gd name="T11" fmla="*/ 294 h 352"/>
              <a:gd name="T12" fmla="*/ 410 w 410"/>
              <a:gd name="T13" fmla="*/ 274 h 352"/>
              <a:gd name="T14" fmla="*/ 410 w 410"/>
              <a:gd name="T15" fmla="*/ 20 h 352"/>
              <a:gd name="T16" fmla="*/ 390 w 410"/>
              <a:gd name="T17" fmla="*/ 0 h 352"/>
              <a:gd name="T18" fmla="*/ 370 w 410"/>
              <a:gd name="T19" fmla="*/ 254 h 352"/>
              <a:gd name="T20" fmla="*/ 40 w 410"/>
              <a:gd name="T21" fmla="*/ 254 h 352"/>
              <a:gd name="T22" fmla="*/ 40 w 410"/>
              <a:gd name="T23" fmla="*/ 40 h 352"/>
              <a:gd name="T24" fmla="*/ 370 w 410"/>
              <a:gd name="T25" fmla="*/ 40 h 352"/>
              <a:gd name="T26" fmla="*/ 370 w 410"/>
              <a:gd name="T27" fmla="*/ 254 h 352"/>
              <a:gd name="T28" fmla="*/ 303 w 410"/>
              <a:gd name="T29" fmla="*/ 332 h 352"/>
              <a:gd name="T30" fmla="*/ 283 w 410"/>
              <a:gd name="T31" fmla="*/ 352 h 352"/>
              <a:gd name="T32" fmla="*/ 127 w 410"/>
              <a:gd name="T33" fmla="*/ 352 h 352"/>
              <a:gd name="T34" fmla="*/ 107 w 410"/>
              <a:gd name="T35" fmla="*/ 332 h 352"/>
              <a:gd name="T36" fmla="*/ 127 w 410"/>
              <a:gd name="T37" fmla="*/ 312 h 352"/>
              <a:gd name="T38" fmla="*/ 283 w 410"/>
              <a:gd name="T39" fmla="*/ 312 h 352"/>
              <a:gd name="T40" fmla="*/ 303 w 410"/>
              <a:gd name="T41" fmla="*/ 33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0" h="352">
                <a:moveTo>
                  <a:pt x="390" y="0"/>
                </a:moveTo>
                <a:lnTo>
                  <a:pt x="20" y="0"/>
                </a:lnTo>
                <a:cubicBezTo>
                  <a:pt x="9" y="0"/>
                  <a:pt x="0" y="9"/>
                  <a:pt x="0" y="20"/>
                </a:cubicBezTo>
                <a:lnTo>
                  <a:pt x="0" y="274"/>
                </a:lnTo>
                <a:cubicBezTo>
                  <a:pt x="0" y="285"/>
                  <a:pt x="9" y="294"/>
                  <a:pt x="20" y="294"/>
                </a:cubicBezTo>
                <a:lnTo>
                  <a:pt x="390" y="294"/>
                </a:lnTo>
                <a:cubicBezTo>
                  <a:pt x="401" y="294"/>
                  <a:pt x="410" y="285"/>
                  <a:pt x="410" y="274"/>
                </a:cubicBezTo>
                <a:lnTo>
                  <a:pt x="410" y="20"/>
                </a:lnTo>
                <a:cubicBezTo>
                  <a:pt x="410" y="9"/>
                  <a:pt x="401" y="0"/>
                  <a:pt x="390" y="0"/>
                </a:cubicBezTo>
                <a:close/>
                <a:moveTo>
                  <a:pt x="370" y="254"/>
                </a:moveTo>
                <a:lnTo>
                  <a:pt x="40" y="254"/>
                </a:lnTo>
                <a:lnTo>
                  <a:pt x="40" y="40"/>
                </a:lnTo>
                <a:lnTo>
                  <a:pt x="370" y="40"/>
                </a:lnTo>
                <a:lnTo>
                  <a:pt x="370" y="254"/>
                </a:lnTo>
                <a:close/>
                <a:moveTo>
                  <a:pt x="303" y="332"/>
                </a:moveTo>
                <a:cubicBezTo>
                  <a:pt x="303" y="343"/>
                  <a:pt x="294" y="352"/>
                  <a:pt x="283" y="352"/>
                </a:cubicBezTo>
                <a:lnTo>
                  <a:pt x="127" y="352"/>
                </a:lnTo>
                <a:cubicBezTo>
                  <a:pt x="116" y="352"/>
                  <a:pt x="107" y="343"/>
                  <a:pt x="107" y="332"/>
                </a:cubicBezTo>
                <a:cubicBezTo>
                  <a:pt x="107" y="321"/>
                  <a:pt x="116" y="312"/>
                  <a:pt x="127" y="312"/>
                </a:cubicBezTo>
                <a:lnTo>
                  <a:pt x="283" y="312"/>
                </a:lnTo>
                <a:cubicBezTo>
                  <a:pt x="294" y="312"/>
                  <a:pt x="303" y="321"/>
                  <a:pt x="303" y="3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44" name="invesment-purse_73104"/>
          <p:cNvSpPr/>
          <p:nvPr/>
        </p:nvSpPr>
        <p:spPr>
          <a:xfrm>
            <a:off x="9433951" y="4806898"/>
            <a:ext cx="357280" cy="357479"/>
          </a:xfrm>
          <a:custGeom>
            <a:avLst/>
            <a:gdLst>
              <a:gd name="T0" fmla="*/ 488 w 869"/>
              <a:gd name="T1" fmla="*/ 450 h 871"/>
              <a:gd name="T2" fmla="*/ 354 w 869"/>
              <a:gd name="T3" fmla="*/ 572 h 871"/>
              <a:gd name="T4" fmla="*/ 312 w 869"/>
              <a:gd name="T5" fmla="*/ 783 h 871"/>
              <a:gd name="T6" fmla="*/ 294 w 869"/>
              <a:gd name="T7" fmla="*/ 780 h 871"/>
              <a:gd name="T8" fmla="*/ 265 w 869"/>
              <a:gd name="T9" fmla="*/ 675 h 871"/>
              <a:gd name="T10" fmla="*/ 254 w 869"/>
              <a:gd name="T11" fmla="*/ 667 h 871"/>
              <a:gd name="T12" fmla="*/ 230 w 869"/>
              <a:gd name="T13" fmla="*/ 685 h 871"/>
              <a:gd name="T14" fmla="*/ 170 w 869"/>
              <a:gd name="T15" fmla="*/ 678 h 871"/>
              <a:gd name="T16" fmla="*/ 183 w 869"/>
              <a:gd name="T17" fmla="*/ 641 h 871"/>
              <a:gd name="T18" fmla="*/ 200 w 869"/>
              <a:gd name="T19" fmla="*/ 621 h 871"/>
              <a:gd name="T20" fmla="*/ 203 w 869"/>
              <a:gd name="T21" fmla="*/ 614 h 871"/>
              <a:gd name="T22" fmla="*/ 192 w 869"/>
              <a:gd name="T23" fmla="*/ 603 h 871"/>
              <a:gd name="T24" fmla="*/ 85 w 869"/>
              <a:gd name="T25" fmla="*/ 564 h 871"/>
              <a:gd name="T26" fmla="*/ 86 w 869"/>
              <a:gd name="T27" fmla="*/ 559 h 871"/>
              <a:gd name="T28" fmla="*/ 128 w 869"/>
              <a:gd name="T29" fmla="*/ 519 h 871"/>
              <a:gd name="T30" fmla="*/ 291 w 869"/>
              <a:gd name="T31" fmla="*/ 517 h 871"/>
              <a:gd name="T32" fmla="*/ 299 w 869"/>
              <a:gd name="T33" fmla="*/ 512 h 871"/>
              <a:gd name="T34" fmla="*/ 418 w 869"/>
              <a:gd name="T35" fmla="*/ 380 h 871"/>
              <a:gd name="T36" fmla="*/ 6 w 869"/>
              <a:gd name="T37" fmla="*/ 236 h 871"/>
              <a:gd name="T38" fmla="*/ 0 w 869"/>
              <a:gd name="T39" fmla="*/ 224 h 871"/>
              <a:gd name="T40" fmla="*/ 2 w 869"/>
              <a:gd name="T41" fmla="*/ 215 h 871"/>
              <a:gd name="T42" fmla="*/ 38 w 869"/>
              <a:gd name="T43" fmla="*/ 180 h 871"/>
              <a:gd name="T44" fmla="*/ 609 w 869"/>
              <a:gd name="T45" fmla="*/ 178 h 871"/>
              <a:gd name="T46" fmla="*/ 784 w 869"/>
              <a:gd name="T47" fmla="*/ 8 h 871"/>
              <a:gd name="T48" fmla="*/ 853 w 869"/>
              <a:gd name="T49" fmla="*/ 6 h 871"/>
              <a:gd name="T50" fmla="*/ 869 w 869"/>
              <a:gd name="T51" fmla="*/ 35 h 871"/>
              <a:gd name="T52" fmla="*/ 863 w 869"/>
              <a:gd name="T53" fmla="*/ 81 h 871"/>
              <a:gd name="T54" fmla="*/ 695 w 869"/>
              <a:gd name="T55" fmla="*/ 257 h 871"/>
              <a:gd name="T56" fmla="*/ 691 w 869"/>
              <a:gd name="T57" fmla="*/ 268 h 871"/>
              <a:gd name="T58" fmla="*/ 690 w 869"/>
              <a:gd name="T59" fmla="*/ 819 h 871"/>
              <a:gd name="T60" fmla="*/ 688 w 869"/>
              <a:gd name="T61" fmla="*/ 833 h 871"/>
              <a:gd name="T62" fmla="*/ 656 w 869"/>
              <a:gd name="T63" fmla="*/ 866 h 871"/>
              <a:gd name="T64" fmla="*/ 633 w 869"/>
              <a:gd name="T65" fmla="*/ 861 h 871"/>
              <a:gd name="T66" fmla="*/ 497 w 869"/>
              <a:gd name="T67" fmla="*/ 454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9" h="871">
                <a:moveTo>
                  <a:pt x="489" y="450"/>
                </a:moveTo>
                <a:lnTo>
                  <a:pt x="488" y="450"/>
                </a:lnTo>
                <a:cubicBezTo>
                  <a:pt x="487" y="452"/>
                  <a:pt x="485" y="452"/>
                  <a:pt x="483" y="452"/>
                </a:cubicBezTo>
                <a:lnTo>
                  <a:pt x="354" y="572"/>
                </a:lnTo>
                <a:lnTo>
                  <a:pt x="351" y="743"/>
                </a:lnTo>
                <a:lnTo>
                  <a:pt x="312" y="783"/>
                </a:lnTo>
                <a:cubicBezTo>
                  <a:pt x="310" y="784"/>
                  <a:pt x="308" y="784"/>
                  <a:pt x="304" y="784"/>
                </a:cubicBezTo>
                <a:cubicBezTo>
                  <a:pt x="299" y="784"/>
                  <a:pt x="296" y="783"/>
                  <a:pt x="294" y="780"/>
                </a:cubicBezTo>
                <a:cubicBezTo>
                  <a:pt x="292" y="777"/>
                  <a:pt x="290" y="773"/>
                  <a:pt x="289" y="770"/>
                </a:cubicBezTo>
                <a:lnTo>
                  <a:pt x="265" y="675"/>
                </a:lnTo>
                <a:cubicBezTo>
                  <a:pt x="265" y="672"/>
                  <a:pt x="263" y="670"/>
                  <a:pt x="261" y="669"/>
                </a:cubicBezTo>
                <a:cubicBezTo>
                  <a:pt x="258" y="668"/>
                  <a:pt x="256" y="667"/>
                  <a:pt x="254" y="667"/>
                </a:cubicBezTo>
                <a:cubicBezTo>
                  <a:pt x="248" y="667"/>
                  <a:pt x="243" y="669"/>
                  <a:pt x="240" y="674"/>
                </a:cubicBezTo>
                <a:cubicBezTo>
                  <a:pt x="236" y="678"/>
                  <a:pt x="233" y="682"/>
                  <a:pt x="230" y="685"/>
                </a:cubicBezTo>
                <a:cubicBezTo>
                  <a:pt x="219" y="694"/>
                  <a:pt x="207" y="698"/>
                  <a:pt x="191" y="698"/>
                </a:cubicBezTo>
                <a:cubicBezTo>
                  <a:pt x="177" y="698"/>
                  <a:pt x="170" y="691"/>
                  <a:pt x="170" y="678"/>
                </a:cubicBezTo>
                <a:cubicBezTo>
                  <a:pt x="170" y="671"/>
                  <a:pt x="172" y="665"/>
                  <a:pt x="174" y="658"/>
                </a:cubicBezTo>
                <a:cubicBezTo>
                  <a:pt x="176" y="651"/>
                  <a:pt x="179" y="645"/>
                  <a:pt x="183" y="641"/>
                </a:cubicBezTo>
                <a:lnTo>
                  <a:pt x="199" y="623"/>
                </a:lnTo>
                <a:cubicBezTo>
                  <a:pt x="199" y="623"/>
                  <a:pt x="199" y="622"/>
                  <a:pt x="200" y="621"/>
                </a:cubicBezTo>
                <a:cubicBezTo>
                  <a:pt x="200" y="621"/>
                  <a:pt x="201" y="620"/>
                  <a:pt x="201" y="620"/>
                </a:cubicBezTo>
                <a:cubicBezTo>
                  <a:pt x="202" y="618"/>
                  <a:pt x="203" y="616"/>
                  <a:pt x="203" y="614"/>
                </a:cubicBezTo>
                <a:cubicBezTo>
                  <a:pt x="203" y="612"/>
                  <a:pt x="202" y="609"/>
                  <a:pt x="200" y="607"/>
                </a:cubicBezTo>
                <a:cubicBezTo>
                  <a:pt x="197" y="605"/>
                  <a:pt x="195" y="604"/>
                  <a:pt x="192" y="603"/>
                </a:cubicBezTo>
                <a:lnTo>
                  <a:pt x="95" y="580"/>
                </a:lnTo>
                <a:cubicBezTo>
                  <a:pt x="88" y="577"/>
                  <a:pt x="85" y="572"/>
                  <a:pt x="85" y="564"/>
                </a:cubicBezTo>
                <a:lnTo>
                  <a:pt x="85" y="563"/>
                </a:lnTo>
                <a:cubicBezTo>
                  <a:pt x="85" y="563"/>
                  <a:pt x="85" y="561"/>
                  <a:pt x="86" y="559"/>
                </a:cubicBezTo>
                <a:lnTo>
                  <a:pt x="123" y="521"/>
                </a:lnTo>
                <a:cubicBezTo>
                  <a:pt x="124" y="521"/>
                  <a:pt x="126" y="520"/>
                  <a:pt x="128" y="519"/>
                </a:cubicBezTo>
                <a:cubicBezTo>
                  <a:pt x="130" y="517"/>
                  <a:pt x="132" y="517"/>
                  <a:pt x="132" y="517"/>
                </a:cubicBezTo>
                <a:lnTo>
                  <a:pt x="291" y="517"/>
                </a:lnTo>
                <a:cubicBezTo>
                  <a:pt x="291" y="517"/>
                  <a:pt x="293" y="516"/>
                  <a:pt x="295" y="515"/>
                </a:cubicBezTo>
                <a:cubicBezTo>
                  <a:pt x="297" y="514"/>
                  <a:pt x="298" y="513"/>
                  <a:pt x="299" y="512"/>
                </a:cubicBezTo>
                <a:lnTo>
                  <a:pt x="416" y="387"/>
                </a:lnTo>
                <a:cubicBezTo>
                  <a:pt x="417" y="385"/>
                  <a:pt x="418" y="383"/>
                  <a:pt x="418" y="380"/>
                </a:cubicBezTo>
                <a:cubicBezTo>
                  <a:pt x="418" y="374"/>
                  <a:pt x="416" y="370"/>
                  <a:pt x="411" y="367"/>
                </a:cubicBezTo>
                <a:lnTo>
                  <a:pt x="6" y="236"/>
                </a:lnTo>
                <a:cubicBezTo>
                  <a:pt x="3" y="235"/>
                  <a:pt x="1" y="233"/>
                  <a:pt x="1" y="231"/>
                </a:cubicBezTo>
                <a:cubicBezTo>
                  <a:pt x="1" y="228"/>
                  <a:pt x="0" y="225"/>
                  <a:pt x="0" y="224"/>
                </a:cubicBezTo>
                <a:lnTo>
                  <a:pt x="0" y="219"/>
                </a:lnTo>
                <a:cubicBezTo>
                  <a:pt x="0" y="217"/>
                  <a:pt x="1" y="216"/>
                  <a:pt x="2" y="215"/>
                </a:cubicBezTo>
                <a:lnTo>
                  <a:pt x="34" y="184"/>
                </a:lnTo>
                <a:cubicBezTo>
                  <a:pt x="35" y="183"/>
                  <a:pt x="36" y="181"/>
                  <a:pt x="38" y="180"/>
                </a:cubicBezTo>
                <a:cubicBezTo>
                  <a:pt x="40" y="179"/>
                  <a:pt x="42" y="178"/>
                  <a:pt x="43" y="178"/>
                </a:cubicBezTo>
                <a:lnTo>
                  <a:pt x="609" y="178"/>
                </a:lnTo>
                <a:lnTo>
                  <a:pt x="747" y="32"/>
                </a:lnTo>
                <a:cubicBezTo>
                  <a:pt x="757" y="22"/>
                  <a:pt x="769" y="14"/>
                  <a:pt x="784" y="8"/>
                </a:cubicBezTo>
                <a:cubicBezTo>
                  <a:pt x="799" y="3"/>
                  <a:pt x="813" y="0"/>
                  <a:pt x="828" y="0"/>
                </a:cubicBezTo>
                <a:cubicBezTo>
                  <a:pt x="837" y="0"/>
                  <a:pt x="845" y="2"/>
                  <a:pt x="853" y="6"/>
                </a:cubicBezTo>
                <a:cubicBezTo>
                  <a:pt x="860" y="10"/>
                  <a:pt x="865" y="17"/>
                  <a:pt x="869" y="28"/>
                </a:cubicBezTo>
                <a:lnTo>
                  <a:pt x="869" y="35"/>
                </a:lnTo>
                <a:lnTo>
                  <a:pt x="869" y="43"/>
                </a:lnTo>
                <a:cubicBezTo>
                  <a:pt x="869" y="54"/>
                  <a:pt x="867" y="67"/>
                  <a:pt x="863" y="81"/>
                </a:cubicBezTo>
                <a:cubicBezTo>
                  <a:pt x="859" y="95"/>
                  <a:pt x="853" y="106"/>
                  <a:pt x="844" y="114"/>
                </a:cubicBezTo>
                <a:lnTo>
                  <a:pt x="695" y="257"/>
                </a:lnTo>
                <a:cubicBezTo>
                  <a:pt x="693" y="258"/>
                  <a:pt x="692" y="260"/>
                  <a:pt x="692" y="263"/>
                </a:cubicBezTo>
                <a:cubicBezTo>
                  <a:pt x="691" y="265"/>
                  <a:pt x="691" y="267"/>
                  <a:pt x="691" y="268"/>
                </a:cubicBezTo>
                <a:lnTo>
                  <a:pt x="691" y="809"/>
                </a:lnTo>
                <a:cubicBezTo>
                  <a:pt x="691" y="810"/>
                  <a:pt x="691" y="813"/>
                  <a:pt x="690" y="819"/>
                </a:cubicBezTo>
                <a:cubicBezTo>
                  <a:pt x="690" y="824"/>
                  <a:pt x="689" y="828"/>
                  <a:pt x="689" y="829"/>
                </a:cubicBezTo>
                <a:cubicBezTo>
                  <a:pt x="689" y="830"/>
                  <a:pt x="689" y="832"/>
                  <a:pt x="688" y="833"/>
                </a:cubicBezTo>
                <a:cubicBezTo>
                  <a:pt x="687" y="835"/>
                  <a:pt x="686" y="836"/>
                  <a:pt x="685" y="836"/>
                </a:cubicBezTo>
                <a:lnTo>
                  <a:pt x="656" y="866"/>
                </a:lnTo>
                <a:cubicBezTo>
                  <a:pt x="651" y="869"/>
                  <a:pt x="648" y="871"/>
                  <a:pt x="646" y="871"/>
                </a:cubicBezTo>
                <a:cubicBezTo>
                  <a:pt x="639" y="871"/>
                  <a:pt x="635" y="868"/>
                  <a:pt x="633" y="861"/>
                </a:cubicBezTo>
                <a:lnTo>
                  <a:pt x="502" y="462"/>
                </a:lnTo>
                <a:cubicBezTo>
                  <a:pt x="501" y="459"/>
                  <a:pt x="500" y="457"/>
                  <a:pt x="497" y="454"/>
                </a:cubicBezTo>
                <a:cubicBezTo>
                  <a:pt x="495" y="452"/>
                  <a:pt x="492" y="450"/>
                  <a:pt x="489" y="4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2" name="文本框 1"/>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nvSpPr>
        <p:spPr>
          <a:xfrm>
            <a:off x="0" y="0"/>
            <a:ext cx="1016092" cy="1050326"/>
          </a:xfrm>
          <a:custGeom>
            <a:avLst/>
            <a:gdLst>
              <a:gd name="connsiteX0" fmla="*/ 561929 w 1199437"/>
              <a:gd name="connsiteY0" fmla="*/ 0 h 1239848"/>
              <a:gd name="connsiteX1" fmla="*/ 1199437 w 1199437"/>
              <a:gd name="connsiteY1" fmla="*/ 0 h 1239848"/>
              <a:gd name="connsiteX2" fmla="*/ 1198915 w 1199437"/>
              <a:gd name="connsiteY2" fmla="*/ 10339 h 1239848"/>
              <a:gd name="connsiteX3" fmla="*/ 101276 w 1199437"/>
              <a:gd name="connsiteY3" fmla="*/ 1224392 h 1239848"/>
              <a:gd name="connsiteX4" fmla="*/ 0 w 1199437"/>
              <a:gd name="connsiteY4" fmla="*/ 1239848 h 1239848"/>
              <a:gd name="connsiteX5" fmla="*/ 0 w 1199437"/>
              <a:gd name="connsiteY5" fmla="*/ 598268 h 1239848"/>
              <a:gd name="connsiteX6" fmla="*/ 115419 w 1199437"/>
              <a:gd name="connsiteY6" fmla="*/ 562440 h 1239848"/>
              <a:gd name="connsiteX7" fmla="*/ 559856 w 1199437"/>
              <a:gd name="connsiteY7" fmla="*/ 20570 h 123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437" h="1239848">
                <a:moveTo>
                  <a:pt x="561929" y="0"/>
                </a:moveTo>
                <a:lnTo>
                  <a:pt x="1199437" y="0"/>
                </a:lnTo>
                <a:lnTo>
                  <a:pt x="1198915" y="10339"/>
                </a:lnTo>
                <a:cubicBezTo>
                  <a:pt x="1137506" y="615016"/>
                  <a:pt x="686739" y="1104589"/>
                  <a:pt x="101276" y="1224392"/>
                </a:cubicBezTo>
                <a:lnTo>
                  <a:pt x="0" y="1239848"/>
                </a:lnTo>
                <a:lnTo>
                  <a:pt x="0" y="598268"/>
                </a:lnTo>
                <a:lnTo>
                  <a:pt x="115419" y="562440"/>
                </a:lnTo>
                <a:cubicBezTo>
                  <a:pt x="340555" y="467216"/>
                  <a:pt x="509721" y="265572"/>
                  <a:pt x="559856" y="20570"/>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HarmonyOS Sans SC" panose="00000500000000000000" charset="-122"/>
              <a:ea typeface="HarmonyOS Sans SC" panose="00000500000000000000" charset="-122"/>
              <a:cs typeface="+mn-cs"/>
            </a:endParaRPr>
          </a:p>
        </p:txBody>
      </p:sp>
      <p:sp>
        <p:nvSpPr>
          <p:cNvPr id="2" name="矩形: 圆角 2"/>
          <p:cNvSpPr/>
          <p:nvPr/>
        </p:nvSpPr>
        <p:spPr>
          <a:xfrm>
            <a:off x="551488" y="2118082"/>
            <a:ext cx="11231899" cy="3350978"/>
          </a:xfrm>
          <a:prstGeom prst="roundRect">
            <a:avLst>
              <a:gd name="adj" fmla="val 1957"/>
            </a:avLst>
          </a:prstGeom>
          <a:gradFill flip="none" rotWithShape="1">
            <a:gsLst>
              <a:gs pos="15000">
                <a:schemeClr val="accent1"/>
              </a:gs>
              <a:gs pos="100000">
                <a:schemeClr val="accent1"/>
              </a:gs>
            </a:gsLst>
            <a:path path="circle">
              <a:fillToRect r="100000" b="100000"/>
            </a:path>
            <a:tileRect/>
          </a:gradFill>
          <a:ln w="6350" cap="flat" cmpd="sng" algn="ctr">
            <a:noFill/>
            <a:prstDash val="solid"/>
            <a:miter lim="800000"/>
          </a:ln>
          <a:effectLst>
            <a:outerShdw blurRad="254000" dist="38100" dir="2700000" algn="tl"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HarmonyOS Sans SC" panose="00000500000000000000" charset="-122"/>
              <a:ea typeface="HarmonyOS Sans SC Black" panose="00000A00000000000000" charset="-122"/>
              <a:sym typeface="HarmonyOS Sans SC" panose="00000500000000000000" charset="-122"/>
            </a:endParaRPr>
          </a:p>
        </p:txBody>
      </p:sp>
      <p:sp>
        <p:nvSpPr>
          <p:cNvPr id="3" name="矩形: 圆角 3"/>
          <p:cNvSpPr/>
          <p:nvPr/>
        </p:nvSpPr>
        <p:spPr>
          <a:xfrm>
            <a:off x="445295" y="2037192"/>
            <a:ext cx="11444286" cy="3562322"/>
          </a:xfrm>
          <a:prstGeom prst="roundRect">
            <a:avLst>
              <a:gd name="adj" fmla="val 1957"/>
            </a:avLst>
          </a:prstGeom>
          <a:noFill/>
          <a:ln w="6350" cap="flat" cmpd="sng" algn="ctr">
            <a:solidFill>
              <a:schemeClr val="accent1"/>
            </a:solidFill>
            <a:prstDash val="solid"/>
            <a:miter lim="800000"/>
          </a:ln>
          <a:effectLst>
            <a:outerShdw blurRad="254000" dist="38100" dir="2700000" algn="tl" rotWithShape="0">
              <a:schemeClr val="accent1">
                <a:lumMod val="75000"/>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HarmonyOS Sans SC" panose="00000500000000000000" charset="-122"/>
              <a:ea typeface="HarmonyOS Sans SC Black" panose="00000A00000000000000" charset="-122"/>
              <a:sym typeface="HarmonyOS Sans SC" panose="00000500000000000000" charset="-122"/>
            </a:endParaRPr>
          </a:p>
        </p:txBody>
      </p:sp>
      <p:sp>
        <p:nvSpPr>
          <p:cNvPr id="4" name="文本框 3"/>
          <p:cNvSpPr txBox="1"/>
          <p:nvPr/>
        </p:nvSpPr>
        <p:spPr>
          <a:xfrm>
            <a:off x="1271961" y="2400292"/>
            <a:ext cx="2375714" cy="460375"/>
          </a:xfrm>
          <a:prstGeom prst="rect">
            <a:avLst/>
          </a:prstGeom>
          <a:noFill/>
        </p:spPr>
        <p:txBody>
          <a:bodyPr wrap="square" rtlCol="0">
            <a:spAutoFit/>
          </a:bodyPr>
          <a:lstStyle/>
          <a:p>
            <a:pPr>
              <a:defRPr/>
            </a:pPr>
            <a:r>
              <a:rPr lang="zh-CN" altLang="en-US" sz="2400" spc="100" dirty="0">
                <a:solidFill>
                  <a:schemeClr val="bg1"/>
                </a:solidFill>
                <a:effectLst>
                  <a:outerShdw blurRad="152400" dist="38100" dir="5400000" algn="t" rotWithShape="0">
                    <a:schemeClr val="bg2">
                      <a:lumMod val="25000"/>
                      <a:alpha val="14000"/>
                    </a:schemeClr>
                  </a:outerShdw>
                </a:effectLst>
                <a:latin typeface="+mj-ea"/>
                <a:ea typeface="+mj-ea"/>
                <a:sym typeface="HarmonyOS Sans SC" panose="00000500000000000000" charset="-122"/>
              </a:rPr>
              <a:t>添加标题</a:t>
            </a:r>
          </a:p>
        </p:txBody>
      </p:sp>
      <p:grpSp>
        <p:nvGrpSpPr>
          <p:cNvPr id="5" name="组合 4"/>
          <p:cNvGrpSpPr/>
          <p:nvPr/>
        </p:nvGrpSpPr>
        <p:grpSpPr>
          <a:xfrm>
            <a:off x="1386048" y="2892374"/>
            <a:ext cx="4057864" cy="36000"/>
            <a:chOff x="978445" y="3431284"/>
            <a:chExt cx="4057864" cy="36000"/>
          </a:xfrm>
        </p:grpSpPr>
        <p:cxnSp>
          <p:nvCxnSpPr>
            <p:cNvPr id="6" name="直接连接符 5"/>
            <p:cNvCxnSpPr/>
            <p:nvPr/>
          </p:nvCxnSpPr>
          <p:spPr>
            <a:xfrm>
              <a:off x="987425" y="3449283"/>
              <a:ext cx="40488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圆角 12"/>
            <p:cNvSpPr/>
            <p:nvPr/>
          </p:nvSpPr>
          <p:spPr>
            <a:xfrm rot="16200000">
              <a:off x="1140445" y="3269284"/>
              <a:ext cx="36000" cy="360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sym typeface="HarmonyOS Sans SC" panose="00000500000000000000" charset="-122"/>
              </a:endParaRPr>
            </a:p>
          </p:txBody>
        </p:sp>
      </p:grpSp>
      <p:sp>
        <p:nvSpPr>
          <p:cNvPr id="8" name="文本框 7"/>
          <p:cNvSpPr txBox="1"/>
          <p:nvPr/>
        </p:nvSpPr>
        <p:spPr>
          <a:xfrm>
            <a:off x="1271962" y="3053914"/>
            <a:ext cx="4367588" cy="146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a:lnSpc>
                <a:spcPct val="14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r>
              <a:rPr lang="zh-CN" altLang="en-US" sz="1600" dirty="0">
                <a:solidFill>
                  <a:schemeClr val="bg1"/>
                </a:solidFill>
                <a:latin typeface="+mj-ea"/>
                <a:ea typeface="+mj-ea"/>
                <a:sym typeface="HarmonyOS Sans SC" panose="00000500000000000000" charset="-122"/>
              </a:rPr>
              <a:t>在这里输入你的正文阐述与关键词标题相关的具体内容，若字数太多酌情删减文案在这里输入你的正文阐述与关键词标题相关的具体内容，若字数太多酌情删减文案</a:t>
            </a:r>
          </a:p>
        </p:txBody>
      </p:sp>
      <p:sp>
        <p:nvSpPr>
          <p:cNvPr id="9" name="矩形: 圆角 8"/>
          <p:cNvSpPr/>
          <p:nvPr/>
        </p:nvSpPr>
        <p:spPr>
          <a:xfrm>
            <a:off x="6315707" y="1325342"/>
            <a:ext cx="2316664" cy="3741811"/>
          </a:xfrm>
          <a:prstGeom prst="roundRect">
            <a:avLst>
              <a:gd name="adj" fmla="val 1957"/>
            </a:avLst>
          </a:prstGeom>
          <a:solidFill>
            <a:schemeClr val="bg1"/>
          </a:solidFill>
          <a:ln>
            <a:noFill/>
          </a:ln>
          <a:effectLst>
            <a:outerShdw blurRad="571500" dist="406400" dir="5400000" sx="95000" sy="95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10" name="矩形: 圆角 31"/>
          <p:cNvSpPr/>
          <p:nvPr/>
        </p:nvSpPr>
        <p:spPr>
          <a:xfrm>
            <a:off x="6632668" y="2977003"/>
            <a:ext cx="1682742" cy="470883"/>
          </a:xfrm>
          <a:prstGeom prst="roundRect">
            <a:avLst>
              <a:gd name="adj" fmla="val 50000"/>
            </a:avLst>
          </a:prstGeom>
          <a:gradFill flip="none" rotWithShape="1">
            <a:gsLst>
              <a:gs pos="15000">
                <a:schemeClr val="accent1"/>
              </a:gs>
              <a:gs pos="100000">
                <a:schemeClr val="accent1"/>
              </a:gs>
            </a:gsLst>
            <a:path path="circle">
              <a:fillToRect r="100000" b="100000"/>
            </a:path>
            <a:tileRect/>
          </a:gradFill>
          <a:ln w="6350" cap="flat" cmpd="sng" algn="ctr">
            <a:noFill/>
            <a:prstDash val="solid"/>
            <a:miter lim="800000"/>
          </a:ln>
          <a:effectLst>
            <a:outerShdw blurRad="254000" dist="38100" dir="2700000" algn="tl" rotWithShape="0">
              <a:schemeClr val="accent1">
                <a:alpha val="30000"/>
              </a:schemeClr>
            </a:outerShdw>
          </a:effectLst>
        </p:spPr>
        <p:txBody>
          <a:bodyPr rtlCol="0" anchor="ctr"/>
          <a:lstStyle/>
          <a:p>
            <a:pPr algn="ctr"/>
            <a:r>
              <a:rPr lang="zh-CN" altLang="en-US" kern="0" dirty="0">
                <a:solidFill>
                  <a:schemeClr val="lt1"/>
                </a:solidFill>
                <a:latin typeface="+mj-ea"/>
                <a:ea typeface="+mj-ea"/>
                <a:sym typeface="HarmonyOS Sans SC" panose="00000500000000000000" charset="-122"/>
              </a:rPr>
              <a:t>添加标题</a:t>
            </a:r>
          </a:p>
        </p:txBody>
      </p:sp>
      <p:sp>
        <p:nvSpPr>
          <p:cNvPr id="11" name="文本框 10"/>
          <p:cNvSpPr txBox="1"/>
          <p:nvPr/>
        </p:nvSpPr>
        <p:spPr>
          <a:xfrm>
            <a:off x="6427616" y="3599039"/>
            <a:ext cx="1986653" cy="1186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a:lnSpc>
                <a:spcPct val="14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a:lnSpc>
                <a:spcPct val="130000"/>
              </a:lnSpc>
              <a:buClr>
                <a:srgbClr val="39C2D1"/>
              </a:buClr>
              <a:buSzPct val="105000"/>
            </a:pPr>
            <a:r>
              <a:rPr lang="zh-CN" altLang="en-US" sz="1400" dirty="0">
                <a:latin typeface="+mn-ea"/>
                <a:ea typeface="+mn-ea"/>
                <a:sym typeface="HarmonyOS Sans SC" panose="00000500000000000000" charset="-122"/>
              </a:rPr>
              <a:t>在这里输入你的正文阐述与关键词标题相关的具体内容，若字数太多酌情删减文案</a:t>
            </a:r>
          </a:p>
        </p:txBody>
      </p:sp>
      <p:sp>
        <p:nvSpPr>
          <p:cNvPr id="12" name="矩形: 圆角 7"/>
          <p:cNvSpPr/>
          <p:nvPr/>
        </p:nvSpPr>
        <p:spPr>
          <a:xfrm>
            <a:off x="8993593" y="1325342"/>
            <a:ext cx="2316664" cy="3741811"/>
          </a:xfrm>
          <a:prstGeom prst="roundRect">
            <a:avLst>
              <a:gd name="adj" fmla="val 1957"/>
            </a:avLst>
          </a:prstGeom>
          <a:solidFill>
            <a:schemeClr val="bg1"/>
          </a:solidFill>
          <a:ln>
            <a:noFill/>
          </a:ln>
          <a:effectLst>
            <a:outerShdw blurRad="571500" dist="406400" dir="5400000" sx="95000" sy="95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HarmonyOS Sans SC" panose="00000500000000000000" charset="-122"/>
              <a:ea typeface="HarmonyOS Sans SC Black" panose="00000A00000000000000" charset="-122"/>
              <a:cs typeface="+mn-ea"/>
              <a:sym typeface="HarmonyOS Sans SC" panose="00000500000000000000" charset="-122"/>
            </a:endParaRPr>
          </a:p>
        </p:txBody>
      </p:sp>
      <p:sp>
        <p:nvSpPr>
          <p:cNvPr id="13" name="矩形: 圆角 34"/>
          <p:cNvSpPr/>
          <p:nvPr/>
        </p:nvSpPr>
        <p:spPr>
          <a:xfrm>
            <a:off x="9310554" y="2977003"/>
            <a:ext cx="1682742" cy="470883"/>
          </a:xfrm>
          <a:prstGeom prst="roundRect">
            <a:avLst>
              <a:gd name="adj" fmla="val 50000"/>
            </a:avLst>
          </a:prstGeom>
          <a:gradFill flip="none" rotWithShape="1">
            <a:gsLst>
              <a:gs pos="15000">
                <a:schemeClr val="accent1"/>
              </a:gs>
              <a:gs pos="100000">
                <a:schemeClr val="accent1"/>
              </a:gs>
            </a:gsLst>
            <a:path path="circle">
              <a:fillToRect r="100000" b="100000"/>
            </a:path>
            <a:tileRect/>
          </a:gradFill>
          <a:ln w="6350" cap="flat" cmpd="sng" algn="ctr">
            <a:noFill/>
            <a:prstDash val="solid"/>
            <a:miter lim="800000"/>
          </a:ln>
          <a:effectLst>
            <a:outerShdw blurRad="254000" dist="38100" dir="2700000" algn="tl" rotWithShape="0">
              <a:schemeClr val="accent1">
                <a:alpha val="30000"/>
              </a:schemeClr>
            </a:outerShdw>
          </a:effectLst>
        </p:spPr>
        <p:txBody>
          <a:bodyPr rtlCol="0" anchor="ctr"/>
          <a:lstStyle/>
          <a:p>
            <a:pPr algn="ctr"/>
            <a:r>
              <a:rPr lang="zh-CN" altLang="en-US" kern="0" dirty="0">
                <a:solidFill>
                  <a:schemeClr val="lt1"/>
                </a:solidFill>
                <a:latin typeface="+mj-ea"/>
                <a:ea typeface="+mj-ea"/>
                <a:sym typeface="HarmonyOS Sans SC" panose="00000500000000000000" charset="-122"/>
              </a:rPr>
              <a:t>添加标题</a:t>
            </a:r>
          </a:p>
        </p:txBody>
      </p:sp>
      <p:sp>
        <p:nvSpPr>
          <p:cNvPr id="14" name="椭圆 13"/>
          <p:cNvSpPr/>
          <p:nvPr/>
        </p:nvSpPr>
        <p:spPr>
          <a:xfrm>
            <a:off x="1386048" y="5051010"/>
            <a:ext cx="374026" cy="115023"/>
          </a:xfrm>
          <a:prstGeom prst="ellipse">
            <a:avLst/>
          </a:prstGeom>
          <a:noFill/>
          <a:ln>
            <a:gradFill>
              <a:gsLst>
                <a:gs pos="22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sym typeface="HarmonyOS Sans SC" panose="00000500000000000000" charset="-122"/>
            </a:endParaRPr>
          </a:p>
        </p:txBody>
      </p:sp>
      <p:sp>
        <p:nvSpPr>
          <p:cNvPr id="15" name="椭圆 14"/>
          <p:cNvSpPr/>
          <p:nvPr/>
        </p:nvSpPr>
        <p:spPr>
          <a:xfrm>
            <a:off x="1949488" y="5051010"/>
            <a:ext cx="374026" cy="115023"/>
          </a:xfrm>
          <a:prstGeom prst="ellipse">
            <a:avLst/>
          </a:prstGeom>
          <a:noFill/>
          <a:ln>
            <a:gradFill>
              <a:gsLst>
                <a:gs pos="22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sym typeface="HarmonyOS Sans SC" panose="00000500000000000000" charset="-122"/>
            </a:endParaRPr>
          </a:p>
        </p:txBody>
      </p:sp>
      <p:sp>
        <p:nvSpPr>
          <p:cNvPr id="27" name="椭圆 26"/>
          <p:cNvSpPr/>
          <p:nvPr/>
        </p:nvSpPr>
        <p:spPr>
          <a:xfrm>
            <a:off x="2512928" y="5051010"/>
            <a:ext cx="374026" cy="115023"/>
          </a:xfrm>
          <a:prstGeom prst="ellipse">
            <a:avLst/>
          </a:prstGeom>
          <a:noFill/>
          <a:ln>
            <a:gradFill>
              <a:gsLst>
                <a:gs pos="22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armonyOS Sans SC" panose="00000500000000000000" charset="-122"/>
              <a:ea typeface="HarmonyOS Sans SC Black" panose="00000A00000000000000" charset="-122"/>
              <a:sym typeface="HarmonyOS Sans SC" panose="00000500000000000000" charset="-122"/>
            </a:endParaRPr>
          </a:p>
        </p:txBody>
      </p:sp>
      <p:sp>
        <p:nvSpPr>
          <p:cNvPr id="28" name="椭圆 27"/>
          <p:cNvSpPr/>
          <p:nvPr/>
        </p:nvSpPr>
        <p:spPr>
          <a:xfrm>
            <a:off x="1355275" y="4678739"/>
            <a:ext cx="425386" cy="425386"/>
          </a:xfrm>
          <a:prstGeom prst="ellipse">
            <a:avLst/>
          </a:prstGeom>
          <a:solidFill>
            <a:schemeClr val="bg1"/>
          </a:solidFill>
          <a:ln>
            <a:noFill/>
          </a:ln>
          <a:effectLst>
            <a:outerShdw blurRad="101600" dist="38100" dir="2700000" algn="tl" rotWithShape="0">
              <a:schemeClr val="bg2">
                <a:lumMod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solidFill>
                <a:schemeClr val="bg1"/>
              </a:solidFill>
              <a:latin typeface="HarmonyOS Sans SC" panose="00000500000000000000" charset="-122"/>
              <a:ea typeface="HarmonyOS Sans SC Black" panose="00000A00000000000000" charset="-122"/>
              <a:cs typeface="HarmonyOS Sans SC" panose="00000500000000000000" charset="-122"/>
              <a:sym typeface="HarmonyOS Sans SC" panose="00000500000000000000" charset="-122"/>
            </a:endParaRPr>
          </a:p>
        </p:txBody>
      </p:sp>
      <p:sp>
        <p:nvSpPr>
          <p:cNvPr id="29" name="dollar-bag_17794"/>
          <p:cNvSpPr/>
          <p:nvPr/>
        </p:nvSpPr>
        <p:spPr>
          <a:xfrm>
            <a:off x="1476204" y="4755699"/>
            <a:ext cx="205628" cy="265554"/>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gradFill flip="none" rotWithShape="1">
            <a:gsLst>
              <a:gs pos="0">
                <a:schemeClr val="accent1"/>
              </a:gs>
              <a:gs pos="99000">
                <a:schemeClr val="accent1"/>
              </a:gs>
            </a:gsLst>
            <a:path path="circle">
              <a:fillToRect l="100000" t="10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armonyOS Sans SC" panose="00000500000000000000" charset="-122"/>
              <a:ea typeface="HarmonyOS Sans SC Black" panose="00000A00000000000000" charset="-122"/>
              <a:sym typeface="HarmonyOS Sans SC" panose="00000500000000000000" charset="-122"/>
            </a:endParaRPr>
          </a:p>
        </p:txBody>
      </p:sp>
      <p:sp>
        <p:nvSpPr>
          <p:cNvPr id="30" name="椭圆 29"/>
          <p:cNvSpPr/>
          <p:nvPr/>
        </p:nvSpPr>
        <p:spPr>
          <a:xfrm>
            <a:off x="1918869" y="4678739"/>
            <a:ext cx="425386" cy="425386"/>
          </a:xfrm>
          <a:prstGeom prst="ellipse">
            <a:avLst/>
          </a:prstGeom>
          <a:solidFill>
            <a:schemeClr val="bg1"/>
          </a:solidFill>
          <a:ln>
            <a:noFill/>
          </a:ln>
          <a:effectLst>
            <a:outerShdw blurRad="101600" dist="38100" dir="2700000" algn="tl" rotWithShape="0">
              <a:schemeClr val="bg2">
                <a:lumMod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solidFill>
                <a:schemeClr val="bg1"/>
              </a:solidFill>
              <a:latin typeface="HarmonyOS Sans SC" panose="00000500000000000000" charset="-122"/>
              <a:ea typeface="HarmonyOS Sans SC Black" panose="00000A00000000000000" charset="-122"/>
              <a:cs typeface="HarmonyOS Sans SC" panose="00000500000000000000" charset="-122"/>
              <a:sym typeface="HarmonyOS Sans SC" panose="00000500000000000000" charset="-122"/>
            </a:endParaRPr>
          </a:p>
        </p:txBody>
      </p:sp>
      <p:sp>
        <p:nvSpPr>
          <p:cNvPr id="31" name="investments-protection_73204"/>
          <p:cNvSpPr/>
          <p:nvPr/>
        </p:nvSpPr>
        <p:spPr>
          <a:xfrm>
            <a:off x="2011333" y="4766255"/>
            <a:ext cx="240458" cy="265554"/>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88" h="2641">
                <a:moveTo>
                  <a:pt x="2284" y="245"/>
                </a:moveTo>
                <a:cubicBezTo>
                  <a:pt x="2279" y="217"/>
                  <a:pt x="2258" y="195"/>
                  <a:pt x="2230" y="190"/>
                </a:cubicBezTo>
                <a:lnTo>
                  <a:pt x="1206" y="1"/>
                </a:lnTo>
                <a:cubicBezTo>
                  <a:pt x="1198" y="0"/>
                  <a:pt x="1190" y="0"/>
                  <a:pt x="1182" y="1"/>
                </a:cubicBezTo>
                <a:lnTo>
                  <a:pt x="159" y="190"/>
                </a:lnTo>
                <a:cubicBezTo>
                  <a:pt x="131" y="195"/>
                  <a:pt x="109" y="217"/>
                  <a:pt x="105" y="245"/>
                </a:cubicBezTo>
                <a:cubicBezTo>
                  <a:pt x="100" y="274"/>
                  <a:pt x="0" y="961"/>
                  <a:pt x="202" y="1554"/>
                </a:cubicBezTo>
                <a:cubicBezTo>
                  <a:pt x="405" y="2155"/>
                  <a:pt x="1128" y="2611"/>
                  <a:pt x="1159" y="2630"/>
                </a:cubicBezTo>
                <a:cubicBezTo>
                  <a:pt x="1170" y="2637"/>
                  <a:pt x="1182" y="2641"/>
                  <a:pt x="1194" y="2641"/>
                </a:cubicBezTo>
                <a:cubicBezTo>
                  <a:pt x="1207" y="2641"/>
                  <a:pt x="1219" y="2637"/>
                  <a:pt x="1230" y="2630"/>
                </a:cubicBezTo>
                <a:cubicBezTo>
                  <a:pt x="1260" y="2611"/>
                  <a:pt x="1983" y="2155"/>
                  <a:pt x="2187" y="1554"/>
                </a:cubicBezTo>
                <a:cubicBezTo>
                  <a:pt x="2388" y="961"/>
                  <a:pt x="2288" y="274"/>
                  <a:pt x="2284" y="245"/>
                </a:cubicBezTo>
                <a:close/>
                <a:moveTo>
                  <a:pt x="1994" y="1478"/>
                </a:moveTo>
                <a:cubicBezTo>
                  <a:pt x="1824" y="1972"/>
                  <a:pt x="1194" y="2357"/>
                  <a:pt x="1194" y="2357"/>
                </a:cubicBezTo>
                <a:lnTo>
                  <a:pt x="1194" y="1299"/>
                </a:lnTo>
                <a:lnTo>
                  <a:pt x="344" y="1299"/>
                </a:lnTo>
                <a:cubicBezTo>
                  <a:pt x="243" y="854"/>
                  <a:pt x="313" y="400"/>
                  <a:pt x="313" y="400"/>
                </a:cubicBezTo>
                <a:lnTo>
                  <a:pt x="1194" y="241"/>
                </a:lnTo>
                <a:lnTo>
                  <a:pt x="1194" y="1299"/>
                </a:lnTo>
                <a:lnTo>
                  <a:pt x="2045" y="1299"/>
                </a:lnTo>
                <a:cubicBezTo>
                  <a:pt x="2031" y="1359"/>
                  <a:pt x="2015" y="1420"/>
                  <a:pt x="1994" y="1478"/>
                </a:cubicBezTo>
                <a:close/>
              </a:path>
            </a:pathLst>
          </a:custGeom>
          <a:gradFill flip="none" rotWithShape="1">
            <a:gsLst>
              <a:gs pos="0">
                <a:schemeClr val="accent1"/>
              </a:gs>
              <a:gs pos="99000">
                <a:schemeClr val="accent1"/>
              </a:gs>
            </a:gsLst>
            <a:path path="circle">
              <a:fillToRect l="100000" t="10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armonyOS Sans SC" panose="00000500000000000000" charset="-122"/>
              <a:ea typeface="HarmonyOS Sans SC Black" panose="00000A00000000000000" charset="-122"/>
              <a:sym typeface="HarmonyOS Sans SC" panose="00000500000000000000" charset="-122"/>
            </a:endParaRPr>
          </a:p>
        </p:txBody>
      </p:sp>
      <p:sp>
        <p:nvSpPr>
          <p:cNvPr id="32" name="椭圆 31"/>
          <p:cNvSpPr/>
          <p:nvPr/>
        </p:nvSpPr>
        <p:spPr>
          <a:xfrm>
            <a:off x="2482464" y="4678739"/>
            <a:ext cx="425386" cy="425386"/>
          </a:xfrm>
          <a:prstGeom prst="ellipse">
            <a:avLst/>
          </a:prstGeom>
          <a:solidFill>
            <a:schemeClr val="bg1"/>
          </a:solidFill>
          <a:ln>
            <a:noFill/>
          </a:ln>
          <a:effectLst>
            <a:outerShdw blurRad="101600" dist="38100" dir="2700000" algn="tl" rotWithShape="0">
              <a:schemeClr val="bg2">
                <a:lumMod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solidFill>
                <a:schemeClr val="bg1"/>
              </a:solidFill>
              <a:latin typeface="HarmonyOS Sans SC" panose="00000500000000000000" charset="-122"/>
              <a:ea typeface="HarmonyOS Sans SC Black" panose="00000A00000000000000" charset="-122"/>
              <a:cs typeface="HarmonyOS Sans SC" panose="00000500000000000000" charset="-122"/>
              <a:sym typeface="HarmonyOS Sans SC" panose="00000500000000000000" charset="-122"/>
            </a:endParaRPr>
          </a:p>
        </p:txBody>
      </p:sp>
      <p:sp>
        <p:nvSpPr>
          <p:cNvPr id="33" name="instructor-giving-a-lecture-with-circular-graphic-on-screen_43194"/>
          <p:cNvSpPr/>
          <p:nvPr/>
        </p:nvSpPr>
        <p:spPr>
          <a:xfrm>
            <a:off x="2572829" y="4768322"/>
            <a:ext cx="265555" cy="233344"/>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 name="connsiteX95" fmla="*/ 121763 h 600884"/>
              <a:gd name="connsiteY95" fmla="*/ 121763 h 600884"/>
              <a:gd name="connsiteX96" fmla="*/ 121763 h 600884"/>
              <a:gd name="connsiteY96" fmla="*/ 121763 h 600884"/>
              <a:gd name="connsiteX97" fmla="*/ 121763 h 600884"/>
              <a:gd name="connsiteY97" fmla="*/ 121763 h 600884"/>
              <a:gd name="connsiteX98" fmla="*/ 121763 h 600884"/>
              <a:gd name="connsiteY98" fmla="*/ 121763 h 600884"/>
              <a:gd name="connsiteX99" fmla="*/ 121763 h 600884"/>
              <a:gd name="connsiteY99" fmla="*/ 121763 h 600884"/>
              <a:gd name="connsiteX100" fmla="*/ 121763 h 600884"/>
              <a:gd name="connsiteY100" fmla="*/ 121763 h 600884"/>
              <a:gd name="connsiteX101" fmla="*/ 121763 h 600884"/>
              <a:gd name="connsiteY101" fmla="*/ 121763 h 600884"/>
              <a:gd name="connsiteX102" fmla="*/ 121763 h 600884"/>
              <a:gd name="connsiteY102" fmla="*/ 121763 h 600884"/>
              <a:gd name="connsiteX103" fmla="*/ 121763 h 600884"/>
              <a:gd name="connsiteY103" fmla="*/ 121763 h 600884"/>
              <a:gd name="connsiteX104" fmla="*/ 121763 h 600884"/>
              <a:gd name="connsiteY104" fmla="*/ 121763 h 600884"/>
              <a:gd name="connsiteX105" fmla="*/ 121763 h 600884"/>
              <a:gd name="connsiteY105" fmla="*/ 121763 h 600884"/>
              <a:gd name="connsiteX106" fmla="*/ 121763 h 600884"/>
              <a:gd name="connsiteY106" fmla="*/ 121763 h 600884"/>
              <a:gd name="connsiteX107" fmla="*/ 121763 h 600884"/>
              <a:gd name="connsiteY107" fmla="*/ 121763 h 600884"/>
              <a:gd name="connsiteX108" fmla="*/ 121763 h 600884"/>
              <a:gd name="connsiteY108" fmla="*/ 121763 h 600884"/>
              <a:gd name="connsiteX109" fmla="*/ 121763 h 600884"/>
              <a:gd name="connsiteY109" fmla="*/ 121763 h 600884"/>
              <a:gd name="connsiteX110" fmla="*/ 121763 h 600884"/>
              <a:gd name="connsiteY110" fmla="*/ 121763 h 600884"/>
              <a:gd name="connsiteX111" fmla="*/ 121763 h 600884"/>
              <a:gd name="connsiteY111" fmla="*/ 121763 h 600884"/>
              <a:gd name="connsiteX112" fmla="*/ 121763 h 600884"/>
              <a:gd name="connsiteY112" fmla="*/ 121763 h 600884"/>
              <a:gd name="connsiteX113" fmla="*/ 121763 h 600884"/>
              <a:gd name="connsiteY113" fmla="*/ 121763 h 600884"/>
              <a:gd name="connsiteX114" fmla="*/ 121763 h 600884"/>
              <a:gd name="connsiteY114" fmla="*/ 121763 h 600884"/>
              <a:gd name="connsiteX115" fmla="*/ 121763 h 600884"/>
              <a:gd name="connsiteY115" fmla="*/ 121763 h 600884"/>
              <a:gd name="connsiteX116" fmla="*/ 121763 h 600884"/>
              <a:gd name="connsiteY116" fmla="*/ 121763 h 600884"/>
              <a:gd name="connsiteX117" fmla="*/ 121763 h 600884"/>
              <a:gd name="connsiteY117" fmla="*/ 121763 h 600884"/>
              <a:gd name="connsiteX118" fmla="*/ 121763 h 600884"/>
              <a:gd name="connsiteY118" fmla="*/ 121763 h 600884"/>
              <a:gd name="connsiteX119" fmla="*/ 121763 h 600884"/>
              <a:gd name="connsiteY119" fmla="*/ 121763 h 600884"/>
              <a:gd name="connsiteX120" fmla="*/ 121763 h 600884"/>
              <a:gd name="connsiteY120" fmla="*/ 121763 h 600884"/>
              <a:gd name="connsiteX121" fmla="*/ 121763 h 600884"/>
              <a:gd name="connsiteY121" fmla="*/ 121763 h 600884"/>
              <a:gd name="connsiteX122" fmla="*/ 121763 h 600884"/>
              <a:gd name="connsiteY1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97041" h="524623">
                <a:moveTo>
                  <a:pt x="511060" y="318176"/>
                </a:moveTo>
                <a:lnTo>
                  <a:pt x="555430" y="318176"/>
                </a:lnTo>
                <a:lnTo>
                  <a:pt x="555430" y="328291"/>
                </a:lnTo>
                <a:lnTo>
                  <a:pt x="511060" y="328291"/>
                </a:lnTo>
                <a:close/>
                <a:moveTo>
                  <a:pt x="511060" y="298175"/>
                </a:moveTo>
                <a:lnTo>
                  <a:pt x="555430" y="298175"/>
                </a:lnTo>
                <a:lnTo>
                  <a:pt x="555430" y="309670"/>
                </a:lnTo>
                <a:lnTo>
                  <a:pt x="511060" y="309670"/>
                </a:lnTo>
                <a:close/>
                <a:moveTo>
                  <a:pt x="511060" y="279554"/>
                </a:moveTo>
                <a:lnTo>
                  <a:pt x="555430" y="279554"/>
                </a:lnTo>
                <a:lnTo>
                  <a:pt x="555430" y="291049"/>
                </a:lnTo>
                <a:lnTo>
                  <a:pt x="511060" y="291049"/>
                </a:lnTo>
                <a:close/>
                <a:moveTo>
                  <a:pt x="511060" y="260932"/>
                </a:moveTo>
                <a:lnTo>
                  <a:pt x="555430" y="260932"/>
                </a:lnTo>
                <a:lnTo>
                  <a:pt x="555430" y="270818"/>
                </a:lnTo>
                <a:lnTo>
                  <a:pt x="511060" y="270818"/>
                </a:lnTo>
                <a:close/>
                <a:moveTo>
                  <a:pt x="511060" y="242311"/>
                </a:moveTo>
                <a:lnTo>
                  <a:pt x="555430" y="242311"/>
                </a:lnTo>
                <a:lnTo>
                  <a:pt x="555430" y="253576"/>
                </a:lnTo>
                <a:lnTo>
                  <a:pt x="511060" y="253576"/>
                </a:lnTo>
                <a:close/>
                <a:moveTo>
                  <a:pt x="436378" y="240701"/>
                </a:moveTo>
                <a:lnTo>
                  <a:pt x="489449" y="240701"/>
                </a:lnTo>
                <a:cubicBezTo>
                  <a:pt x="488015" y="265059"/>
                  <a:pt x="476540" y="286552"/>
                  <a:pt x="460762" y="302313"/>
                </a:cubicBezTo>
                <a:lnTo>
                  <a:pt x="423469" y="265059"/>
                </a:lnTo>
                <a:cubicBezTo>
                  <a:pt x="430641" y="257895"/>
                  <a:pt x="434944" y="250731"/>
                  <a:pt x="436378" y="240701"/>
                </a:cubicBezTo>
                <a:close/>
                <a:moveTo>
                  <a:pt x="386069" y="146214"/>
                </a:moveTo>
                <a:lnTo>
                  <a:pt x="386069" y="199256"/>
                </a:lnTo>
                <a:cubicBezTo>
                  <a:pt x="367412" y="200690"/>
                  <a:pt x="353060" y="216459"/>
                  <a:pt x="353060" y="235096"/>
                </a:cubicBezTo>
                <a:cubicBezTo>
                  <a:pt x="353060" y="253732"/>
                  <a:pt x="370282" y="270935"/>
                  <a:pt x="388940" y="270935"/>
                </a:cubicBezTo>
                <a:cubicBezTo>
                  <a:pt x="397551" y="270935"/>
                  <a:pt x="406162" y="266634"/>
                  <a:pt x="411902" y="262334"/>
                </a:cubicBezTo>
                <a:lnTo>
                  <a:pt x="449217" y="299607"/>
                </a:lnTo>
                <a:cubicBezTo>
                  <a:pt x="433430" y="313943"/>
                  <a:pt x="411902" y="322544"/>
                  <a:pt x="388940" y="322544"/>
                </a:cubicBezTo>
                <a:cubicBezTo>
                  <a:pt x="340144" y="322544"/>
                  <a:pt x="301394" y="283837"/>
                  <a:pt x="301394" y="235096"/>
                </a:cubicBezTo>
                <a:cubicBezTo>
                  <a:pt x="301394" y="187788"/>
                  <a:pt x="338709" y="147648"/>
                  <a:pt x="386069" y="146214"/>
                </a:cubicBezTo>
                <a:close/>
                <a:moveTo>
                  <a:pt x="391973" y="143225"/>
                </a:moveTo>
                <a:cubicBezTo>
                  <a:pt x="393407" y="143225"/>
                  <a:pt x="393407" y="143225"/>
                  <a:pt x="394841" y="143225"/>
                </a:cubicBezTo>
                <a:cubicBezTo>
                  <a:pt x="443601" y="143225"/>
                  <a:pt x="482322" y="183356"/>
                  <a:pt x="482322" y="232087"/>
                </a:cubicBezTo>
                <a:cubicBezTo>
                  <a:pt x="482322" y="232087"/>
                  <a:pt x="482322" y="233521"/>
                  <a:pt x="482322" y="234954"/>
                </a:cubicBezTo>
                <a:lnTo>
                  <a:pt x="430694" y="234954"/>
                </a:lnTo>
                <a:cubicBezTo>
                  <a:pt x="430694" y="233521"/>
                  <a:pt x="430694" y="232087"/>
                  <a:pt x="430694" y="232087"/>
                </a:cubicBezTo>
                <a:cubicBezTo>
                  <a:pt x="430694" y="212022"/>
                  <a:pt x="414919" y="196256"/>
                  <a:pt x="394841" y="196256"/>
                </a:cubicBezTo>
                <a:cubicBezTo>
                  <a:pt x="393407" y="196256"/>
                  <a:pt x="393407" y="196256"/>
                  <a:pt x="391973" y="196256"/>
                </a:cubicBezTo>
                <a:close/>
                <a:moveTo>
                  <a:pt x="209538" y="117542"/>
                </a:moveTo>
                <a:lnTo>
                  <a:pt x="209538" y="179177"/>
                </a:lnTo>
                <a:lnTo>
                  <a:pt x="281298" y="213579"/>
                </a:lnTo>
                <a:lnTo>
                  <a:pt x="281298" y="258014"/>
                </a:lnTo>
                <a:lnTo>
                  <a:pt x="209538" y="225046"/>
                </a:lnTo>
                <a:lnTo>
                  <a:pt x="209538" y="341150"/>
                </a:lnTo>
                <a:lnTo>
                  <a:pt x="367410" y="341150"/>
                </a:lnTo>
                <a:lnTo>
                  <a:pt x="394679" y="341150"/>
                </a:lnTo>
                <a:lnTo>
                  <a:pt x="571208" y="341150"/>
                </a:lnTo>
                <a:lnTo>
                  <a:pt x="571208" y="117542"/>
                </a:lnTo>
                <a:close/>
                <a:moveTo>
                  <a:pt x="363104" y="73107"/>
                </a:moveTo>
                <a:lnTo>
                  <a:pt x="410466" y="73107"/>
                </a:lnTo>
                <a:lnTo>
                  <a:pt x="410466" y="93174"/>
                </a:lnTo>
                <a:lnTo>
                  <a:pt x="588430" y="93174"/>
                </a:lnTo>
                <a:lnTo>
                  <a:pt x="597041" y="93174"/>
                </a:lnTo>
                <a:lnTo>
                  <a:pt x="597041" y="117542"/>
                </a:lnTo>
                <a:lnTo>
                  <a:pt x="588430" y="117542"/>
                </a:lnTo>
                <a:lnTo>
                  <a:pt x="588430" y="358350"/>
                </a:lnTo>
                <a:lnTo>
                  <a:pt x="394679" y="358350"/>
                </a:lnTo>
                <a:lnTo>
                  <a:pt x="394679" y="402785"/>
                </a:lnTo>
                <a:lnTo>
                  <a:pt x="490837" y="511723"/>
                </a:lnTo>
                <a:lnTo>
                  <a:pt x="456392" y="511723"/>
                </a:lnTo>
                <a:lnTo>
                  <a:pt x="390373" y="438620"/>
                </a:lnTo>
                <a:lnTo>
                  <a:pt x="390373" y="511723"/>
                </a:lnTo>
                <a:lnTo>
                  <a:pt x="370280" y="511723"/>
                </a:lnTo>
                <a:lnTo>
                  <a:pt x="370280" y="438620"/>
                </a:lnTo>
                <a:lnTo>
                  <a:pt x="305696" y="511723"/>
                </a:lnTo>
                <a:lnTo>
                  <a:pt x="271252" y="511723"/>
                </a:lnTo>
                <a:lnTo>
                  <a:pt x="367410" y="402785"/>
                </a:lnTo>
                <a:lnTo>
                  <a:pt x="367410" y="358350"/>
                </a:lnTo>
                <a:lnTo>
                  <a:pt x="192316" y="358350"/>
                </a:lnTo>
                <a:lnTo>
                  <a:pt x="192316" y="217879"/>
                </a:lnTo>
                <a:lnTo>
                  <a:pt x="169353" y="207845"/>
                </a:lnTo>
                <a:lnTo>
                  <a:pt x="163612" y="329683"/>
                </a:lnTo>
                <a:lnTo>
                  <a:pt x="159307" y="329683"/>
                </a:lnTo>
                <a:lnTo>
                  <a:pt x="159307" y="346883"/>
                </a:lnTo>
                <a:lnTo>
                  <a:pt x="159307" y="359784"/>
                </a:lnTo>
                <a:lnTo>
                  <a:pt x="159307" y="490222"/>
                </a:lnTo>
                <a:lnTo>
                  <a:pt x="165047" y="490222"/>
                </a:lnTo>
                <a:lnTo>
                  <a:pt x="193751" y="497389"/>
                </a:lnTo>
                <a:lnTo>
                  <a:pt x="193751" y="524623"/>
                </a:lnTo>
                <a:lnTo>
                  <a:pt x="169353" y="524623"/>
                </a:lnTo>
                <a:lnTo>
                  <a:pt x="139214" y="520323"/>
                </a:lnTo>
                <a:lnTo>
                  <a:pt x="139214" y="524623"/>
                </a:lnTo>
                <a:lnTo>
                  <a:pt x="106204" y="524623"/>
                </a:lnTo>
                <a:lnTo>
                  <a:pt x="106204" y="494522"/>
                </a:lnTo>
                <a:lnTo>
                  <a:pt x="106204" y="490222"/>
                </a:lnTo>
                <a:lnTo>
                  <a:pt x="106204" y="359784"/>
                </a:lnTo>
                <a:lnTo>
                  <a:pt x="87547" y="359784"/>
                </a:lnTo>
                <a:lnTo>
                  <a:pt x="87547" y="490222"/>
                </a:lnTo>
                <a:lnTo>
                  <a:pt x="87547" y="494522"/>
                </a:lnTo>
                <a:lnTo>
                  <a:pt x="87547" y="524623"/>
                </a:lnTo>
                <a:lnTo>
                  <a:pt x="54537" y="524623"/>
                </a:lnTo>
                <a:lnTo>
                  <a:pt x="54537" y="520323"/>
                </a:lnTo>
                <a:lnTo>
                  <a:pt x="25834" y="524623"/>
                </a:lnTo>
                <a:lnTo>
                  <a:pt x="0" y="524623"/>
                </a:lnTo>
                <a:lnTo>
                  <a:pt x="0" y="497389"/>
                </a:lnTo>
                <a:lnTo>
                  <a:pt x="30139" y="490222"/>
                </a:lnTo>
                <a:lnTo>
                  <a:pt x="34445" y="490222"/>
                </a:lnTo>
                <a:lnTo>
                  <a:pt x="34445" y="359784"/>
                </a:lnTo>
                <a:lnTo>
                  <a:pt x="34445" y="346883"/>
                </a:lnTo>
                <a:lnTo>
                  <a:pt x="34445" y="329683"/>
                </a:lnTo>
                <a:lnTo>
                  <a:pt x="31574" y="329683"/>
                </a:lnTo>
                <a:lnTo>
                  <a:pt x="30139" y="302448"/>
                </a:lnTo>
                <a:lnTo>
                  <a:pt x="4306" y="302448"/>
                </a:lnTo>
                <a:lnTo>
                  <a:pt x="8611" y="169144"/>
                </a:lnTo>
                <a:lnTo>
                  <a:pt x="67454" y="159110"/>
                </a:lnTo>
                <a:lnTo>
                  <a:pt x="94723" y="190645"/>
                </a:lnTo>
                <a:lnTo>
                  <a:pt x="123427" y="159110"/>
                </a:lnTo>
                <a:lnTo>
                  <a:pt x="165047" y="159110"/>
                </a:lnTo>
                <a:lnTo>
                  <a:pt x="192316" y="172010"/>
                </a:lnTo>
                <a:lnTo>
                  <a:pt x="192316" y="117542"/>
                </a:lnTo>
                <a:lnTo>
                  <a:pt x="180835" y="117542"/>
                </a:lnTo>
                <a:lnTo>
                  <a:pt x="180835" y="93174"/>
                </a:lnTo>
                <a:lnTo>
                  <a:pt x="192316" y="93174"/>
                </a:lnTo>
                <a:lnTo>
                  <a:pt x="363104" y="93174"/>
                </a:lnTo>
                <a:close/>
                <a:moveTo>
                  <a:pt x="96902" y="0"/>
                </a:moveTo>
                <a:cubicBezTo>
                  <a:pt x="137722" y="0"/>
                  <a:pt x="170814" y="33040"/>
                  <a:pt x="170814" y="73797"/>
                </a:cubicBezTo>
                <a:cubicBezTo>
                  <a:pt x="170814" y="114554"/>
                  <a:pt x="137722" y="147594"/>
                  <a:pt x="96902" y="147594"/>
                </a:cubicBezTo>
                <a:cubicBezTo>
                  <a:pt x="56082" y="147594"/>
                  <a:pt x="22990" y="114554"/>
                  <a:pt x="22990" y="73797"/>
                </a:cubicBezTo>
                <a:cubicBezTo>
                  <a:pt x="22990" y="33040"/>
                  <a:pt x="56082" y="0"/>
                  <a:pt x="96902" y="0"/>
                </a:cubicBezTo>
                <a:close/>
              </a:path>
            </a:pathLst>
          </a:custGeom>
          <a:gradFill flip="none" rotWithShape="1">
            <a:gsLst>
              <a:gs pos="0">
                <a:schemeClr val="accent1"/>
              </a:gs>
              <a:gs pos="99000">
                <a:schemeClr val="accent1"/>
              </a:gs>
            </a:gsLst>
            <a:path path="circle">
              <a:fillToRect l="100000" t="10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armonyOS Sans SC" panose="00000500000000000000" charset="-122"/>
              <a:ea typeface="HarmonyOS Sans SC Black" panose="00000A00000000000000" charset="-122"/>
              <a:sym typeface="HarmonyOS Sans SC" panose="00000500000000000000" charset="-122"/>
            </a:endParaRPr>
          </a:p>
        </p:txBody>
      </p:sp>
      <p:sp>
        <p:nvSpPr>
          <p:cNvPr id="34" name="文本框 33"/>
          <p:cNvSpPr txBox="1"/>
          <p:nvPr/>
        </p:nvSpPr>
        <p:spPr>
          <a:xfrm>
            <a:off x="9105502" y="3599039"/>
            <a:ext cx="1986653"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a:lnSpc>
                <a:spcPct val="14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a:lnSpc>
                <a:spcPct val="130000"/>
              </a:lnSpc>
              <a:buClr>
                <a:srgbClr val="39C2D1"/>
              </a:buClr>
              <a:buSzPct val="105000"/>
            </a:pPr>
            <a:r>
              <a:rPr lang="zh-CN" altLang="en-US" sz="1400" dirty="0">
                <a:latin typeface="+mn-ea"/>
                <a:ea typeface="+mn-ea"/>
                <a:sym typeface="HarmonyOS Sans SC" panose="00000500000000000000" charset="-122"/>
              </a:rPr>
              <a:t>在这里输入你的正文阐述与关键词标题相关的具体内容，若字数太多酌情删减文案</a:t>
            </a:r>
          </a:p>
        </p:txBody>
      </p:sp>
      <p:pic>
        <p:nvPicPr>
          <p:cNvPr id="20" name="图片 19" descr="建筑的高楼&#10;&#10;中度可信度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896189" y="1665850"/>
            <a:ext cx="1155700" cy="1155700"/>
          </a:xfrm>
          <a:custGeom>
            <a:avLst/>
            <a:gdLst>
              <a:gd name="connsiteX0" fmla="*/ 577850 w 1155700"/>
              <a:gd name="connsiteY0" fmla="*/ 0 h 1155700"/>
              <a:gd name="connsiteX1" fmla="*/ 1155700 w 1155700"/>
              <a:gd name="connsiteY1" fmla="*/ 577850 h 1155700"/>
              <a:gd name="connsiteX2" fmla="*/ 577850 w 1155700"/>
              <a:gd name="connsiteY2" fmla="*/ 1155700 h 1155700"/>
              <a:gd name="connsiteX3" fmla="*/ 0 w 1155700"/>
              <a:gd name="connsiteY3" fmla="*/ 577850 h 1155700"/>
              <a:gd name="connsiteX4" fmla="*/ 577850 w 1155700"/>
              <a:gd name="connsiteY4" fmla="*/ 0 h 115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700" h="1155700">
                <a:moveTo>
                  <a:pt x="577850" y="0"/>
                </a:moveTo>
                <a:cubicBezTo>
                  <a:pt x="896988" y="0"/>
                  <a:pt x="1155700" y="258712"/>
                  <a:pt x="1155700" y="577850"/>
                </a:cubicBezTo>
                <a:cubicBezTo>
                  <a:pt x="1155700" y="896988"/>
                  <a:pt x="896988" y="1155700"/>
                  <a:pt x="577850" y="1155700"/>
                </a:cubicBezTo>
                <a:cubicBezTo>
                  <a:pt x="258712" y="1155700"/>
                  <a:pt x="0" y="896988"/>
                  <a:pt x="0" y="577850"/>
                </a:cubicBezTo>
                <a:cubicBezTo>
                  <a:pt x="0" y="258712"/>
                  <a:pt x="258712" y="0"/>
                  <a:pt x="577850" y="0"/>
                </a:cubicBezTo>
                <a:close/>
              </a:path>
            </a:pathLst>
          </a:custGeom>
          <a:solidFill>
            <a:schemeClr val="bg1"/>
          </a:solidFill>
          <a:ln>
            <a:noFill/>
          </a:ln>
          <a:effectLst>
            <a:outerShdw blurRad="571500" dist="406400" dir="5400000" sx="95000" sy="95000" algn="t" rotWithShape="0">
              <a:schemeClr val="bg2">
                <a:lumMod val="25000"/>
                <a:alpha val="20000"/>
              </a:schemeClr>
            </a:outerShdw>
          </a:effectLst>
        </p:spPr>
      </p:pic>
      <p:pic>
        <p:nvPicPr>
          <p:cNvPr id="18" name="图片 17" descr="建筑的摆设布局&#10;&#10;描述已自动生成"/>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574075" y="1665850"/>
            <a:ext cx="1155700" cy="1155700"/>
          </a:xfrm>
          <a:custGeom>
            <a:avLst/>
            <a:gdLst>
              <a:gd name="connsiteX0" fmla="*/ 577850 w 1155700"/>
              <a:gd name="connsiteY0" fmla="*/ 0 h 1155700"/>
              <a:gd name="connsiteX1" fmla="*/ 1155700 w 1155700"/>
              <a:gd name="connsiteY1" fmla="*/ 577850 h 1155700"/>
              <a:gd name="connsiteX2" fmla="*/ 577850 w 1155700"/>
              <a:gd name="connsiteY2" fmla="*/ 1155700 h 1155700"/>
              <a:gd name="connsiteX3" fmla="*/ 0 w 1155700"/>
              <a:gd name="connsiteY3" fmla="*/ 577850 h 1155700"/>
              <a:gd name="connsiteX4" fmla="*/ 577850 w 1155700"/>
              <a:gd name="connsiteY4" fmla="*/ 0 h 115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700" h="1155700">
                <a:moveTo>
                  <a:pt x="577850" y="0"/>
                </a:moveTo>
                <a:cubicBezTo>
                  <a:pt x="896988" y="0"/>
                  <a:pt x="1155700" y="258712"/>
                  <a:pt x="1155700" y="577850"/>
                </a:cubicBezTo>
                <a:cubicBezTo>
                  <a:pt x="1155700" y="896988"/>
                  <a:pt x="896988" y="1155700"/>
                  <a:pt x="577850" y="1155700"/>
                </a:cubicBezTo>
                <a:cubicBezTo>
                  <a:pt x="258712" y="1155700"/>
                  <a:pt x="0" y="896988"/>
                  <a:pt x="0" y="577850"/>
                </a:cubicBezTo>
                <a:cubicBezTo>
                  <a:pt x="0" y="258712"/>
                  <a:pt x="258712" y="0"/>
                  <a:pt x="577850" y="0"/>
                </a:cubicBezTo>
                <a:close/>
              </a:path>
            </a:pathLst>
          </a:custGeom>
          <a:solidFill>
            <a:schemeClr val="bg1"/>
          </a:solidFill>
          <a:ln>
            <a:noFill/>
          </a:ln>
          <a:effectLst>
            <a:outerShdw blurRad="571500" dist="406400" dir="5400000" sx="95000" sy="95000" algn="t" rotWithShape="0">
              <a:schemeClr val="bg2">
                <a:lumMod val="25000"/>
                <a:alpha val="20000"/>
              </a:schemeClr>
            </a:outerShdw>
          </a:effectLst>
        </p:spPr>
      </p:pic>
      <p:sp>
        <p:nvSpPr>
          <p:cNvPr id="16" name="文本框 15"/>
          <p:cNvSpPr txBox="1"/>
          <p:nvPr/>
        </p:nvSpPr>
        <p:spPr>
          <a:xfrm>
            <a:off x="744699" y="439478"/>
            <a:ext cx="2339102" cy="523220"/>
          </a:xfrm>
          <a:prstGeom prst="rect">
            <a:avLst/>
          </a:prstGeom>
          <a:noFill/>
        </p:spPr>
        <p:txBody>
          <a:bodyPr wrap="none" rtlCol="0">
            <a:spAutoFit/>
          </a:bodyPr>
          <a:lstStyle/>
          <a:p>
            <a:r>
              <a:rPr lang="zh-CN" altLang="en-US" sz="2800" dirty="0">
                <a:solidFill>
                  <a:schemeClr val="accent1"/>
                </a:solidFill>
                <a:latin typeface="+mj-ea"/>
                <a:ea typeface="+mj-ea"/>
              </a:rPr>
              <a:t>请输入大标题</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TRhNmYzOTk3MWE3MGFmYzA1MmQyOTFlNTMwZmViN2EifQ=="/>
</p:tagLst>
</file>

<file path=ppt/tags/tag2.xml><?xml version="1.0" encoding="utf-8"?>
<p:tagLst xmlns:a="http://schemas.openxmlformats.org/drawingml/2006/main" xmlns:r="http://schemas.openxmlformats.org/officeDocument/2006/relationships" xmlns:p="http://schemas.openxmlformats.org/presentationml/2006/main">
  <p:tag name="ADJUSTMENTS" val="10.232"/>
  <p:tag name="SHADOWSIZE" val="100"/>
</p:tagLst>
</file>

<file path=ppt/tags/tag3.xml><?xml version="1.0" encoding="utf-8"?>
<p:tagLst xmlns:a="http://schemas.openxmlformats.org/drawingml/2006/main" xmlns:r="http://schemas.openxmlformats.org/officeDocument/2006/relationships" xmlns:p="http://schemas.openxmlformats.org/presentationml/2006/main">
  <p:tag name="ADJUSTMENTS" val="10.232"/>
  <p:tag name="SHADOWSIZE" val="100"/>
</p:tagLst>
</file>

<file path=ppt/tags/tag4.xml><?xml version="1.0" encoding="utf-8"?>
<p:tagLst xmlns:a="http://schemas.openxmlformats.org/drawingml/2006/main" xmlns:r="http://schemas.openxmlformats.org/officeDocument/2006/relationships" xmlns:p="http://schemas.openxmlformats.org/presentationml/2006/main">
  <p:tag name="ADJUSTMENTS" val="10.232"/>
  <p:tag name="SHADOWSIZE" val="100"/>
</p:tagLst>
</file>

<file path=ppt/tags/tag5.xml><?xml version="1.0" encoding="utf-8"?>
<p:tagLst xmlns:a="http://schemas.openxmlformats.org/drawingml/2006/main" xmlns:r="http://schemas.openxmlformats.org/officeDocument/2006/relationships" xmlns:p="http://schemas.openxmlformats.org/presentationml/2006/main">
  <p:tag name="TEXTZ '" val="-2.147484E+09"/>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1_Office 主题​​">
  <a:themeElements>
    <a:clrScheme name="Office">
      <a:dk1>
        <a:srgbClr val="000000"/>
      </a:dk1>
      <a:lt1>
        <a:srgbClr val="FFFFFF"/>
      </a:lt1>
      <a:dk2>
        <a:srgbClr val="778495"/>
      </a:dk2>
      <a:lt2>
        <a:srgbClr val="F0F0F0"/>
      </a:lt2>
      <a:accent1>
        <a:srgbClr val="2890EA"/>
      </a:accent1>
      <a:accent2>
        <a:srgbClr val="27C5F7"/>
      </a:accent2>
      <a:accent3>
        <a:srgbClr val="71B4F0"/>
      </a:accent3>
      <a:accent4>
        <a:srgbClr val="828282"/>
      </a:accent4>
      <a:accent5>
        <a:srgbClr val="A5A5A5"/>
      </a:accent5>
      <a:accent6>
        <a:srgbClr val="C9C9C9"/>
      </a:accent6>
      <a:hlink>
        <a:srgbClr val="4472C4"/>
      </a:hlink>
      <a:folHlink>
        <a:srgbClr val="BFBFBF"/>
      </a:folHlink>
    </a:clrScheme>
    <a:fontScheme name="自定义 2">
      <a:majorFont>
        <a:latin typeface="HarmonyOS Sans SC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HarmonyOS Sans SC"/>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HarmonyOS Sans SC"/>
        <a:ea typeface=""/>
        <a:cs typeface=""/>
        <a:font script="Jpan" typeface="ＭＳ Ｐゴシック"/>
        <a:font script="Hang" typeface="맑은 고딕"/>
        <a:font script="Hans" typeface="HarmonyOS Sans SC"/>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HarmonyOS Sans SC"/>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HarmonyOS Sans SC"/>
        <a:ea typeface=""/>
        <a:cs typeface=""/>
        <a:font script="Jpan" typeface="ＭＳ Ｐゴシック"/>
        <a:font script="Hang" typeface="맑은 고딕"/>
        <a:font script="Hans" typeface="HarmonyOS Sans SC"/>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2890EA"/>
    </a:accent1>
    <a:accent2>
      <a:srgbClr val="27C5F7"/>
    </a:accent2>
    <a:accent3>
      <a:srgbClr val="71B4F0"/>
    </a:accent3>
    <a:accent4>
      <a:srgbClr val="828282"/>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TotalTime>
  <Words>1022</Words>
  <Application>Microsoft Office PowerPoint</Application>
  <PresentationFormat>宽屏</PresentationFormat>
  <Paragraphs>143</Paragraphs>
  <Slides>17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HarmonyOS Sans SC</vt:lpstr>
      <vt:lpstr>HarmonyOS Sans SC Black</vt:lpstr>
      <vt:lpstr>OPPOSans H</vt:lpstr>
      <vt:lpstr>OPPOSans M</vt:lpstr>
      <vt:lpstr>阿里巴巴普惠体 2.0 55 Regular</vt:lpstr>
      <vt:lpstr>阿里巴巴普惠体 2.0 65 Medium</vt:lpstr>
      <vt:lpstr>Arial</vt:lpstr>
      <vt:lpstr>11_Office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青蓝色几何风工作总结ppt模板</dc:title>
  <dc:creator>©小柯</dc:creator>
  <cp:keywords>P界达人</cp:keywords>
  <dc:description>51PPT模板网，幻灯片演示模板及素材免费下载！_x000d_
51PPT模板网 唯一访问网址：www.51pptmoban.com</dc:description>
  <cp:lastModifiedBy>51pptmoban .com</cp:lastModifiedBy>
  <cp:revision>12</cp:revision>
  <dcterms:created xsi:type="dcterms:W3CDTF">2023-08-15T06:51:00Z</dcterms:created>
  <dcterms:modified xsi:type="dcterms:W3CDTF">2023-11-20T14:32:53Z</dcterms:modified>
  <cp:contentStatus>青蓝色几何风工作总结ppt模板，www.51pptmoban.com</cp:contentStatus>
  <cp:version>51pptmoban.com（V51-112005版）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14076BE2E2944040A143AF1B68C0E714_12</vt:lpwstr>
  </property>
  <property fmtid="{D5CDD505-2E9C-101B-9397-08002B2CF9AE}" pid="3" name="KSOProductBuildVer">
    <vt:lpwstr>2052-12.1.0.15120</vt:lpwstr>
  </property>
</Properties>
</file>