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70" r:id="rId5"/>
    <p:sldId id="271" r:id="rId6"/>
    <p:sldId id="260" r:id="rId7"/>
    <p:sldId id="259" r:id="rId8"/>
    <p:sldId id="261" r:id="rId9"/>
    <p:sldId id="262" r:id="rId10"/>
    <p:sldId id="264" r:id="rId11"/>
    <p:sldId id="263" r:id="rId12"/>
    <p:sldId id="265" r:id="rId13"/>
    <p:sldId id="268" r:id="rId14"/>
    <p:sldId id="266" r:id="rId15"/>
    <p:sldId id="269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876" y="54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894E-4AE2-8D87-45760096F1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894E-4AE2-8D87-45760096F1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894E-4AE2-8D87-45760096F1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868303"/>
        <c:axId val="42868959"/>
      </c:lineChart>
      <c:catAx>
        <c:axId val="4286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868959"/>
        <c:crosses val="autoZero"/>
        <c:auto val="1"/>
        <c:lblAlgn val="ctr"/>
        <c:lblOffset val="100"/>
        <c:noMultiLvlLbl val="0"/>
      </c:catAx>
      <c:valAx>
        <c:axId val="42868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8683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85BC5-0ACC-4D26-8C79-C6B9A263DD7F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F9C08-603F-476D-A112-3889F027FA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40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FC6873-DD3A-2B83-2829-A1CC678EF4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5313C3D-1BD6-070F-2B9B-D44C3641B9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C2A3FB-67AC-7144-E734-61739CD66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8DEC5F-8881-334D-DC0D-6AF52A5F2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F82570-E249-55FD-2580-175B7FE1B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42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FCBBD3-6845-72CA-85E8-6C5D8F737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7603546-1D7E-FD68-8465-C35CBE6AE5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A4B56B-79C6-99C2-8CDD-A5BBCAEB1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E0B0E0-D6F4-A0B5-3E6B-BE3CE7836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488634-8762-77E1-6E1C-A559560EF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17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D78A8C7-9587-A490-06D6-C8C93AA4CD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EFDEE54-EE25-7BE2-F181-A780B0DE9F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3E77CE-3BEB-CE95-9AE1-85387C79A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6DC9EE-C80C-C995-62A5-50D3C307A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BCF84F-EA26-5CCC-51B7-0334A4F13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428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2678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594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AB415C-C2C1-23C5-0D15-CE6DADCB1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F17462-405F-96B4-6049-A12E5C05AC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8DF20C-04B6-31C2-14B3-42EE9280B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9B033F-BD25-291A-1FBA-901D05CA8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A31901-5FD1-FFC2-C989-0C2812899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260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B150DB-1356-FE8E-1FA4-CA7F14BEA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2B6901-D7D7-061F-0060-BE5C2338B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2CD921-786C-5278-6942-DC374D5CD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E277AD-EE11-BDD4-8056-48A4561A9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A85B1E-B4AE-432A-4CBA-EFAF7F508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978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8F22B5-DF12-DA29-6F96-BEF98973F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9ACD86-60F3-EE00-1DEF-A8C3B8DE5B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711BB4-40A0-C5ED-5345-26D731C58B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ED52D5-AB08-29C4-A971-C31216DAF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EB60AF9-F662-E579-0754-C7A9BD299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33CC5C-A2F0-049F-2B79-CC1C9AF5B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449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3F5F47-BC6A-93BD-577C-7A1B973B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1C3F97-0D09-1DA4-3EB7-461D35FE4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E489C48-377C-D2E9-A019-039DDC80DC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7DF11A2-20CC-4BDD-3428-2DBAFF5E85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2EC26CC-1384-6F3C-3A69-1A70BB602B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6D73D5D-FFD1-0065-BB7A-05CE8F4F9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913B38B-80EF-158D-1ED1-4E7ACFD4F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D2F387D-1390-2B09-8AFE-D95E751D1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480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730C36-70A2-4ED5-AA5E-108D1E9D2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C613655-6906-2072-6A6E-E2CB7CE6A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CE0F9ED-FC1E-91B9-F739-4CFE82D9E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8C4467-BBD4-7211-771E-602B6BF06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909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BEA8067-5668-96B1-BFB6-6F9EDDB2F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C9D2978-7F04-9D64-2AD5-B41915E7D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18D6B2C-6A45-7C1F-D3B3-F0CEAA855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79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5F8918-B3FF-F155-EB13-4126CD7CD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6D9F4C-54CC-172C-11C3-DBB91717D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FD21B2-0FDA-FD8F-4B9B-292574E451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B0390DC-FCC1-C5C1-D47E-A1940C165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D9C243C-E3CC-FAC9-44A4-46C97F0ED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C9F66E-5ADC-4BDA-29CF-EBE3AF586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541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0A51ED-4E26-298C-B755-254FD366F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6F8088E-6593-5A98-E2D6-B7ED4167DB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53F8C8-ED34-1D9E-5686-3693F21E5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7705C1-8583-CF86-E29C-9C947CFB8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EF89BE4-850B-096A-8A55-8EF28B745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1EC96C-B0E7-BA9C-3853-AC9BD09B2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179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2D88CD-BE9C-A04E-6418-7AE5FD5ED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E780A7-FFBB-BCB9-2C21-0C1CF2DFF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E53962-D2EB-DCD4-7699-D64463EDB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6396B-B096-43DA-9476-314CACC4DBD5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46207D-5B82-4A23-3AF0-C032392F2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099220-E5F8-6C85-58C9-F3E88574D0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F4F68-9385-4E99-89AF-9A99267F6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977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8ECC298-8C22-A5D2-7462-52F4AD044719}"/>
              </a:ext>
            </a:extLst>
          </p:cNvPr>
          <p:cNvSpPr/>
          <p:nvPr/>
        </p:nvSpPr>
        <p:spPr>
          <a:xfrm>
            <a:off x="733425" y="0"/>
            <a:ext cx="2415514" cy="6850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40BEEBC-3DF6-FB23-409F-598F7C2BE11C}"/>
              </a:ext>
            </a:extLst>
          </p:cNvPr>
          <p:cNvGrpSpPr/>
          <p:nvPr/>
        </p:nvGrpSpPr>
        <p:grpSpPr>
          <a:xfrm>
            <a:off x="3654715" y="2596198"/>
            <a:ext cx="7964755" cy="2074009"/>
            <a:chOff x="3416590" y="2462848"/>
            <a:chExt cx="8542544" cy="222446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525114E-C074-6F39-8FA8-D44D44D21CEE}"/>
                </a:ext>
              </a:extLst>
            </p:cNvPr>
            <p:cNvSpPr txBox="1"/>
            <p:nvPr/>
          </p:nvSpPr>
          <p:spPr>
            <a:xfrm>
              <a:off x="3649167" y="3000772"/>
              <a:ext cx="8309967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66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输入你的封面大标题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6F1A7BA-8E8D-5D94-48B3-7AC7C68291DA}"/>
                </a:ext>
              </a:extLst>
            </p:cNvPr>
            <p:cNvSpPr txBox="1"/>
            <p:nvPr/>
          </p:nvSpPr>
          <p:spPr>
            <a:xfrm>
              <a:off x="3738118" y="2462848"/>
              <a:ext cx="3576123" cy="33010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>
                      <a:lumMod val="100000"/>
                    </a:schemeClr>
                  </a:solidFill>
                  <a:latin typeface="+mn-ea"/>
                </a:rPr>
                <a:t>输入你的副标题或大标题英文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38045A44-F2B7-3087-5BF6-E93726F266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71711" y="2627900"/>
              <a:ext cx="4222913" cy="0"/>
            </a:xfrm>
            <a:prstGeom prst="line">
              <a:avLst/>
            </a:prstGeom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1D65996-28B8-C586-91CC-D99E01D29199}"/>
                </a:ext>
              </a:extLst>
            </p:cNvPr>
            <p:cNvGrpSpPr/>
            <p:nvPr/>
          </p:nvGrpSpPr>
          <p:grpSpPr>
            <a:xfrm>
              <a:off x="3416590" y="4456239"/>
              <a:ext cx="1403066" cy="231073"/>
              <a:chOff x="4095451" y="4640913"/>
              <a:chExt cx="1403066" cy="231073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CB0D787-3BA8-CC0A-C06E-C934E218B334}"/>
                  </a:ext>
                </a:extLst>
              </p:cNvPr>
              <p:cNvSpPr/>
              <p:nvPr/>
            </p:nvSpPr>
            <p:spPr>
              <a:xfrm>
                <a:off x="4095451" y="4672584"/>
                <a:ext cx="164592" cy="164592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5400" dirty="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D94F738-88BA-7EAA-394C-8B2CFC9523DC}"/>
                  </a:ext>
                </a:extLst>
              </p:cNvPr>
              <p:cNvSpPr txBox="1"/>
              <p:nvPr/>
            </p:nvSpPr>
            <p:spPr>
              <a:xfrm>
                <a:off x="4408487" y="4640913"/>
                <a:ext cx="1090030" cy="23107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latin typeface="+mn-ea"/>
                  </a:rPr>
                  <a:t>汇报人：</a:t>
                </a:r>
                <a:r>
                  <a:rPr lang="en-US" altLang="zh-CN" sz="1400" dirty="0">
                    <a:solidFill>
                      <a:schemeClr val="accent1">
                        <a:lumMod val="100000"/>
                      </a:schemeClr>
                    </a:solidFill>
                    <a:latin typeface="+mn-ea"/>
                  </a:rPr>
                  <a:t>xxx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5E43503-69F8-F920-397A-CB0C0BE52F61}"/>
                </a:ext>
              </a:extLst>
            </p:cNvPr>
            <p:cNvGrpSpPr/>
            <p:nvPr/>
          </p:nvGrpSpPr>
          <p:grpSpPr>
            <a:xfrm>
              <a:off x="5675158" y="4456239"/>
              <a:ext cx="1210505" cy="231073"/>
              <a:chOff x="4095451" y="4640913"/>
              <a:chExt cx="1210505" cy="231073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9CD6B75B-E9DA-54DE-56A4-0EB967A56DA6}"/>
                  </a:ext>
                </a:extLst>
              </p:cNvPr>
              <p:cNvSpPr/>
              <p:nvPr/>
            </p:nvSpPr>
            <p:spPr>
              <a:xfrm>
                <a:off x="4095451" y="4672584"/>
                <a:ext cx="164592" cy="164592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5400" dirty="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E0E45AE-F8FA-E95A-F42A-2BB365BD4C6F}"/>
                  </a:ext>
                </a:extLst>
              </p:cNvPr>
              <p:cNvSpPr txBox="1"/>
              <p:nvPr/>
            </p:nvSpPr>
            <p:spPr>
              <a:xfrm>
                <a:off x="4408487" y="4640913"/>
                <a:ext cx="897469" cy="23107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latin typeface="+mn-ea"/>
                  </a:rPr>
                  <a:t>单位：</a:t>
                </a:r>
                <a:r>
                  <a:rPr lang="en-US" altLang="zh-CN" sz="1400" dirty="0">
                    <a:solidFill>
                      <a:schemeClr val="accent1">
                        <a:lumMod val="100000"/>
                      </a:schemeClr>
                    </a:solidFill>
                    <a:latin typeface="+mn-ea"/>
                  </a:rPr>
                  <a:t>xxx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AE0C4FA-0307-7227-2ADD-B8A76228A04F}"/>
                </a:ext>
              </a:extLst>
            </p:cNvPr>
            <p:cNvSpPr/>
            <p:nvPr/>
          </p:nvSpPr>
          <p:spPr>
            <a:xfrm flipH="1">
              <a:off x="3416590" y="2462848"/>
              <a:ext cx="91440" cy="151923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5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85542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88D0366-0B5C-05B1-C31C-0B002FFA15C2}"/>
              </a:ext>
            </a:extLst>
          </p:cNvPr>
          <p:cNvSpPr/>
          <p:nvPr/>
        </p:nvSpPr>
        <p:spPr>
          <a:xfrm>
            <a:off x="0" y="0"/>
            <a:ext cx="692150" cy="692150"/>
          </a:xfrm>
          <a:custGeom>
            <a:avLst/>
            <a:gdLst>
              <a:gd name="connsiteX0" fmla="*/ 431832 w 692150"/>
              <a:gd name="connsiteY0" fmla="*/ 0 h 692150"/>
              <a:gd name="connsiteX1" fmla="*/ 692150 w 692150"/>
              <a:gd name="connsiteY1" fmla="*/ 0 h 692150"/>
              <a:gd name="connsiteX2" fmla="*/ 0 w 692150"/>
              <a:gd name="connsiteY2" fmla="*/ 692150 h 692150"/>
              <a:gd name="connsiteX3" fmla="*/ 0 w 692150"/>
              <a:gd name="connsiteY3" fmla="*/ 431832 h 692150"/>
              <a:gd name="connsiteX4" fmla="*/ 431832 w 692150"/>
              <a:gd name="connsiteY4" fmla="*/ 0 h 69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150" h="692150">
                <a:moveTo>
                  <a:pt x="431832" y="0"/>
                </a:moveTo>
                <a:lnTo>
                  <a:pt x="692150" y="0"/>
                </a:lnTo>
                <a:cubicBezTo>
                  <a:pt x="692150" y="382264"/>
                  <a:pt x="382264" y="692150"/>
                  <a:pt x="0" y="692150"/>
                </a:cubicBezTo>
                <a:lnTo>
                  <a:pt x="0" y="431832"/>
                </a:lnTo>
                <a:cubicBezTo>
                  <a:pt x="238494" y="431832"/>
                  <a:pt x="431832" y="238494"/>
                  <a:pt x="4318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7F9D46-12E4-6846-C5F1-7DA1A73A8DC6}"/>
              </a:ext>
            </a:extLst>
          </p:cNvPr>
          <p:cNvSpPr txBox="1"/>
          <p:nvPr/>
        </p:nvSpPr>
        <p:spPr>
          <a:xfrm>
            <a:off x="770123" y="168930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4" name="任意形状 12">
            <a:extLst>
              <a:ext uri="{FF2B5EF4-FFF2-40B4-BE49-F238E27FC236}">
                <a16:creationId xmlns:a16="http://schemas.microsoft.com/office/drawing/2014/main" id="{7CC67BD7-C6A4-A6E3-BB1B-DD82F14118F9}"/>
              </a:ext>
            </a:extLst>
          </p:cNvPr>
          <p:cNvSpPr/>
          <p:nvPr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8190271 w 12192000"/>
              <a:gd name="connsiteY4" fmla="*/ 639060 h 909447"/>
              <a:gd name="connsiteX5" fmla="*/ 12049480 w 12192000"/>
              <a:gd name="connsiteY5" fmla="*/ 34242 h 909447"/>
              <a:gd name="connsiteX6" fmla="*/ 12192000 w 12192000"/>
              <a:gd name="connsiteY6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049480 w 12192000"/>
              <a:gd name="connsiteY4" fmla="*/ 34242 h 909447"/>
              <a:gd name="connsiteX5" fmla="*/ 12192000 w 12192000"/>
              <a:gd name="connsiteY5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8" name="Rectangle 21">
            <a:extLst>
              <a:ext uri="{FF2B5EF4-FFF2-40B4-BE49-F238E27FC236}">
                <a16:creationId xmlns:a16="http://schemas.microsoft.com/office/drawing/2014/main" id="{7C2E3E84-A47A-9E6F-4E12-811255A33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765" y="1964231"/>
            <a:ext cx="1766967" cy="17792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Rectangle 22">
            <a:extLst>
              <a:ext uri="{FF2B5EF4-FFF2-40B4-BE49-F238E27FC236}">
                <a16:creationId xmlns:a16="http://schemas.microsoft.com/office/drawing/2014/main" id="{3E88EE42-8351-92B2-0E91-668605505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765" y="2508227"/>
            <a:ext cx="1766967" cy="12352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Rectangle 23">
            <a:extLst>
              <a:ext uri="{FF2B5EF4-FFF2-40B4-BE49-F238E27FC236}">
                <a16:creationId xmlns:a16="http://schemas.microsoft.com/office/drawing/2014/main" id="{F7D59206-D6B3-1C34-E7BE-F71E1ED57D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283" y="2123749"/>
            <a:ext cx="1447931" cy="14602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DAFB94D6-A151-297E-F423-F94315AB6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644" y="1964231"/>
            <a:ext cx="1766967" cy="17792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25">
            <a:extLst>
              <a:ext uri="{FF2B5EF4-FFF2-40B4-BE49-F238E27FC236}">
                <a16:creationId xmlns:a16="http://schemas.microsoft.com/office/drawing/2014/main" id="{919C0D7E-16ED-336D-A6DE-3DEE5AEDB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644" y="3305816"/>
            <a:ext cx="1766967" cy="4376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Rectangle 26">
            <a:extLst>
              <a:ext uri="{FF2B5EF4-FFF2-40B4-BE49-F238E27FC236}">
                <a16:creationId xmlns:a16="http://schemas.microsoft.com/office/drawing/2014/main" id="{4F0C65DA-CE71-5EDD-5E83-25C9CB72A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117" y="2123749"/>
            <a:ext cx="1449976" cy="14602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Rectangle 27">
            <a:extLst>
              <a:ext uri="{FF2B5EF4-FFF2-40B4-BE49-F238E27FC236}">
                <a16:creationId xmlns:a16="http://schemas.microsoft.com/office/drawing/2014/main" id="{83FB5768-E550-C01E-DAF5-0C892750FE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6388" y="1964231"/>
            <a:ext cx="1766967" cy="17792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Rectangle 28">
            <a:extLst>
              <a:ext uri="{FF2B5EF4-FFF2-40B4-BE49-F238E27FC236}">
                <a16:creationId xmlns:a16="http://schemas.microsoft.com/office/drawing/2014/main" id="{0C66563E-8F67-570B-A7FE-485E4952E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6388" y="2211689"/>
            <a:ext cx="1766967" cy="15317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Rectangle 29">
            <a:extLst>
              <a:ext uri="{FF2B5EF4-FFF2-40B4-BE49-F238E27FC236}">
                <a16:creationId xmlns:a16="http://schemas.microsoft.com/office/drawing/2014/main" id="{378CAA0C-BE2B-02D0-D72A-C0A02E748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5906" y="2123749"/>
            <a:ext cx="1449977" cy="14602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Rectangle 30">
            <a:extLst>
              <a:ext uri="{FF2B5EF4-FFF2-40B4-BE49-F238E27FC236}">
                <a16:creationId xmlns:a16="http://schemas.microsoft.com/office/drawing/2014/main" id="{DBD46E93-D2DE-0BE1-882F-B08D76033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0268" y="1964231"/>
            <a:ext cx="1766967" cy="17792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Rectangle 31">
            <a:extLst>
              <a:ext uri="{FF2B5EF4-FFF2-40B4-BE49-F238E27FC236}">
                <a16:creationId xmlns:a16="http://schemas.microsoft.com/office/drawing/2014/main" id="{F8B9F18F-E32B-9EE8-B979-2C826841D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0268" y="2819082"/>
            <a:ext cx="1766967" cy="924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Rectangle 32">
            <a:extLst>
              <a:ext uri="{FF2B5EF4-FFF2-40B4-BE49-F238E27FC236}">
                <a16:creationId xmlns:a16="http://schemas.microsoft.com/office/drawing/2014/main" id="{1C25E347-9F71-4F33-C4B9-EBE326F5B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86" y="2123749"/>
            <a:ext cx="1447931" cy="14602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Rectangle 33">
            <a:extLst>
              <a:ext uri="{FF2B5EF4-FFF2-40B4-BE49-F238E27FC236}">
                <a16:creationId xmlns:a16="http://schemas.microsoft.com/office/drawing/2014/main" id="{C87969F5-3E8E-70E8-A343-30B5A6979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3832" y="2549129"/>
            <a:ext cx="148474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75%</a:t>
            </a:r>
          </a:p>
        </p:txBody>
      </p:sp>
      <p:sp>
        <p:nvSpPr>
          <p:cNvPr id="51" name="Rectangle 34">
            <a:extLst>
              <a:ext uri="{FF2B5EF4-FFF2-40B4-BE49-F238E27FC236}">
                <a16:creationId xmlns:a16="http://schemas.microsoft.com/office/drawing/2014/main" id="{806EDEF8-EDD3-6855-F5DA-847397868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666" y="2549129"/>
            <a:ext cx="148474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27%</a:t>
            </a:r>
          </a:p>
        </p:txBody>
      </p:sp>
      <p:sp>
        <p:nvSpPr>
          <p:cNvPr id="52" name="Rectangle 35">
            <a:extLst>
              <a:ext uri="{FF2B5EF4-FFF2-40B4-BE49-F238E27FC236}">
                <a16:creationId xmlns:a16="http://schemas.microsoft.com/office/drawing/2014/main" id="{25E09790-4161-9241-EDD0-CD91D7DB0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9320" y="2549129"/>
            <a:ext cx="148474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accent1"/>
                </a:solidFill>
              </a:rPr>
              <a:t>91%</a:t>
            </a:r>
          </a:p>
        </p:txBody>
      </p:sp>
      <p:sp>
        <p:nvSpPr>
          <p:cNvPr id="53" name="Rectangle 36">
            <a:extLst>
              <a:ext uri="{FF2B5EF4-FFF2-40B4-BE49-F238E27FC236}">
                <a16:creationId xmlns:a16="http://schemas.microsoft.com/office/drawing/2014/main" id="{3BA1075C-9B59-BC1E-D1FC-69A7FC849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7289" y="2549129"/>
            <a:ext cx="148474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50%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DE56D90-ABCB-2202-6507-B3DCCFA552EB}"/>
              </a:ext>
            </a:extLst>
          </p:cNvPr>
          <p:cNvSpPr txBox="1"/>
          <p:nvPr/>
        </p:nvSpPr>
        <p:spPr>
          <a:xfrm>
            <a:off x="1528300" y="3984800"/>
            <a:ext cx="15398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9D8BC20-A15D-D3D6-6247-31CFBBDE44C1}"/>
              </a:ext>
            </a:extLst>
          </p:cNvPr>
          <p:cNvSpPr txBox="1"/>
          <p:nvPr/>
        </p:nvSpPr>
        <p:spPr>
          <a:xfrm>
            <a:off x="1299189" y="4384910"/>
            <a:ext cx="1998118" cy="1194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在这里输入你的正文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阐述与关键词标题相关的具体内容，若字数太多酌情先删减文案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4471608-CCBF-198B-41AA-59F4A1B0C191}"/>
              </a:ext>
            </a:extLst>
          </p:cNvPr>
          <p:cNvSpPr txBox="1"/>
          <p:nvPr/>
        </p:nvSpPr>
        <p:spPr>
          <a:xfrm>
            <a:off x="4058089" y="3984800"/>
            <a:ext cx="15398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51DA1FB-65C1-DA00-2F90-25D623169D01}"/>
              </a:ext>
            </a:extLst>
          </p:cNvPr>
          <p:cNvSpPr txBox="1"/>
          <p:nvPr/>
        </p:nvSpPr>
        <p:spPr>
          <a:xfrm>
            <a:off x="3828978" y="4384910"/>
            <a:ext cx="1998118" cy="1194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</a:rPr>
              <a:t>在这里输入你的正文</a:t>
            </a:r>
            <a:endParaRPr lang="en-US" altLang="zh-CN" sz="140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</a:rPr>
              <a:t>阐述与关键词标题相关的具体内容，若字数太多酌情先删减文案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BDB2F36-7D36-0974-906D-E5D57E0693E4}"/>
              </a:ext>
            </a:extLst>
          </p:cNvPr>
          <p:cNvSpPr txBox="1"/>
          <p:nvPr/>
        </p:nvSpPr>
        <p:spPr>
          <a:xfrm>
            <a:off x="6581743" y="3984800"/>
            <a:ext cx="15398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2AB7307-9C7F-43DD-278E-162AF2F91297}"/>
              </a:ext>
            </a:extLst>
          </p:cNvPr>
          <p:cNvSpPr txBox="1"/>
          <p:nvPr/>
        </p:nvSpPr>
        <p:spPr>
          <a:xfrm>
            <a:off x="6352632" y="4384910"/>
            <a:ext cx="1998118" cy="1194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</a:rPr>
              <a:t>在这里输入你的正文</a:t>
            </a:r>
            <a:endParaRPr lang="en-US" altLang="zh-CN" sz="140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</a:rPr>
              <a:t>阐述与关键词标题相关的具体内容，若字数太多酌情先删减文案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20F2625-05D3-3BBB-7493-3B532CACECC7}"/>
              </a:ext>
            </a:extLst>
          </p:cNvPr>
          <p:cNvSpPr txBox="1"/>
          <p:nvPr/>
        </p:nvSpPr>
        <p:spPr>
          <a:xfrm>
            <a:off x="9123804" y="3984800"/>
            <a:ext cx="15398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E82BA92-2D93-D6BE-9540-921434964157}"/>
              </a:ext>
            </a:extLst>
          </p:cNvPr>
          <p:cNvSpPr txBox="1"/>
          <p:nvPr/>
        </p:nvSpPr>
        <p:spPr>
          <a:xfrm>
            <a:off x="8894693" y="4384910"/>
            <a:ext cx="1998118" cy="1194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</a:rPr>
              <a:t>在这里输入你的正文</a:t>
            </a:r>
            <a:endParaRPr lang="en-US" altLang="zh-CN" sz="140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</a:rPr>
              <a:t>阐述与关键词标题相关的具体内容，若字数太多酌情先删减文案</a:t>
            </a:r>
          </a:p>
        </p:txBody>
      </p:sp>
    </p:spTree>
    <p:extLst>
      <p:ext uri="{BB962C8B-B14F-4D97-AF65-F5344CB8AC3E}">
        <p14:creationId xmlns:p14="http://schemas.microsoft.com/office/powerpoint/2010/main" val="3265436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xtraShape0">
            <a:extLst>
              <a:ext uri="{FF2B5EF4-FFF2-40B4-BE49-F238E27FC236}">
                <a16:creationId xmlns:a16="http://schemas.microsoft.com/office/drawing/2014/main" id="{9C9BB91B-6913-6A15-ECAA-F910C54340C4}"/>
              </a:ext>
            </a:extLst>
          </p:cNvPr>
          <p:cNvCxnSpPr>
            <a:cxnSpLocks/>
          </p:cNvCxnSpPr>
          <p:nvPr/>
        </p:nvCxnSpPr>
        <p:spPr>
          <a:xfrm>
            <a:off x="6106918" y="2286449"/>
            <a:ext cx="0" cy="2871020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xtraShape0">
            <a:extLst>
              <a:ext uri="{FF2B5EF4-FFF2-40B4-BE49-F238E27FC236}">
                <a16:creationId xmlns:a16="http://schemas.microsoft.com/office/drawing/2014/main" id="{4F05486C-D957-2446-BB4F-487F824EF9F1}"/>
              </a:ext>
            </a:extLst>
          </p:cNvPr>
          <p:cNvSpPr/>
          <p:nvPr/>
        </p:nvSpPr>
        <p:spPr>
          <a:xfrm rot="5400000">
            <a:off x="6027604" y="2127821"/>
            <a:ext cx="158628" cy="158628"/>
          </a:xfrm>
          <a:prstGeom prst="ellipse">
            <a:avLst/>
          </a:prstGeom>
          <a:solidFill>
            <a:srgbClr val="778495"/>
          </a:solidFill>
          <a:ln w="47625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ExtraShape0">
            <a:extLst>
              <a:ext uri="{FF2B5EF4-FFF2-40B4-BE49-F238E27FC236}">
                <a16:creationId xmlns:a16="http://schemas.microsoft.com/office/drawing/2014/main" id="{6B526D0A-20F3-71CB-AAA3-1B9EFEB756F1}"/>
              </a:ext>
            </a:extLst>
          </p:cNvPr>
          <p:cNvSpPr/>
          <p:nvPr/>
        </p:nvSpPr>
        <p:spPr>
          <a:xfrm rot="4730817">
            <a:off x="6053385" y="2153602"/>
            <a:ext cx="107066" cy="107066"/>
          </a:xfrm>
          <a:prstGeom prst="ellipse">
            <a:avLst/>
          </a:prstGeom>
          <a:solidFill>
            <a:schemeClr val="bg1"/>
          </a:solidFill>
          <a:ln w="47625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ExtraShape7">
            <a:extLst>
              <a:ext uri="{FF2B5EF4-FFF2-40B4-BE49-F238E27FC236}">
                <a16:creationId xmlns:a16="http://schemas.microsoft.com/office/drawing/2014/main" id="{3EC6B4E1-0406-85EF-F4D9-A21E2D961177}"/>
              </a:ext>
            </a:extLst>
          </p:cNvPr>
          <p:cNvCxnSpPr/>
          <p:nvPr/>
        </p:nvCxnSpPr>
        <p:spPr>
          <a:xfrm>
            <a:off x="5127121" y="3087447"/>
            <a:ext cx="1959595" cy="1"/>
          </a:xfrm>
          <a:prstGeom prst="line">
            <a:avLst/>
          </a:prstGeom>
          <a:ln w="19050">
            <a:solidFill>
              <a:schemeClr val="accent1">
                <a:lumMod val="100000"/>
              </a:schemeClr>
            </a:solidFill>
            <a:tailEnd type="none" w="lg" len="lg"/>
          </a:ln>
          <a:effectLst>
            <a:outerShdw blurRad="50800" dist="25400" dir="2700000" algn="tl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xtraShape77">
            <a:extLst>
              <a:ext uri="{FF2B5EF4-FFF2-40B4-BE49-F238E27FC236}">
                <a16:creationId xmlns:a16="http://schemas.microsoft.com/office/drawing/2014/main" id="{ECB17580-EBE8-90DD-43EC-AE9CC88E9131}"/>
              </a:ext>
            </a:extLst>
          </p:cNvPr>
          <p:cNvSpPr/>
          <p:nvPr/>
        </p:nvSpPr>
        <p:spPr>
          <a:xfrm rot="5400000">
            <a:off x="5918457" y="2898986"/>
            <a:ext cx="376923" cy="37692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47625"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ExtraShap777">
            <a:extLst>
              <a:ext uri="{FF2B5EF4-FFF2-40B4-BE49-F238E27FC236}">
                <a16:creationId xmlns:a16="http://schemas.microsoft.com/office/drawing/2014/main" id="{0E9743DB-09F3-123D-4EBB-B3844BC6D81B}"/>
              </a:ext>
            </a:extLst>
          </p:cNvPr>
          <p:cNvSpPr/>
          <p:nvPr/>
        </p:nvSpPr>
        <p:spPr>
          <a:xfrm rot="5400000">
            <a:off x="5979717" y="2960247"/>
            <a:ext cx="254403" cy="254403"/>
          </a:xfrm>
          <a:prstGeom prst="ellipse">
            <a:avLst/>
          </a:prstGeom>
          <a:solidFill>
            <a:schemeClr val="bg1"/>
          </a:solidFill>
          <a:ln w="47625"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ExtraShape8">
            <a:extLst>
              <a:ext uri="{FF2B5EF4-FFF2-40B4-BE49-F238E27FC236}">
                <a16:creationId xmlns:a16="http://schemas.microsoft.com/office/drawing/2014/main" id="{2FBD0834-D487-F1FD-B26A-2611280BC8BC}"/>
              </a:ext>
            </a:extLst>
          </p:cNvPr>
          <p:cNvCxnSpPr/>
          <p:nvPr/>
        </p:nvCxnSpPr>
        <p:spPr>
          <a:xfrm>
            <a:off x="5127121" y="4551490"/>
            <a:ext cx="1959595" cy="1"/>
          </a:xfrm>
          <a:prstGeom prst="line">
            <a:avLst/>
          </a:prstGeom>
          <a:ln w="19050">
            <a:solidFill>
              <a:schemeClr val="accent3">
                <a:lumMod val="100000"/>
              </a:schemeClr>
            </a:solidFill>
            <a:tailEnd type="none" w="lg" len="lg"/>
          </a:ln>
          <a:effectLst>
            <a:outerShdw blurRad="50800" dist="25400" dir="2700000" algn="tl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xtraShape88">
            <a:extLst>
              <a:ext uri="{FF2B5EF4-FFF2-40B4-BE49-F238E27FC236}">
                <a16:creationId xmlns:a16="http://schemas.microsoft.com/office/drawing/2014/main" id="{DB43680E-CFAD-A450-1970-8F008F83C0FB}"/>
              </a:ext>
            </a:extLst>
          </p:cNvPr>
          <p:cNvSpPr/>
          <p:nvPr/>
        </p:nvSpPr>
        <p:spPr>
          <a:xfrm rot="5400000">
            <a:off x="5918457" y="4363028"/>
            <a:ext cx="376923" cy="376923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47625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ExtraShape888">
            <a:extLst>
              <a:ext uri="{FF2B5EF4-FFF2-40B4-BE49-F238E27FC236}">
                <a16:creationId xmlns:a16="http://schemas.microsoft.com/office/drawing/2014/main" id="{432C56E2-AEFF-0969-5CDB-0382287E4620}"/>
              </a:ext>
            </a:extLst>
          </p:cNvPr>
          <p:cNvSpPr/>
          <p:nvPr/>
        </p:nvSpPr>
        <p:spPr>
          <a:xfrm rot="5400000">
            <a:off x="5979717" y="4424289"/>
            <a:ext cx="254403" cy="254403"/>
          </a:xfrm>
          <a:prstGeom prst="ellipse">
            <a:avLst/>
          </a:prstGeom>
          <a:solidFill>
            <a:schemeClr val="bg1"/>
          </a:solidFill>
          <a:ln w="47625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ExtraShape1">
            <a:extLst>
              <a:ext uri="{FF2B5EF4-FFF2-40B4-BE49-F238E27FC236}">
                <a16:creationId xmlns:a16="http://schemas.microsoft.com/office/drawing/2014/main" id="{19344C0B-519F-F3BF-D34D-0E9E9E0BFA14}"/>
              </a:ext>
            </a:extLst>
          </p:cNvPr>
          <p:cNvSpPr/>
          <p:nvPr/>
        </p:nvSpPr>
        <p:spPr>
          <a:xfrm flipH="1">
            <a:off x="815830" y="2698517"/>
            <a:ext cx="4616465" cy="639352"/>
          </a:xfrm>
          <a:prstGeom prst="roundRect">
            <a:avLst>
              <a:gd name="adj" fmla="val 566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ctr"/>
            <a:endParaRPr lang="zh-CN" altLang="en-US" dirty="0"/>
          </a:p>
        </p:txBody>
      </p:sp>
      <p:sp>
        <p:nvSpPr>
          <p:cNvPr id="12" name="ValueBack1">
            <a:extLst>
              <a:ext uri="{FF2B5EF4-FFF2-40B4-BE49-F238E27FC236}">
                <a16:creationId xmlns:a16="http://schemas.microsoft.com/office/drawing/2014/main" id="{9489CB65-50C8-11B8-4A39-F22181149DF3}"/>
              </a:ext>
            </a:extLst>
          </p:cNvPr>
          <p:cNvSpPr/>
          <p:nvPr/>
        </p:nvSpPr>
        <p:spPr bwMode="auto">
          <a:xfrm flipH="1">
            <a:off x="4253243" y="2541377"/>
            <a:ext cx="165602" cy="155604"/>
          </a:xfrm>
          <a:custGeom>
            <a:avLst/>
            <a:gdLst>
              <a:gd name="T0" fmla="*/ 0 w 265"/>
              <a:gd name="T1" fmla="*/ 0 h 249"/>
              <a:gd name="T2" fmla="*/ 0 w 265"/>
              <a:gd name="T3" fmla="*/ 249 h 249"/>
              <a:gd name="T4" fmla="*/ 265 w 265"/>
              <a:gd name="T5" fmla="*/ 249 h 249"/>
              <a:gd name="T6" fmla="*/ 0 w 265"/>
              <a:gd name="T7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" h="249">
                <a:moveTo>
                  <a:pt x="0" y="0"/>
                </a:moveTo>
                <a:lnTo>
                  <a:pt x="0" y="249"/>
                </a:lnTo>
                <a:lnTo>
                  <a:pt x="265" y="24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" name="ValueBack11">
            <a:extLst>
              <a:ext uri="{FF2B5EF4-FFF2-40B4-BE49-F238E27FC236}">
                <a16:creationId xmlns:a16="http://schemas.microsoft.com/office/drawing/2014/main" id="{CF1EE0E3-5687-D8D3-8CC0-18B80F939EEA}"/>
              </a:ext>
            </a:extLst>
          </p:cNvPr>
          <p:cNvSpPr/>
          <p:nvPr/>
        </p:nvSpPr>
        <p:spPr bwMode="auto">
          <a:xfrm flipH="1">
            <a:off x="4872531" y="2541377"/>
            <a:ext cx="453062" cy="1137341"/>
          </a:xfrm>
          <a:custGeom>
            <a:avLst/>
            <a:gdLst>
              <a:gd name="T0" fmla="*/ 725 w 725"/>
              <a:gd name="T1" fmla="*/ 0 h 1820"/>
              <a:gd name="T2" fmla="*/ 0 w 725"/>
              <a:gd name="T3" fmla="*/ 0 h 1820"/>
              <a:gd name="T4" fmla="*/ 0 w 725"/>
              <a:gd name="T5" fmla="*/ 1284 h 1820"/>
              <a:gd name="T6" fmla="*/ 725 w 725"/>
              <a:gd name="T7" fmla="*/ 1820 h 1820"/>
              <a:gd name="T8" fmla="*/ 725 w 725"/>
              <a:gd name="T9" fmla="*/ 0 h 1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1820">
                <a:moveTo>
                  <a:pt x="725" y="0"/>
                </a:moveTo>
                <a:lnTo>
                  <a:pt x="0" y="0"/>
                </a:lnTo>
                <a:lnTo>
                  <a:pt x="0" y="1284"/>
                </a:lnTo>
                <a:lnTo>
                  <a:pt x="725" y="1820"/>
                </a:lnTo>
                <a:lnTo>
                  <a:pt x="725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ValueBack11">
            <a:extLst>
              <a:ext uri="{FF2B5EF4-FFF2-40B4-BE49-F238E27FC236}">
                <a16:creationId xmlns:a16="http://schemas.microsoft.com/office/drawing/2014/main" id="{692064F5-2A21-4B1A-100A-6E8F6734B897}"/>
              </a:ext>
            </a:extLst>
          </p:cNvPr>
          <p:cNvSpPr/>
          <p:nvPr/>
        </p:nvSpPr>
        <p:spPr bwMode="auto">
          <a:xfrm flipH="1">
            <a:off x="4418845" y="2541377"/>
            <a:ext cx="453686" cy="1137341"/>
          </a:xfrm>
          <a:custGeom>
            <a:avLst/>
            <a:gdLst>
              <a:gd name="T0" fmla="*/ 0 w 726"/>
              <a:gd name="T1" fmla="*/ 0 h 1820"/>
              <a:gd name="T2" fmla="*/ 0 w 726"/>
              <a:gd name="T3" fmla="*/ 1820 h 1820"/>
              <a:gd name="T4" fmla="*/ 726 w 726"/>
              <a:gd name="T5" fmla="*/ 1284 h 1820"/>
              <a:gd name="T6" fmla="*/ 726 w 726"/>
              <a:gd name="T7" fmla="*/ 0 h 1820"/>
              <a:gd name="T8" fmla="*/ 0 w 726"/>
              <a:gd name="T9" fmla="*/ 0 h 1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1820">
                <a:moveTo>
                  <a:pt x="0" y="0"/>
                </a:moveTo>
                <a:lnTo>
                  <a:pt x="0" y="1820"/>
                </a:lnTo>
                <a:lnTo>
                  <a:pt x="726" y="1284"/>
                </a:lnTo>
                <a:lnTo>
                  <a:pt x="72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5" name="ExtraShape31">
            <a:extLst>
              <a:ext uri="{FF2B5EF4-FFF2-40B4-BE49-F238E27FC236}">
                <a16:creationId xmlns:a16="http://schemas.microsoft.com/office/drawing/2014/main" id="{A5A8D428-E7DF-9EE8-BAC0-C4E85508E7C7}"/>
              </a:ext>
            </a:extLst>
          </p:cNvPr>
          <p:cNvCxnSpPr>
            <a:cxnSpLocks/>
          </p:cNvCxnSpPr>
          <p:nvPr/>
        </p:nvCxnSpPr>
        <p:spPr>
          <a:xfrm flipH="1">
            <a:off x="3238999" y="3053585"/>
            <a:ext cx="99645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ustomText1">
            <a:extLst>
              <a:ext uri="{FF2B5EF4-FFF2-40B4-BE49-F238E27FC236}">
                <a16:creationId xmlns:a16="http://schemas.microsoft.com/office/drawing/2014/main" id="{356482C1-9D68-237D-E428-849813F8C6EC}"/>
              </a:ext>
            </a:extLst>
          </p:cNvPr>
          <p:cNvSpPr/>
          <p:nvPr/>
        </p:nvSpPr>
        <p:spPr>
          <a:xfrm flipH="1">
            <a:off x="1554458" y="3094587"/>
            <a:ext cx="2705752" cy="24326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阐述与关键词标题相关的具体内容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7" name="CustomText1">
            <a:extLst>
              <a:ext uri="{FF2B5EF4-FFF2-40B4-BE49-F238E27FC236}">
                <a16:creationId xmlns:a16="http://schemas.microsoft.com/office/drawing/2014/main" id="{7ED76EFF-88A9-44D5-555E-D4789250C77C}"/>
              </a:ext>
            </a:extLst>
          </p:cNvPr>
          <p:cNvSpPr/>
          <p:nvPr/>
        </p:nvSpPr>
        <p:spPr>
          <a:xfrm flipH="1">
            <a:off x="3233253" y="2751938"/>
            <a:ext cx="1024802" cy="248226"/>
          </a:xfrm>
          <a:prstGeom prst="rect">
            <a:avLst/>
          </a:prstGeom>
          <a:noFill/>
        </p:spPr>
        <p:txBody>
          <a:bodyPr wrap="none" lIns="0" rIns="0" anchor="ctr">
            <a:noAutofit/>
          </a:bodyPr>
          <a:lstStyle/>
          <a:p>
            <a:pPr marL="0" marR="0" lvl="0" indent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关键词标题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" name="ValueBack1">
            <a:extLst>
              <a:ext uri="{FF2B5EF4-FFF2-40B4-BE49-F238E27FC236}">
                <a16:creationId xmlns:a16="http://schemas.microsoft.com/office/drawing/2014/main" id="{14D84D67-A805-57E5-A195-F52A48313F71}"/>
              </a:ext>
            </a:extLst>
          </p:cNvPr>
          <p:cNvSpPr/>
          <p:nvPr/>
        </p:nvSpPr>
        <p:spPr>
          <a:xfrm>
            <a:off x="4502082" y="2617985"/>
            <a:ext cx="740897" cy="74089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50800" dist="25400" dir="13500000">
              <a:prstClr val="black">
                <a:alpha val="34000"/>
              </a:prstClr>
            </a:innerShdw>
          </a:effectLst>
        </p:spPr>
        <p:txBody>
          <a:bodyPr rtlCol="0" anchor="ctr"/>
          <a:lstStyle/>
          <a:p>
            <a:pPr algn="ctr"/>
            <a:endParaRPr lang="zh-CN" altLang="en-US" dirty="0">
              <a:solidFill>
                <a:srgbClr val="4276AA"/>
              </a:solidFill>
            </a:endParaRPr>
          </a:p>
        </p:txBody>
      </p:sp>
      <p:sp>
        <p:nvSpPr>
          <p:cNvPr id="19" name="ValueShape1">
            <a:extLst>
              <a:ext uri="{FF2B5EF4-FFF2-40B4-BE49-F238E27FC236}">
                <a16:creationId xmlns:a16="http://schemas.microsoft.com/office/drawing/2014/main" id="{33EB4DBA-FAC7-9A57-DE23-77D53B212789}"/>
              </a:ext>
            </a:extLst>
          </p:cNvPr>
          <p:cNvSpPr/>
          <p:nvPr/>
        </p:nvSpPr>
        <p:spPr>
          <a:xfrm flipH="1">
            <a:off x="4554244" y="2670147"/>
            <a:ext cx="636574" cy="636574"/>
          </a:xfrm>
          <a:prstGeom prst="blockArc">
            <a:avLst>
              <a:gd name="adj1" fmla="val 16200000"/>
              <a:gd name="adj2" fmla="val 12302487"/>
              <a:gd name="adj3" fmla="val 9397"/>
            </a:avLst>
          </a:prstGeom>
          <a:solidFill>
            <a:schemeClr val="accent1">
              <a:lumMod val="100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" name="ValueText1">
            <a:extLst>
              <a:ext uri="{FF2B5EF4-FFF2-40B4-BE49-F238E27FC236}">
                <a16:creationId xmlns:a16="http://schemas.microsoft.com/office/drawing/2014/main" id="{CA594F3D-05B9-BEDA-55F5-78FD4CB76504}"/>
              </a:ext>
            </a:extLst>
          </p:cNvPr>
          <p:cNvSpPr txBox="1"/>
          <p:nvPr/>
        </p:nvSpPr>
        <p:spPr>
          <a:xfrm>
            <a:off x="4686847" y="2849172"/>
            <a:ext cx="371368" cy="278525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dirty="0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</a:rPr>
              <a:t>82%</a:t>
            </a:r>
          </a:p>
        </p:txBody>
      </p:sp>
      <p:sp>
        <p:nvSpPr>
          <p:cNvPr id="21" name="ExtraShape2">
            <a:extLst>
              <a:ext uri="{FF2B5EF4-FFF2-40B4-BE49-F238E27FC236}">
                <a16:creationId xmlns:a16="http://schemas.microsoft.com/office/drawing/2014/main" id="{13499BC2-0534-82BA-BEE1-DC1527F0C062}"/>
              </a:ext>
            </a:extLst>
          </p:cNvPr>
          <p:cNvSpPr/>
          <p:nvPr/>
        </p:nvSpPr>
        <p:spPr>
          <a:xfrm>
            <a:off x="6721599" y="2698517"/>
            <a:ext cx="4625127" cy="639352"/>
          </a:xfrm>
          <a:prstGeom prst="roundRect">
            <a:avLst>
              <a:gd name="adj" fmla="val 566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ctr"/>
            <a:endParaRPr lang="zh-CN" altLang="en-US" dirty="0"/>
          </a:p>
        </p:txBody>
      </p:sp>
      <p:sp>
        <p:nvSpPr>
          <p:cNvPr id="22" name="ValueBack2">
            <a:extLst>
              <a:ext uri="{FF2B5EF4-FFF2-40B4-BE49-F238E27FC236}">
                <a16:creationId xmlns:a16="http://schemas.microsoft.com/office/drawing/2014/main" id="{BCE23A6E-0669-355D-0FE2-FDBC26FCF796}"/>
              </a:ext>
            </a:extLst>
          </p:cNvPr>
          <p:cNvSpPr/>
          <p:nvPr/>
        </p:nvSpPr>
        <p:spPr bwMode="auto">
          <a:xfrm>
            <a:off x="7735049" y="2541377"/>
            <a:ext cx="165602" cy="155604"/>
          </a:xfrm>
          <a:custGeom>
            <a:avLst/>
            <a:gdLst>
              <a:gd name="T0" fmla="*/ 0 w 265"/>
              <a:gd name="T1" fmla="*/ 0 h 249"/>
              <a:gd name="T2" fmla="*/ 0 w 265"/>
              <a:gd name="T3" fmla="*/ 249 h 249"/>
              <a:gd name="T4" fmla="*/ 265 w 265"/>
              <a:gd name="T5" fmla="*/ 249 h 249"/>
              <a:gd name="T6" fmla="*/ 0 w 265"/>
              <a:gd name="T7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" h="249">
                <a:moveTo>
                  <a:pt x="0" y="0"/>
                </a:moveTo>
                <a:lnTo>
                  <a:pt x="0" y="249"/>
                </a:lnTo>
                <a:lnTo>
                  <a:pt x="265" y="24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3" name="ValueBack22">
            <a:extLst>
              <a:ext uri="{FF2B5EF4-FFF2-40B4-BE49-F238E27FC236}">
                <a16:creationId xmlns:a16="http://schemas.microsoft.com/office/drawing/2014/main" id="{BDEDC051-B7A3-83AC-54A2-3A381BCC7450}"/>
              </a:ext>
            </a:extLst>
          </p:cNvPr>
          <p:cNvSpPr/>
          <p:nvPr/>
        </p:nvSpPr>
        <p:spPr bwMode="auto">
          <a:xfrm>
            <a:off x="6828300" y="2541377"/>
            <a:ext cx="453062" cy="1137341"/>
          </a:xfrm>
          <a:custGeom>
            <a:avLst/>
            <a:gdLst>
              <a:gd name="T0" fmla="*/ 725 w 725"/>
              <a:gd name="T1" fmla="*/ 0 h 1820"/>
              <a:gd name="T2" fmla="*/ 0 w 725"/>
              <a:gd name="T3" fmla="*/ 0 h 1820"/>
              <a:gd name="T4" fmla="*/ 0 w 725"/>
              <a:gd name="T5" fmla="*/ 1284 h 1820"/>
              <a:gd name="T6" fmla="*/ 725 w 725"/>
              <a:gd name="T7" fmla="*/ 1820 h 1820"/>
              <a:gd name="T8" fmla="*/ 725 w 725"/>
              <a:gd name="T9" fmla="*/ 0 h 1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1820">
                <a:moveTo>
                  <a:pt x="725" y="0"/>
                </a:moveTo>
                <a:lnTo>
                  <a:pt x="0" y="0"/>
                </a:lnTo>
                <a:lnTo>
                  <a:pt x="0" y="1284"/>
                </a:lnTo>
                <a:lnTo>
                  <a:pt x="725" y="1820"/>
                </a:lnTo>
                <a:lnTo>
                  <a:pt x="725" y="0"/>
                </a:lnTo>
                <a:close/>
              </a:path>
            </a:pathLst>
          </a:custGeom>
          <a:solidFill>
            <a:schemeClr val="lt2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ValueBack22">
            <a:extLst>
              <a:ext uri="{FF2B5EF4-FFF2-40B4-BE49-F238E27FC236}">
                <a16:creationId xmlns:a16="http://schemas.microsoft.com/office/drawing/2014/main" id="{F433D6EC-00EE-C096-8D0E-C92636C4EAE9}"/>
              </a:ext>
            </a:extLst>
          </p:cNvPr>
          <p:cNvSpPr/>
          <p:nvPr/>
        </p:nvSpPr>
        <p:spPr bwMode="auto">
          <a:xfrm>
            <a:off x="7281362" y="2541377"/>
            <a:ext cx="453686" cy="1137341"/>
          </a:xfrm>
          <a:custGeom>
            <a:avLst/>
            <a:gdLst>
              <a:gd name="T0" fmla="*/ 0 w 726"/>
              <a:gd name="T1" fmla="*/ 0 h 1820"/>
              <a:gd name="T2" fmla="*/ 0 w 726"/>
              <a:gd name="T3" fmla="*/ 1820 h 1820"/>
              <a:gd name="T4" fmla="*/ 726 w 726"/>
              <a:gd name="T5" fmla="*/ 1284 h 1820"/>
              <a:gd name="T6" fmla="*/ 726 w 726"/>
              <a:gd name="T7" fmla="*/ 0 h 1820"/>
              <a:gd name="T8" fmla="*/ 0 w 726"/>
              <a:gd name="T9" fmla="*/ 0 h 1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1820">
                <a:moveTo>
                  <a:pt x="0" y="0"/>
                </a:moveTo>
                <a:lnTo>
                  <a:pt x="0" y="1820"/>
                </a:lnTo>
                <a:lnTo>
                  <a:pt x="726" y="1284"/>
                </a:lnTo>
                <a:lnTo>
                  <a:pt x="72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lt2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25" name="ExtraShape31">
            <a:extLst>
              <a:ext uri="{FF2B5EF4-FFF2-40B4-BE49-F238E27FC236}">
                <a16:creationId xmlns:a16="http://schemas.microsoft.com/office/drawing/2014/main" id="{B357C9C8-66C5-419C-247F-CDF8270D8374}"/>
              </a:ext>
            </a:extLst>
          </p:cNvPr>
          <p:cNvCxnSpPr>
            <a:cxnSpLocks/>
          </p:cNvCxnSpPr>
          <p:nvPr/>
        </p:nvCxnSpPr>
        <p:spPr>
          <a:xfrm>
            <a:off x="7918444" y="3053585"/>
            <a:ext cx="99645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41E471B-ABF0-E05E-AF10-1D7F303C8437}"/>
              </a:ext>
            </a:extLst>
          </p:cNvPr>
          <p:cNvGrpSpPr/>
          <p:nvPr/>
        </p:nvGrpSpPr>
        <p:grpSpPr>
          <a:xfrm>
            <a:off x="7912932" y="2761274"/>
            <a:ext cx="2371143" cy="514636"/>
            <a:chOff x="7923323" y="1929999"/>
            <a:chExt cx="2371143" cy="514636"/>
          </a:xfrm>
        </p:grpSpPr>
        <p:sp>
          <p:nvSpPr>
            <p:cNvPr id="27" name="CustomText2">
              <a:extLst>
                <a:ext uri="{FF2B5EF4-FFF2-40B4-BE49-F238E27FC236}">
                  <a16:creationId xmlns:a16="http://schemas.microsoft.com/office/drawing/2014/main" id="{782A4696-D163-D87A-7BAD-3CC06E93EC8B}"/>
                </a:ext>
              </a:extLst>
            </p:cNvPr>
            <p:cNvSpPr/>
            <p:nvPr/>
          </p:nvSpPr>
          <p:spPr>
            <a:xfrm>
              <a:off x="7923323" y="2263313"/>
              <a:ext cx="2371143" cy="18132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</a:rPr>
                <a:t>阐述与关键词标题相关的具体内容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8" name="CustomText2">
              <a:extLst>
                <a:ext uri="{FF2B5EF4-FFF2-40B4-BE49-F238E27FC236}">
                  <a16:creationId xmlns:a16="http://schemas.microsoft.com/office/drawing/2014/main" id="{8442D094-A0C8-0765-4611-EA140FA36545}"/>
                </a:ext>
              </a:extLst>
            </p:cNvPr>
            <p:cNvSpPr/>
            <p:nvPr/>
          </p:nvSpPr>
          <p:spPr>
            <a:xfrm>
              <a:off x="7923323" y="1929999"/>
              <a:ext cx="1024802" cy="248226"/>
            </a:xfrm>
            <a:prstGeom prst="rect">
              <a:avLst/>
            </a:prstGeom>
            <a:noFill/>
          </p:spPr>
          <p:txBody>
            <a:bodyPr wrap="none" lIns="0" rIns="0" anchor="ctr">
              <a:no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29" name="ValueBack2">
            <a:extLst>
              <a:ext uri="{FF2B5EF4-FFF2-40B4-BE49-F238E27FC236}">
                <a16:creationId xmlns:a16="http://schemas.microsoft.com/office/drawing/2014/main" id="{9DE67657-D161-DDC7-88BD-D19799AF8894}"/>
              </a:ext>
            </a:extLst>
          </p:cNvPr>
          <p:cNvSpPr/>
          <p:nvPr/>
        </p:nvSpPr>
        <p:spPr>
          <a:xfrm>
            <a:off x="6910914" y="2617985"/>
            <a:ext cx="740897" cy="74089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50800" dist="25400" dir="13500000">
              <a:prstClr val="black">
                <a:alpha val="34000"/>
              </a:prstClr>
            </a:innerShdw>
          </a:effectLst>
        </p:spPr>
        <p:txBody>
          <a:bodyPr rtlCol="0" anchor="ctr"/>
          <a:lstStyle/>
          <a:p>
            <a:pPr algn="ctr"/>
            <a:endParaRPr lang="zh-CN" altLang="en-US" dirty="0">
              <a:solidFill>
                <a:srgbClr val="4276AA"/>
              </a:solidFill>
            </a:endParaRPr>
          </a:p>
        </p:txBody>
      </p:sp>
      <p:sp>
        <p:nvSpPr>
          <p:cNvPr id="30" name="ValueShape2">
            <a:extLst>
              <a:ext uri="{FF2B5EF4-FFF2-40B4-BE49-F238E27FC236}">
                <a16:creationId xmlns:a16="http://schemas.microsoft.com/office/drawing/2014/main" id="{590EB16C-1B76-2149-D6DE-3EE81B7E2F80}"/>
              </a:ext>
            </a:extLst>
          </p:cNvPr>
          <p:cNvSpPr/>
          <p:nvPr/>
        </p:nvSpPr>
        <p:spPr>
          <a:xfrm>
            <a:off x="6963075" y="2670147"/>
            <a:ext cx="636574" cy="636574"/>
          </a:xfrm>
          <a:prstGeom prst="blockArc">
            <a:avLst>
              <a:gd name="adj1" fmla="val 16200000"/>
              <a:gd name="adj2" fmla="val 6912000"/>
              <a:gd name="adj3" fmla="val 9397"/>
            </a:avLst>
          </a:prstGeom>
          <a:solidFill>
            <a:schemeClr val="lt2">
              <a:lumMod val="65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1" name="ValueText2">
            <a:extLst>
              <a:ext uri="{FF2B5EF4-FFF2-40B4-BE49-F238E27FC236}">
                <a16:creationId xmlns:a16="http://schemas.microsoft.com/office/drawing/2014/main" id="{D6C83307-517D-B51B-E9E9-90D677BC3EBD}"/>
              </a:ext>
            </a:extLst>
          </p:cNvPr>
          <p:cNvSpPr txBox="1"/>
          <p:nvPr/>
        </p:nvSpPr>
        <p:spPr>
          <a:xfrm>
            <a:off x="7095678" y="2849172"/>
            <a:ext cx="371368" cy="278525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dirty="0">
                <a:solidFill>
                  <a:schemeClr val="lt2">
                    <a:lumMod val="65000"/>
                  </a:schemeClr>
                </a:solidFill>
                <a:latin typeface="OPPOSans R" panose="00020600040101010101" pitchFamily="18" charset="-122"/>
              </a:rPr>
              <a:t>57%</a:t>
            </a:r>
          </a:p>
        </p:txBody>
      </p:sp>
      <p:sp>
        <p:nvSpPr>
          <p:cNvPr id="32" name="ExtraShape3">
            <a:extLst>
              <a:ext uri="{FF2B5EF4-FFF2-40B4-BE49-F238E27FC236}">
                <a16:creationId xmlns:a16="http://schemas.microsoft.com/office/drawing/2014/main" id="{8886DE4A-7515-E1F5-DA57-2AD3BDD7D0EF}"/>
              </a:ext>
            </a:extLst>
          </p:cNvPr>
          <p:cNvSpPr/>
          <p:nvPr/>
        </p:nvSpPr>
        <p:spPr>
          <a:xfrm flipH="1">
            <a:off x="819610" y="4139958"/>
            <a:ext cx="4616465" cy="639352"/>
          </a:xfrm>
          <a:prstGeom prst="roundRect">
            <a:avLst>
              <a:gd name="adj" fmla="val 566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ctr"/>
            <a:endParaRPr lang="zh-CN" altLang="en-US" dirty="0"/>
          </a:p>
        </p:txBody>
      </p:sp>
      <p:sp>
        <p:nvSpPr>
          <p:cNvPr id="33" name="ValueBack3">
            <a:extLst>
              <a:ext uri="{FF2B5EF4-FFF2-40B4-BE49-F238E27FC236}">
                <a16:creationId xmlns:a16="http://schemas.microsoft.com/office/drawing/2014/main" id="{B7CAA04C-BCA7-1006-30CC-1E939B7BF268}"/>
              </a:ext>
            </a:extLst>
          </p:cNvPr>
          <p:cNvSpPr/>
          <p:nvPr/>
        </p:nvSpPr>
        <p:spPr bwMode="auto">
          <a:xfrm flipH="1">
            <a:off x="4257023" y="3982818"/>
            <a:ext cx="165602" cy="155604"/>
          </a:xfrm>
          <a:custGeom>
            <a:avLst/>
            <a:gdLst>
              <a:gd name="T0" fmla="*/ 0 w 265"/>
              <a:gd name="T1" fmla="*/ 0 h 249"/>
              <a:gd name="T2" fmla="*/ 0 w 265"/>
              <a:gd name="T3" fmla="*/ 249 h 249"/>
              <a:gd name="T4" fmla="*/ 265 w 265"/>
              <a:gd name="T5" fmla="*/ 249 h 249"/>
              <a:gd name="T6" fmla="*/ 0 w 265"/>
              <a:gd name="T7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" h="249">
                <a:moveTo>
                  <a:pt x="0" y="0"/>
                </a:moveTo>
                <a:lnTo>
                  <a:pt x="0" y="249"/>
                </a:lnTo>
                <a:lnTo>
                  <a:pt x="265" y="24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4" name="ValueBack33">
            <a:extLst>
              <a:ext uri="{FF2B5EF4-FFF2-40B4-BE49-F238E27FC236}">
                <a16:creationId xmlns:a16="http://schemas.microsoft.com/office/drawing/2014/main" id="{91417C80-DC60-F3AB-DFC5-FCF095DF7D72}"/>
              </a:ext>
            </a:extLst>
          </p:cNvPr>
          <p:cNvSpPr/>
          <p:nvPr/>
        </p:nvSpPr>
        <p:spPr bwMode="auto">
          <a:xfrm flipH="1">
            <a:off x="4876311" y="3982818"/>
            <a:ext cx="453062" cy="1137341"/>
          </a:xfrm>
          <a:custGeom>
            <a:avLst/>
            <a:gdLst>
              <a:gd name="T0" fmla="*/ 725 w 725"/>
              <a:gd name="T1" fmla="*/ 0 h 1820"/>
              <a:gd name="T2" fmla="*/ 0 w 725"/>
              <a:gd name="T3" fmla="*/ 0 h 1820"/>
              <a:gd name="T4" fmla="*/ 0 w 725"/>
              <a:gd name="T5" fmla="*/ 1284 h 1820"/>
              <a:gd name="T6" fmla="*/ 725 w 725"/>
              <a:gd name="T7" fmla="*/ 1820 h 1820"/>
              <a:gd name="T8" fmla="*/ 725 w 725"/>
              <a:gd name="T9" fmla="*/ 0 h 1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1820">
                <a:moveTo>
                  <a:pt x="725" y="0"/>
                </a:moveTo>
                <a:lnTo>
                  <a:pt x="0" y="0"/>
                </a:lnTo>
                <a:lnTo>
                  <a:pt x="0" y="1284"/>
                </a:lnTo>
                <a:lnTo>
                  <a:pt x="725" y="1820"/>
                </a:lnTo>
                <a:lnTo>
                  <a:pt x="72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5" name="ValueBack33">
            <a:extLst>
              <a:ext uri="{FF2B5EF4-FFF2-40B4-BE49-F238E27FC236}">
                <a16:creationId xmlns:a16="http://schemas.microsoft.com/office/drawing/2014/main" id="{36A75E0D-35F6-92BB-B196-00BA14D9C2CF}"/>
              </a:ext>
            </a:extLst>
          </p:cNvPr>
          <p:cNvSpPr/>
          <p:nvPr/>
        </p:nvSpPr>
        <p:spPr bwMode="auto">
          <a:xfrm flipH="1">
            <a:off x="4422625" y="3982818"/>
            <a:ext cx="453686" cy="1137341"/>
          </a:xfrm>
          <a:custGeom>
            <a:avLst/>
            <a:gdLst>
              <a:gd name="T0" fmla="*/ 0 w 726"/>
              <a:gd name="T1" fmla="*/ 0 h 1820"/>
              <a:gd name="T2" fmla="*/ 0 w 726"/>
              <a:gd name="T3" fmla="*/ 1820 h 1820"/>
              <a:gd name="T4" fmla="*/ 726 w 726"/>
              <a:gd name="T5" fmla="*/ 1284 h 1820"/>
              <a:gd name="T6" fmla="*/ 726 w 726"/>
              <a:gd name="T7" fmla="*/ 0 h 1820"/>
              <a:gd name="T8" fmla="*/ 0 w 726"/>
              <a:gd name="T9" fmla="*/ 0 h 1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1820">
                <a:moveTo>
                  <a:pt x="0" y="0"/>
                </a:moveTo>
                <a:lnTo>
                  <a:pt x="0" y="1820"/>
                </a:lnTo>
                <a:lnTo>
                  <a:pt x="726" y="1284"/>
                </a:lnTo>
                <a:lnTo>
                  <a:pt x="72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36" name="ExtraShape31">
            <a:extLst>
              <a:ext uri="{FF2B5EF4-FFF2-40B4-BE49-F238E27FC236}">
                <a16:creationId xmlns:a16="http://schemas.microsoft.com/office/drawing/2014/main" id="{7E2A5885-2559-7A1E-D349-2F95449F10D2}"/>
              </a:ext>
            </a:extLst>
          </p:cNvPr>
          <p:cNvCxnSpPr>
            <a:cxnSpLocks/>
          </p:cNvCxnSpPr>
          <p:nvPr/>
        </p:nvCxnSpPr>
        <p:spPr>
          <a:xfrm flipH="1">
            <a:off x="3242779" y="4495026"/>
            <a:ext cx="99645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ValueBack3">
            <a:extLst>
              <a:ext uri="{FF2B5EF4-FFF2-40B4-BE49-F238E27FC236}">
                <a16:creationId xmlns:a16="http://schemas.microsoft.com/office/drawing/2014/main" id="{53F187FD-18BB-72B1-2B99-9D81F04B98EE}"/>
              </a:ext>
            </a:extLst>
          </p:cNvPr>
          <p:cNvSpPr/>
          <p:nvPr/>
        </p:nvSpPr>
        <p:spPr>
          <a:xfrm>
            <a:off x="4505862" y="4059426"/>
            <a:ext cx="740897" cy="74089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50800" dist="25400" dir="13500000">
              <a:prstClr val="black">
                <a:alpha val="34000"/>
              </a:prstClr>
            </a:innerShdw>
          </a:effectLst>
        </p:spPr>
        <p:txBody>
          <a:bodyPr rtlCol="0" anchor="ctr"/>
          <a:lstStyle/>
          <a:p>
            <a:pPr algn="ctr"/>
            <a:endParaRPr lang="zh-CN" altLang="en-US" dirty="0">
              <a:solidFill>
                <a:srgbClr val="4276AA"/>
              </a:solidFill>
            </a:endParaRPr>
          </a:p>
        </p:txBody>
      </p:sp>
      <p:sp>
        <p:nvSpPr>
          <p:cNvPr id="38" name="ValueShape3">
            <a:extLst>
              <a:ext uri="{FF2B5EF4-FFF2-40B4-BE49-F238E27FC236}">
                <a16:creationId xmlns:a16="http://schemas.microsoft.com/office/drawing/2014/main" id="{BCC380BF-A16B-9BB7-74EF-4A40D5C9CD7B}"/>
              </a:ext>
            </a:extLst>
          </p:cNvPr>
          <p:cNvSpPr/>
          <p:nvPr/>
        </p:nvSpPr>
        <p:spPr>
          <a:xfrm flipH="1">
            <a:off x="4558024" y="4111588"/>
            <a:ext cx="636574" cy="636574"/>
          </a:xfrm>
          <a:prstGeom prst="blockArc">
            <a:avLst>
              <a:gd name="adj1" fmla="val 16200000"/>
              <a:gd name="adj2" fmla="val 4320000"/>
              <a:gd name="adj3" fmla="val 9397"/>
            </a:avLst>
          </a:prstGeom>
          <a:solidFill>
            <a:schemeClr val="accent3">
              <a:lumMod val="100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9" name="ValueText3">
            <a:extLst>
              <a:ext uri="{FF2B5EF4-FFF2-40B4-BE49-F238E27FC236}">
                <a16:creationId xmlns:a16="http://schemas.microsoft.com/office/drawing/2014/main" id="{0A0A2A4B-D4D1-7C16-50D1-9CE0FD740492}"/>
              </a:ext>
            </a:extLst>
          </p:cNvPr>
          <p:cNvSpPr txBox="1"/>
          <p:nvPr/>
        </p:nvSpPr>
        <p:spPr>
          <a:xfrm>
            <a:off x="4690627" y="4290613"/>
            <a:ext cx="371368" cy="278525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dirty="0">
                <a:solidFill>
                  <a:schemeClr val="accent3">
                    <a:lumMod val="100000"/>
                  </a:schemeClr>
                </a:solidFill>
                <a:latin typeface="OPPOSans R" panose="00020600040101010101" pitchFamily="18" charset="-122"/>
              </a:rPr>
              <a:t>45%</a:t>
            </a:r>
          </a:p>
        </p:txBody>
      </p:sp>
      <p:sp>
        <p:nvSpPr>
          <p:cNvPr id="40" name="ExtraShape4">
            <a:extLst>
              <a:ext uri="{FF2B5EF4-FFF2-40B4-BE49-F238E27FC236}">
                <a16:creationId xmlns:a16="http://schemas.microsoft.com/office/drawing/2014/main" id="{A2AA7292-FC4C-CBDD-AE76-377C07F0C9FF}"/>
              </a:ext>
            </a:extLst>
          </p:cNvPr>
          <p:cNvSpPr/>
          <p:nvPr/>
        </p:nvSpPr>
        <p:spPr>
          <a:xfrm>
            <a:off x="6723476" y="4155695"/>
            <a:ext cx="4625127" cy="639352"/>
          </a:xfrm>
          <a:prstGeom prst="roundRect">
            <a:avLst>
              <a:gd name="adj" fmla="val 566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ctr"/>
            <a:endParaRPr lang="zh-CN" altLang="en-US" dirty="0"/>
          </a:p>
        </p:txBody>
      </p:sp>
      <p:sp>
        <p:nvSpPr>
          <p:cNvPr id="41" name="ValueBack4">
            <a:extLst>
              <a:ext uri="{FF2B5EF4-FFF2-40B4-BE49-F238E27FC236}">
                <a16:creationId xmlns:a16="http://schemas.microsoft.com/office/drawing/2014/main" id="{D598540E-48B9-BF10-C2DE-B7ED149BAFA6}"/>
              </a:ext>
            </a:extLst>
          </p:cNvPr>
          <p:cNvSpPr/>
          <p:nvPr/>
        </p:nvSpPr>
        <p:spPr bwMode="auto">
          <a:xfrm>
            <a:off x="7736925" y="3998555"/>
            <a:ext cx="165602" cy="155604"/>
          </a:xfrm>
          <a:custGeom>
            <a:avLst/>
            <a:gdLst>
              <a:gd name="T0" fmla="*/ 0 w 265"/>
              <a:gd name="T1" fmla="*/ 0 h 249"/>
              <a:gd name="T2" fmla="*/ 0 w 265"/>
              <a:gd name="T3" fmla="*/ 249 h 249"/>
              <a:gd name="T4" fmla="*/ 265 w 265"/>
              <a:gd name="T5" fmla="*/ 249 h 249"/>
              <a:gd name="T6" fmla="*/ 0 w 265"/>
              <a:gd name="T7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" h="249">
                <a:moveTo>
                  <a:pt x="0" y="0"/>
                </a:moveTo>
                <a:lnTo>
                  <a:pt x="0" y="249"/>
                </a:lnTo>
                <a:lnTo>
                  <a:pt x="265" y="24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2" name="ValueBack44">
            <a:extLst>
              <a:ext uri="{FF2B5EF4-FFF2-40B4-BE49-F238E27FC236}">
                <a16:creationId xmlns:a16="http://schemas.microsoft.com/office/drawing/2014/main" id="{4975961C-93B9-071D-17F2-78986B21C499}"/>
              </a:ext>
            </a:extLst>
          </p:cNvPr>
          <p:cNvSpPr/>
          <p:nvPr/>
        </p:nvSpPr>
        <p:spPr bwMode="auto">
          <a:xfrm>
            <a:off x="6830177" y="3998555"/>
            <a:ext cx="453062" cy="1137341"/>
          </a:xfrm>
          <a:custGeom>
            <a:avLst/>
            <a:gdLst>
              <a:gd name="T0" fmla="*/ 725 w 725"/>
              <a:gd name="T1" fmla="*/ 0 h 1820"/>
              <a:gd name="T2" fmla="*/ 0 w 725"/>
              <a:gd name="T3" fmla="*/ 0 h 1820"/>
              <a:gd name="T4" fmla="*/ 0 w 725"/>
              <a:gd name="T5" fmla="*/ 1284 h 1820"/>
              <a:gd name="T6" fmla="*/ 725 w 725"/>
              <a:gd name="T7" fmla="*/ 1820 h 1820"/>
              <a:gd name="T8" fmla="*/ 725 w 725"/>
              <a:gd name="T9" fmla="*/ 0 h 1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1820">
                <a:moveTo>
                  <a:pt x="725" y="0"/>
                </a:moveTo>
                <a:lnTo>
                  <a:pt x="0" y="0"/>
                </a:lnTo>
                <a:lnTo>
                  <a:pt x="0" y="1284"/>
                </a:lnTo>
                <a:lnTo>
                  <a:pt x="725" y="1820"/>
                </a:lnTo>
                <a:lnTo>
                  <a:pt x="72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ValueBack44">
            <a:extLst>
              <a:ext uri="{FF2B5EF4-FFF2-40B4-BE49-F238E27FC236}">
                <a16:creationId xmlns:a16="http://schemas.microsoft.com/office/drawing/2014/main" id="{F4726AC5-A088-9140-D7A8-A2BD3DDF5566}"/>
              </a:ext>
            </a:extLst>
          </p:cNvPr>
          <p:cNvSpPr/>
          <p:nvPr/>
        </p:nvSpPr>
        <p:spPr bwMode="auto">
          <a:xfrm>
            <a:off x="7283239" y="3998555"/>
            <a:ext cx="453686" cy="1137341"/>
          </a:xfrm>
          <a:custGeom>
            <a:avLst/>
            <a:gdLst>
              <a:gd name="T0" fmla="*/ 0 w 726"/>
              <a:gd name="T1" fmla="*/ 0 h 1820"/>
              <a:gd name="T2" fmla="*/ 0 w 726"/>
              <a:gd name="T3" fmla="*/ 1820 h 1820"/>
              <a:gd name="T4" fmla="*/ 726 w 726"/>
              <a:gd name="T5" fmla="*/ 1284 h 1820"/>
              <a:gd name="T6" fmla="*/ 726 w 726"/>
              <a:gd name="T7" fmla="*/ 0 h 1820"/>
              <a:gd name="T8" fmla="*/ 0 w 726"/>
              <a:gd name="T9" fmla="*/ 0 h 1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1820">
                <a:moveTo>
                  <a:pt x="0" y="0"/>
                </a:moveTo>
                <a:lnTo>
                  <a:pt x="0" y="1820"/>
                </a:lnTo>
                <a:lnTo>
                  <a:pt x="726" y="1284"/>
                </a:lnTo>
                <a:lnTo>
                  <a:pt x="72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44" name="ExtraShape31">
            <a:extLst>
              <a:ext uri="{FF2B5EF4-FFF2-40B4-BE49-F238E27FC236}">
                <a16:creationId xmlns:a16="http://schemas.microsoft.com/office/drawing/2014/main" id="{3B0B80EF-9626-5A3B-5C33-FDEABB54EC60}"/>
              </a:ext>
            </a:extLst>
          </p:cNvPr>
          <p:cNvCxnSpPr>
            <a:cxnSpLocks/>
          </p:cNvCxnSpPr>
          <p:nvPr/>
        </p:nvCxnSpPr>
        <p:spPr>
          <a:xfrm>
            <a:off x="7920321" y="4510762"/>
            <a:ext cx="99645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ValueBack4">
            <a:extLst>
              <a:ext uri="{FF2B5EF4-FFF2-40B4-BE49-F238E27FC236}">
                <a16:creationId xmlns:a16="http://schemas.microsoft.com/office/drawing/2014/main" id="{12160869-4284-C294-A864-F32DB90B110E}"/>
              </a:ext>
            </a:extLst>
          </p:cNvPr>
          <p:cNvSpPr/>
          <p:nvPr/>
        </p:nvSpPr>
        <p:spPr>
          <a:xfrm>
            <a:off x="6912791" y="4075163"/>
            <a:ext cx="740897" cy="74089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50800" dist="25400" dir="13500000">
              <a:prstClr val="black">
                <a:alpha val="34000"/>
              </a:prstClr>
            </a:innerShdw>
          </a:effectLst>
        </p:spPr>
        <p:txBody>
          <a:bodyPr rtlCol="0" anchor="ctr"/>
          <a:lstStyle/>
          <a:p>
            <a:pPr algn="ctr"/>
            <a:endParaRPr lang="zh-CN" altLang="en-US" dirty="0">
              <a:solidFill>
                <a:srgbClr val="4276AA"/>
              </a:solidFill>
            </a:endParaRPr>
          </a:p>
        </p:txBody>
      </p:sp>
      <p:sp>
        <p:nvSpPr>
          <p:cNvPr id="46" name="ValueShape4">
            <a:extLst>
              <a:ext uri="{FF2B5EF4-FFF2-40B4-BE49-F238E27FC236}">
                <a16:creationId xmlns:a16="http://schemas.microsoft.com/office/drawing/2014/main" id="{9A60A9FB-C6BE-4420-20B8-F7E239B3B769}"/>
              </a:ext>
            </a:extLst>
          </p:cNvPr>
          <p:cNvSpPr/>
          <p:nvPr/>
        </p:nvSpPr>
        <p:spPr>
          <a:xfrm>
            <a:off x="6964952" y="4127325"/>
            <a:ext cx="636574" cy="636574"/>
          </a:xfrm>
          <a:prstGeom prst="blockArc">
            <a:avLst>
              <a:gd name="adj1" fmla="val 16200000"/>
              <a:gd name="adj2" fmla="val 7986541"/>
              <a:gd name="adj3" fmla="val 9397"/>
            </a:avLst>
          </a:prstGeom>
          <a:solidFill>
            <a:schemeClr val="accent3">
              <a:lumMod val="100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7" name="ValueText4">
            <a:extLst>
              <a:ext uri="{FF2B5EF4-FFF2-40B4-BE49-F238E27FC236}">
                <a16:creationId xmlns:a16="http://schemas.microsoft.com/office/drawing/2014/main" id="{533E514E-540E-DA23-5BF1-1D005E936FC5}"/>
              </a:ext>
            </a:extLst>
          </p:cNvPr>
          <p:cNvSpPr txBox="1"/>
          <p:nvPr/>
        </p:nvSpPr>
        <p:spPr>
          <a:xfrm>
            <a:off x="7097554" y="4306349"/>
            <a:ext cx="371368" cy="278525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dirty="0">
                <a:solidFill>
                  <a:schemeClr val="accent3">
                    <a:lumMod val="100000"/>
                  </a:schemeClr>
                </a:solidFill>
                <a:latin typeface="OPPOSans R" panose="00020600040101010101" pitchFamily="18" charset="-122"/>
              </a:rPr>
              <a:t>62%</a:t>
            </a:r>
          </a:p>
        </p:txBody>
      </p:sp>
      <p:sp>
        <p:nvSpPr>
          <p:cNvPr id="48" name="CustomText1">
            <a:extLst>
              <a:ext uri="{FF2B5EF4-FFF2-40B4-BE49-F238E27FC236}">
                <a16:creationId xmlns:a16="http://schemas.microsoft.com/office/drawing/2014/main" id="{B6518191-BD50-16BA-C8F2-56B602039B63}"/>
              </a:ext>
            </a:extLst>
          </p:cNvPr>
          <p:cNvSpPr/>
          <p:nvPr/>
        </p:nvSpPr>
        <p:spPr>
          <a:xfrm flipH="1">
            <a:off x="1563885" y="4551785"/>
            <a:ext cx="2705752" cy="24326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阐述与关键词标题相关的具体内容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9" name="CustomText1">
            <a:extLst>
              <a:ext uri="{FF2B5EF4-FFF2-40B4-BE49-F238E27FC236}">
                <a16:creationId xmlns:a16="http://schemas.microsoft.com/office/drawing/2014/main" id="{981FE036-7732-19D8-9462-C6F343B4CB31}"/>
              </a:ext>
            </a:extLst>
          </p:cNvPr>
          <p:cNvSpPr/>
          <p:nvPr/>
        </p:nvSpPr>
        <p:spPr>
          <a:xfrm flipH="1">
            <a:off x="3233253" y="4209136"/>
            <a:ext cx="1024802" cy="248226"/>
          </a:xfrm>
          <a:prstGeom prst="rect">
            <a:avLst/>
          </a:prstGeom>
          <a:noFill/>
        </p:spPr>
        <p:txBody>
          <a:bodyPr wrap="none" lIns="0" rIns="0" anchor="ctr">
            <a:noAutofit/>
          </a:bodyPr>
          <a:lstStyle/>
          <a:p>
            <a:pPr marL="0" marR="0" lvl="0" indent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关键词标题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B57749D-897D-1CCB-14DE-8CA09FCD6059}"/>
              </a:ext>
            </a:extLst>
          </p:cNvPr>
          <p:cNvGrpSpPr/>
          <p:nvPr/>
        </p:nvGrpSpPr>
        <p:grpSpPr>
          <a:xfrm>
            <a:off x="7912932" y="4218563"/>
            <a:ext cx="2371143" cy="514636"/>
            <a:chOff x="7923323" y="1929999"/>
            <a:chExt cx="2371143" cy="514636"/>
          </a:xfrm>
        </p:grpSpPr>
        <p:sp>
          <p:nvSpPr>
            <p:cNvPr id="51" name="CustomText2">
              <a:extLst>
                <a:ext uri="{FF2B5EF4-FFF2-40B4-BE49-F238E27FC236}">
                  <a16:creationId xmlns:a16="http://schemas.microsoft.com/office/drawing/2014/main" id="{49F46FCE-D1E8-5465-0FFD-35A2E32CAEC3}"/>
                </a:ext>
              </a:extLst>
            </p:cNvPr>
            <p:cNvSpPr/>
            <p:nvPr/>
          </p:nvSpPr>
          <p:spPr>
            <a:xfrm>
              <a:off x="7923323" y="2263313"/>
              <a:ext cx="2371143" cy="18132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</a:rPr>
                <a:t>阐述与关键词标题相关的具体内容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52" name="CustomText2">
              <a:extLst>
                <a:ext uri="{FF2B5EF4-FFF2-40B4-BE49-F238E27FC236}">
                  <a16:creationId xmlns:a16="http://schemas.microsoft.com/office/drawing/2014/main" id="{24F42BD2-8708-91C8-C004-6F3291C818EB}"/>
                </a:ext>
              </a:extLst>
            </p:cNvPr>
            <p:cNvSpPr/>
            <p:nvPr/>
          </p:nvSpPr>
          <p:spPr>
            <a:xfrm>
              <a:off x="7923323" y="1929999"/>
              <a:ext cx="1024802" cy="248226"/>
            </a:xfrm>
            <a:prstGeom prst="rect">
              <a:avLst/>
            </a:prstGeom>
            <a:noFill/>
          </p:spPr>
          <p:txBody>
            <a:bodyPr wrap="none" lIns="0" rIns="0" anchor="ctr">
              <a:no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53" name="ExtraShape0">
            <a:extLst>
              <a:ext uri="{FF2B5EF4-FFF2-40B4-BE49-F238E27FC236}">
                <a16:creationId xmlns:a16="http://schemas.microsoft.com/office/drawing/2014/main" id="{27FF36B7-3FF0-D5F6-FD04-9012B0A5B157}"/>
              </a:ext>
            </a:extLst>
          </p:cNvPr>
          <p:cNvSpPr/>
          <p:nvPr/>
        </p:nvSpPr>
        <p:spPr>
          <a:xfrm rot="5400000">
            <a:off x="6042352" y="5092247"/>
            <a:ext cx="158628" cy="158628"/>
          </a:xfrm>
          <a:prstGeom prst="ellipse">
            <a:avLst/>
          </a:prstGeom>
          <a:solidFill>
            <a:srgbClr val="778495"/>
          </a:solidFill>
          <a:ln w="47625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ExtraShape0">
            <a:extLst>
              <a:ext uri="{FF2B5EF4-FFF2-40B4-BE49-F238E27FC236}">
                <a16:creationId xmlns:a16="http://schemas.microsoft.com/office/drawing/2014/main" id="{88EE4B0C-CFCB-735C-0E10-9DE4AD258BB1}"/>
              </a:ext>
            </a:extLst>
          </p:cNvPr>
          <p:cNvSpPr/>
          <p:nvPr/>
        </p:nvSpPr>
        <p:spPr>
          <a:xfrm rot="4730817">
            <a:off x="6068134" y="5118028"/>
            <a:ext cx="107066" cy="107066"/>
          </a:xfrm>
          <a:prstGeom prst="ellipse">
            <a:avLst/>
          </a:prstGeom>
          <a:solidFill>
            <a:schemeClr val="bg1"/>
          </a:solidFill>
          <a:ln w="47625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EF79FD00-14D4-5950-6006-D036AC489CD6}"/>
              </a:ext>
            </a:extLst>
          </p:cNvPr>
          <p:cNvSpPr/>
          <p:nvPr/>
        </p:nvSpPr>
        <p:spPr>
          <a:xfrm>
            <a:off x="0" y="0"/>
            <a:ext cx="692150" cy="692150"/>
          </a:xfrm>
          <a:custGeom>
            <a:avLst/>
            <a:gdLst>
              <a:gd name="connsiteX0" fmla="*/ 431832 w 692150"/>
              <a:gd name="connsiteY0" fmla="*/ 0 h 692150"/>
              <a:gd name="connsiteX1" fmla="*/ 692150 w 692150"/>
              <a:gd name="connsiteY1" fmla="*/ 0 h 692150"/>
              <a:gd name="connsiteX2" fmla="*/ 0 w 692150"/>
              <a:gd name="connsiteY2" fmla="*/ 692150 h 692150"/>
              <a:gd name="connsiteX3" fmla="*/ 0 w 692150"/>
              <a:gd name="connsiteY3" fmla="*/ 431832 h 692150"/>
              <a:gd name="connsiteX4" fmla="*/ 431832 w 692150"/>
              <a:gd name="connsiteY4" fmla="*/ 0 h 69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150" h="692150">
                <a:moveTo>
                  <a:pt x="431832" y="0"/>
                </a:moveTo>
                <a:lnTo>
                  <a:pt x="692150" y="0"/>
                </a:lnTo>
                <a:cubicBezTo>
                  <a:pt x="692150" y="382264"/>
                  <a:pt x="382264" y="692150"/>
                  <a:pt x="0" y="692150"/>
                </a:cubicBezTo>
                <a:lnTo>
                  <a:pt x="0" y="431832"/>
                </a:lnTo>
                <a:cubicBezTo>
                  <a:pt x="238494" y="431832"/>
                  <a:pt x="431832" y="238494"/>
                  <a:pt x="4318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1CA0DC0-F429-253A-3212-2C27CE1C484F}"/>
              </a:ext>
            </a:extLst>
          </p:cNvPr>
          <p:cNvSpPr txBox="1"/>
          <p:nvPr/>
        </p:nvSpPr>
        <p:spPr>
          <a:xfrm>
            <a:off x="770123" y="168930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57" name="任意形状 12">
            <a:extLst>
              <a:ext uri="{FF2B5EF4-FFF2-40B4-BE49-F238E27FC236}">
                <a16:creationId xmlns:a16="http://schemas.microsoft.com/office/drawing/2014/main" id="{82E1AD86-2118-0B34-0E6E-E842EC028531}"/>
              </a:ext>
            </a:extLst>
          </p:cNvPr>
          <p:cNvSpPr/>
          <p:nvPr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8190271 w 12192000"/>
              <a:gd name="connsiteY4" fmla="*/ 639060 h 909447"/>
              <a:gd name="connsiteX5" fmla="*/ 12049480 w 12192000"/>
              <a:gd name="connsiteY5" fmla="*/ 34242 h 909447"/>
              <a:gd name="connsiteX6" fmla="*/ 12192000 w 12192000"/>
              <a:gd name="connsiteY6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049480 w 12192000"/>
              <a:gd name="connsiteY4" fmla="*/ 34242 h 909447"/>
              <a:gd name="connsiteX5" fmla="*/ 12192000 w 12192000"/>
              <a:gd name="connsiteY5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33361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">
            <a:extLst>
              <a:ext uri="{FF2B5EF4-FFF2-40B4-BE49-F238E27FC236}">
                <a16:creationId xmlns:a16="http://schemas.microsoft.com/office/drawing/2014/main" id="{1A35482F-9A1E-BBD8-7E95-13253E833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4905" y="127079"/>
            <a:ext cx="299495" cy="295256"/>
          </a:xfrm>
          <a:prstGeom prst="ellipse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5A8D55EE-4541-0103-5333-589BD4A65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535" y="351367"/>
            <a:ext cx="426500" cy="421762"/>
          </a:xfrm>
          <a:prstGeom prst="ellipse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ED24B77F-D76F-9A3D-9478-23D1F1AEC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035" y="628579"/>
            <a:ext cx="426500" cy="421762"/>
          </a:xfrm>
          <a:prstGeom prst="ellipse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E16D21D-D5DB-8264-9EC0-04CF29C7FC0D}"/>
              </a:ext>
            </a:extLst>
          </p:cNvPr>
          <p:cNvSpPr/>
          <p:nvPr/>
        </p:nvSpPr>
        <p:spPr>
          <a:xfrm>
            <a:off x="1105220" y="285223"/>
            <a:ext cx="706370" cy="7063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216AAC4-A4B8-A793-4904-1C67F0A167E3}"/>
              </a:ext>
            </a:extLst>
          </p:cNvPr>
          <p:cNvSpPr/>
          <p:nvPr/>
        </p:nvSpPr>
        <p:spPr>
          <a:xfrm>
            <a:off x="0" y="6444762"/>
            <a:ext cx="12192000" cy="413239"/>
          </a:xfrm>
          <a:custGeom>
            <a:avLst/>
            <a:gdLst>
              <a:gd name="connsiteX0" fmla="*/ 1445895 w 12192000"/>
              <a:gd name="connsiteY0" fmla="*/ 1569 h 413239"/>
              <a:gd name="connsiteX1" fmla="*/ 11984355 w 12192000"/>
              <a:gd name="connsiteY1" fmla="*/ 228997 h 413239"/>
              <a:gd name="connsiteX2" fmla="*/ 12192000 w 12192000"/>
              <a:gd name="connsiteY2" fmla="*/ 212193 h 413239"/>
              <a:gd name="connsiteX3" fmla="*/ 12192000 w 12192000"/>
              <a:gd name="connsiteY3" fmla="*/ 413239 h 413239"/>
              <a:gd name="connsiteX4" fmla="*/ 0 w 12192000"/>
              <a:gd name="connsiteY4" fmla="*/ 413239 h 413239"/>
              <a:gd name="connsiteX5" fmla="*/ 0 w 12192000"/>
              <a:gd name="connsiteY5" fmla="*/ 50297 h 413239"/>
              <a:gd name="connsiteX6" fmla="*/ 128588 w 12192000"/>
              <a:gd name="connsiteY6" fmla="*/ 42222 h 413239"/>
              <a:gd name="connsiteX7" fmla="*/ 1445895 w 12192000"/>
              <a:gd name="connsiteY7" fmla="*/ 1569 h 41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3239">
                <a:moveTo>
                  <a:pt x="1445895" y="1569"/>
                </a:moveTo>
                <a:cubicBezTo>
                  <a:pt x="4958715" y="-31788"/>
                  <a:pt x="8471535" y="480684"/>
                  <a:pt x="11984355" y="228997"/>
                </a:cubicBezTo>
                <a:lnTo>
                  <a:pt x="12192000" y="212193"/>
                </a:lnTo>
                <a:lnTo>
                  <a:pt x="12192000" y="413239"/>
                </a:lnTo>
                <a:lnTo>
                  <a:pt x="0" y="413239"/>
                </a:lnTo>
                <a:lnTo>
                  <a:pt x="0" y="50297"/>
                </a:lnTo>
                <a:lnTo>
                  <a:pt x="128588" y="42222"/>
                </a:lnTo>
                <a:cubicBezTo>
                  <a:pt x="567690" y="18436"/>
                  <a:pt x="1006793" y="5738"/>
                  <a:pt x="1445895" y="156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B350B22-6550-0853-89DB-51E42156EA17}"/>
              </a:ext>
            </a:extLst>
          </p:cNvPr>
          <p:cNvSpPr txBox="1"/>
          <p:nvPr/>
        </p:nvSpPr>
        <p:spPr>
          <a:xfrm>
            <a:off x="1923514" y="49104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19" name="Circle">
            <a:extLst>
              <a:ext uri="{FF2B5EF4-FFF2-40B4-BE49-F238E27FC236}">
                <a16:creationId xmlns:a16="http://schemas.microsoft.com/office/drawing/2014/main" id="{2E9D30F9-2097-F224-F5EA-84EB8A3D7B25}"/>
              </a:ext>
            </a:extLst>
          </p:cNvPr>
          <p:cNvSpPr/>
          <p:nvPr/>
        </p:nvSpPr>
        <p:spPr>
          <a:xfrm>
            <a:off x="4287959" y="2103163"/>
            <a:ext cx="699586" cy="69958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0" name="Circle">
            <a:extLst>
              <a:ext uri="{FF2B5EF4-FFF2-40B4-BE49-F238E27FC236}">
                <a16:creationId xmlns:a16="http://schemas.microsoft.com/office/drawing/2014/main" id="{7332D552-FB8E-36F2-5D46-A989C032223A}"/>
              </a:ext>
            </a:extLst>
          </p:cNvPr>
          <p:cNvSpPr/>
          <p:nvPr/>
        </p:nvSpPr>
        <p:spPr>
          <a:xfrm>
            <a:off x="7204726" y="2103163"/>
            <a:ext cx="699586" cy="69958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Circle">
            <a:extLst>
              <a:ext uri="{FF2B5EF4-FFF2-40B4-BE49-F238E27FC236}">
                <a16:creationId xmlns:a16="http://schemas.microsoft.com/office/drawing/2014/main" id="{9F962D72-E953-FB63-A6C1-F4B9B9F5BD05}"/>
              </a:ext>
            </a:extLst>
          </p:cNvPr>
          <p:cNvSpPr/>
          <p:nvPr/>
        </p:nvSpPr>
        <p:spPr>
          <a:xfrm>
            <a:off x="4287959" y="5022046"/>
            <a:ext cx="699586" cy="69958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2" name="Circle">
            <a:extLst>
              <a:ext uri="{FF2B5EF4-FFF2-40B4-BE49-F238E27FC236}">
                <a16:creationId xmlns:a16="http://schemas.microsoft.com/office/drawing/2014/main" id="{9E6E6269-AF28-04C0-5955-AD3C3F84F748}"/>
              </a:ext>
            </a:extLst>
          </p:cNvPr>
          <p:cNvSpPr/>
          <p:nvPr/>
        </p:nvSpPr>
        <p:spPr>
          <a:xfrm>
            <a:off x="7204726" y="5022046"/>
            <a:ext cx="699586" cy="69958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6A42E195-6DA2-91BD-D20E-F00DCAF7536E}"/>
              </a:ext>
            </a:extLst>
          </p:cNvPr>
          <p:cNvSpPr/>
          <p:nvPr/>
        </p:nvSpPr>
        <p:spPr>
          <a:xfrm>
            <a:off x="3975198" y="2773709"/>
            <a:ext cx="393389" cy="2224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4" h="21573" extrusionOk="0">
                <a:moveTo>
                  <a:pt x="18729" y="5"/>
                </a:moveTo>
                <a:cubicBezTo>
                  <a:pt x="18337" y="16"/>
                  <a:pt x="17966" y="45"/>
                  <a:pt x="17643" y="90"/>
                </a:cubicBezTo>
                <a:lnTo>
                  <a:pt x="11335" y="850"/>
                </a:lnTo>
                <a:cubicBezTo>
                  <a:pt x="10636" y="923"/>
                  <a:pt x="10204" y="1054"/>
                  <a:pt x="10206" y="1198"/>
                </a:cubicBezTo>
                <a:cubicBezTo>
                  <a:pt x="10208" y="1350"/>
                  <a:pt x="10693" y="1491"/>
                  <a:pt x="11455" y="1560"/>
                </a:cubicBezTo>
                <a:lnTo>
                  <a:pt x="12649" y="1677"/>
                </a:lnTo>
                <a:cubicBezTo>
                  <a:pt x="4225" y="4607"/>
                  <a:pt x="-14" y="7817"/>
                  <a:pt x="0" y="11029"/>
                </a:cubicBezTo>
                <a:cubicBezTo>
                  <a:pt x="16" y="14593"/>
                  <a:pt x="5226" y="18157"/>
                  <a:pt x="15635" y="21333"/>
                </a:cubicBezTo>
                <a:cubicBezTo>
                  <a:pt x="16052" y="21497"/>
                  <a:pt x="17027" y="21594"/>
                  <a:pt x="18034" y="21570"/>
                </a:cubicBezTo>
                <a:cubicBezTo>
                  <a:pt x="19914" y="21524"/>
                  <a:pt x="20869" y="21144"/>
                  <a:pt x="19804" y="20865"/>
                </a:cubicBezTo>
                <a:cubicBezTo>
                  <a:pt x="9789" y="17840"/>
                  <a:pt x="4729" y="14438"/>
                  <a:pt x="4669" y="11029"/>
                </a:cubicBezTo>
                <a:cubicBezTo>
                  <a:pt x="4615" y="7956"/>
                  <a:pt x="8680" y="4886"/>
                  <a:pt x="16742" y="2083"/>
                </a:cubicBezTo>
                <a:lnTo>
                  <a:pt x="17904" y="2197"/>
                </a:lnTo>
                <a:cubicBezTo>
                  <a:pt x="18509" y="2255"/>
                  <a:pt x="19234" y="2260"/>
                  <a:pt x="19858" y="2208"/>
                </a:cubicBezTo>
                <a:cubicBezTo>
                  <a:pt x="20643" y="2144"/>
                  <a:pt x="21139" y="2004"/>
                  <a:pt x="21140" y="1850"/>
                </a:cubicBezTo>
                <a:lnTo>
                  <a:pt x="21520" y="459"/>
                </a:lnTo>
                <a:cubicBezTo>
                  <a:pt x="21586" y="267"/>
                  <a:pt x="20932" y="92"/>
                  <a:pt x="19913" y="26"/>
                </a:cubicBezTo>
                <a:cubicBezTo>
                  <a:pt x="19527" y="2"/>
                  <a:pt x="19121" y="-6"/>
                  <a:pt x="18729" y="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4" name="Shape">
            <a:extLst>
              <a:ext uri="{FF2B5EF4-FFF2-40B4-BE49-F238E27FC236}">
                <a16:creationId xmlns:a16="http://schemas.microsoft.com/office/drawing/2014/main" id="{F4637A2E-FF93-5B7D-6918-E1A7D8D42208}"/>
              </a:ext>
            </a:extLst>
          </p:cNvPr>
          <p:cNvSpPr/>
          <p:nvPr/>
        </p:nvSpPr>
        <p:spPr>
          <a:xfrm>
            <a:off x="5010979" y="1787793"/>
            <a:ext cx="2238774" cy="403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501" extrusionOk="0">
                <a:moveTo>
                  <a:pt x="10444" y="0"/>
                </a:moveTo>
                <a:cubicBezTo>
                  <a:pt x="6903" y="0"/>
                  <a:pt x="3364" y="5092"/>
                  <a:pt x="209" y="15230"/>
                </a:cubicBezTo>
                <a:cubicBezTo>
                  <a:pt x="42" y="15729"/>
                  <a:pt x="-38" y="16806"/>
                  <a:pt x="18" y="17809"/>
                </a:cubicBezTo>
                <a:cubicBezTo>
                  <a:pt x="102" y="19299"/>
                  <a:pt x="420" y="19940"/>
                  <a:pt x="656" y="19088"/>
                </a:cubicBezTo>
                <a:cubicBezTo>
                  <a:pt x="3673" y="9427"/>
                  <a:pt x="7055" y="4549"/>
                  <a:pt x="10444" y="4545"/>
                </a:cubicBezTo>
                <a:cubicBezTo>
                  <a:pt x="13544" y="4541"/>
                  <a:pt x="16639" y="8660"/>
                  <a:pt x="19458" y="16763"/>
                </a:cubicBezTo>
                <a:lnTo>
                  <a:pt x="19372" y="17534"/>
                </a:lnTo>
                <a:cubicBezTo>
                  <a:pt x="19310" y="18108"/>
                  <a:pt x="19300" y="18806"/>
                  <a:pt x="19346" y="19426"/>
                </a:cubicBezTo>
                <a:cubicBezTo>
                  <a:pt x="19403" y="20205"/>
                  <a:pt x="19537" y="20729"/>
                  <a:pt x="19689" y="20768"/>
                </a:cubicBezTo>
                <a:lnTo>
                  <a:pt x="21064" y="21487"/>
                </a:lnTo>
                <a:cubicBezTo>
                  <a:pt x="21253" y="21600"/>
                  <a:pt x="21434" y="21014"/>
                  <a:pt x="21507" y="20039"/>
                </a:cubicBezTo>
                <a:cubicBezTo>
                  <a:pt x="21562" y="19302"/>
                  <a:pt x="21545" y="18459"/>
                  <a:pt x="21461" y="17809"/>
                </a:cubicBezTo>
                <a:lnTo>
                  <a:pt x="20760" y="11478"/>
                </a:lnTo>
                <a:cubicBezTo>
                  <a:pt x="20694" y="10779"/>
                  <a:pt x="20565" y="10329"/>
                  <a:pt x="20422" y="10294"/>
                </a:cubicBezTo>
                <a:cubicBezTo>
                  <a:pt x="20272" y="10258"/>
                  <a:pt x="20131" y="10691"/>
                  <a:pt x="20056" y="11415"/>
                </a:cubicBezTo>
                <a:lnTo>
                  <a:pt x="19892" y="12884"/>
                </a:lnTo>
                <a:cubicBezTo>
                  <a:pt x="16940" y="4337"/>
                  <a:pt x="13694" y="0"/>
                  <a:pt x="10444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0877F5E4-6667-31C6-C3E5-77940875E6A8}"/>
              </a:ext>
            </a:extLst>
          </p:cNvPr>
          <p:cNvSpPr/>
          <p:nvPr/>
        </p:nvSpPr>
        <p:spPr>
          <a:xfrm>
            <a:off x="7830672" y="2831137"/>
            <a:ext cx="386130" cy="2215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9" h="21571" extrusionOk="0">
                <a:moveTo>
                  <a:pt x="3721" y="0"/>
                </a:moveTo>
                <a:cubicBezTo>
                  <a:pt x="3464" y="2"/>
                  <a:pt x="3198" y="11"/>
                  <a:pt x="2948" y="29"/>
                </a:cubicBezTo>
                <a:cubicBezTo>
                  <a:pt x="1617" y="123"/>
                  <a:pt x="1056" y="399"/>
                  <a:pt x="1732" y="620"/>
                </a:cubicBezTo>
                <a:cubicBezTo>
                  <a:pt x="11764" y="3672"/>
                  <a:pt x="16778" y="7091"/>
                  <a:pt x="16759" y="10513"/>
                </a:cubicBezTo>
                <a:cubicBezTo>
                  <a:pt x="16741" y="13576"/>
                  <a:pt x="12632" y="16636"/>
                  <a:pt x="4539" y="19433"/>
                </a:cubicBezTo>
                <a:lnTo>
                  <a:pt x="3931" y="19372"/>
                </a:lnTo>
                <a:cubicBezTo>
                  <a:pt x="3324" y="19311"/>
                  <a:pt x="2596" y="19304"/>
                  <a:pt x="1953" y="19352"/>
                </a:cubicBezTo>
                <a:cubicBezTo>
                  <a:pt x="1146" y="19413"/>
                  <a:pt x="606" y="19550"/>
                  <a:pt x="583" y="19704"/>
                </a:cubicBezTo>
                <a:lnTo>
                  <a:pt x="9" y="21099"/>
                </a:lnTo>
                <a:cubicBezTo>
                  <a:pt x="-86" y="21291"/>
                  <a:pt x="550" y="21471"/>
                  <a:pt x="1578" y="21541"/>
                </a:cubicBezTo>
                <a:cubicBezTo>
                  <a:pt x="2355" y="21594"/>
                  <a:pt x="3229" y="21574"/>
                  <a:pt x="3898" y="21487"/>
                </a:cubicBezTo>
                <a:lnTo>
                  <a:pt x="10428" y="20753"/>
                </a:lnTo>
                <a:cubicBezTo>
                  <a:pt x="11150" y="20683"/>
                  <a:pt x="11603" y="20551"/>
                  <a:pt x="11621" y="20407"/>
                </a:cubicBezTo>
                <a:cubicBezTo>
                  <a:pt x="11640" y="20255"/>
                  <a:pt x="11171" y="20113"/>
                  <a:pt x="10406" y="20040"/>
                </a:cubicBezTo>
                <a:lnTo>
                  <a:pt x="8660" y="19858"/>
                </a:lnTo>
                <a:cubicBezTo>
                  <a:pt x="17185" y="16930"/>
                  <a:pt x="21484" y="13724"/>
                  <a:pt x="21498" y="10515"/>
                </a:cubicBezTo>
                <a:cubicBezTo>
                  <a:pt x="21514" y="6939"/>
                  <a:pt x="16251" y="3361"/>
                  <a:pt x="5710" y="172"/>
                </a:cubicBezTo>
                <a:cubicBezTo>
                  <a:pt x="5246" y="56"/>
                  <a:pt x="4494" y="-6"/>
                  <a:pt x="3721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6" name="Shape">
            <a:extLst>
              <a:ext uri="{FF2B5EF4-FFF2-40B4-BE49-F238E27FC236}">
                <a16:creationId xmlns:a16="http://schemas.microsoft.com/office/drawing/2014/main" id="{A199C416-B860-1DD0-DE3A-73C2EEE0C4D5}"/>
              </a:ext>
            </a:extLst>
          </p:cNvPr>
          <p:cNvSpPr/>
          <p:nvPr/>
        </p:nvSpPr>
        <p:spPr>
          <a:xfrm>
            <a:off x="4948139" y="5624464"/>
            <a:ext cx="2227703" cy="405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513" extrusionOk="0">
                <a:moveTo>
                  <a:pt x="463" y="6"/>
                </a:moveTo>
                <a:cubicBezTo>
                  <a:pt x="272" y="-70"/>
                  <a:pt x="94" y="559"/>
                  <a:pt x="27" y="1543"/>
                </a:cubicBezTo>
                <a:cubicBezTo>
                  <a:pt x="-24" y="2287"/>
                  <a:pt x="-2" y="3121"/>
                  <a:pt x="86" y="3752"/>
                </a:cubicBezTo>
                <a:lnTo>
                  <a:pt x="832" y="9908"/>
                </a:lnTo>
                <a:cubicBezTo>
                  <a:pt x="903" y="10590"/>
                  <a:pt x="1036" y="11016"/>
                  <a:pt x="1180" y="11023"/>
                </a:cubicBezTo>
                <a:cubicBezTo>
                  <a:pt x="1331" y="11030"/>
                  <a:pt x="1470" y="10578"/>
                  <a:pt x="1541" y="9845"/>
                </a:cubicBezTo>
                <a:lnTo>
                  <a:pt x="1649" y="8813"/>
                </a:lnTo>
                <a:cubicBezTo>
                  <a:pt x="4610" y="17228"/>
                  <a:pt x="7863" y="21498"/>
                  <a:pt x="11119" y="21513"/>
                </a:cubicBezTo>
                <a:cubicBezTo>
                  <a:pt x="14672" y="21530"/>
                  <a:pt x="18227" y="16550"/>
                  <a:pt x="21401" y="6562"/>
                </a:cubicBezTo>
                <a:cubicBezTo>
                  <a:pt x="21512" y="6162"/>
                  <a:pt x="21576" y="5461"/>
                  <a:pt x="21570" y="4731"/>
                </a:cubicBezTo>
                <a:cubicBezTo>
                  <a:pt x="21554" y="2845"/>
                  <a:pt x="21165" y="1792"/>
                  <a:pt x="20882" y="2868"/>
                </a:cubicBezTo>
                <a:cubicBezTo>
                  <a:pt x="17865" y="12272"/>
                  <a:pt x="14493" y="16981"/>
                  <a:pt x="11119" y="16978"/>
                </a:cubicBezTo>
                <a:cubicBezTo>
                  <a:pt x="8005" y="16976"/>
                  <a:pt x="4894" y="12910"/>
                  <a:pt x="2060" y="4878"/>
                </a:cubicBezTo>
                <a:lnTo>
                  <a:pt x="2190" y="3626"/>
                </a:lnTo>
                <a:cubicBezTo>
                  <a:pt x="2250" y="3043"/>
                  <a:pt x="2256" y="2341"/>
                  <a:pt x="2206" y="1732"/>
                </a:cubicBezTo>
                <a:cubicBezTo>
                  <a:pt x="2143" y="968"/>
                  <a:pt x="2005" y="480"/>
                  <a:pt x="1852" y="469"/>
                </a:cubicBezTo>
                <a:lnTo>
                  <a:pt x="463" y="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7" name="Shape">
            <a:extLst>
              <a:ext uri="{FF2B5EF4-FFF2-40B4-BE49-F238E27FC236}">
                <a16:creationId xmlns:a16="http://schemas.microsoft.com/office/drawing/2014/main" id="{1DC0D653-570F-AE24-C1CF-6BFB3A50F2FE}"/>
              </a:ext>
            </a:extLst>
          </p:cNvPr>
          <p:cNvSpPr/>
          <p:nvPr/>
        </p:nvSpPr>
        <p:spPr>
          <a:xfrm>
            <a:off x="4918513" y="2733543"/>
            <a:ext cx="455706" cy="4554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9" h="21525" extrusionOk="0">
                <a:moveTo>
                  <a:pt x="2120" y="1"/>
                </a:moveTo>
                <a:cubicBezTo>
                  <a:pt x="1449" y="-8"/>
                  <a:pt x="793" y="312"/>
                  <a:pt x="385" y="882"/>
                </a:cubicBezTo>
                <a:cubicBezTo>
                  <a:pt x="-27" y="1457"/>
                  <a:pt x="-115" y="2205"/>
                  <a:pt x="152" y="2861"/>
                </a:cubicBezTo>
                <a:lnTo>
                  <a:pt x="2213" y="9107"/>
                </a:lnTo>
                <a:cubicBezTo>
                  <a:pt x="2388" y="9785"/>
                  <a:pt x="2904" y="10324"/>
                  <a:pt x="3575" y="10514"/>
                </a:cubicBezTo>
                <a:cubicBezTo>
                  <a:pt x="4283" y="10714"/>
                  <a:pt x="5050" y="10501"/>
                  <a:pt x="5552" y="9961"/>
                </a:cubicBezTo>
                <a:lnTo>
                  <a:pt x="6242" y="9267"/>
                </a:lnTo>
                <a:lnTo>
                  <a:pt x="17034" y="20117"/>
                </a:lnTo>
                <a:cubicBezTo>
                  <a:pt x="17683" y="20770"/>
                  <a:pt x="18074" y="21157"/>
                  <a:pt x="18423" y="21327"/>
                </a:cubicBezTo>
                <a:cubicBezTo>
                  <a:pt x="18988" y="21592"/>
                  <a:pt x="19640" y="21592"/>
                  <a:pt x="20205" y="21327"/>
                </a:cubicBezTo>
                <a:cubicBezTo>
                  <a:pt x="20428" y="21223"/>
                  <a:pt x="20628" y="21080"/>
                  <a:pt x="20802" y="20905"/>
                </a:cubicBezTo>
                <a:cubicBezTo>
                  <a:pt x="20976" y="20730"/>
                  <a:pt x="21118" y="20529"/>
                  <a:pt x="21222" y="20305"/>
                </a:cubicBezTo>
                <a:cubicBezTo>
                  <a:pt x="21485" y="19737"/>
                  <a:pt x="21485" y="19082"/>
                  <a:pt x="21222" y="18514"/>
                </a:cubicBezTo>
                <a:cubicBezTo>
                  <a:pt x="21052" y="18162"/>
                  <a:pt x="20658" y="17769"/>
                  <a:pt x="20009" y="17116"/>
                </a:cubicBezTo>
                <a:lnTo>
                  <a:pt x="9227" y="6275"/>
                </a:lnTo>
                <a:lnTo>
                  <a:pt x="10038" y="5449"/>
                </a:lnTo>
                <a:cubicBezTo>
                  <a:pt x="10451" y="5024"/>
                  <a:pt x="10634" y="4424"/>
                  <a:pt x="10542" y="3836"/>
                </a:cubicBezTo>
                <a:cubicBezTo>
                  <a:pt x="10426" y="3099"/>
                  <a:pt x="9895" y="2493"/>
                  <a:pt x="9180" y="2289"/>
                </a:cubicBezTo>
                <a:lnTo>
                  <a:pt x="2782" y="123"/>
                </a:lnTo>
                <a:cubicBezTo>
                  <a:pt x="2562" y="45"/>
                  <a:pt x="2343" y="3"/>
                  <a:pt x="2120" y="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8" name="Shape">
            <a:extLst>
              <a:ext uri="{FF2B5EF4-FFF2-40B4-BE49-F238E27FC236}">
                <a16:creationId xmlns:a16="http://schemas.microsoft.com/office/drawing/2014/main" id="{981FD95B-9082-27A7-4C34-8CF97EF0DB27}"/>
              </a:ext>
            </a:extLst>
          </p:cNvPr>
          <p:cNvSpPr/>
          <p:nvPr/>
        </p:nvSpPr>
        <p:spPr>
          <a:xfrm>
            <a:off x="6824132" y="2733420"/>
            <a:ext cx="455429" cy="455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6" h="21509" extrusionOk="0">
                <a:moveTo>
                  <a:pt x="19524" y="15"/>
                </a:moveTo>
                <a:cubicBezTo>
                  <a:pt x="19186" y="-25"/>
                  <a:pt x="18845" y="13"/>
                  <a:pt x="18519" y="146"/>
                </a:cubicBezTo>
                <a:lnTo>
                  <a:pt x="12316" y="2217"/>
                </a:lnTo>
                <a:cubicBezTo>
                  <a:pt x="11643" y="2393"/>
                  <a:pt x="11118" y="2920"/>
                  <a:pt x="10930" y="3594"/>
                </a:cubicBezTo>
                <a:cubicBezTo>
                  <a:pt x="10731" y="4306"/>
                  <a:pt x="10942" y="5066"/>
                  <a:pt x="11479" y="5571"/>
                </a:cubicBezTo>
                <a:lnTo>
                  <a:pt x="12167" y="6264"/>
                </a:lnTo>
                <a:lnTo>
                  <a:pt x="1406" y="17104"/>
                </a:lnTo>
                <a:cubicBezTo>
                  <a:pt x="759" y="17756"/>
                  <a:pt x="366" y="18149"/>
                  <a:pt x="197" y="18500"/>
                </a:cubicBezTo>
                <a:cubicBezTo>
                  <a:pt x="-66" y="19067"/>
                  <a:pt x="-66" y="19722"/>
                  <a:pt x="197" y="20289"/>
                </a:cubicBezTo>
                <a:cubicBezTo>
                  <a:pt x="300" y="20513"/>
                  <a:pt x="442" y="20714"/>
                  <a:pt x="615" y="20889"/>
                </a:cubicBezTo>
                <a:cubicBezTo>
                  <a:pt x="789" y="21064"/>
                  <a:pt x="997" y="21206"/>
                  <a:pt x="1220" y="21310"/>
                </a:cubicBezTo>
                <a:cubicBezTo>
                  <a:pt x="1783" y="21575"/>
                  <a:pt x="2433" y="21575"/>
                  <a:pt x="2996" y="21310"/>
                </a:cubicBezTo>
                <a:cubicBezTo>
                  <a:pt x="3345" y="21140"/>
                  <a:pt x="3726" y="20754"/>
                  <a:pt x="4373" y="20102"/>
                </a:cubicBezTo>
                <a:lnTo>
                  <a:pt x="15143" y="9262"/>
                </a:lnTo>
                <a:lnTo>
                  <a:pt x="15952" y="10077"/>
                </a:lnTo>
                <a:cubicBezTo>
                  <a:pt x="16374" y="10492"/>
                  <a:pt x="16970" y="10685"/>
                  <a:pt x="17552" y="10593"/>
                </a:cubicBezTo>
                <a:cubicBezTo>
                  <a:pt x="18284" y="10476"/>
                  <a:pt x="18875" y="9942"/>
                  <a:pt x="19077" y="9225"/>
                </a:cubicBezTo>
                <a:lnTo>
                  <a:pt x="21226" y="2798"/>
                </a:lnTo>
                <a:cubicBezTo>
                  <a:pt x="21534" y="1915"/>
                  <a:pt x="21236" y="927"/>
                  <a:pt x="20482" y="381"/>
                </a:cubicBezTo>
                <a:cubicBezTo>
                  <a:pt x="20197" y="174"/>
                  <a:pt x="19862" y="56"/>
                  <a:pt x="19524" y="1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9" name="Shape">
            <a:extLst>
              <a:ext uri="{FF2B5EF4-FFF2-40B4-BE49-F238E27FC236}">
                <a16:creationId xmlns:a16="http://schemas.microsoft.com/office/drawing/2014/main" id="{5817F274-0B2E-F662-393D-58E66C9CD260}"/>
              </a:ext>
            </a:extLst>
          </p:cNvPr>
          <p:cNvSpPr/>
          <p:nvPr/>
        </p:nvSpPr>
        <p:spPr>
          <a:xfrm>
            <a:off x="6817782" y="4631998"/>
            <a:ext cx="455707" cy="455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9" h="21410" extrusionOk="0">
                <a:moveTo>
                  <a:pt x="2109" y="0"/>
                </a:moveTo>
                <a:cubicBezTo>
                  <a:pt x="1805" y="0"/>
                  <a:pt x="1506" y="64"/>
                  <a:pt x="1223" y="196"/>
                </a:cubicBezTo>
                <a:cubicBezTo>
                  <a:pt x="1000" y="300"/>
                  <a:pt x="791" y="442"/>
                  <a:pt x="617" y="616"/>
                </a:cubicBezTo>
                <a:cubicBezTo>
                  <a:pt x="443" y="790"/>
                  <a:pt x="301" y="990"/>
                  <a:pt x="197" y="1213"/>
                </a:cubicBezTo>
                <a:cubicBezTo>
                  <a:pt x="-66" y="1778"/>
                  <a:pt x="-66" y="2430"/>
                  <a:pt x="197" y="2995"/>
                </a:cubicBezTo>
                <a:cubicBezTo>
                  <a:pt x="367" y="3344"/>
                  <a:pt x="761" y="3736"/>
                  <a:pt x="1410" y="4385"/>
                </a:cubicBezTo>
                <a:lnTo>
                  <a:pt x="12201" y="15180"/>
                </a:lnTo>
                <a:lnTo>
                  <a:pt x="11381" y="16001"/>
                </a:lnTo>
                <a:cubicBezTo>
                  <a:pt x="10968" y="16424"/>
                  <a:pt x="10785" y="17012"/>
                  <a:pt x="10877" y="17596"/>
                </a:cubicBezTo>
                <a:cubicBezTo>
                  <a:pt x="10993" y="18330"/>
                  <a:pt x="11524" y="18932"/>
                  <a:pt x="12239" y="19136"/>
                </a:cubicBezTo>
                <a:lnTo>
                  <a:pt x="18637" y="21291"/>
                </a:lnTo>
                <a:cubicBezTo>
                  <a:pt x="19516" y="21600"/>
                  <a:pt x="20490" y="21291"/>
                  <a:pt x="21034" y="20535"/>
                </a:cubicBezTo>
                <a:cubicBezTo>
                  <a:pt x="21446" y="19963"/>
                  <a:pt x="21534" y="19219"/>
                  <a:pt x="21267" y="18567"/>
                </a:cubicBezTo>
                <a:lnTo>
                  <a:pt x="19206" y="12353"/>
                </a:lnTo>
                <a:cubicBezTo>
                  <a:pt x="19031" y="11678"/>
                  <a:pt x="18515" y="11151"/>
                  <a:pt x="17844" y="10963"/>
                </a:cubicBezTo>
                <a:cubicBezTo>
                  <a:pt x="17136" y="10763"/>
                  <a:pt x="16379" y="10975"/>
                  <a:pt x="15876" y="11513"/>
                </a:cubicBezTo>
                <a:lnTo>
                  <a:pt x="15186" y="12204"/>
                </a:lnTo>
                <a:lnTo>
                  <a:pt x="4385" y="1409"/>
                </a:lnTo>
                <a:cubicBezTo>
                  <a:pt x="3736" y="760"/>
                  <a:pt x="3354" y="366"/>
                  <a:pt x="3005" y="196"/>
                </a:cubicBezTo>
                <a:cubicBezTo>
                  <a:pt x="2722" y="64"/>
                  <a:pt x="2414" y="0"/>
                  <a:pt x="2109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0" name="Shape">
            <a:extLst>
              <a:ext uri="{FF2B5EF4-FFF2-40B4-BE49-F238E27FC236}">
                <a16:creationId xmlns:a16="http://schemas.microsoft.com/office/drawing/2014/main" id="{3CE48598-8C90-6B96-61C3-ABC8AE483A7B}"/>
              </a:ext>
            </a:extLst>
          </p:cNvPr>
          <p:cNvSpPr/>
          <p:nvPr/>
        </p:nvSpPr>
        <p:spPr>
          <a:xfrm>
            <a:off x="4925372" y="4631998"/>
            <a:ext cx="455396" cy="455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5" h="21485" extrusionOk="0">
                <a:moveTo>
                  <a:pt x="19241" y="0"/>
                </a:moveTo>
                <a:cubicBezTo>
                  <a:pt x="18937" y="0"/>
                  <a:pt x="18639" y="64"/>
                  <a:pt x="18357" y="196"/>
                </a:cubicBezTo>
                <a:cubicBezTo>
                  <a:pt x="18009" y="367"/>
                  <a:pt x="17618" y="762"/>
                  <a:pt x="16971" y="1413"/>
                </a:cubicBezTo>
                <a:lnTo>
                  <a:pt x="6210" y="12238"/>
                </a:lnTo>
                <a:lnTo>
                  <a:pt x="5392" y="11415"/>
                </a:lnTo>
                <a:cubicBezTo>
                  <a:pt x="4970" y="11000"/>
                  <a:pt x="4383" y="10817"/>
                  <a:pt x="3801" y="10910"/>
                </a:cubicBezTo>
                <a:cubicBezTo>
                  <a:pt x="3070" y="11026"/>
                  <a:pt x="2469" y="11559"/>
                  <a:pt x="2267" y="12276"/>
                </a:cubicBezTo>
                <a:lnTo>
                  <a:pt x="118" y="18694"/>
                </a:lnTo>
                <a:cubicBezTo>
                  <a:pt x="-190" y="19575"/>
                  <a:pt x="118" y="20553"/>
                  <a:pt x="871" y="21099"/>
                </a:cubicBezTo>
                <a:cubicBezTo>
                  <a:pt x="1442" y="21511"/>
                  <a:pt x="2184" y="21600"/>
                  <a:pt x="2834" y="21333"/>
                </a:cubicBezTo>
                <a:lnTo>
                  <a:pt x="9028" y="19265"/>
                </a:lnTo>
                <a:cubicBezTo>
                  <a:pt x="9701" y="19089"/>
                  <a:pt x="10235" y="18572"/>
                  <a:pt x="10423" y="17899"/>
                </a:cubicBezTo>
                <a:cubicBezTo>
                  <a:pt x="10622" y="17188"/>
                  <a:pt x="10402" y="16419"/>
                  <a:pt x="9865" y="15915"/>
                </a:cubicBezTo>
                <a:lnTo>
                  <a:pt x="9186" y="15232"/>
                </a:lnTo>
                <a:lnTo>
                  <a:pt x="19948" y="4397"/>
                </a:lnTo>
                <a:cubicBezTo>
                  <a:pt x="20595" y="3747"/>
                  <a:pt x="20978" y="3354"/>
                  <a:pt x="21147" y="3003"/>
                </a:cubicBezTo>
                <a:cubicBezTo>
                  <a:pt x="21410" y="2437"/>
                  <a:pt x="21410" y="1783"/>
                  <a:pt x="21147" y="1216"/>
                </a:cubicBezTo>
                <a:cubicBezTo>
                  <a:pt x="21044" y="993"/>
                  <a:pt x="20902" y="792"/>
                  <a:pt x="20729" y="618"/>
                </a:cubicBezTo>
                <a:cubicBezTo>
                  <a:pt x="20555" y="443"/>
                  <a:pt x="20356" y="301"/>
                  <a:pt x="20134" y="196"/>
                </a:cubicBezTo>
                <a:cubicBezTo>
                  <a:pt x="19852" y="64"/>
                  <a:pt x="19544" y="0"/>
                  <a:pt x="19241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1" name="S">
            <a:extLst>
              <a:ext uri="{FF2B5EF4-FFF2-40B4-BE49-F238E27FC236}">
                <a16:creationId xmlns:a16="http://schemas.microsoft.com/office/drawing/2014/main" id="{24DBF44D-2BD2-D5D7-1C10-DBAF3D7F714B}"/>
              </a:ext>
            </a:extLst>
          </p:cNvPr>
          <p:cNvSpPr txBox="1"/>
          <p:nvPr/>
        </p:nvSpPr>
        <p:spPr>
          <a:xfrm>
            <a:off x="4481851" y="2290826"/>
            <a:ext cx="386130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>
            <a:lvl1pPr defTabSz="457200">
              <a:defRPr sz="2800" b="0">
                <a:solidFill>
                  <a:srgbClr val="F0F0F0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2" name="Group 6">
            <a:extLst>
              <a:ext uri="{FF2B5EF4-FFF2-40B4-BE49-F238E27FC236}">
                <a16:creationId xmlns:a16="http://schemas.microsoft.com/office/drawing/2014/main" id="{0DC82A1B-082B-4CF5-8055-9B3C835EE013}"/>
              </a:ext>
            </a:extLst>
          </p:cNvPr>
          <p:cNvGrpSpPr/>
          <p:nvPr/>
        </p:nvGrpSpPr>
        <p:grpSpPr>
          <a:xfrm>
            <a:off x="5115261" y="2928347"/>
            <a:ext cx="1961750" cy="1961750"/>
            <a:chOff x="10219667" y="5116384"/>
            <a:chExt cx="3923499" cy="3923499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</p:grpSpPr>
        <p:sp>
          <p:nvSpPr>
            <p:cNvPr id="33" name="Circle">
              <a:extLst>
                <a:ext uri="{FF2B5EF4-FFF2-40B4-BE49-F238E27FC236}">
                  <a16:creationId xmlns:a16="http://schemas.microsoft.com/office/drawing/2014/main" id="{CA38A998-CFCA-492C-60BB-C9EBACCE89E6}"/>
                </a:ext>
              </a:extLst>
            </p:cNvPr>
            <p:cNvSpPr/>
            <p:nvPr/>
          </p:nvSpPr>
          <p:spPr>
            <a:xfrm>
              <a:off x="10219667" y="5116384"/>
              <a:ext cx="3923499" cy="3923499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dirty="0">
                <a:latin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4" name="SWOT…">
              <a:extLst>
                <a:ext uri="{FF2B5EF4-FFF2-40B4-BE49-F238E27FC236}">
                  <a16:creationId xmlns:a16="http://schemas.microsoft.com/office/drawing/2014/main" id="{9AD08ADC-6005-471B-1ADC-7571271D0347}"/>
                </a:ext>
              </a:extLst>
            </p:cNvPr>
            <p:cNvSpPr txBox="1"/>
            <p:nvPr/>
          </p:nvSpPr>
          <p:spPr>
            <a:xfrm>
              <a:off x="10485411" y="6101596"/>
              <a:ext cx="3255425" cy="2072361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5400" tIns="25400" rIns="25400" bIns="25400">
              <a:spAutoFit/>
            </a:bodyPr>
            <a:lstStyle/>
            <a:p>
              <a:pPr algn="ctr" defTabSz="228600">
                <a:defRPr sz="5000" b="0">
                  <a:solidFill>
                    <a:srgbClr val="242423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  <a:endParaRPr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id="{26737721-A2EC-F8BB-6DC0-1166B5B77841}"/>
              </a:ext>
            </a:extLst>
          </p:cNvPr>
          <p:cNvSpPr/>
          <p:nvPr/>
        </p:nvSpPr>
        <p:spPr>
          <a:xfrm>
            <a:off x="922294" y="2374359"/>
            <a:ext cx="2952593" cy="63453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9429664-1EE7-AF9D-F9F0-1355F0C65BF0}"/>
              </a:ext>
            </a:extLst>
          </p:cNvPr>
          <p:cNvSpPr txBox="1"/>
          <p:nvPr/>
        </p:nvSpPr>
        <p:spPr>
          <a:xfrm>
            <a:off x="2271700" y="1936883"/>
            <a:ext cx="153888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E10645B-6438-CE39-BB63-9727B49A18B8}"/>
              </a:ext>
            </a:extLst>
          </p:cNvPr>
          <p:cNvSpPr/>
          <p:nvPr/>
        </p:nvSpPr>
        <p:spPr>
          <a:xfrm>
            <a:off x="930761" y="5470992"/>
            <a:ext cx="2952593" cy="63453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918B765-A092-7679-0B7C-9FA6FA23C81C}"/>
              </a:ext>
            </a:extLst>
          </p:cNvPr>
          <p:cNvSpPr txBox="1"/>
          <p:nvPr/>
        </p:nvSpPr>
        <p:spPr>
          <a:xfrm>
            <a:off x="2271700" y="5033516"/>
            <a:ext cx="153888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D43A29FB-F644-E540-5093-99DEC9EB0103}"/>
              </a:ext>
            </a:extLst>
          </p:cNvPr>
          <p:cNvSpPr/>
          <p:nvPr/>
        </p:nvSpPr>
        <p:spPr>
          <a:xfrm>
            <a:off x="8460937" y="2321818"/>
            <a:ext cx="2952593" cy="542200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6A941DD-7C2D-C3F3-E803-0652CB2065B0}"/>
              </a:ext>
            </a:extLst>
          </p:cNvPr>
          <p:cNvSpPr txBox="1"/>
          <p:nvPr/>
        </p:nvSpPr>
        <p:spPr>
          <a:xfrm>
            <a:off x="8444003" y="1936883"/>
            <a:ext cx="153888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F45E1C2-97B3-9307-9C37-3D6DFC9FA4E6}"/>
              </a:ext>
            </a:extLst>
          </p:cNvPr>
          <p:cNvSpPr/>
          <p:nvPr/>
        </p:nvSpPr>
        <p:spPr>
          <a:xfrm>
            <a:off x="8460937" y="5418451"/>
            <a:ext cx="2952593" cy="542200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AD3F59A-6821-44E4-E322-89CA9CF02054}"/>
              </a:ext>
            </a:extLst>
          </p:cNvPr>
          <p:cNvSpPr txBox="1"/>
          <p:nvPr/>
        </p:nvSpPr>
        <p:spPr>
          <a:xfrm>
            <a:off x="8444003" y="5033516"/>
            <a:ext cx="153888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3" name="S">
            <a:extLst>
              <a:ext uri="{FF2B5EF4-FFF2-40B4-BE49-F238E27FC236}">
                <a16:creationId xmlns:a16="http://schemas.microsoft.com/office/drawing/2014/main" id="{209FA4B4-D52B-63D0-C034-E5B3C5CE37F5}"/>
              </a:ext>
            </a:extLst>
          </p:cNvPr>
          <p:cNvSpPr txBox="1"/>
          <p:nvPr/>
        </p:nvSpPr>
        <p:spPr>
          <a:xfrm>
            <a:off x="7374154" y="2290826"/>
            <a:ext cx="386130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>
            <a:lvl1pPr defTabSz="457200">
              <a:defRPr sz="2800" b="0">
                <a:solidFill>
                  <a:srgbClr val="F0F0F0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S">
            <a:extLst>
              <a:ext uri="{FF2B5EF4-FFF2-40B4-BE49-F238E27FC236}">
                <a16:creationId xmlns:a16="http://schemas.microsoft.com/office/drawing/2014/main" id="{50F1EB0A-AF12-8D9A-A6DF-4BB7159160B1}"/>
              </a:ext>
            </a:extLst>
          </p:cNvPr>
          <p:cNvSpPr txBox="1"/>
          <p:nvPr/>
        </p:nvSpPr>
        <p:spPr>
          <a:xfrm>
            <a:off x="7374154" y="5223080"/>
            <a:ext cx="386130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>
            <a:lvl1pPr defTabSz="457200">
              <a:defRPr sz="2800" b="0">
                <a:solidFill>
                  <a:srgbClr val="F0F0F0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5" name="S">
            <a:extLst>
              <a:ext uri="{FF2B5EF4-FFF2-40B4-BE49-F238E27FC236}">
                <a16:creationId xmlns:a16="http://schemas.microsoft.com/office/drawing/2014/main" id="{51209ED4-7428-A6D3-3C3B-C3ACAE744FF5}"/>
              </a:ext>
            </a:extLst>
          </p:cNvPr>
          <p:cNvSpPr txBox="1"/>
          <p:nvPr/>
        </p:nvSpPr>
        <p:spPr>
          <a:xfrm>
            <a:off x="4457387" y="5223080"/>
            <a:ext cx="386130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>
            <a:lvl1pPr defTabSz="457200">
              <a:defRPr sz="2800" b="0">
                <a:solidFill>
                  <a:srgbClr val="F0F0F0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41279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">
            <a:extLst>
              <a:ext uri="{FF2B5EF4-FFF2-40B4-BE49-F238E27FC236}">
                <a16:creationId xmlns:a16="http://schemas.microsoft.com/office/drawing/2014/main" id="{1A35482F-9A1E-BBD8-7E95-13253E833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4905" y="127079"/>
            <a:ext cx="299495" cy="295256"/>
          </a:xfrm>
          <a:prstGeom prst="ellipse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5A8D55EE-4541-0103-5333-589BD4A65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535" y="351367"/>
            <a:ext cx="426500" cy="421762"/>
          </a:xfrm>
          <a:prstGeom prst="ellipse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ED24B77F-D76F-9A3D-9478-23D1F1AEC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035" y="628579"/>
            <a:ext cx="426500" cy="421762"/>
          </a:xfrm>
          <a:prstGeom prst="ellipse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E16D21D-D5DB-8264-9EC0-04CF29C7FC0D}"/>
              </a:ext>
            </a:extLst>
          </p:cNvPr>
          <p:cNvSpPr/>
          <p:nvPr/>
        </p:nvSpPr>
        <p:spPr>
          <a:xfrm>
            <a:off x="1105220" y="285223"/>
            <a:ext cx="706370" cy="7063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216AAC4-A4B8-A793-4904-1C67F0A167E3}"/>
              </a:ext>
            </a:extLst>
          </p:cNvPr>
          <p:cNvSpPr/>
          <p:nvPr/>
        </p:nvSpPr>
        <p:spPr>
          <a:xfrm>
            <a:off x="0" y="6444762"/>
            <a:ext cx="12192000" cy="413239"/>
          </a:xfrm>
          <a:custGeom>
            <a:avLst/>
            <a:gdLst>
              <a:gd name="connsiteX0" fmla="*/ 1445895 w 12192000"/>
              <a:gd name="connsiteY0" fmla="*/ 1569 h 413239"/>
              <a:gd name="connsiteX1" fmla="*/ 11984355 w 12192000"/>
              <a:gd name="connsiteY1" fmla="*/ 228997 h 413239"/>
              <a:gd name="connsiteX2" fmla="*/ 12192000 w 12192000"/>
              <a:gd name="connsiteY2" fmla="*/ 212193 h 413239"/>
              <a:gd name="connsiteX3" fmla="*/ 12192000 w 12192000"/>
              <a:gd name="connsiteY3" fmla="*/ 413239 h 413239"/>
              <a:gd name="connsiteX4" fmla="*/ 0 w 12192000"/>
              <a:gd name="connsiteY4" fmla="*/ 413239 h 413239"/>
              <a:gd name="connsiteX5" fmla="*/ 0 w 12192000"/>
              <a:gd name="connsiteY5" fmla="*/ 50297 h 413239"/>
              <a:gd name="connsiteX6" fmla="*/ 128588 w 12192000"/>
              <a:gd name="connsiteY6" fmla="*/ 42222 h 413239"/>
              <a:gd name="connsiteX7" fmla="*/ 1445895 w 12192000"/>
              <a:gd name="connsiteY7" fmla="*/ 1569 h 41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3239">
                <a:moveTo>
                  <a:pt x="1445895" y="1569"/>
                </a:moveTo>
                <a:cubicBezTo>
                  <a:pt x="4958715" y="-31788"/>
                  <a:pt x="8471535" y="480684"/>
                  <a:pt x="11984355" y="228997"/>
                </a:cubicBezTo>
                <a:lnTo>
                  <a:pt x="12192000" y="212193"/>
                </a:lnTo>
                <a:lnTo>
                  <a:pt x="12192000" y="413239"/>
                </a:lnTo>
                <a:lnTo>
                  <a:pt x="0" y="413239"/>
                </a:lnTo>
                <a:lnTo>
                  <a:pt x="0" y="50297"/>
                </a:lnTo>
                <a:lnTo>
                  <a:pt x="128588" y="42222"/>
                </a:lnTo>
                <a:cubicBezTo>
                  <a:pt x="567690" y="18436"/>
                  <a:pt x="1006793" y="5738"/>
                  <a:pt x="1445895" y="156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B350B22-6550-0853-89DB-51E42156EA17}"/>
              </a:ext>
            </a:extLst>
          </p:cNvPr>
          <p:cNvSpPr txBox="1"/>
          <p:nvPr/>
        </p:nvSpPr>
        <p:spPr>
          <a:xfrm>
            <a:off x="1923514" y="49104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5398B3A3-CE4B-017A-33DB-40455A75D6DF}"/>
              </a:ext>
            </a:extLst>
          </p:cNvPr>
          <p:cNvSpPr/>
          <p:nvPr/>
        </p:nvSpPr>
        <p:spPr>
          <a:xfrm>
            <a:off x="1081543" y="1980954"/>
            <a:ext cx="2576654" cy="2576652"/>
          </a:xfrm>
          <a:prstGeom prst="arc">
            <a:avLst>
              <a:gd name="adj1" fmla="val 8183588"/>
              <a:gd name="adj2" fmla="val 2680362"/>
            </a:avLst>
          </a:prstGeom>
          <a:ln w="25400" cap="rnd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4B1BE5E-0CB9-BFEE-B87D-8E39EE247EDF}"/>
              </a:ext>
            </a:extLst>
          </p:cNvPr>
          <p:cNvSpPr/>
          <p:nvPr/>
        </p:nvSpPr>
        <p:spPr>
          <a:xfrm>
            <a:off x="3214420" y="2299834"/>
            <a:ext cx="166538" cy="1665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8900DCF-D904-3887-FAAD-49CCC2F6BA8D}"/>
              </a:ext>
            </a:extLst>
          </p:cNvPr>
          <p:cNvSpPr/>
          <p:nvPr/>
        </p:nvSpPr>
        <p:spPr>
          <a:xfrm>
            <a:off x="945267" y="1844678"/>
            <a:ext cx="2849208" cy="2849206"/>
          </a:xfrm>
          <a:prstGeom prst="ellipse">
            <a:avLst/>
          </a:prstGeom>
          <a:noFill/>
          <a:ln>
            <a:gradFill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图表内容…">
            <a:extLst>
              <a:ext uri="{FF2B5EF4-FFF2-40B4-BE49-F238E27FC236}">
                <a16:creationId xmlns:a16="http://schemas.microsoft.com/office/drawing/2014/main" id="{F5117A16-ADC5-1FC3-FADB-1A8BB5DF2DB6}"/>
              </a:ext>
            </a:extLst>
          </p:cNvPr>
          <p:cNvSpPr txBox="1"/>
          <p:nvPr/>
        </p:nvSpPr>
        <p:spPr>
          <a:xfrm>
            <a:off x="1600431" y="3866227"/>
            <a:ext cx="1538883" cy="36933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关键词标题</a:t>
            </a:r>
          </a:p>
        </p:txBody>
      </p:sp>
      <p:sp>
        <p:nvSpPr>
          <p:cNvPr id="11" name="43%…">
            <a:extLst>
              <a:ext uri="{FF2B5EF4-FFF2-40B4-BE49-F238E27FC236}">
                <a16:creationId xmlns:a16="http://schemas.microsoft.com/office/drawing/2014/main" id="{F770740D-EEB6-B6EB-240A-372FE5263D84}"/>
              </a:ext>
            </a:extLst>
          </p:cNvPr>
          <p:cNvSpPr txBox="1"/>
          <p:nvPr/>
        </p:nvSpPr>
        <p:spPr>
          <a:xfrm>
            <a:off x="1731354" y="2684016"/>
            <a:ext cx="1277034" cy="784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2860" tIns="22860" rIns="22860" bIns="22860" numCol="1" anchor="ctr">
            <a:spAutoFit/>
          </a:bodyPr>
          <a:lstStyle/>
          <a:p>
            <a:pPr algn="ctr"/>
            <a:r>
              <a:rPr lang="en-US" altLang="zh-CN" sz="4800">
                <a:solidFill>
                  <a:schemeClr val="accent1"/>
                </a:solidFill>
                <a:latin typeface="+mj-ea"/>
                <a:ea typeface="+mj-ea"/>
                <a:cs typeface="Arial" panose="020B0604020202020204" pitchFamily="34" charset="0"/>
              </a:rPr>
              <a:t>5</a:t>
            </a:r>
            <a:r>
              <a:rPr lang="zh-CN" altLang="en-US" sz="480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  <a:endParaRPr lang="zh-CN" altLang="en-US" sz="4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98D2933-0CA4-7476-AECF-A71C045CE188}"/>
              </a:ext>
            </a:extLst>
          </p:cNvPr>
          <p:cNvCxnSpPr>
            <a:cxnSpLocks/>
          </p:cNvCxnSpPr>
          <p:nvPr/>
        </p:nvCxnSpPr>
        <p:spPr>
          <a:xfrm>
            <a:off x="1324367" y="3499571"/>
            <a:ext cx="2091006" cy="0"/>
          </a:xfrm>
          <a:prstGeom prst="line">
            <a:avLst/>
          </a:prstGeom>
          <a:noFill/>
          <a:ln w="3810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图表内容…">
            <a:extLst>
              <a:ext uri="{FF2B5EF4-FFF2-40B4-BE49-F238E27FC236}">
                <a16:creationId xmlns:a16="http://schemas.microsoft.com/office/drawing/2014/main" id="{D047D126-3A52-0FC3-7266-A01B68E91ED0}"/>
              </a:ext>
            </a:extLst>
          </p:cNvPr>
          <p:cNvSpPr txBox="1"/>
          <p:nvPr/>
        </p:nvSpPr>
        <p:spPr>
          <a:xfrm>
            <a:off x="9052689" y="3866227"/>
            <a:ext cx="1538883" cy="36933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关键词标题</a:t>
            </a:r>
          </a:p>
        </p:txBody>
      </p:sp>
      <p:sp>
        <p:nvSpPr>
          <p:cNvPr id="17" name="43%…">
            <a:extLst>
              <a:ext uri="{FF2B5EF4-FFF2-40B4-BE49-F238E27FC236}">
                <a16:creationId xmlns:a16="http://schemas.microsoft.com/office/drawing/2014/main" id="{1098C44A-D40B-1796-4449-E574D21A5898}"/>
              </a:ext>
            </a:extLst>
          </p:cNvPr>
          <p:cNvSpPr txBox="1"/>
          <p:nvPr/>
        </p:nvSpPr>
        <p:spPr>
          <a:xfrm>
            <a:off x="9113857" y="2684016"/>
            <a:ext cx="1416544" cy="784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2860" tIns="22860" rIns="22860" bIns="22860" numCol="1" anchor="ctr">
            <a:spAutoFit/>
          </a:bodyPr>
          <a:lstStyle>
            <a:defPPr>
              <a:defRPr lang="en-US"/>
            </a:defPPr>
            <a:lvl1pPr algn="ctr">
              <a:defRPr sz="4800" b="1">
                <a:gradFill>
                  <a:gsLst>
                    <a:gs pos="25000">
                      <a:schemeClr val="accent6"/>
                    </a:gs>
                    <a:gs pos="86000">
                      <a:schemeClr val="accent5"/>
                    </a:gs>
                  </a:gsLst>
                  <a:lin ang="5400000" scaled="0"/>
                </a:gradFill>
                <a:latin typeface="+mj-ea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b="0">
                <a:solidFill>
                  <a:schemeClr val="accent1"/>
                </a:solidFill>
              </a:rPr>
              <a:t>1</a:t>
            </a:r>
            <a:r>
              <a:rPr lang="zh-CN" altLang="en-US" b="0">
                <a:solidFill>
                  <a:schemeClr val="accent1"/>
                </a:solidFill>
              </a:rPr>
              <a:t>年</a:t>
            </a:r>
            <a:endParaRPr lang="zh-CN" altLang="en-US" b="0" dirty="0">
              <a:solidFill>
                <a:schemeClr val="accent1"/>
              </a:solidFill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3F5E1E36-25D6-DACC-64C3-6599B497B468}"/>
              </a:ext>
            </a:extLst>
          </p:cNvPr>
          <p:cNvCxnSpPr>
            <a:cxnSpLocks/>
          </p:cNvCxnSpPr>
          <p:nvPr/>
        </p:nvCxnSpPr>
        <p:spPr>
          <a:xfrm>
            <a:off x="8776625" y="3499571"/>
            <a:ext cx="2091006" cy="0"/>
          </a:xfrm>
          <a:prstGeom prst="line">
            <a:avLst/>
          </a:prstGeom>
          <a:noFill/>
          <a:ln w="3810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TextBox 32">
            <a:extLst>
              <a:ext uri="{FF2B5EF4-FFF2-40B4-BE49-F238E27FC236}">
                <a16:creationId xmlns:a16="http://schemas.microsoft.com/office/drawing/2014/main" id="{690E1E6C-691D-A361-6BA5-2B452FA123A4}"/>
              </a:ext>
            </a:extLst>
          </p:cNvPr>
          <p:cNvSpPr txBox="1"/>
          <p:nvPr/>
        </p:nvSpPr>
        <p:spPr>
          <a:xfrm>
            <a:off x="767179" y="4643070"/>
            <a:ext cx="326127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8" name="TextBox 32">
            <a:extLst>
              <a:ext uri="{FF2B5EF4-FFF2-40B4-BE49-F238E27FC236}">
                <a16:creationId xmlns:a16="http://schemas.microsoft.com/office/drawing/2014/main" id="{0F1473E1-C7B3-12B4-AEA8-39542670BA2B}"/>
              </a:ext>
            </a:extLst>
          </p:cNvPr>
          <p:cNvSpPr txBox="1"/>
          <p:nvPr/>
        </p:nvSpPr>
        <p:spPr>
          <a:xfrm>
            <a:off x="4465363" y="4643070"/>
            <a:ext cx="326127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9" name="TextBox 32">
            <a:extLst>
              <a:ext uri="{FF2B5EF4-FFF2-40B4-BE49-F238E27FC236}">
                <a16:creationId xmlns:a16="http://schemas.microsoft.com/office/drawing/2014/main" id="{7E3F764C-CEB6-F399-2346-6A632BC13239}"/>
              </a:ext>
            </a:extLst>
          </p:cNvPr>
          <p:cNvSpPr txBox="1"/>
          <p:nvPr/>
        </p:nvSpPr>
        <p:spPr>
          <a:xfrm>
            <a:off x="8162507" y="4643070"/>
            <a:ext cx="326127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53" name="弧形 52">
            <a:extLst>
              <a:ext uri="{FF2B5EF4-FFF2-40B4-BE49-F238E27FC236}">
                <a16:creationId xmlns:a16="http://schemas.microsoft.com/office/drawing/2014/main" id="{B1E7914F-6231-4C1B-D216-7A8E2C683737}"/>
              </a:ext>
            </a:extLst>
          </p:cNvPr>
          <p:cNvSpPr/>
          <p:nvPr/>
        </p:nvSpPr>
        <p:spPr>
          <a:xfrm>
            <a:off x="8533801" y="1980954"/>
            <a:ext cx="2576654" cy="2576652"/>
          </a:xfrm>
          <a:prstGeom prst="arc">
            <a:avLst>
              <a:gd name="adj1" fmla="val 8183588"/>
              <a:gd name="adj2" fmla="val 2680362"/>
            </a:avLst>
          </a:prstGeom>
          <a:ln w="25400" cap="rnd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3FBF5813-6B82-4C92-1881-84EFD2C9C995}"/>
              </a:ext>
            </a:extLst>
          </p:cNvPr>
          <p:cNvSpPr/>
          <p:nvPr/>
        </p:nvSpPr>
        <p:spPr>
          <a:xfrm>
            <a:off x="10666678" y="2299834"/>
            <a:ext cx="166538" cy="1665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974AEAD8-63A2-AB0C-BF74-2352FEB90599}"/>
              </a:ext>
            </a:extLst>
          </p:cNvPr>
          <p:cNvSpPr/>
          <p:nvPr/>
        </p:nvSpPr>
        <p:spPr>
          <a:xfrm>
            <a:off x="8397525" y="1844678"/>
            <a:ext cx="2849208" cy="2849206"/>
          </a:xfrm>
          <a:prstGeom prst="ellipse">
            <a:avLst/>
          </a:prstGeom>
          <a:noFill/>
          <a:ln>
            <a:gradFill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FFDDAC40-B884-6E6A-B2E2-1F27D085152E}"/>
              </a:ext>
            </a:extLst>
          </p:cNvPr>
          <p:cNvSpPr/>
          <p:nvPr/>
        </p:nvSpPr>
        <p:spPr>
          <a:xfrm>
            <a:off x="4844186" y="1980954"/>
            <a:ext cx="2576654" cy="2576652"/>
          </a:xfrm>
          <a:prstGeom prst="arc">
            <a:avLst>
              <a:gd name="adj1" fmla="val 8183588"/>
              <a:gd name="adj2" fmla="val 2680362"/>
            </a:avLst>
          </a:prstGeom>
          <a:ln w="25400" cap="rnd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DF70D0D-AD0F-50CB-F6A3-C65F1438CAD0}"/>
              </a:ext>
            </a:extLst>
          </p:cNvPr>
          <p:cNvSpPr/>
          <p:nvPr/>
        </p:nvSpPr>
        <p:spPr>
          <a:xfrm>
            <a:off x="6977063" y="2299834"/>
            <a:ext cx="166538" cy="1665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5D3A38E-E9CD-C0E5-F415-32204DF2E13D}"/>
              </a:ext>
            </a:extLst>
          </p:cNvPr>
          <p:cNvSpPr/>
          <p:nvPr/>
        </p:nvSpPr>
        <p:spPr>
          <a:xfrm>
            <a:off x="4707910" y="1844678"/>
            <a:ext cx="2849208" cy="2849206"/>
          </a:xfrm>
          <a:prstGeom prst="ellipse">
            <a:avLst/>
          </a:prstGeom>
          <a:noFill/>
          <a:ln>
            <a:gradFill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图表内容…">
            <a:extLst>
              <a:ext uri="{FF2B5EF4-FFF2-40B4-BE49-F238E27FC236}">
                <a16:creationId xmlns:a16="http://schemas.microsoft.com/office/drawing/2014/main" id="{6CC5F719-B52F-3F59-3425-8AAD3837B4A4}"/>
              </a:ext>
            </a:extLst>
          </p:cNvPr>
          <p:cNvSpPr txBox="1"/>
          <p:nvPr/>
        </p:nvSpPr>
        <p:spPr>
          <a:xfrm>
            <a:off x="5363074" y="3866227"/>
            <a:ext cx="1538883" cy="36933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关键词标题</a:t>
            </a:r>
          </a:p>
        </p:txBody>
      </p:sp>
      <p:sp>
        <p:nvSpPr>
          <p:cNvPr id="23" name="43%…">
            <a:extLst>
              <a:ext uri="{FF2B5EF4-FFF2-40B4-BE49-F238E27FC236}">
                <a16:creationId xmlns:a16="http://schemas.microsoft.com/office/drawing/2014/main" id="{95935408-900F-10DD-8D85-0A817ECDEBDB}"/>
              </a:ext>
            </a:extLst>
          </p:cNvPr>
          <p:cNvSpPr txBox="1"/>
          <p:nvPr/>
        </p:nvSpPr>
        <p:spPr>
          <a:xfrm>
            <a:off x="5493997" y="2684016"/>
            <a:ext cx="1277034" cy="784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2860" tIns="22860" rIns="22860" bIns="22860" numCol="1" anchor="ctr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  <a:cs typeface="Arial" panose="020B0604020202020204" pitchFamily="34" charset="0"/>
              </a:rPr>
              <a:t>4</a:t>
            </a:r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1CFBBDA-055F-CFCC-3937-1F39570A568B}"/>
              </a:ext>
            </a:extLst>
          </p:cNvPr>
          <p:cNvCxnSpPr>
            <a:cxnSpLocks/>
          </p:cNvCxnSpPr>
          <p:nvPr/>
        </p:nvCxnSpPr>
        <p:spPr>
          <a:xfrm>
            <a:off x="5087010" y="3499571"/>
            <a:ext cx="2091006" cy="0"/>
          </a:xfrm>
          <a:prstGeom prst="line">
            <a:avLst/>
          </a:prstGeom>
          <a:noFill/>
          <a:ln w="3810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440749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">
            <a:extLst>
              <a:ext uri="{FF2B5EF4-FFF2-40B4-BE49-F238E27FC236}">
                <a16:creationId xmlns:a16="http://schemas.microsoft.com/office/drawing/2014/main" id="{5D6C0472-34FC-053E-242B-39B01E8FE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4905" y="127079"/>
            <a:ext cx="299495" cy="295256"/>
          </a:xfrm>
          <a:prstGeom prst="ellipse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2398BD45-BFAB-456C-5001-BF79572EF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535" y="351367"/>
            <a:ext cx="426500" cy="421762"/>
          </a:xfrm>
          <a:prstGeom prst="ellipse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8703FC56-6093-B319-217D-7256929AE2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035" y="628579"/>
            <a:ext cx="426500" cy="421762"/>
          </a:xfrm>
          <a:prstGeom prst="ellipse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A617682-8EDC-83F5-6458-51292D0DBBD0}"/>
              </a:ext>
            </a:extLst>
          </p:cNvPr>
          <p:cNvSpPr/>
          <p:nvPr/>
        </p:nvSpPr>
        <p:spPr>
          <a:xfrm>
            <a:off x="1105220" y="285223"/>
            <a:ext cx="706370" cy="7063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993E31-99E8-DD2F-613D-BBAF934E659F}"/>
              </a:ext>
            </a:extLst>
          </p:cNvPr>
          <p:cNvSpPr txBox="1"/>
          <p:nvPr/>
        </p:nvSpPr>
        <p:spPr>
          <a:xfrm>
            <a:off x="1923514" y="49104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BCCE7C0-1251-0760-397F-AF6043A48D64}"/>
              </a:ext>
            </a:extLst>
          </p:cNvPr>
          <p:cNvSpPr/>
          <p:nvPr/>
        </p:nvSpPr>
        <p:spPr>
          <a:xfrm>
            <a:off x="0" y="6444762"/>
            <a:ext cx="12192000" cy="413239"/>
          </a:xfrm>
          <a:custGeom>
            <a:avLst/>
            <a:gdLst>
              <a:gd name="connsiteX0" fmla="*/ 1445895 w 12192000"/>
              <a:gd name="connsiteY0" fmla="*/ 1569 h 413239"/>
              <a:gd name="connsiteX1" fmla="*/ 11984355 w 12192000"/>
              <a:gd name="connsiteY1" fmla="*/ 228997 h 413239"/>
              <a:gd name="connsiteX2" fmla="*/ 12192000 w 12192000"/>
              <a:gd name="connsiteY2" fmla="*/ 212193 h 413239"/>
              <a:gd name="connsiteX3" fmla="*/ 12192000 w 12192000"/>
              <a:gd name="connsiteY3" fmla="*/ 413239 h 413239"/>
              <a:gd name="connsiteX4" fmla="*/ 0 w 12192000"/>
              <a:gd name="connsiteY4" fmla="*/ 413239 h 413239"/>
              <a:gd name="connsiteX5" fmla="*/ 0 w 12192000"/>
              <a:gd name="connsiteY5" fmla="*/ 50297 h 413239"/>
              <a:gd name="connsiteX6" fmla="*/ 128588 w 12192000"/>
              <a:gd name="connsiteY6" fmla="*/ 42222 h 413239"/>
              <a:gd name="connsiteX7" fmla="*/ 1445895 w 12192000"/>
              <a:gd name="connsiteY7" fmla="*/ 1569 h 41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3239">
                <a:moveTo>
                  <a:pt x="1445895" y="1569"/>
                </a:moveTo>
                <a:cubicBezTo>
                  <a:pt x="4958715" y="-31788"/>
                  <a:pt x="8471535" y="480684"/>
                  <a:pt x="11984355" y="228997"/>
                </a:cubicBezTo>
                <a:lnTo>
                  <a:pt x="12192000" y="212193"/>
                </a:lnTo>
                <a:lnTo>
                  <a:pt x="12192000" y="413239"/>
                </a:lnTo>
                <a:lnTo>
                  <a:pt x="0" y="413239"/>
                </a:lnTo>
                <a:lnTo>
                  <a:pt x="0" y="50297"/>
                </a:lnTo>
                <a:lnTo>
                  <a:pt x="128588" y="42222"/>
                </a:lnTo>
                <a:cubicBezTo>
                  <a:pt x="567690" y="18436"/>
                  <a:pt x="1006793" y="5738"/>
                  <a:pt x="1445895" y="156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CD3A9AC-379A-CB1F-55C6-AE56D7FBCFF2}"/>
              </a:ext>
            </a:extLst>
          </p:cNvPr>
          <p:cNvGrpSpPr/>
          <p:nvPr/>
        </p:nvGrpSpPr>
        <p:grpSpPr>
          <a:xfrm>
            <a:off x="8429512" y="2117405"/>
            <a:ext cx="581284" cy="474365"/>
            <a:chOff x="6777312" y="2111831"/>
            <a:chExt cx="581284" cy="474365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974D43B-70FB-C3D3-C153-D81FA5E1ECC6}"/>
                </a:ext>
              </a:extLst>
            </p:cNvPr>
            <p:cNvSpPr/>
            <p:nvPr/>
          </p:nvSpPr>
          <p:spPr>
            <a:xfrm>
              <a:off x="6860194" y="2546110"/>
              <a:ext cx="411814" cy="40086"/>
            </a:xfrm>
            <a:custGeom>
              <a:avLst/>
              <a:gdLst>
                <a:gd name="connsiteX0" fmla="*/ 391726 w 411814"/>
                <a:gd name="connsiteY0" fmla="*/ -183 h 40086"/>
                <a:gd name="connsiteX1" fmla="*/ 19998 w 411814"/>
                <a:gd name="connsiteY1" fmla="*/ -183 h 40086"/>
                <a:gd name="connsiteX2" fmla="*/ -45 w 411814"/>
                <a:gd name="connsiteY2" fmla="*/ 19860 h 40086"/>
                <a:gd name="connsiteX3" fmla="*/ 19998 w 411814"/>
                <a:gd name="connsiteY3" fmla="*/ 39904 h 40086"/>
                <a:gd name="connsiteX4" fmla="*/ 391726 w 411814"/>
                <a:gd name="connsiteY4" fmla="*/ 39904 h 40086"/>
                <a:gd name="connsiteX5" fmla="*/ 411770 w 411814"/>
                <a:gd name="connsiteY5" fmla="*/ 19860 h 40086"/>
                <a:gd name="connsiteX6" fmla="*/ 391726 w 411814"/>
                <a:gd name="connsiteY6" fmla="*/ -183 h 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814" h="40086">
                  <a:moveTo>
                    <a:pt x="391726" y="-183"/>
                  </a:moveTo>
                  <a:lnTo>
                    <a:pt x="19998" y="-183"/>
                  </a:lnTo>
                  <a:cubicBezTo>
                    <a:pt x="8928" y="-183"/>
                    <a:pt x="-45" y="8790"/>
                    <a:pt x="-45" y="19860"/>
                  </a:cubicBezTo>
                  <a:cubicBezTo>
                    <a:pt x="-45" y="30930"/>
                    <a:pt x="8928" y="39904"/>
                    <a:pt x="19998" y="39904"/>
                  </a:cubicBezTo>
                  <a:lnTo>
                    <a:pt x="391726" y="39904"/>
                  </a:lnTo>
                  <a:cubicBezTo>
                    <a:pt x="402797" y="39904"/>
                    <a:pt x="411770" y="30930"/>
                    <a:pt x="411770" y="19860"/>
                  </a:cubicBezTo>
                  <a:cubicBezTo>
                    <a:pt x="411770" y="8790"/>
                    <a:pt x="402797" y="-183"/>
                    <a:pt x="391726" y="-183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EC8233F-C40B-257B-FCFF-AF323A769CE0}"/>
                </a:ext>
              </a:extLst>
            </p:cNvPr>
            <p:cNvSpPr/>
            <p:nvPr/>
          </p:nvSpPr>
          <p:spPr>
            <a:xfrm>
              <a:off x="6777312" y="2111831"/>
              <a:ext cx="581284" cy="394439"/>
            </a:xfrm>
            <a:custGeom>
              <a:avLst/>
              <a:gdLst>
                <a:gd name="connsiteX0" fmla="*/ 581240 w 581284"/>
                <a:gd name="connsiteY0" fmla="*/ 115745 h 394439"/>
                <a:gd name="connsiteX1" fmla="*/ 540367 w 581284"/>
                <a:gd name="connsiteY1" fmla="*/ 74718 h 394439"/>
                <a:gd name="connsiteX2" fmla="*/ 499339 w 581284"/>
                <a:gd name="connsiteY2" fmla="*/ 115591 h 394439"/>
                <a:gd name="connsiteX3" fmla="*/ 502762 w 581284"/>
                <a:gd name="connsiteY3" fmla="*/ 132057 h 394439"/>
                <a:gd name="connsiteX4" fmla="*/ 373806 w 581284"/>
                <a:gd name="connsiteY4" fmla="*/ 218676 h 394439"/>
                <a:gd name="connsiteX5" fmla="*/ 314848 w 581284"/>
                <a:gd name="connsiteY5" fmla="*/ 72359 h 394439"/>
                <a:gd name="connsiteX6" fmla="*/ 320383 w 581284"/>
                <a:gd name="connsiteY6" fmla="*/ 14711 h 394439"/>
                <a:gd name="connsiteX7" fmla="*/ 262735 w 581284"/>
                <a:gd name="connsiteY7" fmla="*/ 9176 h 394439"/>
                <a:gd name="connsiteX8" fmla="*/ 257200 w 581284"/>
                <a:gd name="connsiteY8" fmla="*/ 66824 h 394439"/>
                <a:gd name="connsiteX9" fmla="*/ 262735 w 581284"/>
                <a:gd name="connsiteY9" fmla="*/ 72359 h 394439"/>
                <a:gd name="connsiteX10" fmla="*/ 203745 w 581284"/>
                <a:gd name="connsiteY10" fmla="*/ 218552 h 394439"/>
                <a:gd name="connsiteX11" fmla="*/ 77564 w 581284"/>
                <a:gd name="connsiteY11" fmla="*/ 134031 h 394439"/>
                <a:gd name="connsiteX12" fmla="*/ 59023 w 581284"/>
                <a:gd name="connsiteY12" fmla="*/ 79214 h 394439"/>
                <a:gd name="connsiteX13" fmla="*/ 4203 w 581284"/>
                <a:gd name="connsiteY13" fmla="*/ 97756 h 394439"/>
                <a:gd name="connsiteX14" fmla="*/ 22747 w 581284"/>
                <a:gd name="connsiteY14" fmla="*/ 152573 h 394439"/>
                <a:gd name="connsiteX15" fmla="*/ 29245 w 581284"/>
                <a:gd name="connsiteY15" fmla="*/ 155123 h 394439"/>
                <a:gd name="connsiteX16" fmla="*/ 74604 w 581284"/>
                <a:gd name="connsiteY16" fmla="*/ 359134 h 394439"/>
                <a:gd name="connsiteX17" fmla="*/ 118391 w 581284"/>
                <a:gd name="connsiteY17" fmla="*/ 394256 h 394439"/>
                <a:gd name="connsiteX18" fmla="*/ 459191 w 581284"/>
                <a:gd name="connsiteY18" fmla="*/ 394256 h 394439"/>
                <a:gd name="connsiteX19" fmla="*/ 502947 w 581284"/>
                <a:gd name="connsiteY19" fmla="*/ 359134 h 394439"/>
                <a:gd name="connsiteX20" fmla="*/ 548122 w 581284"/>
                <a:gd name="connsiteY20" fmla="*/ 155894 h 394439"/>
                <a:gd name="connsiteX21" fmla="*/ 581240 w 581284"/>
                <a:gd name="connsiteY21" fmla="*/ 115745 h 394439"/>
                <a:gd name="connsiteX22" fmla="*/ 540290 w 581284"/>
                <a:gd name="connsiteY22" fmla="*/ 114882 h 394439"/>
                <a:gd name="connsiteX23" fmla="*/ 541153 w 581284"/>
                <a:gd name="connsiteY23" fmla="*/ 115745 h 394439"/>
                <a:gd name="connsiteX24" fmla="*/ 540290 w 581284"/>
                <a:gd name="connsiteY24" fmla="*/ 116609 h 394439"/>
                <a:gd name="connsiteX25" fmla="*/ 539426 w 581284"/>
                <a:gd name="connsiteY25" fmla="*/ 115745 h 394439"/>
                <a:gd name="connsiteX26" fmla="*/ 540290 w 581284"/>
                <a:gd name="connsiteY26" fmla="*/ 114882 h 394439"/>
                <a:gd name="connsiteX27" fmla="*/ 288791 w 581284"/>
                <a:gd name="connsiteY27" fmla="*/ 40074 h 394439"/>
                <a:gd name="connsiteX28" fmla="*/ 289655 w 581284"/>
                <a:gd name="connsiteY28" fmla="*/ 40937 h 394439"/>
                <a:gd name="connsiteX29" fmla="*/ 289346 w 581284"/>
                <a:gd name="connsiteY29" fmla="*/ 41461 h 394439"/>
                <a:gd name="connsiteX30" fmla="*/ 288205 w 581284"/>
                <a:gd name="connsiteY30" fmla="*/ 41461 h 394439"/>
                <a:gd name="connsiteX31" fmla="*/ 287928 w 581284"/>
                <a:gd name="connsiteY31" fmla="*/ 40937 h 394439"/>
                <a:gd name="connsiteX32" fmla="*/ 288791 w 581284"/>
                <a:gd name="connsiteY32" fmla="*/ 40074 h 394439"/>
                <a:gd name="connsiteX33" fmla="*/ 40901 w 581284"/>
                <a:gd name="connsiteY33" fmla="*/ 114882 h 394439"/>
                <a:gd name="connsiteX34" fmla="*/ 41912 w 581284"/>
                <a:gd name="connsiteY34" fmla="*/ 115566 h 394439"/>
                <a:gd name="connsiteX35" fmla="*/ 41224 w 581284"/>
                <a:gd name="connsiteY35" fmla="*/ 116578 h 394439"/>
                <a:gd name="connsiteX36" fmla="*/ 40901 w 581284"/>
                <a:gd name="connsiteY36" fmla="*/ 116578 h 394439"/>
                <a:gd name="connsiteX37" fmla="*/ 40216 w 581284"/>
                <a:gd name="connsiteY37" fmla="*/ 115566 h 394439"/>
                <a:gd name="connsiteX38" fmla="*/ 40901 w 581284"/>
                <a:gd name="connsiteY38" fmla="*/ 114882 h 394439"/>
                <a:gd name="connsiteX39" fmla="*/ 463816 w 581284"/>
                <a:gd name="connsiteY39" fmla="*/ 350438 h 394439"/>
                <a:gd name="connsiteX40" fmla="*/ 459191 w 581284"/>
                <a:gd name="connsiteY40" fmla="*/ 354169 h 394439"/>
                <a:gd name="connsiteX41" fmla="*/ 118391 w 581284"/>
                <a:gd name="connsiteY41" fmla="*/ 354169 h 394439"/>
                <a:gd name="connsiteX42" fmla="*/ 113735 w 581284"/>
                <a:gd name="connsiteY42" fmla="*/ 350438 h 394439"/>
                <a:gd name="connsiteX43" fmla="*/ 76146 w 581284"/>
                <a:gd name="connsiteY43" fmla="*/ 181241 h 394439"/>
                <a:gd name="connsiteX44" fmla="*/ 194001 w 581284"/>
                <a:gd name="connsiteY44" fmla="*/ 260459 h 394439"/>
                <a:gd name="connsiteX45" fmla="*/ 231815 w 581284"/>
                <a:gd name="connsiteY45" fmla="*/ 254180 h 394439"/>
                <a:gd name="connsiteX46" fmla="*/ 235075 w 581284"/>
                <a:gd name="connsiteY46" fmla="*/ 248124 h 394439"/>
                <a:gd name="connsiteX47" fmla="*/ 288791 w 581284"/>
                <a:gd name="connsiteY47" fmla="*/ 114974 h 394439"/>
                <a:gd name="connsiteX48" fmla="*/ 342477 w 581284"/>
                <a:gd name="connsiteY48" fmla="*/ 248124 h 394439"/>
                <a:gd name="connsiteX49" fmla="*/ 377546 w 581284"/>
                <a:gd name="connsiteY49" fmla="*/ 263709 h 394439"/>
                <a:gd name="connsiteX50" fmla="*/ 383581 w 581284"/>
                <a:gd name="connsiteY50" fmla="*/ 260459 h 394439"/>
                <a:gd name="connsiteX51" fmla="*/ 501436 w 581284"/>
                <a:gd name="connsiteY51" fmla="*/ 181272 h 39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81284" h="394439">
                  <a:moveTo>
                    <a:pt x="581240" y="115745"/>
                  </a:moveTo>
                  <a:cubicBezTo>
                    <a:pt x="581283" y="93130"/>
                    <a:pt x="562982" y="74761"/>
                    <a:pt x="540367" y="74718"/>
                  </a:cubicBezTo>
                  <a:cubicBezTo>
                    <a:pt x="517752" y="74675"/>
                    <a:pt x="499383" y="92976"/>
                    <a:pt x="499339" y="115591"/>
                  </a:cubicBezTo>
                  <a:cubicBezTo>
                    <a:pt x="499330" y="121259"/>
                    <a:pt x="500496" y="126865"/>
                    <a:pt x="502762" y="132057"/>
                  </a:cubicBezTo>
                  <a:lnTo>
                    <a:pt x="373806" y="218676"/>
                  </a:lnTo>
                  <a:lnTo>
                    <a:pt x="314848" y="72359"/>
                  </a:lnTo>
                  <a:cubicBezTo>
                    <a:pt x="332295" y="57968"/>
                    <a:pt x="334774" y="32158"/>
                    <a:pt x="320383" y="14711"/>
                  </a:cubicBezTo>
                  <a:cubicBezTo>
                    <a:pt x="305991" y="-2736"/>
                    <a:pt x="280182" y="-5212"/>
                    <a:pt x="262735" y="9176"/>
                  </a:cubicBezTo>
                  <a:cubicBezTo>
                    <a:pt x="245288" y="23567"/>
                    <a:pt x="242808" y="49377"/>
                    <a:pt x="257200" y="66824"/>
                  </a:cubicBezTo>
                  <a:cubicBezTo>
                    <a:pt x="258865" y="68841"/>
                    <a:pt x="260718" y="70694"/>
                    <a:pt x="262735" y="72359"/>
                  </a:cubicBezTo>
                  <a:lnTo>
                    <a:pt x="203745" y="218552"/>
                  </a:lnTo>
                  <a:lnTo>
                    <a:pt x="77564" y="134031"/>
                  </a:lnTo>
                  <a:cubicBezTo>
                    <a:pt x="87580" y="113772"/>
                    <a:pt x="79279" y="89229"/>
                    <a:pt x="59023" y="79214"/>
                  </a:cubicBezTo>
                  <a:cubicBezTo>
                    <a:pt x="38764" y="69198"/>
                    <a:pt x="14221" y="77499"/>
                    <a:pt x="4203" y="97756"/>
                  </a:cubicBezTo>
                  <a:cubicBezTo>
                    <a:pt x="-5813" y="118015"/>
                    <a:pt x="2488" y="142557"/>
                    <a:pt x="22747" y="152573"/>
                  </a:cubicBezTo>
                  <a:cubicBezTo>
                    <a:pt x="24835" y="153609"/>
                    <a:pt x="27009" y="154460"/>
                    <a:pt x="29245" y="155123"/>
                  </a:cubicBezTo>
                  <a:lnTo>
                    <a:pt x="74604" y="359134"/>
                  </a:lnTo>
                  <a:cubicBezTo>
                    <a:pt x="79076" y="379714"/>
                    <a:pt x="97333" y="394358"/>
                    <a:pt x="118391" y="394256"/>
                  </a:cubicBezTo>
                  <a:lnTo>
                    <a:pt x="459191" y="394256"/>
                  </a:lnTo>
                  <a:cubicBezTo>
                    <a:pt x="480243" y="394355"/>
                    <a:pt x="498488" y="379708"/>
                    <a:pt x="502947" y="359134"/>
                  </a:cubicBezTo>
                  <a:lnTo>
                    <a:pt x="548122" y="155894"/>
                  </a:lnTo>
                  <a:cubicBezTo>
                    <a:pt x="567333" y="152138"/>
                    <a:pt x="581206" y="135320"/>
                    <a:pt x="581240" y="115745"/>
                  </a:cubicBezTo>
                  <a:close/>
                  <a:moveTo>
                    <a:pt x="540290" y="114882"/>
                  </a:moveTo>
                  <a:cubicBezTo>
                    <a:pt x="540768" y="114882"/>
                    <a:pt x="541153" y="115267"/>
                    <a:pt x="541153" y="115745"/>
                  </a:cubicBezTo>
                  <a:cubicBezTo>
                    <a:pt x="541153" y="116223"/>
                    <a:pt x="540768" y="116609"/>
                    <a:pt x="540290" y="116609"/>
                  </a:cubicBezTo>
                  <a:cubicBezTo>
                    <a:pt x="539812" y="116609"/>
                    <a:pt x="539426" y="116223"/>
                    <a:pt x="539426" y="115745"/>
                  </a:cubicBezTo>
                  <a:cubicBezTo>
                    <a:pt x="539426" y="115267"/>
                    <a:pt x="539812" y="114882"/>
                    <a:pt x="540290" y="114882"/>
                  </a:cubicBezTo>
                  <a:close/>
                  <a:moveTo>
                    <a:pt x="288791" y="40074"/>
                  </a:moveTo>
                  <a:cubicBezTo>
                    <a:pt x="289260" y="40089"/>
                    <a:pt x="289639" y="40468"/>
                    <a:pt x="289655" y="40937"/>
                  </a:cubicBezTo>
                  <a:cubicBezTo>
                    <a:pt x="289664" y="41159"/>
                    <a:pt x="289544" y="41363"/>
                    <a:pt x="289346" y="41461"/>
                  </a:cubicBezTo>
                  <a:lnTo>
                    <a:pt x="288205" y="41461"/>
                  </a:lnTo>
                  <a:cubicBezTo>
                    <a:pt x="288023" y="41350"/>
                    <a:pt x="287918" y="41150"/>
                    <a:pt x="287928" y="40937"/>
                  </a:cubicBezTo>
                  <a:cubicBezTo>
                    <a:pt x="287943" y="40468"/>
                    <a:pt x="288322" y="40089"/>
                    <a:pt x="288791" y="40074"/>
                  </a:cubicBezTo>
                  <a:close/>
                  <a:moveTo>
                    <a:pt x="40901" y="114882"/>
                  </a:moveTo>
                  <a:cubicBezTo>
                    <a:pt x="41369" y="114792"/>
                    <a:pt x="41822" y="115098"/>
                    <a:pt x="41912" y="115566"/>
                  </a:cubicBezTo>
                  <a:cubicBezTo>
                    <a:pt x="42001" y="116035"/>
                    <a:pt x="41693" y="116488"/>
                    <a:pt x="41224" y="116578"/>
                  </a:cubicBezTo>
                  <a:cubicBezTo>
                    <a:pt x="41119" y="116599"/>
                    <a:pt x="41008" y="116599"/>
                    <a:pt x="40901" y="116578"/>
                  </a:cubicBezTo>
                  <a:cubicBezTo>
                    <a:pt x="40432" y="116488"/>
                    <a:pt x="40127" y="116035"/>
                    <a:pt x="40216" y="115566"/>
                  </a:cubicBezTo>
                  <a:cubicBezTo>
                    <a:pt x="40281" y="115221"/>
                    <a:pt x="40552" y="114950"/>
                    <a:pt x="40901" y="114882"/>
                  </a:cubicBezTo>
                  <a:close/>
                  <a:moveTo>
                    <a:pt x="463816" y="350438"/>
                  </a:moveTo>
                  <a:cubicBezTo>
                    <a:pt x="463351" y="352618"/>
                    <a:pt x="461420" y="354176"/>
                    <a:pt x="459191" y="354169"/>
                  </a:cubicBezTo>
                  <a:lnTo>
                    <a:pt x="118391" y="354169"/>
                  </a:lnTo>
                  <a:cubicBezTo>
                    <a:pt x="116150" y="354191"/>
                    <a:pt x="114204" y="352631"/>
                    <a:pt x="113735" y="350438"/>
                  </a:cubicBezTo>
                  <a:lnTo>
                    <a:pt x="76146" y="181241"/>
                  </a:lnTo>
                  <a:lnTo>
                    <a:pt x="194001" y="260459"/>
                  </a:lnTo>
                  <a:cubicBezTo>
                    <a:pt x="206178" y="269167"/>
                    <a:pt x="223107" y="266358"/>
                    <a:pt x="231815" y="254180"/>
                  </a:cubicBezTo>
                  <a:cubicBezTo>
                    <a:pt x="233154" y="252309"/>
                    <a:pt x="234252" y="250274"/>
                    <a:pt x="235075" y="248124"/>
                  </a:cubicBezTo>
                  <a:lnTo>
                    <a:pt x="288791" y="114974"/>
                  </a:lnTo>
                  <a:lnTo>
                    <a:pt x="342477" y="248124"/>
                  </a:lnTo>
                  <a:cubicBezTo>
                    <a:pt x="347857" y="262111"/>
                    <a:pt x="363559" y="269090"/>
                    <a:pt x="377546" y="263709"/>
                  </a:cubicBezTo>
                  <a:cubicBezTo>
                    <a:pt x="379686" y="262885"/>
                    <a:pt x="381715" y="261794"/>
                    <a:pt x="383581" y="260459"/>
                  </a:cubicBezTo>
                  <a:lnTo>
                    <a:pt x="501436" y="181272"/>
                  </a:ln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C3C5D58-01B9-BBA9-A16B-8EFE4FE34EBE}"/>
              </a:ext>
            </a:extLst>
          </p:cNvPr>
          <p:cNvGrpSpPr/>
          <p:nvPr/>
        </p:nvGrpSpPr>
        <p:grpSpPr>
          <a:xfrm>
            <a:off x="4445772" y="2037627"/>
            <a:ext cx="605609" cy="614452"/>
            <a:chOff x="7568721" y="1031894"/>
            <a:chExt cx="605609" cy="614452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BCDE471-F363-C1A1-086A-9A68730656A0}"/>
                </a:ext>
              </a:extLst>
            </p:cNvPr>
            <p:cNvSpPr/>
            <p:nvPr/>
          </p:nvSpPr>
          <p:spPr>
            <a:xfrm>
              <a:off x="7571134" y="1338696"/>
              <a:ext cx="603196" cy="307650"/>
            </a:xfrm>
            <a:custGeom>
              <a:avLst/>
              <a:gdLst>
                <a:gd name="connsiteX0" fmla="*/ 258438 w 603196"/>
                <a:gd name="connsiteY0" fmla="*/ 307468 h 307650"/>
                <a:gd name="connsiteX1" fmla="*/ 252086 w 603196"/>
                <a:gd name="connsiteY1" fmla="*/ 307468 h 307650"/>
                <a:gd name="connsiteX2" fmla="*/ 153997 w 603196"/>
                <a:gd name="connsiteY2" fmla="*/ 265531 h 307650"/>
                <a:gd name="connsiteX3" fmla="*/ 133244 w 603196"/>
                <a:gd name="connsiteY3" fmla="*/ 251655 h 307650"/>
                <a:gd name="connsiteX4" fmla="*/ 16622 w 603196"/>
                <a:gd name="connsiteY4" fmla="*/ 178604 h 307650"/>
                <a:gd name="connsiteX5" fmla="*/ 94 w 603196"/>
                <a:gd name="connsiteY5" fmla="*/ 149649 h 307650"/>
                <a:gd name="connsiteX6" fmla="*/ 94 w 603196"/>
                <a:gd name="connsiteY6" fmla="*/ 149310 h 307650"/>
                <a:gd name="connsiteX7" fmla="*/ 16807 w 603196"/>
                <a:gd name="connsiteY7" fmla="*/ 98955 h 307650"/>
                <a:gd name="connsiteX8" fmla="*/ 17393 w 603196"/>
                <a:gd name="connsiteY8" fmla="*/ 98307 h 307650"/>
                <a:gd name="connsiteX9" fmla="*/ 65805 w 603196"/>
                <a:gd name="connsiteY9" fmla="*/ 78510 h 307650"/>
                <a:gd name="connsiteX10" fmla="*/ 84862 w 603196"/>
                <a:gd name="connsiteY10" fmla="*/ 80915 h 307650"/>
                <a:gd name="connsiteX11" fmla="*/ 87452 w 603196"/>
                <a:gd name="connsiteY11" fmla="*/ 81440 h 307650"/>
                <a:gd name="connsiteX12" fmla="*/ 88007 w 603196"/>
                <a:gd name="connsiteY12" fmla="*/ 81440 h 307650"/>
                <a:gd name="connsiteX13" fmla="*/ 172991 w 603196"/>
                <a:gd name="connsiteY13" fmla="*/ 113509 h 307650"/>
                <a:gd name="connsiteX14" fmla="*/ 171295 w 603196"/>
                <a:gd name="connsiteY14" fmla="*/ 109470 h 307650"/>
                <a:gd name="connsiteX15" fmla="*/ 171295 w 603196"/>
                <a:gd name="connsiteY15" fmla="*/ 109100 h 307650"/>
                <a:gd name="connsiteX16" fmla="*/ 175150 w 603196"/>
                <a:gd name="connsiteY16" fmla="*/ 51961 h 307650"/>
                <a:gd name="connsiteX17" fmla="*/ 205493 w 603196"/>
                <a:gd name="connsiteY17" fmla="*/ 34076 h 307650"/>
                <a:gd name="connsiteX18" fmla="*/ 295873 w 603196"/>
                <a:gd name="connsiteY18" fmla="*/ 18103 h 307650"/>
                <a:gd name="connsiteX19" fmla="*/ 336330 w 603196"/>
                <a:gd name="connsiteY19" fmla="*/ 9253 h 307650"/>
                <a:gd name="connsiteX20" fmla="*/ 392945 w 603196"/>
                <a:gd name="connsiteY20" fmla="*/ -183 h 307650"/>
                <a:gd name="connsiteX21" fmla="*/ 433710 w 603196"/>
                <a:gd name="connsiteY21" fmla="*/ 9068 h 307650"/>
                <a:gd name="connsiteX22" fmla="*/ 444687 w 603196"/>
                <a:gd name="connsiteY22" fmla="*/ 14217 h 307650"/>
                <a:gd name="connsiteX23" fmla="*/ 455357 w 603196"/>
                <a:gd name="connsiteY23" fmla="*/ 19274 h 307650"/>
                <a:gd name="connsiteX24" fmla="*/ 456405 w 603196"/>
                <a:gd name="connsiteY24" fmla="*/ 19768 h 307650"/>
                <a:gd name="connsiteX25" fmla="*/ 460445 w 603196"/>
                <a:gd name="connsiteY25" fmla="*/ 21772 h 307650"/>
                <a:gd name="connsiteX26" fmla="*/ 561433 w 603196"/>
                <a:gd name="connsiteY26" fmla="*/ 62630 h 307650"/>
                <a:gd name="connsiteX27" fmla="*/ 561957 w 603196"/>
                <a:gd name="connsiteY27" fmla="*/ 62784 h 307650"/>
                <a:gd name="connsiteX28" fmla="*/ 595075 w 603196"/>
                <a:gd name="connsiteY28" fmla="*/ 88008 h 307650"/>
                <a:gd name="connsiteX29" fmla="*/ 601242 w 603196"/>
                <a:gd name="connsiteY29" fmla="*/ 130191 h 307650"/>
                <a:gd name="connsiteX30" fmla="*/ 566089 w 603196"/>
                <a:gd name="connsiteY30" fmla="*/ 249218 h 307650"/>
                <a:gd name="connsiteX31" fmla="*/ 560446 w 603196"/>
                <a:gd name="connsiteY31" fmla="*/ 260905 h 307650"/>
                <a:gd name="connsiteX32" fmla="*/ 556221 w 603196"/>
                <a:gd name="connsiteY32" fmla="*/ 265685 h 307650"/>
                <a:gd name="connsiteX33" fmla="*/ 514654 w 603196"/>
                <a:gd name="connsiteY33" fmla="*/ 285882 h 307650"/>
                <a:gd name="connsiteX34" fmla="*/ 504139 w 603196"/>
                <a:gd name="connsiteY34" fmla="*/ 284618 h 307650"/>
                <a:gd name="connsiteX35" fmla="*/ 498157 w 603196"/>
                <a:gd name="connsiteY35" fmla="*/ 283570 h 307650"/>
                <a:gd name="connsiteX36" fmla="*/ 495505 w 603196"/>
                <a:gd name="connsiteY36" fmla="*/ 283076 h 307650"/>
                <a:gd name="connsiteX37" fmla="*/ 487395 w 603196"/>
                <a:gd name="connsiteY37" fmla="*/ 281257 h 307650"/>
                <a:gd name="connsiteX38" fmla="*/ 452489 w 603196"/>
                <a:gd name="connsiteY38" fmla="*/ 273209 h 307650"/>
                <a:gd name="connsiteX39" fmla="*/ 449991 w 603196"/>
                <a:gd name="connsiteY39" fmla="*/ 273209 h 307650"/>
                <a:gd name="connsiteX40" fmla="*/ 345149 w 603196"/>
                <a:gd name="connsiteY40" fmla="*/ 291710 h 307650"/>
                <a:gd name="connsiteX41" fmla="*/ 260165 w 603196"/>
                <a:gd name="connsiteY41" fmla="*/ 307314 h 307650"/>
                <a:gd name="connsiteX42" fmla="*/ 40057 w 603196"/>
                <a:gd name="connsiteY42" fmla="*/ 146041 h 307650"/>
                <a:gd name="connsiteX43" fmla="*/ 152393 w 603196"/>
                <a:gd name="connsiteY43" fmla="*/ 216409 h 307650"/>
                <a:gd name="connsiteX44" fmla="*/ 153411 w 603196"/>
                <a:gd name="connsiteY44" fmla="*/ 216995 h 307650"/>
                <a:gd name="connsiteX45" fmla="*/ 177555 w 603196"/>
                <a:gd name="connsiteY45" fmla="*/ 233091 h 307650"/>
                <a:gd name="connsiteX46" fmla="*/ 252086 w 603196"/>
                <a:gd name="connsiteY46" fmla="*/ 267381 h 307650"/>
                <a:gd name="connsiteX47" fmla="*/ 257605 w 603196"/>
                <a:gd name="connsiteY47" fmla="*/ 267381 h 307650"/>
                <a:gd name="connsiteX48" fmla="*/ 336607 w 603196"/>
                <a:gd name="connsiteY48" fmla="*/ 252610 h 307650"/>
                <a:gd name="connsiteX49" fmla="*/ 449806 w 603196"/>
                <a:gd name="connsiteY49" fmla="*/ 233153 h 307650"/>
                <a:gd name="connsiteX50" fmla="*/ 453630 w 603196"/>
                <a:gd name="connsiteY50" fmla="*/ 233153 h 307650"/>
                <a:gd name="connsiteX51" fmla="*/ 456097 w 603196"/>
                <a:gd name="connsiteY51" fmla="*/ 233307 h 307650"/>
                <a:gd name="connsiteX52" fmla="*/ 498188 w 603196"/>
                <a:gd name="connsiteY52" fmla="*/ 242558 h 307650"/>
                <a:gd name="connsiteX53" fmla="*/ 499267 w 603196"/>
                <a:gd name="connsiteY53" fmla="*/ 242897 h 307650"/>
                <a:gd name="connsiteX54" fmla="*/ 501919 w 603196"/>
                <a:gd name="connsiteY54" fmla="*/ 243390 h 307650"/>
                <a:gd name="connsiteX55" fmla="*/ 507315 w 603196"/>
                <a:gd name="connsiteY55" fmla="*/ 244470 h 307650"/>
                <a:gd name="connsiteX56" fmla="*/ 512033 w 603196"/>
                <a:gd name="connsiteY56" fmla="*/ 245210 h 307650"/>
                <a:gd name="connsiteX57" fmla="*/ 514531 w 603196"/>
                <a:gd name="connsiteY57" fmla="*/ 245672 h 307650"/>
                <a:gd name="connsiteX58" fmla="*/ 526033 w 603196"/>
                <a:gd name="connsiteY58" fmla="*/ 238858 h 307650"/>
                <a:gd name="connsiteX59" fmla="*/ 527359 w 603196"/>
                <a:gd name="connsiteY59" fmla="*/ 237192 h 307650"/>
                <a:gd name="connsiteX60" fmla="*/ 527945 w 603196"/>
                <a:gd name="connsiteY60" fmla="*/ 235805 h 307650"/>
                <a:gd name="connsiteX61" fmla="*/ 562142 w 603196"/>
                <a:gd name="connsiteY61" fmla="*/ 120355 h 307650"/>
                <a:gd name="connsiteX62" fmla="*/ 562358 w 603196"/>
                <a:gd name="connsiteY62" fmla="*/ 119522 h 307650"/>
                <a:gd name="connsiteX63" fmla="*/ 561155 w 603196"/>
                <a:gd name="connsiteY63" fmla="*/ 109531 h 307650"/>
                <a:gd name="connsiteX64" fmla="*/ 560446 w 603196"/>
                <a:gd name="connsiteY64" fmla="*/ 108329 h 307650"/>
                <a:gd name="connsiteX65" fmla="*/ 551010 w 603196"/>
                <a:gd name="connsiteY65" fmla="*/ 101267 h 307650"/>
                <a:gd name="connsiteX66" fmla="*/ 442313 w 603196"/>
                <a:gd name="connsiteY66" fmla="*/ 57480 h 307650"/>
                <a:gd name="connsiteX67" fmla="*/ 438829 w 603196"/>
                <a:gd name="connsiteY67" fmla="*/ 55723 h 307650"/>
                <a:gd name="connsiteX68" fmla="*/ 426494 w 603196"/>
                <a:gd name="connsiteY68" fmla="*/ 49956 h 307650"/>
                <a:gd name="connsiteX69" fmla="*/ 418169 w 603196"/>
                <a:gd name="connsiteY69" fmla="*/ 46040 h 307650"/>
                <a:gd name="connsiteX70" fmla="*/ 417490 w 603196"/>
                <a:gd name="connsiteY70" fmla="*/ 45732 h 307650"/>
                <a:gd name="connsiteX71" fmla="*/ 392667 w 603196"/>
                <a:gd name="connsiteY71" fmla="*/ 39842 h 307650"/>
                <a:gd name="connsiteX72" fmla="*/ 346043 w 603196"/>
                <a:gd name="connsiteY72" fmla="*/ 48014 h 307650"/>
                <a:gd name="connsiteX73" fmla="*/ 344625 w 603196"/>
                <a:gd name="connsiteY73" fmla="*/ 48353 h 307650"/>
                <a:gd name="connsiteX74" fmla="*/ 305000 w 603196"/>
                <a:gd name="connsiteY74" fmla="*/ 57018 h 307650"/>
                <a:gd name="connsiteX75" fmla="*/ 304353 w 603196"/>
                <a:gd name="connsiteY75" fmla="*/ 57018 h 307650"/>
                <a:gd name="connsiteX76" fmla="*/ 208484 w 603196"/>
                <a:gd name="connsiteY76" fmla="*/ 73854 h 307650"/>
                <a:gd name="connsiteX77" fmla="*/ 208638 w 603196"/>
                <a:gd name="connsiteY77" fmla="*/ 95038 h 307650"/>
                <a:gd name="connsiteX78" fmla="*/ 232752 w 603196"/>
                <a:gd name="connsiteY78" fmla="*/ 118690 h 307650"/>
                <a:gd name="connsiteX79" fmla="*/ 233214 w 603196"/>
                <a:gd name="connsiteY79" fmla="*/ 118844 h 307650"/>
                <a:gd name="connsiteX80" fmla="*/ 263619 w 603196"/>
                <a:gd name="connsiteY80" fmla="*/ 121619 h 307650"/>
                <a:gd name="connsiteX81" fmla="*/ 329577 w 603196"/>
                <a:gd name="connsiteY81" fmla="*/ 117950 h 307650"/>
                <a:gd name="connsiteX82" fmla="*/ 352068 w 603196"/>
                <a:gd name="connsiteY82" fmla="*/ 135199 h 307650"/>
                <a:gd name="connsiteX83" fmla="*/ 341911 w 603196"/>
                <a:gd name="connsiteY83" fmla="*/ 155354 h 307650"/>
                <a:gd name="connsiteX84" fmla="*/ 286838 w 603196"/>
                <a:gd name="connsiteY84" fmla="*/ 176168 h 307650"/>
                <a:gd name="connsiteX85" fmla="*/ 284772 w 603196"/>
                <a:gd name="connsiteY85" fmla="*/ 176630 h 307650"/>
                <a:gd name="connsiteX86" fmla="*/ 256125 w 603196"/>
                <a:gd name="connsiteY86" fmla="*/ 179437 h 307650"/>
                <a:gd name="connsiteX87" fmla="*/ 204012 w 603196"/>
                <a:gd name="connsiteY87" fmla="*/ 172283 h 307650"/>
                <a:gd name="connsiteX88" fmla="*/ 200251 w 603196"/>
                <a:gd name="connsiteY88" fmla="*/ 171450 h 307650"/>
                <a:gd name="connsiteX89" fmla="*/ 194423 w 603196"/>
                <a:gd name="connsiteY89" fmla="*/ 169322 h 307650"/>
                <a:gd name="connsiteX90" fmla="*/ 79497 w 603196"/>
                <a:gd name="connsiteY90" fmla="*/ 120663 h 307650"/>
                <a:gd name="connsiteX91" fmla="*/ 76999 w 603196"/>
                <a:gd name="connsiteY91" fmla="*/ 120170 h 307650"/>
                <a:gd name="connsiteX92" fmla="*/ 66021 w 603196"/>
                <a:gd name="connsiteY92" fmla="*/ 118597 h 307650"/>
                <a:gd name="connsiteX93" fmla="*/ 46286 w 603196"/>
                <a:gd name="connsiteY93" fmla="*/ 126337 h 307650"/>
                <a:gd name="connsiteX94" fmla="*/ 40057 w 603196"/>
                <a:gd name="connsiteY94" fmla="*/ 146041 h 307650"/>
                <a:gd name="connsiteX95" fmla="*/ 542283 w 603196"/>
                <a:gd name="connsiteY95" fmla="*/ 230624 h 307650"/>
                <a:gd name="connsiteX96" fmla="*/ 542283 w 603196"/>
                <a:gd name="connsiteY96" fmla="*/ 230624 h 307650"/>
                <a:gd name="connsiteX97" fmla="*/ 210457 w 603196"/>
                <a:gd name="connsiteY97" fmla="*/ 70771 h 307650"/>
                <a:gd name="connsiteX98" fmla="*/ 210457 w 603196"/>
                <a:gd name="connsiteY98" fmla="*/ 70771 h 30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603196" h="307650">
                  <a:moveTo>
                    <a:pt x="258438" y="307468"/>
                  </a:moveTo>
                  <a:lnTo>
                    <a:pt x="252086" y="307468"/>
                  </a:lnTo>
                  <a:cubicBezTo>
                    <a:pt x="215607" y="307468"/>
                    <a:pt x="180515" y="285050"/>
                    <a:pt x="153997" y="265531"/>
                  </a:cubicBezTo>
                  <a:cubicBezTo>
                    <a:pt x="146072" y="259857"/>
                    <a:pt x="139010" y="255139"/>
                    <a:pt x="133244" y="251655"/>
                  </a:cubicBezTo>
                  <a:cubicBezTo>
                    <a:pt x="104258" y="236237"/>
                    <a:pt x="17455" y="179159"/>
                    <a:pt x="16622" y="178604"/>
                  </a:cubicBezTo>
                  <a:cubicBezTo>
                    <a:pt x="6832" y="172122"/>
                    <a:pt x="695" y="161376"/>
                    <a:pt x="94" y="149649"/>
                  </a:cubicBezTo>
                  <a:lnTo>
                    <a:pt x="94" y="149310"/>
                  </a:lnTo>
                  <a:cubicBezTo>
                    <a:pt x="-1324" y="124271"/>
                    <a:pt x="8389" y="108113"/>
                    <a:pt x="16807" y="98955"/>
                  </a:cubicBezTo>
                  <a:lnTo>
                    <a:pt x="17393" y="98307"/>
                  </a:lnTo>
                  <a:cubicBezTo>
                    <a:pt x="30073" y="85257"/>
                    <a:pt x="47615" y="78085"/>
                    <a:pt x="65805" y="78510"/>
                  </a:cubicBezTo>
                  <a:cubicBezTo>
                    <a:pt x="72226" y="78609"/>
                    <a:pt x="78618" y="79414"/>
                    <a:pt x="84862" y="80915"/>
                  </a:cubicBezTo>
                  <a:lnTo>
                    <a:pt x="87452" y="81440"/>
                  </a:lnTo>
                  <a:lnTo>
                    <a:pt x="88007" y="81440"/>
                  </a:lnTo>
                  <a:cubicBezTo>
                    <a:pt x="114927" y="87607"/>
                    <a:pt x="147675" y="101545"/>
                    <a:pt x="172991" y="113509"/>
                  </a:cubicBezTo>
                  <a:cubicBezTo>
                    <a:pt x="172406" y="112183"/>
                    <a:pt x="171820" y="110826"/>
                    <a:pt x="171295" y="109470"/>
                  </a:cubicBezTo>
                  <a:lnTo>
                    <a:pt x="171295" y="109100"/>
                  </a:lnTo>
                  <a:cubicBezTo>
                    <a:pt x="163864" y="88686"/>
                    <a:pt x="165128" y="69013"/>
                    <a:pt x="175150" y="51961"/>
                  </a:cubicBezTo>
                  <a:cubicBezTo>
                    <a:pt x="181212" y="40878"/>
                    <a:pt x="192862" y="34011"/>
                    <a:pt x="205493" y="34076"/>
                  </a:cubicBezTo>
                  <a:cubicBezTo>
                    <a:pt x="209964" y="33613"/>
                    <a:pt x="238857" y="30375"/>
                    <a:pt x="295873" y="18103"/>
                  </a:cubicBezTo>
                  <a:cubicBezTo>
                    <a:pt x="311106" y="14279"/>
                    <a:pt x="323934" y="11719"/>
                    <a:pt x="336330" y="9253"/>
                  </a:cubicBezTo>
                  <a:cubicBezTo>
                    <a:pt x="360999" y="2376"/>
                    <a:pt x="376417" y="-183"/>
                    <a:pt x="392945" y="-183"/>
                  </a:cubicBezTo>
                  <a:cubicBezTo>
                    <a:pt x="407043" y="-97"/>
                    <a:pt x="420956" y="3058"/>
                    <a:pt x="433710" y="9068"/>
                  </a:cubicBezTo>
                  <a:cubicBezTo>
                    <a:pt x="437503" y="10609"/>
                    <a:pt x="440987" y="12367"/>
                    <a:pt x="444687" y="14217"/>
                  </a:cubicBezTo>
                  <a:cubicBezTo>
                    <a:pt x="448388" y="16067"/>
                    <a:pt x="451441" y="17578"/>
                    <a:pt x="455357" y="19274"/>
                  </a:cubicBezTo>
                  <a:lnTo>
                    <a:pt x="456405" y="19768"/>
                  </a:lnTo>
                  <a:lnTo>
                    <a:pt x="460445" y="21772"/>
                  </a:lnTo>
                  <a:cubicBezTo>
                    <a:pt x="484713" y="33952"/>
                    <a:pt x="521438" y="52331"/>
                    <a:pt x="561433" y="62630"/>
                  </a:cubicBezTo>
                  <a:lnTo>
                    <a:pt x="561957" y="62784"/>
                  </a:lnTo>
                  <a:cubicBezTo>
                    <a:pt x="575873" y="66531"/>
                    <a:pt x="587764" y="75587"/>
                    <a:pt x="595075" y="88008"/>
                  </a:cubicBezTo>
                  <a:cubicBezTo>
                    <a:pt x="602953" y="100583"/>
                    <a:pt x="605192" y="115887"/>
                    <a:pt x="601242" y="130191"/>
                  </a:cubicBezTo>
                  <a:cubicBezTo>
                    <a:pt x="591035" y="172653"/>
                    <a:pt x="578948" y="219616"/>
                    <a:pt x="566089" y="249218"/>
                  </a:cubicBezTo>
                  <a:cubicBezTo>
                    <a:pt x="565312" y="253557"/>
                    <a:pt x="563360" y="257600"/>
                    <a:pt x="560446" y="260905"/>
                  </a:cubicBezTo>
                  <a:cubicBezTo>
                    <a:pt x="559274" y="262694"/>
                    <a:pt x="557853" y="264303"/>
                    <a:pt x="556221" y="265685"/>
                  </a:cubicBezTo>
                  <a:cubicBezTo>
                    <a:pt x="546042" y="278244"/>
                    <a:pt x="530819" y="285642"/>
                    <a:pt x="514654" y="285882"/>
                  </a:cubicBezTo>
                  <a:cubicBezTo>
                    <a:pt x="511114" y="285833"/>
                    <a:pt x="507590" y="285411"/>
                    <a:pt x="504139" y="284618"/>
                  </a:cubicBezTo>
                  <a:cubicBezTo>
                    <a:pt x="502104" y="284563"/>
                    <a:pt x="500091" y="284208"/>
                    <a:pt x="498157" y="283570"/>
                  </a:cubicBezTo>
                  <a:cubicBezTo>
                    <a:pt x="497756" y="283570"/>
                    <a:pt x="496461" y="283231"/>
                    <a:pt x="495505" y="283076"/>
                  </a:cubicBezTo>
                  <a:cubicBezTo>
                    <a:pt x="492764" y="282657"/>
                    <a:pt x="490053" y="282050"/>
                    <a:pt x="487395" y="281257"/>
                  </a:cubicBezTo>
                  <a:cubicBezTo>
                    <a:pt x="475918" y="277927"/>
                    <a:pt x="464265" y="275241"/>
                    <a:pt x="452489" y="273209"/>
                  </a:cubicBezTo>
                  <a:lnTo>
                    <a:pt x="449991" y="273209"/>
                  </a:lnTo>
                  <a:cubicBezTo>
                    <a:pt x="432723" y="273209"/>
                    <a:pt x="380024" y="284372"/>
                    <a:pt x="345149" y="291710"/>
                  </a:cubicBezTo>
                  <a:cubicBezTo>
                    <a:pt x="307868" y="299697"/>
                    <a:pt x="277926" y="305926"/>
                    <a:pt x="260165" y="307314"/>
                  </a:cubicBezTo>
                  <a:close/>
                  <a:moveTo>
                    <a:pt x="40057" y="146041"/>
                  </a:moveTo>
                  <a:cubicBezTo>
                    <a:pt x="52978" y="154583"/>
                    <a:pt x="128958" y="204136"/>
                    <a:pt x="152393" y="216409"/>
                  </a:cubicBezTo>
                  <a:lnTo>
                    <a:pt x="153411" y="216995"/>
                  </a:lnTo>
                  <a:cubicBezTo>
                    <a:pt x="160164" y="221034"/>
                    <a:pt x="168274" y="226461"/>
                    <a:pt x="177555" y="233091"/>
                  </a:cubicBezTo>
                  <a:cubicBezTo>
                    <a:pt x="197660" y="247893"/>
                    <a:pt x="226893" y="267381"/>
                    <a:pt x="252086" y="267381"/>
                  </a:cubicBezTo>
                  <a:lnTo>
                    <a:pt x="257605" y="267381"/>
                  </a:lnTo>
                  <a:cubicBezTo>
                    <a:pt x="273023" y="266055"/>
                    <a:pt x="303859" y="259641"/>
                    <a:pt x="336607" y="252610"/>
                  </a:cubicBezTo>
                  <a:cubicBezTo>
                    <a:pt x="388597" y="241571"/>
                    <a:pt x="429917" y="233153"/>
                    <a:pt x="449806" y="233153"/>
                  </a:cubicBezTo>
                  <a:lnTo>
                    <a:pt x="453630" y="233153"/>
                  </a:lnTo>
                  <a:cubicBezTo>
                    <a:pt x="454456" y="233141"/>
                    <a:pt x="455280" y="233193"/>
                    <a:pt x="456097" y="233307"/>
                  </a:cubicBezTo>
                  <a:cubicBezTo>
                    <a:pt x="470315" y="235459"/>
                    <a:pt x="484377" y="238549"/>
                    <a:pt x="498188" y="242558"/>
                  </a:cubicBezTo>
                  <a:lnTo>
                    <a:pt x="499267" y="242897"/>
                  </a:lnTo>
                  <a:cubicBezTo>
                    <a:pt x="499668" y="242897"/>
                    <a:pt x="500963" y="243236"/>
                    <a:pt x="501919" y="243390"/>
                  </a:cubicBezTo>
                  <a:cubicBezTo>
                    <a:pt x="503399" y="243637"/>
                    <a:pt x="505249" y="243946"/>
                    <a:pt x="507315" y="244470"/>
                  </a:cubicBezTo>
                  <a:cubicBezTo>
                    <a:pt x="508903" y="244609"/>
                    <a:pt x="510479" y="244858"/>
                    <a:pt x="512033" y="245210"/>
                  </a:cubicBezTo>
                  <a:cubicBezTo>
                    <a:pt x="512773" y="245364"/>
                    <a:pt x="514038" y="245641"/>
                    <a:pt x="514531" y="245672"/>
                  </a:cubicBezTo>
                  <a:cubicBezTo>
                    <a:pt x="519212" y="245299"/>
                    <a:pt x="523458" y="242783"/>
                    <a:pt x="526033" y="238858"/>
                  </a:cubicBezTo>
                  <a:cubicBezTo>
                    <a:pt x="526440" y="238275"/>
                    <a:pt x="526884" y="237720"/>
                    <a:pt x="527359" y="237192"/>
                  </a:cubicBezTo>
                  <a:cubicBezTo>
                    <a:pt x="527544" y="236730"/>
                    <a:pt x="527729" y="236267"/>
                    <a:pt x="527945" y="235805"/>
                  </a:cubicBezTo>
                  <a:cubicBezTo>
                    <a:pt x="541605" y="205986"/>
                    <a:pt x="556006" y="145979"/>
                    <a:pt x="562142" y="120355"/>
                  </a:cubicBezTo>
                  <a:cubicBezTo>
                    <a:pt x="562142" y="120077"/>
                    <a:pt x="562142" y="119800"/>
                    <a:pt x="562358" y="119522"/>
                  </a:cubicBezTo>
                  <a:cubicBezTo>
                    <a:pt x="563354" y="116167"/>
                    <a:pt x="562919" y="112553"/>
                    <a:pt x="561155" y="109531"/>
                  </a:cubicBezTo>
                  <a:cubicBezTo>
                    <a:pt x="560908" y="109131"/>
                    <a:pt x="560662" y="108730"/>
                    <a:pt x="560446" y="108329"/>
                  </a:cubicBezTo>
                  <a:cubicBezTo>
                    <a:pt x="558432" y="104755"/>
                    <a:pt x="555006" y="102192"/>
                    <a:pt x="551010" y="101267"/>
                  </a:cubicBezTo>
                  <a:cubicBezTo>
                    <a:pt x="506976" y="89889"/>
                    <a:pt x="468061" y="70431"/>
                    <a:pt x="442313" y="57480"/>
                  </a:cubicBezTo>
                  <a:lnTo>
                    <a:pt x="438829" y="55723"/>
                  </a:lnTo>
                  <a:cubicBezTo>
                    <a:pt x="434111" y="53687"/>
                    <a:pt x="430133" y="51714"/>
                    <a:pt x="426494" y="49956"/>
                  </a:cubicBezTo>
                  <a:cubicBezTo>
                    <a:pt x="422856" y="48199"/>
                    <a:pt x="420574" y="46873"/>
                    <a:pt x="418169" y="46040"/>
                  </a:cubicBezTo>
                  <a:lnTo>
                    <a:pt x="417490" y="45732"/>
                  </a:lnTo>
                  <a:cubicBezTo>
                    <a:pt x="409750" y="41960"/>
                    <a:pt x="401273" y="39950"/>
                    <a:pt x="392667" y="39842"/>
                  </a:cubicBezTo>
                  <a:cubicBezTo>
                    <a:pt x="379901" y="39842"/>
                    <a:pt x="367690" y="42000"/>
                    <a:pt x="346043" y="48014"/>
                  </a:cubicBezTo>
                  <a:lnTo>
                    <a:pt x="344625" y="48353"/>
                  </a:lnTo>
                  <a:cubicBezTo>
                    <a:pt x="331766" y="50912"/>
                    <a:pt x="319709" y="53317"/>
                    <a:pt x="305000" y="57018"/>
                  </a:cubicBezTo>
                  <a:lnTo>
                    <a:pt x="304353" y="57018"/>
                  </a:lnTo>
                  <a:cubicBezTo>
                    <a:pt x="242681" y="70339"/>
                    <a:pt x="212492" y="73453"/>
                    <a:pt x="208484" y="73854"/>
                  </a:cubicBezTo>
                  <a:cubicBezTo>
                    <a:pt x="206418" y="78140"/>
                    <a:pt x="204907" y="84708"/>
                    <a:pt x="208638" y="95038"/>
                  </a:cubicBezTo>
                  <a:cubicBezTo>
                    <a:pt x="212770" y="106109"/>
                    <a:pt x="221604" y="114770"/>
                    <a:pt x="232752" y="118690"/>
                  </a:cubicBezTo>
                  <a:lnTo>
                    <a:pt x="233214" y="118844"/>
                  </a:lnTo>
                  <a:cubicBezTo>
                    <a:pt x="238734" y="120663"/>
                    <a:pt x="248941" y="121619"/>
                    <a:pt x="263619" y="121619"/>
                  </a:cubicBezTo>
                  <a:cubicBezTo>
                    <a:pt x="285657" y="121653"/>
                    <a:pt x="307680" y="120429"/>
                    <a:pt x="329577" y="117950"/>
                  </a:cubicBezTo>
                  <a:cubicBezTo>
                    <a:pt x="340551" y="116500"/>
                    <a:pt x="350622" y="124225"/>
                    <a:pt x="352068" y="135199"/>
                  </a:cubicBezTo>
                  <a:cubicBezTo>
                    <a:pt x="353148" y="143368"/>
                    <a:pt x="349117" y="151360"/>
                    <a:pt x="341911" y="155354"/>
                  </a:cubicBezTo>
                  <a:cubicBezTo>
                    <a:pt x="328590" y="162785"/>
                    <a:pt x="310582" y="169569"/>
                    <a:pt x="286838" y="176168"/>
                  </a:cubicBezTo>
                  <a:cubicBezTo>
                    <a:pt x="286160" y="176353"/>
                    <a:pt x="285481" y="176507"/>
                    <a:pt x="284772" y="176630"/>
                  </a:cubicBezTo>
                  <a:cubicBezTo>
                    <a:pt x="275318" y="178354"/>
                    <a:pt x="265734" y="179292"/>
                    <a:pt x="256125" y="179437"/>
                  </a:cubicBezTo>
                  <a:cubicBezTo>
                    <a:pt x="238540" y="179020"/>
                    <a:pt x="221059" y="176621"/>
                    <a:pt x="204012" y="172283"/>
                  </a:cubicBezTo>
                  <a:lnTo>
                    <a:pt x="200251" y="171450"/>
                  </a:lnTo>
                  <a:cubicBezTo>
                    <a:pt x="198212" y="171037"/>
                    <a:pt x="196248" y="170321"/>
                    <a:pt x="194423" y="169322"/>
                  </a:cubicBezTo>
                  <a:cubicBezTo>
                    <a:pt x="193744" y="168921"/>
                    <a:pt x="125041" y="131147"/>
                    <a:pt x="79497" y="120663"/>
                  </a:cubicBezTo>
                  <a:lnTo>
                    <a:pt x="76999" y="120170"/>
                  </a:lnTo>
                  <a:cubicBezTo>
                    <a:pt x="73403" y="119263"/>
                    <a:pt x="69725" y="118736"/>
                    <a:pt x="66021" y="118597"/>
                  </a:cubicBezTo>
                  <a:cubicBezTo>
                    <a:pt x="58633" y="118190"/>
                    <a:pt x="51430" y="121015"/>
                    <a:pt x="46286" y="126337"/>
                  </a:cubicBezTo>
                  <a:cubicBezTo>
                    <a:pt x="41750" y="131860"/>
                    <a:pt x="39521" y="138915"/>
                    <a:pt x="40057" y="146041"/>
                  </a:cubicBezTo>
                  <a:close/>
                  <a:moveTo>
                    <a:pt x="542283" y="230624"/>
                  </a:moveTo>
                  <a:lnTo>
                    <a:pt x="542283" y="230624"/>
                  </a:lnTo>
                  <a:close/>
                  <a:moveTo>
                    <a:pt x="210457" y="70771"/>
                  </a:moveTo>
                  <a:lnTo>
                    <a:pt x="210457" y="70771"/>
                  </a:ln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0645790-76CF-1363-DDE4-2CF9E7FDC733}"/>
                </a:ext>
              </a:extLst>
            </p:cNvPr>
            <p:cNvSpPr/>
            <p:nvPr/>
          </p:nvSpPr>
          <p:spPr>
            <a:xfrm>
              <a:off x="7568721" y="1031894"/>
              <a:ext cx="507794" cy="384662"/>
            </a:xfrm>
            <a:custGeom>
              <a:avLst/>
              <a:gdLst>
                <a:gd name="connsiteX0" fmla="*/ 47929 w 507794"/>
                <a:gd name="connsiteY0" fmla="*/ 384479 h 384662"/>
                <a:gd name="connsiteX1" fmla="*/ 30259 w 507794"/>
                <a:gd name="connsiteY1" fmla="*/ 373933 h 384662"/>
                <a:gd name="connsiteX2" fmla="*/ 133683 w 507794"/>
                <a:gd name="connsiteY2" fmla="*/ 30121 h 384662"/>
                <a:gd name="connsiteX3" fmla="*/ 477492 w 507794"/>
                <a:gd name="connsiteY3" fmla="*/ 133545 h 384662"/>
                <a:gd name="connsiteX4" fmla="*/ 503438 w 507794"/>
                <a:gd name="connsiteY4" fmla="*/ 300328 h 384662"/>
                <a:gd name="connsiteX5" fmla="*/ 480369 w 507794"/>
                <a:gd name="connsiteY5" fmla="*/ 316797 h 384662"/>
                <a:gd name="connsiteX6" fmla="*/ 463897 w 507794"/>
                <a:gd name="connsiteY6" fmla="*/ 293729 h 384662"/>
                <a:gd name="connsiteX7" fmla="*/ 464029 w 507794"/>
                <a:gd name="connsiteY7" fmla="*/ 293020 h 384662"/>
                <a:gd name="connsiteX8" fmla="*/ 293241 w 507794"/>
                <a:gd name="connsiteY8" fmla="*/ 43486 h 384662"/>
                <a:gd name="connsiteX9" fmla="*/ 43707 w 507794"/>
                <a:gd name="connsiteY9" fmla="*/ 214274 h 384662"/>
                <a:gd name="connsiteX10" fmla="*/ 65567 w 507794"/>
                <a:gd name="connsiteY10" fmla="*/ 354939 h 384662"/>
                <a:gd name="connsiteX11" fmla="*/ 57414 w 507794"/>
                <a:gd name="connsiteY11" fmla="*/ 382087 h 384662"/>
                <a:gd name="connsiteX12" fmla="*/ 47959 w 507794"/>
                <a:gd name="connsiteY12" fmla="*/ 384479 h 38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7794" h="384662">
                  <a:moveTo>
                    <a:pt x="47929" y="384479"/>
                  </a:moveTo>
                  <a:cubicBezTo>
                    <a:pt x="40543" y="384492"/>
                    <a:pt x="33753" y="380440"/>
                    <a:pt x="30259" y="373933"/>
                  </a:cubicBezTo>
                  <a:cubicBezTo>
                    <a:pt x="-36121" y="250432"/>
                    <a:pt x="10182" y="96502"/>
                    <a:pt x="133683" y="30121"/>
                  </a:cubicBezTo>
                  <a:cubicBezTo>
                    <a:pt x="257182" y="-36259"/>
                    <a:pt x="411112" y="10044"/>
                    <a:pt x="477492" y="133545"/>
                  </a:cubicBezTo>
                  <a:cubicBezTo>
                    <a:pt x="504912" y="184551"/>
                    <a:pt x="514064" y="243402"/>
                    <a:pt x="503438" y="300328"/>
                  </a:cubicBezTo>
                  <a:cubicBezTo>
                    <a:pt x="501615" y="311247"/>
                    <a:pt x="491289" y="318620"/>
                    <a:pt x="480369" y="316797"/>
                  </a:cubicBezTo>
                  <a:cubicBezTo>
                    <a:pt x="469451" y="314975"/>
                    <a:pt x="462074" y="304648"/>
                    <a:pt x="463897" y="293729"/>
                  </a:cubicBezTo>
                  <a:cubicBezTo>
                    <a:pt x="463937" y="293492"/>
                    <a:pt x="463980" y="293254"/>
                    <a:pt x="464029" y="293020"/>
                  </a:cubicBezTo>
                  <a:cubicBezTo>
                    <a:pt x="485775" y="176950"/>
                    <a:pt x="409311" y="65231"/>
                    <a:pt x="293241" y="43486"/>
                  </a:cubicBezTo>
                  <a:cubicBezTo>
                    <a:pt x="177174" y="21743"/>
                    <a:pt x="65453" y="98207"/>
                    <a:pt x="43707" y="214274"/>
                  </a:cubicBezTo>
                  <a:cubicBezTo>
                    <a:pt x="34715" y="262283"/>
                    <a:pt x="42427" y="311922"/>
                    <a:pt x="65567" y="354939"/>
                  </a:cubicBezTo>
                  <a:cubicBezTo>
                    <a:pt x="70812" y="364686"/>
                    <a:pt x="67161" y="376841"/>
                    <a:pt x="57414" y="382087"/>
                  </a:cubicBezTo>
                  <a:cubicBezTo>
                    <a:pt x="54509" y="383650"/>
                    <a:pt x="51259" y="384473"/>
                    <a:pt x="47959" y="384479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FEB1FA8-E174-0E49-7A8D-CE7EB7BF621B}"/>
                </a:ext>
              </a:extLst>
            </p:cNvPr>
            <p:cNvSpPr/>
            <p:nvPr/>
          </p:nvSpPr>
          <p:spPr>
            <a:xfrm>
              <a:off x="7723926" y="1119449"/>
              <a:ext cx="181901" cy="229406"/>
            </a:xfrm>
            <a:custGeom>
              <a:avLst/>
              <a:gdLst>
                <a:gd name="connsiteX0" fmla="*/ 166300 w 181901"/>
                <a:gd name="connsiteY0" fmla="*/ 138180 h 229406"/>
                <a:gd name="connsiteX1" fmla="*/ 106478 w 181901"/>
                <a:gd name="connsiteY1" fmla="*/ 138180 h 229406"/>
                <a:gd name="connsiteX2" fmla="*/ 106478 w 181901"/>
                <a:gd name="connsiteY2" fmla="*/ 122762 h 229406"/>
                <a:gd name="connsiteX3" fmla="*/ 166300 w 181901"/>
                <a:gd name="connsiteY3" fmla="*/ 122762 h 229406"/>
                <a:gd name="connsiteX4" fmla="*/ 181857 w 181901"/>
                <a:gd name="connsiteY4" fmla="*/ 107206 h 229406"/>
                <a:gd name="connsiteX5" fmla="*/ 166300 w 181901"/>
                <a:gd name="connsiteY5" fmla="*/ 91649 h 229406"/>
                <a:gd name="connsiteX6" fmla="*/ 120632 w 181901"/>
                <a:gd name="connsiteY6" fmla="*/ 91649 h 229406"/>
                <a:gd name="connsiteX7" fmla="*/ 165745 w 181901"/>
                <a:gd name="connsiteY7" fmla="*/ 23995 h 229406"/>
                <a:gd name="connsiteX8" fmla="*/ 161412 w 181901"/>
                <a:gd name="connsiteY8" fmla="*/ 2425 h 229406"/>
                <a:gd name="connsiteX9" fmla="*/ 139843 w 181901"/>
                <a:gd name="connsiteY9" fmla="*/ 6757 h 229406"/>
                <a:gd name="connsiteX10" fmla="*/ 90906 w 181901"/>
                <a:gd name="connsiteY10" fmla="*/ 80147 h 229406"/>
                <a:gd name="connsiteX11" fmla="*/ 42000 w 181901"/>
                <a:gd name="connsiteY11" fmla="*/ 6757 h 229406"/>
                <a:gd name="connsiteX12" fmla="*/ 20430 w 181901"/>
                <a:gd name="connsiteY12" fmla="*/ 2425 h 229406"/>
                <a:gd name="connsiteX13" fmla="*/ 16098 w 181901"/>
                <a:gd name="connsiteY13" fmla="*/ 23995 h 229406"/>
                <a:gd name="connsiteX14" fmla="*/ 61211 w 181901"/>
                <a:gd name="connsiteY14" fmla="*/ 91649 h 229406"/>
                <a:gd name="connsiteX15" fmla="*/ 15512 w 181901"/>
                <a:gd name="connsiteY15" fmla="*/ 91649 h 229406"/>
                <a:gd name="connsiteX16" fmla="*/ -45 w 181901"/>
                <a:gd name="connsiteY16" fmla="*/ 107206 h 229406"/>
                <a:gd name="connsiteX17" fmla="*/ 15512 w 181901"/>
                <a:gd name="connsiteY17" fmla="*/ 122762 h 229406"/>
                <a:gd name="connsiteX18" fmla="*/ 75365 w 181901"/>
                <a:gd name="connsiteY18" fmla="*/ 122762 h 229406"/>
                <a:gd name="connsiteX19" fmla="*/ 75365 w 181901"/>
                <a:gd name="connsiteY19" fmla="*/ 138180 h 229406"/>
                <a:gd name="connsiteX20" fmla="*/ 15512 w 181901"/>
                <a:gd name="connsiteY20" fmla="*/ 138180 h 229406"/>
                <a:gd name="connsiteX21" fmla="*/ -45 w 181901"/>
                <a:gd name="connsiteY21" fmla="*/ 153737 h 229406"/>
                <a:gd name="connsiteX22" fmla="*/ 15512 w 181901"/>
                <a:gd name="connsiteY22" fmla="*/ 169294 h 229406"/>
                <a:gd name="connsiteX23" fmla="*/ 75365 w 181901"/>
                <a:gd name="connsiteY23" fmla="*/ 169294 h 229406"/>
                <a:gd name="connsiteX24" fmla="*/ 75365 w 181901"/>
                <a:gd name="connsiteY24" fmla="*/ 213667 h 229406"/>
                <a:gd name="connsiteX25" fmla="*/ 90921 w 181901"/>
                <a:gd name="connsiteY25" fmla="*/ 229224 h 229406"/>
                <a:gd name="connsiteX26" fmla="*/ 106478 w 181901"/>
                <a:gd name="connsiteY26" fmla="*/ 213667 h 229406"/>
                <a:gd name="connsiteX27" fmla="*/ 106478 w 181901"/>
                <a:gd name="connsiteY27" fmla="*/ 169294 h 229406"/>
                <a:gd name="connsiteX28" fmla="*/ 166300 w 181901"/>
                <a:gd name="connsiteY28" fmla="*/ 169294 h 229406"/>
                <a:gd name="connsiteX29" fmla="*/ 181857 w 181901"/>
                <a:gd name="connsiteY29" fmla="*/ 153737 h 229406"/>
                <a:gd name="connsiteX30" fmla="*/ 166300 w 181901"/>
                <a:gd name="connsiteY30" fmla="*/ 138180 h 22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81901" h="229406">
                  <a:moveTo>
                    <a:pt x="166300" y="138180"/>
                  </a:moveTo>
                  <a:lnTo>
                    <a:pt x="106478" y="138180"/>
                  </a:lnTo>
                  <a:lnTo>
                    <a:pt x="106478" y="122762"/>
                  </a:lnTo>
                  <a:lnTo>
                    <a:pt x="166300" y="122762"/>
                  </a:lnTo>
                  <a:cubicBezTo>
                    <a:pt x="174891" y="122762"/>
                    <a:pt x="181857" y="115797"/>
                    <a:pt x="181857" y="107206"/>
                  </a:cubicBezTo>
                  <a:cubicBezTo>
                    <a:pt x="181857" y="98615"/>
                    <a:pt x="174891" y="91649"/>
                    <a:pt x="166300" y="91649"/>
                  </a:cubicBezTo>
                  <a:lnTo>
                    <a:pt x="120632" y="91649"/>
                  </a:lnTo>
                  <a:lnTo>
                    <a:pt x="165745" y="23995"/>
                  </a:lnTo>
                  <a:cubicBezTo>
                    <a:pt x="170506" y="16841"/>
                    <a:pt x="168566" y="7186"/>
                    <a:pt x="161412" y="2425"/>
                  </a:cubicBezTo>
                  <a:cubicBezTo>
                    <a:pt x="154258" y="-2336"/>
                    <a:pt x="144604" y="-397"/>
                    <a:pt x="139843" y="6757"/>
                  </a:cubicBezTo>
                  <a:lnTo>
                    <a:pt x="90906" y="80147"/>
                  </a:lnTo>
                  <a:lnTo>
                    <a:pt x="42000" y="6757"/>
                  </a:lnTo>
                  <a:cubicBezTo>
                    <a:pt x="37239" y="-397"/>
                    <a:pt x="27584" y="-2336"/>
                    <a:pt x="20430" y="2425"/>
                  </a:cubicBezTo>
                  <a:cubicBezTo>
                    <a:pt x="13276" y="7186"/>
                    <a:pt x="11337" y="16841"/>
                    <a:pt x="16098" y="23995"/>
                  </a:cubicBezTo>
                  <a:lnTo>
                    <a:pt x="61211" y="91649"/>
                  </a:lnTo>
                  <a:lnTo>
                    <a:pt x="15512" y="91649"/>
                  </a:lnTo>
                  <a:cubicBezTo>
                    <a:pt x="6921" y="91649"/>
                    <a:pt x="-45" y="98615"/>
                    <a:pt x="-45" y="107206"/>
                  </a:cubicBezTo>
                  <a:cubicBezTo>
                    <a:pt x="-45" y="115797"/>
                    <a:pt x="6921" y="122762"/>
                    <a:pt x="15512" y="122762"/>
                  </a:cubicBezTo>
                  <a:lnTo>
                    <a:pt x="75365" y="122762"/>
                  </a:lnTo>
                  <a:lnTo>
                    <a:pt x="75365" y="138180"/>
                  </a:lnTo>
                  <a:lnTo>
                    <a:pt x="15512" y="138180"/>
                  </a:lnTo>
                  <a:cubicBezTo>
                    <a:pt x="6921" y="138180"/>
                    <a:pt x="-45" y="145146"/>
                    <a:pt x="-45" y="153737"/>
                  </a:cubicBezTo>
                  <a:cubicBezTo>
                    <a:pt x="-45" y="162328"/>
                    <a:pt x="6921" y="169294"/>
                    <a:pt x="15512" y="169294"/>
                  </a:cubicBezTo>
                  <a:lnTo>
                    <a:pt x="75365" y="169294"/>
                  </a:lnTo>
                  <a:lnTo>
                    <a:pt x="75365" y="213667"/>
                  </a:lnTo>
                  <a:cubicBezTo>
                    <a:pt x="75365" y="222258"/>
                    <a:pt x="82330" y="229224"/>
                    <a:pt x="90921" y="229224"/>
                  </a:cubicBezTo>
                  <a:cubicBezTo>
                    <a:pt x="99512" y="229224"/>
                    <a:pt x="106478" y="222258"/>
                    <a:pt x="106478" y="213667"/>
                  </a:cubicBezTo>
                  <a:lnTo>
                    <a:pt x="106478" y="169294"/>
                  </a:lnTo>
                  <a:lnTo>
                    <a:pt x="166300" y="169294"/>
                  </a:lnTo>
                  <a:cubicBezTo>
                    <a:pt x="174891" y="169294"/>
                    <a:pt x="181857" y="162328"/>
                    <a:pt x="181857" y="153737"/>
                  </a:cubicBezTo>
                  <a:cubicBezTo>
                    <a:pt x="181857" y="145146"/>
                    <a:pt x="174891" y="138180"/>
                    <a:pt x="166300" y="138180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E286E3D-D9FC-CF6A-45F9-2ACBE0290EDC}"/>
              </a:ext>
            </a:extLst>
          </p:cNvPr>
          <p:cNvGrpSpPr/>
          <p:nvPr/>
        </p:nvGrpSpPr>
        <p:grpSpPr>
          <a:xfrm>
            <a:off x="695103" y="2054459"/>
            <a:ext cx="482549" cy="519216"/>
            <a:chOff x="7630296" y="2089491"/>
            <a:chExt cx="482549" cy="51921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2EF4DA4-D268-26DC-F5CB-0BEB177B7CCA}"/>
                </a:ext>
              </a:extLst>
            </p:cNvPr>
            <p:cNvSpPr/>
            <p:nvPr/>
          </p:nvSpPr>
          <p:spPr>
            <a:xfrm>
              <a:off x="7630296" y="2089491"/>
              <a:ext cx="482549" cy="519216"/>
            </a:xfrm>
            <a:custGeom>
              <a:avLst/>
              <a:gdLst>
                <a:gd name="connsiteX0" fmla="*/ 482473 w 482549"/>
                <a:gd name="connsiteY0" fmla="*/ 112523 h 519216"/>
                <a:gd name="connsiteX1" fmla="*/ 482473 w 482549"/>
                <a:gd name="connsiteY1" fmla="*/ 111782 h 519216"/>
                <a:gd name="connsiteX2" fmla="*/ 482227 w 482549"/>
                <a:gd name="connsiteY2" fmla="*/ 109747 h 519216"/>
                <a:gd name="connsiteX3" fmla="*/ 482227 w 482549"/>
                <a:gd name="connsiteY3" fmla="*/ 109408 h 519216"/>
                <a:gd name="connsiteX4" fmla="*/ 481610 w 482549"/>
                <a:gd name="connsiteY4" fmla="*/ 106972 h 519216"/>
                <a:gd name="connsiteX5" fmla="*/ 481610 w 482549"/>
                <a:gd name="connsiteY5" fmla="*/ 106633 h 519216"/>
                <a:gd name="connsiteX6" fmla="*/ 480777 w 482549"/>
                <a:gd name="connsiteY6" fmla="*/ 104628 h 519216"/>
                <a:gd name="connsiteX7" fmla="*/ 480561 w 482549"/>
                <a:gd name="connsiteY7" fmla="*/ 104166 h 519216"/>
                <a:gd name="connsiteX8" fmla="*/ 479266 w 482549"/>
                <a:gd name="connsiteY8" fmla="*/ 101977 h 519216"/>
                <a:gd name="connsiteX9" fmla="*/ 421295 w 482549"/>
                <a:gd name="connsiteY9" fmla="*/ 16407 h 519216"/>
                <a:gd name="connsiteX10" fmla="*/ 390058 w 482549"/>
                <a:gd name="connsiteY10" fmla="*/ -183 h 519216"/>
                <a:gd name="connsiteX11" fmla="*/ 92398 w 482549"/>
                <a:gd name="connsiteY11" fmla="*/ -183 h 519216"/>
                <a:gd name="connsiteX12" fmla="*/ 61161 w 482549"/>
                <a:gd name="connsiteY12" fmla="*/ 16407 h 519216"/>
                <a:gd name="connsiteX13" fmla="*/ 3189 w 482549"/>
                <a:gd name="connsiteY13" fmla="*/ 101977 h 519216"/>
                <a:gd name="connsiteX14" fmla="*/ 1925 w 482549"/>
                <a:gd name="connsiteY14" fmla="*/ 104166 h 519216"/>
                <a:gd name="connsiteX15" fmla="*/ 1678 w 482549"/>
                <a:gd name="connsiteY15" fmla="*/ 104628 h 519216"/>
                <a:gd name="connsiteX16" fmla="*/ 877 w 482549"/>
                <a:gd name="connsiteY16" fmla="*/ 106633 h 519216"/>
                <a:gd name="connsiteX17" fmla="*/ 877 w 482549"/>
                <a:gd name="connsiteY17" fmla="*/ 106972 h 519216"/>
                <a:gd name="connsiteX18" fmla="*/ 229 w 482549"/>
                <a:gd name="connsiteY18" fmla="*/ 109408 h 519216"/>
                <a:gd name="connsiteX19" fmla="*/ 229 w 482549"/>
                <a:gd name="connsiteY19" fmla="*/ 109747 h 519216"/>
                <a:gd name="connsiteX20" fmla="*/ -18 w 482549"/>
                <a:gd name="connsiteY20" fmla="*/ 111782 h 519216"/>
                <a:gd name="connsiteX21" fmla="*/ -18 w 482549"/>
                <a:gd name="connsiteY21" fmla="*/ 112523 h 519216"/>
                <a:gd name="connsiteX22" fmla="*/ -18 w 482549"/>
                <a:gd name="connsiteY22" fmla="*/ 113232 h 519216"/>
                <a:gd name="connsiteX23" fmla="*/ -18 w 482549"/>
                <a:gd name="connsiteY23" fmla="*/ 481290 h 519216"/>
                <a:gd name="connsiteX24" fmla="*/ 37726 w 482549"/>
                <a:gd name="connsiteY24" fmla="*/ 519034 h 519216"/>
                <a:gd name="connsiteX25" fmla="*/ 444761 w 482549"/>
                <a:gd name="connsiteY25" fmla="*/ 519034 h 519216"/>
                <a:gd name="connsiteX26" fmla="*/ 482504 w 482549"/>
                <a:gd name="connsiteY26" fmla="*/ 481290 h 519216"/>
                <a:gd name="connsiteX27" fmla="*/ 482504 w 482549"/>
                <a:gd name="connsiteY27" fmla="*/ 113201 h 519216"/>
                <a:gd name="connsiteX28" fmla="*/ 482473 w 482549"/>
                <a:gd name="connsiteY28" fmla="*/ 112523 h 519216"/>
                <a:gd name="connsiteX29" fmla="*/ 261163 w 482549"/>
                <a:gd name="connsiteY29" fmla="*/ 39904 h 519216"/>
                <a:gd name="connsiteX30" fmla="*/ 388609 w 482549"/>
                <a:gd name="connsiteY30" fmla="*/ 39904 h 519216"/>
                <a:gd name="connsiteX31" fmla="*/ 424687 w 482549"/>
                <a:gd name="connsiteY31" fmla="*/ 93188 h 519216"/>
                <a:gd name="connsiteX32" fmla="*/ 261256 w 482549"/>
                <a:gd name="connsiteY32" fmla="*/ 93188 h 519216"/>
                <a:gd name="connsiteX33" fmla="*/ 93662 w 482549"/>
                <a:gd name="connsiteY33" fmla="*/ 39904 h 519216"/>
                <a:gd name="connsiteX34" fmla="*/ 221077 w 482549"/>
                <a:gd name="connsiteY34" fmla="*/ 39904 h 519216"/>
                <a:gd name="connsiteX35" fmla="*/ 221077 w 482549"/>
                <a:gd name="connsiteY35" fmla="*/ 93188 h 519216"/>
                <a:gd name="connsiteX36" fmla="*/ 57646 w 482549"/>
                <a:gd name="connsiteY36" fmla="*/ 93188 h 519216"/>
                <a:gd name="connsiteX37" fmla="*/ 442417 w 482549"/>
                <a:gd name="connsiteY37" fmla="*/ 478947 h 519216"/>
                <a:gd name="connsiteX38" fmla="*/ 39823 w 482549"/>
                <a:gd name="connsiteY38" fmla="*/ 478947 h 519216"/>
                <a:gd name="connsiteX39" fmla="*/ 39823 w 482549"/>
                <a:gd name="connsiteY39" fmla="*/ 133275 h 519216"/>
                <a:gd name="connsiteX40" fmla="*/ 442417 w 482549"/>
                <a:gd name="connsiteY40" fmla="*/ 133275 h 51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82549" h="519216">
                  <a:moveTo>
                    <a:pt x="482473" y="112523"/>
                  </a:moveTo>
                  <a:cubicBezTo>
                    <a:pt x="482473" y="112276"/>
                    <a:pt x="482473" y="112029"/>
                    <a:pt x="482473" y="111782"/>
                  </a:cubicBezTo>
                  <a:cubicBezTo>
                    <a:pt x="482473" y="111536"/>
                    <a:pt x="482473" y="110426"/>
                    <a:pt x="482227" y="109747"/>
                  </a:cubicBezTo>
                  <a:cubicBezTo>
                    <a:pt x="482227" y="109747"/>
                    <a:pt x="482227" y="109501"/>
                    <a:pt x="482227" y="109408"/>
                  </a:cubicBezTo>
                  <a:cubicBezTo>
                    <a:pt x="482069" y="108585"/>
                    <a:pt x="481863" y="107771"/>
                    <a:pt x="481610" y="106972"/>
                  </a:cubicBezTo>
                  <a:cubicBezTo>
                    <a:pt x="481598" y="106858"/>
                    <a:pt x="481598" y="106747"/>
                    <a:pt x="481610" y="106633"/>
                  </a:cubicBezTo>
                  <a:cubicBezTo>
                    <a:pt x="481363" y="105954"/>
                    <a:pt x="481086" y="105276"/>
                    <a:pt x="480777" y="104628"/>
                  </a:cubicBezTo>
                  <a:lnTo>
                    <a:pt x="480561" y="104166"/>
                  </a:lnTo>
                  <a:cubicBezTo>
                    <a:pt x="480185" y="103404"/>
                    <a:pt x="479751" y="102673"/>
                    <a:pt x="479266" y="101977"/>
                  </a:cubicBezTo>
                  <a:lnTo>
                    <a:pt x="421295" y="16407"/>
                  </a:lnTo>
                  <a:cubicBezTo>
                    <a:pt x="414286" y="6030"/>
                    <a:pt x="402580" y="-186"/>
                    <a:pt x="390058" y="-183"/>
                  </a:cubicBezTo>
                  <a:lnTo>
                    <a:pt x="92398" y="-183"/>
                  </a:lnTo>
                  <a:cubicBezTo>
                    <a:pt x="79875" y="-186"/>
                    <a:pt x="68170" y="6030"/>
                    <a:pt x="61161" y="16407"/>
                  </a:cubicBezTo>
                  <a:lnTo>
                    <a:pt x="3189" y="101977"/>
                  </a:lnTo>
                  <a:cubicBezTo>
                    <a:pt x="2714" y="102673"/>
                    <a:pt x="2292" y="103404"/>
                    <a:pt x="1925" y="104166"/>
                  </a:cubicBezTo>
                  <a:lnTo>
                    <a:pt x="1678" y="104628"/>
                  </a:lnTo>
                  <a:cubicBezTo>
                    <a:pt x="1367" y="105279"/>
                    <a:pt x="1099" y="105948"/>
                    <a:pt x="877" y="106633"/>
                  </a:cubicBezTo>
                  <a:cubicBezTo>
                    <a:pt x="864" y="106747"/>
                    <a:pt x="864" y="106858"/>
                    <a:pt x="877" y="106972"/>
                  </a:cubicBezTo>
                  <a:cubicBezTo>
                    <a:pt x="599" y="107768"/>
                    <a:pt x="383" y="108582"/>
                    <a:pt x="229" y="109408"/>
                  </a:cubicBezTo>
                  <a:cubicBezTo>
                    <a:pt x="229" y="109408"/>
                    <a:pt x="229" y="109624"/>
                    <a:pt x="229" y="109747"/>
                  </a:cubicBezTo>
                  <a:cubicBezTo>
                    <a:pt x="229" y="110426"/>
                    <a:pt x="44" y="111104"/>
                    <a:pt x="-18" y="111782"/>
                  </a:cubicBezTo>
                  <a:cubicBezTo>
                    <a:pt x="-79" y="112461"/>
                    <a:pt x="-18" y="112276"/>
                    <a:pt x="-18" y="112523"/>
                  </a:cubicBezTo>
                  <a:cubicBezTo>
                    <a:pt x="-18" y="112769"/>
                    <a:pt x="-18" y="112985"/>
                    <a:pt x="-18" y="113232"/>
                  </a:cubicBezTo>
                  <a:lnTo>
                    <a:pt x="-18" y="481290"/>
                  </a:lnTo>
                  <a:cubicBezTo>
                    <a:pt x="1" y="502129"/>
                    <a:pt x="16887" y="519015"/>
                    <a:pt x="37726" y="519034"/>
                  </a:cubicBezTo>
                  <a:lnTo>
                    <a:pt x="444761" y="519034"/>
                  </a:lnTo>
                  <a:cubicBezTo>
                    <a:pt x="465600" y="519015"/>
                    <a:pt x="482486" y="502129"/>
                    <a:pt x="482504" y="481290"/>
                  </a:cubicBezTo>
                  <a:lnTo>
                    <a:pt x="482504" y="113201"/>
                  </a:lnTo>
                  <a:cubicBezTo>
                    <a:pt x="482504" y="112985"/>
                    <a:pt x="482473" y="112769"/>
                    <a:pt x="482473" y="112523"/>
                  </a:cubicBezTo>
                  <a:close/>
                  <a:moveTo>
                    <a:pt x="261163" y="39904"/>
                  </a:moveTo>
                  <a:lnTo>
                    <a:pt x="388609" y="39904"/>
                  </a:lnTo>
                  <a:lnTo>
                    <a:pt x="424687" y="93188"/>
                  </a:lnTo>
                  <a:lnTo>
                    <a:pt x="261256" y="93188"/>
                  </a:lnTo>
                  <a:close/>
                  <a:moveTo>
                    <a:pt x="93662" y="39904"/>
                  </a:moveTo>
                  <a:lnTo>
                    <a:pt x="221077" y="39904"/>
                  </a:lnTo>
                  <a:lnTo>
                    <a:pt x="221077" y="93188"/>
                  </a:lnTo>
                  <a:lnTo>
                    <a:pt x="57646" y="93188"/>
                  </a:lnTo>
                  <a:close/>
                  <a:moveTo>
                    <a:pt x="442417" y="478947"/>
                  </a:moveTo>
                  <a:lnTo>
                    <a:pt x="39823" y="478947"/>
                  </a:lnTo>
                  <a:lnTo>
                    <a:pt x="39823" y="133275"/>
                  </a:lnTo>
                  <a:lnTo>
                    <a:pt x="442417" y="133275"/>
                  </a:ln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22FF96A-69D1-1E9F-6D2D-0A83F4654F07}"/>
                </a:ext>
              </a:extLst>
            </p:cNvPr>
            <p:cNvSpPr/>
            <p:nvPr/>
          </p:nvSpPr>
          <p:spPr>
            <a:xfrm>
              <a:off x="7896469" y="2398344"/>
              <a:ext cx="150757" cy="40086"/>
            </a:xfrm>
            <a:custGeom>
              <a:avLst/>
              <a:gdLst>
                <a:gd name="connsiteX0" fmla="*/ 19998 w 150757"/>
                <a:gd name="connsiteY0" fmla="*/ 39904 h 40086"/>
                <a:gd name="connsiteX1" fmla="*/ 130669 w 150757"/>
                <a:gd name="connsiteY1" fmla="*/ 39904 h 40086"/>
                <a:gd name="connsiteX2" fmla="*/ 150712 w 150757"/>
                <a:gd name="connsiteY2" fmla="*/ 19860 h 40086"/>
                <a:gd name="connsiteX3" fmla="*/ 130669 w 150757"/>
                <a:gd name="connsiteY3" fmla="*/ -183 h 40086"/>
                <a:gd name="connsiteX4" fmla="*/ 19998 w 150757"/>
                <a:gd name="connsiteY4" fmla="*/ -183 h 40086"/>
                <a:gd name="connsiteX5" fmla="*/ -45 w 150757"/>
                <a:gd name="connsiteY5" fmla="*/ 19860 h 40086"/>
                <a:gd name="connsiteX6" fmla="*/ 19998 w 150757"/>
                <a:gd name="connsiteY6" fmla="*/ 39904 h 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757" h="40086">
                  <a:moveTo>
                    <a:pt x="19998" y="39904"/>
                  </a:moveTo>
                  <a:lnTo>
                    <a:pt x="130669" y="39904"/>
                  </a:lnTo>
                  <a:cubicBezTo>
                    <a:pt x="141739" y="39904"/>
                    <a:pt x="150712" y="30930"/>
                    <a:pt x="150712" y="19860"/>
                  </a:cubicBezTo>
                  <a:cubicBezTo>
                    <a:pt x="150712" y="8790"/>
                    <a:pt x="141739" y="-183"/>
                    <a:pt x="130669" y="-183"/>
                  </a:cubicBezTo>
                  <a:lnTo>
                    <a:pt x="19998" y="-183"/>
                  </a:lnTo>
                  <a:cubicBezTo>
                    <a:pt x="8928" y="-183"/>
                    <a:pt x="-45" y="8790"/>
                    <a:pt x="-45" y="19860"/>
                  </a:cubicBezTo>
                  <a:cubicBezTo>
                    <a:pt x="-45" y="30930"/>
                    <a:pt x="8928" y="39904"/>
                    <a:pt x="19998" y="39904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896AF73-97EE-457F-D995-569E9A952328}"/>
                </a:ext>
              </a:extLst>
            </p:cNvPr>
            <p:cNvSpPr/>
            <p:nvPr/>
          </p:nvSpPr>
          <p:spPr>
            <a:xfrm>
              <a:off x="7735197" y="2477315"/>
              <a:ext cx="312029" cy="40086"/>
            </a:xfrm>
            <a:custGeom>
              <a:avLst/>
              <a:gdLst>
                <a:gd name="connsiteX0" fmla="*/ 19998 w 312029"/>
                <a:gd name="connsiteY0" fmla="*/ 39904 h 40086"/>
                <a:gd name="connsiteX1" fmla="*/ 291941 w 312029"/>
                <a:gd name="connsiteY1" fmla="*/ 39904 h 40086"/>
                <a:gd name="connsiteX2" fmla="*/ 311985 w 312029"/>
                <a:gd name="connsiteY2" fmla="*/ 19860 h 40086"/>
                <a:gd name="connsiteX3" fmla="*/ 291941 w 312029"/>
                <a:gd name="connsiteY3" fmla="*/ -183 h 40086"/>
                <a:gd name="connsiteX4" fmla="*/ 19998 w 312029"/>
                <a:gd name="connsiteY4" fmla="*/ -183 h 40086"/>
                <a:gd name="connsiteX5" fmla="*/ -45 w 312029"/>
                <a:gd name="connsiteY5" fmla="*/ 19860 h 40086"/>
                <a:gd name="connsiteX6" fmla="*/ 19998 w 312029"/>
                <a:gd name="connsiteY6" fmla="*/ 39904 h 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29" h="40086">
                  <a:moveTo>
                    <a:pt x="19998" y="39904"/>
                  </a:moveTo>
                  <a:lnTo>
                    <a:pt x="291941" y="39904"/>
                  </a:lnTo>
                  <a:cubicBezTo>
                    <a:pt x="303011" y="39904"/>
                    <a:pt x="311985" y="30930"/>
                    <a:pt x="311985" y="19860"/>
                  </a:cubicBezTo>
                  <a:cubicBezTo>
                    <a:pt x="311985" y="8790"/>
                    <a:pt x="303011" y="-183"/>
                    <a:pt x="291941" y="-183"/>
                  </a:cubicBezTo>
                  <a:lnTo>
                    <a:pt x="19998" y="-183"/>
                  </a:lnTo>
                  <a:cubicBezTo>
                    <a:pt x="8928" y="-183"/>
                    <a:pt x="-45" y="8790"/>
                    <a:pt x="-45" y="19860"/>
                  </a:cubicBezTo>
                  <a:cubicBezTo>
                    <a:pt x="-45" y="30930"/>
                    <a:pt x="8928" y="39904"/>
                    <a:pt x="19998" y="39904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0123A464-8DB0-7B42-5E78-C2825572E9F7}"/>
              </a:ext>
            </a:extLst>
          </p:cNvPr>
          <p:cNvSpPr txBox="1"/>
          <p:nvPr/>
        </p:nvSpPr>
        <p:spPr>
          <a:xfrm>
            <a:off x="2433504" y="2509844"/>
            <a:ext cx="1340110" cy="135421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8800" dirty="0">
                <a:solidFill>
                  <a:schemeClr val="tx2">
                    <a:lumMod val="10000"/>
                    <a:lumOff val="90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8800" dirty="0">
              <a:solidFill>
                <a:schemeClr val="tx2">
                  <a:lumMod val="10000"/>
                  <a:lumOff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6D11BB6-0350-C8B8-1105-50FCDD0348FB}"/>
              </a:ext>
            </a:extLst>
          </p:cNvPr>
          <p:cNvSpPr/>
          <p:nvPr/>
        </p:nvSpPr>
        <p:spPr>
          <a:xfrm>
            <a:off x="454854" y="3305540"/>
            <a:ext cx="2952593" cy="91460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5DD5D23-7D54-679C-422D-043520B6150B}"/>
              </a:ext>
            </a:extLst>
          </p:cNvPr>
          <p:cNvSpPr txBox="1"/>
          <p:nvPr/>
        </p:nvSpPr>
        <p:spPr>
          <a:xfrm>
            <a:off x="531335" y="2868064"/>
            <a:ext cx="153888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C7ED0C1-98DF-65AA-3C9D-05BF78301502}"/>
              </a:ext>
            </a:extLst>
          </p:cNvPr>
          <p:cNvGrpSpPr/>
          <p:nvPr/>
        </p:nvGrpSpPr>
        <p:grpSpPr>
          <a:xfrm>
            <a:off x="4387607" y="2037627"/>
            <a:ext cx="605609" cy="614452"/>
            <a:chOff x="7568721" y="1031894"/>
            <a:chExt cx="605609" cy="614452"/>
          </a:xfrm>
          <a:solidFill>
            <a:schemeClr val="accent1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74D5C8D-855B-CF73-1AA4-4B666BE7C841}"/>
                </a:ext>
              </a:extLst>
            </p:cNvPr>
            <p:cNvSpPr/>
            <p:nvPr/>
          </p:nvSpPr>
          <p:spPr>
            <a:xfrm>
              <a:off x="7571134" y="1338696"/>
              <a:ext cx="603196" cy="307650"/>
            </a:xfrm>
            <a:custGeom>
              <a:avLst/>
              <a:gdLst>
                <a:gd name="connsiteX0" fmla="*/ 258438 w 603196"/>
                <a:gd name="connsiteY0" fmla="*/ 307468 h 307650"/>
                <a:gd name="connsiteX1" fmla="*/ 252086 w 603196"/>
                <a:gd name="connsiteY1" fmla="*/ 307468 h 307650"/>
                <a:gd name="connsiteX2" fmla="*/ 153997 w 603196"/>
                <a:gd name="connsiteY2" fmla="*/ 265531 h 307650"/>
                <a:gd name="connsiteX3" fmla="*/ 133244 w 603196"/>
                <a:gd name="connsiteY3" fmla="*/ 251655 h 307650"/>
                <a:gd name="connsiteX4" fmla="*/ 16622 w 603196"/>
                <a:gd name="connsiteY4" fmla="*/ 178604 h 307650"/>
                <a:gd name="connsiteX5" fmla="*/ 94 w 603196"/>
                <a:gd name="connsiteY5" fmla="*/ 149649 h 307650"/>
                <a:gd name="connsiteX6" fmla="*/ 94 w 603196"/>
                <a:gd name="connsiteY6" fmla="*/ 149310 h 307650"/>
                <a:gd name="connsiteX7" fmla="*/ 16807 w 603196"/>
                <a:gd name="connsiteY7" fmla="*/ 98955 h 307650"/>
                <a:gd name="connsiteX8" fmla="*/ 17393 w 603196"/>
                <a:gd name="connsiteY8" fmla="*/ 98307 h 307650"/>
                <a:gd name="connsiteX9" fmla="*/ 65805 w 603196"/>
                <a:gd name="connsiteY9" fmla="*/ 78510 h 307650"/>
                <a:gd name="connsiteX10" fmla="*/ 84862 w 603196"/>
                <a:gd name="connsiteY10" fmla="*/ 80915 h 307650"/>
                <a:gd name="connsiteX11" fmla="*/ 87452 w 603196"/>
                <a:gd name="connsiteY11" fmla="*/ 81440 h 307650"/>
                <a:gd name="connsiteX12" fmla="*/ 88007 w 603196"/>
                <a:gd name="connsiteY12" fmla="*/ 81440 h 307650"/>
                <a:gd name="connsiteX13" fmla="*/ 172991 w 603196"/>
                <a:gd name="connsiteY13" fmla="*/ 113509 h 307650"/>
                <a:gd name="connsiteX14" fmla="*/ 171295 w 603196"/>
                <a:gd name="connsiteY14" fmla="*/ 109470 h 307650"/>
                <a:gd name="connsiteX15" fmla="*/ 171295 w 603196"/>
                <a:gd name="connsiteY15" fmla="*/ 109100 h 307650"/>
                <a:gd name="connsiteX16" fmla="*/ 175150 w 603196"/>
                <a:gd name="connsiteY16" fmla="*/ 51961 h 307650"/>
                <a:gd name="connsiteX17" fmla="*/ 205493 w 603196"/>
                <a:gd name="connsiteY17" fmla="*/ 34076 h 307650"/>
                <a:gd name="connsiteX18" fmla="*/ 295873 w 603196"/>
                <a:gd name="connsiteY18" fmla="*/ 18103 h 307650"/>
                <a:gd name="connsiteX19" fmla="*/ 336330 w 603196"/>
                <a:gd name="connsiteY19" fmla="*/ 9253 h 307650"/>
                <a:gd name="connsiteX20" fmla="*/ 392945 w 603196"/>
                <a:gd name="connsiteY20" fmla="*/ -183 h 307650"/>
                <a:gd name="connsiteX21" fmla="*/ 433710 w 603196"/>
                <a:gd name="connsiteY21" fmla="*/ 9068 h 307650"/>
                <a:gd name="connsiteX22" fmla="*/ 444687 w 603196"/>
                <a:gd name="connsiteY22" fmla="*/ 14217 h 307650"/>
                <a:gd name="connsiteX23" fmla="*/ 455357 w 603196"/>
                <a:gd name="connsiteY23" fmla="*/ 19274 h 307650"/>
                <a:gd name="connsiteX24" fmla="*/ 456405 w 603196"/>
                <a:gd name="connsiteY24" fmla="*/ 19768 h 307650"/>
                <a:gd name="connsiteX25" fmla="*/ 460445 w 603196"/>
                <a:gd name="connsiteY25" fmla="*/ 21772 h 307650"/>
                <a:gd name="connsiteX26" fmla="*/ 561433 w 603196"/>
                <a:gd name="connsiteY26" fmla="*/ 62630 h 307650"/>
                <a:gd name="connsiteX27" fmla="*/ 561957 w 603196"/>
                <a:gd name="connsiteY27" fmla="*/ 62784 h 307650"/>
                <a:gd name="connsiteX28" fmla="*/ 595075 w 603196"/>
                <a:gd name="connsiteY28" fmla="*/ 88008 h 307650"/>
                <a:gd name="connsiteX29" fmla="*/ 601242 w 603196"/>
                <a:gd name="connsiteY29" fmla="*/ 130191 h 307650"/>
                <a:gd name="connsiteX30" fmla="*/ 566089 w 603196"/>
                <a:gd name="connsiteY30" fmla="*/ 249218 h 307650"/>
                <a:gd name="connsiteX31" fmla="*/ 560446 w 603196"/>
                <a:gd name="connsiteY31" fmla="*/ 260905 h 307650"/>
                <a:gd name="connsiteX32" fmla="*/ 556221 w 603196"/>
                <a:gd name="connsiteY32" fmla="*/ 265685 h 307650"/>
                <a:gd name="connsiteX33" fmla="*/ 514654 w 603196"/>
                <a:gd name="connsiteY33" fmla="*/ 285882 h 307650"/>
                <a:gd name="connsiteX34" fmla="*/ 504139 w 603196"/>
                <a:gd name="connsiteY34" fmla="*/ 284618 h 307650"/>
                <a:gd name="connsiteX35" fmla="*/ 498157 w 603196"/>
                <a:gd name="connsiteY35" fmla="*/ 283570 h 307650"/>
                <a:gd name="connsiteX36" fmla="*/ 495505 w 603196"/>
                <a:gd name="connsiteY36" fmla="*/ 283076 h 307650"/>
                <a:gd name="connsiteX37" fmla="*/ 487395 w 603196"/>
                <a:gd name="connsiteY37" fmla="*/ 281257 h 307650"/>
                <a:gd name="connsiteX38" fmla="*/ 452489 w 603196"/>
                <a:gd name="connsiteY38" fmla="*/ 273209 h 307650"/>
                <a:gd name="connsiteX39" fmla="*/ 449991 w 603196"/>
                <a:gd name="connsiteY39" fmla="*/ 273209 h 307650"/>
                <a:gd name="connsiteX40" fmla="*/ 345149 w 603196"/>
                <a:gd name="connsiteY40" fmla="*/ 291710 h 307650"/>
                <a:gd name="connsiteX41" fmla="*/ 260165 w 603196"/>
                <a:gd name="connsiteY41" fmla="*/ 307314 h 307650"/>
                <a:gd name="connsiteX42" fmla="*/ 40057 w 603196"/>
                <a:gd name="connsiteY42" fmla="*/ 146041 h 307650"/>
                <a:gd name="connsiteX43" fmla="*/ 152393 w 603196"/>
                <a:gd name="connsiteY43" fmla="*/ 216409 h 307650"/>
                <a:gd name="connsiteX44" fmla="*/ 153411 w 603196"/>
                <a:gd name="connsiteY44" fmla="*/ 216995 h 307650"/>
                <a:gd name="connsiteX45" fmla="*/ 177555 w 603196"/>
                <a:gd name="connsiteY45" fmla="*/ 233091 h 307650"/>
                <a:gd name="connsiteX46" fmla="*/ 252086 w 603196"/>
                <a:gd name="connsiteY46" fmla="*/ 267381 h 307650"/>
                <a:gd name="connsiteX47" fmla="*/ 257605 w 603196"/>
                <a:gd name="connsiteY47" fmla="*/ 267381 h 307650"/>
                <a:gd name="connsiteX48" fmla="*/ 336607 w 603196"/>
                <a:gd name="connsiteY48" fmla="*/ 252610 h 307650"/>
                <a:gd name="connsiteX49" fmla="*/ 449806 w 603196"/>
                <a:gd name="connsiteY49" fmla="*/ 233153 h 307650"/>
                <a:gd name="connsiteX50" fmla="*/ 453630 w 603196"/>
                <a:gd name="connsiteY50" fmla="*/ 233153 h 307650"/>
                <a:gd name="connsiteX51" fmla="*/ 456097 w 603196"/>
                <a:gd name="connsiteY51" fmla="*/ 233307 h 307650"/>
                <a:gd name="connsiteX52" fmla="*/ 498188 w 603196"/>
                <a:gd name="connsiteY52" fmla="*/ 242558 h 307650"/>
                <a:gd name="connsiteX53" fmla="*/ 499267 w 603196"/>
                <a:gd name="connsiteY53" fmla="*/ 242897 h 307650"/>
                <a:gd name="connsiteX54" fmla="*/ 501919 w 603196"/>
                <a:gd name="connsiteY54" fmla="*/ 243390 h 307650"/>
                <a:gd name="connsiteX55" fmla="*/ 507315 w 603196"/>
                <a:gd name="connsiteY55" fmla="*/ 244470 h 307650"/>
                <a:gd name="connsiteX56" fmla="*/ 512033 w 603196"/>
                <a:gd name="connsiteY56" fmla="*/ 245210 h 307650"/>
                <a:gd name="connsiteX57" fmla="*/ 514531 w 603196"/>
                <a:gd name="connsiteY57" fmla="*/ 245672 h 307650"/>
                <a:gd name="connsiteX58" fmla="*/ 526033 w 603196"/>
                <a:gd name="connsiteY58" fmla="*/ 238858 h 307650"/>
                <a:gd name="connsiteX59" fmla="*/ 527359 w 603196"/>
                <a:gd name="connsiteY59" fmla="*/ 237192 h 307650"/>
                <a:gd name="connsiteX60" fmla="*/ 527945 w 603196"/>
                <a:gd name="connsiteY60" fmla="*/ 235805 h 307650"/>
                <a:gd name="connsiteX61" fmla="*/ 562142 w 603196"/>
                <a:gd name="connsiteY61" fmla="*/ 120355 h 307650"/>
                <a:gd name="connsiteX62" fmla="*/ 562358 w 603196"/>
                <a:gd name="connsiteY62" fmla="*/ 119522 h 307650"/>
                <a:gd name="connsiteX63" fmla="*/ 561155 w 603196"/>
                <a:gd name="connsiteY63" fmla="*/ 109531 h 307650"/>
                <a:gd name="connsiteX64" fmla="*/ 560446 w 603196"/>
                <a:gd name="connsiteY64" fmla="*/ 108329 h 307650"/>
                <a:gd name="connsiteX65" fmla="*/ 551010 w 603196"/>
                <a:gd name="connsiteY65" fmla="*/ 101267 h 307650"/>
                <a:gd name="connsiteX66" fmla="*/ 442313 w 603196"/>
                <a:gd name="connsiteY66" fmla="*/ 57480 h 307650"/>
                <a:gd name="connsiteX67" fmla="*/ 438829 w 603196"/>
                <a:gd name="connsiteY67" fmla="*/ 55723 h 307650"/>
                <a:gd name="connsiteX68" fmla="*/ 426494 w 603196"/>
                <a:gd name="connsiteY68" fmla="*/ 49956 h 307650"/>
                <a:gd name="connsiteX69" fmla="*/ 418169 w 603196"/>
                <a:gd name="connsiteY69" fmla="*/ 46040 h 307650"/>
                <a:gd name="connsiteX70" fmla="*/ 417490 w 603196"/>
                <a:gd name="connsiteY70" fmla="*/ 45732 h 307650"/>
                <a:gd name="connsiteX71" fmla="*/ 392667 w 603196"/>
                <a:gd name="connsiteY71" fmla="*/ 39842 h 307650"/>
                <a:gd name="connsiteX72" fmla="*/ 346043 w 603196"/>
                <a:gd name="connsiteY72" fmla="*/ 48014 h 307650"/>
                <a:gd name="connsiteX73" fmla="*/ 344625 w 603196"/>
                <a:gd name="connsiteY73" fmla="*/ 48353 h 307650"/>
                <a:gd name="connsiteX74" fmla="*/ 305000 w 603196"/>
                <a:gd name="connsiteY74" fmla="*/ 57018 h 307650"/>
                <a:gd name="connsiteX75" fmla="*/ 304353 w 603196"/>
                <a:gd name="connsiteY75" fmla="*/ 57018 h 307650"/>
                <a:gd name="connsiteX76" fmla="*/ 208484 w 603196"/>
                <a:gd name="connsiteY76" fmla="*/ 73854 h 307650"/>
                <a:gd name="connsiteX77" fmla="*/ 208638 w 603196"/>
                <a:gd name="connsiteY77" fmla="*/ 95038 h 307650"/>
                <a:gd name="connsiteX78" fmla="*/ 232752 w 603196"/>
                <a:gd name="connsiteY78" fmla="*/ 118690 h 307650"/>
                <a:gd name="connsiteX79" fmla="*/ 233214 w 603196"/>
                <a:gd name="connsiteY79" fmla="*/ 118844 h 307650"/>
                <a:gd name="connsiteX80" fmla="*/ 263619 w 603196"/>
                <a:gd name="connsiteY80" fmla="*/ 121619 h 307650"/>
                <a:gd name="connsiteX81" fmla="*/ 329577 w 603196"/>
                <a:gd name="connsiteY81" fmla="*/ 117950 h 307650"/>
                <a:gd name="connsiteX82" fmla="*/ 352068 w 603196"/>
                <a:gd name="connsiteY82" fmla="*/ 135199 h 307650"/>
                <a:gd name="connsiteX83" fmla="*/ 341911 w 603196"/>
                <a:gd name="connsiteY83" fmla="*/ 155354 h 307650"/>
                <a:gd name="connsiteX84" fmla="*/ 286838 w 603196"/>
                <a:gd name="connsiteY84" fmla="*/ 176168 h 307650"/>
                <a:gd name="connsiteX85" fmla="*/ 284772 w 603196"/>
                <a:gd name="connsiteY85" fmla="*/ 176630 h 307650"/>
                <a:gd name="connsiteX86" fmla="*/ 256125 w 603196"/>
                <a:gd name="connsiteY86" fmla="*/ 179437 h 307650"/>
                <a:gd name="connsiteX87" fmla="*/ 204012 w 603196"/>
                <a:gd name="connsiteY87" fmla="*/ 172283 h 307650"/>
                <a:gd name="connsiteX88" fmla="*/ 200251 w 603196"/>
                <a:gd name="connsiteY88" fmla="*/ 171450 h 307650"/>
                <a:gd name="connsiteX89" fmla="*/ 194423 w 603196"/>
                <a:gd name="connsiteY89" fmla="*/ 169322 h 307650"/>
                <a:gd name="connsiteX90" fmla="*/ 79497 w 603196"/>
                <a:gd name="connsiteY90" fmla="*/ 120663 h 307650"/>
                <a:gd name="connsiteX91" fmla="*/ 76999 w 603196"/>
                <a:gd name="connsiteY91" fmla="*/ 120170 h 307650"/>
                <a:gd name="connsiteX92" fmla="*/ 66021 w 603196"/>
                <a:gd name="connsiteY92" fmla="*/ 118597 h 307650"/>
                <a:gd name="connsiteX93" fmla="*/ 46286 w 603196"/>
                <a:gd name="connsiteY93" fmla="*/ 126337 h 307650"/>
                <a:gd name="connsiteX94" fmla="*/ 40057 w 603196"/>
                <a:gd name="connsiteY94" fmla="*/ 146041 h 307650"/>
                <a:gd name="connsiteX95" fmla="*/ 542283 w 603196"/>
                <a:gd name="connsiteY95" fmla="*/ 230624 h 307650"/>
                <a:gd name="connsiteX96" fmla="*/ 542283 w 603196"/>
                <a:gd name="connsiteY96" fmla="*/ 230624 h 307650"/>
                <a:gd name="connsiteX97" fmla="*/ 210457 w 603196"/>
                <a:gd name="connsiteY97" fmla="*/ 70771 h 307650"/>
                <a:gd name="connsiteX98" fmla="*/ 210457 w 603196"/>
                <a:gd name="connsiteY98" fmla="*/ 70771 h 30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603196" h="307650">
                  <a:moveTo>
                    <a:pt x="258438" y="307468"/>
                  </a:moveTo>
                  <a:lnTo>
                    <a:pt x="252086" y="307468"/>
                  </a:lnTo>
                  <a:cubicBezTo>
                    <a:pt x="215607" y="307468"/>
                    <a:pt x="180515" y="285050"/>
                    <a:pt x="153997" y="265531"/>
                  </a:cubicBezTo>
                  <a:cubicBezTo>
                    <a:pt x="146072" y="259857"/>
                    <a:pt x="139010" y="255139"/>
                    <a:pt x="133244" y="251655"/>
                  </a:cubicBezTo>
                  <a:cubicBezTo>
                    <a:pt x="104258" y="236237"/>
                    <a:pt x="17455" y="179159"/>
                    <a:pt x="16622" y="178604"/>
                  </a:cubicBezTo>
                  <a:cubicBezTo>
                    <a:pt x="6832" y="172122"/>
                    <a:pt x="695" y="161376"/>
                    <a:pt x="94" y="149649"/>
                  </a:cubicBezTo>
                  <a:lnTo>
                    <a:pt x="94" y="149310"/>
                  </a:lnTo>
                  <a:cubicBezTo>
                    <a:pt x="-1324" y="124271"/>
                    <a:pt x="8389" y="108113"/>
                    <a:pt x="16807" y="98955"/>
                  </a:cubicBezTo>
                  <a:lnTo>
                    <a:pt x="17393" y="98307"/>
                  </a:lnTo>
                  <a:cubicBezTo>
                    <a:pt x="30073" y="85257"/>
                    <a:pt x="47615" y="78085"/>
                    <a:pt x="65805" y="78510"/>
                  </a:cubicBezTo>
                  <a:cubicBezTo>
                    <a:pt x="72226" y="78609"/>
                    <a:pt x="78618" y="79414"/>
                    <a:pt x="84862" y="80915"/>
                  </a:cubicBezTo>
                  <a:lnTo>
                    <a:pt x="87452" y="81440"/>
                  </a:lnTo>
                  <a:lnTo>
                    <a:pt x="88007" y="81440"/>
                  </a:lnTo>
                  <a:cubicBezTo>
                    <a:pt x="114927" y="87607"/>
                    <a:pt x="147675" y="101545"/>
                    <a:pt x="172991" y="113509"/>
                  </a:cubicBezTo>
                  <a:cubicBezTo>
                    <a:pt x="172406" y="112183"/>
                    <a:pt x="171820" y="110826"/>
                    <a:pt x="171295" y="109470"/>
                  </a:cubicBezTo>
                  <a:lnTo>
                    <a:pt x="171295" y="109100"/>
                  </a:lnTo>
                  <a:cubicBezTo>
                    <a:pt x="163864" y="88686"/>
                    <a:pt x="165128" y="69013"/>
                    <a:pt x="175150" y="51961"/>
                  </a:cubicBezTo>
                  <a:cubicBezTo>
                    <a:pt x="181212" y="40878"/>
                    <a:pt x="192862" y="34011"/>
                    <a:pt x="205493" y="34076"/>
                  </a:cubicBezTo>
                  <a:cubicBezTo>
                    <a:pt x="209964" y="33613"/>
                    <a:pt x="238857" y="30375"/>
                    <a:pt x="295873" y="18103"/>
                  </a:cubicBezTo>
                  <a:cubicBezTo>
                    <a:pt x="311106" y="14279"/>
                    <a:pt x="323934" y="11719"/>
                    <a:pt x="336330" y="9253"/>
                  </a:cubicBezTo>
                  <a:cubicBezTo>
                    <a:pt x="360999" y="2376"/>
                    <a:pt x="376417" y="-183"/>
                    <a:pt x="392945" y="-183"/>
                  </a:cubicBezTo>
                  <a:cubicBezTo>
                    <a:pt x="407043" y="-97"/>
                    <a:pt x="420956" y="3058"/>
                    <a:pt x="433710" y="9068"/>
                  </a:cubicBezTo>
                  <a:cubicBezTo>
                    <a:pt x="437503" y="10609"/>
                    <a:pt x="440987" y="12367"/>
                    <a:pt x="444687" y="14217"/>
                  </a:cubicBezTo>
                  <a:cubicBezTo>
                    <a:pt x="448388" y="16067"/>
                    <a:pt x="451441" y="17578"/>
                    <a:pt x="455357" y="19274"/>
                  </a:cubicBezTo>
                  <a:lnTo>
                    <a:pt x="456405" y="19768"/>
                  </a:lnTo>
                  <a:lnTo>
                    <a:pt x="460445" y="21772"/>
                  </a:lnTo>
                  <a:cubicBezTo>
                    <a:pt x="484713" y="33952"/>
                    <a:pt x="521438" y="52331"/>
                    <a:pt x="561433" y="62630"/>
                  </a:cubicBezTo>
                  <a:lnTo>
                    <a:pt x="561957" y="62784"/>
                  </a:lnTo>
                  <a:cubicBezTo>
                    <a:pt x="575873" y="66531"/>
                    <a:pt x="587764" y="75587"/>
                    <a:pt x="595075" y="88008"/>
                  </a:cubicBezTo>
                  <a:cubicBezTo>
                    <a:pt x="602953" y="100583"/>
                    <a:pt x="605192" y="115887"/>
                    <a:pt x="601242" y="130191"/>
                  </a:cubicBezTo>
                  <a:cubicBezTo>
                    <a:pt x="591035" y="172653"/>
                    <a:pt x="578948" y="219616"/>
                    <a:pt x="566089" y="249218"/>
                  </a:cubicBezTo>
                  <a:cubicBezTo>
                    <a:pt x="565312" y="253557"/>
                    <a:pt x="563360" y="257600"/>
                    <a:pt x="560446" y="260905"/>
                  </a:cubicBezTo>
                  <a:cubicBezTo>
                    <a:pt x="559274" y="262694"/>
                    <a:pt x="557853" y="264303"/>
                    <a:pt x="556221" y="265685"/>
                  </a:cubicBezTo>
                  <a:cubicBezTo>
                    <a:pt x="546042" y="278244"/>
                    <a:pt x="530819" y="285642"/>
                    <a:pt x="514654" y="285882"/>
                  </a:cubicBezTo>
                  <a:cubicBezTo>
                    <a:pt x="511114" y="285833"/>
                    <a:pt x="507590" y="285411"/>
                    <a:pt x="504139" y="284618"/>
                  </a:cubicBezTo>
                  <a:cubicBezTo>
                    <a:pt x="502104" y="284563"/>
                    <a:pt x="500091" y="284208"/>
                    <a:pt x="498157" y="283570"/>
                  </a:cubicBezTo>
                  <a:cubicBezTo>
                    <a:pt x="497756" y="283570"/>
                    <a:pt x="496461" y="283231"/>
                    <a:pt x="495505" y="283076"/>
                  </a:cubicBezTo>
                  <a:cubicBezTo>
                    <a:pt x="492764" y="282657"/>
                    <a:pt x="490053" y="282050"/>
                    <a:pt x="487395" y="281257"/>
                  </a:cubicBezTo>
                  <a:cubicBezTo>
                    <a:pt x="475918" y="277927"/>
                    <a:pt x="464265" y="275241"/>
                    <a:pt x="452489" y="273209"/>
                  </a:cubicBezTo>
                  <a:lnTo>
                    <a:pt x="449991" y="273209"/>
                  </a:lnTo>
                  <a:cubicBezTo>
                    <a:pt x="432723" y="273209"/>
                    <a:pt x="380024" y="284372"/>
                    <a:pt x="345149" y="291710"/>
                  </a:cubicBezTo>
                  <a:cubicBezTo>
                    <a:pt x="307868" y="299697"/>
                    <a:pt x="277926" y="305926"/>
                    <a:pt x="260165" y="307314"/>
                  </a:cubicBezTo>
                  <a:close/>
                  <a:moveTo>
                    <a:pt x="40057" y="146041"/>
                  </a:moveTo>
                  <a:cubicBezTo>
                    <a:pt x="52978" y="154583"/>
                    <a:pt x="128958" y="204136"/>
                    <a:pt x="152393" y="216409"/>
                  </a:cubicBezTo>
                  <a:lnTo>
                    <a:pt x="153411" y="216995"/>
                  </a:lnTo>
                  <a:cubicBezTo>
                    <a:pt x="160164" y="221034"/>
                    <a:pt x="168274" y="226461"/>
                    <a:pt x="177555" y="233091"/>
                  </a:cubicBezTo>
                  <a:cubicBezTo>
                    <a:pt x="197660" y="247893"/>
                    <a:pt x="226893" y="267381"/>
                    <a:pt x="252086" y="267381"/>
                  </a:cubicBezTo>
                  <a:lnTo>
                    <a:pt x="257605" y="267381"/>
                  </a:lnTo>
                  <a:cubicBezTo>
                    <a:pt x="273023" y="266055"/>
                    <a:pt x="303859" y="259641"/>
                    <a:pt x="336607" y="252610"/>
                  </a:cubicBezTo>
                  <a:cubicBezTo>
                    <a:pt x="388597" y="241571"/>
                    <a:pt x="429917" y="233153"/>
                    <a:pt x="449806" y="233153"/>
                  </a:cubicBezTo>
                  <a:lnTo>
                    <a:pt x="453630" y="233153"/>
                  </a:lnTo>
                  <a:cubicBezTo>
                    <a:pt x="454456" y="233141"/>
                    <a:pt x="455280" y="233193"/>
                    <a:pt x="456097" y="233307"/>
                  </a:cubicBezTo>
                  <a:cubicBezTo>
                    <a:pt x="470315" y="235459"/>
                    <a:pt x="484377" y="238549"/>
                    <a:pt x="498188" y="242558"/>
                  </a:cubicBezTo>
                  <a:lnTo>
                    <a:pt x="499267" y="242897"/>
                  </a:lnTo>
                  <a:cubicBezTo>
                    <a:pt x="499668" y="242897"/>
                    <a:pt x="500963" y="243236"/>
                    <a:pt x="501919" y="243390"/>
                  </a:cubicBezTo>
                  <a:cubicBezTo>
                    <a:pt x="503399" y="243637"/>
                    <a:pt x="505249" y="243946"/>
                    <a:pt x="507315" y="244470"/>
                  </a:cubicBezTo>
                  <a:cubicBezTo>
                    <a:pt x="508903" y="244609"/>
                    <a:pt x="510479" y="244858"/>
                    <a:pt x="512033" y="245210"/>
                  </a:cubicBezTo>
                  <a:cubicBezTo>
                    <a:pt x="512773" y="245364"/>
                    <a:pt x="514038" y="245641"/>
                    <a:pt x="514531" y="245672"/>
                  </a:cubicBezTo>
                  <a:cubicBezTo>
                    <a:pt x="519212" y="245299"/>
                    <a:pt x="523458" y="242783"/>
                    <a:pt x="526033" y="238858"/>
                  </a:cubicBezTo>
                  <a:cubicBezTo>
                    <a:pt x="526440" y="238275"/>
                    <a:pt x="526884" y="237720"/>
                    <a:pt x="527359" y="237192"/>
                  </a:cubicBezTo>
                  <a:cubicBezTo>
                    <a:pt x="527544" y="236730"/>
                    <a:pt x="527729" y="236267"/>
                    <a:pt x="527945" y="235805"/>
                  </a:cubicBezTo>
                  <a:cubicBezTo>
                    <a:pt x="541605" y="205986"/>
                    <a:pt x="556006" y="145979"/>
                    <a:pt x="562142" y="120355"/>
                  </a:cubicBezTo>
                  <a:cubicBezTo>
                    <a:pt x="562142" y="120077"/>
                    <a:pt x="562142" y="119800"/>
                    <a:pt x="562358" y="119522"/>
                  </a:cubicBezTo>
                  <a:cubicBezTo>
                    <a:pt x="563354" y="116167"/>
                    <a:pt x="562919" y="112553"/>
                    <a:pt x="561155" y="109531"/>
                  </a:cubicBezTo>
                  <a:cubicBezTo>
                    <a:pt x="560908" y="109131"/>
                    <a:pt x="560662" y="108730"/>
                    <a:pt x="560446" y="108329"/>
                  </a:cubicBezTo>
                  <a:cubicBezTo>
                    <a:pt x="558432" y="104755"/>
                    <a:pt x="555006" y="102192"/>
                    <a:pt x="551010" y="101267"/>
                  </a:cubicBezTo>
                  <a:cubicBezTo>
                    <a:pt x="506976" y="89889"/>
                    <a:pt x="468061" y="70431"/>
                    <a:pt x="442313" y="57480"/>
                  </a:cubicBezTo>
                  <a:lnTo>
                    <a:pt x="438829" y="55723"/>
                  </a:lnTo>
                  <a:cubicBezTo>
                    <a:pt x="434111" y="53687"/>
                    <a:pt x="430133" y="51714"/>
                    <a:pt x="426494" y="49956"/>
                  </a:cubicBezTo>
                  <a:cubicBezTo>
                    <a:pt x="422856" y="48199"/>
                    <a:pt x="420574" y="46873"/>
                    <a:pt x="418169" y="46040"/>
                  </a:cubicBezTo>
                  <a:lnTo>
                    <a:pt x="417490" y="45732"/>
                  </a:lnTo>
                  <a:cubicBezTo>
                    <a:pt x="409750" y="41960"/>
                    <a:pt x="401273" y="39950"/>
                    <a:pt x="392667" y="39842"/>
                  </a:cubicBezTo>
                  <a:cubicBezTo>
                    <a:pt x="379901" y="39842"/>
                    <a:pt x="367690" y="42000"/>
                    <a:pt x="346043" y="48014"/>
                  </a:cubicBezTo>
                  <a:lnTo>
                    <a:pt x="344625" y="48353"/>
                  </a:lnTo>
                  <a:cubicBezTo>
                    <a:pt x="331766" y="50912"/>
                    <a:pt x="319709" y="53317"/>
                    <a:pt x="305000" y="57018"/>
                  </a:cubicBezTo>
                  <a:lnTo>
                    <a:pt x="304353" y="57018"/>
                  </a:lnTo>
                  <a:cubicBezTo>
                    <a:pt x="242681" y="70339"/>
                    <a:pt x="212492" y="73453"/>
                    <a:pt x="208484" y="73854"/>
                  </a:cubicBezTo>
                  <a:cubicBezTo>
                    <a:pt x="206418" y="78140"/>
                    <a:pt x="204907" y="84708"/>
                    <a:pt x="208638" y="95038"/>
                  </a:cubicBezTo>
                  <a:cubicBezTo>
                    <a:pt x="212770" y="106109"/>
                    <a:pt x="221604" y="114770"/>
                    <a:pt x="232752" y="118690"/>
                  </a:cubicBezTo>
                  <a:lnTo>
                    <a:pt x="233214" y="118844"/>
                  </a:lnTo>
                  <a:cubicBezTo>
                    <a:pt x="238734" y="120663"/>
                    <a:pt x="248941" y="121619"/>
                    <a:pt x="263619" y="121619"/>
                  </a:cubicBezTo>
                  <a:cubicBezTo>
                    <a:pt x="285657" y="121653"/>
                    <a:pt x="307680" y="120429"/>
                    <a:pt x="329577" y="117950"/>
                  </a:cubicBezTo>
                  <a:cubicBezTo>
                    <a:pt x="340551" y="116500"/>
                    <a:pt x="350622" y="124225"/>
                    <a:pt x="352068" y="135199"/>
                  </a:cubicBezTo>
                  <a:cubicBezTo>
                    <a:pt x="353148" y="143368"/>
                    <a:pt x="349117" y="151360"/>
                    <a:pt x="341911" y="155354"/>
                  </a:cubicBezTo>
                  <a:cubicBezTo>
                    <a:pt x="328590" y="162785"/>
                    <a:pt x="310582" y="169569"/>
                    <a:pt x="286838" y="176168"/>
                  </a:cubicBezTo>
                  <a:cubicBezTo>
                    <a:pt x="286160" y="176353"/>
                    <a:pt x="285481" y="176507"/>
                    <a:pt x="284772" y="176630"/>
                  </a:cubicBezTo>
                  <a:cubicBezTo>
                    <a:pt x="275318" y="178354"/>
                    <a:pt x="265734" y="179292"/>
                    <a:pt x="256125" y="179437"/>
                  </a:cubicBezTo>
                  <a:cubicBezTo>
                    <a:pt x="238540" y="179020"/>
                    <a:pt x="221059" y="176621"/>
                    <a:pt x="204012" y="172283"/>
                  </a:cubicBezTo>
                  <a:lnTo>
                    <a:pt x="200251" y="171450"/>
                  </a:lnTo>
                  <a:cubicBezTo>
                    <a:pt x="198212" y="171037"/>
                    <a:pt x="196248" y="170321"/>
                    <a:pt x="194423" y="169322"/>
                  </a:cubicBezTo>
                  <a:cubicBezTo>
                    <a:pt x="193744" y="168921"/>
                    <a:pt x="125041" y="131147"/>
                    <a:pt x="79497" y="120663"/>
                  </a:cubicBezTo>
                  <a:lnTo>
                    <a:pt x="76999" y="120170"/>
                  </a:lnTo>
                  <a:cubicBezTo>
                    <a:pt x="73403" y="119263"/>
                    <a:pt x="69725" y="118736"/>
                    <a:pt x="66021" y="118597"/>
                  </a:cubicBezTo>
                  <a:cubicBezTo>
                    <a:pt x="58633" y="118190"/>
                    <a:pt x="51430" y="121015"/>
                    <a:pt x="46286" y="126337"/>
                  </a:cubicBezTo>
                  <a:cubicBezTo>
                    <a:pt x="41750" y="131860"/>
                    <a:pt x="39521" y="138915"/>
                    <a:pt x="40057" y="146041"/>
                  </a:cubicBezTo>
                  <a:close/>
                  <a:moveTo>
                    <a:pt x="542283" y="230624"/>
                  </a:moveTo>
                  <a:lnTo>
                    <a:pt x="542283" y="230624"/>
                  </a:lnTo>
                  <a:close/>
                  <a:moveTo>
                    <a:pt x="210457" y="70771"/>
                  </a:moveTo>
                  <a:lnTo>
                    <a:pt x="210457" y="70771"/>
                  </a:ln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5B3C211-9155-172A-A457-DB0D65089F7E}"/>
                </a:ext>
              </a:extLst>
            </p:cNvPr>
            <p:cNvSpPr/>
            <p:nvPr/>
          </p:nvSpPr>
          <p:spPr>
            <a:xfrm>
              <a:off x="7568721" y="1031894"/>
              <a:ext cx="507794" cy="384662"/>
            </a:xfrm>
            <a:custGeom>
              <a:avLst/>
              <a:gdLst>
                <a:gd name="connsiteX0" fmla="*/ 47929 w 507794"/>
                <a:gd name="connsiteY0" fmla="*/ 384479 h 384662"/>
                <a:gd name="connsiteX1" fmla="*/ 30259 w 507794"/>
                <a:gd name="connsiteY1" fmla="*/ 373933 h 384662"/>
                <a:gd name="connsiteX2" fmla="*/ 133683 w 507794"/>
                <a:gd name="connsiteY2" fmla="*/ 30121 h 384662"/>
                <a:gd name="connsiteX3" fmla="*/ 477492 w 507794"/>
                <a:gd name="connsiteY3" fmla="*/ 133545 h 384662"/>
                <a:gd name="connsiteX4" fmla="*/ 503438 w 507794"/>
                <a:gd name="connsiteY4" fmla="*/ 300328 h 384662"/>
                <a:gd name="connsiteX5" fmla="*/ 480369 w 507794"/>
                <a:gd name="connsiteY5" fmla="*/ 316797 h 384662"/>
                <a:gd name="connsiteX6" fmla="*/ 463897 w 507794"/>
                <a:gd name="connsiteY6" fmla="*/ 293729 h 384662"/>
                <a:gd name="connsiteX7" fmla="*/ 464029 w 507794"/>
                <a:gd name="connsiteY7" fmla="*/ 293020 h 384662"/>
                <a:gd name="connsiteX8" fmla="*/ 293241 w 507794"/>
                <a:gd name="connsiteY8" fmla="*/ 43486 h 384662"/>
                <a:gd name="connsiteX9" fmla="*/ 43707 w 507794"/>
                <a:gd name="connsiteY9" fmla="*/ 214274 h 384662"/>
                <a:gd name="connsiteX10" fmla="*/ 65567 w 507794"/>
                <a:gd name="connsiteY10" fmla="*/ 354939 h 384662"/>
                <a:gd name="connsiteX11" fmla="*/ 57414 w 507794"/>
                <a:gd name="connsiteY11" fmla="*/ 382087 h 384662"/>
                <a:gd name="connsiteX12" fmla="*/ 47959 w 507794"/>
                <a:gd name="connsiteY12" fmla="*/ 384479 h 38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7794" h="384662">
                  <a:moveTo>
                    <a:pt x="47929" y="384479"/>
                  </a:moveTo>
                  <a:cubicBezTo>
                    <a:pt x="40543" y="384492"/>
                    <a:pt x="33753" y="380440"/>
                    <a:pt x="30259" y="373933"/>
                  </a:cubicBezTo>
                  <a:cubicBezTo>
                    <a:pt x="-36121" y="250432"/>
                    <a:pt x="10182" y="96502"/>
                    <a:pt x="133683" y="30121"/>
                  </a:cubicBezTo>
                  <a:cubicBezTo>
                    <a:pt x="257182" y="-36259"/>
                    <a:pt x="411112" y="10044"/>
                    <a:pt x="477492" y="133545"/>
                  </a:cubicBezTo>
                  <a:cubicBezTo>
                    <a:pt x="504912" y="184551"/>
                    <a:pt x="514064" y="243402"/>
                    <a:pt x="503438" y="300328"/>
                  </a:cubicBezTo>
                  <a:cubicBezTo>
                    <a:pt x="501615" y="311247"/>
                    <a:pt x="491289" y="318620"/>
                    <a:pt x="480369" y="316797"/>
                  </a:cubicBezTo>
                  <a:cubicBezTo>
                    <a:pt x="469451" y="314975"/>
                    <a:pt x="462074" y="304648"/>
                    <a:pt x="463897" y="293729"/>
                  </a:cubicBezTo>
                  <a:cubicBezTo>
                    <a:pt x="463937" y="293492"/>
                    <a:pt x="463980" y="293254"/>
                    <a:pt x="464029" y="293020"/>
                  </a:cubicBezTo>
                  <a:cubicBezTo>
                    <a:pt x="485775" y="176950"/>
                    <a:pt x="409311" y="65231"/>
                    <a:pt x="293241" y="43486"/>
                  </a:cubicBezTo>
                  <a:cubicBezTo>
                    <a:pt x="177174" y="21743"/>
                    <a:pt x="65453" y="98207"/>
                    <a:pt x="43707" y="214274"/>
                  </a:cubicBezTo>
                  <a:cubicBezTo>
                    <a:pt x="34715" y="262283"/>
                    <a:pt x="42427" y="311922"/>
                    <a:pt x="65567" y="354939"/>
                  </a:cubicBezTo>
                  <a:cubicBezTo>
                    <a:pt x="70812" y="364686"/>
                    <a:pt x="67161" y="376841"/>
                    <a:pt x="57414" y="382087"/>
                  </a:cubicBezTo>
                  <a:cubicBezTo>
                    <a:pt x="54509" y="383650"/>
                    <a:pt x="51259" y="384473"/>
                    <a:pt x="47959" y="384479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ECA8CE1-3311-0F92-C908-2504949A5D41}"/>
                </a:ext>
              </a:extLst>
            </p:cNvPr>
            <p:cNvSpPr/>
            <p:nvPr/>
          </p:nvSpPr>
          <p:spPr>
            <a:xfrm>
              <a:off x="7723926" y="1119449"/>
              <a:ext cx="181901" cy="229406"/>
            </a:xfrm>
            <a:custGeom>
              <a:avLst/>
              <a:gdLst>
                <a:gd name="connsiteX0" fmla="*/ 166300 w 181901"/>
                <a:gd name="connsiteY0" fmla="*/ 138180 h 229406"/>
                <a:gd name="connsiteX1" fmla="*/ 106478 w 181901"/>
                <a:gd name="connsiteY1" fmla="*/ 138180 h 229406"/>
                <a:gd name="connsiteX2" fmla="*/ 106478 w 181901"/>
                <a:gd name="connsiteY2" fmla="*/ 122762 h 229406"/>
                <a:gd name="connsiteX3" fmla="*/ 166300 w 181901"/>
                <a:gd name="connsiteY3" fmla="*/ 122762 h 229406"/>
                <a:gd name="connsiteX4" fmla="*/ 181857 w 181901"/>
                <a:gd name="connsiteY4" fmla="*/ 107206 h 229406"/>
                <a:gd name="connsiteX5" fmla="*/ 166300 w 181901"/>
                <a:gd name="connsiteY5" fmla="*/ 91649 h 229406"/>
                <a:gd name="connsiteX6" fmla="*/ 120632 w 181901"/>
                <a:gd name="connsiteY6" fmla="*/ 91649 h 229406"/>
                <a:gd name="connsiteX7" fmla="*/ 165745 w 181901"/>
                <a:gd name="connsiteY7" fmla="*/ 23995 h 229406"/>
                <a:gd name="connsiteX8" fmla="*/ 161412 w 181901"/>
                <a:gd name="connsiteY8" fmla="*/ 2425 h 229406"/>
                <a:gd name="connsiteX9" fmla="*/ 139843 w 181901"/>
                <a:gd name="connsiteY9" fmla="*/ 6757 h 229406"/>
                <a:gd name="connsiteX10" fmla="*/ 90906 w 181901"/>
                <a:gd name="connsiteY10" fmla="*/ 80147 h 229406"/>
                <a:gd name="connsiteX11" fmla="*/ 42000 w 181901"/>
                <a:gd name="connsiteY11" fmla="*/ 6757 h 229406"/>
                <a:gd name="connsiteX12" fmla="*/ 20430 w 181901"/>
                <a:gd name="connsiteY12" fmla="*/ 2425 h 229406"/>
                <a:gd name="connsiteX13" fmla="*/ 16098 w 181901"/>
                <a:gd name="connsiteY13" fmla="*/ 23995 h 229406"/>
                <a:gd name="connsiteX14" fmla="*/ 61211 w 181901"/>
                <a:gd name="connsiteY14" fmla="*/ 91649 h 229406"/>
                <a:gd name="connsiteX15" fmla="*/ 15512 w 181901"/>
                <a:gd name="connsiteY15" fmla="*/ 91649 h 229406"/>
                <a:gd name="connsiteX16" fmla="*/ -45 w 181901"/>
                <a:gd name="connsiteY16" fmla="*/ 107206 h 229406"/>
                <a:gd name="connsiteX17" fmla="*/ 15512 w 181901"/>
                <a:gd name="connsiteY17" fmla="*/ 122762 h 229406"/>
                <a:gd name="connsiteX18" fmla="*/ 75365 w 181901"/>
                <a:gd name="connsiteY18" fmla="*/ 122762 h 229406"/>
                <a:gd name="connsiteX19" fmla="*/ 75365 w 181901"/>
                <a:gd name="connsiteY19" fmla="*/ 138180 h 229406"/>
                <a:gd name="connsiteX20" fmla="*/ 15512 w 181901"/>
                <a:gd name="connsiteY20" fmla="*/ 138180 h 229406"/>
                <a:gd name="connsiteX21" fmla="*/ -45 w 181901"/>
                <a:gd name="connsiteY21" fmla="*/ 153737 h 229406"/>
                <a:gd name="connsiteX22" fmla="*/ 15512 w 181901"/>
                <a:gd name="connsiteY22" fmla="*/ 169294 h 229406"/>
                <a:gd name="connsiteX23" fmla="*/ 75365 w 181901"/>
                <a:gd name="connsiteY23" fmla="*/ 169294 h 229406"/>
                <a:gd name="connsiteX24" fmla="*/ 75365 w 181901"/>
                <a:gd name="connsiteY24" fmla="*/ 213667 h 229406"/>
                <a:gd name="connsiteX25" fmla="*/ 90921 w 181901"/>
                <a:gd name="connsiteY25" fmla="*/ 229224 h 229406"/>
                <a:gd name="connsiteX26" fmla="*/ 106478 w 181901"/>
                <a:gd name="connsiteY26" fmla="*/ 213667 h 229406"/>
                <a:gd name="connsiteX27" fmla="*/ 106478 w 181901"/>
                <a:gd name="connsiteY27" fmla="*/ 169294 h 229406"/>
                <a:gd name="connsiteX28" fmla="*/ 166300 w 181901"/>
                <a:gd name="connsiteY28" fmla="*/ 169294 h 229406"/>
                <a:gd name="connsiteX29" fmla="*/ 181857 w 181901"/>
                <a:gd name="connsiteY29" fmla="*/ 153737 h 229406"/>
                <a:gd name="connsiteX30" fmla="*/ 166300 w 181901"/>
                <a:gd name="connsiteY30" fmla="*/ 138180 h 22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81901" h="229406">
                  <a:moveTo>
                    <a:pt x="166300" y="138180"/>
                  </a:moveTo>
                  <a:lnTo>
                    <a:pt x="106478" y="138180"/>
                  </a:lnTo>
                  <a:lnTo>
                    <a:pt x="106478" y="122762"/>
                  </a:lnTo>
                  <a:lnTo>
                    <a:pt x="166300" y="122762"/>
                  </a:lnTo>
                  <a:cubicBezTo>
                    <a:pt x="174891" y="122762"/>
                    <a:pt x="181857" y="115797"/>
                    <a:pt x="181857" y="107206"/>
                  </a:cubicBezTo>
                  <a:cubicBezTo>
                    <a:pt x="181857" y="98615"/>
                    <a:pt x="174891" y="91649"/>
                    <a:pt x="166300" y="91649"/>
                  </a:cubicBezTo>
                  <a:lnTo>
                    <a:pt x="120632" y="91649"/>
                  </a:lnTo>
                  <a:lnTo>
                    <a:pt x="165745" y="23995"/>
                  </a:lnTo>
                  <a:cubicBezTo>
                    <a:pt x="170506" y="16841"/>
                    <a:pt x="168566" y="7186"/>
                    <a:pt x="161412" y="2425"/>
                  </a:cubicBezTo>
                  <a:cubicBezTo>
                    <a:pt x="154258" y="-2336"/>
                    <a:pt x="144604" y="-397"/>
                    <a:pt x="139843" y="6757"/>
                  </a:cubicBezTo>
                  <a:lnTo>
                    <a:pt x="90906" y="80147"/>
                  </a:lnTo>
                  <a:lnTo>
                    <a:pt x="42000" y="6757"/>
                  </a:lnTo>
                  <a:cubicBezTo>
                    <a:pt x="37239" y="-397"/>
                    <a:pt x="27584" y="-2336"/>
                    <a:pt x="20430" y="2425"/>
                  </a:cubicBezTo>
                  <a:cubicBezTo>
                    <a:pt x="13276" y="7186"/>
                    <a:pt x="11337" y="16841"/>
                    <a:pt x="16098" y="23995"/>
                  </a:cubicBezTo>
                  <a:lnTo>
                    <a:pt x="61211" y="91649"/>
                  </a:lnTo>
                  <a:lnTo>
                    <a:pt x="15512" y="91649"/>
                  </a:lnTo>
                  <a:cubicBezTo>
                    <a:pt x="6921" y="91649"/>
                    <a:pt x="-45" y="98615"/>
                    <a:pt x="-45" y="107206"/>
                  </a:cubicBezTo>
                  <a:cubicBezTo>
                    <a:pt x="-45" y="115797"/>
                    <a:pt x="6921" y="122762"/>
                    <a:pt x="15512" y="122762"/>
                  </a:cubicBezTo>
                  <a:lnTo>
                    <a:pt x="75365" y="122762"/>
                  </a:lnTo>
                  <a:lnTo>
                    <a:pt x="75365" y="138180"/>
                  </a:lnTo>
                  <a:lnTo>
                    <a:pt x="15512" y="138180"/>
                  </a:lnTo>
                  <a:cubicBezTo>
                    <a:pt x="6921" y="138180"/>
                    <a:pt x="-45" y="145146"/>
                    <a:pt x="-45" y="153737"/>
                  </a:cubicBezTo>
                  <a:cubicBezTo>
                    <a:pt x="-45" y="162328"/>
                    <a:pt x="6921" y="169294"/>
                    <a:pt x="15512" y="169294"/>
                  </a:cubicBezTo>
                  <a:lnTo>
                    <a:pt x="75365" y="169294"/>
                  </a:lnTo>
                  <a:lnTo>
                    <a:pt x="75365" y="213667"/>
                  </a:lnTo>
                  <a:cubicBezTo>
                    <a:pt x="75365" y="222258"/>
                    <a:pt x="82330" y="229224"/>
                    <a:pt x="90921" y="229224"/>
                  </a:cubicBezTo>
                  <a:cubicBezTo>
                    <a:pt x="99512" y="229224"/>
                    <a:pt x="106478" y="222258"/>
                    <a:pt x="106478" y="213667"/>
                  </a:cubicBezTo>
                  <a:lnTo>
                    <a:pt x="106478" y="169294"/>
                  </a:lnTo>
                  <a:lnTo>
                    <a:pt x="166300" y="169294"/>
                  </a:lnTo>
                  <a:cubicBezTo>
                    <a:pt x="174891" y="169294"/>
                    <a:pt x="181857" y="162328"/>
                    <a:pt x="181857" y="153737"/>
                  </a:cubicBezTo>
                  <a:cubicBezTo>
                    <a:pt x="181857" y="145146"/>
                    <a:pt x="174891" y="138180"/>
                    <a:pt x="166300" y="138180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E9E2951-D96D-484E-F5B5-1D03F5CCE0A7}"/>
              </a:ext>
            </a:extLst>
          </p:cNvPr>
          <p:cNvGrpSpPr/>
          <p:nvPr/>
        </p:nvGrpSpPr>
        <p:grpSpPr>
          <a:xfrm>
            <a:off x="605287" y="2057082"/>
            <a:ext cx="482549" cy="519216"/>
            <a:chOff x="7630296" y="2089491"/>
            <a:chExt cx="482549" cy="519216"/>
          </a:xfrm>
          <a:solidFill>
            <a:schemeClr val="accent1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F87B862-98B4-696A-0CFF-D37DE052F38D}"/>
                </a:ext>
              </a:extLst>
            </p:cNvPr>
            <p:cNvSpPr/>
            <p:nvPr/>
          </p:nvSpPr>
          <p:spPr>
            <a:xfrm>
              <a:off x="7630296" y="2089491"/>
              <a:ext cx="482549" cy="519216"/>
            </a:xfrm>
            <a:custGeom>
              <a:avLst/>
              <a:gdLst>
                <a:gd name="connsiteX0" fmla="*/ 482473 w 482549"/>
                <a:gd name="connsiteY0" fmla="*/ 112523 h 519216"/>
                <a:gd name="connsiteX1" fmla="*/ 482473 w 482549"/>
                <a:gd name="connsiteY1" fmla="*/ 111782 h 519216"/>
                <a:gd name="connsiteX2" fmla="*/ 482227 w 482549"/>
                <a:gd name="connsiteY2" fmla="*/ 109747 h 519216"/>
                <a:gd name="connsiteX3" fmla="*/ 482227 w 482549"/>
                <a:gd name="connsiteY3" fmla="*/ 109408 h 519216"/>
                <a:gd name="connsiteX4" fmla="*/ 481610 w 482549"/>
                <a:gd name="connsiteY4" fmla="*/ 106972 h 519216"/>
                <a:gd name="connsiteX5" fmla="*/ 481610 w 482549"/>
                <a:gd name="connsiteY5" fmla="*/ 106633 h 519216"/>
                <a:gd name="connsiteX6" fmla="*/ 480777 w 482549"/>
                <a:gd name="connsiteY6" fmla="*/ 104628 h 519216"/>
                <a:gd name="connsiteX7" fmla="*/ 480561 w 482549"/>
                <a:gd name="connsiteY7" fmla="*/ 104166 h 519216"/>
                <a:gd name="connsiteX8" fmla="*/ 479266 w 482549"/>
                <a:gd name="connsiteY8" fmla="*/ 101977 h 519216"/>
                <a:gd name="connsiteX9" fmla="*/ 421295 w 482549"/>
                <a:gd name="connsiteY9" fmla="*/ 16407 h 519216"/>
                <a:gd name="connsiteX10" fmla="*/ 390058 w 482549"/>
                <a:gd name="connsiteY10" fmla="*/ -183 h 519216"/>
                <a:gd name="connsiteX11" fmla="*/ 92398 w 482549"/>
                <a:gd name="connsiteY11" fmla="*/ -183 h 519216"/>
                <a:gd name="connsiteX12" fmla="*/ 61161 w 482549"/>
                <a:gd name="connsiteY12" fmla="*/ 16407 h 519216"/>
                <a:gd name="connsiteX13" fmla="*/ 3189 w 482549"/>
                <a:gd name="connsiteY13" fmla="*/ 101977 h 519216"/>
                <a:gd name="connsiteX14" fmla="*/ 1925 w 482549"/>
                <a:gd name="connsiteY14" fmla="*/ 104166 h 519216"/>
                <a:gd name="connsiteX15" fmla="*/ 1678 w 482549"/>
                <a:gd name="connsiteY15" fmla="*/ 104628 h 519216"/>
                <a:gd name="connsiteX16" fmla="*/ 877 w 482549"/>
                <a:gd name="connsiteY16" fmla="*/ 106633 h 519216"/>
                <a:gd name="connsiteX17" fmla="*/ 877 w 482549"/>
                <a:gd name="connsiteY17" fmla="*/ 106972 h 519216"/>
                <a:gd name="connsiteX18" fmla="*/ 229 w 482549"/>
                <a:gd name="connsiteY18" fmla="*/ 109408 h 519216"/>
                <a:gd name="connsiteX19" fmla="*/ 229 w 482549"/>
                <a:gd name="connsiteY19" fmla="*/ 109747 h 519216"/>
                <a:gd name="connsiteX20" fmla="*/ -18 w 482549"/>
                <a:gd name="connsiteY20" fmla="*/ 111782 h 519216"/>
                <a:gd name="connsiteX21" fmla="*/ -18 w 482549"/>
                <a:gd name="connsiteY21" fmla="*/ 112523 h 519216"/>
                <a:gd name="connsiteX22" fmla="*/ -18 w 482549"/>
                <a:gd name="connsiteY22" fmla="*/ 113232 h 519216"/>
                <a:gd name="connsiteX23" fmla="*/ -18 w 482549"/>
                <a:gd name="connsiteY23" fmla="*/ 481290 h 519216"/>
                <a:gd name="connsiteX24" fmla="*/ 37726 w 482549"/>
                <a:gd name="connsiteY24" fmla="*/ 519034 h 519216"/>
                <a:gd name="connsiteX25" fmla="*/ 444761 w 482549"/>
                <a:gd name="connsiteY25" fmla="*/ 519034 h 519216"/>
                <a:gd name="connsiteX26" fmla="*/ 482504 w 482549"/>
                <a:gd name="connsiteY26" fmla="*/ 481290 h 519216"/>
                <a:gd name="connsiteX27" fmla="*/ 482504 w 482549"/>
                <a:gd name="connsiteY27" fmla="*/ 113201 h 519216"/>
                <a:gd name="connsiteX28" fmla="*/ 482473 w 482549"/>
                <a:gd name="connsiteY28" fmla="*/ 112523 h 519216"/>
                <a:gd name="connsiteX29" fmla="*/ 261163 w 482549"/>
                <a:gd name="connsiteY29" fmla="*/ 39904 h 519216"/>
                <a:gd name="connsiteX30" fmla="*/ 388609 w 482549"/>
                <a:gd name="connsiteY30" fmla="*/ 39904 h 519216"/>
                <a:gd name="connsiteX31" fmla="*/ 424687 w 482549"/>
                <a:gd name="connsiteY31" fmla="*/ 93188 h 519216"/>
                <a:gd name="connsiteX32" fmla="*/ 261256 w 482549"/>
                <a:gd name="connsiteY32" fmla="*/ 93188 h 519216"/>
                <a:gd name="connsiteX33" fmla="*/ 93662 w 482549"/>
                <a:gd name="connsiteY33" fmla="*/ 39904 h 519216"/>
                <a:gd name="connsiteX34" fmla="*/ 221077 w 482549"/>
                <a:gd name="connsiteY34" fmla="*/ 39904 h 519216"/>
                <a:gd name="connsiteX35" fmla="*/ 221077 w 482549"/>
                <a:gd name="connsiteY35" fmla="*/ 93188 h 519216"/>
                <a:gd name="connsiteX36" fmla="*/ 57646 w 482549"/>
                <a:gd name="connsiteY36" fmla="*/ 93188 h 519216"/>
                <a:gd name="connsiteX37" fmla="*/ 442417 w 482549"/>
                <a:gd name="connsiteY37" fmla="*/ 478947 h 519216"/>
                <a:gd name="connsiteX38" fmla="*/ 39823 w 482549"/>
                <a:gd name="connsiteY38" fmla="*/ 478947 h 519216"/>
                <a:gd name="connsiteX39" fmla="*/ 39823 w 482549"/>
                <a:gd name="connsiteY39" fmla="*/ 133275 h 519216"/>
                <a:gd name="connsiteX40" fmla="*/ 442417 w 482549"/>
                <a:gd name="connsiteY40" fmla="*/ 133275 h 51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82549" h="519216">
                  <a:moveTo>
                    <a:pt x="482473" y="112523"/>
                  </a:moveTo>
                  <a:cubicBezTo>
                    <a:pt x="482473" y="112276"/>
                    <a:pt x="482473" y="112029"/>
                    <a:pt x="482473" y="111782"/>
                  </a:cubicBezTo>
                  <a:cubicBezTo>
                    <a:pt x="482473" y="111536"/>
                    <a:pt x="482473" y="110426"/>
                    <a:pt x="482227" y="109747"/>
                  </a:cubicBezTo>
                  <a:cubicBezTo>
                    <a:pt x="482227" y="109747"/>
                    <a:pt x="482227" y="109501"/>
                    <a:pt x="482227" y="109408"/>
                  </a:cubicBezTo>
                  <a:cubicBezTo>
                    <a:pt x="482069" y="108585"/>
                    <a:pt x="481863" y="107771"/>
                    <a:pt x="481610" y="106972"/>
                  </a:cubicBezTo>
                  <a:cubicBezTo>
                    <a:pt x="481598" y="106858"/>
                    <a:pt x="481598" y="106747"/>
                    <a:pt x="481610" y="106633"/>
                  </a:cubicBezTo>
                  <a:cubicBezTo>
                    <a:pt x="481363" y="105954"/>
                    <a:pt x="481086" y="105276"/>
                    <a:pt x="480777" y="104628"/>
                  </a:cubicBezTo>
                  <a:lnTo>
                    <a:pt x="480561" y="104166"/>
                  </a:lnTo>
                  <a:cubicBezTo>
                    <a:pt x="480185" y="103404"/>
                    <a:pt x="479751" y="102673"/>
                    <a:pt x="479266" y="101977"/>
                  </a:cubicBezTo>
                  <a:lnTo>
                    <a:pt x="421295" y="16407"/>
                  </a:lnTo>
                  <a:cubicBezTo>
                    <a:pt x="414286" y="6030"/>
                    <a:pt x="402580" y="-186"/>
                    <a:pt x="390058" y="-183"/>
                  </a:cubicBezTo>
                  <a:lnTo>
                    <a:pt x="92398" y="-183"/>
                  </a:lnTo>
                  <a:cubicBezTo>
                    <a:pt x="79875" y="-186"/>
                    <a:pt x="68170" y="6030"/>
                    <a:pt x="61161" y="16407"/>
                  </a:cubicBezTo>
                  <a:lnTo>
                    <a:pt x="3189" y="101977"/>
                  </a:lnTo>
                  <a:cubicBezTo>
                    <a:pt x="2714" y="102673"/>
                    <a:pt x="2292" y="103404"/>
                    <a:pt x="1925" y="104166"/>
                  </a:cubicBezTo>
                  <a:lnTo>
                    <a:pt x="1678" y="104628"/>
                  </a:lnTo>
                  <a:cubicBezTo>
                    <a:pt x="1367" y="105279"/>
                    <a:pt x="1099" y="105948"/>
                    <a:pt x="877" y="106633"/>
                  </a:cubicBezTo>
                  <a:cubicBezTo>
                    <a:pt x="864" y="106747"/>
                    <a:pt x="864" y="106858"/>
                    <a:pt x="877" y="106972"/>
                  </a:cubicBezTo>
                  <a:cubicBezTo>
                    <a:pt x="599" y="107768"/>
                    <a:pt x="383" y="108582"/>
                    <a:pt x="229" y="109408"/>
                  </a:cubicBezTo>
                  <a:cubicBezTo>
                    <a:pt x="229" y="109408"/>
                    <a:pt x="229" y="109624"/>
                    <a:pt x="229" y="109747"/>
                  </a:cubicBezTo>
                  <a:cubicBezTo>
                    <a:pt x="229" y="110426"/>
                    <a:pt x="44" y="111104"/>
                    <a:pt x="-18" y="111782"/>
                  </a:cubicBezTo>
                  <a:cubicBezTo>
                    <a:pt x="-79" y="112461"/>
                    <a:pt x="-18" y="112276"/>
                    <a:pt x="-18" y="112523"/>
                  </a:cubicBezTo>
                  <a:cubicBezTo>
                    <a:pt x="-18" y="112769"/>
                    <a:pt x="-18" y="112985"/>
                    <a:pt x="-18" y="113232"/>
                  </a:cubicBezTo>
                  <a:lnTo>
                    <a:pt x="-18" y="481290"/>
                  </a:lnTo>
                  <a:cubicBezTo>
                    <a:pt x="1" y="502129"/>
                    <a:pt x="16887" y="519015"/>
                    <a:pt x="37726" y="519034"/>
                  </a:cubicBezTo>
                  <a:lnTo>
                    <a:pt x="444761" y="519034"/>
                  </a:lnTo>
                  <a:cubicBezTo>
                    <a:pt x="465600" y="519015"/>
                    <a:pt x="482486" y="502129"/>
                    <a:pt x="482504" y="481290"/>
                  </a:cubicBezTo>
                  <a:lnTo>
                    <a:pt x="482504" y="113201"/>
                  </a:lnTo>
                  <a:cubicBezTo>
                    <a:pt x="482504" y="112985"/>
                    <a:pt x="482473" y="112769"/>
                    <a:pt x="482473" y="112523"/>
                  </a:cubicBezTo>
                  <a:close/>
                  <a:moveTo>
                    <a:pt x="261163" y="39904"/>
                  </a:moveTo>
                  <a:lnTo>
                    <a:pt x="388609" y="39904"/>
                  </a:lnTo>
                  <a:lnTo>
                    <a:pt x="424687" y="93188"/>
                  </a:lnTo>
                  <a:lnTo>
                    <a:pt x="261256" y="93188"/>
                  </a:lnTo>
                  <a:close/>
                  <a:moveTo>
                    <a:pt x="93662" y="39904"/>
                  </a:moveTo>
                  <a:lnTo>
                    <a:pt x="221077" y="39904"/>
                  </a:lnTo>
                  <a:lnTo>
                    <a:pt x="221077" y="93188"/>
                  </a:lnTo>
                  <a:lnTo>
                    <a:pt x="57646" y="93188"/>
                  </a:lnTo>
                  <a:close/>
                  <a:moveTo>
                    <a:pt x="442417" y="478947"/>
                  </a:moveTo>
                  <a:lnTo>
                    <a:pt x="39823" y="478947"/>
                  </a:lnTo>
                  <a:lnTo>
                    <a:pt x="39823" y="133275"/>
                  </a:lnTo>
                  <a:lnTo>
                    <a:pt x="442417" y="133275"/>
                  </a:ln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CCD01AD-0A38-8A66-0FA8-CD7728DD5BDD}"/>
                </a:ext>
              </a:extLst>
            </p:cNvPr>
            <p:cNvSpPr/>
            <p:nvPr/>
          </p:nvSpPr>
          <p:spPr>
            <a:xfrm>
              <a:off x="7896469" y="2398344"/>
              <a:ext cx="150757" cy="40086"/>
            </a:xfrm>
            <a:custGeom>
              <a:avLst/>
              <a:gdLst>
                <a:gd name="connsiteX0" fmla="*/ 19998 w 150757"/>
                <a:gd name="connsiteY0" fmla="*/ 39904 h 40086"/>
                <a:gd name="connsiteX1" fmla="*/ 130669 w 150757"/>
                <a:gd name="connsiteY1" fmla="*/ 39904 h 40086"/>
                <a:gd name="connsiteX2" fmla="*/ 150712 w 150757"/>
                <a:gd name="connsiteY2" fmla="*/ 19860 h 40086"/>
                <a:gd name="connsiteX3" fmla="*/ 130669 w 150757"/>
                <a:gd name="connsiteY3" fmla="*/ -183 h 40086"/>
                <a:gd name="connsiteX4" fmla="*/ 19998 w 150757"/>
                <a:gd name="connsiteY4" fmla="*/ -183 h 40086"/>
                <a:gd name="connsiteX5" fmla="*/ -45 w 150757"/>
                <a:gd name="connsiteY5" fmla="*/ 19860 h 40086"/>
                <a:gd name="connsiteX6" fmla="*/ 19998 w 150757"/>
                <a:gd name="connsiteY6" fmla="*/ 39904 h 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757" h="40086">
                  <a:moveTo>
                    <a:pt x="19998" y="39904"/>
                  </a:moveTo>
                  <a:lnTo>
                    <a:pt x="130669" y="39904"/>
                  </a:lnTo>
                  <a:cubicBezTo>
                    <a:pt x="141739" y="39904"/>
                    <a:pt x="150712" y="30930"/>
                    <a:pt x="150712" y="19860"/>
                  </a:cubicBezTo>
                  <a:cubicBezTo>
                    <a:pt x="150712" y="8790"/>
                    <a:pt x="141739" y="-183"/>
                    <a:pt x="130669" y="-183"/>
                  </a:cubicBezTo>
                  <a:lnTo>
                    <a:pt x="19998" y="-183"/>
                  </a:lnTo>
                  <a:cubicBezTo>
                    <a:pt x="8928" y="-183"/>
                    <a:pt x="-45" y="8790"/>
                    <a:pt x="-45" y="19860"/>
                  </a:cubicBezTo>
                  <a:cubicBezTo>
                    <a:pt x="-45" y="30930"/>
                    <a:pt x="8928" y="39904"/>
                    <a:pt x="19998" y="39904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2AAFAB9-F61C-137F-CDC9-D57B96647389}"/>
                </a:ext>
              </a:extLst>
            </p:cNvPr>
            <p:cNvSpPr/>
            <p:nvPr/>
          </p:nvSpPr>
          <p:spPr>
            <a:xfrm>
              <a:off x="7735197" y="2477315"/>
              <a:ext cx="312029" cy="40086"/>
            </a:xfrm>
            <a:custGeom>
              <a:avLst/>
              <a:gdLst>
                <a:gd name="connsiteX0" fmla="*/ 19998 w 312029"/>
                <a:gd name="connsiteY0" fmla="*/ 39904 h 40086"/>
                <a:gd name="connsiteX1" fmla="*/ 291941 w 312029"/>
                <a:gd name="connsiteY1" fmla="*/ 39904 h 40086"/>
                <a:gd name="connsiteX2" fmla="*/ 311985 w 312029"/>
                <a:gd name="connsiteY2" fmla="*/ 19860 h 40086"/>
                <a:gd name="connsiteX3" fmla="*/ 291941 w 312029"/>
                <a:gd name="connsiteY3" fmla="*/ -183 h 40086"/>
                <a:gd name="connsiteX4" fmla="*/ 19998 w 312029"/>
                <a:gd name="connsiteY4" fmla="*/ -183 h 40086"/>
                <a:gd name="connsiteX5" fmla="*/ -45 w 312029"/>
                <a:gd name="connsiteY5" fmla="*/ 19860 h 40086"/>
                <a:gd name="connsiteX6" fmla="*/ 19998 w 312029"/>
                <a:gd name="connsiteY6" fmla="*/ 39904 h 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29" h="40086">
                  <a:moveTo>
                    <a:pt x="19998" y="39904"/>
                  </a:moveTo>
                  <a:lnTo>
                    <a:pt x="291941" y="39904"/>
                  </a:lnTo>
                  <a:cubicBezTo>
                    <a:pt x="303011" y="39904"/>
                    <a:pt x="311985" y="30930"/>
                    <a:pt x="311985" y="19860"/>
                  </a:cubicBezTo>
                  <a:cubicBezTo>
                    <a:pt x="311985" y="8790"/>
                    <a:pt x="303011" y="-183"/>
                    <a:pt x="291941" y="-183"/>
                  </a:cubicBezTo>
                  <a:lnTo>
                    <a:pt x="19998" y="-183"/>
                  </a:lnTo>
                  <a:cubicBezTo>
                    <a:pt x="8928" y="-183"/>
                    <a:pt x="-45" y="8790"/>
                    <a:pt x="-45" y="19860"/>
                  </a:cubicBezTo>
                  <a:cubicBezTo>
                    <a:pt x="-45" y="30930"/>
                    <a:pt x="8928" y="39904"/>
                    <a:pt x="19998" y="39904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80AA5F47-A7BF-8ADB-DD3C-F2AFAA5B67E5}"/>
              </a:ext>
            </a:extLst>
          </p:cNvPr>
          <p:cNvSpPr txBox="1"/>
          <p:nvPr/>
        </p:nvSpPr>
        <p:spPr>
          <a:xfrm>
            <a:off x="6260551" y="2509844"/>
            <a:ext cx="1529265" cy="135421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8800">
                <a:solidFill>
                  <a:schemeClr val="tx2">
                    <a:lumMod val="10000"/>
                    <a:lumOff val="90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8800">
              <a:solidFill>
                <a:schemeClr val="tx2">
                  <a:lumMod val="10000"/>
                  <a:lumOff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A37CA7C-BA3C-66FA-F085-3F12318C3908}"/>
              </a:ext>
            </a:extLst>
          </p:cNvPr>
          <p:cNvSpPr/>
          <p:nvPr/>
        </p:nvSpPr>
        <p:spPr>
          <a:xfrm>
            <a:off x="4281901" y="3305540"/>
            <a:ext cx="2952593" cy="91460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960C72D-CBE1-6A5A-8C6C-ECAC796A450D}"/>
              </a:ext>
            </a:extLst>
          </p:cNvPr>
          <p:cNvSpPr txBox="1"/>
          <p:nvPr/>
        </p:nvSpPr>
        <p:spPr>
          <a:xfrm>
            <a:off x="4358382" y="2868064"/>
            <a:ext cx="153888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47268FE-C0AB-7801-D02E-2B2383C89A27}"/>
              </a:ext>
            </a:extLst>
          </p:cNvPr>
          <p:cNvSpPr txBox="1"/>
          <p:nvPr/>
        </p:nvSpPr>
        <p:spPr>
          <a:xfrm>
            <a:off x="10207881" y="2509844"/>
            <a:ext cx="1529265" cy="135421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8800">
                <a:solidFill>
                  <a:schemeClr val="tx2">
                    <a:lumMod val="10000"/>
                    <a:lumOff val="90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8800">
              <a:solidFill>
                <a:schemeClr val="tx2">
                  <a:lumMod val="10000"/>
                  <a:lumOff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928EF38-F714-DCC3-D9A1-3250A3637B63}"/>
              </a:ext>
            </a:extLst>
          </p:cNvPr>
          <p:cNvSpPr/>
          <p:nvPr/>
        </p:nvSpPr>
        <p:spPr>
          <a:xfrm>
            <a:off x="8229231" y="3305540"/>
            <a:ext cx="2952593" cy="91460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94B43D6-D91E-BA7D-FED8-DEB6DE50CA70}"/>
              </a:ext>
            </a:extLst>
          </p:cNvPr>
          <p:cNvSpPr txBox="1"/>
          <p:nvPr/>
        </p:nvSpPr>
        <p:spPr>
          <a:xfrm>
            <a:off x="8305712" y="2868064"/>
            <a:ext cx="153888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D153365-7C52-E8F1-BCA2-EC447C9141E7}"/>
              </a:ext>
            </a:extLst>
          </p:cNvPr>
          <p:cNvGrpSpPr/>
          <p:nvPr/>
        </p:nvGrpSpPr>
        <p:grpSpPr>
          <a:xfrm>
            <a:off x="8346630" y="2117405"/>
            <a:ext cx="581284" cy="474365"/>
            <a:chOff x="6777312" y="2111831"/>
            <a:chExt cx="581284" cy="474365"/>
          </a:xfrm>
          <a:solidFill>
            <a:schemeClr val="accent1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92B61A3-279F-C862-7C52-141DF8E12B0B}"/>
                </a:ext>
              </a:extLst>
            </p:cNvPr>
            <p:cNvSpPr/>
            <p:nvPr/>
          </p:nvSpPr>
          <p:spPr>
            <a:xfrm>
              <a:off x="6860194" y="2546110"/>
              <a:ext cx="411814" cy="40086"/>
            </a:xfrm>
            <a:custGeom>
              <a:avLst/>
              <a:gdLst>
                <a:gd name="connsiteX0" fmla="*/ 391726 w 411814"/>
                <a:gd name="connsiteY0" fmla="*/ -183 h 40086"/>
                <a:gd name="connsiteX1" fmla="*/ 19998 w 411814"/>
                <a:gd name="connsiteY1" fmla="*/ -183 h 40086"/>
                <a:gd name="connsiteX2" fmla="*/ -45 w 411814"/>
                <a:gd name="connsiteY2" fmla="*/ 19860 h 40086"/>
                <a:gd name="connsiteX3" fmla="*/ 19998 w 411814"/>
                <a:gd name="connsiteY3" fmla="*/ 39904 h 40086"/>
                <a:gd name="connsiteX4" fmla="*/ 391726 w 411814"/>
                <a:gd name="connsiteY4" fmla="*/ 39904 h 40086"/>
                <a:gd name="connsiteX5" fmla="*/ 411770 w 411814"/>
                <a:gd name="connsiteY5" fmla="*/ 19860 h 40086"/>
                <a:gd name="connsiteX6" fmla="*/ 391726 w 411814"/>
                <a:gd name="connsiteY6" fmla="*/ -183 h 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814" h="40086">
                  <a:moveTo>
                    <a:pt x="391726" y="-183"/>
                  </a:moveTo>
                  <a:lnTo>
                    <a:pt x="19998" y="-183"/>
                  </a:lnTo>
                  <a:cubicBezTo>
                    <a:pt x="8928" y="-183"/>
                    <a:pt x="-45" y="8790"/>
                    <a:pt x="-45" y="19860"/>
                  </a:cubicBezTo>
                  <a:cubicBezTo>
                    <a:pt x="-45" y="30930"/>
                    <a:pt x="8928" y="39904"/>
                    <a:pt x="19998" y="39904"/>
                  </a:cubicBezTo>
                  <a:lnTo>
                    <a:pt x="391726" y="39904"/>
                  </a:lnTo>
                  <a:cubicBezTo>
                    <a:pt x="402797" y="39904"/>
                    <a:pt x="411770" y="30930"/>
                    <a:pt x="411770" y="19860"/>
                  </a:cubicBezTo>
                  <a:cubicBezTo>
                    <a:pt x="411770" y="8790"/>
                    <a:pt x="402797" y="-183"/>
                    <a:pt x="391726" y="-183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2F7515A-E548-716B-C9B9-6DBB1CDB1626}"/>
                </a:ext>
              </a:extLst>
            </p:cNvPr>
            <p:cNvSpPr/>
            <p:nvPr/>
          </p:nvSpPr>
          <p:spPr>
            <a:xfrm>
              <a:off x="6777312" y="2111831"/>
              <a:ext cx="581284" cy="394439"/>
            </a:xfrm>
            <a:custGeom>
              <a:avLst/>
              <a:gdLst>
                <a:gd name="connsiteX0" fmla="*/ 581240 w 581284"/>
                <a:gd name="connsiteY0" fmla="*/ 115745 h 394439"/>
                <a:gd name="connsiteX1" fmla="*/ 540367 w 581284"/>
                <a:gd name="connsiteY1" fmla="*/ 74718 h 394439"/>
                <a:gd name="connsiteX2" fmla="*/ 499339 w 581284"/>
                <a:gd name="connsiteY2" fmla="*/ 115591 h 394439"/>
                <a:gd name="connsiteX3" fmla="*/ 502762 w 581284"/>
                <a:gd name="connsiteY3" fmla="*/ 132057 h 394439"/>
                <a:gd name="connsiteX4" fmla="*/ 373806 w 581284"/>
                <a:gd name="connsiteY4" fmla="*/ 218676 h 394439"/>
                <a:gd name="connsiteX5" fmla="*/ 314848 w 581284"/>
                <a:gd name="connsiteY5" fmla="*/ 72359 h 394439"/>
                <a:gd name="connsiteX6" fmla="*/ 320383 w 581284"/>
                <a:gd name="connsiteY6" fmla="*/ 14711 h 394439"/>
                <a:gd name="connsiteX7" fmla="*/ 262735 w 581284"/>
                <a:gd name="connsiteY7" fmla="*/ 9176 h 394439"/>
                <a:gd name="connsiteX8" fmla="*/ 257200 w 581284"/>
                <a:gd name="connsiteY8" fmla="*/ 66824 h 394439"/>
                <a:gd name="connsiteX9" fmla="*/ 262735 w 581284"/>
                <a:gd name="connsiteY9" fmla="*/ 72359 h 394439"/>
                <a:gd name="connsiteX10" fmla="*/ 203745 w 581284"/>
                <a:gd name="connsiteY10" fmla="*/ 218552 h 394439"/>
                <a:gd name="connsiteX11" fmla="*/ 77564 w 581284"/>
                <a:gd name="connsiteY11" fmla="*/ 134031 h 394439"/>
                <a:gd name="connsiteX12" fmla="*/ 59023 w 581284"/>
                <a:gd name="connsiteY12" fmla="*/ 79214 h 394439"/>
                <a:gd name="connsiteX13" fmla="*/ 4203 w 581284"/>
                <a:gd name="connsiteY13" fmla="*/ 97756 h 394439"/>
                <a:gd name="connsiteX14" fmla="*/ 22747 w 581284"/>
                <a:gd name="connsiteY14" fmla="*/ 152573 h 394439"/>
                <a:gd name="connsiteX15" fmla="*/ 29245 w 581284"/>
                <a:gd name="connsiteY15" fmla="*/ 155123 h 394439"/>
                <a:gd name="connsiteX16" fmla="*/ 74604 w 581284"/>
                <a:gd name="connsiteY16" fmla="*/ 359134 h 394439"/>
                <a:gd name="connsiteX17" fmla="*/ 118391 w 581284"/>
                <a:gd name="connsiteY17" fmla="*/ 394256 h 394439"/>
                <a:gd name="connsiteX18" fmla="*/ 459191 w 581284"/>
                <a:gd name="connsiteY18" fmla="*/ 394256 h 394439"/>
                <a:gd name="connsiteX19" fmla="*/ 502947 w 581284"/>
                <a:gd name="connsiteY19" fmla="*/ 359134 h 394439"/>
                <a:gd name="connsiteX20" fmla="*/ 548122 w 581284"/>
                <a:gd name="connsiteY20" fmla="*/ 155894 h 394439"/>
                <a:gd name="connsiteX21" fmla="*/ 581240 w 581284"/>
                <a:gd name="connsiteY21" fmla="*/ 115745 h 394439"/>
                <a:gd name="connsiteX22" fmla="*/ 540290 w 581284"/>
                <a:gd name="connsiteY22" fmla="*/ 114882 h 394439"/>
                <a:gd name="connsiteX23" fmla="*/ 541153 w 581284"/>
                <a:gd name="connsiteY23" fmla="*/ 115745 h 394439"/>
                <a:gd name="connsiteX24" fmla="*/ 540290 w 581284"/>
                <a:gd name="connsiteY24" fmla="*/ 116609 h 394439"/>
                <a:gd name="connsiteX25" fmla="*/ 539426 w 581284"/>
                <a:gd name="connsiteY25" fmla="*/ 115745 h 394439"/>
                <a:gd name="connsiteX26" fmla="*/ 540290 w 581284"/>
                <a:gd name="connsiteY26" fmla="*/ 114882 h 394439"/>
                <a:gd name="connsiteX27" fmla="*/ 288791 w 581284"/>
                <a:gd name="connsiteY27" fmla="*/ 40074 h 394439"/>
                <a:gd name="connsiteX28" fmla="*/ 289655 w 581284"/>
                <a:gd name="connsiteY28" fmla="*/ 40937 h 394439"/>
                <a:gd name="connsiteX29" fmla="*/ 289346 w 581284"/>
                <a:gd name="connsiteY29" fmla="*/ 41461 h 394439"/>
                <a:gd name="connsiteX30" fmla="*/ 288205 w 581284"/>
                <a:gd name="connsiteY30" fmla="*/ 41461 h 394439"/>
                <a:gd name="connsiteX31" fmla="*/ 287928 w 581284"/>
                <a:gd name="connsiteY31" fmla="*/ 40937 h 394439"/>
                <a:gd name="connsiteX32" fmla="*/ 288791 w 581284"/>
                <a:gd name="connsiteY32" fmla="*/ 40074 h 394439"/>
                <a:gd name="connsiteX33" fmla="*/ 40901 w 581284"/>
                <a:gd name="connsiteY33" fmla="*/ 114882 h 394439"/>
                <a:gd name="connsiteX34" fmla="*/ 41912 w 581284"/>
                <a:gd name="connsiteY34" fmla="*/ 115566 h 394439"/>
                <a:gd name="connsiteX35" fmla="*/ 41224 w 581284"/>
                <a:gd name="connsiteY35" fmla="*/ 116578 h 394439"/>
                <a:gd name="connsiteX36" fmla="*/ 40901 w 581284"/>
                <a:gd name="connsiteY36" fmla="*/ 116578 h 394439"/>
                <a:gd name="connsiteX37" fmla="*/ 40216 w 581284"/>
                <a:gd name="connsiteY37" fmla="*/ 115566 h 394439"/>
                <a:gd name="connsiteX38" fmla="*/ 40901 w 581284"/>
                <a:gd name="connsiteY38" fmla="*/ 114882 h 394439"/>
                <a:gd name="connsiteX39" fmla="*/ 463816 w 581284"/>
                <a:gd name="connsiteY39" fmla="*/ 350438 h 394439"/>
                <a:gd name="connsiteX40" fmla="*/ 459191 w 581284"/>
                <a:gd name="connsiteY40" fmla="*/ 354169 h 394439"/>
                <a:gd name="connsiteX41" fmla="*/ 118391 w 581284"/>
                <a:gd name="connsiteY41" fmla="*/ 354169 h 394439"/>
                <a:gd name="connsiteX42" fmla="*/ 113735 w 581284"/>
                <a:gd name="connsiteY42" fmla="*/ 350438 h 394439"/>
                <a:gd name="connsiteX43" fmla="*/ 76146 w 581284"/>
                <a:gd name="connsiteY43" fmla="*/ 181241 h 394439"/>
                <a:gd name="connsiteX44" fmla="*/ 194001 w 581284"/>
                <a:gd name="connsiteY44" fmla="*/ 260459 h 394439"/>
                <a:gd name="connsiteX45" fmla="*/ 231815 w 581284"/>
                <a:gd name="connsiteY45" fmla="*/ 254180 h 394439"/>
                <a:gd name="connsiteX46" fmla="*/ 235075 w 581284"/>
                <a:gd name="connsiteY46" fmla="*/ 248124 h 394439"/>
                <a:gd name="connsiteX47" fmla="*/ 288791 w 581284"/>
                <a:gd name="connsiteY47" fmla="*/ 114974 h 394439"/>
                <a:gd name="connsiteX48" fmla="*/ 342477 w 581284"/>
                <a:gd name="connsiteY48" fmla="*/ 248124 h 394439"/>
                <a:gd name="connsiteX49" fmla="*/ 377546 w 581284"/>
                <a:gd name="connsiteY49" fmla="*/ 263709 h 394439"/>
                <a:gd name="connsiteX50" fmla="*/ 383581 w 581284"/>
                <a:gd name="connsiteY50" fmla="*/ 260459 h 394439"/>
                <a:gd name="connsiteX51" fmla="*/ 501436 w 581284"/>
                <a:gd name="connsiteY51" fmla="*/ 181272 h 39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81284" h="394439">
                  <a:moveTo>
                    <a:pt x="581240" y="115745"/>
                  </a:moveTo>
                  <a:cubicBezTo>
                    <a:pt x="581283" y="93130"/>
                    <a:pt x="562982" y="74761"/>
                    <a:pt x="540367" y="74718"/>
                  </a:cubicBezTo>
                  <a:cubicBezTo>
                    <a:pt x="517752" y="74675"/>
                    <a:pt x="499383" y="92976"/>
                    <a:pt x="499339" y="115591"/>
                  </a:cubicBezTo>
                  <a:cubicBezTo>
                    <a:pt x="499330" y="121259"/>
                    <a:pt x="500496" y="126865"/>
                    <a:pt x="502762" y="132057"/>
                  </a:cubicBezTo>
                  <a:lnTo>
                    <a:pt x="373806" y="218676"/>
                  </a:lnTo>
                  <a:lnTo>
                    <a:pt x="314848" y="72359"/>
                  </a:lnTo>
                  <a:cubicBezTo>
                    <a:pt x="332295" y="57968"/>
                    <a:pt x="334774" y="32158"/>
                    <a:pt x="320383" y="14711"/>
                  </a:cubicBezTo>
                  <a:cubicBezTo>
                    <a:pt x="305991" y="-2736"/>
                    <a:pt x="280182" y="-5212"/>
                    <a:pt x="262735" y="9176"/>
                  </a:cubicBezTo>
                  <a:cubicBezTo>
                    <a:pt x="245288" y="23567"/>
                    <a:pt x="242808" y="49377"/>
                    <a:pt x="257200" y="66824"/>
                  </a:cubicBezTo>
                  <a:cubicBezTo>
                    <a:pt x="258865" y="68841"/>
                    <a:pt x="260718" y="70694"/>
                    <a:pt x="262735" y="72359"/>
                  </a:cubicBezTo>
                  <a:lnTo>
                    <a:pt x="203745" y="218552"/>
                  </a:lnTo>
                  <a:lnTo>
                    <a:pt x="77564" y="134031"/>
                  </a:lnTo>
                  <a:cubicBezTo>
                    <a:pt x="87580" y="113772"/>
                    <a:pt x="79279" y="89229"/>
                    <a:pt x="59023" y="79214"/>
                  </a:cubicBezTo>
                  <a:cubicBezTo>
                    <a:pt x="38764" y="69198"/>
                    <a:pt x="14221" y="77499"/>
                    <a:pt x="4203" y="97756"/>
                  </a:cubicBezTo>
                  <a:cubicBezTo>
                    <a:pt x="-5813" y="118015"/>
                    <a:pt x="2488" y="142557"/>
                    <a:pt x="22747" y="152573"/>
                  </a:cubicBezTo>
                  <a:cubicBezTo>
                    <a:pt x="24835" y="153609"/>
                    <a:pt x="27009" y="154460"/>
                    <a:pt x="29245" y="155123"/>
                  </a:cubicBezTo>
                  <a:lnTo>
                    <a:pt x="74604" y="359134"/>
                  </a:lnTo>
                  <a:cubicBezTo>
                    <a:pt x="79076" y="379714"/>
                    <a:pt x="97333" y="394358"/>
                    <a:pt x="118391" y="394256"/>
                  </a:cubicBezTo>
                  <a:lnTo>
                    <a:pt x="459191" y="394256"/>
                  </a:lnTo>
                  <a:cubicBezTo>
                    <a:pt x="480243" y="394355"/>
                    <a:pt x="498488" y="379708"/>
                    <a:pt x="502947" y="359134"/>
                  </a:cubicBezTo>
                  <a:lnTo>
                    <a:pt x="548122" y="155894"/>
                  </a:lnTo>
                  <a:cubicBezTo>
                    <a:pt x="567333" y="152138"/>
                    <a:pt x="581206" y="135320"/>
                    <a:pt x="581240" y="115745"/>
                  </a:cubicBezTo>
                  <a:close/>
                  <a:moveTo>
                    <a:pt x="540290" y="114882"/>
                  </a:moveTo>
                  <a:cubicBezTo>
                    <a:pt x="540768" y="114882"/>
                    <a:pt x="541153" y="115267"/>
                    <a:pt x="541153" y="115745"/>
                  </a:cubicBezTo>
                  <a:cubicBezTo>
                    <a:pt x="541153" y="116223"/>
                    <a:pt x="540768" y="116609"/>
                    <a:pt x="540290" y="116609"/>
                  </a:cubicBezTo>
                  <a:cubicBezTo>
                    <a:pt x="539812" y="116609"/>
                    <a:pt x="539426" y="116223"/>
                    <a:pt x="539426" y="115745"/>
                  </a:cubicBezTo>
                  <a:cubicBezTo>
                    <a:pt x="539426" y="115267"/>
                    <a:pt x="539812" y="114882"/>
                    <a:pt x="540290" y="114882"/>
                  </a:cubicBezTo>
                  <a:close/>
                  <a:moveTo>
                    <a:pt x="288791" y="40074"/>
                  </a:moveTo>
                  <a:cubicBezTo>
                    <a:pt x="289260" y="40089"/>
                    <a:pt x="289639" y="40468"/>
                    <a:pt x="289655" y="40937"/>
                  </a:cubicBezTo>
                  <a:cubicBezTo>
                    <a:pt x="289664" y="41159"/>
                    <a:pt x="289544" y="41363"/>
                    <a:pt x="289346" y="41461"/>
                  </a:cubicBezTo>
                  <a:lnTo>
                    <a:pt x="288205" y="41461"/>
                  </a:lnTo>
                  <a:cubicBezTo>
                    <a:pt x="288023" y="41350"/>
                    <a:pt x="287918" y="41150"/>
                    <a:pt x="287928" y="40937"/>
                  </a:cubicBezTo>
                  <a:cubicBezTo>
                    <a:pt x="287943" y="40468"/>
                    <a:pt x="288322" y="40089"/>
                    <a:pt x="288791" y="40074"/>
                  </a:cubicBezTo>
                  <a:close/>
                  <a:moveTo>
                    <a:pt x="40901" y="114882"/>
                  </a:moveTo>
                  <a:cubicBezTo>
                    <a:pt x="41369" y="114792"/>
                    <a:pt x="41822" y="115098"/>
                    <a:pt x="41912" y="115566"/>
                  </a:cubicBezTo>
                  <a:cubicBezTo>
                    <a:pt x="42001" y="116035"/>
                    <a:pt x="41693" y="116488"/>
                    <a:pt x="41224" y="116578"/>
                  </a:cubicBezTo>
                  <a:cubicBezTo>
                    <a:pt x="41119" y="116599"/>
                    <a:pt x="41008" y="116599"/>
                    <a:pt x="40901" y="116578"/>
                  </a:cubicBezTo>
                  <a:cubicBezTo>
                    <a:pt x="40432" y="116488"/>
                    <a:pt x="40127" y="116035"/>
                    <a:pt x="40216" y="115566"/>
                  </a:cubicBezTo>
                  <a:cubicBezTo>
                    <a:pt x="40281" y="115221"/>
                    <a:pt x="40552" y="114950"/>
                    <a:pt x="40901" y="114882"/>
                  </a:cubicBezTo>
                  <a:close/>
                  <a:moveTo>
                    <a:pt x="463816" y="350438"/>
                  </a:moveTo>
                  <a:cubicBezTo>
                    <a:pt x="463351" y="352618"/>
                    <a:pt x="461420" y="354176"/>
                    <a:pt x="459191" y="354169"/>
                  </a:cubicBezTo>
                  <a:lnTo>
                    <a:pt x="118391" y="354169"/>
                  </a:lnTo>
                  <a:cubicBezTo>
                    <a:pt x="116150" y="354191"/>
                    <a:pt x="114204" y="352631"/>
                    <a:pt x="113735" y="350438"/>
                  </a:cubicBezTo>
                  <a:lnTo>
                    <a:pt x="76146" y="181241"/>
                  </a:lnTo>
                  <a:lnTo>
                    <a:pt x="194001" y="260459"/>
                  </a:lnTo>
                  <a:cubicBezTo>
                    <a:pt x="206178" y="269167"/>
                    <a:pt x="223107" y="266358"/>
                    <a:pt x="231815" y="254180"/>
                  </a:cubicBezTo>
                  <a:cubicBezTo>
                    <a:pt x="233154" y="252309"/>
                    <a:pt x="234252" y="250274"/>
                    <a:pt x="235075" y="248124"/>
                  </a:cubicBezTo>
                  <a:lnTo>
                    <a:pt x="288791" y="114974"/>
                  </a:lnTo>
                  <a:lnTo>
                    <a:pt x="342477" y="248124"/>
                  </a:lnTo>
                  <a:cubicBezTo>
                    <a:pt x="347857" y="262111"/>
                    <a:pt x="363559" y="269090"/>
                    <a:pt x="377546" y="263709"/>
                  </a:cubicBezTo>
                  <a:cubicBezTo>
                    <a:pt x="379686" y="262885"/>
                    <a:pt x="381715" y="261794"/>
                    <a:pt x="383581" y="260459"/>
                  </a:cubicBezTo>
                  <a:lnTo>
                    <a:pt x="501436" y="181272"/>
                  </a:ln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38D85DB-EE4B-BD59-4A9D-0C4CA2C06B75}"/>
              </a:ext>
            </a:extLst>
          </p:cNvPr>
          <p:cNvGrpSpPr/>
          <p:nvPr/>
        </p:nvGrpSpPr>
        <p:grpSpPr>
          <a:xfrm>
            <a:off x="8346630" y="2117405"/>
            <a:ext cx="581284" cy="474365"/>
            <a:chOff x="6777312" y="2111831"/>
            <a:chExt cx="581284" cy="474365"/>
          </a:xfrm>
          <a:solidFill>
            <a:schemeClr val="accent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D22296B-F17F-240C-4350-68C0A89AAAFF}"/>
                </a:ext>
              </a:extLst>
            </p:cNvPr>
            <p:cNvSpPr/>
            <p:nvPr/>
          </p:nvSpPr>
          <p:spPr>
            <a:xfrm>
              <a:off x="6860194" y="2546110"/>
              <a:ext cx="411814" cy="40086"/>
            </a:xfrm>
            <a:custGeom>
              <a:avLst/>
              <a:gdLst>
                <a:gd name="connsiteX0" fmla="*/ 391726 w 411814"/>
                <a:gd name="connsiteY0" fmla="*/ -183 h 40086"/>
                <a:gd name="connsiteX1" fmla="*/ 19998 w 411814"/>
                <a:gd name="connsiteY1" fmla="*/ -183 h 40086"/>
                <a:gd name="connsiteX2" fmla="*/ -45 w 411814"/>
                <a:gd name="connsiteY2" fmla="*/ 19860 h 40086"/>
                <a:gd name="connsiteX3" fmla="*/ 19998 w 411814"/>
                <a:gd name="connsiteY3" fmla="*/ 39904 h 40086"/>
                <a:gd name="connsiteX4" fmla="*/ 391726 w 411814"/>
                <a:gd name="connsiteY4" fmla="*/ 39904 h 40086"/>
                <a:gd name="connsiteX5" fmla="*/ 411770 w 411814"/>
                <a:gd name="connsiteY5" fmla="*/ 19860 h 40086"/>
                <a:gd name="connsiteX6" fmla="*/ 391726 w 411814"/>
                <a:gd name="connsiteY6" fmla="*/ -183 h 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814" h="40086">
                  <a:moveTo>
                    <a:pt x="391726" y="-183"/>
                  </a:moveTo>
                  <a:lnTo>
                    <a:pt x="19998" y="-183"/>
                  </a:lnTo>
                  <a:cubicBezTo>
                    <a:pt x="8928" y="-183"/>
                    <a:pt x="-45" y="8790"/>
                    <a:pt x="-45" y="19860"/>
                  </a:cubicBezTo>
                  <a:cubicBezTo>
                    <a:pt x="-45" y="30930"/>
                    <a:pt x="8928" y="39904"/>
                    <a:pt x="19998" y="39904"/>
                  </a:cubicBezTo>
                  <a:lnTo>
                    <a:pt x="391726" y="39904"/>
                  </a:lnTo>
                  <a:cubicBezTo>
                    <a:pt x="402797" y="39904"/>
                    <a:pt x="411770" y="30930"/>
                    <a:pt x="411770" y="19860"/>
                  </a:cubicBezTo>
                  <a:cubicBezTo>
                    <a:pt x="411770" y="8790"/>
                    <a:pt x="402797" y="-183"/>
                    <a:pt x="391726" y="-183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15B9B28-9FBF-2541-8E86-DB8ADC49E38E}"/>
                </a:ext>
              </a:extLst>
            </p:cNvPr>
            <p:cNvSpPr/>
            <p:nvPr/>
          </p:nvSpPr>
          <p:spPr>
            <a:xfrm>
              <a:off x="6777312" y="2111831"/>
              <a:ext cx="581284" cy="394439"/>
            </a:xfrm>
            <a:custGeom>
              <a:avLst/>
              <a:gdLst>
                <a:gd name="connsiteX0" fmla="*/ 581240 w 581284"/>
                <a:gd name="connsiteY0" fmla="*/ 115745 h 394439"/>
                <a:gd name="connsiteX1" fmla="*/ 540367 w 581284"/>
                <a:gd name="connsiteY1" fmla="*/ 74718 h 394439"/>
                <a:gd name="connsiteX2" fmla="*/ 499339 w 581284"/>
                <a:gd name="connsiteY2" fmla="*/ 115591 h 394439"/>
                <a:gd name="connsiteX3" fmla="*/ 502762 w 581284"/>
                <a:gd name="connsiteY3" fmla="*/ 132057 h 394439"/>
                <a:gd name="connsiteX4" fmla="*/ 373806 w 581284"/>
                <a:gd name="connsiteY4" fmla="*/ 218676 h 394439"/>
                <a:gd name="connsiteX5" fmla="*/ 314848 w 581284"/>
                <a:gd name="connsiteY5" fmla="*/ 72359 h 394439"/>
                <a:gd name="connsiteX6" fmla="*/ 320383 w 581284"/>
                <a:gd name="connsiteY6" fmla="*/ 14711 h 394439"/>
                <a:gd name="connsiteX7" fmla="*/ 262735 w 581284"/>
                <a:gd name="connsiteY7" fmla="*/ 9176 h 394439"/>
                <a:gd name="connsiteX8" fmla="*/ 257200 w 581284"/>
                <a:gd name="connsiteY8" fmla="*/ 66824 h 394439"/>
                <a:gd name="connsiteX9" fmla="*/ 262735 w 581284"/>
                <a:gd name="connsiteY9" fmla="*/ 72359 h 394439"/>
                <a:gd name="connsiteX10" fmla="*/ 203745 w 581284"/>
                <a:gd name="connsiteY10" fmla="*/ 218552 h 394439"/>
                <a:gd name="connsiteX11" fmla="*/ 77564 w 581284"/>
                <a:gd name="connsiteY11" fmla="*/ 134031 h 394439"/>
                <a:gd name="connsiteX12" fmla="*/ 59023 w 581284"/>
                <a:gd name="connsiteY12" fmla="*/ 79214 h 394439"/>
                <a:gd name="connsiteX13" fmla="*/ 4203 w 581284"/>
                <a:gd name="connsiteY13" fmla="*/ 97756 h 394439"/>
                <a:gd name="connsiteX14" fmla="*/ 22747 w 581284"/>
                <a:gd name="connsiteY14" fmla="*/ 152573 h 394439"/>
                <a:gd name="connsiteX15" fmla="*/ 29245 w 581284"/>
                <a:gd name="connsiteY15" fmla="*/ 155123 h 394439"/>
                <a:gd name="connsiteX16" fmla="*/ 74604 w 581284"/>
                <a:gd name="connsiteY16" fmla="*/ 359134 h 394439"/>
                <a:gd name="connsiteX17" fmla="*/ 118391 w 581284"/>
                <a:gd name="connsiteY17" fmla="*/ 394256 h 394439"/>
                <a:gd name="connsiteX18" fmla="*/ 459191 w 581284"/>
                <a:gd name="connsiteY18" fmla="*/ 394256 h 394439"/>
                <a:gd name="connsiteX19" fmla="*/ 502947 w 581284"/>
                <a:gd name="connsiteY19" fmla="*/ 359134 h 394439"/>
                <a:gd name="connsiteX20" fmla="*/ 548122 w 581284"/>
                <a:gd name="connsiteY20" fmla="*/ 155894 h 394439"/>
                <a:gd name="connsiteX21" fmla="*/ 581240 w 581284"/>
                <a:gd name="connsiteY21" fmla="*/ 115745 h 394439"/>
                <a:gd name="connsiteX22" fmla="*/ 540290 w 581284"/>
                <a:gd name="connsiteY22" fmla="*/ 114882 h 394439"/>
                <a:gd name="connsiteX23" fmla="*/ 541153 w 581284"/>
                <a:gd name="connsiteY23" fmla="*/ 115745 h 394439"/>
                <a:gd name="connsiteX24" fmla="*/ 540290 w 581284"/>
                <a:gd name="connsiteY24" fmla="*/ 116609 h 394439"/>
                <a:gd name="connsiteX25" fmla="*/ 539426 w 581284"/>
                <a:gd name="connsiteY25" fmla="*/ 115745 h 394439"/>
                <a:gd name="connsiteX26" fmla="*/ 540290 w 581284"/>
                <a:gd name="connsiteY26" fmla="*/ 114882 h 394439"/>
                <a:gd name="connsiteX27" fmla="*/ 288791 w 581284"/>
                <a:gd name="connsiteY27" fmla="*/ 40074 h 394439"/>
                <a:gd name="connsiteX28" fmla="*/ 289655 w 581284"/>
                <a:gd name="connsiteY28" fmla="*/ 40937 h 394439"/>
                <a:gd name="connsiteX29" fmla="*/ 289346 w 581284"/>
                <a:gd name="connsiteY29" fmla="*/ 41461 h 394439"/>
                <a:gd name="connsiteX30" fmla="*/ 288205 w 581284"/>
                <a:gd name="connsiteY30" fmla="*/ 41461 h 394439"/>
                <a:gd name="connsiteX31" fmla="*/ 287928 w 581284"/>
                <a:gd name="connsiteY31" fmla="*/ 40937 h 394439"/>
                <a:gd name="connsiteX32" fmla="*/ 288791 w 581284"/>
                <a:gd name="connsiteY32" fmla="*/ 40074 h 394439"/>
                <a:gd name="connsiteX33" fmla="*/ 40901 w 581284"/>
                <a:gd name="connsiteY33" fmla="*/ 114882 h 394439"/>
                <a:gd name="connsiteX34" fmla="*/ 41912 w 581284"/>
                <a:gd name="connsiteY34" fmla="*/ 115566 h 394439"/>
                <a:gd name="connsiteX35" fmla="*/ 41224 w 581284"/>
                <a:gd name="connsiteY35" fmla="*/ 116578 h 394439"/>
                <a:gd name="connsiteX36" fmla="*/ 40901 w 581284"/>
                <a:gd name="connsiteY36" fmla="*/ 116578 h 394439"/>
                <a:gd name="connsiteX37" fmla="*/ 40216 w 581284"/>
                <a:gd name="connsiteY37" fmla="*/ 115566 h 394439"/>
                <a:gd name="connsiteX38" fmla="*/ 40901 w 581284"/>
                <a:gd name="connsiteY38" fmla="*/ 114882 h 394439"/>
                <a:gd name="connsiteX39" fmla="*/ 463816 w 581284"/>
                <a:gd name="connsiteY39" fmla="*/ 350438 h 394439"/>
                <a:gd name="connsiteX40" fmla="*/ 459191 w 581284"/>
                <a:gd name="connsiteY40" fmla="*/ 354169 h 394439"/>
                <a:gd name="connsiteX41" fmla="*/ 118391 w 581284"/>
                <a:gd name="connsiteY41" fmla="*/ 354169 h 394439"/>
                <a:gd name="connsiteX42" fmla="*/ 113735 w 581284"/>
                <a:gd name="connsiteY42" fmla="*/ 350438 h 394439"/>
                <a:gd name="connsiteX43" fmla="*/ 76146 w 581284"/>
                <a:gd name="connsiteY43" fmla="*/ 181241 h 394439"/>
                <a:gd name="connsiteX44" fmla="*/ 194001 w 581284"/>
                <a:gd name="connsiteY44" fmla="*/ 260459 h 394439"/>
                <a:gd name="connsiteX45" fmla="*/ 231815 w 581284"/>
                <a:gd name="connsiteY45" fmla="*/ 254180 h 394439"/>
                <a:gd name="connsiteX46" fmla="*/ 235075 w 581284"/>
                <a:gd name="connsiteY46" fmla="*/ 248124 h 394439"/>
                <a:gd name="connsiteX47" fmla="*/ 288791 w 581284"/>
                <a:gd name="connsiteY47" fmla="*/ 114974 h 394439"/>
                <a:gd name="connsiteX48" fmla="*/ 342477 w 581284"/>
                <a:gd name="connsiteY48" fmla="*/ 248124 h 394439"/>
                <a:gd name="connsiteX49" fmla="*/ 377546 w 581284"/>
                <a:gd name="connsiteY49" fmla="*/ 263709 h 394439"/>
                <a:gd name="connsiteX50" fmla="*/ 383581 w 581284"/>
                <a:gd name="connsiteY50" fmla="*/ 260459 h 394439"/>
                <a:gd name="connsiteX51" fmla="*/ 501436 w 581284"/>
                <a:gd name="connsiteY51" fmla="*/ 181272 h 39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81284" h="394439">
                  <a:moveTo>
                    <a:pt x="581240" y="115745"/>
                  </a:moveTo>
                  <a:cubicBezTo>
                    <a:pt x="581283" y="93130"/>
                    <a:pt x="562982" y="74761"/>
                    <a:pt x="540367" y="74718"/>
                  </a:cubicBezTo>
                  <a:cubicBezTo>
                    <a:pt x="517752" y="74675"/>
                    <a:pt x="499383" y="92976"/>
                    <a:pt x="499339" y="115591"/>
                  </a:cubicBezTo>
                  <a:cubicBezTo>
                    <a:pt x="499330" y="121259"/>
                    <a:pt x="500496" y="126865"/>
                    <a:pt x="502762" y="132057"/>
                  </a:cubicBezTo>
                  <a:lnTo>
                    <a:pt x="373806" y="218676"/>
                  </a:lnTo>
                  <a:lnTo>
                    <a:pt x="314848" y="72359"/>
                  </a:lnTo>
                  <a:cubicBezTo>
                    <a:pt x="332295" y="57968"/>
                    <a:pt x="334774" y="32158"/>
                    <a:pt x="320383" y="14711"/>
                  </a:cubicBezTo>
                  <a:cubicBezTo>
                    <a:pt x="305991" y="-2736"/>
                    <a:pt x="280182" y="-5212"/>
                    <a:pt x="262735" y="9176"/>
                  </a:cubicBezTo>
                  <a:cubicBezTo>
                    <a:pt x="245288" y="23567"/>
                    <a:pt x="242808" y="49377"/>
                    <a:pt x="257200" y="66824"/>
                  </a:cubicBezTo>
                  <a:cubicBezTo>
                    <a:pt x="258865" y="68841"/>
                    <a:pt x="260718" y="70694"/>
                    <a:pt x="262735" y="72359"/>
                  </a:cubicBezTo>
                  <a:lnTo>
                    <a:pt x="203745" y="218552"/>
                  </a:lnTo>
                  <a:lnTo>
                    <a:pt x="77564" y="134031"/>
                  </a:lnTo>
                  <a:cubicBezTo>
                    <a:pt x="87580" y="113772"/>
                    <a:pt x="79279" y="89229"/>
                    <a:pt x="59023" y="79214"/>
                  </a:cubicBezTo>
                  <a:cubicBezTo>
                    <a:pt x="38764" y="69198"/>
                    <a:pt x="14221" y="77499"/>
                    <a:pt x="4203" y="97756"/>
                  </a:cubicBezTo>
                  <a:cubicBezTo>
                    <a:pt x="-5813" y="118015"/>
                    <a:pt x="2488" y="142557"/>
                    <a:pt x="22747" y="152573"/>
                  </a:cubicBezTo>
                  <a:cubicBezTo>
                    <a:pt x="24835" y="153609"/>
                    <a:pt x="27009" y="154460"/>
                    <a:pt x="29245" y="155123"/>
                  </a:cubicBezTo>
                  <a:lnTo>
                    <a:pt x="74604" y="359134"/>
                  </a:lnTo>
                  <a:cubicBezTo>
                    <a:pt x="79076" y="379714"/>
                    <a:pt x="97333" y="394358"/>
                    <a:pt x="118391" y="394256"/>
                  </a:cubicBezTo>
                  <a:lnTo>
                    <a:pt x="459191" y="394256"/>
                  </a:lnTo>
                  <a:cubicBezTo>
                    <a:pt x="480243" y="394355"/>
                    <a:pt x="498488" y="379708"/>
                    <a:pt x="502947" y="359134"/>
                  </a:cubicBezTo>
                  <a:lnTo>
                    <a:pt x="548122" y="155894"/>
                  </a:lnTo>
                  <a:cubicBezTo>
                    <a:pt x="567333" y="152138"/>
                    <a:pt x="581206" y="135320"/>
                    <a:pt x="581240" y="115745"/>
                  </a:cubicBezTo>
                  <a:close/>
                  <a:moveTo>
                    <a:pt x="540290" y="114882"/>
                  </a:moveTo>
                  <a:cubicBezTo>
                    <a:pt x="540768" y="114882"/>
                    <a:pt x="541153" y="115267"/>
                    <a:pt x="541153" y="115745"/>
                  </a:cubicBezTo>
                  <a:cubicBezTo>
                    <a:pt x="541153" y="116223"/>
                    <a:pt x="540768" y="116609"/>
                    <a:pt x="540290" y="116609"/>
                  </a:cubicBezTo>
                  <a:cubicBezTo>
                    <a:pt x="539812" y="116609"/>
                    <a:pt x="539426" y="116223"/>
                    <a:pt x="539426" y="115745"/>
                  </a:cubicBezTo>
                  <a:cubicBezTo>
                    <a:pt x="539426" y="115267"/>
                    <a:pt x="539812" y="114882"/>
                    <a:pt x="540290" y="114882"/>
                  </a:cubicBezTo>
                  <a:close/>
                  <a:moveTo>
                    <a:pt x="288791" y="40074"/>
                  </a:moveTo>
                  <a:cubicBezTo>
                    <a:pt x="289260" y="40089"/>
                    <a:pt x="289639" y="40468"/>
                    <a:pt x="289655" y="40937"/>
                  </a:cubicBezTo>
                  <a:cubicBezTo>
                    <a:pt x="289664" y="41159"/>
                    <a:pt x="289544" y="41363"/>
                    <a:pt x="289346" y="41461"/>
                  </a:cubicBezTo>
                  <a:lnTo>
                    <a:pt x="288205" y="41461"/>
                  </a:lnTo>
                  <a:cubicBezTo>
                    <a:pt x="288023" y="41350"/>
                    <a:pt x="287918" y="41150"/>
                    <a:pt x="287928" y="40937"/>
                  </a:cubicBezTo>
                  <a:cubicBezTo>
                    <a:pt x="287943" y="40468"/>
                    <a:pt x="288322" y="40089"/>
                    <a:pt x="288791" y="40074"/>
                  </a:cubicBezTo>
                  <a:close/>
                  <a:moveTo>
                    <a:pt x="40901" y="114882"/>
                  </a:moveTo>
                  <a:cubicBezTo>
                    <a:pt x="41369" y="114792"/>
                    <a:pt x="41822" y="115098"/>
                    <a:pt x="41912" y="115566"/>
                  </a:cubicBezTo>
                  <a:cubicBezTo>
                    <a:pt x="42001" y="116035"/>
                    <a:pt x="41693" y="116488"/>
                    <a:pt x="41224" y="116578"/>
                  </a:cubicBezTo>
                  <a:cubicBezTo>
                    <a:pt x="41119" y="116599"/>
                    <a:pt x="41008" y="116599"/>
                    <a:pt x="40901" y="116578"/>
                  </a:cubicBezTo>
                  <a:cubicBezTo>
                    <a:pt x="40432" y="116488"/>
                    <a:pt x="40127" y="116035"/>
                    <a:pt x="40216" y="115566"/>
                  </a:cubicBezTo>
                  <a:cubicBezTo>
                    <a:pt x="40281" y="115221"/>
                    <a:pt x="40552" y="114950"/>
                    <a:pt x="40901" y="114882"/>
                  </a:cubicBezTo>
                  <a:close/>
                  <a:moveTo>
                    <a:pt x="463816" y="350438"/>
                  </a:moveTo>
                  <a:cubicBezTo>
                    <a:pt x="463351" y="352618"/>
                    <a:pt x="461420" y="354176"/>
                    <a:pt x="459191" y="354169"/>
                  </a:cubicBezTo>
                  <a:lnTo>
                    <a:pt x="118391" y="354169"/>
                  </a:lnTo>
                  <a:cubicBezTo>
                    <a:pt x="116150" y="354191"/>
                    <a:pt x="114204" y="352631"/>
                    <a:pt x="113735" y="350438"/>
                  </a:cubicBezTo>
                  <a:lnTo>
                    <a:pt x="76146" y="181241"/>
                  </a:lnTo>
                  <a:lnTo>
                    <a:pt x="194001" y="260459"/>
                  </a:lnTo>
                  <a:cubicBezTo>
                    <a:pt x="206178" y="269167"/>
                    <a:pt x="223107" y="266358"/>
                    <a:pt x="231815" y="254180"/>
                  </a:cubicBezTo>
                  <a:cubicBezTo>
                    <a:pt x="233154" y="252309"/>
                    <a:pt x="234252" y="250274"/>
                    <a:pt x="235075" y="248124"/>
                  </a:cubicBezTo>
                  <a:lnTo>
                    <a:pt x="288791" y="114974"/>
                  </a:lnTo>
                  <a:lnTo>
                    <a:pt x="342477" y="248124"/>
                  </a:lnTo>
                  <a:cubicBezTo>
                    <a:pt x="347857" y="262111"/>
                    <a:pt x="363559" y="269090"/>
                    <a:pt x="377546" y="263709"/>
                  </a:cubicBezTo>
                  <a:cubicBezTo>
                    <a:pt x="379686" y="262885"/>
                    <a:pt x="381715" y="261794"/>
                    <a:pt x="383581" y="260459"/>
                  </a:cubicBezTo>
                  <a:lnTo>
                    <a:pt x="501436" y="181272"/>
                  </a:ln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7345C825-550D-DC1C-0115-CA2DFE25D3DF}"/>
              </a:ext>
            </a:extLst>
          </p:cNvPr>
          <p:cNvSpPr/>
          <p:nvPr/>
        </p:nvSpPr>
        <p:spPr>
          <a:xfrm>
            <a:off x="984250" y="5110127"/>
            <a:ext cx="10223500" cy="574855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50800" dir="5400000" algn="ctr" rotWithShape="0">
              <a:schemeClr val="accent1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9D57684E-C3B3-E47E-F6C2-CCA4C5D05185}"/>
              </a:ext>
            </a:extLst>
          </p:cNvPr>
          <p:cNvSpPr/>
          <p:nvPr/>
        </p:nvSpPr>
        <p:spPr>
          <a:xfrm>
            <a:off x="1812656" y="5266308"/>
            <a:ext cx="8566689" cy="3170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37422553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797BCC9-0565-B040-5D5A-1261AFC5AFD9}"/>
              </a:ext>
            </a:extLst>
          </p:cNvPr>
          <p:cNvSpPr/>
          <p:nvPr/>
        </p:nvSpPr>
        <p:spPr>
          <a:xfrm>
            <a:off x="733425" y="0"/>
            <a:ext cx="2415514" cy="6850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021EAF1-EF89-27AE-E20C-8CBD05C42D7C}"/>
              </a:ext>
            </a:extLst>
          </p:cNvPr>
          <p:cNvGrpSpPr/>
          <p:nvPr/>
        </p:nvGrpSpPr>
        <p:grpSpPr>
          <a:xfrm>
            <a:off x="3654715" y="2596198"/>
            <a:ext cx="7718136" cy="2074009"/>
            <a:chOff x="3416590" y="2462848"/>
            <a:chExt cx="8278034" cy="222446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338D97A-FE30-8A09-AA29-16A4C563D170}"/>
                </a:ext>
              </a:extLst>
            </p:cNvPr>
            <p:cNvSpPr txBox="1"/>
            <p:nvPr/>
          </p:nvSpPr>
          <p:spPr>
            <a:xfrm>
              <a:off x="3716034" y="2933904"/>
              <a:ext cx="4796818" cy="108934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66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感</a:t>
              </a:r>
              <a:r>
                <a:rPr lang="en-US" altLang="zh-CN" sz="66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/</a:t>
              </a:r>
              <a:r>
                <a:rPr lang="zh-CN" altLang="en-US" sz="66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谢</a:t>
              </a:r>
              <a:r>
                <a:rPr lang="en-US" altLang="zh-CN" sz="66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/</a:t>
              </a:r>
              <a:r>
                <a:rPr lang="zh-CN" altLang="en-US" sz="66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观</a:t>
              </a:r>
              <a:r>
                <a:rPr lang="en-US" altLang="zh-CN" sz="66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/</a:t>
              </a:r>
              <a:r>
                <a:rPr lang="zh-CN" altLang="en-US" sz="66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看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D11E376-3B29-8BCA-8453-A8B6437858BB}"/>
                </a:ext>
              </a:extLst>
            </p:cNvPr>
            <p:cNvSpPr txBox="1"/>
            <p:nvPr/>
          </p:nvSpPr>
          <p:spPr>
            <a:xfrm>
              <a:off x="3738118" y="2462848"/>
              <a:ext cx="3576123" cy="33010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>
                      <a:lumMod val="100000"/>
                    </a:schemeClr>
                  </a:solidFill>
                  <a:latin typeface="+mn-ea"/>
                </a:rPr>
                <a:t>输入你的副标题或大标题英文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0FDBBC2-7E00-5991-901B-2EFF42CBA5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71711" y="2627900"/>
              <a:ext cx="4222913" cy="0"/>
            </a:xfrm>
            <a:prstGeom prst="line">
              <a:avLst/>
            </a:prstGeom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BA88823-72D5-4BD5-959D-E81418BFA425}"/>
                </a:ext>
              </a:extLst>
            </p:cNvPr>
            <p:cNvGrpSpPr/>
            <p:nvPr/>
          </p:nvGrpSpPr>
          <p:grpSpPr>
            <a:xfrm>
              <a:off x="3416590" y="4456239"/>
              <a:ext cx="1403066" cy="231073"/>
              <a:chOff x="4095451" y="4640913"/>
              <a:chExt cx="1403066" cy="231073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3DFDE4AB-E84D-F1B5-0088-1627C914B6FB}"/>
                  </a:ext>
                </a:extLst>
              </p:cNvPr>
              <p:cNvSpPr/>
              <p:nvPr/>
            </p:nvSpPr>
            <p:spPr>
              <a:xfrm>
                <a:off x="4095451" y="4672584"/>
                <a:ext cx="164592" cy="164592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5400" dirty="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74D7622-A465-8C07-E943-1ACFB550397F}"/>
                  </a:ext>
                </a:extLst>
              </p:cNvPr>
              <p:cNvSpPr txBox="1"/>
              <p:nvPr/>
            </p:nvSpPr>
            <p:spPr>
              <a:xfrm>
                <a:off x="4408487" y="4640913"/>
                <a:ext cx="1090030" cy="23107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latin typeface="+mn-ea"/>
                  </a:rPr>
                  <a:t>汇报人：</a:t>
                </a:r>
                <a:r>
                  <a:rPr lang="en-US" altLang="zh-CN" sz="1400" dirty="0">
                    <a:solidFill>
                      <a:schemeClr val="accent1">
                        <a:lumMod val="100000"/>
                      </a:schemeClr>
                    </a:solidFill>
                    <a:latin typeface="+mn-ea"/>
                  </a:rPr>
                  <a:t>xxx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0D6CEDB-143D-71CF-82A7-46EA41DDCED6}"/>
                </a:ext>
              </a:extLst>
            </p:cNvPr>
            <p:cNvGrpSpPr/>
            <p:nvPr/>
          </p:nvGrpSpPr>
          <p:grpSpPr>
            <a:xfrm>
              <a:off x="5675158" y="4456239"/>
              <a:ext cx="1210505" cy="231073"/>
              <a:chOff x="4095451" y="4640913"/>
              <a:chExt cx="1210505" cy="231073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573B86D5-3636-A51C-C59E-9FD954755439}"/>
                  </a:ext>
                </a:extLst>
              </p:cNvPr>
              <p:cNvSpPr/>
              <p:nvPr/>
            </p:nvSpPr>
            <p:spPr>
              <a:xfrm>
                <a:off x="4095451" y="4672584"/>
                <a:ext cx="164592" cy="164592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5400" dirty="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AB227E1-DC22-732E-9EF6-261C10397008}"/>
                  </a:ext>
                </a:extLst>
              </p:cNvPr>
              <p:cNvSpPr txBox="1"/>
              <p:nvPr/>
            </p:nvSpPr>
            <p:spPr>
              <a:xfrm>
                <a:off x="4408487" y="4640913"/>
                <a:ext cx="897469" cy="23107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latin typeface="+mn-ea"/>
                  </a:rPr>
                  <a:t>单位：</a:t>
                </a:r>
                <a:r>
                  <a:rPr lang="en-US" altLang="zh-CN" sz="1400" dirty="0">
                    <a:solidFill>
                      <a:schemeClr val="accent1">
                        <a:lumMod val="100000"/>
                      </a:schemeClr>
                    </a:solidFill>
                    <a:latin typeface="+mn-ea"/>
                  </a:rPr>
                  <a:t>xxx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E76492C-335A-D548-BDEF-D5CA4870EFEA}"/>
                </a:ext>
              </a:extLst>
            </p:cNvPr>
            <p:cNvSpPr/>
            <p:nvPr/>
          </p:nvSpPr>
          <p:spPr>
            <a:xfrm flipH="1">
              <a:off x="3416590" y="2462848"/>
              <a:ext cx="91440" cy="151923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5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78261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16961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473694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010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初心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600570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Chu </a:t>
            </a:r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xin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351702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bubu3059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C11F871-5520-53ED-852B-C54E949BA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168" y="655865"/>
            <a:ext cx="1904456" cy="19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初心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FC3DB71-5788-5956-5711-58A191421F56}"/>
              </a:ext>
            </a:extLst>
          </p:cNvPr>
          <p:cNvSpPr/>
          <p:nvPr/>
        </p:nvSpPr>
        <p:spPr>
          <a:xfrm>
            <a:off x="0" y="0"/>
            <a:ext cx="3952569" cy="4020457"/>
          </a:xfrm>
          <a:custGeom>
            <a:avLst/>
            <a:gdLst>
              <a:gd name="connsiteX0" fmla="*/ 2420050 w 3952569"/>
              <a:gd name="connsiteY0" fmla="*/ 0 h 4020457"/>
              <a:gd name="connsiteX1" fmla="*/ 3949141 w 3952569"/>
              <a:gd name="connsiteY1" fmla="*/ 0 h 4020457"/>
              <a:gd name="connsiteX2" fmla="*/ 3952569 w 3952569"/>
              <a:gd name="connsiteY2" fmla="*/ 67888 h 4020457"/>
              <a:gd name="connsiteX3" fmla="*/ 0 w 3952569"/>
              <a:gd name="connsiteY3" fmla="*/ 4020457 h 4020457"/>
              <a:gd name="connsiteX4" fmla="*/ 0 w 3952569"/>
              <a:gd name="connsiteY4" fmla="*/ 2491366 h 4020457"/>
              <a:gd name="connsiteX5" fmla="*/ 2423478 w 3952569"/>
              <a:gd name="connsiteY5" fmla="*/ 67888 h 402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2569" h="4020457">
                <a:moveTo>
                  <a:pt x="2420050" y="0"/>
                </a:moveTo>
                <a:lnTo>
                  <a:pt x="3949141" y="0"/>
                </a:lnTo>
                <a:lnTo>
                  <a:pt x="3952569" y="67888"/>
                </a:lnTo>
                <a:cubicBezTo>
                  <a:pt x="3952569" y="2250832"/>
                  <a:pt x="2182944" y="4020457"/>
                  <a:pt x="0" y="4020457"/>
                </a:cubicBezTo>
                <a:lnTo>
                  <a:pt x="0" y="2491366"/>
                </a:lnTo>
                <a:cubicBezTo>
                  <a:pt x="1338450" y="2491366"/>
                  <a:pt x="2423478" y="1406338"/>
                  <a:pt x="2423478" y="6788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D7C11B-55BA-B5A4-511C-34A07746FE01}"/>
              </a:ext>
            </a:extLst>
          </p:cNvPr>
          <p:cNvSpPr txBox="1"/>
          <p:nvPr/>
        </p:nvSpPr>
        <p:spPr>
          <a:xfrm>
            <a:off x="1422000" y="2651492"/>
            <a:ext cx="2802566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accent1">
                    <a:alpha val="2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 dirty="0">
              <a:solidFill>
                <a:schemeClr val="accent1">
                  <a:alpha val="2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D7A17F-5757-2A05-90EC-5BA845BCC8EF}"/>
              </a:ext>
            </a:extLst>
          </p:cNvPr>
          <p:cNvSpPr txBox="1"/>
          <p:nvPr/>
        </p:nvSpPr>
        <p:spPr>
          <a:xfrm>
            <a:off x="1420866" y="2852291"/>
            <a:ext cx="2673698" cy="13542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44E6AB2-551A-3FF7-BAF9-9EA9D048ADEB}"/>
              </a:ext>
            </a:extLst>
          </p:cNvPr>
          <p:cNvGrpSpPr/>
          <p:nvPr/>
        </p:nvGrpSpPr>
        <p:grpSpPr>
          <a:xfrm>
            <a:off x="6087187" y="930692"/>
            <a:ext cx="3424608" cy="1354217"/>
            <a:chOff x="6087187" y="930692"/>
            <a:chExt cx="3424608" cy="135421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2BB226B-E454-4E30-A64D-5B9314E10F12}"/>
                </a:ext>
              </a:extLst>
            </p:cNvPr>
            <p:cNvSpPr txBox="1"/>
            <p:nvPr/>
          </p:nvSpPr>
          <p:spPr>
            <a:xfrm>
              <a:off x="6087187" y="930692"/>
              <a:ext cx="1331859" cy="135421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altLang="zh-CN" sz="8800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8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D0A45E1-6EBE-1F69-9A56-9B9D4C70BE5B}"/>
                </a:ext>
              </a:extLst>
            </p:cNvPr>
            <p:cNvSpPr/>
            <p:nvPr/>
          </p:nvSpPr>
          <p:spPr>
            <a:xfrm>
              <a:off x="6165851" y="1882761"/>
              <a:ext cx="3345944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1A410FE-711F-E1F4-3BDC-1F6047EA50AB}"/>
                </a:ext>
              </a:extLst>
            </p:cNvPr>
            <p:cNvSpPr txBox="1"/>
            <p:nvPr/>
          </p:nvSpPr>
          <p:spPr>
            <a:xfrm>
              <a:off x="7665135" y="1206171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84FF519-1DB7-D4F7-9BBD-FC721676DDDD}"/>
                </a:ext>
              </a:extLst>
            </p:cNvPr>
            <p:cNvSpPr txBox="1"/>
            <p:nvPr/>
          </p:nvSpPr>
          <p:spPr>
            <a:xfrm>
              <a:off x="7665134" y="1598593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301C5F-0A8B-5309-22E3-4B2A8E18EADC}"/>
                </a:ext>
              </a:extLst>
            </p:cNvPr>
            <p:cNvCxnSpPr>
              <a:cxnSpLocks/>
            </p:cNvCxnSpPr>
            <p:nvPr/>
          </p:nvCxnSpPr>
          <p:spPr>
            <a:xfrm>
              <a:off x="6197600" y="1880544"/>
              <a:ext cx="3314194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F20FEDB-F3B7-C83C-3CBC-46694298D153}"/>
              </a:ext>
            </a:extLst>
          </p:cNvPr>
          <p:cNvGrpSpPr/>
          <p:nvPr/>
        </p:nvGrpSpPr>
        <p:grpSpPr>
          <a:xfrm>
            <a:off x="6087187" y="2751892"/>
            <a:ext cx="3424608" cy="1354217"/>
            <a:chOff x="6087187" y="2174970"/>
            <a:chExt cx="3424608" cy="135421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EBD2EBC-7C18-68A4-4436-38A80CC23BA1}"/>
                </a:ext>
              </a:extLst>
            </p:cNvPr>
            <p:cNvSpPr txBox="1"/>
            <p:nvPr/>
          </p:nvSpPr>
          <p:spPr>
            <a:xfrm>
              <a:off x="6087187" y="2174970"/>
              <a:ext cx="1577947" cy="135421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altLang="zh-CN" sz="8800" dirty="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z="8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17810E1-86CA-2C79-00C1-3738A32FFF60}"/>
                </a:ext>
              </a:extLst>
            </p:cNvPr>
            <p:cNvSpPr/>
            <p:nvPr/>
          </p:nvSpPr>
          <p:spPr>
            <a:xfrm>
              <a:off x="6165851" y="3127039"/>
              <a:ext cx="3345944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DD3F7E6-49C3-0791-5220-7EFACCDEBE36}"/>
                </a:ext>
              </a:extLst>
            </p:cNvPr>
            <p:cNvSpPr txBox="1"/>
            <p:nvPr/>
          </p:nvSpPr>
          <p:spPr>
            <a:xfrm>
              <a:off x="7665135" y="2450449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1EAEC6-C54E-1BFB-F196-E0FC8BEC36EC}"/>
                </a:ext>
              </a:extLst>
            </p:cNvPr>
            <p:cNvSpPr txBox="1"/>
            <p:nvPr/>
          </p:nvSpPr>
          <p:spPr>
            <a:xfrm>
              <a:off x="7665134" y="2842871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0B240944-EB9B-6FCF-C921-D4D5EAD37929}"/>
                </a:ext>
              </a:extLst>
            </p:cNvPr>
            <p:cNvCxnSpPr>
              <a:cxnSpLocks/>
            </p:cNvCxnSpPr>
            <p:nvPr/>
          </p:nvCxnSpPr>
          <p:spPr>
            <a:xfrm>
              <a:off x="6197600" y="3124822"/>
              <a:ext cx="3314194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EE93572-88DF-DFC9-B266-5FA16F12532F}"/>
              </a:ext>
            </a:extLst>
          </p:cNvPr>
          <p:cNvGrpSpPr/>
          <p:nvPr/>
        </p:nvGrpSpPr>
        <p:grpSpPr>
          <a:xfrm>
            <a:off x="6087187" y="4634259"/>
            <a:ext cx="3424608" cy="1354217"/>
            <a:chOff x="6087187" y="3388291"/>
            <a:chExt cx="3424608" cy="135421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8CE2740-50B8-35C8-7064-F75C89BEB08B}"/>
                </a:ext>
              </a:extLst>
            </p:cNvPr>
            <p:cNvSpPr txBox="1"/>
            <p:nvPr/>
          </p:nvSpPr>
          <p:spPr>
            <a:xfrm>
              <a:off x="6087187" y="3388291"/>
              <a:ext cx="1577947" cy="135421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altLang="zh-CN" sz="8800" dirty="0">
                  <a:solidFill>
                    <a:schemeClr val="accent1"/>
                  </a:solidFill>
                  <a:latin typeface="+mj-ea"/>
                  <a:ea typeface="+mj-ea"/>
                </a:rPr>
                <a:t>03</a:t>
              </a:r>
              <a:endParaRPr lang="zh-CN" altLang="en-US" sz="8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9B7682D-4A04-9786-E027-838F6919AD35}"/>
                </a:ext>
              </a:extLst>
            </p:cNvPr>
            <p:cNvSpPr/>
            <p:nvPr/>
          </p:nvSpPr>
          <p:spPr>
            <a:xfrm>
              <a:off x="6165851" y="4340360"/>
              <a:ext cx="3345944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6DEBCAC-EFE5-0194-A73B-D1B4E6A80BC7}"/>
                </a:ext>
              </a:extLst>
            </p:cNvPr>
            <p:cNvSpPr txBox="1"/>
            <p:nvPr/>
          </p:nvSpPr>
          <p:spPr>
            <a:xfrm>
              <a:off x="7665135" y="366377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B8AED1-07B6-4C91-0604-46E0FDB56236}"/>
                </a:ext>
              </a:extLst>
            </p:cNvPr>
            <p:cNvSpPr txBox="1"/>
            <p:nvPr/>
          </p:nvSpPr>
          <p:spPr>
            <a:xfrm>
              <a:off x="7665134" y="405619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5E51D61-1250-1318-4EAE-0F8FCA4C8809}"/>
                </a:ext>
              </a:extLst>
            </p:cNvPr>
            <p:cNvCxnSpPr>
              <a:cxnSpLocks/>
            </p:cNvCxnSpPr>
            <p:nvPr/>
          </p:nvCxnSpPr>
          <p:spPr>
            <a:xfrm>
              <a:off x="6197600" y="4338143"/>
              <a:ext cx="3314194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7670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69CB723-1790-DEEC-D49E-5681E36A51CD}"/>
              </a:ext>
            </a:extLst>
          </p:cNvPr>
          <p:cNvSpPr/>
          <p:nvPr/>
        </p:nvSpPr>
        <p:spPr>
          <a:xfrm>
            <a:off x="1988734" y="2301318"/>
            <a:ext cx="2432116" cy="243211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latin typeface="+mj-lt"/>
              </a:rPr>
              <a:t>01</a:t>
            </a:r>
            <a:endParaRPr kumimoji="1" lang="zh-CN" altLang="en-US" sz="8000" dirty="0">
              <a:latin typeface="+mj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BA69D01-2412-3922-6503-97F6E5111262}"/>
              </a:ext>
            </a:extLst>
          </p:cNvPr>
          <p:cNvSpPr/>
          <p:nvPr/>
        </p:nvSpPr>
        <p:spPr>
          <a:xfrm>
            <a:off x="1887397" y="2124566"/>
            <a:ext cx="843698" cy="8436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10E149-3956-8D97-8B52-9957B423F584}"/>
              </a:ext>
            </a:extLst>
          </p:cNvPr>
          <p:cNvSpPr txBox="1"/>
          <p:nvPr/>
        </p:nvSpPr>
        <p:spPr>
          <a:xfrm>
            <a:off x="5174994" y="2546415"/>
            <a:ext cx="119103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PARE</a:t>
            </a:r>
            <a:r>
              <a:rPr kumimoji="1" lang="zh-CN" altLang="en-US" dirty="0">
                <a:solidFill>
                  <a:schemeClr val="accent1">
                    <a:lumMod val="100000"/>
                  </a:schemeClr>
                </a:solidFill>
              </a:rPr>
              <a:t> </a:t>
            </a:r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OEN</a:t>
            </a:r>
            <a:r>
              <a:rPr kumimoji="1" lang="zh-CN" altLang="en-US" dirty="0">
                <a:solidFill>
                  <a:schemeClr val="accent1">
                    <a:lumMod val="100000"/>
                  </a:schemeClr>
                </a:solidFill>
              </a:rPr>
              <a:t> </a:t>
            </a:r>
          </a:p>
        </p:txBody>
      </p:sp>
      <p:cxnSp>
        <p:nvCxnSpPr>
          <p:cNvPr id="5" name="直线连接符 5">
            <a:extLst>
              <a:ext uri="{FF2B5EF4-FFF2-40B4-BE49-F238E27FC236}">
                <a16:creationId xmlns:a16="http://schemas.microsoft.com/office/drawing/2014/main" id="{B478A79D-2E52-2E0B-0AC8-65D75A331FE6}"/>
              </a:ext>
            </a:extLst>
          </p:cNvPr>
          <p:cNvCxnSpPr>
            <a:cxnSpLocks/>
          </p:cNvCxnSpPr>
          <p:nvPr/>
        </p:nvCxnSpPr>
        <p:spPr>
          <a:xfrm>
            <a:off x="6447934" y="2684914"/>
            <a:ext cx="375154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连接符 6">
            <a:extLst>
              <a:ext uri="{FF2B5EF4-FFF2-40B4-BE49-F238E27FC236}">
                <a16:creationId xmlns:a16="http://schemas.microsoft.com/office/drawing/2014/main" id="{AFA8B54F-A9A0-97A7-CD0C-058EEA61694D}"/>
              </a:ext>
            </a:extLst>
          </p:cNvPr>
          <p:cNvCxnSpPr>
            <a:cxnSpLocks/>
          </p:cNvCxnSpPr>
          <p:nvPr/>
        </p:nvCxnSpPr>
        <p:spPr>
          <a:xfrm>
            <a:off x="5174995" y="4494860"/>
            <a:ext cx="502448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AE0A54E8-C398-5E50-A67C-63977726E0CC}"/>
              </a:ext>
            </a:extLst>
          </p:cNvPr>
          <p:cNvSpPr txBox="1"/>
          <p:nvPr/>
        </p:nvSpPr>
        <p:spPr>
          <a:xfrm>
            <a:off x="5174994" y="3043584"/>
            <a:ext cx="5129609" cy="12311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80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过渡页标题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CEF32A8-51D4-D7BD-A9A6-79BB1BAC7509}"/>
              </a:ext>
            </a:extLst>
          </p:cNvPr>
          <p:cNvSpPr/>
          <p:nvPr/>
        </p:nvSpPr>
        <p:spPr>
          <a:xfrm>
            <a:off x="-603316" y="6117996"/>
            <a:ext cx="1480008" cy="148000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同心圆 13">
            <a:extLst>
              <a:ext uri="{FF2B5EF4-FFF2-40B4-BE49-F238E27FC236}">
                <a16:creationId xmlns:a16="http://schemas.microsoft.com/office/drawing/2014/main" id="{07AE19BD-7464-846A-02FB-76370CECC411}"/>
              </a:ext>
            </a:extLst>
          </p:cNvPr>
          <p:cNvSpPr/>
          <p:nvPr/>
        </p:nvSpPr>
        <p:spPr>
          <a:xfrm>
            <a:off x="11254033" y="-937967"/>
            <a:ext cx="1875934" cy="1875934"/>
          </a:xfrm>
          <a:prstGeom prst="donut">
            <a:avLst>
              <a:gd name="adj" fmla="val 15438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949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6">
            <a:extLst>
              <a:ext uri="{FF2B5EF4-FFF2-40B4-BE49-F238E27FC236}">
                <a16:creationId xmlns:a16="http://schemas.microsoft.com/office/drawing/2014/main" id="{3A80D5AF-6E6D-7436-1D58-017D80F1349C}"/>
              </a:ext>
            </a:extLst>
          </p:cNvPr>
          <p:cNvSpPr/>
          <p:nvPr/>
        </p:nvSpPr>
        <p:spPr>
          <a:xfrm>
            <a:off x="9652019" y="2474702"/>
            <a:ext cx="698992" cy="698992"/>
          </a:xfrm>
          <a:prstGeom prst="donut">
            <a:avLst>
              <a:gd name="adj" fmla="val 17790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609A4E9-5E10-4957-E13D-BC49FE724246}"/>
              </a:ext>
            </a:extLst>
          </p:cNvPr>
          <p:cNvSpPr/>
          <p:nvPr/>
        </p:nvSpPr>
        <p:spPr>
          <a:xfrm>
            <a:off x="1" y="1402237"/>
            <a:ext cx="2026763" cy="4053526"/>
          </a:xfrm>
          <a:custGeom>
            <a:avLst/>
            <a:gdLst>
              <a:gd name="connsiteX0" fmla="*/ 0 w 2026763"/>
              <a:gd name="connsiteY0" fmla="*/ 0 h 4053526"/>
              <a:gd name="connsiteX1" fmla="*/ 2026763 w 2026763"/>
              <a:gd name="connsiteY1" fmla="*/ 2026763 h 4053526"/>
              <a:gd name="connsiteX2" fmla="*/ 0 w 2026763"/>
              <a:gd name="connsiteY2" fmla="*/ 4053526 h 4053526"/>
              <a:gd name="connsiteX3" fmla="*/ 0 w 2026763"/>
              <a:gd name="connsiteY3" fmla="*/ 3332404 h 4053526"/>
              <a:gd name="connsiteX4" fmla="*/ 1305641 w 2026763"/>
              <a:gd name="connsiteY4" fmla="*/ 2026763 h 4053526"/>
              <a:gd name="connsiteX5" fmla="*/ 0 w 2026763"/>
              <a:gd name="connsiteY5" fmla="*/ 721122 h 405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6763" h="4053526">
                <a:moveTo>
                  <a:pt x="0" y="0"/>
                </a:moveTo>
                <a:cubicBezTo>
                  <a:pt x="1119350" y="0"/>
                  <a:pt x="2026763" y="907413"/>
                  <a:pt x="2026763" y="2026763"/>
                </a:cubicBezTo>
                <a:cubicBezTo>
                  <a:pt x="2026763" y="3146113"/>
                  <a:pt x="1119350" y="4053526"/>
                  <a:pt x="0" y="4053526"/>
                </a:cubicBezTo>
                <a:lnTo>
                  <a:pt x="0" y="3332404"/>
                </a:lnTo>
                <a:cubicBezTo>
                  <a:pt x="721086" y="3332404"/>
                  <a:pt x="1305641" y="2747849"/>
                  <a:pt x="1305641" y="2026763"/>
                </a:cubicBezTo>
                <a:cubicBezTo>
                  <a:pt x="1305641" y="1305677"/>
                  <a:pt x="721086" y="721122"/>
                  <a:pt x="0" y="721122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A6DC9D-A6D6-0AF9-1E26-743697D499A8}"/>
              </a:ext>
            </a:extLst>
          </p:cNvPr>
          <p:cNvSpPr txBox="1"/>
          <p:nvPr/>
        </p:nvSpPr>
        <p:spPr>
          <a:xfrm>
            <a:off x="5420091" y="2676118"/>
            <a:ext cx="461664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过渡页标题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3E04C4-19DF-8996-E8AC-07AB87F3D233}"/>
              </a:ext>
            </a:extLst>
          </p:cNvPr>
          <p:cNvSpPr txBox="1"/>
          <p:nvPr/>
        </p:nvSpPr>
        <p:spPr>
          <a:xfrm>
            <a:off x="3223031" y="2544776"/>
            <a:ext cx="2011769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138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01</a:t>
            </a:r>
            <a:endParaRPr kumimoji="1" lang="zh-CN" altLang="en-US" sz="13800" dirty="0">
              <a:solidFill>
                <a:schemeClr val="accen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746844-95BE-37E4-54B5-1EA27292F1C6}"/>
              </a:ext>
            </a:extLst>
          </p:cNvPr>
          <p:cNvSpPr txBox="1"/>
          <p:nvPr/>
        </p:nvSpPr>
        <p:spPr>
          <a:xfrm>
            <a:off x="5441750" y="3985530"/>
            <a:ext cx="45597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accent1">
                    <a:lumMod val="100000"/>
                  </a:schemeClr>
                </a:solidFill>
              </a:rPr>
              <a:t>Transition Page Title</a:t>
            </a:r>
            <a:endParaRPr kumimoji="1" lang="zh-CN" altLang="en-US" sz="2000" dirty="0">
              <a:solidFill>
                <a:schemeClr val="accent1">
                  <a:lumMod val="100000"/>
                </a:schemeClr>
              </a:solidFill>
            </a:endParaRPr>
          </a:p>
        </p:txBody>
      </p:sp>
      <p:cxnSp>
        <p:nvCxnSpPr>
          <p:cNvPr id="7" name="直线连接符 8">
            <a:extLst>
              <a:ext uri="{FF2B5EF4-FFF2-40B4-BE49-F238E27FC236}">
                <a16:creationId xmlns:a16="http://schemas.microsoft.com/office/drawing/2014/main" id="{9CAE80E5-C6A1-0D2E-B957-85C3754D46C5}"/>
              </a:ext>
            </a:extLst>
          </p:cNvPr>
          <p:cNvCxnSpPr>
            <a:cxnSpLocks/>
          </p:cNvCxnSpPr>
          <p:nvPr/>
        </p:nvCxnSpPr>
        <p:spPr>
          <a:xfrm>
            <a:off x="5441750" y="3840680"/>
            <a:ext cx="4477502" cy="0"/>
          </a:xfrm>
          <a:prstGeom prst="line">
            <a:avLst/>
          </a:prstGeom>
          <a:ln w="1905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4C3AECB-2507-D81A-CC66-3EB91C5E3EBB}"/>
              </a:ext>
            </a:extLst>
          </p:cNvPr>
          <p:cNvSpPr/>
          <p:nvPr/>
        </p:nvSpPr>
        <p:spPr>
          <a:xfrm>
            <a:off x="11446934" y="6112934"/>
            <a:ext cx="745066" cy="745066"/>
          </a:xfrm>
          <a:custGeom>
            <a:avLst/>
            <a:gdLst>
              <a:gd name="connsiteX0" fmla="*/ 745066 w 745066"/>
              <a:gd name="connsiteY0" fmla="*/ 0 h 745066"/>
              <a:gd name="connsiteX1" fmla="*/ 745066 w 745066"/>
              <a:gd name="connsiteY1" fmla="*/ 745066 h 745066"/>
              <a:gd name="connsiteX2" fmla="*/ 0 w 745066"/>
              <a:gd name="connsiteY2" fmla="*/ 745066 h 745066"/>
              <a:gd name="connsiteX3" fmla="*/ 745066 w 745066"/>
              <a:gd name="connsiteY3" fmla="*/ 0 h 745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066" h="745066">
                <a:moveTo>
                  <a:pt x="745066" y="0"/>
                </a:moveTo>
                <a:lnTo>
                  <a:pt x="745066" y="745066"/>
                </a:lnTo>
                <a:lnTo>
                  <a:pt x="0" y="745066"/>
                </a:lnTo>
                <a:cubicBezTo>
                  <a:pt x="0" y="333577"/>
                  <a:pt x="333577" y="0"/>
                  <a:pt x="74506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59319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5EAA2198-CC30-10EC-5743-5E8188902C3B}"/>
              </a:ext>
            </a:extLst>
          </p:cNvPr>
          <p:cNvSpPr/>
          <p:nvPr/>
        </p:nvSpPr>
        <p:spPr>
          <a:xfrm>
            <a:off x="-1736647" y="4743780"/>
            <a:ext cx="3473294" cy="3473294"/>
          </a:xfrm>
          <a:prstGeom prst="ellipse">
            <a:avLst/>
          </a:prstGeom>
          <a:gradFill>
            <a:gsLst>
              <a:gs pos="79000">
                <a:schemeClr val="accent1">
                  <a:alpha val="0"/>
                </a:schemeClr>
              </a:gs>
              <a:gs pos="0">
                <a:schemeClr val="accent1">
                  <a:alpha val="18000"/>
                </a:schemeClr>
              </a:gs>
            </a:gsLst>
            <a:lin ang="8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14AB89F6-1B1C-F664-D8D9-E16E34997770}"/>
              </a:ext>
            </a:extLst>
          </p:cNvPr>
          <p:cNvSpPr/>
          <p:nvPr/>
        </p:nvSpPr>
        <p:spPr>
          <a:xfrm>
            <a:off x="2935760" y="4045194"/>
            <a:ext cx="6156476" cy="276999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91B57BD9-F18C-39C0-9123-79B667E9AF3C}"/>
              </a:ext>
            </a:extLst>
          </p:cNvPr>
          <p:cNvSpPr/>
          <p:nvPr/>
        </p:nvSpPr>
        <p:spPr>
          <a:xfrm>
            <a:off x="3710240" y="2398678"/>
            <a:ext cx="5635780" cy="1827180"/>
          </a:xfrm>
          <a:prstGeom prst="parallelogram">
            <a:avLst>
              <a:gd name="adj" fmla="val 2754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583570-8AEE-E2DD-57E0-1A49900C4E97}"/>
              </a:ext>
            </a:extLst>
          </p:cNvPr>
          <p:cNvSpPr txBox="1"/>
          <p:nvPr/>
        </p:nvSpPr>
        <p:spPr>
          <a:xfrm>
            <a:off x="4492976" y="2603016"/>
            <a:ext cx="4231928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过渡页标题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A2FA1C-6823-552A-0761-1C8ACF30CD2A}"/>
              </a:ext>
            </a:extLst>
          </p:cNvPr>
          <p:cNvSpPr txBox="1"/>
          <p:nvPr/>
        </p:nvSpPr>
        <p:spPr>
          <a:xfrm>
            <a:off x="2241889" y="1388614"/>
            <a:ext cx="1468351" cy="36779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23900" i="1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kumimoji="1" lang="zh-CN" altLang="en-US" sz="23900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5D5791-16EF-B14A-857F-8E81B6FD2654}"/>
              </a:ext>
            </a:extLst>
          </p:cNvPr>
          <p:cNvSpPr txBox="1"/>
          <p:nvPr/>
        </p:nvSpPr>
        <p:spPr>
          <a:xfrm>
            <a:off x="4492976" y="3617878"/>
            <a:ext cx="410475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dirty="0">
                <a:solidFill>
                  <a:schemeClr val="bg1"/>
                </a:solidFill>
              </a:rPr>
              <a:t>Transition Page Title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5CF8AD42-3DB3-9E94-4D47-C6901EE19487}"/>
              </a:ext>
            </a:extLst>
          </p:cNvPr>
          <p:cNvSpPr/>
          <p:nvPr/>
        </p:nvSpPr>
        <p:spPr>
          <a:xfrm>
            <a:off x="2573313" y="3312268"/>
            <a:ext cx="515811" cy="1061392"/>
          </a:xfrm>
          <a:prstGeom prst="parallelogram">
            <a:avLst>
              <a:gd name="adj" fmla="val 72469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8B75DF34-C209-407C-85CD-9738F9A10948}"/>
              </a:ext>
            </a:extLst>
          </p:cNvPr>
          <p:cNvSpPr/>
          <p:nvPr/>
        </p:nvSpPr>
        <p:spPr>
          <a:xfrm>
            <a:off x="3957167" y="1940669"/>
            <a:ext cx="288882" cy="594437"/>
          </a:xfrm>
          <a:prstGeom prst="parallelogram">
            <a:avLst>
              <a:gd name="adj" fmla="val 72469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598BB314-2869-6A3C-EED4-C43E3193D06F}"/>
              </a:ext>
            </a:extLst>
          </p:cNvPr>
          <p:cNvSpPr/>
          <p:nvPr/>
        </p:nvSpPr>
        <p:spPr>
          <a:xfrm>
            <a:off x="4246049" y="2102448"/>
            <a:ext cx="2949432" cy="165946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5DCB5CE-D31C-0A8F-D35D-DA680B4AC849}"/>
              </a:ext>
            </a:extLst>
          </p:cNvPr>
          <p:cNvSpPr/>
          <p:nvPr/>
        </p:nvSpPr>
        <p:spPr>
          <a:xfrm>
            <a:off x="10598166" y="-1412011"/>
            <a:ext cx="3504788" cy="3504788"/>
          </a:xfrm>
          <a:prstGeom prst="ellipse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8000"/>
                </a:schemeClr>
              </a:gs>
            </a:gsLst>
            <a:lin ang="8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6250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51A23B2-7F81-23C5-CDF4-06BBEE63FE5B}"/>
              </a:ext>
            </a:extLst>
          </p:cNvPr>
          <p:cNvSpPr/>
          <p:nvPr/>
        </p:nvSpPr>
        <p:spPr>
          <a:xfrm>
            <a:off x="7242463" y="1540453"/>
            <a:ext cx="722168" cy="7221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17674A7-2DDF-251E-E988-793FD5948C93}"/>
              </a:ext>
            </a:extLst>
          </p:cNvPr>
          <p:cNvSpPr/>
          <p:nvPr/>
        </p:nvSpPr>
        <p:spPr>
          <a:xfrm>
            <a:off x="7221681" y="4626552"/>
            <a:ext cx="722168" cy="7221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F1251E9-5D77-2571-5670-0B475A4D55E4}"/>
              </a:ext>
            </a:extLst>
          </p:cNvPr>
          <p:cNvSpPr/>
          <p:nvPr/>
        </p:nvSpPr>
        <p:spPr>
          <a:xfrm>
            <a:off x="7221681" y="3067916"/>
            <a:ext cx="722168" cy="7221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98EA69F-3164-EE29-EE61-F18A31DE0253}"/>
              </a:ext>
            </a:extLst>
          </p:cNvPr>
          <p:cNvSpPr/>
          <p:nvPr/>
        </p:nvSpPr>
        <p:spPr>
          <a:xfrm>
            <a:off x="347472" y="329184"/>
            <a:ext cx="493776" cy="493776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1A1637B-E499-B0EF-AF8A-676F176FC694}"/>
              </a:ext>
            </a:extLst>
          </p:cNvPr>
          <p:cNvSpPr/>
          <p:nvPr/>
        </p:nvSpPr>
        <p:spPr>
          <a:xfrm>
            <a:off x="676656" y="329184"/>
            <a:ext cx="493776" cy="493776"/>
          </a:xfrm>
          <a:prstGeom prst="ellipse">
            <a:avLst/>
          </a:prstGeom>
          <a:solidFill>
            <a:schemeClr val="accent1">
              <a:lumMod val="10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E10CD65-BDAC-AD20-3E7C-9DD9B8D4674F}"/>
              </a:ext>
            </a:extLst>
          </p:cNvPr>
          <p:cNvSpPr txBox="1"/>
          <p:nvPr/>
        </p:nvSpPr>
        <p:spPr>
          <a:xfrm>
            <a:off x="1300216" y="32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在这里输入你的标题</a:t>
            </a:r>
          </a:p>
        </p:txBody>
      </p:sp>
      <p:cxnSp>
        <p:nvCxnSpPr>
          <p:cNvPr id="26" name="直线连接符 11">
            <a:extLst>
              <a:ext uri="{FF2B5EF4-FFF2-40B4-BE49-F238E27FC236}">
                <a16:creationId xmlns:a16="http://schemas.microsoft.com/office/drawing/2014/main" id="{87D9EE41-503E-1875-D7B3-D1E86D040B99}"/>
              </a:ext>
            </a:extLst>
          </p:cNvPr>
          <p:cNvCxnSpPr>
            <a:cxnSpLocks/>
          </p:cNvCxnSpPr>
          <p:nvPr/>
        </p:nvCxnSpPr>
        <p:spPr>
          <a:xfrm>
            <a:off x="0" y="989452"/>
            <a:ext cx="12192000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形状 14">
            <a:extLst>
              <a:ext uri="{FF2B5EF4-FFF2-40B4-BE49-F238E27FC236}">
                <a16:creationId xmlns:a16="http://schemas.microsoft.com/office/drawing/2014/main" id="{316C801A-05C8-8B79-1037-F23A56B5FF68}"/>
              </a:ext>
            </a:extLst>
          </p:cNvPr>
          <p:cNvSpPr/>
          <p:nvPr/>
        </p:nvSpPr>
        <p:spPr>
          <a:xfrm>
            <a:off x="1204970" y="6339950"/>
            <a:ext cx="10987030" cy="518050"/>
          </a:xfrm>
          <a:custGeom>
            <a:avLst/>
            <a:gdLst>
              <a:gd name="connsiteX0" fmla="*/ 10987030 w 10987030"/>
              <a:gd name="connsiteY0" fmla="*/ 0 h 518050"/>
              <a:gd name="connsiteX1" fmla="*/ 10987030 w 10987030"/>
              <a:gd name="connsiteY1" fmla="*/ 518050 h 518050"/>
              <a:gd name="connsiteX2" fmla="*/ 0 w 10987030"/>
              <a:gd name="connsiteY2" fmla="*/ 518050 h 518050"/>
              <a:gd name="connsiteX3" fmla="*/ 721075 w 10987030"/>
              <a:gd name="connsiteY3" fmla="*/ 511453 h 518050"/>
              <a:gd name="connsiteX4" fmla="*/ 7984847 w 10987030"/>
              <a:gd name="connsiteY4" fmla="*/ 225330 h 518050"/>
              <a:gd name="connsiteX5" fmla="*/ 10140488 w 10987030"/>
              <a:gd name="connsiteY5" fmla="*/ 72216 h 51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7030" h="518050">
                <a:moveTo>
                  <a:pt x="10987030" y="0"/>
                </a:moveTo>
                <a:lnTo>
                  <a:pt x="10987030" y="518050"/>
                </a:lnTo>
                <a:lnTo>
                  <a:pt x="0" y="518050"/>
                </a:lnTo>
                <a:lnTo>
                  <a:pt x="721075" y="511453"/>
                </a:lnTo>
                <a:cubicBezTo>
                  <a:pt x="2989849" y="481848"/>
                  <a:pt x="5436585" y="388368"/>
                  <a:pt x="7984847" y="225330"/>
                </a:cubicBezTo>
                <a:cubicBezTo>
                  <a:pt x="8712922" y="178748"/>
                  <a:pt x="9432053" y="127590"/>
                  <a:pt x="10140488" y="72216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8" name="任意形状 15">
            <a:extLst>
              <a:ext uri="{FF2B5EF4-FFF2-40B4-BE49-F238E27FC236}">
                <a16:creationId xmlns:a16="http://schemas.microsoft.com/office/drawing/2014/main" id="{C8C4B833-B535-0872-337C-FB970E98127E}"/>
              </a:ext>
            </a:extLst>
          </p:cNvPr>
          <p:cNvSpPr/>
          <p:nvPr/>
        </p:nvSpPr>
        <p:spPr>
          <a:xfrm flipH="1">
            <a:off x="9734" y="6339950"/>
            <a:ext cx="10987030" cy="518050"/>
          </a:xfrm>
          <a:custGeom>
            <a:avLst/>
            <a:gdLst>
              <a:gd name="connsiteX0" fmla="*/ 10987030 w 10987030"/>
              <a:gd name="connsiteY0" fmla="*/ 0 h 518050"/>
              <a:gd name="connsiteX1" fmla="*/ 10987030 w 10987030"/>
              <a:gd name="connsiteY1" fmla="*/ 518050 h 518050"/>
              <a:gd name="connsiteX2" fmla="*/ 0 w 10987030"/>
              <a:gd name="connsiteY2" fmla="*/ 518050 h 518050"/>
              <a:gd name="connsiteX3" fmla="*/ 721075 w 10987030"/>
              <a:gd name="connsiteY3" fmla="*/ 511453 h 518050"/>
              <a:gd name="connsiteX4" fmla="*/ 7984847 w 10987030"/>
              <a:gd name="connsiteY4" fmla="*/ 225330 h 518050"/>
              <a:gd name="connsiteX5" fmla="*/ 10140488 w 10987030"/>
              <a:gd name="connsiteY5" fmla="*/ 72216 h 51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7030" h="518050">
                <a:moveTo>
                  <a:pt x="10987030" y="0"/>
                </a:moveTo>
                <a:lnTo>
                  <a:pt x="10987030" y="518050"/>
                </a:lnTo>
                <a:lnTo>
                  <a:pt x="0" y="518050"/>
                </a:lnTo>
                <a:lnTo>
                  <a:pt x="721075" y="511453"/>
                </a:lnTo>
                <a:cubicBezTo>
                  <a:pt x="2989849" y="481848"/>
                  <a:pt x="5436585" y="388368"/>
                  <a:pt x="7984847" y="225330"/>
                </a:cubicBezTo>
                <a:cubicBezTo>
                  <a:pt x="8712922" y="178748"/>
                  <a:pt x="9432053" y="127590"/>
                  <a:pt x="10140488" y="72216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id="{D690B6A4-172E-D92E-76ED-A3BAC3274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6889939"/>
              </p:ext>
            </p:extLst>
          </p:nvPr>
        </p:nvGraphicFramePr>
        <p:xfrm>
          <a:off x="658813" y="1523999"/>
          <a:ext cx="6202255" cy="416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文本框 32">
            <a:extLst>
              <a:ext uri="{FF2B5EF4-FFF2-40B4-BE49-F238E27FC236}">
                <a16:creationId xmlns:a16="http://schemas.microsoft.com/office/drawing/2014/main" id="{0F032D6B-3541-1349-FFC9-28B8894C6F82}"/>
              </a:ext>
            </a:extLst>
          </p:cNvPr>
          <p:cNvSpPr txBox="1"/>
          <p:nvPr/>
        </p:nvSpPr>
        <p:spPr>
          <a:xfrm>
            <a:off x="8243880" y="156173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E5AC916-EB44-0450-84C1-301312570C26}"/>
              </a:ext>
            </a:extLst>
          </p:cNvPr>
          <p:cNvSpPr txBox="1"/>
          <p:nvPr/>
        </p:nvSpPr>
        <p:spPr>
          <a:xfrm>
            <a:off x="8243880" y="1966845"/>
            <a:ext cx="27194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3DD65BD-0EC9-F397-E734-46CEFF2D608C}"/>
              </a:ext>
            </a:extLst>
          </p:cNvPr>
          <p:cNvSpPr/>
          <p:nvPr/>
        </p:nvSpPr>
        <p:spPr>
          <a:xfrm>
            <a:off x="7416444" y="1724688"/>
            <a:ext cx="369543" cy="369427"/>
          </a:xfrm>
          <a:custGeom>
            <a:avLst/>
            <a:gdLst>
              <a:gd name="connsiteX0" fmla="*/ 366248 w 455927"/>
              <a:gd name="connsiteY0" fmla="*/ -282 h 455784"/>
              <a:gd name="connsiteX1" fmla="*/ 88312 w 455927"/>
              <a:gd name="connsiteY1" fmla="*/ -282 h 455784"/>
              <a:gd name="connsiteX2" fmla="*/ -725 w 455927"/>
              <a:gd name="connsiteY2" fmla="*/ 88612 h 455784"/>
              <a:gd name="connsiteX3" fmla="*/ -725 w 455927"/>
              <a:gd name="connsiteY3" fmla="*/ 88672 h 455784"/>
              <a:gd name="connsiteX4" fmla="*/ -725 w 455927"/>
              <a:gd name="connsiteY4" fmla="*/ 366549 h 455784"/>
              <a:gd name="connsiteX5" fmla="*/ 88312 w 455927"/>
              <a:gd name="connsiteY5" fmla="*/ 455503 h 455784"/>
              <a:gd name="connsiteX6" fmla="*/ 366248 w 455927"/>
              <a:gd name="connsiteY6" fmla="*/ 455503 h 455784"/>
              <a:gd name="connsiteX7" fmla="*/ 455202 w 455927"/>
              <a:gd name="connsiteY7" fmla="*/ 366549 h 455784"/>
              <a:gd name="connsiteX8" fmla="*/ 455202 w 455927"/>
              <a:gd name="connsiteY8" fmla="*/ 88612 h 455784"/>
              <a:gd name="connsiteX9" fmla="*/ 366248 w 455927"/>
              <a:gd name="connsiteY9" fmla="*/ -282 h 455784"/>
              <a:gd name="connsiteX10" fmla="*/ 166106 w 455927"/>
              <a:gd name="connsiteY10" fmla="*/ 222963 h 455784"/>
              <a:gd name="connsiteX11" fmla="*/ 294580 w 455927"/>
              <a:gd name="connsiteY11" fmla="*/ 94453 h 455784"/>
              <a:gd name="connsiteX12" fmla="*/ 306333 w 455927"/>
              <a:gd name="connsiteY12" fmla="*/ 94440 h 455784"/>
              <a:gd name="connsiteX13" fmla="*/ 306345 w 455927"/>
              <a:gd name="connsiteY13" fmla="*/ 94453 h 455784"/>
              <a:gd name="connsiteX14" fmla="*/ 306689 w 455927"/>
              <a:gd name="connsiteY14" fmla="*/ 94750 h 455784"/>
              <a:gd name="connsiteX15" fmla="*/ 322810 w 455927"/>
              <a:gd name="connsiteY15" fmla="*/ 78569 h 455784"/>
              <a:gd name="connsiteX16" fmla="*/ 334528 w 455927"/>
              <a:gd name="connsiteY16" fmla="*/ 78569 h 455784"/>
              <a:gd name="connsiteX17" fmla="*/ 364931 w 455927"/>
              <a:gd name="connsiteY17" fmla="*/ 109008 h 455784"/>
              <a:gd name="connsiteX18" fmla="*/ 365002 w 455927"/>
              <a:gd name="connsiteY18" fmla="*/ 120658 h 455784"/>
              <a:gd name="connsiteX19" fmla="*/ 364931 w 455927"/>
              <a:gd name="connsiteY19" fmla="*/ 120725 h 455784"/>
              <a:gd name="connsiteX20" fmla="*/ 348643 w 455927"/>
              <a:gd name="connsiteY20" fmla="*/ 136751 h 455784"/>
              <a:gd name="connsiteX21" fmla="*/ 349308 w 455927"/>
              <a:gd name="connsiteY21" fmla="*/ 137416 h 455784"/>
              <a:gd name="connsiteX22" fmla="*/ 349308 w 455927"/>
              <a:gd name="connsiteY22" fmla="*/ 149169 h 455784"/>
              <a:gd name="connsiteX23" fmla="*/ 220774 w 455927"/>
              <a:gd name="connsiteY23" fmla="*/ 277619 h 455784"/>
              <a:gd name="connsiteX24" fmla="*/ 209176 w 455927"/>
              <a:gd name="connsiteY24" fmla="*/ 277747 h 455784"/>
              <a:gd name="connsiteX25" fmla="*/ 209045 w 455927"/>
              <a:gd name="connsiteY25" fmla="*/ 277619 h 455784"/>
              <a:gd name="connsiteX26" fmla="*/ 166106 w 455927"/>
              <a:gd name="connsiteY26" fmla="*/ 234775 h 455784"/>
              <a:gd name="connsiteX27" fmla="*/ 166106 w 455927"/>
              <a:gd name="connsiteY27" fmla="*/ 223022 h 455784"/>
              <a:gd name="connsiteX28" fmla="*/ 166106 w 455927"/>
              <a:gd name="connsiteY28" fmla="*/ 223022 h 455784"/>
              <a:gd name="connsiteX29" fmla="*/ 104374 w 455927"/>
              <a:gd name="connsiteY29" fmla="*/ 339126 h 455784"/>
              <a:gd name="connsiteX30" fmla="*/ 145402 w 455927"/>
              <a:gd name="connsiteY30" fmla="*/ 254956 h 455784"/>
              <a:gd name="connsiteX31" fmla="*/ 154899 w 455927"/>
              <a:gd name="connsiteY31" fmla="*/ 253401 h 455784"/>
              <a:gd name="connsiteX32" fmla="*/ 192615 w 455927"/>
              <a:gd name="connsiteY32" fmla="*/ 291153 h 455784"/>
              <a:gd name="connsiteX33" fmla="*/ 191119 w 455927"/>
              <a:gd name="connsiteY33" fmla="*/ 300769 h 455784"/>
              <a:gd name="connsiteX34" fmla="*/ 108018 w 455927"/>
              <a:gd name="connsiteY34" fmla="*/ 342770 h 455784"/>
              <a:gd name="connsiteX35" fmla="*/ 104291 w 455927"/>
              <a:gd name="connsiteY35" fmla="*/ 339102 h 455784"/>
              <a:gd name="connsiteX36" fmla="*/ 370772 w 455927"/>
              <a:gd name="connsiteY36" fmla="*/ 379002 h 455784"/>
              <a:gd name="connsiteX37" fmla="*/ 83955 w 455927"/>
              <a:gd name="connsiteY37" fmla="*/ 379002 h 455784"/>
              <a:gd name="connsiteX38" fmla="*/ 71407 w 455927"/>
              <a:gd name="connsiteY38" fmla="*/ 366454 h 455784"/>
              <a:gd name="connsiteX39" fmla="*/ 83955 w 455927"/>
              <a:gd name="connsiteY39" fmla="*/ 353906 h 455784"/>
              <a:gd name="connsiteX40" fmla="*/ 370760 w 455927"/>
              <a:gd name="connsiteY40" fmla="*/ 353906 h 455784"/>
              <a:gd name="connsiteX41" fmla="*/ 383308 w 455927"/>
              <a:gd name="connsiteY41" fmla="*/ 366454 h 455784"/>
              <a:gd name="connsiteX42" fmla="*/ 370760 w 455927"/>
              <a:gd name="connsiteY42" fmla="*/ 379002 h 45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5927" h="455784">
                <a:moveTo>
                  <a:pt x="366248" y="-282"/>
                </a:moveTo>
                <a:lnTo>
                  <a:pt x="88312" y="-282"/>
                </a:lnTo>
                <a:cubicBezTo>
                  <a:pt x="39175" y="-321"/>
                  <a:pt x="-689" y="39478"/>
                  <a:pt x="-725" y="88612"/>
                </a:cubicBezTo>
                <a:cubicBezTo>
                  <a:pt x="-725" y="88632"/>
                  <a:pt x="-725" y="88651"/>
                  <a:pt x="-725" y="88672"/>
                </a:cubicBezTo>
                <a:lnTo>
                  <a:pt x="-725" y="366549"/>
                </a:lnTo>
                <a:cubicBezTo>
                  <a:pt x="-677" y="415690"/>
                  <a:pt x="39175" y="455503"/>
                  <a:pt x="88312" y="455503"/>
                </a:cubicBezTo>
                <a:lnTo>
                  <a:pt x="366248" y="455503"/>
                </a:lnTo>
                <a:cubicBezTo>
                  <a:pt x="415373" y="455503"/>
                  <a:pt x="455202" y="415677"/>
                  <a:pt x="455202" y="366549"/>
                </a:cubicBezTo>
                <a:lnTo>
                  <a:pt x="455202" y="88612"/>
                </a:lnTo>
                <a:cubicBezTo>
                  <a:pt x="455166" y="39510"/>
                  <a:pt x="415349" y="-275"/>
                  <a:pt x="366248" y="-282"/>
                </a:cubicBezTo>
                <a:close/>
                <a:moveTo>
                  <a:pt x="166106" y="222963"/>
                </a:moveTo>
                <a:lnTo>
                  <a:pt x="294580" y="94453"/>
                </a:lnTo>
                <a:cubicBezTo>
                  <a:pt x="297821" y="91204"/>
                  <a:pt x="303080" y="91199"/>
                  <a:pt x="306333" y="94440"/>
                </a:cubicBezTo>
                <a:cubicBezTo>
                  <a:pt x="306333" y="94445"/>
                  <a:pt x="306345" y="94448"/>
                  <a:pt x="306345" y="94453"/>
                </a:cubicBezTo>
                <a:lnTo>
                  <a:pt x="306689" y="94750"/>
                </a:lnTo>
                <a:lnTo>
                  <a:pt x="322810" y="78569"/>
                </a:lnTo>
                <a:cubicBezTo>
                  <a:pt x="326051" y="75347"/>
                  <a:pt x="331287" y="75347"/>
                  <a:pt x="334528" y="78569"/>
                </a:cubicBezTo>
                <a:lnTo>
                  <a:pt x="364931" y="109008"/>
                </a:lnTo>
                <a:cubicBezTo>
                  <a:pt x="368172" y="112207"/>
                  <a:pt x="368195" y="117423"/>
                  <a:pt x="365002" y="120658"/>
                </a:cubicBezTo>
                <a:cubicBezTo>
                  <a:pt x="364978" y="120681"/>
                  <a:pt x="364954" y="120703"/>
                  <a:pt x="364931" y="120725"/>
                </a:cubicBezTo>
                <a:lnTo>
                  <a:pt x="348643" y="136751"/>
                </a:lnTo>
                <a:lnTo>
                  <a:pt x="349308" y="137416"/>
                </a:lnTo>
                <a:cubicBezTo>
                  <a:pt x="352501" y="140683"/>
                  <a:pt x="352501" y="145902"/>
                  <a:pt x="349308" y="149169"/>
                </a:cubicBezTo>
                <a:lnTo>
                  <a:pt x="220774" y="277619"/>
                </a:lnTo>
                <a:cubicBezTo>
                  <a:pt x="217605" y="280858"/>
                  <a:pt x="212417" y="280916"/>
                  <a:pt x="209176" y="277747"/>
                </a:cubicBezTo>
                <a:cubicBezTo>
                  <a:pt x="209128" y="277706"/>
                  <a:pt x="209093" y="277663"/>
                  <a:pt x="209045" y="277619"/>
                </a:cubicBezTo>
                <a:lnTo>
                  <a:pt x="166106" y="234775"/>
                </a:lnTo>
                <a:cubicBezTo>
                  <a:pt x="162865" y="231529"/>
                  <a:pt x="162865" y="226268"/>
                  <a:pt x="166106" y="223022"/>
                </a:cubicBezTo>
                <a:cubicBezTo>
                  <a:pt x="166106" y="223022"/>
                  <a:pt x="166106" y="223022"/>
                  <a:pt x="166106" y="223022"/>
                </a:cubicBezTo>
                <a:close/>
                <a:moveTo>
                  <a:pt x="104374" y="339126"/>
                </a:moveTo>
                <a:lnTo>
                  <a:pt x="145402" y="254956"/>
                </a:lnTo>
                <a:cubicBezTo>
                  <a:pt x="147396" y="250861"/>
                  <a:pt x="151682" y="250208"/>
                  <a:pt x="154899" y="253401"/>
                </a:cubicBezTo>
                <a:lnTo>
                  <a:pt x="192615" y="291153"/>
                </a:lnTo>
                <a:cubicBezTo>
                  <a:pt x="195868" y="294382"/>
                  <a:pt x="195203" y="298703"/>
                  <a:pt x="191119" y="300769"/>
                </a:cubicBezTo>
                <a:lnTo>
                  <a:pt x="108018" y="342770"/>
                </a:lnTo>
                <a:cubicBezTo>
                  <a:pt x="103947" y="344895"/>
                  <a:pt x="102296" y="343221"/>
                  <a:pt x="104291" y="339102"/>
                </a:cubicBezTo>
                <a:close/>
                <a:moveTo>
                  <a:pt x="370772" y="379002"/>
                </a:moveTo>
                <a:lnTo>
                  <a:pt x="83955" y="379002"/>
                </a:lnTo>
                <a:cubicBezTo>
                  <a:pt x="77022" y="379002"/>
                  <a:pt x="71407" y="373385"/>
                  <a:pt x="71407" y="366454"/>
                </a:cubicBezTo>
                <a:cubicBezTo>
                  <a:pt x="71407" y="359523"/>
                  <a:pt x="77022" y="353906"/>
                  <a:pt x="83955" y="353906"/>
                </a:cubicBezTo>
                <a:lnTo>
                  <a:pt x="370760" y="353906"/>
                </a:lnTo>
                <a:cubicBezTo>
                  <a:pt x="377693" y="353906"/>
                  <a:pt x="383308" y="359523"/>
                  <a:pt x="383308" y="366454"/>
                </a:cubicBezTo>
                <a:cubicBezTo>
                  <a:pt x="383308" y="373385"/>
                  <a:pt x="377693" y="379002"/>
                  <a:pt x="370760" y="379002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4C226EC-86F0-E86A-B2B8-381428A34474}"/>
              </a:ext>
            </a:extLst>
          </p:cNvPr>
          <p:cNvSpPr txBox="1"/>
          <p:nvPr/>
        </p:nvSpPr>
        <p:spPr>
          <a:xfrm>
            <a:off x="8243880" y="315042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1B08674-16FB-6D7C-4C80-261B265653B0}"/>
              </a:ext>
            </a:extLst>
          </p:cNvPr>
          <p:cNvSpPr txBox="1"/>
          <p:nvPr/>
        </p:nvSpPr>
        <p:spPr>
          <a:xfrm>
            <a:off x="8243880" y="3555535"/>
            <a:ext cx="27194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D00BB87-7B8D-7D40-7444-01F0FC02B2F6}"/>
              </a:ext>
            </a:extLst>
          </p:cNvPr>
          <p:cNvSpPr/>
          <p:nvPr/>
        </p:nvSpPr>
        <p:spPr>
          <a:xfrm>
            <a:off x="7395544" y="3243242"/>
            <a:ext cx="343849" cy="371515"/>
          </a:xfrm>
          <a:custGeom>
            <a:avLst/>
            <a:gdLst>
              <a:gd name="connsiteX0" fmla="*/ 396316 w 424226"/>
              <a:gd name="connsiteY0" fmla="*/ 389331 h 458360"/>
              <a:gd name="connsiteX1" fmla="*/ 423502 w 424226"/>
              <a:gd name="connsiteY1" fmla="*/ 343031 h 458360"/>
              <a:gd name="connsiteX2" fmla="*/ 408140 w 424226"/>
              <a:gd name="connsiteY2" fmla="*/ 41114 h 458360"/>
              <a:gd name="connsiteX3" fmla="*/ 364738 w 424226"/>
              <a:gd name="connsiteY3" fmla="*/ -282 h 458360"/>
              <a:gd name="connsiteX4" fmla="*/ 285495 w 424226"/>
              <a:gd name="connsiteY4" fmla="*/ -282 h 458360"/>
              <a:gd name="connsiteX5" fmla="*/ 285495 w 424226"/>
              <a:gd name="connsiteY5" fmla="*/ 244153 h 458360"/>
              <a:gd name="connsiteX6" fmla="*/ 224380 w 424226"/>
              <a:gd name="connsiteY6" fmla="*/ 183051 h 458360"/>
              <a:gd name="connsiteX7" fmla="*/ 163278 w 424226"/>
              <a:gd name="connsiteY7" fmla="*/ 244153 h 458360"/>
              <a:gd name="connsiteX8" fmla="*/ 163278 w 424226"/>
              <a:gd name="connsiteY8" fmla="*/ -282 h 458360"/>
              <a:gd name="connsiteX9" fmla="*/ 61336 w 424226"/>
              <a:gd name="connsiteY9" fmla="*/ -282 h 458360"/>
              <a:gd name="connsiteX10" fmla="*/ 17970 w 424226"/>
              <a:gd name="connsiteY10" fmla="*/ 41114 h 458360"/>
              <a:gd name="connsiteX11" fmla="*/ -657 w 424226"/>
              <a:gd name="connsiteY11" fmla="*/ 407340 h 458360"/>
              <a:gd name="connsiteX12" fmla="*/ 43185 w 424226"/>
              <a:gd name="connsiteY12" fmla="*/ 458079 h 458360"/>
              <a:gd name="connsiteX13" fmla="*/ 382961 w 424226"/>
              <a:gd name="connsiteY13" fmla="*/ 458079 h 458360"/>
              <a:gd name="connsiteX14" fmla="*/ 420949 w 424226"/>
              <a:gd name="connsiteY14" fmla="*/ 434205 h 458360"/>
              <a:gd name="connsiteX15" fmla="*/ 396316 w 424226"/>
              <a:gd name="connsiteY15" fmla="*/ 389331 h 458360"/>
              <a:gd name="connsiteX16" fmla="*/ 365759 w 424226"/>
              <a:gd name="connsiteY16" fmla="*/ 381685 h 458360"/>
              <a:gd name="connsiteX17" fmla="*/ 381037 w 424226"/>
              <a:gd name="connsiteY17" fmla="*/ 427521 h 458360"/>
              <a:gd name="connsiteX18" fmla="*/ 75499 w 424226"/>
              <a:gd name="connsiteY18" fmla="*/ 427521 h 458360"/>
              <a:gd name="connsiteX19" fmla="*/ 29663 w 424226"/>
              <a:gd name="connsiteY19" fmla="*/ 381685 h 458360"/>
              <a:gd name="connsiteX20" fmla="*/ 75499 w 424226"/>
              <a:gd name="connsiteY20" fmla="*/ 335849 h 458360"/>
              <a:gd name="connsiteX21" fmla="*/ 381037 w 424226"/>
              <a:gd name="connsiteY21" fmla="*/ 335849 h 458360"/>
              <a:gd name="connsiteX22" fmla="*/ 365806 w 424226"/>
              <a:gd name="connsiteY22" fmla="*/ 381685 h 458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4226" h="458360">
                <a:moveTo>
                  <a:pt x="396316" y="389331"/>
                </a:moveTo>
                <a:cubicBezTo>
                  <a:pt x="396364" y="370122"/>
                  <a:pt x="406751" y="352434"/>
                  <a:pt x="423502" y="343031"/>
                </a:cubicBezTo>
                <a:lnTo>
                  <a:pt x="408140" y="41114"/>
                </a:lnTo>
                <a:cubicBezTo>
                  <a:pt x="406858" y="18024"/>
                  <a:pt x="387863" y="-92"/>
                  <a:pt x="364738" y="-282"/>
                </a:cubicBezTo>
                <a:lnTo>
                  <a:pt x="285495" y="-282"/>
                </a:lnTo>
                <a:lnTo>
                  <a:pt x="285495" y="244153"/>
                </a:lnTo>
                <a:lnTo>
                  <a:pt x="224380" y="183051"/>
                </a:lnTo>
                <a:lnTo>
                  <a:pt x="163278" y="244153"/>
                </a:lnTo>
                <a:lnTo>
                  <a:pt x="163278" y="-282"/>
                </a:lnTo>
                <a:lnTo>
                  <a:pt x="61336" y="-282"/>
                </a:lnTo>
                <a:cubicBezTo>
                  <a:pt x="38228" y="-68"/>
                  <a:pt x="19252" y="18036"/>
                  <a:pt x="17970" y="41114"/>
                </a:cubicBezTo>
                <a:lnTo>
                  <a:pt x="-657" y="407340"/>
                </a:lnTo>
                <a:cubicBezTo>
                  <a:pt x="-2034" y="435226"/>
                  <a:pt x="17602" y="458079"/>
                  <a:pt x="43185" y="458079"/>
                </a:cubicBezTo>
                <a:lnTo>
                  <a:pt x="382961" y="458079"/>
                </a:lnTo>
                <a:cubicBezTo>
                  <a:pt x="399486" y="458079"/>
                  <a:pt x="413423" y="448463"/>
                  <a:pt x="420949" y="434205"/>
                </a:cubicBezTo>
                <a:cubicBezTo>
                  <a:pt x="405635" y="424423"/>
                  <a:pt x="396352" y="407506"/>
                  <a:pt x="396316" y="389331"/>
                </a:cubicBezTo>
                <a:close/>
                <a:moveTo>
                  <a:pt x="365759" y="381685"/>
                </a:moveTo>
                <a:cubicBezTo>
                  <a:pt x="365759" y="395670"/>
                  <a:pt x="364417" y="419876"/>
                  <a:pt x="381037" y="427521"/>
                </a:cubicBezTo>
                <a:lnTo>
                  <a:pt x="75499" y="427521"/>
                </a:lnTo>
                <a:cubicBezTo>
                  <a:pt x="50184" y="427521"/>
                  <a:pt x="29663" y="406995"/>
                  <a:pt x="29663" y="381685"/>
                </a:cubicBezTo>
                <a:cubicBezTo>
                  <a:pt x="29663" y="356375"/>
                  <a:pt x="50184" y="335849"/>
                  <a:pt x="75499" y="335849"/>
                </a:cubicBezTo>
                <a:lnTo>
                  <a:pt x="381037" y="335849"/>
                </a:lnTo>
                <a:cubicBezTo>
                  <a:pt x="364405" y="346011"/>
                  <a:pt x="365806" y="367736"/>
                  <a:pt x="365806" y="381685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E215061-48E1-9389-0EFA-5C71F5E0887F}"/>
              </a:ext>
            </a:extLst>
          </p:cNvPr>
          <p:cNvSpPr txBox="1"/>
          <p:nvPr/>
        </p:nvSpPr>
        <p:spPr>
          <a:xfrm>
            <a:off x="8261686" y="4739118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BC05BD3-39D8-F794-D2E1-6668E8E638F2}"/>
              </a:ext>
            </a:extLst>
          </p:cNvPr>
          <p:cNvSpPr txBox="1"/>
          <p:nvPr/>
        </p:nvSpPr>
        <p:spPr>
          <a:xfrm>
            <a:off x="8261686" y="5144224"/>
            <a:ext cx="27194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75ADE7F0-45C6-0816-B7AE-5D92E3F14CE6}"/>
              </a:ext>
            </a:extLst>
          </p:cNvPr>
          <p:cNvSpPr/>
          <p:nvPr/>
        </p:nvSpPr>
        <p:spPr>
          <a:xfrm>
            <a:off x="7393543" y="4788566"/>
            <a:ext cx="367830" cy="367830"/>
          </a:xfrm>
          <a:custGeom>
            <a:avLst/>
            <a:gdLst>
              <a:gd name="connsiteX0" fmla="*/ 226401 w 453813"/>
              <a:gd name="connsiteY0" fmla="*/ 241660 h 453813"/>
              <a:gd name="connsiteX1" fmla="*/ 343847 w 453813"/>
              <a:gd name="connsiteY1" fmla="*/ 241660 h 453813"/>
              <a:gd name="connsiteX2" fmla="*/ 357808 w 453813"/>
              <a:gd name="connsiteY2" fmla="*/ 227699 h 453813"/>
              <a:gd name="connsiteX3" fmla="*/ 343847 w 453813"/>
              <a:gd name="connsiteY3" fmla="*/ 213738 h 453813"/>
              <a:gd name="connsiteX4" fmla="*/ 240362 w 453813"/>
              <a:gd name="connsiteY4" fmla="*/ 213738 h 453813"/>
              <a:gd name="connsiteX5" fmla="*/ 240362 w 453813"/>
              <a:gd name="connsiteY5" fmla="*/ 76171 h 453813"/>
              <a:gd name="connsiteX6" fmla="*/ 226817 w 453813"/>
              <a:gd name="connsiteY6" fmla="*/ 61806 h 453813"/>
              <a:gd name="connsiteX7" fmla="*/ 212452 w 453813"/>
              <a:gd name="connsiteY7" fmla="*/ 75352 h 453813"/>
              <a:gd name="connsiteX8" fmla="*/ 212452 w 453813"/>
              <a:gd name="connsiteY8" fmla="*/ 76171 h 453813"/>
              <a:gd name="connsiteX9" fmla="*/ 212452 w 453813"/>
              <a:gd name="connsiteY9" fmla="*/ 241660 h 453813"/>
              <a:gd name="connsiteX10" fmla="*/ 226188 w 453813"/>
              <a:gd name="connsiteY10" fmla="*/ 453496 h 453813"/>
              <a:gd name="connsiteX11" fmla="*/ -725 w 453813"/>
              <a:gd name="connsiteY11" fmla="*/ 226595 h 453813"/>
              <a:gd name="connsiteX12" fmla="*/ 226188 w 453813"/>
              <a:gd name="connsiteY12" fmla="*/ -282 h 453813"/>
              <a:gd name="connsiteX13" fmla="*/ 453089 w 453813"/>
              <a:gd name="connsiteY13" fmla="*/ 226631 h 453813"/>
              <a:gd name="connsiteX14" fmla="*/ 226188 w 453813"/>
              <a:gd name="connsiteY14" fmla="*/ 453532 h 45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3813" h="453813">
                <a:moveTo>
                  <a:pt x="226401" y="241660"/>
                </a:moveTo>
                <a:lnTo>
                  <a:pt x="343847" y="241660"/>
                </a:lnTo>
                <a:cubicBezTo>
                  <a:pt x="351551" y="241660"/>
                  <a:pt x="357808" y="235404"/>
                  <a:pt x="357808" y="227699"/>
                </a:cubicBezTo>
                <a:cubicBezTo>
                  <a:pt x="357808" y="219995"/>
                  <a:pt x="351551" y="213738"/>
                  <a:pt x="343847" y="213738"/>
                </a:cubicBezTo>
                <a:lnTo>
                  <a:pt x="240362" y="213738"/>
                </a:lnTo>
                <a:lnTo>
                  <a:pt x="240362" y="76171"/>
                </a:lnTo>
                <a:cubicBezTo>
                  <a:pt x="240588" y="68466"/>
                  <a:pt x="234522" y="62032"/>
                  <a:pt x="226817" y="61806"/>
                </a:cubicBezTo>
                <a:cubicBezTo>
                  <a:pt x="219112" y="61581"/>
                  <a:pt x="212678" y="67647"/>
                  <a:pt x="212452" y="75352"/>
                </a:cubicBezTo>
                <a:cubicBezTo>
                  <a:pt x="212440" y="75625"/>
                  <a:pt x="212440" y="75898"/>
                  <a:pt x="212452" y="76171"/>
                </a:cubicBezTo>
                <a:lnTo>
                  <a:pt x="212452" y="241660"/>
                </a:lnTo>
                <a:close/>
                <a:moveTo>
                  <a:pt x="226188" y="453496"/>
                </a:moveTo>
                <a:cubicBezTo>
                  <a:pt x="100872" y="453496"/>
                  <a:pt x="-725" y="351911"/>
                  <a:pt x="-725" y="226595"/>
                </a:cubicBezTo>
                <a:cubicBezTo>
                  <a:pt x="-725" y="101279"/>
                  <a:pt x="100872" y="-282"/>
                  <a:pt x="226188" y="-282"/>
                </a:cubicBezTo>
                <a:cubicBezTo>
                  <a:pt x="351504" y="-282"/>
                  <a:pt x="453089" y="101303"/>
                  <a:pt x="453089" y="226631"/>
                </a:cubicBezTo>
                <a:cubicBezTo>
                  <a:pt x="453089" y="351959"/>
                  <a:pt x="351504" y="453532"/>
                  <a:pt x="226188" y="453532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52AA791A-632B-7A2D-1BA7-59706FC4D374}"/>
              </a:ext>
            </a:extLst>
          </p:cNvPr>
          <p:cNvCxnSpPr/>
          <p:nvPr/>
        </p:nvCxnSpPr>
        <p:spPr>
          <a:xfrm>
            <a:off x="7253554" y="2829737"/>
            <a:ext cx="37097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C8356A6F-BA3C-BB1F-2D0E-BAB6C4F964AE}"/>
              </a:ext>
            </a:extLst>
          </p:cNvPr>
          <p:cNvCxnSpPr/>
          <p:nvPr/>
        </p:nvCxnSpPr>
        <p:spPr>
          <a:xfrm>
            <a:off x="7101154" y="4418427"/>
            <a:ext cx="37097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815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>
            <a:extLst>
              <a:ext uri="{FF2B5EF4-FFF2-40B4-BE49-F238E27FC236}">
                <a16:creationId xmlns:a16="http://schemas.microsoft.com/office/drawing/2014/main" id="{CD780A56-B89A-5CA9-9EC3-8D55D6D9D597}"/>
              </a:ext>
            </a:extLst>
          </p:cNvPr>
          <p:cNvGrpSpPr/>
          <p:nvPr/>
        </p:nvGrpSpPr>
        <p:grpSpPr>
          <a:xfrm>
            <a:off x="4810792" y="1583781"/>
            <a:ext cx="2564994" cy="1507371"/>
            <a:chOff x="5793150" y="1351576"/>
            <a:chExt cx="2564994" cy="1507371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0B55C61C-CA2D-9C3B-C707-63873A194B87}"/>
                </a:ext>
              </a:extLst>
            </p:cNvPr>
            <p:cNvSpPr/>
            <p:nvPr/>
          </p:nvSpPr>
          <p:spPr>
            <a:xfrm>
              <a:off x="5793150" y="1689904"/>
              <a:ext cx="2564994" cy="1169043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C335AF7-5B78-8B4A-7433-CC14C3DCD352}"/>
                </a:ext>
              </a:extLst>
            </p:cNvPr>
            <p:cNvGrpSpPr/>
            <p:nvPr/>
          </p:nvGrpSpPr>
          <p:grpSpPr>
            <a:xfrm>
              <a:off x="6737319" y="1351576"/>
              <a:ext cx="676656" cy="676656"/>
              <a:chOff x="8114499" y="1254241"/>
              <a:chExt cx="676656" cy="676656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C677672B-9DE4-08CE-812D-ECFC694A6786}"/>
                  </a:ext>
                </a:extLst>
              </p:cNvPr>
              <p:cNvSpPr/>
              <p:nvPr/>
            </p:nvSpPr>
            <p:spPr>
              <a:xfrm>
                <a:off x="8114499" y="1254241"/>
                <a:ext cx="676656" cy="676656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5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" name="Freeform 7">
                <a:extLst>
                  <a:ext uri="{FF2B5EF4-FFF2-40B4-BE49-F238E27FC236}">
                    <a16:creationId xmlns:a16="http://schemas.microsoft.com/office/drawing/2014/main" id="{17678918-6923-A1DD-138F-40D8860033B8}"/>
                  </a:ext>
                </a:extLst>
              </p:cNvPr>
              <p:cNvSpPr/>
              <p:nvPr/>
            </p:nvSpPr>
            <p:spPr>
              <a:xfrm>
                <a:off x="8282837" y="1422835"/>
                <a:ext cx="339980" cy="339467"/>
              </a:xfrm>
              <a:custGeom>
                <a:avLst/>
                <a:gdLst>
                  <a:gd name="T0" fmla="*/ 267 w 533"/>
                  <a:gd name="T1" fmla="*/ 0 h 533"/>
                  <a:gd name="T2" fmla="*/ 0 w 533"/>
                  <a:gd name="T3" fmla="*/ 267 h 533"/>
                  <a:gd name="T4" fmla="*/ 267 w 533"/>
                  <a:gd name="T5" fmla="*/ 533 h 533"/>
                  <a:gd name="T6" fmla="*/ 533 w 533"/>
                  <a:gd name="T7" fmla="*/ 267 h 533"/>
                  <a:gd name="T8" fmla="*/ 267 w 533"/>
                  <a:gd name="T9" fmla="*/ 0 h 533"/>
                  <a:gd name="T10" fmla="*/ 356 w 533"/>
                  <a:gd name="T11" fmla="*/ 285 h 533"/>
                  <a:gd name="T12" fmla="*/ 199 w 533"/>
                  <a:gd name="T13" fmla="*/ 376 h 533"/>
                  <a:gd name="T14" fmla="*/ 167 w 533"/>
                  <a:gd name="T15" fmla="*/ 357 h 533"/>
                  <a:gd name="T16" fmla="*/ 167 w 533"/>
                  <a:gd name="T17" fmla="*/ 176 h 533"/>
                  <a:gd name="T18" fmla="*/ 199 w 533"/>
                  <a:gd name="T19" fmla="*/ 157 h 533"/>
                  <a:gd name="T20" fmla="*/ 356 w 533"/>
                  <a:gd name="T21" fmla="*/ 248 h 533"/>
                  <a:gd name="T22" fmla="*/ 356 w 533"/>
                  <a:gd name="T23" fmla="*/ 285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3" h="533">
                    <a:moveTo>
                      <a:pt x="267" y="0"/>
                    </a:moveTo>
                    <a:cubicBezTo>
                      <a:pt x="119" y="0"/>
                      <a:pt x="0" y="119"/>
                      <a:pt x="0" y="267"/>
                    </a:cubicBezTo>
                    <a:cubicBezTo>
                      <a:pt x="0" y="414"/>
                      <a:pt x="119" y="533"/>
                      <a:pt x="267" y="533"/>
                    </a:cubicBezTo>
                    <a:cubicBezTo>
                      <a:pt x="414" y="533"/>
                      <a:pt x="533" y="414"/>
                      <a:pt x="533" y="267"/>
                    </a:cubicBezTo>
                    <a:cubicBezTo>
                      <a:pt x="533" y="119"/>
                      <a:pt x="414" y="0"/>
                      <a:pt x="267" y="0"/>
                    </a:cubicBezTo>
                    <a:close/>
                    <a:moveTo>
                      <a:pt x="356" y="285"/>
                    </a:moveTo>
                    <a:lnTo>
                      <a:pt x="199" y="376"/>
                    </a:lnTo>
                    <a:cubicBezTo>
                      <a:pt x="185" y="384"/>
                      <a:pt x="167" y="374"/>
                      <a:pt x="167" y="357"/>
                    </a:cubicBezTo>
                    <a:lnTo>
                      <a:pt x="167" y="176"/>
                    </a:lnTo>
                    <a:cubicBezTo>
                      <a:pt x="167" y="160"/>
                      <a:pt x="185" y="149"/>
                      <a:pt x="199" y="157"/>
                    </a:cubicBezTo>
                    <a:lnTo>
                      <a:pt x="356" y="248"/>
                    </a:lnTo>
                    <a:cubicBezTo>
                      <a:pt x="370" y="256"/>
                      <a:pt x="370" y="277"/>
                      <a:pt x="356" y="28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185" cap="flat">
                <a:noFill/>
                <a:prstDash val="solid"/>
                <a:miter/>
              </a:ln>
              <a:effectLst/>
            </p:spPr>
            <p:txBody>
              <a:bodyPr lIns="84125" tIns="42062" rIns="84125" bIns="42062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56"/>
              </a:p>
            </p:txBody>
          </p:sp>
        </p:grpSp>
      </p:grpSp>
      <p:grpSp>
        <p:nvGrpSpPr>
          <p:cNvPr id="7" name="Group 19">
            <a:extLst>
              <a:ext uri="{FF2B5EF4-FFF2-40B4-BE49-F238E27FC236}">
                <a16:creationId xmlns:a16="http://schemas.microsoft.com/office/drawing/2014/main" id="{1958DA61-E22D-8ADC-5DED-4EE9B387472A}"/>
              </a:ext>
            </a:extLst>
          </p:cNvPr>
          <p:cNvGrpSpPr/>
          <p:nvPr/>
        </p:nvGrpSpPr>
        <p:grpSpPr>
          <a:xfrm>
            <a:off x="1364115" y="1583781"/>
            <a:ext cx="2564994" cy="1507371"/>
            <a:chOff x="1729214" y="1351576"/>
            <a:chExt cx="2564994" cy="1507371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FBCCA60-CDB4-1F4C-4BC0-FC450B76A557}"/>
                </a:ext>
              </a:extLst>
            </p:cNvPr>
            <p:cNvSpPr/>
            <p:nvPr/>
          </p:nvSpPr>
          <p:spPr>
            <a:xfrm>
              <a:off x="1729214" y="1689904"/>
              <a:ext cx="2564994" cy="1169043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C37B508-34EC-139F-96BC-297E54A825B1}"/>
                </a:ext>
              </a:extLst>
            </p:cNvPr>
            <p:cNvGrpSpPr/>
            <p:nvPr/>
          </p:nvGrpSpPr>
          <p:grpSpPr>
            <a:xfrm>
              <a:off x="2673383" y="1351576"/>
              <a:ext cx="676656" cy="676656"/>
              <a:chOff x="2673383" y="1351576"/>
              <a:chExt cx="676656" cy="676656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7E4DDBB4-DB89-4A36-C3BB-03F588E6CA64}"/>
                  </a:ext>
                </a:extLst>
              </p:cNvPr>
              <p:cNvSpPr/>
              <p:nvPr/>
            </p:nvSpPr>
            <p:spPr>
              <a:xfrm>
                <a:off x="2673383" y="1351576"/>
                <a:ext cx="676656" cy="676656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5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2685CD22-7DCE-46ED-7906-449D7C577FA5}"/>
                  </a:ext>
                </a:extLst>
              </p:cNvPr>
              <p:cNvSpPr/>
              <p:nvPr/>
            </p:nvSpPr>
            <p:spPr>
              <a:xfrm>
                <a:off x="2815343" y="1518487"/>
                <a:ext cx="392736" cy="342834"/>
              </a:xfrm>
              <a:custGeom>
                <a:avLst/>
                <a:gdLst>
                  <a:gd name="connsiteX0" fmla="*/ 424975 w 608697"/>
                  <a:gd name="connsiteY0" fmla="*/ 168488 h 531358"/>
                  <a:gd name="connsiteX1" fmla="*/ 387604 w 608697"/>
                  <a:gd name="connsiteY1" fmla="*/ 205806 h 531358"/>
                  <a:gd name="connsiteX2" fmla="*/ 424975 w 608697"/>
                  <a:gd name="connsiteY2" fmla="*/ 243124 h 531358"/>
                  <a:gd name="connsiteX3" fmla="*/ 462346 w 608697"/>
                  <a:gd name="connsiteY3" fmla="*/ 205806 h 531358"/>
                  <a:gd name="connsiteX4" fmla="*/ 424975 w 608697"/>
                  <a:gd name="connsiteY4" fmla="*/ 168488 h 531358"/>
                  <a:gd name="connsiteX5" fmla="*/ 287947 w 608697"/>
                  <a:gd name="connsiteY5" fmla="*/ 168488 h 531358"/>
                  <a:gd name="connsiteX6" fmla="*/ 250576 w 608697"/>
                  <a:gd name="connsiteY6" fmla="*/ 205806 h 531358"/>
                  <a:gd name="connsiteX7" fmla="*/ 287947 w 608697"/>
                  <a:gd name="connsiteY7" fmla="*/ 243124 h 531358"/>
                  <a:gd name="connsiteX8" fmla="*/ 325318 w 608697"/>
                  <a:gd name="connsiteY8" fmla="*/ 205806 h 531358"/>
                  <a:gd name="connsiteX9" fmla="*/ 287947 w 608697"/>
                  <a:gd name="connsiteY9" fmla="*/ 168488 h 531358"/>
                  <a:gd name="connsiteX10" fmla="*/ 102356 w 608697"/>
                  <a:gd name="connsiteY10" fmla="*/ 121231 h 531358"/>
                  <a:gd name="connsiteX11" fmla="*/ 98850 w 608697"/>
                  <a:gd name="connsiteY11" fmla="*/ 127711 h 531358"/>
                  <a:gd name="connsiteX12" fmla="*/ 76842 w 608697"/>
                  <a:gd name="connsiteY12" fmla="*/ 217990 h 531358"/>
                  <a:gd name="connsiteX13" fmla="*/ 98850 w 608697"/>
                  <a:gd name="connsiteY13" fmla="*/ 308194 h 531358"/>
                  <a:gd name="connsiteX14" fmla="*/ 157488 w 608697"/>
                  <a:gd name="connsiteY14" fmla="*/ 380223 h 531358"/>
                  <a:gd name="connsiteX15" fmla="*/ 344668 w 608697"/>
                  <a:gd name="connsiteY15" fmla="*/ 444729 h 531358"/>
                  <a:gd name="connsiteX16" fmla="*/ 370257 w 608697"/>
                  <a:gd name="connsiteY16" fmla="*/ 443687 h 531358"/>
                  <a:gd name="connsiteX17" fmla="*/ 236717 w 608697"/>
                  <a:gd name="connsiteY17" fmla="*/ 477876 h 531358"/>
                  <a:gd name="connsiteX18" fmla="*/ 198072 w 608697"/>
                  <a:gd name="connsiteY18" fmla="*/ 475344 h 531358"/>
                  <a:gd name="connsiteX19" fmla="*/ 82437 w 608697"/>
                  <a:gd name="connsiteY19" fmla="*/ 531284 h 531358"/>
                  <a:gd name="connsiteX20" fmla="*/ 81542 w 608697"/>
                  <a:gd name="connsiteY20" fmla="*/ 531358 h 531358"/>
                  <a:gd name="connsiteX21" fmla="*/ 75051 w 608697"/>
                  <a:gd name="connsiteY21" fmla="*/ 527857 h 531358"/>
                  <a:gd name="connsiteX22" fmla="*/ 74753 w 608697"/>
                  <a:gd name="connsiteY22" fmla="*/ 519738 h 531358"/>
                  <a:gd name="connsiteX23" fmla="*/ 88778 w 608697"/>
                  <a:gd name="connsiteY23" fmla="*/ 435046 h 531358"/>
                  <a:gd name="connsiteX24" fmla="*/ 0 w 608697"/>
                  <a:gd name="connsiteY24" fmla="*/ 282198 h 531358"/>
                  <a:gd name="connsiteX25" fmla="*/ 102356 w 608697"/>
                  <a:gd name="connsiteY25" fmla="*/ 121231 h 531358"/>
                  <a:gd name="connsiteX26" fmla="*/ 356424 w 608697"/>
                  <a:gd name="connsiteY26" fmla="*/ 0 h 531358"/>
                  <a:gd name="connsiteX27" fmla="*/ 608697 w 608697"/>
                  <a:gd name="connsiteY27" fmla="*/ 211244 h 531358"/>
                  <a:gd name="connsiteX28" fmla="*/ 518290 w 608697"/>
                  <a:gd name="connsiteY28" fmla="*/ 373401 h 531358"/>
                  <a:gd name="connsiteX29" fmla="*/ 531941 w 608697"/>
                  <a:gd name="connsiteY29" fmla="*/ 441109 h 531358"/>
                  <a:gd name="connsiteX30" fmla="*/ 531120 w 608697"/>
                  <a:gd name="connsiteY30" fmla="*/ 465391 h 531358"/>
                  <a:gd name="connsiteX31" fmla="*/ 511577 w 608697"/>
                  <a:gd name="connsiteY31" fmla="*/ 475894 h 531358"/>
                  <a:gd name="connsiteX32" fmla="*/ 509041 w 608697"/>
                  <a:gd name="connsiteY32" fmla="*/ 475745 h 531358"/>
                  <a:gd name="connsiteX33" fmla="*/ 391408 w 608697"/>
                  <a:gd name="connsiteY33" fmla="*/ 420476 h 531358"/>
                  <a:gd name="connsiteX34" fmla="*/ 356424 w 608697"/>
                  <a:gd name="connsiteY34" fmla="*/ 422487 h 531358"/>
                  <a:gd name="connsiteX35" fmla="*/ 104225 w 608697"/>
                  <a:gd name="connsiteY35" fmla="*/ 211244 h 531358"/>
                  <a:gd name="connsiteX36" fmla="*/ 356424 w 608697"/>
                  <a:gd name="connsiteY36" fmla="*/ 0 h 53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8697" h="531358">
                    <a:moveTo>
                      <a:pt x="424975" y="168488"/>
                    </a:moveTo>
                    <a:cubicBezTo>
                      <a:pt x="404312" y="168488"/>
                      <a:pt x="387604" y="185248"/>
                      <a:pt x="387604" y="205806"/>
                    </a:cubicBezTo>
                    <a:cubicBezTo>
                      <a:pt x="387604" y="226439"/>
                      <a:pt x="404312" y="243124"/>
                      <a:pt x="424975" y="243124"/>
                    </a:cubicBezTo>
                    <a:cubicBezTo>
                      <a:pt x="445562" y="243124"/>
                      <a:pt x="462346" y="226439"/>
                      <a:pt x="462346" y="205806"/>
                    </a:cubicBezTo>
                    <a:cubicBezTo>
                      <a:pt x="462346" y="185248"/>
                      <a:pt x="445637" y="168488"/>
                      <a:pt x="424975" y="168488"/>
                    </a:cubicBezTo>
                    <a:close/>
                    <a:moveTo>
                      <a:pt x="287947" y="168488"/>
                    </a:moveTo>
                    <a:cubicBezTo>
                      <a:pt x="267285" y="168488"/>
                      <a:pt x="250576" y="185248"/>
                      <a:pt x="250576" y="205806"/>
                    </a:cubicBezTo>
                    <a:cubicBezTo>
                      <a:pt x="250576" y="226439"/>
                      <a:pt x="267285" y="243124"/>
                      <a:pt x="287947" y="243124"/>
                    </a:cubicBezTo>
                    <a:cubicBezTo>
                      <a:pt x="308610" y="243124"/>
                      <a:pt x="325318" y="226439"/>
                      <a:pt x="325318" y="205806"/>
                    </a:cubicBezTo>
                    <a:cubicBezTo>
                      <a:pt x="325318" y="185248"/>
                      <a:pt x="308610" y="168488"/>
                      <a:pt x="287947" y="168488"/>
                    </a:cubicBezTo>
                    <a:close/>
                    <a:moveTo>
                      <a:pt x="102356" y="121231"/>
                    </a:moveTo>
                    <a:cubicBezTo>
                      <a:pt x="101162" y="123317"/>
                      <a:pt x="99969" y="125477"/>
                      <a:pt x="98850" y="127711"/>
                    </a:cubicBezTo>
                    <a:cubicBezTo>
                      <a:pt x="84227" y="156240"/>
                      <a:pt x="76842" y="186631"/>
                      <a:pt x="76842" y="217990"/>
                    </a:cubicBezTo>
                    <a:cubicBezTo>
                      <a:pt x="76842" y="249275"/>
                      <a:pt x="84227" y="279666"/>
                      <a:pt x="98850" y="308194"/>
                    </a:cubicBezTo>
                    <a:cubicBezTo>
                      <a:pt x="112726" y="335308"/>
                      <a:pt x="132496" y="359516"/>
                      <a:pt x="157488" y="380223"/>
                    </a:cubicBezTo>
                    <a:cubicBezTo>
                      <a:pt x="207845" y="421787"/>
                      <a:pt x="274317" y="444729"/>
                      <a:pt x="344668" y="444729"/>
                    </a:cubicBezTo>
                    <a:cubicBezTo>
                      <a:pt x="353173" y="444729"/>
                      <a:pt x="361752" y="444357"/>
                      <a:pt x="370257" y="443687"/>
                    </a:cubicBezTo>
                    <a:cubicBezTo>
                      <a:pt x="332209" y="465288"/>
                      <a:pt x="286254" y="477876"/>
                      <a:pt x="236717" y="477876"/>
                    </a:cubicBezTo>
                    <a:cubicBezTo>
                      <a:pt x="223736" y="477876"/>
                      <a:pt x="210755" y="477057"/>
                      <a:pt x="198072" y="475344"/>
                    </a:cubicBezTo>
                    <a:cubicBezTo>
                      <a:pt x="160397" y="499478"/>
                      <a:pt x="110637" y="528155"/>
                      <a:pt x="82437" y="531284"/>
                    </a:cubicBezTo>
                    <a:cubicBezTo>
                      <a:pt x="82138" y="531358"/>
                      <a:pt x="81840" y="531358"/>
                      <a:pt x="81542" y="531358"/>
                    </a:cubicBezTo>
                    <a:cubicBezTo>
                      <a:pt x="78930" y="531358"/>
                      <a:pt x="76469" y="530017"/>
                      <a:pt x="75051" y="527857"/>
                    </a:cubicBezTo>
                    <a:cubicBezTo>
                      <a:pt x="73410" y="525399"/>
                      <a:pt x="73335" y="522271"/>
                      <a:pt x="74753" y="519738"/>
                    </a:cubicBezTo>
                    <a:cubicBezTo>
                      <a:pt x="75051" y="519291"/>
                      <a:pt x="99223" y="476014"/>
                      <a:pt x="88778" y="435046"/>
                    </a:cubicBezTo>
                    <a:cubicBezTo>
                      <a:pt x="32303" y="397653"/>
                      <a:pt x="0" y="342160"/>
                      <a:pt x="0" y="282198"/>
                    </a:cubicBezTo>
                    <a:cubicBezTo>
                      <a:pt x="0" y="215532"/>
                      <a:pt x="40584" y="156538"/>
                      <a:pt x="102356" y="121231"/>
                    </a:cubicBezTo>
                    <a:close/>
                    <a:moveTo>
                      <a:pt x="356424" y="0"/>
                    </a:moveTo>
                    <a:cubicBezTo>
                      <a:pt x="495540" y="0"/>
                      <a:pt x="608697" y="94747"/>
                      <a:pt x="608697" y="211244"/>
                    </a:cubicBezTo>
                    <a:cubicBezTo>
                      <a:pt x="608697" y="274408"/>
                      <a:pt x="575802" y="333178"/>
                      <a:pt x="518290" y="373401"/>
                    </a:cubicBezTo>
                    <a:cubicBezTo>
                      <a:pt x="512845" y="406324"/>
                      <a:pt x="531717" y="440811"/>
                      <a:pt x="531941" y="441109"/>
                    </a:cubicBezTo>
                    <a:cubicBezTo>
                      <a:pt x="536267" y="448781"/>
                      <a:pt x="535969" y="458092"/>
                      <a:pt x="531120" y="465391"/>
                    </a:cubicBezTo>
                    <a:cubicBezTo>
                      <a:pt x="526794" y="472021"/>
                      <a:pt x="519484" y="475894"/>
                      <a:pt x="511577" y="475894"/>
                    </a:cubicBezTo>
                    <a:cubicBezTo>
                      <a:pt x="510756" y="475894"/>
                      <a:pt x="509936" y="475894"/>
                      <a:pt x="509041" y="475745"/>
                    </a:cubicBezTo>
                    <a:cubicBezTo>
                      <a:pt x="484574" y="473064"/>
                      <a:pt x="444966" y="454442"/>
                      <a:pt x="391408" y="420476"/>
                    </a:cubicBezTo>
                    <a:cubicBezTo>
                      <a:pt x="379920" y="421817"/>
                      <a:pt x="368135" y="422487"/>
                      <a:pt x="356424" y="422487"/>
                    </a:cubicBezTo>
                    <a:cubicBezTo>
                      <a:pt x="217382" y="422487"/>
                      <a:pt x="104225" y="327741"/>
                      <a:pt x="104225" y="211244"/>
                    </a:cubicBezTo>
                    <a:cubicBezTo>
                      <a:pt x="104225" y="94747"/>
                      <a:pt x="217382" y="0"/>
                      <a:pt x="3564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185" cap="flat">
                <a:noFill/>
                <a:prstDash val="solid"/>
                <a:miter/>
              </a:ln>
              <a:effectLst/>
            </p:spPr>
            <p:txBody>
              <a:bodyPr lIns="84125" tIns="42062" rIns="84125" bIns="42062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56"/>
              </a:p>
            </p:txBody>
          </p:sp>
        </p:grpSp>
      </p:grpSp>
      <p:grpSp>
        <p:nvGrpSpPr>
          <p:cNvPr id="12" name="Group 18">
            <a:extLst>
              <a:ext uri="{FF2B5EF4-FFF2-40B4-BE49-F238E27FC236}">
                <a16:creationId xmlns:a16="http://schemas.microsoft.com/office/drawing/2014/main" id="{FFE6CCD6-7694-0ECD-35BA-26DDADF45987}"/>
              </a:ext>
            </a:extLst>
          </p:cNvPr>
          <p:cNvGrpSpPr/>
          <p:nvPr/>
        </p:nvGrpSpPr>
        <p:grpSpPr>
          <a:xfrm>
            <a:off x="8257470" y="1583781"/>
            <a:ext cx="2564994" cy="1507371"/>
            <a:chOff x="8622569" y="1351576"/>
            <a:chExt cx="2564994" cy="150737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C92EA217-C335-C515-B47E-119D1965FE0C}"/>
                </a:ext>
              </a:extLst>
            </p:cNvPr>
            <p:cNvSpPr/>
            <p:nvPr/>
          </p:nvSpPr>
          <p:spPr>
            <a:xfrm>
              <a:off x="8622569" y="1689904"/>
              <a:ext cx="2564994" cy="1169043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B467094-4B31-7B92-35E8-CF2433437FE9}"/>
                </a:ext>
              </a:extLst>
            </p:cNvPr>
            <p:cNvGrpSpPr/>
            <p:nvPr/>
          </p:nvGrpSpPr>
          <p:grpSpPr>
            <a:xfrm>
              <a:off x="9566738" y="1351576"/>
              <a:ext cx="676656" cy="676656"/>
              <a:chOff x="10894275" y="1254241"/>
              <a:chExt cx="676656" cy="676656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A32455E8-2862-99B1-4FB1-78B2D2C2F271}"/>
                  </a:ext>
                </a:extLst>
              </p:cNvPr>
              <p:cNvSpPr/>
              <p:nvPr/>
            </p:nvSpPr>
            <p:spPr>
              <a:xfrm>
                <a:off x="10894275" y="1254241"/>
                <a:ext cx="676656" cy="676656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5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:a16="http://schemas.microsoft.com/office/drawing/2014/main" id="{17ECEBC7-D659-F42C-9FE3-C271E07E77D5}"/>
                  </a:ext>
                </a:extLst>
              </p:cNvPr>
              <p:cNvSpPr/>
              <p:nvPr/>
            </p:nvSpPr>
            <p:spPr>
              <a:xfrm>
                <a:off x="11061706" y="1427761"/>
                <a:ext cx="341794" cy="329614"/>
              </a:xfrm>
              <a:custGeom>
                <a:avLst/>
                <a:gdLst>
                  <a:gd name="T0" fmla="*/ 11888 w 12803"/>
                  <a:gd name="T1" fmla="*/ 0 h 12345"/>
                  <a:gd name="T2" fmla="*/ 914 w 12803"/>
                  <a:gd name="T3" fmla="*/ 0 h 12345"/>
                  <a:gd name="T4" fmla="*/ 0 w 12803"/>
                  <a:gd name="T5" fmla="*/ 914 h 12345"/>
                  <a:gd name="T6" fmla="*/ 0 w 12803"/>
                  <a:gd name="T7" fmla="*/ 8687 h 12345"/>
                  <a:gd name="T8" fmla="*/ 914 w 12803"/>
                  <a:gd name="T9" fmla="*/ 9602 h 12345"/>
                  <a:gd name="T10" fmla="*/ 3201 w 12803"/>
                  <a:gd name="T11" fmla="*/ 9602 h 12345"/>
                  <a:gd name="T12" fmla="*/ 3201 w 12803"/>
                  <a:gd name="T13" fmla="*/ 12345 h 12345"/>
                  <a:gd name="T14" fmla="*/ 8230 w 12803"/>
                  <a:gd name="T15" fmla="*/ 9602 h 12345"/>
                  <a:gd name="T16" fmla="*/ 11888 w 12803"/>
                  <a:gd name="T17" fmla="*/ 9602 h 12345"/>
                  <a:gd name="T18" fmla="*/ 12803 w 12803"/>
                  <a:gd name="T19" fmla="*/ 8687 h 12345"/>
                  <a:gd name="T20" fmla="*/ 12803 w 12803"/>
                  <a:gd name="T21" fmla="*/ 914 h 12345"/>
                  <a:gd name="T22" fmla="*/ 11888 w 12803"/>
                  <a:gd name="T23" fmla="*/ 0 h 12345"/>
                  <a:gd name="T24" fmla="*/ 3201 w 12803"/>
                  <a:gd name="T25" fmla="*/ 5487 h 12345"/>
                  <a:gd name="T26" fmla="*/ 2286 w 12803"/>
                  <a:gd name="T27" fmla="*/ 4572 h 12345"/>
                  <a:gd name="T28" fmla="*/ 3201 w 12803"/>
                  <a:gd name="T29" fmla="*/ 3658 h 12345"/>
                  <a:gd name="T30" fmla="*/ 4115 w 12803"/>
                  <a:gd name="T31" fmla="*/ 4572 h 12345"/>
                  <a:gd name="T32" fmla="*/ 3201 w 12803"/>
                  <a:gd name="T33" fmla="*/ 5487 h 12345"/>
                  <a:gd name="T34" fmla="*/ 6401 w 12803"/>
                  <a:gd name="T35" fmla="*/ 5487 h 12345"/>
                  <a:gd name="T36" fmla="*/ 5487 w 12803"/>
                  <a:gd name="T37" fmla="*/ 4572 h 12345"/>
                  <a:gd name="T38" fmla="*/ 6401 w 12803"/>
                  <a:gd name="T39" fmla="*/ 3658 h 12345"/>
                  <a:gd name="T40" fmla="*/ 7316 w 12803"/>
                  <a:gd name="T41" fmla="*/ 4572 h 12345"/>
                  <a:gd name="T42" fmla="*/ 6401 w 12803"/>
                  <a:gd name="T43" fmla="*/ 5487 h 12345"/>
                  <a:gd name="T44" fmla="*/ 9602 w 12803"/>
                  <a:gd name="T45" fmla="*/ 5487 h 12345"/>
                  <a:gd name="T46" fmla="*/ 8687 w 12803"/>
                  <a:gd name="T47" fmla="*/ 4572 h 12345"/>
                  <a:gd name="T48" fmla="*/ 9602 w 12803"/>
                  <a:gd name="T49" fmla="*/ 3658 h 12345"/>
                  <a:gd name="T50" fmla="*/ 10516 w 12803"/>
                  <a:gd name="T51" fmla="*/ 4572 h 12345"/>
                  <a:gd name="T52" fmla="*/ 9602 w 12803"/>
                  <a:gd name="T53" fmla="*/ 5487 h 12345"/>
                  <a:gd name="T54" fmla="*/ 9602 w 12803"/>
                  <a:gd name="T55" fmla="*/ 5487 h 1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803" h="12345">
                    <a:moveTo>
                      <a:pt x="11888" y="0"/>
                    </a:moveTo>
                    <a:lnTo>
                      <a:pt x="914" y="0"/>
                    </a:lnTo>
                    <a:cubicBezTo>
                      <a:pt x="409" y="0"/>
                      <a:pt x="0" y="409"/>
                      <a:pt x="0" y="914"/>
                    </a:cubicBezTo>
                    <a:lnTo>
                      <a:pt x="0" y="8687"/>
                    </a:lnTo>
                    <a:cubicBezTo>
                      <a:pt x="0" y="9193"/>
                      <a:pt x="409" y="9602"/>
                      <a:pt x="914" y="9602"/>
                    </a:cubicBezTo>
                    <a:lnTo>
                      <a:pt x="3201" y="9602"/>
                    </a:lnTo>
                    <a:lnTo>
                      <a:pt x="3201" y="12345"/>
                    </a:lnTo>
                    <a:lnTo>
                      <a:pt x="8230" y="9602"/>
                    </a:lnTo>
                    <a:lnTo>
                      <a:pt x="11888" y="9602"/>
                    </a:lnTo>
                    <a:cubicBezTo>
                      <a:pt x="12393" y="9602"/>
                      <a:pt x="12803" y="9193"/>
                      <a:pt x="12803" y="8687"/>
                    </a:cubicBezTo>
                    <a:lnTo>
                      <a:pt x="12803" y="914"/>
                    </a:lnTo>
                    <a:cubicBezTo>
                      <a:pt x="12803" y="409"/>
                      <a:pt x="12393" y="0"/>
                      <a:pt x="11888" y="0"/>
                    </a:cubicBezTo>
                    <a:close/>
                    <a:moveTo>
                      <a:pt x="3201" y="5487"/>
                    </a:moveTo>
                    <a:cubicBezTo>
                      <a:pt x="2695" y="5487"/>
                      <a:pt x="2286" y="5077"/>
                      <a:pt x="2286" y="4572"/>
                    </a:cubicBezTo>
                    <a:cubicBezTo>
                      <a:pt x="2286" y="4067"/>
                      <a:pt x="2695" y="3658"/>
                      <a:pt x="3201" y="3658"/>
                    </a:cubicBezTo>
                    <a:cubicBezTo>
                      <a:pt x="3706" y="3658"/>
                      <a:pt x="4115" y="4067"/>
                      <a:pt x="4115" y="4572"/>
                    </a:cubicBezTo>
                    <a:cubicBezTo>
                      <a:pt x="4115" y="5077"/>
                      <a:pt x="3706" y="5487"/>
                      <a:pt x="3201" y="5487"/>
                    </a:cubicBezTo>
                    <a:close/>
                    <a:moveTo>
                      <a:pt x="6401" y="5487"/>
                    </a:moveTo>
                    <a:cubicBezTo>
                      <a:pt x="5896" y="5487"/>
                      <a:pt x="5487" y="5077"/>
                      <a:pt x="5487" y="4572"/>
                    </a:cubicBezTo>
                    <a:cubicBezTo>
                      <a:pt x="5487" y="4067"/>
                      <a:pt x="5896" y="3658"/>
                      <a:pt x="6401" y="3658"/>
                    </a:cubicBezTo>
                    <a:cubicBezTo>
                      <a:pt x="6907" y="3658"/>
                      <a:pt x="7316" y="4067"/>
                      <a:pt x="7316" y="4572"/>
                    </a:cubicBezTo>
                    <a:cubicBezTo>
                      <a:pt x="7316" y="5077"/>
                      <a:pt x="6907" y="5487"/>
                      <a:pt x="6401" y="5487"/>
                    </a:cubicBezTo>
                    <a:close/>
                    <a:moveTo>
                      <a:pt x="9602" y="5487"/>
                    </a:moveTo>
                    <a:cubicBezTo>
                      <a:pt x="9097" y="5487"/>
                      <a:pt x="8687" y="5077"/>
                      <a:pt x="8687" y="4572"/>
                    </a:cubicBezTo>
                    <a:cubicBezTo>
                      <a:pt x="8687" y="4067"/>
                      <a:pt x="9097" y="3658"/>
                      <a:pt x="9602" y="3658"/>
                    </a:cubicBezTo>
                    <a:cubicBezTo>
                      <a:pt x="10107" y="3658"/>
                      <a:pt x="10516" y="4067"/>
                      <a:pt x="10516" y="4572"/>
                    </a:cubicBezTo>
                    <a:cubicBezTo>
                      <a:pt x="10516" y="5077"/>
                      <a:pt x="10107" y="5487"/>
                      <a:pt x="9602" y="5487"/>
                    </a:cubicBezTo>
                    <a:close/>
                    <a:moveTo>
                      <a:pt x="9602" y="5487"/>
                    </a:moveTo>
                    <a:close/>
                  </a:path>
                </a:pathLst>
              </a:custGeom>
              <a:solidFill>
                <a:schemeClr val="accent1"/>
              </a:solidFill>
              <a:ln w="1185" cap="flat">
                <a:noFill/>
                <a:prstDash val="solid"/>
                <a:miter/>
              </a:ln>
              <a:effectLst/>
            </p:spPr>
            <p:txBody>
              <a:bodyPr lIns="84125" tIns="42062" rIns="84125" bIns="42062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56"/>
              </a:p>
            </p:txBody>
          </p:sp>
        </p:grp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6759C73E-75C9-1F4E-CF5F-E644372461C6}"/>
              </a:ext>
            </a:extLst>
          </p:cNvPr>
          <p:cNvSpPr txBox="1"/>
          <p:nvPr/>
        </p:nvSpPr>
        <p:spPr>
          <a:xfrm>
            <a:off x="1615441" y="3366141"/>
            <a:ext cx="2062340" cy="15799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5CDF9BE-652B-1A31-75E2-76400435D316}"/>
              </a:ext>
            </a:extLst>
          </p:cNvPr>
          <p:cNvSpPr txBox="1"/>
          <p:nvPr/>
        </p:nvSpPr>
        <p:spPr>
          <a:xfrm>
            <a:off x="5062119" y="3366141"/>
            <a:ext cx="2062340" cy="15799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24C82A8-4B1D-C2E9-E88C-E8181F10D720}"/>
              </a:ext>
            </a:extLst>
          </p:cNvPr>
          <p:cNvSpPr txBox="1"/>
          <p:nvPr/>
        </p:nvSpPr>
        <p:spPr>
          <a:xfrm>
            <a:off x="8514221" y="3366141"/>
            <a:ext cx="2062340" cy="15799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C1D0E1-7BF7-99A1-B686-E7C2BA3B492A}"/>
              </a:ext>
            </a:extLst>
          </p:cNvPr>
          <p:cNvSpPr txBox="1"/>
          <p:nvPr/>
        </p:nvSpPr>
        <p:spPr>
          <a:xfrm>
            <a:off x="1747569" y="2489043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B3AE43D-DF13-35CA-ECD3-856CF212B7C6}"/>
              </a:ext>
            </a:extLst>
          </p:cNvPr>
          <p:cNvSpPr txBox="1"/>
          <p:nvPr/>
        </p:nvSpPr>
        <p:spPr>
          <a:xfrm>
            <a:off x="5198319" y="2489043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7137BC4-3CDF-966E-DC22-93570C6D8D66}"/>
              </a:ext>
            </a:extLst>
          </p:cNvPr>
          <p:cNvSpPr txBox="1"/>
          <p:nvPr/>
        </p:nvSpPr>
        <p:spPr>
          <a:xfrm>
            <a:off x="8649068" y="2489043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98EA69F-3164-EE29-EE61-F18A31DE0253}"/>
              </a:ext>
            </a:extLst>
          </p:cNvPr>
          <p:cNvSpPr/>
          <p:nvPr/>
        </p:nvSpPr>
        <p:spPr>
          <a:xfrm>
            <a:off x="347472" y="329184"/>
            <a:ext cx="493776" cy="493776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1A1637B-E499-B0EF-AF8A-676F176FC694}"/>
              </a:ext>
            </a:extLst>
          </p:cNvPr>
          <p:cNvSpPr/>
          <p:nvPr/>
        </p:nvSpPr>
        <p:spPr>
          <a:xfrm>
            <a:off x="676656" y="329184"/>
            <a:ext cx="493776" cy="493776"/>
          </a:xfrm>
          <a:prstGeom prst="ellipse">
            <a:avLst/>
          </a:prstGeom>
          <a:solidFill>
            <a:schemeClr val="accent1">
              <a:lumMod val="10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E10CD65-BDAC-AD20-3E7C-9DD9B8D4674F}"/>
              </a:ext>
            </a:extLst>
          </p:cNvPr>
          <p:cNvSpPr txBox="1"/>
          <p:nvPr/>
        </p:nvSpPr>
        <p:spPr>
          <a:xfrm>
            <a:off x="1300216" y="32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在这里输入你的标题</a:t>
            </a:r>
          </a:p>
        </p:txBody>
      </p:sp>
      <p:cxnSp>
        <p:nvCxnSpPr>
          <p:cNvPr id="26" name="直线连接符 11">
            <a:extLst>
              <a:ext uri="{FF2B5EF4-FFF2-40B4-BE49-F238E27FC236}">
                <a16:creationId xmlns:a16="http://schemas.microsoft.com/office/drawing/2014/main" id="{87D9EE41-503E-1875-D7B3-D1E86D040B99}"/>
              </a:ext>
            </a:extLst>
          </p:cNvPr>
          <p:cNvCxnSpPr>
            <a:cxnSpLocks/>
          </p:cNvCxnSpPr>
          <p:nvPr/>
        </p:nvCxnSpPr>
        <p:spPr>
          <a:xfrm>
            <a:off x="0" y="989452"/>
            <a:ext cx="12192000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形状 14">
            <a:extLst>
              <a:ext uri="{FF2B5EF4-FFF2-40B4-BE49-F238E27FC236}">
                <a16:creationId xmlns:a16="http://schemas.microsoft.com/office/drawing/2014/main" id="{316C801A-05C8-8B79-1037-F23A56B5FF68}"/>
              </a:ext>
            </a:extLst>
          </p:cNvPr>
          <p:cNvSpPr/>
          <p:nvPr/>
        </p:nvSpPr>
        <p:spPr>
          <a:xfrm>
            <a:off x="1204970" y="6339950"/>
            <a:ext cx="10987030" cy="518050"/>
          </a:xfrm>
          <a:custGeom>
            <a:avLst/>
            <a:gdLst>
              <a:gd name="connsiteX0" fmla="*/ 10987030 w 10987030"/>
              <a:gd name="connsiteY0" fmla="*/ 0 h 518050"/>
              <a:gd name="connsiteX1" fmla="*/ 10987030 w 10987030"/>
              <a:gd name="connsiteY1" fmla="*/ 518050 h 518050"/>
              <a:gd name="connsiteX2" fmla="*/ 0 w 10987030"/>
              <a:gd name="connsiteY2" fmla="*/ 518050 h 518050"/>
              <a:gd name="connsiteX3" fmla="*/ 721075 w 10987030"/>
              <a:gd name="connsiteY3" fmla="*/ 511453 h 518050"/>
              <a:gd name="connsiteX4" fmla="*/ 7984847 w 10987030"/>
              <a:gd name="connsiteY4" fmla="*/ 225330 h 518050"/>
              <a:gd name="connsiteX5" fmla="*/ 10140488 w 10987030"/>
              <a:gd name="connsiteY5" fmla="*/ 72216 h 51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7030" h="518050">
                <a:moveTo>
                  <a:pt x="10987030" y="0"/>
                </a:moveTo>
                <a:lnTo>
                  <a:pt x="10987030" y="518050"/>
                </a:lnTo>
                <a:lnTo>
                  <a:pt x="0" y="518050"/>
                </a:lnTo>
                <a:lnTo>
                  <a:pt x="721075" y="511453"/>
                </a:lnTo>
                <a:cubicBezTo>
                  <a:pt x="2989849" y="481848"/>
                  <a:pt x="5436585" y="388368"/>
                  <a:pt x="7984847" y="225330"/>
                </a:cubicBezTo>
                <a:cubicBezTo>
                  <a:pt x="8712922" y="178748"/>
                  <a:pt x="9432053" y="127590"/>
                  <a:pt x="10140488" y="72216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8" name="任意形状 15">
            <a:extLst>
              <a:ext uri="{FF2B5EF4-FFF2-40B4-BE49-F238E27FC236}">
                <a16:creationId xmlns:a16="http://schemas.microsoft.com/office/drawing/2014/main" id="{C8C4B833-B535-0872-337C-FB970E98127E}"/>
              </a:ext>
            </a:extLst>
          </p:cNvPr>
          <p:cNvSpPr/>
          <p:nvPr/>
        </p:nvSpPr>
        <p:spPr>
          <a:xfrm flipH="1">
            <a:off x="9734" y="6339950"/>
            <a:ext cx="10987030" cy="518050"/>
          </a:xfrm>
          <a:custGeom>
            <a:avLst/>
            <a:gdLst>
              <a:gd name="connsiteX0" fmla="*/ 10987030 w 10987030"/>
              <a:gd name="connsiteY0" fmla="*/ 0 h 518050"/>
              <a:gd name="connsiteX1" fmla="*/ 10987030 w 10987030"/>
              <a:gd name="connsiteY1" fmla="*/ 518050 h 518050"/>
              <a:gd name="connsiteX2" fmla="*/ 0 w 10987030"/>
              <a:gd name="connsiteY2" fmla="*/ 518050 h 518050"/>
              <a:gd name="connsiteX3" fmla="*/ 721075 w 10987030"/>
              <a:gd name="connsiteY3" fmla="*/ 511453 h 518050"/>
              <a:gd name="connsiteX4" fmla="*/ 7984847 w 10987030"/>
              <a:gd name="connsiteY4" fmla="*/ 225330 h 518050"/>
              <a:gd name="connsiteX5" fmla="*/ 10140488 w 10987030"/>
              <a:gd name="connsiteY5" fmla="*/ 72216 h 51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7030" h="518050">
                <a:moveTo>
                  <a:pt x="10987030" y="0"/>
                </a:moveTo>
                <a:lnTo>
                  <a:pt x="10987030" y="518050"/>
                </a:lnTo>
                <a:lnTo>
                  <a:pt x="0" y="518050"/>
                </a:lnTo>
                <a:lnTo>
                  <a:pt x="721075" y="511453"/>
                </a:lnTo>
                <a:cubicBezTo>
                  <a:pt x="2989849" y="481848"/>
                  <a:pt x="5436585" y="388368"/>
                  <a:pt x="7984847" y="225330"/>
                </a:cubicBezTo>
                <a:cubicBezTo>
                  <a:pt x="8712922" y="178748"/>
                  <a:pt x="9432053" y="127590"/>
                  <a:pt x="10140488" y="72216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29866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>
            <a:extLst>
              <a:ext uri="{FF2B5EF4-FFF2-40B4-BE49-F238E27FC236}">
                <a16:creationId xmlns:a16="http://schemas.microsoft.com/office/drawing/2014/main" id="{B98EA69F-3164-EE29-EE61-F18A31DE0253}"/>
              </a:ext>
            </a:extLst>
          </p:cNvPr>
          <p:cNvSpPr/>
          <p:nvPr/>
        </p:nvSpPr>
        <p:spPr>
          <a:xfrm>
            <a:off x="347472" y="329184"/>
            <a:ext cx="493776" cy="493776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1A1637B-E499-B0EF-AF8A-676F176FC694}"/>
              </a:ext>
            </a:extLst>
          </p:cNvPr>
          <p:cNvSpPr/>
          <p:nvPr/>
        </p:nvSpPr>
        <p:spPr>
          <a:xfrm>
            <a:off x="676656" y="329184"/>
            <a:ext cx="493776" cy="493776"/>
          </a:xfrm>
          <a:prstGeom prst="ellipse">
            <a:avLst/>
          </a:prstGeom>
          <a:solidFill>
            <a:schemeClr val="accent1">
              <a:lumMod val="10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E10CD65-BDAC-AD20-3E7C-9DD9B8D4674F}"/>
              </a:ext>
            </a:extLst>
          </p:cNvPr>
          <p:cNvSpPr txBox="1"/>
          <p:nvPr/>
        </p:nvSpPr>
        <p:spPr>
          <a:xfrm>
            <a:off x="1300216" y="32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在这里输入你的标题</a:t>
            </a:r>
          </a:p>
        </p:txBody>
      </p:sp>
      <p:cxnSp>
        <p:nvCxnSpPr>
          <p:cNvPr id="26" name="直线连接符 11">
            <a:extLst>
              <a:ext uri="{FF2B5EF4-FFF2-40B4-BE49-F238E27FC236}">
                <a16:creationId xmlns:a16="http://schemas.microsoft.com/office/drawing/2014/main" id="{87D9EE41-503E-1875-D7B3-D1E86D040B99}"/>
              </a:ext>
            </a:extLst>
          </p:cNvPr>
          <p:cNvCxnSpPr>
            <a:cxnSpLocks/>
          </p:cNvCxnSpPr>
          <p:nvPr/>
        </p:nvCxnSpPr>
        <p:spPr>
          <a:xfrm>
            <a:off x="0" y="989452"/>
            <a:ext cx="12192000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形状 14">
            <a:extLst>
              <a:ext uri="{FF2B5EF4-FFF2-40B4-BE49-F238E27FC236}">
                <a16:creationId xmlns:a16="http://schemas.microsoft.com/office/drawing/2014/main" id="{316C801A-05C8-8B79-1037-F23A56B5FF68}"/>
              </a:ext>
            </a:extLst>
          </p:cNvPr>
          <p:cNvSpPr/>
          <p:nvPr/>
        </p:nvSpPr>
        <p:spPr>
          <a:xfrm>
            <a:off x="1204970" y="6339950"/>
            <a:ext cx="10987030" cy="518050"/>
          </a:xfrm>
          <a:custGeom>
            <a:avLst/>
            <a:gdLst>
              <a:gd name="connsiteX0" fmla="*/ 10987030 w 10987030"/>
              <a:gd name="connsiteY0" fmla="*/ 0 h 518050"/>
              <a:gd name="connsiteX1" fmla="*/ 10987030 w 10987030"/>
              <a:gd name="connsiteY1" fmla="*/ 518050 h 518050"/>
              <a:gd name="connsiteX2" fmla="*/ 0 w 10987030"/>
              <a:gd name="connsiteY2" fmla="*/ 518050 h 518050"/>
              <a:gd name="connsiteX3" fmla="*/ 721075 w 10987030"/>
              <a:gd name="connsiteY3" fmla="*/ 511453 h 518050"/>
              <a:gd name="connsiteX4" fmla="*/ 7984847 w 10987030"/>
              <a:gd name="connsiteY4" fmla="*/ 225330 h 518050"/>
              <a:gd name="connsiteX5" fmla="*/ 10140488 w 10987030"/>
              <a:gd name="connsiteY5" fmla="*/ 72216 h 51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7030" h="518050">
                <a:moveTo>
                  <a:pt x="10987030" y="0"/>
                </a:moveTo>
                <a:lnTo>
                  <a:pt x="10987030" y="518050"/>
                </a:lnTo>
                <a:lnTo>
                  <a:pt x="0" y="518050"/>
                </a:lnTo>
                <a:lnTo>
                  <a:pt x="721075" y="511453"/>
                </a:lnTo>
                <a:cubicBezTo>
                  <a:pt x="2989849" y="481848"/>
                  <a:pt x="5436585" y="388368"/>
                  <a:pt x="7984847" y="225330"/>
                </a:cubicBezTo>
                <a:cubicBezTo>
                  <a:pt x="8712922" y="178748"/>
                  <a:pt x="9432053" y="127590"/>
                  <a:pt x="10140488" y="72216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8" name="任意形状 15">
            <a:extLst>
              <a:ext uri="{FF2B5EF4-FFF2-40B4-BE49-F238E27FC236}">
                <a16:creationId xmlns:a16="http://schemas.microsoft.com/office/drawing/2014/main" id="{C8C4B833-B535-0872-337C-FB970E98127E}"/>
              </a:ext>
            </a:extLst>
          </p:cNvPr>
          <p:cNvSpPr/>
          <p:nvPr/>
        </p:nvSpPr>
        <p:spPr>
          <a:xfrm flipH="1">
            <a:off x="0" y="6339950"/>
            <a:ext cx="10987030" cy="518050"/>
          </a:xfrm>
          <a:custGeom>
            <a:avLst/>
            <a:gdLst>
              <a:gd name="connsiteX0" fmla="*/ 10987030 w 10987030"/>
              <a:gd name="connsiteY0" fmla="*/ 0 h 518050"/>
              <a:gd name="connsiteX1" fmla="*/ 10987030 w 10987030"/>
              <a:gd name="connsiteY1" fmla="*/ 518050 h 518050"/>
              <a:gd name="connsiteX2" fmla="*/ 0 w 10987030"/>
              <a:gd name="connsiteY2" fmla="*/ 518050 h 518050"/>
              <a:gd name="connsiteX3" fmla="*/ 721075 w 10987030"/>
              <a:gd name="connsiteY3" fmla="*/ 511453 h 518050"/>
              <a:gd name="connsiteX4" fmla="*/ 7984847 w 10987030"/>
              <a:gd name="connsiteY4" fmla="*/ 225330 h 518050"/>
              <a:gd name="connsiteX5" fmla="*/ 10140488 w 10987030"/>
              <a:gd name="connsiteY5" fmla="*/ 72216 h 51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7030" h="518050">
                <a:moveTo>
                  <a:pt x="10987030" y="0"/>
                </a:moveTo>
                <a:lnTo>
                  <a:pt x="10987030" y="518050"/>
                </a:lnTo>
                <a:lnTo>
                  <a:pt x="0" y="518050"/>
                </a:lnTo>
                <a:lnTo>
                  <a:pt x="721075" y="511453"/>
                </a:lnTo>
                <a:cubicBezTo>
                  <a:pt x="2989849" y="481848"/>
                  <a:pt x="5436585" y="388368"/>
                  <a:pt x="7984847" y="225330"/>
                </a:cubicBezTo>
                <a:cubicBezTo>
                  <a:pt x="8712922" y="178748"/>
                  <a:pt x="9432053" y="127590"/>
                  <a:pt x="10140488" y="72216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55AE2F3-B8C7-E7F3-EA57-FF3376137978}"/>
              </a:ext>
            </a:extLst>
          </p:cNvPr>
          <p:cNvSpPr/>
          <p:nvPr/>
        </p:nvSpPr>
        <p:spPr>
          <a:xfrm>
            <a:off x="4345018" y="3186499"/>
            <a:ext cx="778084" cy="705635"/>
          </a:xfrm>
          <a:custGeom>
            <a:avLst/>
            <a:gdLst>
              <a:gd name="connsiteX0" fmla="*/ 783164 w 804294"/>
              <a:gd name="connsiteY0" fmla="*/ 0 h 729404"/>
              <a:gd name="connsiteX1" fmla="*/ 751798 w 804294"/>
              <a:gd name="connsiteY1" fmla="*/ 101044 h 729404"/>
              <a:gd name="connsiteX2" fmla="*/ 728650 w 804294"/>
              <a:gd name="connsiteY2" fmla="*/ 330667 h 729404"/>
              <a:gd name="connsiteX3" fmla="*/ 751798 w 804294"/>
              <a:gd name="connsiteY3" fmla="*/ 560290 h 729404"/>
              <a:gd name="connsiteX4" fmla="*/ 804294 w 804294"/>
              <a:gd name="connsiteY4" fmla="*/ 729404 h 729404"/>
              <a:gd name="connsiteX5" fmla="*/ 598405 w 804294"/>
              <a:gd name="connsiteY5" fmla="*/ 706961 h 729404"/>
              <a:gd name="connsiteX6" fmla="*/ 251897 w 804294"/>
              <a:gd name="connsiteY6" fmla="*/ 694657 h 729404"/>
              <a:gd name="connsiteX7" fmla="*/ 33097 w 804294"/>
              <a:gd name="connsiteY7" fmla="*/ 699519 h 729404"/>
              <a:gd name="connsiteX8" fmla="*/ 0 w 804294"/>
              <a:gd name="connsiteY8" fmla="*/ 701747 h 729404"/>
              <a:gd name="connsiteX9" fmla="*/ 8177 w 804294"/>
              <a:gd name="connsiteY9" fmla="*/ 686681 h 729404"/>
              <a:gd name="connsiteX10" fmla="*/ 73414 w 804294"/>
              <a:gd name="connsiteY10" fmla="*/ 363550 h 729404"/>
              <a:gd name="connsiteX11" fmla="*/ 8177 w 804294"/>
              <a:gd name="connsiteY11" fmla="*/ 40419 h 729404"/>
              <a:gd name="connsiteX12" fmla="*/ 0 w 804294"/>
              <a:gd name="connsiteY12" fmla="*/ 25354 h 729404"/>
              <a:gd name="connsiteX13" fmla="*/ 33097 w 804294"/>
              <a:gd name="connsiteY13" fmla="*/ 27582 h 729404"/>
              <a:gd name="connsiteX14" fmla="*/ 251897 w 804294"/>
              <a:gd name="connsiteY14" fmla="*/ 32443 h 729404"/>
              <a:gd name="connsiteX15" fmla="*/ 598405 w 804294"/>
              <a:gd name="connsiteY15" fmla="*/ 20140 h 72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294" h="729404">
                <a:moveTo>
                  <a:pt x="783164" y="0"/>
                </a:moveTo>
                <a:lnTo>
                  <a:pt x="751798" y="101044"/>
                </a:lnTo>
                <a:cubicBezTo>
                  <a:pt x="736621" y="175214"/>
                  <a:pt x="728650" y="252010"/>
                  <a:pt x="728650" y="330667"/>
                </a:cubicBezTo>
                <a:cubicBezTo>
                  <a:pt x="728650" y="409324"/>
                  <a:pt x="736621" y="486120"/>
                  <a:pt x="751798" y="560290"/>
                </a:cubicBezTo>
                <a:lnTo>
                  <a:pt x="804294" y="729404"/>
                </a:lnTo>
                <a:lnTo>
                  <a:pt x="598405" y="706961"/>
                </a:lnTo>
                <a:cubicBezTo>
                  <a:pt x="486205" y="698885"/>
                  <a:pt x="370365" y="694657"/>
                  <a:pt x="251897" y="694657"/>
                </a:cubicBezTo>
                <a:cubicBezTo>
                  <a:pt x="177855" y="694657"/>
                  <a:pt x="104839" y="696309"/>
                  <a:pt x="33097" y="699519"/>
                </a:cubicBezTo>
                <a:lnTo>
                  <a:pt x="0" y="701747"/>
                </a:lnTo>
                <a:lnTo>
                  <a:pt x="8177" y="686681"/>
                </a:lnTo>
                <a:cubicBezTo>
                  <a:pt x="50185" y="587364"/>
                  <a:pt x="73414" y="478170"/>
                  <a:pt x="73414" y="363550"/>
                </a:cubicBezTo>
                <a:cubicBezTo>
                  <a:pt x="73414" y="248931"/>
                  <a:pt x="50185" y="139737"/>
                  <a:pt x="8177" y="40419"/>
                </a:cubicBezTo>
                <a:lnTo>
                  <a:pt x="0" y="25354"/>
                </a:lnTo>
                <a:lnTo>
                  <a:pt x="33097" y="27582"/>
                </a:lnTo>
                <a:cubicBezTo>
                  <a:pt x="104839" y="30792"/>
                  <a:pt x="177855" y="32443"/>
                  <a:pt x="251897" y="32443"/>
                </a:cubicBezTo>
                <a:cubicBezTo>
                  <a:pt x="370365" y="32443"/>
                  <a:pt x="486205" y="28216"/>
                  <a:pt x="598405" y="2014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23034F2-E2DE-26FA-E484-82575BBEE898}"/>
              </a:ext>
            </a:extLst>
          </p:cNvPr>
          <p:cNvSpPr/>
          <p:nvPr/>
        </p:nvSpPr>
        <p:spPr>
          <a:xfrm flipH="1">
            <a:off x="7068896" y="3186076"/>
            <a:ext cx="778084" cy="705635"/>
          </a:xfrm>
          <a:custGeom>
            <a:avLst/>
            <a:gdLst>
              <a:gd name="connsiteX0" fmla="*/ 783164 w 804294"/>
              <a:gd name="connsiteY0" fmla="*/ 0 h 729404"/>
              <a:gd name="connsiteX1" fmla="*/ 751798 w 804294"/>
              <a:gd name="connsiteY1" fmla="*/ 101044 h 729404"/>
              <a:gd name="connsiteX2" fmla="*/ 728650 w 804294"/>
              <a:gd name="connsiteY2" fmla="*/ 330667 h 729404"/>
              <a:gd name="connsiteX3" fmla="*/ 751798 w 804294"/>
              <a:gd name="connsiteY3" fmla="*/ 560290 h 729404"/>
              <a:gd name="connsiteX4" fmla="*/ 804294 w 804294"/>
              <a:gd name="connsiteY4" fmla="*/ 729404 h 729404"/>
              <a:gd name="connsiteX5" fmla="*/ 598405 w 804294"/>
              <a:gd name="connsiteY5" fmla="*/ 706961 h 729404"/>
              <a:gd name="connsiteX6" fmla="*/ 251897 w 804294"/>
              <a:gd name="connsiteY6" fmla="*/ 694657 h 729404"/>
              <a:gd name="connsiteX7" fmla="*/ 33097 w 804294"/>
              <a:gd name="connsiteY7" fmla="*/ 699519 h 729404"/>
              <a:gd name="connsiteX8" fmla="*/ 0 w 804294"/>
              <a:gd name="connsiteY8" fmla="*/ 701747 h 729404"/>
              <a:gd name="connsiteX9" fmla="*/ 8177 w 804294"/>
              <a:gd name="connsiteY9" fmla="*/ 686681 h 729404"/>
              <a:gd name="connsiteX10" fmla="*/ 73414 w 804294"/>
              <a:gd name="connsiteY10" fmla="*/ 363550 h 729404"/>
              <a:gd name="connsiteX11" fmla="*/ 8177 w 804294"/>
              <a:gd name="connsiteY11" fmla="*/ 40419 h 729404"/>
              <a:gd name="connsiteX12" fmla="*/ 0 w 804294"/>
              <a:gd name="connsiteY12" fmla="*/ 25354 h 729404"/>
              <a:gd name="connsiteX13" fmla="*/ 33097 w 804294"/>
              <a:gd name="connsiteY13" fmla="*/ 27582 h 729404"/>
              <a:gd name="connsiteX14" fmla="*/ 251897 w 804294"/>
              <a:gd name="connsiteY14" fmla="*/ 32443 h 729404"/>
              <a:gd name="connsiteX15" fmla="*/ 598405 w 804294"/>
              <a:gd name="connsiteY15" fmla="*/ 20140 h 72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294" h="729404">
                <a:moveTo>
                  <a:pt x="783164" y="0"/>
                </a:moveTo>
                <a:lnTo>
                  <a:pt x="751798" y="101044"/>
                </a:lnTo>
                <a:cubicBezTo>
                  <a:pt x="736621" y="175214"/>
                  <a:pt x="728650" y="252010"/>
                  <a:pt x="728650" y="330667"/>
                </a:cubicBezTo>
                <a:cubicBezTo>
                  <a:pt x="728650" y="409324"/>
                  <a:pt x="736621" y="486120"/>
                  <a:pt x="751798" y="560290"/>
                </a:cubicBezTo>
                <a:lnTo>
                  <a:pt x="804294" y="729404"/>
                </a:lnTo>
                <a:lnTo>
                  <a:pt x="598405" y="706961"/>
                </a:lnTo>
                <a:cubicBezTo>
                  <a:pt x="486205" y="698885"/>
                  <a:pt x="370365" y="694657"/>
                  <a:pt x="251897" y="694657"/>
                </a:cubicBezTo>
                <a:cubicBezTo>
                  <a:pt x="177855" y="694657"/>
                  <a:pt x="104839" y="696309"/>
                  <a:pt x="33097" y="699519"/>
                </a:cubicBezTo>
                <a:lnTo>
                  <a:pt x="0" y="701747"/>
                </a:lnTo>
                <a:lnTo>
                  <a:pt x="8177" y="686681"/>
                </a:lnTo>
                <a:cubicBezTo>
                  <a:pt x="50185" y="587364"/>
                  <a:pt x="73414" y="478170"/>
                  <a:pt x="73414" y="363550"/>
                </a:cubicBezTo>
                <a:cubicBezTo>
                  <a:pt x="73414" y="248931"/>
                  <a:pt x="50185" y="139737"/>
                  <a:pt x="8177" y="40419"/>
                </a:cubicBezTo>
                <a:lnTo>
                  <a:pt x="0" y="25354"/>
                </a:lnTo>
                <a:lnTo>
                  <a:pt x="33097" y="27582"/>
                </a:lnTo>
                <a:cubicBezTo>
                  <a:pt x="104839" y="30792"/>
                  <a:pt x="177855" y="32443"/>
                  <a:pt x="251897" y="32443"/>
                </a:cubicBezTo>
                <a:cubicBezTo>
                  <a:pt x="370365" y="32443"/>
                  <a:pt x="486205" y="28216"/>
                  <a:pt x="598405" y="2014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21">
            <a:extLst>
              <a:ext uri="{FF2B5EF4-FFF2-40B4-BE49-F238E27FC236}">
                <a16:creationId xmlns:a16="http://schemas.microsoft.com/office/drawing/2014/main" id="{1A0E986C-B0E1-3CED-1A5D-EDF7C2DC58C4}"/>
              </a:ext>
            </a:extLst>
          </p:cNvPr>
          <p:cNvSpPr/>
          <p:nvPr/>
        </p:nvSpPr>
        <p:spPr>
          <a:xfrm>
            <a:off x="4876143" y="2403727"/>
            <a:ext cx="2439715" cy="2204484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0A631B3-D13A-6851-0885-92D859DFD7A2}"/>
              </a:ext>
            </a:extLst>
          </p:cNvPr>
          <p:cNvSpPr/>
          <p:nvPr/>
        </p:nvSpPr>
        <p:spPr>
          <a:xfrm flipH="1">
            <a:off x="5185008" y="2594978"/>
            <a:ext cx="1821982" cy="182198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DA86897-5C9C-DCBC-AD70-C8BA0D4FF07A}"/>
              </a:ext>
            </a:extLst>
          </p:cNvPr>
          <p:cNvSpPr/>
          <p:nvPr/>
        </p:nvSpPr>
        <p:spPr>
          <a:xfrm>
            <a:off x="5182929" y="3223110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关键策略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0C02245-14F4-06C3-A2F7-D88AEE3B4463}"/>
              </a:ext>
            </a:extLst>
          </p:cNvPr>
          <p:cNvSpPr/>
          <p:nvPr/>
        </p:nvSpPr>
        <p:spPr>
          <a:xfrm>
            <a:off x="3018008" y="2736221"/>
            <a:ext cx="1606191" cy="160619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5A4641E9-A5E2-63FD-ADAA-827686B6ACF1}"/>
              </a:ext>
            </a:extLst>
          </p:cNvPr>
          <p:cNvSpPr/>
          <p:nvPr/>
        </p:nvSpPr>
        <p:spPr>
          <a:xfrm>
            <a:off x="2817635" y="2391441"/>
            <a:ext cx="2381210" cy="2295752"/>
          </a:xfrm>
          <a:prstGeom prst="arc">
            <a:avLst>
              <a:gd name="adj1" fmla="val 7575966"/>
              <a:gd name="adj2" fmla="val 14541241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E8DCCC-A6D3-337F-AFC7-6572A72DC3E1}"/>
              </a:ext>
            </a:extLst>
          </p:cNvPr>
          <p:cNvSpPr/>
          <p:nvPr/>
        </p:nvSpPr>
        <p:spPr>
          <a:xfrm>
            <a:off x="3420994" y="313693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推广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准备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E00C437-8622-A1AC-F2D1-18A2F463E409}"/>
              </a:ext>
            </a:extLst>
          </p:cNvPr>
          <p:cNvSpPr/>
          <p:nvPr/>
        </p:nvSpPr>
        <p:spPr>
          <a:xfrm flipH="1">
            <a:off x="7567800" y="2735797"/>
            <a:ext cx="1606191" cy="160619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92430093-B856-F162-F301-73532A20DA27}"/>
              </a:ext>
            </a:extLst>
          </p:cNvPr>
          <p:cNvSpPr/>
          <p:nvPr/>
        </p:nvSpPr>
        <p:spPr>
          <a:xfrm>
            <a:off x="6993154" y="2391441"/>
            <a:ext cx="2381210" cy="2295752"/>
          </a:xfrm>
          <a:prstGeom prst="arc">
            <a:avLst>
              <a:gd name="adj1" fmla="val 17937038"/>
              <a:gd name="adj2" fmla="val 3256711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3D8973-195E-5802-8721-3661E0D5EC6C}"/>
              </a:ext>
            </a:extLst>
          </p:cNvPr>
          <p:cNvSpPr/>
          <p:nvPr/>
        </p:nvSpPr>
        <p:spPr>
          <a:xfrm>
            <a:off x="7970787" y="3136935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活动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执行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90CC895-DD4F-E42E-5389-9DEFABE2075C}"/>
              </a:ext>
            </a:extLst>
          </p:cNvPr>
          <p:cNvSpPr txBox="1"/>
          <p:nvPr/>
        </p:nvSpPr>
        <p:spPr>
          <a:xfrm>
            <a:off x="580989" y="2509973"/>
            <a:ext cx="2400746" cy="55027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在这里输入你的正文阐述与关键词标题相关的具体内容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8AF9EA4-4391-3D9B-258D-6A72005DD711}"/>
              </a:ext>
            </a:extLst>
          </p:cNvPr>
          <p:cNvSpPr txBox="1"/>
          <p:nvPr/>
        </p:nvSpPr>
        <p:spPr>
          <a:xfrm>
            <a:off x="580989" y="4011623"/>
            <a:ext cx="2400746" cy="55027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在这里输入你的正文阐述与关键词标题相关的具体内容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9718A5-6695-B4D8-1505-2957657F17D7}"/>
              </a:ext>
            </a:extLst>
          </p:cNvPr>
          <p:cNvSpPr txBox="1"/>
          <p:nvPr/>
        </p:nvSpPr>
        <p:spPr>
          <a:xfrm>
            <a:off x="9210265" y="2509973"/>
            <a:ext cx="2400746" cy="55027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在这里输入你的正文阐述与关键词标题相关的具体内容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19FFFC3-CDF1-758A-7FCE-7DEA376BC31B}"/>
              </a:ext>
            </a:extLst>
          </p:cNvPr>
          <p:cNvSpPr txBox="1"/>
          <p:nvPr/>
        </p:nvSpPr>
        <p:spPr>
          <a:xfrm>
            <a:off x="9210265" y="4011623"/>
            <a:ext cx="2400746" cy="55027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在这里输入你的正文阐述与关键词标题相关的具体内容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7" name="Oval 26">
            <a:extLst>
              <a:ext uri="{FF2B5EF4-FFF2-40B4-BE49-F238E27FC236}">
                <a16:creationId xmlns:a16="http://schemas.microsoft.com/office/drawing/2014/main" id="{98F75F9B-47F2-4C74-D957-22382D483C66}"/>
              </a:ext>
            </a:extLst>
          </p:cNvPr>
          <p:cNvSpPr>
            <a:spLocks noChangeArrowheads="1"/>
          </p:cNvSpPr>
          <p:nvPr/>
        </p:nvSpPr>
        <p:spPr bwMode="auto">
          <a:xfrm rot="9358582" flipH="1" flipV="1">
            <a:off x="2962183" y="4120004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</a:endParaRPr>
          </a:p>
        </p:txBody>
      </p:sp>
      <p:sp>
        <p:nvSpPr>
          <p:cNvPr id="18" name="Oval 26">
            <a:extLst>
              <a:ext uri="{FF2B5EF4-FFF2-40B4-BE49-F238E27FC236}">
                <a16:creationId xmlns:a16="http://schemas.microsoft.com/office/drawing/2014/main" id="{58442F83-DD01-6F85-13A4-4CC551A56B0E}"/>
              </a:ext>
            </a:extLst>
          </p:cNvPr>
          <p:cNvSpPr>
            <a:spLocks noChangeArrowheads="1"/>
          </p:cNvSpPr>
          <p:nvPr/>
        </p:nvSpPr>
        <p:spPr bwMode="auto">
          <a:xfrm rot="9358582" flipH="1" flipV="1">
            <a:off x="2962183" y="2855135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</a:endParaRPr>
          </a:p>
        </p:txBody>
      </p:sp>
      <p:sp>
        <p:nvSpPr>
          <p:cNvPr id="19" name="Oval 26">
            <a:extLst>
              <a:ext uri="{FF2B5EF4-FFF2-40B4-BE49-F238E27FC236}">
                <a16:creationId xmlns:a16="http://schemas.microsoft.com/office/drawing/2014/main" id="{7823D2E2-2CFD-6713-F87D-740C7C5BD017}"/>
              </a:ext>
            </a:extLst>
          </p:cNvPr>
          <p:cNvSpPr>
            <a:spLocks noChangeArrowheads="1"/>
          </p:cNvSpPr>
          <p:nvPr/>
        </p:nvSpPr>
        <p:spPr bwMode="auto">
          <a:xfrm rot="12241418" flipV="1">
            <a:off x="9117714" y="4120004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</a:endParaRPr>
          </a:p>
        </p:txBody>
      </p:sp>
      <p:sp>
        <p:nvSpPr>
          <p:cNvPr id="20" name="Oval 26">
            <a:extLst>
              <a:ext uri="{FF2B5EF4-FFF2-40B4-BE49-F238E27FC236}">
                <a16:creationId xmlns:a16="http://schemas.microsoft.com/office/drawing/2014/main" id="{07805325-F79C-E18D-9149-F6E771559B57}"/>
              </a:ext>
            </a:extLst>
          </p:cNvPr>
          <p:cNvSpPr>
            <a:spLocks noChangeArrowheads="1"/>
          </p:cNvSpPr>
          <p:nvPr/>
        </p:nvSpPr>
        <p:spPr bwMode="auto">
          <a:xfrm rot="12241418" flipV="1">
            <a:off x="9117714" y="2855135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</a:endParaRP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2AAAD5EA-A564-A0FA-4734-BE2C8B3DA13E}"/>
              </a:ext>
            </a:extLst>
          </p:cNvPr>
          <p:cNvSpPr/>
          <p:nvPr/>
        </p:nvSpPr>
        <p:spPr>
          <a:xfrm>
            <a:off x="4965627" y="2484582"/>
            <a:ext cx="2260748" cy="2042774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noFill/>
          <a:ln w="6350" cap="flat" cmpd="sng" algn="ctr">
            <a:solidFill>
              <a:schemeClr val="bg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55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88D0366-0B5C-05B1-C31C-0B002FFA15C2}"/>
              </a:ext>
            </a:extLst>
          </p:cNvPr>
          <p:cNvSpPr/>
          <p:nvPr/>
        </p:nvSpPr>
        <p:spPr>
          <a:xfrm>
            <a:off x="0" y="0"/>
            <a:ext cx="692150" cy="692150"/>
          </a:xfrm>
          <a:custGeom>
            <a:avLst/>
            <a:gdLst>
              <a:gd name="connsiteX0" fmla="*/ 431832 w 692150"/>
              <a:gd name="connsiteY0" fmla="*/ 0 h 692150"/>
              <a:gd name="connsiteX1" fmla="*/ 692150 w 692150"/>
              <a:gd name="connsiteY1" fmla="*/ 0 h 692150"/>
              <a:gd name="connsiteX2" fmla="*/ 0 w 692150"/>
              <a:gd name="connsiteY2" fmla="*/ 692150 h 692150"/>
              <a:gd name="connsiteX3" fmla="*/ 0 w 692150"/>
              <a:gd name="connsiteY3" fmla="*/ 431832 h 692150"/>
              <a:gd name="connsiteX4" fmla="*/ 431832 w 692150"/>
              <a:gd name="connsiteY4" fmla="*/ 0 h 69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150" h="692150">
                <a:moveTo>
                  <a:pt x="431832" y="0"/>
                </a:moveTo>
                <a:lnTo>
                  <a:pt x="692150" y="0"/>
                </a:lnTo>
                <a:cubicBezTo>
                  <a:pt x="692150" y="382264"/>
                  <a:pt x="382264" y="692150"/>
                  <a:pt x="0" y="692150"/>
                </a:cubicBezTo>
                <a:lnTo>
                  <a:pt x="0" y="431832"/>
                </a:lnTo>
                <a:cubicBezTo>
                  <a:pt x="238494" y="431832"/>
                  <a:pt x="431832" y="238494"/>
                  <a:pt x="4318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7F9D46-12E4-6846-C5F1-7DA1A73A8DC6}"/>
              </a:ext>
            </a:extLst>
          </p:cNvPr>
          <p:cNvSpPr txBox="1"/>
          <p:nvPr/>
        </p:nvSpPr>
        <p:spPr>
          <a:xfrm>
            <a:off x="770123" y="168930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4" name="任意形状 12">
            <a:extLst>
              <a:ext uri="{FF2B5EF4-FFF2-40B4-BE49-F238E27FC236}">
                <a16:creationId xmlns:a16="http://schemas.microsoft.com/office/drawing/2014/main" id="{7CC67BD7-C6A4-A6E3-BB1B-DD82F14118F9}"/>
              </a:ext>
            </a:extLst>
          </p:cNvPr>
          <p:cNvSpPr/>
          <p:nvPr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8190271 w 12192000"/>
              <a:gd name="connsiteY4" fmla="*/ 639060 h 909447"/>
              <a:gd name="connsiteX5" fmla="*/ 12049480 w 12192000"/>
              <a:gd name="connsiteY5" fmla="*/ 34242 h 909447"/>
              <a:gd name="connsiteX6" fmla="*/ 12192000 w 12192000"/>
              <a:gd name="connsiteY6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049480 w 12192000"/>
              <a:gd name="connsiteY4" fmla="*/ 34242 h 909447"/>
              <a:gd name="connsiteX5" fmla="*/ 12192000 w 12192000"/>
              <a:gd name="connsiteY5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FA45493-BA7F-3374-9006-35D56158CCE7}"/>
              </a:ext>
            </a:extLst>
          </p:cNvPr>
          <p:cNvSpPr/>
          <p:nvPr/>
        </p:nvSpPr>
        <p:spPr>
          <a:xfrm>
            <a:off x="2562124" y="2407538"/>
            <a:ext cx="2686050" cy="26860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  <a:prstDash val="lgDash"/>
          </a:ln>
          <a:effectLst>
            <a:outerShdw blurRad="787400" sx="102000" sy="102000" algn="ctr" rotWithShape="0">
              <a:schemeClr val="accent1">
                <a:lumMod val="90000"/>
                <a:lumOff val="1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7497069-5AF5-983E-7F5B-FF5199DFE09A}"/>
              </a:ext>
            </a:extLst>
          </p:cNvPr>
          <p:cNvSpPr/>
          <p:nvPr/>
        </p:nvSpPr>
        <p:spPr>
          <a:xfrm>
            <a:off x="3085999" y="2931413"/>
            <a:ext cx="1638300" cy="1638300"/>
          </a:xfrm>
          <a:prstGeom prst="ellipse">
            <a:avLst/>
          </a:prstGeom>
          <a:solidFill>
            <a:schemeClr val="accent1"/>
          </a:solidFill>
          <a:ln>
            <a:noFill/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12482E48-CEEA-4574-FAD5-E54CE4FC1651}"/>
              </a:ext>
            </a:extLst>
          </p:cNvPr>
          <p:cNvSpPr/>
          <p:nvPr/>
        </p:nvSpPr>
        <p:spPr>
          <a:xfrm>
            <a:off x="2811099" y="2656513"/>
            <a:ext cx="2188100" cy="2188100"/>
          </a:xfrm>
          <a:prstGeom prst="arc">
            <a:avLst>
              <a:gd name="adj1" fmla="val 16412011"/>
              <a:gd name="adj2" fmla="val 2530672"/>
            </a:avLst>
          </a:prstGeom>
          <a:ln w="952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31AFBE7-6ACF-C920-0278-291555E7BE28}"/>
              </a:ext>
            </a:extLst>
          </p:cNvPr>
          <p:cNvSpPr/>
          <p:nvPr/>
        </p:nvSpPr>
        <p:spPr>
          <a:xfrm>
            <a:off x="2811099" y="2656513"/>
            <a:ext cx="2188100" cy="2188100"/>
          </a:xfrm>
          <a:prstGeom prst="arc">
            <a:avLst>
              <a:gd name="adj1" fmla="val 2927586"/>
              <a:gd name="adj2" fmla="val 7898306"/>
            </a:avLst>
          </a:prstGeom>
          <a:ln w="952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29F43CF6-0D04-553C-006B-244BA1DFFFF6}"/>
              </a:ext>
            </a:extLst>
          </p:cNvPr>
          <p:cNvSpPr/>
          <p:nvPr/>
        </p:nvSpPr>
        <p:spPr>
          <a:xfrm flipH="1">
            <a:off x="2811099" y="2656513"/>
            <a:ext cx="2188100" cy="2188100"/>
          </a:xfrm>
          <a:prstGeom prst="arc">
            <a:avLst>
              <a:gd name="adj1" fmla="val 16412011"/>
              <a:gd name="adj2" fmla="val 2530672"/>
            </a:avLst>
          </a:prstGeom>
          <a:ln w="9525"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F1B411E-B06E-6666-5A1D-71262FC7446C}"/>
              </a:ext>
            </a:extLst>
          </p:cNvPr>
          <p:cNvSpPr/>
          <p:nvPr/>
        </p:nvSpPr>
        <p:spPr>
          <a:xfrm>
            <a:off x="3085999" y="4474200"/>
            <a:ext cx="64294" cy="6429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1F11E7F-FFC7-4B7E-6E63-D89EDE6FE5BD}"/>
              </a:ext>
            </a:extLst>
          </p:cNvPr>
          <p:cNvSpPr/>
          <p:nvPr/>
        </p:nvSpPr>
        <p:spPr>
          <a:xfrm>
            <a:off x="3905149" y="2624366"/>
            <a:ext cx="64294" cy="6429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EF0A579-46C2-4DC3-1054-D7B8743D6391}"/>
              </a:ext>
            </a:extLst>
          </p:cNvPr>
          <p:cNvSpPr/>
          <p:nvPr/>
        </p:nvSpPr>
        <p:spPr>
          <a:xfrm>
            <a:off x="4613968" y="4522882"/>
            <a:ext cx="64294" cy="6429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user_209046">
            <a:extLst>
              <a:ext uri="{FF2B5EF4-FFF2-40B4-BE49-F238E27FC236}">
                <a16:creationId xmlns:a16="http://schemas.microsoft.com/office/drawing/2014/main" id="{DF729E35-4457-E795-1596-EB55C89826DF}"/>
              </a:ext>
            </a:extLst>
          </p:cNvPr>
          <p:cNvSpPr/>
          <p:nvPr/>
        </p:nvSpPr>
        <p:spPr>
          <a:xfrm>
            <a:off x="3715799" y="3226468"/>
            <a:ext cx="507288" cy="457450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1C99592-4ACC-B8A2-5351-76E308ED7FF7}"/>
              </a:ext>
            </a:extLst>
          </p:cNvPr>
          <p:cNvSpPr txBox="1"/>
          <p:nvPr/>
        </p:nvSpPr>
        <p:spPr>
          <a:xfrm>
            <a:off x="3480832" y="3767133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D16D712-2E7A-64D0-FDE5-AF6A92D87C5E}"/>
              </a:ext>
            </a:extLst>
          </p:cNvPr>
          <p:cNvSpPr/>
          <p:nvPr/>
        </p:nvSpPr>
        <p:spPr>
          <a:xfrm>
            <a:off x="5362093" y="4226695"/>
            <a:ext cx="1235836" cy="1235836"/>
          </a:xfrm>
          <a:prstGeom prst="ellipse">
            <a:avLst/>
          </a:prstGeom>
          <a:solidFill>
            <a:schemeClr val="accent1"/>
          </a:solidFill>
          <a:ln>
            <a:noFill/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C36D983-BBA8-F29C-DD13-286D2C316989}"/>
              </a:ext>
            </a:extLst>
          </p:cNvPr>
          <p:cNvSpPr/>
          <p:nvPr/>
        </p:nvSpPr>
        <p:spPr>
          <a:xfrm>
            <a:off x="1132687" y="4226695"/>
            <a:ext cx="1235836" cy="1235836"/>
          </a:xfrm>
          <a:prstGeom prst="ellipse">
            <a:avLst/>
          </a:prstGeom>
          <a:solidFill>
            <a:schemeClr val="accent1"/>
          </a:solidFill>
          <a:ln>
            <a:noFill/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860CFB5-1497-4B5D-8818-ABA36A00F1B3}"/>
              </a:ext>
            </a:extLst>
          </p:cNvPr>
          <p:cNvSpPr/>
          <p:nvPr/>
        </p:nvSpPr>
        <p:spPr>
          <a:xfrm>
            <a:off x="2133499" y="1229033"/>
            <a:ext cx="3543300" cy="1002608"/>
          </a:xfrm>
          <a:prstGeom prst="roundRect">
            <a:avLst>
              <a:gd name="adj" fmla="val 1775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799E5E9-D5EB-C43C-2B9A-FCB84BDFC7D7}"/>
              </a:ext>
            </a:extLst>
          </p:cNvPr>
          <p:cNvSpPr txBox="1"/>
          <p:nvPr/>
        </p:nvSpPr>
        <p:spPr>
          <a:xfrm>
            <a:off x="1326288" y="4690724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FB501D5-3184-F643-83E8-FDE3211EB27C}"/>
              </a:ext>
            </a:extLst>
          </p:cNvPr>
          <p:cNvSpPr txBox="1"/>
          <p:nvPr/>
        </p:nvSpPr>
        <p:spPr>
          <a:xfrm>
            <a:off x="5555694" y="4690724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A8D8EB6-D3EA-5BE6-378C-873CDE867BE1}"/>
              </a:ext>
            </a:extLst>
          </p:cNvPr>
          <p:cNvSpPr txBox="1"/>
          <p:nvPr/>
        </p:nvSpPr>
        <p:spPr>
          <a:xfrm>
            <a:off x="3480832" y="1400003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FD081417-F2C0-9F72-DD6A-8D021EA7F352}"/>
              </a:ext>
            </a:extLst>
          </p:cNvPr>
          <p:cNvSpPr/>
          <p:nvPr/>
        </p:nvSpPr>
        <p:spPr>
          <a:xfrm>
            <a:off x="1503694" y="1365678"/>
            <a:ext cx="4802910" cy="4802910"/>
          </a:xfrm>
          <a:prstGeom prst="arc">
            <a:avLst>
              <a:gd name="adj1" fmla="val 19254442"/>
              <a:gd name="adj2" fmla="val 491077"/>
            </a:avLst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C3B19E70-3346-0D6C-34F2-278D1CEBF14A}"/>
              </a:ext>
            </a:extLst>
          </p:cNvPr>
          <p:cNvSpPr/>
          <p:nvPr/>
        </p:nvSpPr>
        <p:spPr>
          <a:xfrm flipH="1">
            <a:off x="1503694" y="1365678"/>
            <a:ext cx="4802910" cy="4802910"/>
          </a:xfrm>
          <a:prstGeom prst="arc">
            <a:avLst>
              <a:gd name="adj1" fmla="val 19254442"/>
              <a:gd name="adj2" fmla="val 491077"/>
            </a:avLst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2AFDB263-8929-F6C3-A403-ED728BEDA723}"/>
              </a:ext>
            </a:extLst>
          </p:cNvPr>
          <p:cNvSpPr/>
          <p:nvPr/>
        </p:nvSpPr>
        <p:spPr>
          <a:xfrm flipH="1">
            <a:off x="1503694" y="1365678"/>
            <a:ext cx="4802910" cy="4802910"/>
          </a:xfrm>
          <a:prstGeom prst="arc">
            <a:avLst>
              <a:gd name="adj1" fmla="val 2811084"/>
              <a:gd name="adj2" fmla="val 8001432"/>
            </a:avLst>
          </a:prstGeom>
          <a:ln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D88A6A7-7FE7-A7DD-461C-E073A47344E3}"/>
              </a:ext>
            </a:extLst>
          </p:cNvPr>
          <p:cNvSpPr txBox="1"/>
          <p:nvPr/>
        </p:nvSpPr>
        <p:spPr>
          <a:xfrm rot="17261789">
            <a:off x="990674" y="2785542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C65E526-57EF-83BE-209F-1011CAEC5CF8}"/>
              </a:ext>
            </a:extLst>
          </p:cNvPr>
          <p:cNvSpPr txBox="1"/>
          <p:nvPr/>
        </p:nvSpPr>
        <p:spPr>
          <a:xfrm rot="4426496">
            <a:off x="6037589" y="2845622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9D793D2-EA98-D104-3771-5CC7E16C6198}"/>
              </a:ext>
            </a:extLst>
          </p:cNvPr>
          <p:cNvSpPr txBox="1"/>
          <p:nvPr/>
        </p:nvSpPr>
        <p:spPr>
          <a:xfrm>
            <a:off x="3480832" y="5788408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3B4630C-4E4E-2FE5-4348-E2344985CEDA}"/>
              </a:ext>
            </a:extLst>
          </p:cNvPr>
          <p:cNvSpPr txBox="1"/>
          <p:nvPr/>
        </p:nvSpPr>
        <p:spPr>
          <a:xfrm>
            <a:off x="2415488" y="1727028"/>
            <a:ext cx="2979322" cy="29963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在这里输入你的正文进行阐述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BE9DC335-7300-DD6F-2BD7-C52727B6296A}"/>
              </a:ext>
            </a:extLst>
          </p:cNvPr>
          <p:cNvSpPr/>
          <p:nvPr/>
        </p:nvSpPr>
        <p:spPr>
          <a:xfrm>
            <a:off x="7323036" y="1516105"/>
            <a:ext cx="3581931" cy="4652483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5A7DABF-4FA7-4BE8-9101-DC39C01D5757}"/>
              </a:ext>
            </a:extLst>
          </p:cNvPr>
          <p:cNvGrpSpPr/>
          <p:nvPr/>
        </p:nvGrpSpPr>
        <p:grpSpPr>
          <a:xfrm>
            <a:off x="7949861" y="1280559"/>
            <a:ext cx="2196445" cy="471092"/>
            <a:chOff x="5905261" y="1405232"/>
            <a:chExt cx="2196445" cy="471092"/>
          </a:xfrm>
        </p:grpSpPr>
        <p:sp>
          <p:nvSpPr>
            <p:cNvPr id="30" name="矩形: 对角圆角 29">
              <a:extLst>
                <a:ext uri="{FF2B5EF4-FFF2-40B4-BE49-F238E27FC236}">
                  <a16:creationId xmlns:a16="http://schemas.microsoft.com/office/drawing/2014/main" id="{0993B32A-6545-B9B1-B59D-4141668EBF13}"/>
                </a:ext>
              </a:extLst>
            </p:cNvPr>
            <p:cNvSpPr/>
            <p:nvPr/>
          </p:nvSpPr>
          <p:spPr>
            <a:xfrm>
              <a:off x="5905261" y="1405232"/>
              <a:ext cx="2196445" cy="461665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F33FB8E-5F61-F4D6-8444-EC0E4BCC3256}"/>
                </a:ext>
              </a:extLst>
            </p:cNvPr>
            <p:cNvSpPr txBox="1"/>
            <p:nvPr/>
          </p:nvSpPr>
          <p:spPr>
            <a:xfrm>
              <a:off x="6295597" y="141465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</a:rPr>
                <a:t>关键分析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5039D08-A52E-0AAE-4E2D-1BCF4EFDBC07}"/>
              </a:ext>
            </a:extLst>
          </p:cNvPr>
          <p:cNvGrpSpPr/>
          <p:nvPr/>
        </p:nvGrpSpPr>
        <p:grpSpPr>
          <a:xfrm>
            <a:off x="7695520" y="2066004"/>
            <a:ext cx="2805692" cy="1643602"/>
            <a:chOff x="5667394" y="1992953"/>
            <a:chExt cx="2805692" cy="164360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B0855CD-536B-FD86-24E0-EDDDD74EDEFD}"/>
                </a:ext>
              </a:extLst>
            </p:cNvPr>
            <p:cNvSpPr txBox="1"/>
            <p:nvPr/>
          </p:nvSpPr>
          <p:spPr>
            <a:xfrm>
              <a:off x="6336706" y="199295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H" panose="00020600040101010101" pitchFamily="18" charset="-122"/>
                </a:rPr>
                <a:t>关键词标题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B0E310A-5516-BF84-D2D6-288725612428}"/>
                </a:ext>
              </a:extLst>
            </p:cNvPr>
            <p:cNvSpPr txBox="1"/>
            <p:nvPr/>
          </p:nvSpPr>
          <p:spPr>
            <a:xfrm>
              <a:off x="5667394" y="2284325"/>
              <a:ext cx="2805692" cy="1352230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在这里输入你的正文，阐述与关键词标题相关的具体内容，若字数太多酌情先删减文案，再缩小字号</a:t>
              </a:r>
              <a:endPara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D7A8CDF-FF38-B54B-7205-6C9E1385E4BD}"/>
              </a:ext>
            </a:extLst>
          </p:cNvPr>
          <p:cNvGrpSpPr/>
          <p:nvPr/>
        </p:nvGrpSpPr>
        <p:grpSpPr>
          <a:xfrm>
            <a:off x="7695520" y="4056152"/>
            <a:ext cx="2805692" cy="1643602"/>
            <a:chOff x="5667394" y="1992953"/>
            <a:chExt cx="2805692" cy="164360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0D0FDF4-16CA-E27C-1131-D466CA176E33}"/>
                </a:ext>
              </a:extLst>
            </p:cNvPr>
            <p:cNvSpPr txBox="1"/>
            <p:nvPr/>
          </p:nvSpPr>
          <p:spPr>
            <a:xfrm>
              <a:off x="6336706" y="199295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H" panose="00020600040101010101" pitchFamily="18" charset="-122"/>
                </a:rPr>
                <a:t>关键词标题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417696A-0081-55AC-1561-B384D178F34E}"/>
                </a:ext>
              </a:extLst>
            </p:cNvPr>
            <p:cNvSpPr txBox="1"/>
            <p:nvPr/>
          </p:nvSpPr>
          <p:spPr>
            <a:xfrm>
              <a:off x="5667394" y="2284325"/>
              <a:ext cx="2805692" cy="1352230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在这里输入你的正文，阐述与关键词标题相关的具体内容，若字数太多酌情先删减文案，再缩小字号</a:t>
              </a:r>
              <a:endPara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1949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橙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6F2D"/>
      </a:accent1>
      <a:accent2>
        <a:srgbClr val="1B4DE3"/>
      </a:accent2>
      <a:accent3>
        <a:srgbClr val="FF0000"/>
      </a:accent3>
      <a:accent4>
        <a:srgbClr val="70AD47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934</Words>
  <Application>Microsoft Office PowerPoint</Application>
  <PresentationFormat>宽屏</PresentationFormat>
  <Paragraphs>147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橙色极简商务工作汇报ppt模板</dc:title>
  <dc:creator>©初心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12</cp:revision>
  <dcterms:created xsi:type="dcterms:W3CDTF">2023-08-14T14:04:48Z</dcterms:created>
  <dcterms:modified xsi:type="dcterms:W3CDTF">2023-11-20T13:33:07Z</dcterms:modified>
  <cp:contentStatus>橙色极简商务工作汇报ppt模板，www.51pptmoban.com</cp:contentStatus>
  <cp:version>51pptmoban.com（V51-112001版）</cp:version>
</cp:coreProperties>
</file>