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0"/>
  </p:notesMasterIdLst>
  <p:sldIdLst>
    <p:sldId id="294" r:id="rId2"/>
    <p:sldId id="295" r:id="rId3"/>
    <p:sldId id="296" r:id="rId4"/>
    <p:sldId id="2442" r:id="rId5"/>
    <p:sldId id="2439" r:id="rId6"/>
    <p:sldId id="2435" r:id="rId7"/>
    <p:sldId id="2437" r:id="rId8"/>
    <p:sldId id="298" r:id="rId9"/>
    <p:sldId id="2436" r:id="rId10"/>
    <p:sldId id="2440" r:id="rId11"/>
    <p:sldId id="2443" r:id="rId12"/>
    <p:sldId id="2438" r:id="rId13"/>
    <p:sldId id="2445" r:id="rId14"/>
    <p:sldId id="297" r:id="rId15"/>
    <p:sldId id="2441" r:id="rId16"/>
    <p:sldId id="2444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6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pos="7355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476" y="882"/>
      </p:cViewPr>
      <p:guideLst>
        <p:guide orient="horz" pos="346"/>
        <p:guide pos="325"/>
        <p:guide pos="7355"/>
        <p:guide orient="horz" pos="39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D1C-4AFB-9B41-5B02C16F3E7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1C-4AFB-9B41-5B02C16F3E7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1C-4AFB-9B41-5B02C16F3E7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1C-4AFB-9B41-5B02C16F3E7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69-4297-B6DB-0D4C819ACB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BCB153-B4EC-4434-9BD3-71043F63A49D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055C02-BB9A-4A81-B598-EC78B40F18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94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EEEE63-A136-445F-ABC7-55DFFED5F8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34F48D7-CF3F-470F-97D2-6EC26635E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D75995-EAD0-4170-923A-D32899A48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F3ED4E-CE12-4ABF-947F-981A0F179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DB7416-4EE6-4E3A-A807-EE969A361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38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E3888B-5CD7-47D1-B514-E3F14A85E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C2B016F-BC73-46C3-97EC-322D0495C5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A7D8D7-4FD0-47E4-BDB2-86A2D4D2A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E6BC1-EB38-4DB8-BDCF-A941CFDED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084FAD-5318-46A1-AA5B-8DC522BB7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93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ABF739B-8ED6-4951-AB21-5AE078D44C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68F0184-C405-4904-9EAC-9292300E01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B47B263-B60F-42C7-8E0C-1BBE3624E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7420B2-15DB-4E0D-9C82-84528CF5B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16BF4D-A617-45C2-AC93-BD9B9F3EF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379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CBED97-4409-72C8-EC52-119BB87C4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7B78B90-7D77-E664-FA59-BB92ACEAF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6AA489B-06E4-FC6F-CE07-CD517A7F6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062C57C-2372-8CCD-952C-7FAD7E67D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587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7793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195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2F42B-7A2F-4C6B-9652-0575095565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5FB4CB-D9D2-41A5-AEB0-39B04F9842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944533-E81F-492E-9D1F-2DD3E8208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61555B-C194-4446-ACD0-D5E51B76E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AB3FDB-1F30-4F6B-BA48-71F741EB7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45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F89431-AB7B-4317-B08C-4692C16A3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C71086-76A1-4A8C-AA47-5305991EE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9BFD40-9E11-4E20-B9AD-9980E5E34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1334C4-C791-47AC-8426-4F1F01AB1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F2B97C-2DD7-4EF8-895A-1A419E99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120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A945B9-08A3-41BE-B7BA-16D91235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A4BBD5-D0FB-4EC1-B004-0C19072F2A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6FF4816-0001-4AC0-82EB-D69E9E8200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D975190-B073-4445-BB79-3AF657C44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8CBC63-D02B-43CA-B0C8-96FBB22C7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9501FCC-00EA-4D4F-A2FE-5EB1556B7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308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466EC84-68F0-498A-ACFB-733F2B7FB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91C655D-8D0B-4DFB-B614-68DF0CB2E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8B5A70F-C333-4779-B485-D2AF90A23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F5E4F0A-3B4D-4604-B5C1-C45BDE08BA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CC14320-C732-482C-B007-79156EF6CA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9E54651-F7F8-44E6-B1F3-DC984452B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EA400C9-1D7C-47D3-8EA6-6AEE5182A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0B24306-8E68-483D-9CBF-62E14D095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25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3DFBC2-C950-49AD-B3F4-13AA4801F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0E17955-EFAA-46B2-A1EB-989B44D19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A09097-1044-4217-AF42-5C8A69CF1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F3E5EE-8316-47A8-8EA9-B655FB1EF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2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7D407B3-1201-4D9E-AAFB-D7BA8902E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F6165BB-9FF5-4CC2-B9F8-9B5A370C0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91A287-E07A-4A4E-ADAC-9C6FFF7F4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367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7AD78F-7E83-48DD-91B4-F6BE38F21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249417A-03D3-4714-AC09-9359AB971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60705F-18BD-4D08-91C5-267C5CC904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3BB3DD-FCCE-4177-A7BA-4D53E04DF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4D79C8-51B2-4FC1-9578-18DE7DD7D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539F38-2E3C-4BD1-8D06-5C599FAE8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173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31D616-4479-4D93-9234-5CF19DD9E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46D32C8-CD05-4FE5-A3FD-A53BAD1FA4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ECE6EA-3DFF-4C9D-9A8F-A9879788E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EB75E6-C8C7-4D8E-9ED0-C53733F7F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2659C6D-B337-4E89-82AF-96286854E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E2E54D-473F-4600-8967-D2EBE796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55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4E30E3A-D991-4296-AA29-E3355C048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0C981EE-4EB0-4A25-B299-215FE15BC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56DD2C3-042E-46FE-B72C-98584CEDA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C03E8-CF9F-4597-BAE2-67F5BDC1441B}" type="datetimeFigureOut">
              <a:rPr lang="zh-CN" altLang="en-US" smtClean="0"/>
              <a:t>2023/11/20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44B67C-D7FB-46F6-8C6C-A5583ADBE2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94A426-CEB4-4DCF-A01F-0C93FB00A9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29E40-38FF-423D-B036-F9DC5A0FAF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5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9745BF6-82BF-95B5-5065-101AFCD42530}"/>
              </a:ext>
            </a:extLst>
          </p:cNvPr>
          <p:cNvSpPr/>
          <p:nvPr/>
        </p:nvSpPr>
        <p:spPr>
          <a:xfrm>
            <a:off x="515938" y="549275"/>
            <a:ext cx="11160125" cy="5759450"/>
          </a:xfrm>
          <a:prstGeom prst="roundRect">
            <a:avLst>
              <a:gd name="adj" fmla="val 12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7CAB1-8B36-F89D-B393-4137E03549A4}"/>
              </a:ext>
            </a:extLst>
          </p:cNvPr>
          <p:cNvSpPr txBox="1"/>
          <p:nvPr/>
        </p:nvSpPr>
        <p:spPr>
          <a:xfrm>
            <a:off x="2921094" y="1792852"/>
            <a:ext cx="634981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lt"/>
                <a:ea typeface="OPPOSans R"/>
                <a:cs typeface="Arial"/>
                <a:sym typeface="Arial"/>
                <a:rtl val="0"/>
              </a:rPr>
              <a:t>红色商务风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j-lt"/>
              <a:ea typeface="OPPOSans R"/>
              <a:cs typeface="Arial"/>
              <a:sym typeface="Arial"/>
              <a:rtl val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b="1" dirty="0">
                <a:solidFill>
                  <a:srgbClr val="D20000"/>
                </a:solidFill>
                <a:latin typeface="+mj-lt"/>
                <a:ea typeface="OPPOSans M"/>
                <a:cs typeface="Arial"/>
                <a:sym typeface="Arial"/>
                <a:rtl val="0"/>
              </a:rPr>
              <a:t>企业年度总结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D20000"/>
              </a:solidFill>
              <a:effectLst/>
              <a:uLnTx/>
              <a:uFillTx/>
              <a:latin typeface="+mj-lt"/>
              <a:ea typeface="OPPOSans M"/>
              <a:cs typeface="Arial"/>
              <a:sym typeface="Arial"/>
              <a:rtl val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6D9203B-04C6-3112-DB84-BE007FEE83DF}"/>
              </a:ext>
            </a:extLst>
          </p:cNvPr>
          <p:cNvSpPr/>
          <p:nvPr/>
        </p:nvSpPr>
        <p:spPr>
          <a:xfrm>
            <a:off x="4968795" y="4661972"/>
            <a:ext cx="2254410" cy="44405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EF7D9C-956C-DD2C-55BD-07B8FF3E9D44}"/>
              </a:ext>
            </a:extLst>
          </p:cNvPr>
          <p:cNvSpPr/>
          <p:nvPr/>
        </p:nvSpPr>
        <p:spPr>
          <a:xfrm rot="2700000">
            <a:off x="753971" y="-1010609"/>
            <a:ext cx="987552" cy="4516715"/>
          </a:xfrm>
          <a:custGeom>
            <a:avLst/>
            <a:gdLst>
              <a:gd name="connsiteX0" fmla="*/ 0 w 987552"/>
              <a:gd name="connsiteY0" fmla="*/ 987552 h 4516715"/>
              <a:gd name="connsiteX1" fmla="*/ 987552 w 987552"/>
              <a:gd name="connsiteY1" fmla="*/ 0 h 4516715"/>
              <a:gd name="connsiteX2" fmla="*/ 987552 w 987552"/>
              <a:gd name="connsiteY2" fmla="*/ 4516715 h 4516715"/>
              <a:gd name="connsiteX3" fmla="*/ 0 w 987552"/>
              <a:gd name="connsiteY3" fmla="*/ 3529163 h 451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552" h="4516715">
                <a:moveTo>
                  <a:pt x="0" y="987552"/>
                </a:moveTo>
                <a:lnTo>
                  <a:pt x="987552" y="0"/>
                </a:lnTo>
                <a:lnTo>
                  <a:pt x="987552" y="4516715"/>
                </a:lnTo>
                <a:lnTo>
                  <a:pt x="0" y="3529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101600" dir="1800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1F4668A-CD6D-4910-C4BC-9D202B361ABB}"/>
              </a:ext>
            </a:extLst>
          </p:cNvPr>
          <p:cNvSpPr/>
          <p:nvPr/>
        </p:nvSpPr>
        <p:spPr>
          <a:xfrm rot="13531890">
            <a:off x="10427321" y="3359550"/>
            <a:ext cx="987552" cy="4516715"/>
          </a:xfrm>
          <a:custGeom>
            <a:avLst/>
            <a:gdLst>
              <a:gd name="connsiteX0" fmla="*/ 0 w 987552"/>
              <a:gd name="connsiteY0" fmla="*/ 987552 h 4516715"/>
              <a:gd name="connsiteX1" fmla="*/ 987552 w 987552"/>
              <a:gd name="connsiteY1" fmla="*/ 0 h 4516715"/>
              <a:gd name="connsiteX2" fmla="*/ 987552 w 987552"/>
              <a:gd name="connsiteY2" fmla="*/ 4516715 h 4516715"/>
              <a:gd name="connsiteX3" fmla="*/ 0 w 987552"/>
              <a:gd name="connsiteY3" fmla="*/ 3529163 h 451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552" h="4516715">
                <a:moveTo>
                  <a:pt x="0" y="987552"/>
                </a:moveTo>
                <a:lnTo>
                  <a:pt x="987552" y="0"/>
                </a:lnTo>
                <a:lnTo>
                  <a:pt x="987552" y="4516715"/>
                </a:lnTo>
                <a:lnTo>
                  <a:pt x="0" y="3529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101600" dir="1800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3494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37F0E8-65C8-5051-B129-9D6EBD5D5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1E2E4E-7762-58F3-28AA-E63AACE603E8}"/>
              </a:ext>
            </a:extLst>
          </p:cNvPr>
          <p:cNvSpPr txBox="1"/>
          <p:nvPr/>
        </p:nvSpPr>
        <p:spPr>
          <a:xfrm>
            <a:off x="6096000" y="2476040"/>
            <a:ext cx="51118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E8FC040-FB3B-2DB0-71AE-FA181793A8F7}"/>
              </a:ext>
            </a:extLst>
          </p:cNvPr>
          <p:cNvSpPr/>
          <p:nvPr/>
        </p:nvSpPr>
        <p:spPr>
          <a:xfrm>
            <a:off x="0" y="2476040"/>
            <a:ext cx="5111827" cy="190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+mj-ea"/>
                <a:ea typeface="+mj-ea"/>
              </a:rPr>
              <a:t>PART 03</a:t>
            </a:r>
            <a:endParaRPr lang="zh-CN" altLang="en-US" sz="4400" dirty="0"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54D477-410D-B199-385E-3C74BDDD4FF3}"/>
              </a:ext>
            </a:extLst>
          </p:cNvPr>
          <p:cNvSpPr txBox="1"/>
          <p:nvPr/>
        </p:nvSpPr>
        <p:spPr>
          <a:xfrm>
            <a:off x="6096000" y="3197021"/>
            <a:ext cx="5442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请输入正文，请输入正文，请输入正文，请输入正文，请输入正文，请输入正文，请输入正文，请输入正文，请输入正文，请输入正文，请输入正文，请输入正文。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4074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9602ED7-168E-1CA9-008F-96A659639A94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F818255-1B65-5C09-1D4B-FEDC8FE84FB8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51A64C3-50E8-EAB1-496F-FA354BB2EC54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DB2894D-8884-CAE6-62B4-2FC3EDDA98A7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image 1010">
            <a:extLst>
              <a:ext uri="{FF2B5EF4-FFF2-40B4-BE49-F238E27FC236}">
                <a16:creationId xmlns:a16="http://schemas.microsoft.com/office/drawing/2014/main" id="{8CA888FE-03C1-245B-67D8-948AEFFBB9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64903" y="1911054"/>
            <a:ext cx="12700" cy="3511550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445B7EB9-E35C-6B85-67B9-6A7039601F3D}"/>
              </a:ext>
            </a:extLst>
          </p:cNvPr>
          <p:cNvGrpSpPr/>
          <p:nvPr/>
        </p:nvGrpSpPr>
        <p:grpSpPr>
          <a:xfrm>
            <a:off x="1397988" y="1921262"/>
            <a:ext cx="2497036" cy="3586402"/>
            <a:chOff x="1095002" y="2048853"/>
            <a:chExt cx="2497036" cy="3586402"/>
          </a:xfrm>
        </p:grpSpPr>
        <p:sp>
          <p:nvSpPr>
            <p:cNvPr id="10" name="Object 1018">
              <a:extLst>
                <a:ext uri="{FF2B5EF4-FFF2-40B4-BE49-F238E27FC236}">
                  <a16:creationId xmlns:a16="http://schemas.microsoft.com/office/drawing/2014/main" id="{20360F68-0B7B-9314-2D78-867C3758ACC2}"/>
                </a:ext>
              </a:extLst>
            </p:cNvPr>
            <p:cNvSpPr txBox="1"/>
            <p:nvPr/>
          </p:nvSpPr>
          <p:spPr>
            <a:xfrm>
              <a:off x="1755385" y="2813345"/>
              <a:ext cx="1176271" cy="25400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1650" spc="83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标题</a:t>
              </a:r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" name="Object 1023">
              <a:extLst>
                <a:ext uri="{FF2B5EF4-FFF2-40B4-BE49-F238E27FC236}">
                  <a16:creationId xmlns:a16="http://schemas.microsoft.com/office/drawing/2014/main" id="{B9F9D07F-7AD7-C697-4199-C96B3562DEBB}"/>
                </a:ext>
              </a:extLst>
            </p:cNvPr>
            <p:cNvSpPr txBox="1"/>
            <p:nvPr/>
          </p:nvSpPr>
          <p:spPr>
            <a:xfrm>
              <a:off x="2016495" y="2438695"/>
              <a:ext cx="654050" cy="33655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2200" spc="11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R" panose="00020600040101010101" pitchFamily="18" charset="-122"/>
                </a:rPr>
                <a:t>01</a:t>
              </a:r>
              <a:endParaRPr lang="zh-CN" altLang="en-US" sz="9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5EF853E1-8E26-9969-13D9-9413E3F3EDD5}"/>
                </a:ext>
              </a:extLst>
            </p:cNvPr>
            <p:cNvGrpSpPr/>
            <p:nvPr/>
          </p:nvGrpSpPr>
          <p:grpSpPr>
            <a:xfrm>
              <a:off x="1095002" y="2048853"/>
              <a:ext cx="2497036" cy="3586402"/>
              <a:chOff x="1732955" y="2442258"/>
              <a:chExt cx="2497036" cy="3586402"/>
            </a:xfrm>
          </p:grpSpPr>
          <p:sp>
            <p:nvSpPr>
              <p:cNvPr id="11" name="Object 1019">
                <a:extLst>
                  <a:ext uri="{FF2B5EF4-FFF2-40B4-BE49-F238E27FC236}">
                    <a16:creationId xmlns:a16="http://schemas.microsoft.com/office/drawing/2014/main" id="{2BA60743-365C-465F-903F-905B7D83A143}"/>
                  </a:ext>
                </a:extLst>
              </p:cNvPr>
              <p:cNvSpPr txBox="1"/>
              <p:nvPr/>
            </p:nvSpPr>
            <p:spPr>
              <a:xfrm>
                <a:off x="1732955" y="4356100"/>
                <a:ext cx="2497036" cy="1672560"/>
              </a:xfrm>
              <a:prstGeom prst="rect">
                <a:avLst/>
              </a:prstGeom>
            </p:spPr>
            <p:txBody>
              <a:bodyPr vert="horz" rtlCol="0" anchor="t" anchorCtr="0">
                <a:noAutofit/>
              </a:bodyPr>
              <a:lstStyle/>
              <a:p>
                <a:pPr algn="ctr">
                  <a:lnSpc>
                    <a:spcPct val="155000"/>
                  </a:lnSpc>
                </a:pPr>
                <a:r>
                  <a:rPr lang="en-US" altLang="zh-CN" sz="2000" spc="70" dirty="0">
                    <a:solidFill>
                      <a:srgbClr val="000000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OPPOSans R" panose="00020600040101010101" pitchFamily="18" charset="-122"/>
                  </a:rPr>
                  <a:t>XXX</a:t>
                </a: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endParaRPr lang="zh-CN" altLang="en-US" sz="9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F93238D-F0D1-4844-FE38-48C328DE0E82}"/>
                  </a:ext>
                </a:extLst>
              </p:cNvPr>
              <p:cNvGrpSpPr/>
              <p:nvPr/>
            </p:nvGrpSpPr>
            <p:grpSpPr>
              <a:xfrm>
                <a:off x="2213359" y="2442258"/>
                <a:ext cx="1536220" cy="1536220"/>
                <a:chOff x="10451403" y="2488557"/>
                <a:chExt cx="1443622" cy="1443622"/>
              </a:xfrm>
            </p:grpSpPr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08B657C1-FF54-1C38-D380-62E9343A2608}"/>
                    </a:ext>
                  </a:extLst>
                </p:cNvPr>
                <p:cNvSpPr/>
                <p:nvPr/>
              </p:nvSpPr>
              <p:spPr>
                <a:xfrm>
                  <a:off x="10451403" y="2488557"/>
                  <a:ext cx="1443622" cy="1443622"/>
                </a:xfrm>
                <a:prstGeom prst="ellipse">
                  <a:avLst/>
                </a:prstGeom>
                <a:noFill/>
                <a:ln w="889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id="{721FDC6D-1C84-D04E-6277-245B231C5C46}"/>
                    </a:ext>
                  </a:extLst>
                </p:cNvPr>
                <p:cNvSpPr/>
                <p:nvPr/>
              </p:nvSpPr>
              <p:spPr>
                <a:xfrm>
                  <a:off x="10451403" y="2488557"/>
                  <a:ext cx="1443622" cy="1443622"/>
                </a:xfrm>
                <a:prstGeom prst="arc">
                  <a:avLst>
                    <a:gd name="adj1" fmla="val 7652480"/>
                    <a:gd name="adj2" fmla="val 3082817"/>
                  </a:avLst>
                </a:prstGeom>
                <a:ln w="88900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CFF5D22-A811-0BE5-72F6-4C359BA69165}"/>
              </a:ext>
            </a:extLst>
          </p:cNvPr>
          <p:cNvGrpSpPr/>
          <p:nvPr/>
        </p:nvGrpSpPr>
        <p:grpSpPr>
          <a:xfrm>
            <a:off x="4847482" y="1921261"/>
            <a:ext cx="2497036" cy="3586403"/>
            <a:chOff x="1095002" y="2048852"/>
            <a:chExt cx="2497036" cy="3586403"/>
          </a:xfrm>
        </p:grpSpPr>
        <p:sp>
          <p:nvSpPr>
            <p:cNvPr id="21" name="Object 1018">
              <a:extLst>
                <a:ext uri="{FF2B5EF4-FFF2-40B4-BE49-F238E27FC236}">
                  <a16:creationId xmlns:a16="http://schemas.microsoft.com/office/drawing/2014/main" id="{5B0F65FF-B0B4-B339-07D5-F88B1AA45825}"/>
                </a:ext>
              </a:extLst>
            </p:cNvPr>
            <p:cNvSpPr txBox="1"/>
            <p:nvPr/>
          </p:nvSpPr>
          <p:spPr>
            <a:xfrm>
              <a:off x="1755385" y="2813345"/>
              <a:ext cx="1176271" cy="25400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1650" spc="83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标题</a:t>
              </a:r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" name="Object 1023">
              <a:extLst>
                <a:ext uri="{FF2B5EF4-FFF2-40B4-BE49-F238E27FC236}">
                  <a16:creationId xmlns:a16="http://schemas.microsoft.com/office/drawing/2014/main" id="{E1518CC9-DB06-E31E-F1F9-9D085CB54C28}"/>
                </a:ext>
              </a:extLst>
            </p:cNvPr>
            <p:cNvSpPr txBox="1"/>
            <p:nvPr/>
          </p:nvSpPr>
          <p:spPr>
            <a:xfrm>
              <a:off x="2016495" y="2438695"/>
              <a:ext cx="654050" cy="33655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2200" spc="11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R" panose="00020600040101010101" pitchFamily="18" charset="-122"/>
                </a:rPr>
                <a:t>02</a:t>
              </a:r>
              <a:endParaRPr lang="zh-CN" altLang="en-US" sz="9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64A6AD7-35B6-09C1-7B00-4E7BC9039C5C}"/>
                </a:ext>
              </a:extLst>
            </p:cNvPr>
            <p:cNvGrpSpPr/>
            <p:nvPr/>
          </p:nvGrpSpPr>
          <p:grpSpPr>
            <a:xfrm>
              <a:off x="1095002" y="2048852"/>
              <a:ext cx="2497036" cy="3586403"/>
              <a:chOff x="1732955" y="2442257"/>
              <a:chExt cx="2497036" cy="3586403"/>
            </a:xfrm>
          </p:grpSpPr>
          <p:sp>
            <p:nvSpPr>
              <p:cNvPr id="24" name="Object 1019">
                <a:extLst>
                  <a:ext uri="{FF2B5EF4-FFF2-40B4-BE49-F238E27FC236}">
                    <a16:creationId xmlns:a16="http://schemas.microsoft.com/office/drawing/2014/main" id="{EA7A9612-C8C6-B363-EC16-890FE9CBEE6D}"/>
                  </a:ext>
                </a:extLst>
              </p:cNvPr>
              <p:cNvSpPr txBox="1"/>
              <p:nvPr/>
            </p:nvSpPr>
            <p:spPr>
              <a:xfrm>
                <a:off x="1732955" y="4356100"/>
                <a:ext cx="2497036" cy="1672560"/>
              </a:xfrm>
              <a:prstGeom prst="rect">
                <a:avLst/>
              </a:prstGeom>
            </p:spPr>
            <p:txBody>
              <a:bodyPr vert="horz" rtlCol="0" anchor="t" anchorCtr="0">
                <a:noAutofit/>
              </a:bodyPr>
              <a:lstStyle/>
              <a:p>
                <a:pPr algn="ctr">
                  <a:lnSpc>
                    <a:spcPct val="155000"/>
                  </a:lnSpc>
                </a:pPr>
                <a:r>
                  <a:rPr lang="en-US" altLang="zh-CN" sz="2000" spc="70" dirty="0">
                    <a:solidFill>
                      <a:srgbClr val="000000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OPPOSans R" panose="00020600040101010101" pitchFamily="18" charset="-122"/>
                  </a:rPr>
                  <a:t>XXX</a:t>
                </a: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endParaRPr lang="zh-CN" altLang="en-US" sz="9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954EE1C-4C47-1ECB-5B8A-BC81C36BE4FE}"/>
                  </a:ext>
                </a:extLst>
              </p:cNvPr>
              <p:cNvGrpSpPr/>
              <p:nvPr/>
            </p:nvGrpSpPr>
            <p:grpSpPr>
              <a:xfrm>
                <a:off x="2213362" y="2442257"/>
                <a:ext cx="1536223" cy="1536221"/>
                <a:chOff x="10451400" y="2488556"/>
                <a:chExt cx="1443624" cy="1443623"/>
              </a:xfrm>
            </p:grpSpPr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E04C72C5-D4D0-A865-2790-AB2F6F6F5523}"/>
                    </a:ext>
                  </a:extLst>
                </p:cNvPr>
                <p:cNvSpPr/>
                <p:nvPr/>
              </p:nvSpPr>
              <p:spPr>
                <a:xfrm>
                  <a:off x="10451402" y="2488557"/>
                  <a:ext cx="1443622" cy="1443622"/>
                </a:xfrm>
                <a:prstGeom prst="ellipse">
                  <a:avLst/>
                </a:prstGeom>
                <a:noFill/>
                <a:ln w="889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弧形 26">
                  <a:extLst>
                    <a:ext uri="{FF2B5EF4-FFF2-40B4-BE49-F238E27FC236}">
                      <a16:creationId xmlns:a16="http://schemas.microsoft.com/office/drawing/2014/main" id="{9167C869-80AF-3D6B-329F-EE8921860CBD}"/>
                    </a:ext>
                  </a:extLst>
                </p:cNvPr>
                <p:cNvSpPr/>
                <p:nvPr/>
              </p:nvSpPr>
              <p:spPr>
                <a:xfrm rot="16607819">
                  <a:off x="10451399" y="2488557"/>
                  <a:ext cx="1443623" cy="1443621"/>
                </a:xfrm>
                <a:prstGeom prst="arc">
                  <a:avLst>
                    <a:gd name="adj1" fmla="val 7652480"/>
                    <a:gd name="adj2" fmla="val 3082817"/>
                  </a:avLst>
                </a:prstGeom>
                <a:ln w="889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28" name="image 1010">
            <a:extLst>
              <a:ext uri="{FF2B5EF4-FFF2-40B4-BE49-F238E27FC236}">
                <a16:creationId xmlns:a16="http://schemas.microsoft.com/office/drawing/2014/main" id="{2F8DAACB-2137-5FD1-E34E-F00DBA1AD4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814397" y="1911054"/>
            <a:ext cx="12700" cy="3511550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7B3CA5-F817-2A36-8BBD-034AAFCE6E9E}"/>
              </a:ext>
            </a:extLst>
          </p:cNvPr>
          <p:cNvGrpSpPr/>
          <p:nvPr/>
        </p:nvGrpSpPr>
        <p:grpSpPr>
          <a:xfrm>
            <a:off x="8296977" y="1921261"/>
            <a:ext cx="2497036" cy="3586403"/>
            <a:chOff x="1095002" y="2048852"/>
            <a:chExt cx="2497036" cy="3586403"/>
          </a:xfrm>
        </p:grpSpPr>
        <p:sp>
          <p:nvSpPr>
            <p:cNvPr id="30" name="Object 1018">
              <a:extLst>
                <a:ext uri="{FF2B5EF4-FFF2-40B4-BE49-F238E27FC236}">
                  <a16:creationId xmlns:a16="http://schemas.microsoft.com/office/drawing/2014/main" id="{308B9133-4B6D-ABDB-0DED-E0CD0D9D2782}"/>
                </a:ext>
              </a:extLst>
            </p:cNvPr>
            <p:cNvSpPr txBox="1"/>
            <p:nvPr/>
          </p:nvSpPr>
          <p:spPr>
            <a:xfrm>
              <a:off x="1755385" y="2813345"/>
              <a:ext cx="1176271" cy="25400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1650" spc="83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标题</a:t>
              </a:r>
              <a:endParaRPr lang="zh-CN" altLang="en-US" sz="9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" name="Object 1023">
              <a:extLst>
                <a:ext uri="{FF2B5EF4-FFF2-40B4-BE49-F238E27FC236}">
                  <a16:creationId xmlns:a16="http://schemas.microsoft.com/office/drawing/2014/main" id="{27D56B53-18B3-3AD2-5792-37CEAEDCFED0}"/>
                </a:ext>
              </a:extLst>
            </p:cNvPr>
            <p:cNvSpPr txBox="1"/>
            <p:nvPr/>
          </p:nvSpPr>
          <p:spPr>
            <a:xfrm>
              <a:off x="2016495" y="2438695"/>
              <a:ext cx="654050" cy="336550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ctr">
                <a:lnSpc>
                  <a:spcPct val="100000"/>
                </a:lnSpc>
              </a:pPr>
              <a:r>
                <a:rPr lang="en-US" altLang="zh-CN" sz="2200" spc="110" dirty="0">
                  <a:solidFill>
                    <a:schemeClr val="accent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  <a:sym typeface="OPPOSans R" panose="00020600040101010101" pitchFamily="18" charset="-122"/>
                </a:rPr>
                <a:t>02</a:t>
              </a:r>
              <a:endParaRPr lang="zh-CN" altLang="en-US" sz="900" dirty="0">
                <a:solidFill>
                  <a:schemeClr val="accent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  <a:sym typeface="OPPOSans R" panose="00020600040101010101" pitchFamily="18" charset="-122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BE9388C-90D4-D48B-A9B3-5E3FEB94891A}"/>
                </a:ext>
              </a:extLst>
            </p:cNvPr>
            <p:cNvGrpSpPr/>
            <p:nvPr/>
          </p:nvGrpSpPr>
          <p:grpSpPr>
            <a:xfrm>
              <a:off x="1095002" y="2048852"/>
              <a:ext cx="2497036" cy="3586403"/>
              <a:chOff x="1732955" y="2442257"/>
              <a:chExt cx="2497036" cy="3586403"/>
            </a:xfrm>
          </p:grpSpPr>
          <p:sp>
            <p:nvSpPr>
              <p:cNvPr id="33" name="Object 1019">
                <a:extLst>
                  <a:ext uri="{FF2B5EF4-FFF2-40B4-BE49-F238E27FC236}">
                    <a16:creationId xmlns:a16="http://schemas.microsoft.com/office/drawing/2014/main" id="{E9CAB3B0-0B6F-AB64-CD2B-F19BA7E34ACC}"/>
                  </a:ext>
                </a:extLst>
              </p:cNvPr>
              <p:cNvSpPr txBox="1"/>
              <p:nvPr/>
            </p:nvSpPr>
            <p:spPr>
              <a:xfrm>
                <a:off x="1732955" y="4356100"/>
                <a:ext cx="2497036" cy="1672560"/>
              </a:xfrm>
              <a:prstGeom prst="rect">
                <a:avLst/>
              </a:prstGeom>
            </p:spPr>
            <p:txBody>
              <a:bodyPr vert="horz" rtlCol="0" anchor="t" anchorCtr="0">
                <a:noAutofit/>
              </a:bodyPr>
              <a:lstStyle/>
              <a:p>
                <a:pPr algn="ctr">
                  <a:lnSpc>
                    <a:spcPct val="155000"/>
                  </a:lnSpc>
                </a:pPr>
                <a:r>
                  <a:rPr lang="en-US" altLang="zh-CN" sz="2000" spc="70" dirty="0">
                    <a:solidFill>
                      <a:srgbClr val="000000"/>
                    </a:solidFill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  <a:sym typeface="OPPOSans R" panose="00020600040101010101" pitchFamily="18" charset="-122"/>
                  </a:rPr>
                  <a:t>XXX</a:t>
                </a: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en-US" altLang="zh-CN" sz="1400" spc="70" dirty="0">
                  <a:solidFill>
                    <a:srgbClr val="000000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r>
                  <a:rPr lang="zh-CN" altLang="en-US" sz="1400" spc="70" dirty="0">
                    <a:solidFill>
                      <a:srgbClr val="000000"/>
                    </a:solidFill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rPr>
                  <a:t>请输入正文</a:t>
                </a:r>
                <a:endParaRPr lang="zh-CN" altLang="en-US" sz="14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  <a:p>
                <a:pPr algn="ctr">
                  <a:lnSpc>
                    <a:spcPct val="155000"/>
                  </a:lnSpc>
                </a:pPr>
                <a:endParaRPr lang="zh-CN" altLang="en-US" sz="900" dirty="0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9E31321-54BB-0DF6-1473-2F6FA3C7DF11}"/>
                  </a:ext>
                </a:extLst>
              </p:cNvPr>
              <p:cNvGrpSpPr/>
              <p:nvPr/>
            </p:nvGrpSpPr>
            <p:grpSpPr>
              <a:xfrm>
                <a:off x="2213362" y="2442257"/>
                <a:ext cx="1536223" cy="1536221"/>
                <a:chOff x="10451400" y="2488556"/>
                <a:chExt cx="1443624" cy="1443623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994E8B96-94A7-94F1-9473-7477722038A6}"/>
                    </a:ext>
                  </a:extLst>
                </p:cNvPr>
                <p:cNvSpPr/>
                <p:nvPr/>
              </p:nvSpPr>
              <p:spPr>
                <a:xfrm>
                  <a:off x="10451402" y="2488557"/>
                  <a:ext cx="1443622" cy="1443622"/>
                </a:xfrm>
                <a:prstGeom prst="ellipse">
                  <a:avLst/>
                </a:prstGeom>
                <a:noFill/>
                <a:ln w="88900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弧形 35">
                  <a:extLst>
                    <a:ext uri="{FF2B5EF4-FFF2-40B4-BE49-F238E27FC236}">
                      <a16:creationId xmlns:a16="http://schemas.microsoft.com/office/drawing/2014/main" id="{10F18AC8-8BB8-F24F-AE53-D31F24A8072C}"/>
                    </a:ext>
                  </a:extLst>
                </p:cNvPr>
                <p:cNvSpPr/>
                <p:nvPr/>
              </p:nvSpPr>
              <p:spPr>
                <a:xfrm rot="3758548">
                  <a:off x="10451399" y="2488557"/>
                  <a:ext cx="1443623" cy="1443621"/>
                </a:xfrm>
                <a:prstGeom prst="arc">
                  <a:avLst>
                    <a:gd name="adj1" fmla="val 7652480"/>
                    <a:gd name="adj2" fmla="val 3082817"/>
                  </a:avLst>
                </a:prstGeom>
                <a:ln w="88900" cap="rnd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363549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71333B-2500-2E7D-268A-29AA63902B67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7FE0DAC-75E6-2AEA-76B3-0392856D0801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46B5720-931A-B3E9-84B9-BE4F829A4660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30BFDED-3481-5254-19AC-3D8B4C14A614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D9DA17B-9CFA-01A6-E35C-5110A079025C}"/>
              </a:ext>
            </a:extLst>
          </p:cNvPr>
          <p:cNvGrpSpPr/>
          <p:nvPr/>
        </p:nvGrpSpPr>
        <p:grpSpPr>
          <a:xfrm>
            <a:off x="0" y="2111942"/>
            <a:ext cx="11676063" cy="2634117"/>
            <a:chOff x="0" y="1937847"/>
            <a:chExt cx="11676063" cy="2634117"/>
          </a:xfrm>
        </p:grpSpPr>
        <p:sp>
          <p:nvSpPr>
            <p:cNvPr id="6" name="Rectangle">
              <a:extLst>
                <a:ext uri="{FF2B5EF4-FFF2-40B4-BE49-F238E27FC236}">
                  <a16:creationId xmlns:a16="http://schemas.microsoft.com/office/drawing/2014/main" id="{4290FE17-B8D7-9AD5-B4AD-DE9754F11840}"/>
                </a:ext>
              </a:extLst>
            </p:cNvPr>
            <p:cNvSpPr/>
            <p:nvPr/>
          </p:nvSpPr>
          <p:spPr>
            <a:xfrm>
              <a:off x="0" y="2955179"/>
              <a:ext cx="1878482" cy="610470"/>
            </a:xfrm>
            <a:prstGeom prst="rect">
              <a:avLst/>
            </a:prstGeom>
            <a:solidFill>
              <a:schemeClr val="bg2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7" name="Rectangle">
              <a:extLst>
                <a:ext uri="{FF2B5EF4-FFF2-40B4-BE49-F238E27FC236}">
                  <a16:creationId xmlns:a16="http://schemas.microsoft.com/office/drawing/2014/main" id="{72FBC29A-2EB0-6F79-6F16-AD61815FF196}"/>
                </a:ext>
              </a:extLst>
            </p:cNvPr>
            <p:cNvSpPr/>
            <p:nvPr/>
          </p:nvSpPr>
          <p:spPr>
            <a:xfrm rot="5400000">
              <a:off x="1043243" y="3050540"/>
              <a:ext cx="1878482" cy="419747"/>
            </a:xfrm>
            <a:prstGeom prst="rect">
              <a:avLst/>
            </a:prstGeom>
            <a:solidFill>
              <a:schemeClr val="bg2"/>
            </a:solidFill>
            <a:ln w="12700">
              <a:miter lim="400000"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8" name="箭头: 右 7">
              <a:extLst>
                <a:ext uri="{FF2B5EF4-FFF2-40B4-BE49-F238E27FC236}">
                  <a16:creationId xmlns:a16="http://schemas.microsoft.com/office/drawing/2014/main" id="{D8A3166B-B8FD-DF69-4A72-FABD44DE9033}"/>
                </a:ext>
              </a:extLst>
            </p:cNvPr>
            <p:cNvSpPr/>
            <p:nvPr/>
          </p:nvSpPr>
          <p:spPr>
            <a:xfrm>
              <a:off x="1772610" y="1937847"/>
              <a:ext cx="9903453" cy="523220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1421C987-8320-A3B9-50FF-1D74DC2E4A58}"/>
                </a:ext>
              </a:extLst>
            </p:cNvPr>
            <p:cNvSpPr/>
            <p:nvPr/>
          </p:nvSpPr>
          <p:spPr>
            <a:xfrm>
              <a:off x="1772610" y="4048744"/>
              <a:ext cx="9903453" cy="523220"/>
            </a:xfrm>
            <a:prstGeom prst="rightArrow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Line">
            <a:extLst>
              <a:ext uri="{FF2B5EF4-FFF2-40B4-BE49-F238E27FC236}">
                <a16:creationId xmlns:a16="http://schemas.microsoft.com/office/drawing/2014/main" id="{8271A567-7AAC-F078-77A4-49E4B2C21717}"/>
              </a:ext>
            </a:extLst>
          </p:cNvPr>
          <p:cNvSpPr/>
          <p:nvPr/>
        </p:nvSpPr>
        <p:spPr>
          <a:xfrm>
            <a:off x="2636163" y="1874999"/>
            <a:ext cx="0" cy="4008008"/>
          </a:xfrm>
          <a:prstGeom prst="line">
            <a:avLst/>
          </a:prstGeom>
          <a:ln w="25400">
            <a:solidFill>
              <a:schemeClr val="tx2"/>
            </a:solidFill>
            <a:custDash>
              <a:ds d="200000" sp="200000"/>
            </a:custDash>
            <a:miter lim="400000"/>
          </a:ln>
        </p:spPr>
        <p:txBody>
          <a:bodyPr tIns="91439" bIns="91439"/>
          <a:lstStyle/>
          <a:p>
            <a:pPr>
              <a:defRPr sz="2800">
                <a:solidFill>
                  <a:srgbClr val="8C9097"/>
                </a:solidFill>
              </a:defRPr>
            </a:pPr>
            <a:endParaRPr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21741BE-3362-1FE2-2C0A-80E8DEEFC15A}"/>
              </a:ext>
            </a:extLst>
          </p:cNvPr>
          <p:cNvGrpSpPr/>
          <p:nvPr/>
        </p:nvGrpSpPr>
        <p:grpSpPr>
          <a:xfrm>
            <a:off x="2813777" y="2626496"/>
            <a:ext cx="2678328" cy="1112566"/>
            <a:chOff x="2742035" y="2626496"/>
            <a:chExt cx="2678328" cy="111256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08974B1-47EA-A83B-4DCD-17D6DA8E86A5}"/>
                </a:ext>
              </a:extLst>
            </p:cNvPr>
            <p:cNvSpPr txBox="1"/>
            <p:nvPr/>
          </p:nvSpPr>
          <p:spPr>
            <a:xfrm>
              <a:off x="2742035" y="3000398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EAF2AC0-1E15-ABFF-73AD-DA47F74C332E}"/>
                </a:ext>
              </a:extLst>
            </p:cNvPr>
            <p:cNvSpPr txBox="1"/>
            <p:nvPr/>
          </p:nvSpPr>
          <p:spPr>
            <a:xfrm>
              <a:off x="2742035" y="2626496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BB658A8-3543-38CF-0A5E-341DB0F067B7}"/>
              </a:ext>
            </a:extLst>
          </p:cNvPr>
          <p:cNvGrpSpPr/>
          <p:nvPr/>
        </p:nvGrpSpPr>
        <p:grpSpPr>
          <a:xfrm>
            <a:off x="2813777" y="4763724"/>
            <a:ext cx="2678328" cy="1112566"/>
            <a:chOff x="2742035" y="4763724"/>
            <a:chExt cx="2678328" cy="111256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17BEA98-C691-83F0-F38D-3A7D21149FAC}"/>
                </a:ext>
              </a:extLst>
            </p:cNvPr>
            <p:cNvSpPr txBox="1"/>
            <p:nvPr/>
          </p:nvSpPr>
          <p:spPr>
            <a:xfrm>
              <a:off x="2742035" y="5137626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32E78D-DAC5-98A6-6813-093883A40CF7}"/>
                </a:ext>
              </a:extLst>
            </p:cNvPr>
            <p:cNvSpPr txBox="1"/>
            <p:nvPr/>
          </p:nvSpPr>
          <p:spPr>
            <a:xfrm>
              <a:off x="2742035" y="4763724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16" name="Line">
            <a:extLst>
              <a:ext uri="{FF2B5EF4-FFF2-40B4-BE49-F238E27FC236}">
                <a16:creationId xmlns:a16="http://schemas.microsoft.com/office/drawing/2014/main" id="{CF844568-73DA-6BC9-50C7-CEAB57C4EBE0}"/>
              </a:ext>
            </a:extLst>
          </p:cNvPr>
          <p:cNvSpPr/>
          <p:nvPr/>
        </p:nvSpPr>
        <p:spPr>
          <a:xfrm>
            <a:off x="5669719" y="1874999"/>
            <a:ext cx="0" cy="4008008"/>
          </a:xfrm>
          <a:prstGeom prst="line">
            <a:avLst/>
          </a:prstGeom>
          <a:ln w="25400">
            <a:solidFill>
              <a:schemeClr val="tx2"/>
            </a:solidFill>
            <a:custDash>
              <a:ds d="200000" sp="200000"/>
            </a:custDash>
            <a:miter lim="400000"/>
          </a:ln>
        </p:spPr>
        <p:txBody>
          <a:bodyPr tIns="91439" bIns="91439"/>
          <a:lstStyle/>
          <a:p>
            <a:pPr>
              <a:defRPr sz="2800">
                <a:solidFill>
                  <a:srgbClr val="8C9097"/>
                </a:solidFill>
              </a:defRPr>
            </a:pPr>
            <a:endParaRPr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8030803-46EF-8412-C037-00853CB638D7}"/>
              </a:ext>
            </a:extLst>
          </p:cNvPr>
          <p:cNvGrpSpPr/>
          <p:nvPr/>
        </p:nvGrpSpPr>
        <p:grpSpPr>
          <a:xfrm>
            <a:off x="5847333" y="4763724"/>
            <a:ext cx="2678328" cy="1112566"/>
            <a:chOff x="5863218" y="4763724"/>
            <a:chExt cx="2678328" cy="111256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011999C-2EF7-974B-CC27-FB5ACD99CB46}"/>
                </a:ext>
              </a:extLst>
            </p:cNvPr>
            <p:cNvSpPr txBox="1"/>
            <p:nvPr/>
          </p:nvSpPr>
          <p:spPr>
            <a:xfrm>
              <a:off x="5863218" y="5137626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34AE8FD-ED5C-22D6-1A62-744715AC5B30}"/>
                </a:ext>
              </a:extLst>
            </p:cNvPr>
            <p:cNvSpPr txBox="1"/>
            <p:nvPr/>
          </p:nvSpPr>
          <p:spPr>
            <a:xfrm>
              <a:off x="5863218" y="4763724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EFCF3FB-C956-9DBC-AEC7-CD9C8365512B}"/>
              </a:ext>
            </a:extLst>
          </p:cNvPr>
          <p:cNvGrpSpPr/>
          <p:nvPr/>
        </p:nvGrpSpPr>
        <p:grpSpPr>
          <a:xfrm>
            <a:off x="5847333" y="2626496"/>
            <a:ext cx="2678328" cy="1112566"/>
            <a:chOff x="5863218" y="2626496"/>
            <a:chExt cx="2678328" cy="111256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15FDF27-4366-0318-72FA-56E89D9A4DEE}"/>
                </a:ext>
              </a:extLst>
            </p:cNvPr>
            <p:cNvSpPr txBox="1"/>
            <p:nvPr/>
          </p:nvSpPr>
          <p:spPr>
            <a:xfrm>
              <a:off x="5863218" y="3000398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7B8A6C4-4923-B44C-B9C5-6F66A9CCD1A9}"/>
                </a:ext>
              </a:extLst>
            </p:cNvPr>
            <p:cNvSpPr txBox="1"/>
            <p:nvPr/>
          </p:nvSpPr>
          <p:spPr>
            <a:xfrm>
              <a:off x="5863218" y="2626496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F55BFF9-BCF4-B12F-903B-169338BFCBA4}"/>
              </a:ext>
            </a:extLst>
          </p:cNvPr>
          <p:cNvGrpSpPr/>
          <p:nvPr/>
        </p:nvGrpSpPr>
        <p:grpSpPr>
          <a:xfrm>
            <a:off x="8880887" y="2626496"/>
            <a:ext cx="2678328" cy="1112566"/>
            <a:chOff x="8880887" y="2626496"/>
            <a:chExt cx="2678328" cy="111256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7EEF6B3-7285-669B-6627-58B51DF84621}"/>
                </a:ext>
              </a:extLst>
            </p:cNvPr>
            <p:cNvSpPr txBox="1"/>
            <p:nvPr/>
          </p:nvSpPr>
          <p:spPr>
            <a:xfrm>
              <a:off x="8880887" y="3000398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F3C7DAD-D25D-72BA-754E-87F0C3B637FA}"/>
                </a:ext>
              </a:extLst>
            </p:cNvPr>
            <p:cNvSpPr txBox="1"/>
            <p:nvPr/>
          </p:nvSpPr>
          <p:spPr>
            <a:xfrm>
              <a:off x="8880887" y="2626496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23" name="Line">
            <a:extLst>
              <a:ext uri="{FF2B5EF4-FFF2-40B4-BE49-F238E27FC236}">
                <a16:creationId xmlns:a16="http://schemas.microsoft.com/office/drawing/2014/main" id="{00F76DB3-CED7-A87A-424C-5A170A4EC6E4}"/>
              </a:ext>
            </a:extLst>
          </p:cNvPr>
          <p:cNvSpPr/>
          <p:nvPr/>
        </p:nvSpPr>
        <p:spPr>
          <a:xfrm>
            <a:off x="8703275" y="1874999"/>
            <a:ext cx="0" cy="4008008"/>
          </a:xfrm>
          <a:prstGeom prst="line">
            <a:avLst/>
          </a:prstGeom>
          <a:ln w="25400">
            <a:solidFill>
              <a:schemeClr val="tx2"/>
            </a:solidFill>
            <a:custDash>
              <a:ds d="200000" sp="200000"/>
            </a:custDash>
            <a:miter lim="400000"/>
          </a:ln>
        </p:spPr>
        <p:txBody>
          <a:bodyPr tIns="91439" bIns="91439"/>
          <a:lstStyle/>
          <a:p>
            <a:pPr>
              <a:defRPr sz="2800">
                <a:solidFill>
                  <a:srgbClr val="8C9097"/>
                </a:solidFill>
              </a:defRPr>
            </a:pPr>
            <a:endParaRPr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ED7F58-733C-0163-F99F-149833086AE0}"/>
              </a:ext>
            </a:extLst>
          </p:cNvPr>
          <p:cNvGrpSpPr/>
          <p:nvPr/>
        </p:nvGrpSpPr>
        <p:grpSpPr>
          <a:xfrm>
            <a:off x="8880887" y="4763724"/>
            <a:ext cx="2678328" cy="1112566"/>
            <a:chOff x="8880887" y="4763724"/>
            <a:chExt cx="2678328" cy="11125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E82C37A-2924-5008-CB42-9A615693E6CA}"/>
                </a:ext>
              </a:extLst>
            </p:cNvPr>
            <p:cNvSpPr txBox="1"/>
            <p:nvPr/>
          </p:nvSpPr>
          <p:spPr>
            <a:xfrm>
              <a:off x="8880887" y="5137626"/>
              <a:ext cx="241631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4EF25C9-B314-5BD5-469E-5ED6EB862369}"/>
                </a:ext>
              </a:extLst>
            </p:cNvPr>
            <p:cNvSpPr txBox="1"/>
            <p:nvPr/>
          </p:nvSpPr>
          <p:spPr>
            <a:xfrm>
              <a:off x="8880887" y="4763724"/>
              <a:ext cx="26783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75DE9700-CAA0-476E-4468-5E0524393F75}"/>
              </a:ext>
            </a:extLst>
          </p:cNvPr>
          <p:cNvSpPr txBox="1"/>
          <p:nvPr/>
        </p:nvSpPr>
        <p:spPr>
          <a:xfrm>
            <a:off x="2742035" y="1782786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20XX.01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3BD7D9C-04DA-E1C6-DD6D-B93092E003CD}"/>
              </a:ext>
            </a:extLst>
          </p:cNvPr>
          <p:cNvSpPr txBox="1"/>
          <p:nvPr/>
        </p:nvSpPr>
        <p:spPr>
          <a:xfrm>
            <a:off x="5863218" y="1782786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20XX.02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5912BAC-D205-55D9-96B6-74291EDBF333}"/>
              </a:ext>
            </a:extLst>
          </p:cNvPr>
          <p:cNvSpPr txBox="1"/>
          <p:nvPr/>
        </p:nvSpPr>
        <p:spPr>
          <a:xfrm>
            <a:off x="8880887" y="1782786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20XX.03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020F085-314D-5AAF-C21B-360850C968F8}"/>
              </a:ext>
            </a:extLst>
          </p:cNvPr>
          <p:cNvSpPr txBox="1"/>
          <p:nvPr/>
        </p:nvSpPr>
        <p:spPr>
          <a:xfrm>
            <a:off x="343750" y="2512052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XXX</a:t>
            </a:r>
            <a:r>
              <a:rPr lang="zh-CN" altLang="en-US" sz="2000" dirty="0">
                <a:latin typeface="+mj-ea"/>
                <a:ea typeface="+mj-ea"/>
              </a:rPr>
              <a:t>部门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5DAA7B0-C0E5-10FF-1D9E-EE7F4E3162AE}"/>
              </a:ext>
            </a:extLst>
          </p:cNvPr>
          <p:cNvSpPr/>
          <p:nvPr/>
        </p:nvSpPr>
        <p:spPr>
          <a:xfrm>
            <a:off x="2502275" y="2698778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5BF6F22-C396-BFD3-4E6D-F5671F8AAE8C}"/>
              </a:ext>
            </a:extLst>
          </p:cNvPr>
          <p:cNvSpPr/>
          <p:nvPr/>
        </p:nvSpPr>
        <p:spPr>
          <a:xfrm>
            <a:off x="5532227" y="2698778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48456413-BB43-4A7C-B1FE-578DF17F276E}"/>
              </a:ext>
            </a:extLst>
          </p:cNvPr>
          <p:cNvSpPr/>
          <p:nvPr/>
        </p:nvSpPr>
        <p:spPr>
          <a:xfrm>
            <a:off x="8571784" y="2698778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F328E250-6F8A-7501-2FB1-31D8496F5E6D}"/>
              </a:ext>
            </a:extLst>
          </p:cNvPr>
          <p:cNvSpPr/>
          <p:nvPr/>
        </p:nvSpPr>
        <p:spPr>
          <a:xfrm>
            <a:off x="2502275" y="4797259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0DB36705-E69F-5BE3-5BED-86DD72269C8A}"/>
              </a:ext>
            </a:extLst>
          </p:cNvPr>
          <p:cNvSpPr/>
          <p:nvPr/>
        </p:nvSpPr>
        <p:spPr>
          <a:xfrm>
            <a:off x="5532227" y="4797259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9128CD5-0164-FF0B-A8EF-499E97CF8E4F}"/>
              </a:ext>
            </a:extLst>
          </p:cNvPr>
          <p:cNvSpPr/>
          <p:nvPr/>
        </p:nvSpPr>
        <p:spPr>
          <a:xfrm>
            <a:off x="8571784" y="4797259"/>
            <a:ext cx="289166" cy="2891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C9F8F89-9180-3522-665F-EBD18BF9CB50}"/>
              </a:ext>
            </a:extLst>
          </p:cNvPr>
          <p:cNvSpPr txBox="1"/>
          <p:nvPr/>
        </p:nvSpPr>
        <p:spPr>
          <a:xfrm>
            <a:off x="343750" y="4024302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XXX</a:t>
            </a:r>
            <a:r>
              <a:rPr lang="zh-CN" altLang="en-US" sz="2000" dirty="0">
                <a:latin typeface="+mj-ea"/>
                <a:ea typeface="+mj-ea"/>
              </a:rPr>
              <a:t>部门</a:t>
            </a:r>
          </a:p>
        </p:txBody>
      </p:sp>
    </p:spTree>
    <p:extLst>
      <p:ext uri="{BB962C8B-B14F-4D97-AF65-F5344CB8AC3E}">
        <p14:creationId xmlns:p14="http://schemas.microsoft.com/office/powerpoint/2010/main" val="3499005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37F0E8-65C8-5051-B129-9D6EBD5D5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E8FC040-FB3B-2DB0-71AE-FA181793A8F7}"/>
              </a:ext>
            </a:extLst>
          </p:cNvPr>
          <p:cNvSpPr/>
          <p:nvPr/>
        </p:nvSpPr>
        <p:spPr>
          <a:xfrm>
            <a:off x="0" y="2476040"/>
            <a:ext cx="5111827" cy="190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+mj-ea"/>
                <a:ea typeface="+mj-ea"/>
              </a:rPr>
              <a:t>PART 04</a:t>
            </a:r>
            <a:endParaRPr lang="zh-CN" altLang="en-US" sz="4400" dirty="0"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58CFC4-7706-70E8-137E-A86D68D0EFD0}"/>
              </a:ext>
            </a:extLst>
          </p:cNvPr>
          <p:cNvGrpSpPr/>
          <p:nvPr/>
        </p:nvGrpSpPr>
        <p:grpSpPr>
          <a:xfrm>
            <a:off x="6096000" y="2606845"/>
            <a:ext cx="5442333" cy="1644311"/>
            <a:chOff x="6096000" y="2476040"/>
            <a:chExt cx="5442333" cy="164431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A1E2E4E-7762-58F3-28AA-E63AACE603E8}"/>
                </a:ext>
              </a:extLst>
            </p:cNvPr>
            <p:cNvSpPr txBox="1"/>
            <p:nvPr/>
          </p:nvSpPr>
          <p:spPr>
            <a:xfrm>
              <a:off x="6096000" y="2476040"/>
              <a:ext cx="51118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54D477-410D-B199-385E-3C74BDDD4FF3}"/>
                </a:ext>
              </a:extLst>
            </p:cNvPr>
            <p:cNvSpPr txBox="1"/>
            <p:nvPr/>
          </p:nvSpPr>
          <p:spPr>
            <a:xfrm>
              <a:off x="6096000" y="3197021"/>
              <a:ext cx="54423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请输入正文，请输入正文，请输入正文，请输入正文，请输入正文，请输入正文，请输入正文，请输入正文，请输入正文，请输入正文，请输入正文，请输入正文。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4164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2A818EC-A6D3-9EB3-DD90-DC3CC0716B28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D4854DBA-AF55-55F7-1E69-0927BB37781A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6EE2CB14-AF4E-76E1-BFCB-4E0A73D523DB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D959569-7936-CB8B-325D-72514EADE95B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CB2D908-600F-E792-43FF-CF7236233B3B}"/>
              </a:ext>
            </a:extLst>
          </p:cNvPr>
          <p:cNvGrpSpPr/>
          <p:nvPr/>
        </p:nvGrpSpPr>
        <p:grpSpPr>
          <a:xfrm>
            <a:off x="3337229" y="925195"/>
            <a:ext cx="5517543" cy="5007611"/>
            <a:chOff x="3010689" y="1136425"/>
            <a:chExt cx="5517543" cy="5007611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64F9E2A-54D2-927B-4F96-E47848962768}"/>
                </a:ext>
              </a:extLst>
            </p:cNvPr>
            <p:cNvSpPr/>
            <p:nvPr/>
          </p:nvSpPr>
          <p:spPr>
            <a:xfrm>
              <a:off x="3910272" y="1860382"/>
              <a:ext cx="3767328" cy="376732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15AB264-96A3-55F1-8B7B-ACC09D6B786E}"/>
                </a:ext>
              </a:extLst>
            </p:cNvPr>
            <p:cNvGrpSpPr/>
            <p:nvPr/>
          </p:nvGrpSpPr>
          <p:grpSpPr>
            <a:xfrm>
              <a:off x="4493082" y="1136425"/>
              <a:ext cx="2607621" cy="2607621"/>
              <a:chOff x="4485553" y="1136425"/>
              <a:chExt cx="2607621" cy="2607621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43845DA5-CA1B-B944-4CB7-C01E7A518CB5}"/>
                  </a:ext>
                </a:extLst>
              </p:cNvPr>
              <p:cNvSpPr/>
              <p:nvPr/>
            </p:nvSpPr>
            <p:spPr>
              <a:xfrm>
                <a:off x="4693186" y="1344058"/>
                <a:ext cx="2192357" cy="21923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1D1D"/>
                  </a:gs>
                  <a:gs pos="70000">
                    <a:srgbClr val="D2000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76200" dir="5400000" algn="t" rotWithShape="0">
                  <a:schemeClr val="accent3"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A0CCD6E4-EAAB-D73E-C6B8-E5F7F337795B}"/>
                  </a:ext>
                </a:extLst>
              </p:cNvPr>
              <p:cNvSpPr/>
              <p:nvPr/>
            </p:nvSpPr>
            <p:spPr>
              <a:xfrm>
                <a:off x="4485553" y="1136425"/>
                <a:ext cx="2607621" cy="2607621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356E385-3310-2E6B-3159-9A2C704B1BAD}"/>
                </a:ext>
              </a:extLst>
            </p:cNvPr>
            <p:cNvGrpSpPr/>
            <p:nvPr/>
          </p:nvGrpSpPr>
          <p:grpSpPr>
            <a:xfrm>
              <a:off x="3010689" y="3536415"/>
              <a:ext cx="2607621" cy="2607621"/>
              <a:chOff x="4485553" y="1136425"/>
              <a:chExt cx="2607621" cy="2607621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7E6ADD1-9969-2EC2-6DFE-1BF9F1406A5E}"/>
                  </a:ext>
                </a:extLst>
              </p:cNvPr>
              <p:cNvSpPr/>
              <p:nvPr/>
            </p:nvSpPr>
            <p:spPr>
              <a:xfrm>
                <a:off x="4693186" y="1344058"/>
                <a:ext cx="2192357" cy="21923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1D1D"/>
                  </a:gs>
                  <a:gs pos="70000">
                    <a:srgbClr val="D2000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76200" dir="5400000" algn="t" rotWithShape="0">
                  <a:schemeClr val="accent3"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8E95F47-8C00-A8CE-6528-D01E6F9700A6}"/>
                  </a:ext>
                </a:extLst>
              </p:cNvPr>
              <p:cNvSpPr/>
              <p:nvPr/>
            </p:nvSpPr>
            <p:spPr>
              <a:xfrm>
                <a:off x="4485553" y="1136425"/>
                <a:ext cx="2607621" cy="2607621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898B9C1-E1E1-0E48-9591-F3FFBFFE1BE9}"/>
                </a:ext>
              </a:extLst>
            </p:cNvPr>
            <p:cNvGrpSpPr/>
            <p:nvPr/>
          </p:nvGrpSpPr>
          <p:grpSpPr>
            <a:xfrm>
              <a:off x="5920611" y="3536415"/>
              <a:ext cx="2607621" cy="2607621"/>
              <a:chOff x="4485553" y="1136425"/>
              <a:chExt cx="2607621" cy="2607621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B39D133-3617-7ED1-55C8-981616F36523}"/>
                  </a:ext>
                </a:extLst>
              </p:cNvPr>
              <p:cNvSpPr/>
              <p:nvPr/>
            </p:nvSpPr>
            <p:spPr>
              <a:xfrm>
                <a:off x="4693186" y="1344058"/>
                <a:ext cx="2192357" cy="2192357"/>
              </a:xfrm>
              <a:prstGeom prst="ellipse">
                <a:avLst/>
              </a:prstGeom>
              <a:gradFill flip="none" rotWithShape="1">
                <a:gsLst>
                  <a:gs pos="0">
                    <a:srgbClr val="FF1D1D"/>
                  </a:gs>
                  <a:gs pos="70000">
                    <a:srgbClr val="D2000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177800" dist="76200" dir="5400000" algn="t" rotWithShape="0">
                  <a:schemeClr val="accent3">
                    <a:alpha val="64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C07E42B3-36F2-6CDD-2482-D71631B290DC}"/>
                  </a:ext>
                </a:extLst>
              </p:cNvPr>
              <p:cNvSpPr/>
              <p:nvPr/>
            </p:nvSpPr>
            <p:spPr>
              <a:xfrm>
                <a:off x="4485553" y="1136425"/>
                <a:ext cx="2607621" cy="2607621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7432FC67-6FFF-6F54-C6E6-65948674600E}"/>
              </a:ext>
            </a:extLst>
          </p:cNvPr>
          <p:cNvSpPr txBox="1"/>
          <p:nvPr/>
        </p:nvSpPr>
        <p:spPr>
          <a:xfrm>
            <a:off x="7427244" y="1060911"/>
            <a:ext cx="2607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请输入正文，请输入正文，请输入正文，请输入正文，请输入正文，请输入正文。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26C83F1-1916-0F6F-EFF2-8206CED94734}"/>
              </a:ext>
            </a:extLst>
          </p:cNvPr>
          <p:cNvSpPr txBox="1"/>
          <p:nvPr/>
        </p:nvSpPr>
        <p:spPr>
          <a:xfrm>
            <a:off x="9062405" y="4917317"/>
            <a:ext cx="26136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请输入正文，请输入正文，请输入正文，请输入正文，请输入正文，请输入正文。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6B6663B-23B4-4F59-37CE-DC5FC2533593}"/>
              </a:ext>
            </a:extLst>
          </p:cNvPr>
          <p:cNvSpPr txBox="1"/>
          <p:nvPr/>
        </p:nvSpPr>
        <p:spPr>
          <a:xfrm>
            <a:off x="509403" y="4957902"/>
            <a:ext cx="2678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请输入正文，请输入正文，请输入正文，请输入正文，请输入正文，请输入正文。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61B39F7-6542-DF1A-9536-1BE045D55A20}"/>
              </a:ext>
            </a:extLst>
          </p:cNvPr>
          <p:cNvSpPr txBox="1"/>
          <p:nvPr/>
        </p:nvSpPr>
        <p:spPr>
          <a:xfrm>
            <a:off x="509403" y="4531092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6C96BFC-D597-D4B6-B326-0CE479A47F7A}"/>
              </a:ext>
            </a:extLst>
          </p:cNvPr>
          <p:cNvSpPr txBox="1"/>
          <p:nvPr/>
        </p:nvSpPr>
        <p:spPr>
          <a:xfrm>
            <a:off x="7418684" y="687009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89766F6-B7E0-9401-2B6A-B0506098DEEE}"/>
              </a:ext>
            </a:extLst>
          </p:cNvPr>
          <p:cNvSpPr txBox="1"/>
          <p:nvPr/>
        </p:nvSpPr>
        <p:spPr>
          <a:xfrm>
            <a:off x="9062405" y="4531092"/>
            <a:ext cx="2678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89074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61D9A97-A451-6958-94D6-9B9ADD6C60B6}"/>
              </a:ext>
            </a:extLst>
          </p:cNvPr>
          <p:cNvSpPr txBox="1"/>
          <p:nvPr/>
        </p:nvSpPr>
        <p:spPr>
          <a:xfrm>
            <a:off x="638978" y="3733209"/>
            <a:ext cx="5336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请输入正文，请输入正文，请输入正文，请输入正文，请输入正文，请输入正文。请输入正文，请输入正文，请输入正文，请输入正文，请输入正文，请输入正文。</a:t>
            </a:r>
          </a:p>
          <a:p>
            <a:r>
              <a:rPr lang="zh-CN" altLang="en-US" sz="1600" dirty="0"/>
              <a:t>请输入正文，请输入正文，请输入正文，请输入正文，请输入正文，请输入正文。</a:t>
            </a:r>
          </a:p>
          <a:p>
            <a:endParaRPr lang="zh-CN" altLang="en-US" sz="16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5AC293-F5FD-88FA-DECA-D15B149978EC}"/>
              </a:ext>
            </a:extLst>
          </p:cNvPr>
          <p:cNvSpPr txBox="1"/>
          <p:nvPr/>
        </p:nvSpPr>
        <p:spPr>
          <a:xfrm>
            <a:off x="638977" y="2988004"/>
            <a:ext cx="2916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AFCA166-BAD0-FCBE-B208-6C8B288B5341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0516148-D253-AAB6-8D82-6E21D0E4F541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FE8FF6F-741D-5D5F-EC03-C8CEE5784E00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66EC78D-2E45-7AEB-ED06-6CE6AE7B1C38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2AA4CA3F-D45F-F7AC-87CC-C145127707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0233488"/>
              </p:ext>
            </p:extLst>
          </p:nvPr>
        </p:nvGraphicFramePr>
        <p:xfrm>
          <a:off x="4532707" y="549275"/>
          <a:ext cx="8683978" cy="5789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285F8D15-19AB-90CC-AE89-5E7D7A8DA8B7}"/>
              </a:ext>
            </a:extLst>
          </p:cNvPr>
          <p:cNvSpPr txBox="1"/>
          <p:nvPr/>
        </p:nvSpPr>
        <p:spPr>
          <a:xfrm>
            <a:off x="638977" y="1880007"/>
            <a:ext cx="29166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accent2"/>
                </a:solidFill>
                <a:latin typeface="+mj-ea"/>
                <a:ea typeface="+mj-ea"/>
              </a:rPr>
              <a:t>8.2%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77215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9745BF6-82BF-95B5-5065-101AFCD42530}"/>
              </a:ext>
            </a:extLst>
          </p:cNvPr>
          <p:cNvSpPr/>
          <p:nvPr/>
        </p:nvSpPr>
        <p:spPr>
          <a:xfrm>
            <a:off x="515938" y="549275"/>
            <a:ext cx="11160125" cy="5759450"/>
          </a:xfrm>
          <a:prstGeom prst="roundRect">
            <a:avLst>
              <a:gd name="adj" fmla="val 12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17CAB1-8B36-F89D-B393-4137E03549A4}"/>
              </a:ext>
            </a:extLst>
          </p:cNvPr>
          <p:cNvSpPr txBox="1"/>
          <p:nvPr/>
        </p:nvSpPr>
        <p:spPr>
          <a:xfrm>
            <a:off x="2731940" y="1792852"/>
            <a:ext cx="672812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8000" b="1" dirty="0">
                <a:solidFill>
                  <a:srgbClr val="333333"/>
                </a:solidFill>
                <a:latin typeface="+mj-lt"/>
                <a:ea typeface="OPPOSans R"/>
                <a:cs typeface="Arial"/>
                <a:sym typeface="Arial"/>
                <a:rtl val="0"/>
              </a:rPr>
              <a:t>感谢您的观看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j-lt"/>
              <a:ea typeface="OPPOSans R"/>
              <a:cs typeface="Arial"/>
              <a:sym typeface="Arial"/>
              <a:rtl val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0" b="1" dirty="0">
                <a:solidFill>
                  <a:srgbClr val="D20000"/>
                </a:solidFill>
                <a:latin typeface="+mj-lt"/>
                <a:ea typeface="OPPOSans M"/>
                <a:cs typeface="Arial"/>
                <a:sym typeface="Arial"/>
                <a:rtl val="0"/>
              </a:rPr>
              <a:t>THANK YOU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D20000"/>
              </a:solidFill>
              <a:effectLst/>
              <a:uLnTx/>
              <a:uFillTx/>
              <a:latin typeface="+mj-lt"/>
              <a:ea typeface="OPPOSans M"/>
              <a:cs typeface="Arial"/>
              <a:sym typeface="Arial"/>
              <a:rtl val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6D9203B-04C6-3112-DB84-BE007FEE83DF}"/>
              </a:ext>
            </a:extLst>
          </p:cNvPr>
          <p:cNvSpPr/>
          <p:nvPr/>
        </p:nvSpPr>
        <p:spPr>
          <a:xfrm>
            <a:off x="4968795" y="4661972"/>
            <a:ext cx="2254410" cy="444059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B9EF7D9C-956C-DD2C-55BD-07B8FF3E9D44}"/>
              </a:ext>
            </a:extLst>
          </p:cNvPr>
          <p:cNvSpPr/>
          <p:nvPr/>
        </p:nvSpPr>
        <p:spPr>
          <a:xfrm rot="2700000">
            <a:off x="753971" y="-1010609"/>
            <a:ext cx="987552" cy="4516715"/>
          </a:xfrm>
          <a:custGeom>
            <a:avLst/>
            <a:gdLst>
              <a:gd name="connsiteX0" fmla="*/ 0 w 987552"/>
              <a:gd name="connsiteY0" fmla="*/ 987552 h 4516715"/>
              <a:gd name="connsiteX1" fmla="*/ 987552 w 987552"/>
              <a:gd name="connsiteY1" fmla="*/ 0 h 4516715"/>
              <a:gd name="connsiteX2" fmla="*/ 987552 w 987552"/>
              <a:gd name="connsiteY2" fmla="*/ 4516715 h 4516715"/>
              <a:gd name="connsiteX3" fmla="*/ 0 w 987552"/>
              <a:gd name="connsiteY3" fmla="*/ 3529163 h 451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552" h="4516715">
                <a:moveTo>
                  <a:pt x="0" y="987552"/>
                </a:moveTo>
                <a:lnTo>
                  <a:pt x="987552" y="0"/>
                </a:lnTo>
                <a:lnTo>
                  <a:pt x="987552" y="4516715"/>
                </a:lnTo>
                <a:lnTo>
                  <a:pt x="0" y="3529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101600" dir="1800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1F4668A-CD6D-4910-C4BC-9D202B361ABB}"/>
              </a:ext>
            </a:extLst>
          </p:cNvPr>
          <p:cNvSpPr/>
          <p:nvPr/>
        </p:nvSpPr>
        <p:spPr>
          <a:xfrm rot="13531890">
            <a:off x="10427321" y="3359550"/>
            <a:ext cx="987552" cy="4516715"/>
          </a:xfrm>
          <a:custGeom>
            <a:avLst/>
            <a:gdLst>
              <a:gd name="connsiteX0" fmla="*/ 0 w 987552"/>
              <a:gd name="connsiteY0" fmla="*/ 987552 h 4516715"/>
              <a:gd name="connsiteX1" fmla="*/ 987552 w 987552"/>
              <a:gd name="connsiteY1" fmla="*/ 0 h 4516715"/>
              <a:gd name="connsiteX2" fmla="*/ 987552 w 987552"/>
              <a:gd name="connsiteY2" fmla="*/ 4516715 h 4516715"/>
              <a:gd name="connsiteX3" fmla="*/ 0 w 987552"/>
              <a:gd name="connsiteY3" fmla="*/ 3529163 h 4516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7552" h="4516715">
                <a:moveTo>
                  <a:pt x="0" y="987552"/>
                </a:moveTo>
                <a:lnTo>
                  <a:pt x="987552" y="0"/>
                </a:lnTo>
                <a:lnTo>
                  <a:pt x="987552" y="4516715"/>
                </a:lnTo>
                <a:lnTo>
                  <a:pt x="0" y="352916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101600" dir="1800000" algn="ctr" rotWithShape="0">
              <a:schemeClr val="tx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6870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8298" y="709369"/>
            <a:ext cx="1786341" cy="178634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16284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又尹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99893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YOU YING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660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普普通通学习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的打工人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catmao_10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52853B-3912-C22E-5888-C04EA7F14DB2}"/>
              </a:ext>
            </a:extLst>
          </p:cNvPr>
          <p:cNvGrpSpPr/>
          <p:nvPr/>
        </p:nvGrpSpPr>
        <p:grpSpPr>
          <a:xfrm>
            <a:off x="5695413" y="1829988"/>
            <a:ext cx="138195" cy="138195"/>
            <a:chOff x="5695413" y="1320428"/>
            <a:chExt cx="138195" cy="138195"/>
          </a:xfrm>
        </p:grpSpPr>
        <p:sp>
          <p:nvSpPr>
            <p:cNvPr id="3" name="Teardrop 15">
              <a:extLst>
                <a:ext uri="{FF2B5EF4-FFF2-40B4-BE49-F238E27FC236}">
                  <a16:creationId xmlns:a16="http://schemas.microsoft.com/office/drawing/2014/main" id="{818D5C75-D6E1-1421-0A31-2D3DD2F7485D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" name="Oval 16">
              <a:extLst>
                <a:ext uri="{FF2B5EF4-FFF2-40B4-BE49-F238E27FC236}">
                  <a16:creationId xmlns:a16="http://schemas.microsoft.com/office/drawing/2014/main" id="{F204C9B9-C8A0-DB9E-44EA-837B2EEC0931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8EA46EC-40F0-7F1D-646E-FBDE93552298}"/>
              </a:ext>
            </a:extLst>
          </p:cNvPr>
          <p:cNvSpPr txBox="1"/>
          <p:nvPr/>
        </p:nvSpPr>
        <p:spPr>
          <a:xfrm>
            <a:off x="5918615" y="1707996"/>
            <a:ext cx="319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欢迎加我好友共同学习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又尹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A083A56-39E6-17F8-C987-0087F88CD79D}"/>
              </a:ext>
            </a:extLst>
          </p:cNvPr>
          <p:cNvSpPr/>
          <p:nvPr/>
        </p:nvSpPr>
        <p:spPr>
          <a:xfrm>
            <a:off x="0" y="2203373"/>
            <a:ext cx="12192000" cy="46546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D154CD-2B75-B249-D307-C4EA4D48F204}"/>
              </a:ext>
            </a:extLst>
          </p:cNvPr>
          <p:cNvSpPr txBox="1"/>
          <p:nvPr/>
        </p:nvSpPr>
        <p:spPr>
          <a:xfrm>
            <a:off x="10077548" y="608434"/>
            <a:ext cx="1598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YOUR LOGO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979B2-B463-98E1-7275-2E59929BCC05}"/>
              </a:ext>
            </a:extLst>
          </p:cNvPr>
          <p:cNvSpPr/>
          <p:nvPr/>
        </p:nvSpPr>
        <p:spPr>
          <a:xfrm>
            <a:off x="515938" y="1685580"/>
            <a:ext cx="3745735" cy="10355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spc="300" dirty="0">
                <a:latin typeface="+mj-ea"/>
                <a:ea typeface="+mj-ea"/>
              </a:rPr>
              <a:t>CONTINTS</a:t>
            </a:r>
            <a:endParaRPr lang="zh-CN" altLang="en-US" sz="4400" spc="300" dirty="0">
              <a:latin typeface="+mj-ea"/>
              <a:ea typeface="+mj-ea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1B20DB-7EF0-C558-E70C-DB4F3BADC73E}"/>
              </a:ext>
            </a:extLst>
          </p:cNvPr>
          <p:cNvGrpSpPr/>
          <p:nvPr/>
        </p:nvGrpSpPr>
        <p:grpSpPr>
          <a:xfrm>
            <a:off x="515938" y="3238958"/>
            <a:ext cx="3857759" cy="1137840"/>
            <a:chOff x="515938" y="3238958"/>
            <a:chExt cx="3857759" cy="1137840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78AF0B1-161E-1005-62DF-68DE76DE048D}"/>
                </a:ext>
              </a:extLst>
            </p:cNvPr>
            <p:cNvSpPr txBox="1"/>
            <p:nvPr/>
          </p:nvSpPr>
          <p:spPr>
            <a:xfrm>
              <a:off x="515938" y="3238958"/>
              <a:ext cx="9033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DF12D7F-D5DE-02E5-21C0-1B2F56B4D6D9}"/>
                </a:ext>
              </a:extLst>
            </p:cNvPr>
            <p:cNvSpPr txBox="1"/>
            <p:nvPr/>
          </p:nvSpPr>
          <p:spPr>
            <a:xfrm>
              <a:off x="1333042" y="3238958"/>
              <a:ext cx="2730328" cy="70788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0348BC3-B658-9C7F-4430-F2FCD228DFB5}"/>
                </a:ext>
              </a:extLst>
            </p:cNvPr>
            <p:cNvSpPr txBox="1"/>
            <p:nvPr/>
          </p:nvSpPr>
          <p:spPr>
            <a:xfrm>
              <a:off x="1333042" y="3976688"/>
              <a:ext cx="3040655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+mn-ea"/>
                </a:rPr>
                <a:t>Enter title here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2AABBC-6119-81DE-79B6-017702D0E5EF}"/>
              </a:ext>
            </a:extLst>
          </p:cNvPr>
          <p:cNvGrpSpPr/>
          <p:nvPr/>
        </p:nvGrpSpPr>
        <p:grpSpPr>
          <a:xfrm>
            <a:off x="7260117" y="3238958"/>
            <a:ext cx="3944038" cy="1137840"/>
            <a:chOff x="429659" y="3238958"/>
            <a:chExt cx="3944038" cy="113784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1AABB6-A91D-3F27-EB6C-918C74E2DEFA}"/>
                </a:ext>
              </a:extLst>
            </p:cNvPr>
            <p:cNvSpPr txBox="1"/>
            <p:nvPr/>
          </p:nvSpPr>
          <p:spPr>
            <a:xfrm>
              <a:off x="429659" y="3238958"/>
              <a:ext cx="9033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5AF407A-4289-2567-B353-4458715501DE}"/>
                </a:ext>
              </a:extLst>
            </p:cNvPr>
            <p:cNvSpPr txBox="1"/>
            <p:nvPr/>
          </p:nvSpPr>
          <p:spPr>
            <a:xfrm>
              <a:off x="1333042" y="3238958"/>
              <a:ext cx="2730328" cy="70788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D4C6226-193E-69F5-2A05-E6F4923C7A0E}"/>
                </a:ext>
              </a:extLst>
            </p:cNvPr>
            <p:cNvSpPr txBox="1"/>
            <p:nvPr/>
          </p:nvSpPr>
          <p:spPr>
            <a:xfrm>
              <a:off x="1333042" y="3976688"/>
              <a:ext cx="3040655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+mn-ea"/>
                </a:rPr>
                <a:t>Enter title here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98A7DBC-1070-77FC-1BA5-C9CA8870ABA5}"/>
              </a:ext>
            </a:extLst>
          </p:cNvPr>
          <p:cNvGrpSpPr/>
          <p:nvPr/>
        </p:nvGrpSpPr>
        <p:grpSpPr>
          <a:xfrm>
            <a:off x="515938" y="4864675"/>
            <a:ext cx="3857759" cy="1137840"/>
            <a:chOff x="515938" y="3238958"/>
            <a:chExt cx="3857759" cy="113784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D0A6BDB-E6C9-CCCD-2706-F489204C484E}"/>
                </a:ext>
              </a:extLst>
            </p:cNvPr>
            <p:cNvSpPr txBox="1"/>
            <p:nvPr/>
          </p:nvSpPr>
          <p:spPr>
            <a:xfrm>
              <a:off x="515938" y="3238958"/>
              <a:ext cx="9033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C7621C3-27D8-1D4C-D303-80FD608E7FFA}"/>
                </a:ext>
              </a:extLst>
            </p:cNvPr>
            <p:cNvSpPr txBox="1"/>
            <p:nvPr/>
          </p:nvSpPr>
          <p:spPr>
            <a:xfrm>
              <a:off x="1333042" y="3238958"/>
              <a:ext cx="2730328" cy="70788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FE81EA0-4665-ABD2-0687-A48F0CF3E18B}"/>
                </a:ext>
              </a:extLst>
            </p:cNvPr>
            <p:cNvSpPr txBox="1"/>
            <p:nvPr/>
          </p:nvSpPr>
          <p:spPr>
            <a:xfrm>
              <a:off x="1333042" y="3976688"/>
              <a:ext cx="3040655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+mn-ea"/>
                </a:rPr>
                <a:t>Enter title here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05021A3-A306-7720-C9A5-97CD4538D1F9}"/>
              </a:ext>
            </a:extLst>
          </p:cNvPr>
          <p:cNvGrpSpPr/>
          <p:nvPr/>
        </p:nvGrpSpPr>
        <p:grpSpPr>
          <a:xfrm>
            <a:off x="7260117" y="4864675"/>
            <a:ext cx="3944038" cy="1137840"/>
            <a:chOff x="429659" y="3238958"/>
            <a:chExt cx="3944038" cy="113784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FD154BD-5B7B-EFE6-F8BE-C10662480728}"/>
                </a:ext>
              </a:extLst>
            </p:cNvPr>
            <p:cNvSpPr txBox="1"/>
            <p:nvPr/>
          </p:nvSpPr>
          <p:spPr>
            <a:xfrm>
              <a:off x="429659" y="3238958"/>
              <a:ext cx="9033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8403870-F6F8-21E4-E3CA-911CF5632070}"/>
                </a:ext>
              </a:extLst>
            </p:cNvPr>
            <p:cNvSpPr txBox="1"/>
            <p:nvPr/>
          </p:nvSpPr>
          <p:spPr>
            <a:xfrm>
              <a:off x="1333042" y="3238958"/>
              <a:ext cx="2730328" cy="70788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0AD2D1A-3AC1-0131-8250-BA70BCA44C9F}"/>
                </a:ext>
              </a:extLst>
            </p:cNvPr>
            <p:cNvSpPr txBox="1"/>
            <p:nvPr/>
          </p:nvSpPr>
          <p:spPr>
            <a:xfrm>
              <a:off x="1333042" y="3976688"/>
              <a:ext cx="3040655" cy="400110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r>
                <a:rPr lang="en-US" altLang="zh-CN" sz="2000" b="0" i="0" dirty="0">
                  <a:solidFill>
                    <a:schemeClr val="bg1"/>
                  </a:solidFill>
                  <a:effectLst/>
                  <a:latin typeface="+mn-ea"/>
                </a:rPr>
                <a:t>Enter title here</a:t>
              </a:r>
              <a:endParaRPr lang="zh-CN" altLang="en-US" sz="20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8141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37F0E8-65C8-5051-B129-9D6EBD5D5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E8FC040-FB3B-2DB0-71AE-FA181793A8F7}"/>
              </a:ext>
            </a:extLst>
          </p:cNvPr>
          <p:cNvSpPr/>
          <p:nvPr/>
        </p:nvSpPr>
        <p:spPr>
          <a:xfrm>
            <a:off x="0" y="2476040"/>
            <a:ext cx="5111827" cy="190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+mj-ea"/>
                <a:ea typeface="+mj-ea"/>
              </a:rPr>
              <a:t>PART 01</a:t>
            </a:r>
            <a:endParaRPr lang="zh-CN" altLang="en-US" sz="4400" dirty="0"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820CBE7-DECE-BA5B-7A5C-5A987853D62D}"/>
              </a:ext>
            </a:extLst>
          </p:cNvPr>
          <p:cNvGrpSpPr/>
          <p:nvPr/>
        </p:nvGrpSpPr>
        <p:grpSpPr>
          <a:xfrm>
            <a:off x="6096000" y="2606845"/>
            <a:ext cx="5442333" cy="1644311"/>
            <a:chOff x="6096000" y="2476040"/>
            <a:chExt cx="5442333" cy="164431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A1E2E4E-7762-58F3-28AA-E63AACE603E8}"/>
                </a:ext>
              </a:extLst>
            </p:cNvPr>
            <p:cNvSpPr txBox="1"/>
            <p:nvPr/>
          </p:nvSpPr>
          <p:spPr>
            <a:xfrm>
              <a:off x="6096000" y="2476040"/>
              <a:ext cx="51118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54D477-410D-B199-385E-3C74BDDD4FF3}"/>
                </a:ext>
              </a:extLst>
            </p:cNvPr>
            <p:cNvSpPr txBox="1"/>
            <p:nvPr/>
          </p:nvSpPr>
          <p:spPr>
            <a:xfrm>
              <a:off x="6096000" y="3197021"/>
              <a:ext cx="54423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请输入正文，请输入正文，请输入正文，请输入正文，请输入正文，请输入正文，请输入正文，请输入正文，请输入正文，请输入正文，请输入正文，请输入正文。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6894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B73DDEF-EB26-93BB-5CB1-382B4501D0F2}"/>
              </a:ext>
            </a:extLst>
          </p:cNvPr>
          <p:cNvSpPr/>
          <p:nvPr/>
        </p:nvSpPr>
        <p:spPr>
          <a:xfrm>
            <a:off x="6499953" y="537692"/>
            <a:ext cx="5176110" cy="577103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4C7E87-B808-AF55-7263-36DA4BA32870}"/>
              </a:ext>
            </a:extLst>
          </p:cNvPr>
          <p:cNvSpPr/>
          <p:nvPr/>
        </p:nvSpPr>
        <p:spPr>
          <a:xfrm>
            <a:off x="0" y="3429000"/>
            <a:ext cx="12192000" cy="2343839"/>
          </a:xfrm>
          <a:prstGeom prst="rect">
            <a:avLst/>
          </a:prstGeom>
          <a:solidFill>
            <a:schemeClr val="accent2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6294BE-2E0C-4149-742C-9F904D89F4C6}"/>
              </a:ext>
            </a:extLst>
          </p:cNvPr>
          <p:cNvSpPr txBox="1"/>
          <p:nvPr/>
        </p:nvSpPr>
        <p:spPr>
          <a:xfrm>
            <a:off x="515937" y="4062310"/>
            <a:ext cx="5518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</a:rPr>
              <a:t>请输入正文，请输入正文，请输入正文，请输入正文，请输入正文，请输入正文。</a:t>
            </a:r>
            <a:endParaRPr lang="en-US" altLang="zh-CN" sz="1600" dirty="0">
              <a:solidFill>
                <a:schemeClr val="bg1"/>
              </a:solidFill>
            </a:endParaRPr>
          </a:p>
          <a:p>
            <a:r>
              <a:rPr lang="zh-CN" altLang="en-US" sz="1600" dirty="0">
                <a:solidFill>
                  <a:schemeClr val="bg1"/>
                </a:solidFill>
              </a:rPr>
              <a:t>请输入正文，请输入正文，请输入正文，请输入正文，请输入正文，请输入正文。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87FB1A0-2EC0-5C61-F46B-0C754AE0B898}"/>
              </a:ext>
            </a:extLst>
          </p:cNvPr>
          <p:cNvSpPr txBox="1"/>
          <p:nvPr/>
        </p:nvSpPr>
        <p:spPr>
          <a:xfrm>
            <a:off x="515937" y="2482092"/>
            <a:ext cx="3305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14189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056FA4E-D9F4-7032-EDC9-1D6A71380CBB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FDB4EA3-2296-5C93-6F5C-7752BDD622F0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6AFABE4-AAEC-98DB-58B4-58A919D0E38B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B0D4BBC-9EA3-9299-B3A6-4EAEE5CB7575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箭头: 圆角右 6">
            <a:extLst>
              <a:ext uri="{FF2B5EF4-FFF2-40B4-BE49-F238E27FC236}">
                <a16:creationId xmlns:a16="http://schemas.microsoft.com/office/drawing/2014/main" id="{8DBD6273-69F2-5B65-02C3-648483337B43}"/>
              </a:ext>
            </a:extLst>
          </p:cNvPr>
          <p:cNvSpPr/>
          <p:nvPr/>
        </p:nvSpPr>
        <p:spPr>
          <a:xfrm rot="16200000" flipV="1">
            <a:off x="515659" y="1864456"/>
            <a:ext cx="1287527" cy="2318844"/>
          </a:xfrm>
          <a:prstGeom prst="bentArrow">
            <a:avLst>
              <a:gd name="adj1" fmla="val 18750"/>
              <a:gd name="adj2" fmla="val 27083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箭头: 圆角右 10">
            <a:extLst>
              <a:ext uri="{FF2B5EF4-FFF2-40B4-BE49-F238E27FC236}">
                <a16:creationId xmlns:a16="http://schemas.microsoft.com/office/drawing/2014/main" id="{A9359147-DC5A-4ACE-06C0-020D9851DACE}"/>
              </a:ext>
            </a:extLst>
          </p:cNvPr>
          <p:cNvSpPr/>
          <p:nvPr/>
        </p:nvSpPr>
        <p:spPr>
          <a:xfrm rot="16200000" flipV="1">
            <a:off x="4830988" y="1864456"/>
            <a:ext cx="1287527" cy="2318844"/>
          </a:xfrm>
          <a:prstGeom prst="bentArrow">
            <a:avLst>
              <a:gd name="adj1" fmla="val 18750"/>
              <a:gd name="adj2" fmla="val 27083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箭头: 圆角右 11">
            <a:extLst>
              <a:ext uri="{FF2B5EF4-FFF2-40B4-BE49-F238E27FC236}">
                <a16:creationId xmlns:a16="http://schemas.microsoft.com/office/drawing/2014/main" id="{6882DDD2-E424-A24A-69F7-2DAB6EBD5C2D}"/>
              </a:ext>
            </a:extLst>
          </p:cNvPr>
          <p:cNvSpPr/>
          <p:nvPr/>
        </p:nvSpPr>
        <p:spPr>
          <a:xfrm rot="16200000" flipH="1" flipV="1">
            <a:off x="2197374" y="2913341"/>
            <a:ext cx="1287526" cy="2318844"/>
          </a:xfrm>
          <a:prstGeom prst="bentArrow">
            <a:avLst>
              <a:gd name="adj1" fmla="val 18750"/>
              <a:gd name="adj2" fmla="val 27083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箭头: 圆角右 12">
            <a:extLst>
              <a:ext uri="{FF2B5EF4-FFF2-40B4-BE49-F238E27FC236}">
                <a16:creationId xmlns:a16="http://schemas.microsoft.com/office/drawing/2014/main" id="{3EBF836B-FFD9-1A50-2FC9-1BF438AF19C7}"/>
              </a:ext>
            </a:extLst>
          </p:cNvPr>
          <p:cNvSpPr/>
          <p:nvPr/>
        </p:nvSpPr>
        <p:spPr>
          <a:xfrm rot="16200000" flipH="1" flipV="1">
            <a:off x="6840734" y="2913341"/>
            <a:ext cx="1287526" cy="2318844"/>
          </a:xfrm>
          <a:prstGeom prst="bentArrow">
            <a:avLst>
              <a:gd name="adj1" fmla="val 18750"/>
              <a:gd name="adj2" fmla="val 27083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箭头: 圆角右 13">
            <a:extLst>
              <a:ext uri="{FF2B5EF4-FFF2-40B4-BE49-F238E27FC236}">
                <a16:creationId xmlns:a16="http://schemas.microsoft.com/office/drawing/2014/main" id="{FD9B5C51-A949-A1EB-EED1-8133A2D3CC55}"/>
              </a:ext>
            </a:extLst>
          </p:cNvPr>
          <p:cNvSpPr/>
          <p:nvPr/>
        </p:nvSpPr>
        <p:spPr>
          <a:xfrm rot="16200000" flipV="1">
            <a:off x="8950819" y="1864456"/>
            <a:ext cx="1287527" cy="2318844"/>
          </a:xfrm>
          <a:prstGeom prst="bentArrow">
            <a:avLst>
              <a:gd name="adj1" fmla="val 18750"/>
              <a:gd name="adj2" fmla="val 27083"/>
              <a:gd name="adj3" fmla="val 25000"/>
              <a:gd name="adj4" fmla="val 875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B3195D-ACFB-1BAE-1F57-755853FC134F}"/>
              </a:ext>
            </a:extLst>
          </p:cNvPr>
          <p:cNvSpPr/>
          <p:nvPr/>
        </p:nvSpPr>
        <p:spPr>
          <a:xfrm>
            <a:off x="0" y="3418367"/>
            <a:ext cx="12192000" cy="334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F9937F0-06D9-358A-7A11-E3221A8AAC5B}"/>
              </a:ext>
            </a:extLst>
          </p:cNvPr>
          <p:cNvGrpSpPr/>
          <p:nvPr/>
        </p:nvGrpSpPr>
        <p:grpSpPr>
          <a:xfrm>
            <a:off x="577458" y="1640152"/>
            <a:ext cx="2782071" cy="712456"/>
            <a:chOff x="9147696" y="2923433"/>
            <a:chExt cx="2782071" cy="71245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35B8BCD-7E5E-E220-8385-E172FCF4E457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请输入正文，请输入正文。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52B55D7-F982-499C-0718-91FE0F68C39A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1EF74E-9FBF-7B69-BFDB-2E25FF97C831}"/>
              </a:ext>
            </a:extLst>
          </p:cNvPr>
          <p:cNvGrpSpPr/>
          <p:nvPr/>
        </p:nvGrpSpPr>
        <p:grpSpPr>
          <a:xfrm>
            <a:off x="2258052" y="4856264"/>
            <a:ext cx="2782071" cy="712456"/>
            <a:chOff x="9147696" y="2923433"/>
            <a:chExt cx="2782071" cy="712456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60841D-98FB-2BAB-F750-E79F0055156A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请输入正文，请输入正文。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EDD0599-AD76-7B75-8216-AC82DA20B3AE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4912755-5AA8-7312-312B-AB54CADF9BFC}"/>
              </a:ext>
            </a:extLst>
          </p:cNvPr>
          <p:cNvGrpSpPr/>
          <p:nvPr/>
        </p:nvGrpSpPr>
        <p:grpSpPr>
          <a:xfrm>
            <a:off x="6819420" y="4856264"/>
            <a:ext cx="2782071" cy="712456"/>
            <a:chOff x="9147696" y="2923433"/>
            <a:chExt cx="2782071" cy="712456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B26959-B004-7D81-4DFA-F8022C4EC17D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请输入正文，请输入正文。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080E799-06C6-FBDA-41A5-2AEB4AB61173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6E17AA7-48D3-D706-26AF-3A421DDBEB4C}"/>
              </a:ext>
            </a:extLst>
          </p:cNvPr>
          <p:cNvGrpSpPr/>
          <p:nvPr/>
        </p:nvGrpSpPr>
        <p:grpSpPr>
          <a:xfrm>
            <a:off x="4928280" y="1640152"/>
            <a:ext cx="2782071" cy="712456"/>
            <a:chOff x="9147696" y="2923433"/>
            <a:chExt cx="2782071" cy="71245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56A7BC3-F067-98CC-36F9-38B9C30685E9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请输入正文，请输入正文。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649CB2A-24D8-08BF-E14F-8D2F4A37B328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4FAF939-6B18-9957-9F86-A5352A3045AD}"/>
              </a:ext>
            </a:extLst>
          </p:cNvPr>
          <p:cNvGrpSpPr/>
          <p:nvPr/>
        </p:nvGrpSpPr>
        <p:grpSpPr>
          <a:xfrm>
            <a:off x="9046306" y="1640152"/>
            <a:ext cx="2782071" cy="712456"/>
            <a:chOff x="9147696" y="2923433"/>
            <a:chExt cx="2782071" cy="71245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1E5252-6610-2D74-7A4E-2F82E97165C4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/>
                <a:t>请输入正文，请输入正文。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FEE9721-BF57-5B46-5119-3B1D947F623C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85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50D437E4-D5EB-073C-2EA0-BF4D6978D54B}"/>
              </a:ext>
            </a:extLst>
          </p:cNvPr>
          <p:cNvGrpSpPr/>
          <p:nvPr/>
        </p:nvGrpSpPr>
        <p:grpSpPr>
          <a:xfrm>
            <a:off x="1907397" y="2349137"/>
            <a:ext cx="8528341" cy="2567564"/>
            <a:chOff x="1907397" y="2139816"/>
            <a:chExt cx="8528341" cy="2567564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B5CA778-79BE-E760-6B8B-26E0FA1F31A3}"/>
                </a:ext>
              </a:extLst>
            </p:cNvPr>
            <p:cNvCxnSpPr>
              <a:cxnSpLocks/>
            </p:cNvCxnSpPr>
            <p:nvPr/>
          </p:nvCxnSpPr>
          <p:spPr>
            <a:xfrm>
              <a:off x="1907397" y="2522863"/>
              <a:ext cx="0" cy="2184517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D6E82ACB-AA1B-1F70-8AF8-BC9990F8CA66}"/>
                </a:ext>
              </a:extLst>
            </p:cNvPr>
            <p:cNvCxnSpPr>
              <a:cxnSpLocks/>
            </p:cNvCxnSpPr>
            <p:nvPr/>
          </p:nvCxnSpPr>
          <p:spPr>
            <a:xfrm>
              <a:off x="10434453" y="2522862"/>
              <a:ext cx="1285" cy="2184517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32F28034-1B1E-CC08-EDA5-A2027F8F6412}"/>
                </a:ext>
              </a:extLst>
            </p:cNvPr>
            <p:cNvGrpSpPr/>
            <p:nvPr/>
          </p:nvGrpSpPr>
          <p:grpSpPr>
            <a:xfrm>
              <a:off x="1907397" y="2139816"/>
              <a:ext cx="8527056" cy="2567564"/>
              <a:chOff x="1907397" y="2139816"/>
              <a:chExt cx="8527056" cy="256756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A7543FEA-767E-4EB5-59FD-34D6E0BDBD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96000" y="2139816"/>
                <a:ext cx="0" cy="383047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238B2C9A-B933-F5F3-B136-2DE39276DC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49749" y="2522863"/>
                <a:ext cx="0" cy="2184517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58FF9281-CB53-BDE8-325B-3801B19082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2101" y="2522863"/>
                <a:ext cx="0" cy="2184517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AA96B3DF-3F05-8973-EA77-704FE76211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7397" y="2522863"/>
                <a:ext cx="8527056" cy="0"/>
              </a:xfrm>
              <a:prstGeom prst="line">
                <a:avLst/>
              </a:prstGeom>
              <a:ln w="1905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AEE0C10-5588-A366-5D5A-D43C45FDBE6B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A22DD46-9231-F74C-9800-2E6F4F4AECB5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01F08A5-37B7-A6E5-171E-E4268AE856EA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05C71A7C-803A-AFCC-70F7-89EA1B8DA6A6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793F94D-BA00-4BAA-B78A-367E58183F84}"/>
              </a:ext>
            </a:extLst>
          </p:cNvPr>
          <p:cNvSpPr/>
          <p:nvPr/>
        </p:nvSpPr>
        <p:spPr>
          <a:xfrm>
            <a:off x="4129489" y="1696598"/>
            <a:ext cx="3933022" cy="77118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11B927D-0FE9-3230-05B9-D35CEF62CC3D}"/>
              </a:ext>
            </a:extLst>
          </p:cNvPr>
          <p:cNvSpPr/>
          <p:nvPr/>
        </p:nvSpPr>
        <p:spPr>
          <a:xfrm>
            <a:off x="667072" y="3043410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C2523C9-5CA8-0831-8450-3E5B5E29D880}"/>
              </a:ext>
            </a:extLst>
          </p:cNvPr>
          <p:cNvSpPr/>
          <p:nvPr/>
        </p:nvSpPr>
        <p:spPr>
          <a:xfrm>
            <a:off x="3509852" y="3043410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42E9055-F217-1283-3BC9-E9F689EC6B2C}"/>
              </a:ext>
            </a:extLst>
          </p:cNvPr>
          <p:cNvSpPr/>
          <p:nvPr/>
        </p:nvSpPr>
        <p:spPr>
          <a:xfrm>
            <a:off x="6352632" y="3043410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F59E47C-A895-DCF9-EEFB-F48E3CCCAC89}"/>
              </a:ext>
            </a:extLst>
          </p:cNvPr>
          <p:cNvSpPr/>
          <p:nvPr/>
        </p:nvSpPr>
        <p:spPr>
          <a:xfrm>
            <a:off x="9195413" y="3043410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请输入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FE991D3-EDCF-E73C-5672-3E26700077A8}"/>
              </a:ext>
            </a:extLst>
          </p:cNvPr>
          <p:cNvSpPr/>
          <p:nvPr/>
        </p:nvSpPr>
        <p:spPr>
          <a:xfrm>
            <a:off x="667072" y="4005055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FF3E361-91B3-E58F-64D4-5249DC758071}"/>
              </a:ext>
            </a:extLst>
          </p:cNvPr>
          <p:cNvSpPr/>
          <p:nvPr/>
        </p:nvSpPr>
        <p:spPr>
          <a:xfrm>
            <a:off x="3509852" y="4005055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55F80BF-4FE8-464C-8475-97FF1F1D5C15}"/>
              </a:ext>
            </a:extLst>
          </p:cNvPr>
          <p:cNvSpPr/>
          <p:nvPr/>
        </p:nvSpPr>
        <p:spPr>
          <a:xfrm>
            <a:off x="6352632" y="4005055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398F1A0-83D9-A1D2-0ABE-0D4D149D54B0}"/>
              </a:ext>
            </a:extLst>
          </p:cNvPr>
          <p:cNvSpPr/>
          <p:nvPr/>
        </p:nvSpPr>
        <p:spPr>
          <a:xfrm>
            <a:off x="9195413" y="4005055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D5BBD44C-0888-6360-A655-054C03775F45}"/>
              </a:ext>
            </a:extLst>
          </p:cNvPr>
          <p:cNvSpPr/>
          <p:nvPr/>
        </p:nvSpPr>
        <p:spPr>
          <a:xfrm>
            <a:off x="667072" y="4916701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31DE2E2-B9EA-F697-4FA7-6FFF1C34F132}"/>
              </a:ext>
            </a:extLst>
          </p:cNvPr>
          <p:cNvSpPr/>
          <p:nvPr/>
        </p:nvSpPr>
        <p:spPr>
          <a:xfrm>
            <a:off x="3509852" y="4916701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EE69AAE-E72F-5309-5F1B-61A71F6F38AF}"/>
              </a:ext>
            </a:extLst>
          </p:cNvPr>
          <p:cNvSpPr/>
          <p:nvPr/>
        </p:nvSpPr>
        <p:spPr>
          <a:xfrm>
            <a:off x="6352632" y="4916701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36340232-ED5A-BFB8-02FA-3E146DA8AAF2}"/>
              </a:ext>
            </a:extLst>
          </p:cNvPr>
          <p:cNvSpPr/>
          <p:nvPr/>
        </p:nvSpPr>
        <p:spPr>
          <a:xfrm>
            <a:off x="9195413" y="4916701"/>
            <a:ext cx="2480650" cy="594911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+mj-ea"/>
                <a:ea typeface="+mj-ea"/>
              </a:rPr>
              <a:t>请输入</a:t>
            </a:r>
          </a:p>
        </p:txBody>
      </p:sp>
    </p:spTree>
    <p:extLst>
      <p:ext uri="{BB962C8B-B14F-4D97-AF65-F5344CB8AC3E}">
        <p14:creationId xmlns:p14="http://schemas.microsoft.com/office/powerpoint/2010/main" val="385431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337F0E8-65C8-5051-B129-9D6EBD5D57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/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5E8FC040-FB3B-2DB0-71AE-FA181793A8F7}"/>
              </a:ext>
            </a:extLst>
          </p:cNvPr>
          <p:cNvSpPr/>
          <p:nvPr/>
        </p:nvSpPr>
        <p:spPr>
          <a:xfrm>
            <a:off x="0" y="2476040"/>
            <a:ext cx="5111827" cy="190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latin typeface="+mj-ea"/>
                <a:ea typeface="+mj-ea"/>
              </a:rPr>
              <a:t>PART 02</a:t>
            </a:r>
            <a:endParaRPr lang="zh-CN" altLang="en-US" sz="4400" dirty="0">
              <a:latin typeface="+mj-ea"/>
              <a:ea typeface="+mj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186F6FD-CE83-1940-E33D-C19177E1CCE5}"/>
              </a:ext>
            </a:extLst>
          </p:cNvPr>
          <p:cNvGrpSpPr/>
          <p:nvPr/>
        </p:nvGrpSpPr>
        <p:grpSpPr>
          <a:xfrm>
            <a:off x="6096000" y="2606844"/>
            <a:ext cx="5442333" cy="1644311"/>
            <a:chOff x="6096000" y="2476040"/>
            <a:chExt cx="5442333" cy="1644311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A1E2E4E-7762-58F3-28AA-E63AACE603E8}"/>
                </a:ext>
              </a:extLst>
            </p:cNvPr>
            <p:cNvSpPr txBox="1"/>
            <p:nvPr/>
          </p:nvSpPr>
          <p:spPr>
            <a:xfrm>
              <a:off x="6096000" y="2476040"/>
              <a:ext cx="51118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A54D477-410D-B199-385E-3C74BDDD4FF3}"/>
                </a:ext>
              </a:extLst>
            </p:cNvPr>
            <p:cNvSpPr txBox="1"/>
            <p:nvPr/>
          </p:nvSpPr>
          <p:spPr>
            <a:xfrm>
              <a:off x="6096000" y="3197021"/>
              <a:ext cx="544233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请输入正文，请输入正文，请输入正文，请输入正文，请输入正文，请输入正文，请输入正文，请输入正文，请输入正文，请输入正文，请输入正文，请输入正文。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787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C00EFE5-5E48-D230-9B49-C9D67CE61D12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5E28C42-2531-C0DB-ACF9-6894B2847116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2A56257-7A60-8D33-0828-624078B64455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C60803D-D6D5-0B10-373D-4AB03F0348E2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66EDA8A-3F03-63FF-8B61-CCD3EDACFD73}"/>
              </a:ext>
            </a:extLst>
          </p:cNvPr>
          <p:cNvGrpSpPr/>
          <p:nvPr/>
        </p:nvGrpSpPr>
        <p:grpSpPr>
          <a:xfrm>
            <a:off x="4577080" y="1590828"/>
            <a:ext cx="3037840" cy="4465075"/>
            <a:chOff x="1049488" y="1855233"/>
            <a:chExt cx="3037840" cy="446507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5A429CA-A27B-CA4E-7E62-ADABF494276B}"/>
                </a:ext>
              </a:extLst>
            </p:cNvPr>
            <p:cNvSpPr/>
            <p:nvPr/>
          </p:nvSpPr>
          <p:spPr>
            <a:xfrm>
              <a:off x="1049488" y="2169041"/>
              <a:ext cx="3037840" cy="41512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0ACF836-F07A-7E77-F69E-3906E52785DF}"/>
                </a:ext>
              </a:extLst>
            </p:cNvPr>
            <p:cNvSpPr txBox="1"/>
            <p:nvPr/>
          </p:nvSpPr>
          <p:spPr>
            <a:xfrm>
              <a:off x="2030631" y="1855233"/>
              <a:ext cx="1075554" cy="14465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4400" b="1" dirty="0">
                  <a:latin typeface="+mj-ea"/>
                  <a:ea typeface="+mj-ea"/>
                </a:rPr>
                <a:t>02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6B37321-DD6F-0732-549F-5F566152CD9E}"/>
                </a:ext>
              </a:extLst>
            </p:cNvPr>
            <p:cNvSpPr txBox="1"/>
            <p:nvPr/>
          </p:nvSpPr>
          <p:spPr>
            <a:xfrm>
              <a:off x="1264597" y="2794018"/>
              <a:ext cx="2607622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zh-CN" altLang="en-US" sz="1600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5DB1C152-0022-C032-5ADA-9C5BC1F915E8}"/>
                </a:ext>
              </a:extLst>
            </p:cNvPr>
            <p:cNvSpPr/>
            <p:nvPr/>
          </p:nvSpPr>
          <p:spPr>
            <a:xfrm>
              <a:off x="1049488" y="6087228"/>
              <a:ext cx="3037840" cy="2214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2168522-F3C6-E968-8B88-7A309D9D8A96}"/>
              </a:ext>
            </a:extLst>
          </p:cNvPr>
          <p:cNvGrpSpPr/>
          <p:nvPr/>
        </p:nvGrpSpPr>
        <p:grpSpPr>
          <a:xfrm>
            <a:off x="1049486" y="1590828"/>
            <a:ext cx="3037842" cy="4465075"/>
            <a:chOff x="1049486" y="1590828"/>
            <a:chExt cx="3037842" cy="4465075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F88749D-6799-B24F-4314-1A7FDA3E1A26}"/>
                </a:ext>
              </a:extLst>
            </p:cNvPr>
            <p:cNvSpPr/>
            <p:nvPr/>
          </p:nvSpPr>
          <p:spPr>
            <a:xfrm>
              <a:off x="1049488" y="1904636"/>
              <a:ext cx="3037840" cy="41512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CB5C93-FA83-50CF-04B8-A1F69603F5A8}"/>
                </a:ext>
              </a:extLst>
            </p:cNvPr>
            <p:cNvSpPr txBox="1"/>
            <p:nvPr/>
          </p:nvSpPr>
          <p:spPr>
            <a:xfrm>
              <a:off x="2150194" y="1590828"/>
              <a:ext cx="83642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latin typeface="+mj-ea"/>
                  <a:ea typeface="+mj-ea"/>
                </a:rPr>
                <a:t>01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29AE692-A235-84D2-AC18-DD23F0828441}"/>
                </a:ext>
              </a:extLst>
            </p:cNvPr>
            <p:cNvSpPr txBox="1"/>
            <p:nvPr/>
          </p:nvSpPr>
          <p:spPr>
            <a:xfrm>
              <a:off x="1264597" y="2529613"/>
              <a:ext cx="2607622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zh-CN" altLang="en-US" sz="1600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965ACCD-2CF9-CB1F-1351-A0F22D126D0D}"/>
                </a:ext>
              </a:extLst>
            </p:cNvPr>
            <p:cNvSpPr/>
            <p:nvPr/>
          </p:nvSpPr>
          <p:spPr>
            <a:xfrm>
              <a:off x="1049486" y="5822822"/>
              <a:ext cx="3037840" cy="22149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8DACCCF-9251-1ECA-E194-A7337DBD2F9E}"/>
              </a:ext>
            </a:extLst>
          </p:cNvPr>
          <p:cNvGrpSpPr/>
          <p:nvPr/>
        </p:nvGrpSpPr>
        <p:grpSpPr>
          <a:xfrm>
            <a:off x="8104674" y="1590828"/>
            <a:ext cx="3037840" cy="4465075"/>
            <a:chOff x="8104674" y="1590828"/>
            <a:chExt cx="3037840" cy="446507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5B7214B-354E-150A-BCDF-4CE4E9AD9E5C}"/>
                </a:ext>
              </a:extLst>
            </p:cNvPr>
            <p:cNvSpPr/>
            <p:nvPr/>
          </p:nvSpPr>
          <p:spPr>
            <a:xfrm>
              <a:off x="8104674" y="1904636"/>
              <a:ext cx="3037840" cy="415126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E781589-67AA-00CA-9C1A-72981B988252}"/>
                </a:ext>
              </a:extLst>
            </p:cNvPr>
            <p:cNvSpPr txBox="1"/>
            <p:nvPr/>
          </p:nvSpPr>
          <p:spPr>
            <a:xfrm>
              <a:off x="9004743" y="1590828"/>
              <a:ext cx="107555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latin typeface="+mj-ea"/>
                  <a:ea typeface="+mj-ea"/>
                </a:rPr>
                <a:t>03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78AB2E4-32B4-D43C-BEF2-B79D36B6509F}"/>
                </a:ext>
              </a:extLst>
            </p:cNvPr>
            <p:cNvSpPr txBox="1"/>
            <p:nvPr/>
          </p:nvSpPr>
          <p:spPr>
            <a:xfrm>
              <a:off x="8319783" y="2529613"/>
              <a:ext cx="2607622" cy="329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en-US" altLang="zh-CN" sz="1600" dirty="0"/>
            </a:p>
            <a:p>
              <a:endParaRPr lang="en-US" altLang="zh-CN" sz="1600" dirty="0"/>
            </a:p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  <a:p>
              <a:endParaRPr lang="zh-CN" altLang="en-US" sz="1600" dirty="0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7FA0121-F7A7-D209-E7F9-9032CFDFAB5F}"/>
                </a:ext>
              </a:extLst>
            </p:cNvPr>
            <p:cNvSpPr/>
            <p:nvPr/>
          </p:nvSpPr>
          <p:spPr>
            <a:xfrm>
              <a:off x="8104674" y="5834405"/>
              <a:ext cx="3037840" cy="22149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23258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8E4C2E6C-926E-91C3-8CB0-A6C9915CDA89}"/>
              </a:ext>
            </a:extLst>
          </p:cNvPr>
          <p:cNvGrpSpPr/>
          <p:nvPr/>
        </p:nvGrpSpPr>
        <p:grpSpPr>
          <a:xfrm>
            <a:off x="55085" y="-3912"/>
            <a:ext cx="12081831" cy="6861912"/>
            <a:chOff x="55085" y="-3912"/>
            <a:chExt cx="12081831" cy="6861912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CE76854-B98D-4F2E-CC08-0DA8D94A5956}"/>
                </a:ext>
              </a:extLst>
            </p:cNvPr>
            <p:cNvSpPr/>
            <p:nvPr/>
          </p:nvSpPr>
          <p:spPr>
            <a:xfrm>
              <a:off x="55085" y="0"/>
              <a:ext cx="12081831" cy="6858000"/>
            </a:xfrm>
            <a:custGeom>
              <a:avLst/>
              <a:gdLst>
                <a:gd name="connsiteX0" fmla="*/ 610833 w 12081831"/>
                <a:gd name="connsiteY0" fmla="*/ 0 h 6858000"/>
                <a:gd name="connsiteX1" fmla="*/ 11785343 w 12081831"/>
                <a:gd name="connsiteY1" fmla="*/ 0 h 6858000"/>
                <a:gd name="connsiteX2" fmla="*/ 11817219 w 12081831"/>
                <a:gd name="connsiteY2" fmla="*/ 63181 h 6858000"/>
                <a:gd name="connsiteX3" fmla="*/ 11966256 w 12081831"/>
                <a:gd name="connsiteY3" fmla="*/ 409657 h 6858000"/>
                <a:gd name="connsiteX4" fmla="*/ 12081831 w 12081831"/>
                <a:gd name="connsiteY4" fmla="*/ 731489 h 6858000"/>
                <a:gd name="connsiteX5" fmla="*/ 12081831 w 12081831"/>
                <a:gd name="connsiteY5" fmla="*/ 4636306 h 6858000"/>
                <a:gd name="connsiteX6" fmla="*/ 11973167 w 12081831"/>
                <a:gd name="connsiteY6" fmla="*/ 4937418 h 6858000"/>
                <a:gd name="connsiteX7" fmla="*/ 10810955 w 12081831"/>
                <a:gd name="connsiteY7" fmla="*/ 6822203 h 6858000"/>
                <a:gd name="connsiteX8" fmla="*/ 10777129 w 12081831"/>
                <a:gd name="connsiteY8" fmla="*/ 6858000 h 6858000"/>
                <a:gd name="connsiteX9" fmla="*/ 1619048 w 12081831"/>
                <a:gd name="connsiteY9" fmla="*/ 6858000 h 6858000"/>
                <a:gd name="connsiteX10" fmla="*/ 1585223 w 12081831"/>
                <a:gd name="connsiteY10" fmla="*/ 6822203 h 6858000"/>
                <a:gd name="connsiteX11" fmla="*/ 0 w 12081831"/>
                <a:gd name="connsiteY11" fmla="*/ 2682341 h 6858000"/>
                <a:gd name="connsiteX12" fmla="*/ 578958 w 12081831"/>
                <a:gd name="connsiteY12" fmla="*/ 6318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81831" h="6858000">
                  <a:moveTo>
                    <a:pt x="610833" y="0"/>
                  </a:moveTo>
                  <a:lnTo>
                    <a:pt x="11785343" y="0"/>
                  </a:lnTo>
                  <a:lnTo>
                    <a:pt x="11817219" y="63181"/>
                  </a:lnTo>
                  <a:cubicBezTo>
                    <a:pt x="11870287" y="176839"/>
                    <a:pt x="11920008" y="292374"/>
                    <a:pt x="11966256" y="409657"/>
                  </a:cubicBezTo>
                  <a:lnTo>
                    <a:pt x="12081831" y="731489"/>
                  </a:lnTo>
                  <a:lnTo>
                    <a:pt x="12081831" y="4636306"/>
                  </a:lnTo>
                  <a:lnTo>
                    <a:pt x="11973167" y="4937418"/>
                  </a:lnTo>
                  <a:cubicBezTo>
                    <a:pt x="11700063" y="5636296"/>
                    <a:pt x="11303757" y="6273459"/>
                    <a:pt x="10810955" y="6822203"/>
                  </a:cubicBezTo>
                  <a:lnTo>
                    <a:pt x="10777129" y="6858000"/>
                  </a:lnTo>
                  <a:lnTo>
                    <a:pt x="1619048" y="6858000"/>
                  </a:lnTo>
                  <a:lnTo>
                    <a:pt x="1585223" y="6822203"/>
                  </a:lnTo>
                  <a:cubicBezTo>
                    <a:pt x="599617" y="5724715"/>
                    <a:pt x="0" y="4273552"/>
                    <a:pt x="0" y="2682341"/>
                  </a:cubicBezTo>
                  <a:cubicBezTo>
                    <a:pt x="0" y="1746334"/>
                    <a:pt x="207480" y="858787"/>
                    <a:pt x="578958" y="63181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1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1CFA761-4598-603F-4120-79358FF14AB4}"/>
                </a:ext>
              </a:extLst>
            </p:cNvPr>
            <p:cNvSpPr/>
            <p:nvPr/>
          </p:nvSpPr>
          <p:spPr>
            <a:xfrm>
              <a:off x="620381" y="-3912"/>
              <a:ext cx="10951238" cy="6858000"/>
            </a:xfrm>
            <a:custGeom>
              <a:avLst/>
              <a:gdLst>
                <a:gd name="connsiteX0" fmla="*/ 752513 w 10951238"/>
                <a:gd name="connsiteY0" fmla="*/ 0 h 6858000"/>
                <a:gd name="connsiteX1" fmla="*/ 10198725 w 10951238"/>
                <a:gd name="connsiteY1" fmla="*/ 0 h 6858000"/>
                <a:gd name="connsiteX2" fmla="*/ 10290360 w 10951238"/>
                <a:gd name="connsiteY2" fmla="*/ 159369 h 6858000"/>
                <a:gd name="connsiteX3" fmla="*/ 10951238 w 10951238"/>
                <a:gd name="connsiteY3" fmla="*/ 2769374 h 6858000"/>
                <a:gd name="connsiteX4" fmla="*/ 9157302 w 10951238"/>
                <a:gd name="connsiteY4" fmla="*/ 6822527 h 6858000"/>
                <a:gd name="connsiteX5" fmla="*/ 9116350 w 10951238"/>
                <a:gd name="connsiteY5" fmla="*/ 6858000 h 6858000"/>
                <a:gd name="connsiteX6" fmla="*/ 1834889 w 10951238"/>
                <a:gd name="connsiteY6" fmla="*/ 6858000 h 6858000"/>
                <a:gd name="connsiteX7" fmla="*/ 1793937 w 10951238"/>
                <a:gd name="connsiteY7" fmla="*/ 6822527 h 6858000"/>
                <a:gd name="connsiteX8" fmla="*/ 0 w 10951238"/>
                <a:gd name="connsiteY8" fmla="*/ 2769374 h 6858000"/>
                <a:gd name="connsiteX9" fmla="*/ 660878 w 10951238"/>
                <a:gd name="connsiteY9" fmla="*/ 159369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51238" h="6858000">
                  <a:moveTo>
                    <a:pt x="752513" y="0"/>
                  </a:moveTo>
                  <a:lnTo>
                    <a:pt x="10198725" y="0"/>
                  </a:lnTo>
                  <a:lnTo>
                    <a:pt x="10290360" y="159369"/>
                  </a:lnTo>
                  <a:cubicBezTo>
                    <a:pt x="10711832" y="935227"/>
                    <a:pt x="10951238" y="1824342"/>
                    <a:pt x="10951238" y="2769374"/>
                  </a:cubicBezTo>
                  <a:cubicBezTo>
                    <a:pt x="10951238" y="4375928"/>
                    <a:pt x="10259355" y="5820883"/>
                    <a:pt x="9157302" y="6822527"/>
                  </a:cubicBezTo>
                  <a:lnTo>
                    <a:pt x="9116350" y="6858000"/>
                  </a:lnTo>
                  <a:lnTo>
                    <a:pt x="1834889" y="6858000"/>
                  </a:lnTo>
                  <a:lnTo>
                    <a:pt x="1793937" y="6822527"/>
                  </a:lnTo>
                  <a:cubicBezTo>
                    <a:pt x="691884" y="5820883"/>
                    <a:pt x="0" y="4375928"/>
                    <a:pt x="0" y="2769374"/>
                  </a:cubicBezTo>
                  <a:cubicBezTo>
                    <a:pt x="0" y="1824342"/>
                    <a:pt x="239406" y="935227"/>
                    <a:pt x="660878" y="159369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  <a:alpha val="2000"/>
              </a:schemeClr>
            </a:soli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B5C61E36-B2A2-D31E-8430-C03CEBC55237}"/>
                </a:ext>
              </a:extLst>
            </p:cNvPr>
            <p:cNvSpPr/>
            <p:nvPr/>
          </p:nvSpPr>
          <p:spPr>
            <a:xfrm>
              <a:off x="4472793" y="1212664"/>
              <a:ext cx="3246413" cy="3246413"/>
            </a:xfrm>
            <a:prstGeom prst="ellipse">
              <a:avLst/>
            </a:prstGeom>
            <a:gradFill flip="none" rotWithShape="1">
              <a:gsLst>
                <a:gs pos="0">
                  <a:srgbClr val="FF1D1D"/>
                </a:gs>
                <a:gs pos="70000">
                  <a:srgbClr val="D200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76200" dir="5400000" algn="t" rotWithShape="0">
                <a:schemeClr val="accent3">
                  <a:alpha val="64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0811CC5-638A-355E-7610-95505995C197}"/>
                </a:ext>
              </a:extLst>
            </p:cNvPr>
            <p:cNvSpPr/>
            <p:nvPr/>
          </p:nvSpPr>
          <p:spPr>
            <a:xfrm>
              <a:off x="3326624" y="-1"/>
              <a:ext cx="5538750" cy="5538750"/>
            </a:xfrm>
            <a:custGeom>
              <a:avLst/>
              <a:gdLst>
                <a:gd name="connsiteX0" fmla="*/ 2769375 w 5538750"/>
                <a:gd name="connsiteY0" fmla="*/ 0 h 5538750"/>
                <a:gd name="connsiteX1" fmla="*/ 5538750 w 5538750"/>
                <a:gd name="connsiteY1" fmla="*/ 2769375 h 5538750"/>
                <a:gd name="connsiteX2" fmla="*/ 2769375 w 5538750"/>
                <a:gd name="connsiteY2" fmla="*/ 5538750 h 5538750"/>
                <a:gd name="connsiteX3" fmla="*/ 0 w 5538750"/>
                <a:gd name="connsiteY3" fmla="*/ 2769375 h 5538750"/>
                <a:gd name="connsiteX4" fmla="*/ 2769375 w 5538750"/>
                <a:gd name="connsiteY4" fmla="*/ 0 h 553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8750" h="5538750">
                  <a:moveTo>
                    <a:pt x="2769375" y="0"/>
                  </a:moveTo>
                  <a:cubicBezTo>
                    <a:pt x="4298859" y="0"/>
                    <a:pt x="5538750" y="1239891"/>
                    <a:pt x="5538750" y="2769375"/>
                  </a:cubicBezTo>
                  <a:cubicBezTo>
                    <a:pt x="5538750" y="4298859"/>
                    <a:pt x="4298859" y="5538750"/>
                    <a:pt x="2769375" y="5538750"/>
                  </a:cubicBezTo>
                  <a:cubicBezTo>
                    <a:pt x="1239891" y="5538750"/>
                    <a:pt x="0" y="4298859"/>
                    <a:pt x="0" y="2769375"/>
                  </a:cubicBezTo>
                  <a:cubicBezTo>
                    <a:pt x="0" y="1239891"/>
                    <a:pt x="1239891" y="0"/>
                    <a:pt x="2769375" y="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2AF370AE-19C3-EFD0-7B7B-8905B8B19307}"/>
              </a:ext>
            </a:extLst>
          </p:cNvPr>
          <p:cNvSpPr/>
          <p:nvPr/>
        </p:nvSpPr>
        <p:spPr>
          <a:xfrm>
            <a:off x="2911691" y="2150151"/>
            <a:ext cx="847915" cy="847915"/>
          </a:xfrm>
          <a:prstGeom prst="ellipse">
            <a:avLst/>
          </a:prstGeom>
          <a:gradFill flip="none" rotWithShape="1">
            <a:gsLst>
              <a:gs pos="0">
                <a:srgbClr val="FF1D1D"/>
              </a:gs>
              <a:gs pos="70000">
                <a:srgbClr val="D20000"/>
              </a:gs>
            </a:gsLst>
            <a:lin ang="5400000" scaled="1"/>
            <a:tileRect/>
          </a:gradFill>
          <a:ln>
            <a:noFill/>
          </a:ln>
          <a:effectLst>
            <a:outerShdw blurRad="177800" dist="76200" dir="5400000" algn="t" rotWithShape="0">
              <a:schemeClr val="accent3">
                <a:alpha val="6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+mj-ea"/>
                <a:ea typeface="+mj-ea"/>
              </a:rPr>
              <a:t>01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73870E2-28AB-44C7-4699-EB71FB517233}"/>
              </a:ext>
            </a:extLst>
          </p:cNvPr>
          <p:cNvSpPr/>
          <p:nvPr/>
        </p:nvSpPr>
        <p:spPr>
          <a:xfrm>
            <a:off x="4171412" y="4694745"/>
            <a:ext cx="847915" cy="847915"/>
          </a:xfrm>
          <a:prstGeom prst="ellipse">
            <a:avLst/>
          </a:prstGeom>
          <a:gradFill flip="none" rotWithShape="1">
            <a:gsLst>
              <a:gs pos="0">
                <a:srgbClr val="FF1D1D"/>
              </a:gs>
              <a:gs pos="70000">
                <a:srgbClr val="D20000"/>
              </a:gs>
            </a:gsLst>
            <a:lin ang="5400000" scaled="1"/>
            <a:tileRect/>
          </a:gradFill>
          <a:ln>
            <a:noFill/>
          </a:ln>
          <a:effectLst>
            <a:outerShdw blurRad="177800" dist="76200" dir="5400000" algn="t" rotWithShape="0">
              <a:schemeClr val="accent3">
                <a:alpha val="6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+mj-ea"/>
                <a:ea typeface="+mj-ea"/>
              </a:rPr>
              <a:t>02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44496CF-8018-CDA8-FD47-E01039A434B6}"/>
              </a:ext>
            </a:extLst>
          </p:cNvPr>
          <p:cNvSpPr/>
          <p:nvPr/>
        </p:nvSpPr>
        <p:spPr>
          <a:xfrm>
            <a:off x="7172675" y="4694745"/>
            <a:ext cx="847915" cy="847915"/>
          </a:xfrm>
          <a:prstGeom prst="ellipse">
            <a:avLst/>
          </a:prstGeom>
          <a:gradFill flip="none" rotWithShape="1">
            <a:gsLst>
              <a:gs pos="0">
                <a:srgbClr val="FF1D1D"/>
              </a:gs>
              <a:gs pos="70000">
                <a:srgbClr val="D20000"/>
              </a:gs>
            </a:gsLst>
            <a:lin ang="5400000" scaled="1"/>
            <a:tileRect/>
          </a:gradFill>
          <a:ln>
            <a:noFill/>
          </a:ln>
          <a:effectLst>
            <a:outerShdw blurRad="177800" dist="76200" dir="5400000" algn="t" rotWithShape="0">
              <a:schemeClr val="accent3">
                <a:alpha val="6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+mj-ea"/>
                <a:ea typeface="+mj-ea"/>
              </a:rPr>
              <a:t>03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77E9152-9117-B561-60DB-BCA01046613A}"/>
              </a:ext>
            </a:extLst>
          </p:cNvPr>
          <p:cNvSpPr/>
          <p:nvPr/>
        </p:nvSpPr>
        <p:spPr>
          <a:xfrm>
            <a:off x="8417891" y="2150151"/>
            <a:ext cx="847915" cy="847915"/>
          </a:xfrm>
          <a:prstGeom prst="ellipse">
            <a:avLst/>
          </a:prstGeom>
          <a:gradFill flip="none" rotWithShape="1">
            <a:gsLst>
              <a:gs pos="0">
                <a:srgbClr val="FF1D1D"/>
              </a:gs>
              <a:gs pos="70000">
                <a:srgbClr val="D20000"/>
              </a:gs>
            </a:gsLst>
            <a:lin ang="5400000" scaled="1"/>
            <a:tileRect/>
          </a:gradFill>
          <a:ln>
            <a:noFill/>
          </a:ln>
          <a:effectLst>
            <a:outerShdw blurRad="177800" dist="76200" dir="5400000" algn="t" rotWithShape="0">
              <a:schemeClr val="accent3">
                <a:alpha val="64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latin typeface="+mj-ea"/>
                <a:ea typeface="+mj-ea"/>
              </a:rPr>
              <a:t>04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AA09F82-5FA7-69BD-2E0B-0026B74262C6}"/>
              </a:ext>
            </a:extLst>
          </p:cNvPr>
          <p:cNvGrpSpPr/>
          <p:nvPr/>
        </p:nvGrpSpPr>
        <p:grpSpPr>
          <a:xfrm>
            <a:off x="9439185" y="2150151"/>
            <a:ext cx="2678328" cy="1204899"/>
            <a:chOff x="9313585" y="2923433"/>
            <a:chExt cx="2678328" cy="120489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EA5B5B7-C037-7A3A-51EF-582EDC75F958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36F67FE-D264-41AE-F618-1D13ECA03F8E}"/>
                </a:ext>
              </a:extLst>
            </p:cNvPr>
            <p:cNvSpPr txBox="1"/>
            <p:nvPr/>
          </p:nvSpPr>
          <p:spPr>
            <a:xfrm>
              <a:off x="9313585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90CC13-397D-2351-4896-E12FA8AA227D}"/>
              </a:ext>
            </a:extLst>
          </p:cNvPr>
          <p:cNvGrpSpPr/>
          <p:nvPr/>
        </p:nvGrpSpPr>
        <p:grpSpPr>
          <a:xfrm>
            <a:off x="8143629" y="4694745"/>
            <a:ext cx="2678328" cy="1204899"/>
            <a:chOff x="9313585" y="2923433"/>
            <a:chExt cx="2678328" cy="120489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9069731-5BC9-318F-AA6B-75AC727CC5DD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BB3CA4C-311F-7970-24DA-41F56664135D}"/>
                </a:ext>
              </a:extLst>
            </p:cNvPr>
            <p:cNvSpPr txBox="1"/>
            <p:nvPr/>
          </p:nvSpPr>
          <p:spPr>
            <a:xfrm>
              <a:off x="9313585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2C6C392-C949-E6EE-4810-51A286293670}"/>
              </a:ext>
            </a:extLst>
          </p:cNvPr>
          <p:cNvGrpSpPr/>
          <p:nvPr/>
        </p:nvGrpSpPr>
        <p:grpSpPr>
          <a:xfrm>
            <a:off x="1153282" y="4694745"/>
            <a:ext cx="2782071" cy="1204899"/>
            <a:chOff x="9147696" y="2923433"/>
            <a:chExt cx="2782071" cy="120489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A81D2FF-2446-59FD-CC46-7160CFFBBD6E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6B07CC3-6690-D6F1-0DF1-518727FEF74D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D3C64EE-E2D0-50FB-4761-4FFAFC0598E1}"/>
              </a:ext>
            </a:extLst>
          </p:cNvPr>
          <p:cNvGrpSpPr/>
          <p:nvPr/>
        </p:nvGrpSpPr>
        <p:grpSpPr>
          <a:xfrm>
            <a:off x="138805" y="2150151"/>
            <a:ext cx="2782071" cy="1204899"/>
            <a:chOff x="9147696" y="2923433"/>
            <a:chExt cx="2782071" cy="120489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8A7361A-4E9D-FA90-128A-B45FDB16345C}"/>
                </a:ext>
              </a:extLst>
            </p:cNvPr>
            <p:cNvSpPr txBox="1"/>
            <p:nvPr/>
          </p:nvSpPr>
          <p:spPr>
            <a:xfrm>
              <a:off x="9322145" y="3297335"/>
              <a:ext cx="260762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/>
                <a:t>请输入正文，请输入正文，请输入正文，请输入正文，请输入正文，请输入正文。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6F34159-8A31-EF2E-D8A5-3113B6D29B82}"/>
                </a:ext>
              </a:extLst>
            </p:cNvPr>
            <p:cNvSpPr txBox="1"/>
            <p:nvPr/>
          </p:nvSpPr>
          <p:spPr>
            <a:xfrm>
              <a:off x="9147696" y="2923433"/>
              <a:ext cx="26783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4D84B643-A3EA-327B-B7A2-D4C7CE81D304}"/>
              </a:ext>
            </a:extLst>
          </p:cNvPr>
          <p:cNvGrpSpPr/>
          <p:nvPr/>
        </p:nvGrpSpPr>
        <p:grpSpPr>
          <a:xfrm>
            <a:off x="515939" y="537691"/>
            <a:ext cx="2052469" cy="523220"/>
            <a:chOff x="515939" y="549274"/>
            <a:chExt cx="2052469" cy="52322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5D0FA28-9F9C-5CA5-8A0C-37928373A634}"/>
                </a:ext>
              </a:extLst>
            </p:cNvPr>
            <p:cNvSpPr/>
            <p:nvPr/>
          </p:nvSpPr>
          <p:spPr>
            <a:xfrm>
              <a:off x="515939" y="549274"/>
              <a:ext cx="123039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D2EA085-8AE2-9967-86FF-A446D2D42570}"/>
                </a:ext>
              </a:extLst>
            </p:cNvPr>
            <p:cNvSpPr txBox="1"/>
            <p:nvPr/>
          </p:nvSpPr>
          <p:spPr>
            <a:xfrm>
              <a:off x="947451" y="54927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852A286-FFBF-1560-4CD2-149581A892C8}"/>
                </a:ext>
              </a:extLst>
            </p:cNvPr>
            <p:cNvSpPr/>
            <p:nvPr/>
          </p:nvSpPr>
          <p:spPr>
            <a:xfrm>
              <a:off x="731695" y="549275"/>
              <a:ext cx="123039" cy="46166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192757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自定义 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333"/>
      </a:accent1>
      <a:accent2>
        <a:srgbClr val="D20000"/>
      </a:accent2>
      <a:accent3>
        <a:srgbClr val="CCCCCC"/>
      </a:accent3>
      <a:accent4>
        <a:srgbClr val="D25155"/>
      </a:accent4>
      <a:accent5>
        <a:srgbClr val="D2515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1198</Words>
  <Application>Microsoft Office PowerPoint</Application>
  <PresentationFormat>宽屏</PresentationFormat>
  <Paragraphs>161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OPPOSans B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红色商务风企业年度总结汇报ppt模板</dc:title>
  <dc:creator>©又尹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9</cp:revision>
  <dcterms:created xsi:type="dcterms:W3CDTF">2023-08-17T05:08:10Z</dcterms:created>
  <dcterms:modified xsi:type="dcterms:W3CDTF">2023-11-20T14:06:33Z</dcterms:modified>
  <cp:contentStatus>红色商务风企业年度总结汇报ppt模板，www.51pptmoban.com</cp:contentStatus>
  <cp:version>51pptmoban.com（V51-112003版）</cp:version>
</cp:coreProperties>
</file>