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258" r:id="rId4"/>
    <p:sldId id="1129" r:id="rId5"/>
    <p:sldId id="259" r:id="rId6"/>
    <p:sldId id="275" r:id="rId7"/>
    <p:sldId id="1127" r:id="rId8"/>
    <p:sldId id="1130" r:id="rId9"/>
    <p:sldId id="269" r:id="rId10"/>
    <p:sldId id="271" r:id="rId11"/>
    <p:sldId id="1128" r:id="rId12"/>
    <p:sldId id="261" r:id="rId13"/>
    <p:sldId id="278" r:id="rId14"/>
    <p:sldId id="266" r:id="rId15"/>
    <p:sldId id="1131" r:id="rId16"/>
    <p:sldId id="1126" r:id="rId17"/>
    <p:sldId id="2007578498" r:id="rId18"/>
  </p:sldIdLst>
  <p:sldSz cx="12192000" cy="6858000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17" userDrawn="1">
          <p15:clr>
            <a:srgbClr val="A4A3A4"/>
          </p15:clr>
        </p15:guide>
        <p15:guide id="3" pos="574" userDrawn="1">
          <p15:clr>
            <a:srgbClr val="A4A3A4"/>
          </p15:clr>
        </p15:guide>
        <p15:guide id="4" pos="7129" userDrawn="1">
          <p15:clr>
            <a:srgbClr val="A4A3A4"/>
          </p15:clr>
        </p15:guide>
        <p15:guide id="5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FEDF6"/>
    <a:srgbClr val="F1DDCD"/>
    <a:srgbClr val="244955"/>
    <a:srgbClr val="BC600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388" autoAdjust="0"/>
    <p:restoredTop sz="83241" autoAdjust="0"/>
  </p:normalViewPr>
  <p:slideViewPr>
    <p:cSldViewPr snapToGrid="0" showGuides="1">
      <p:cViewPr varScale="1">
        <p:scale>
          <a:sx n="77" d="100"/>
          <a:sy n="77" d="100"/>
        </p:scale>
        <p:origin x="606" y="78"/>
      </p:cViewPr>
      <p:guideLst>
        <p:guide pos="3817"/>
        <p:guide pos="574"/>
        <p:guide pos="7129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4-B55F-4A09-A54B-88980A6F1B7F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B55F-4A09-A54B-88980A6F1B7F}"/>
              </c:ext>
            </c:extLst>
          </c:dPt>
          <c:dPt>
            <c:idx val="2"/>
            <c:bubble3D val="0"/>
            <c:spPr>
              <a:solidFill>
                <a:schemeClr val="tx2">
                  <a:lumMod val="20000"/>
                  <a:lumOff val="8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B55F-4A09-A54B-88980A6F1B7F}"/>
              </c:ext>
            </c:extLst>
          </c:dPt>
          <c:dPt>
            <c:idx val="3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B55F-4A09-A54B-88980A6F1B7F}"/>
              </c:ext>
            </c:extLst>
          </c:dPt>
          <c:dLbls>
            <c:dLbl>
              <c:idx val="0"/>
              <c:layout>
                <c:manualLayout>
                  <c:x val="0.19612070629587855"/>
                  <c:y val="-8.2465426207728912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B55F-4A09-A54B-88980A6F1B7F}"/>
                </c:ext>
              </c:extLst>
            </c:dLbl>
            <c:dLbl>
              <c:idx val="1"/>
              <c:layout>
                <c:manualLayout>
                  <c:x val="0.19014820568817917"/>
                  <c:y val="7.6731489462584179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B55F-4A09-A54B-88980A6F1B7F}"/>
                </c:ext>
              </c:extLst>
            </c:dLbl>
            <c:dLbl>
              <c:idx val="2"/>
              <c:layout>
                <c:manualLayout>
                  <c:x val="-0.12446121745699988"/>
                  <c:y val="6.0474645885667852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B55F-4A09-A54B-88980A6F1B7F}"/>
                </c:ext>
              </c:extLst>
            </c:dLbl>
            <c:dLbl>
              <c:idx val="3"/>
              <c:layout>
                <c:manualLayout>
                  <c:x val="-0.18857760220757558"/>
                  <c:y val="-0.11545159669082045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B55F-4A09-A54B-88980A6F1B7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大一</c:v>
                </c:pt>
                <c:pt idx="1">
                  <c:v>大二</c:v>
                </c:pt>
                <c:pt idx="2">
                  <c:v>大三</c:v>
                </c:pt>
                <c:pt idx="3">
                  <c:v>大四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34</c:v>
                </c:pt>
                <c:pt idx="1">
                  <c:v>29</c:v>
                </c:pt>
                <c:pt idx="2">
                  <c:v>24</c:v>
                </c:pt>
                <c:pt idx="3">
                  <c:v>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55F-4A09-A54B-88980A6F1B7F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55"/>
      </c:doughnut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4952673362648001"/>
          <c:y val="0.83694522722927422"/>
          <c:w val="0.50094653274704004"/>
          <c:h val="9.402689881006048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bg2">
                <a:lumMod val="90000"/>
              </a:schemeClr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C899-4389-88B2-D52F3961A5C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食堂</c:v>
                </c:pt>
                <c:pt idx="1">
                  <c:v>外卖</c:v>
                </c:pt>
                <c:pt idx="2">
                  <c:v>校外就餐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2</c:v>
                </c:pt>
                <c:pt idx="1">
                  <c:v>5</c:v>
                </c:pt>
                <c:pt idx="2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899-4389-88B2-D52F3961A5C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72"/>
        <c:axId val="216563551"/>
        <c:axId val="216544831"/>
      </c:barChart>
      <c:catAx>
        <c:axId val="21656355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16544831"/>
        <c:crosses val="autoZero"/>
        <c:auto val="1"/>
        <c:lblAlgn val="ctr"/>
        <c:lblOffset val="100"/>
        <c:noMultiLvlLbl val="0"/>
      </c:catAx>
      <c:valAx>
        <c:axId val="216544831"/>
        <c:scaling>
          <c:orientation val="minMax"/>
        </c:scaling>
        <c:delete val="0"/>
        <c:axPos val="b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1656355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B25A-4A39-98C8-71644284BF9C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B25A-4A39-98C8-71644284BF9C}"/>
              </c:ext>
            </c:extLst>
          </c:dPt>
          <c:dPt>
            <c:idx val="2"/>
            <c:bubble3D val="0"/>
            <c:spPr>
              <a:solidFill>
                <a:schemeClr val="tx2">
                  <a:lumMod val="20000"/>
                  <a:lumOff val="8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B25A-4A39-98C8-71644284BF9C}"/>
              </c:ext>
            </c:extLst>
          </c:dPt>
          <c:dPt>
            <c:idx val="3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B25A-4A39-98C8-71644284BF9C}"/>
              </c:ext>
            </c:extLst>
          </c:dPt>
          <c:dLbls>
            <c:dLbl>
              <c:idx val="0"/>
              <c:layout>
                <c:manualLayout>
                  <c:x val="0.19612070629587855"/>
                  <c:y val="-8.2465426207728912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B25A-4A39-98C8-71644284BF9C}"/>
                </c:ext>
              </c:extLst>
            </c:dLbl>
            <c:dLbl>
              <c:idx val="1"/>
              <c:layout>
                <c:manualLayout>
                  <c:x val="0.19014820568817917"/>
                  <c:y val="7.6731489462584179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B25A-4A39-98C8-71644284BF9C}"/>
                </c:ext>
              </c:extLst>
            </c:dLbl>
            <c:dLbl>
              <c:idx val="2"/>
              <c:layout>
                <c:manualLayout>
                  <c:x val="-0.12446121745699988"/>
                  <c:y val="6.0474645885667852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B25A-4A39-98C8-71644284BF9C}"/>
                </c:ext>
              </c:extLst>
            </c:dLbl>
            <c:dLbl>
              <c:idx val="3"/>
              <c:layout>
                <c:manualLayout>
                  <c:x val="-0.18857760220757558"/>
                  <c:y val="-0.11545159669082045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B25A-4A39-98C8-71644284BF9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大一</c:v>
                </c:pt>
                <c:pt idx="1">
                  <c:v>大二</c:v>
                </c:pt>
                <c:pt idx="2">
                  <c:v>大三</c:v>
                </c:pt>
                <c:pt idx="3">
                  <c:v>大四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34</c:v>
                </c:pt>
                <c:pt idx="1">
                  <c:v>29</c:v>
                </c:pt>
                <c:pt idx="2">
                  <c:v>24</c:v>
                </c:pt>
                <c:pt idx="3">
                  <c:v>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B25A-4A39-98C8-71644284BF9C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55"/>
      </c:doughnut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4952673362648001"/>
          <c:y val="0.83694522722927422"/>
          <c:w val="0.50094653274704004"/>
          <c:h val="9.402689881006048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0DA5CB-FD8C-44A3-93A1-176C05300473}" type="datetimeFigureOut">
              <a:rPr lang="zh-CN" altLang="en-US" smtClean="0"/>
              <a:t>2023/11/20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4DD85F-8FEE-4CF3-A1DD-1FC661348A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05705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4DD85F-8FEE-4CF3-A1DD-1FC661348A2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740659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4DD85F-8FEE-4CF3-A1DD-1FC661348A2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868857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4DD85F-8FEE-4CF3-A1DD-1FC661348A2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288786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4DD85F-8FEE-4CF3-A1DD-1FC661348A26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795193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4DD85F-8FEE-4CF3-A1DD-1FC661348A26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013092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4DD85F-8FEE-4CF3-A1DD-1FC661348A26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627752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4DD85F-8FEE-4CF3-A1DD-1FC661348A26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920839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4DD85F-8FEE-4CF3-A1DD-1FC661348A26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86521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4DD85F-8FEE-4CF3-A1DD-1FC661348A2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41369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4DD85F-8FEE-4CF3-A1DD-1FC661348A2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65098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4DD85F-8FEE-4CF3-A1DD-1FC661348A2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19592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4DD85F-8FEE-4CF3-A1DD-1FC661348A2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85575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4DD85F-8FEE-4CF3-A1DD-1FC661348A2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14041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4DD85F-8FEE-4CF3-A1DD-1FC661348A2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58745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4DD85F-8FEE-4CF3-A1DD-1FC661348A2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47563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4DD85F-8FEE-4CF3-A1DD-1FC661348A26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51274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 www.51pptmoban.com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FD1609A9-C06D-5F9B-D21A-36B3C86B6B3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2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560"/>
            <a:ext cx="12192000" cy="6832879"/>
          </a:xfrm>
          <a:prstGeom prst="rect">
            <a:avLst/>
          </a:prstGeom>
        </p:spPr>
      </p:pic>
      <p:sp>
        <p:nvSpPr>
          <p:cNvPr id="2" name="矩形: 圆角 6">
            <a:extLst>
              <a:ext uri="{FF2B5EF4-FFF2-40B4-BE49-F238E27FC236}">
                <a16:creationId xmlns:a16="http://schemas.microsoft.com/office/drawing/2014/main" id="{6D0BA28F-EEAE-F9C9-5C1C-E910EA9633C2}"/>
              </a:ext>
            </a:extLst>
          </p:cNvPr>
          <p:cNvSpPr/>
          <p:nvPr userDrawn="1"/>
        </p:nvSpPr>
        <p:spPr>
          <a:xfrm>
            <a:off x="-79887" y="6634957"/>
            <a:ext cx="10015718" cy="223044"/>
          </a:xfrm>
          <a:prstGeom prst="roundRect">
            <a:avLst/>
          </a:prstGeom>
          <a:solidFill>
            <a:schemeClr val="accent1"/>
          </a:solidFill>
          <a:ln w="0" cap="flat" cmpd="sng" algn="ctr">
            <a:solidFill>
              <a:schemeClr val="accent1"/>
            </a:solidFill>
            <a:prstDash val="solid"/>
            <a:miter lim="800000"/>
          </a:ln>
          <a:effectLst>
            <a:outerShdw blurRad="279400" dist="114300" dir="5400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汉仪旗黑KW 55S" panose="00020600040101010101" pitchFamily="18" charset="-122"/>
              <a:ea typeface="汉仪旗黑KW 55S" panose="00020600040101010101" pitchFamily="18" charset="-122"/>
              <a:cs typeface="+mn-cs"/>
            </a:endParaRPr>
          </a:p>
        </p:txBody>
      </p:sp>
      <p:sp>
        <p:nvSpPr>
          <p:cNvPr id="3" name="矩形: 圆角 7">
            <a:extLst>
              <a:ext uri="{FF2B5EF4-FFF2-40B4-BE49-F238E27FC236}">
                <a16:creationId xmlns:a16="http://schemas.microsoft.com/office/drawing/2014/main" id="{9E168D95-DDC2-5931-4B7E-B6D5E52C5384}"/>
              </a:ext>
            </a:extLst>
          </p:cNvPr>
          <p:cNvSpPr/>
          <p:nvPr userDrawn="1"/>
        </p:nvSpPr>
        <p:spPr>
          <a:xfrm>
            <a:off x="9888582" y="6634957"/>
            <a:ext cx="2430553" cy="223044"/>
          </a:xfrm>
          <a:prstGeom prst="roundRect">
            <a:avLst/>
          </a:prstGeom>
          <a:solidFill>
            <a:schemeClr val="accent2"/>
          </a:solidFill>
          <a:ln w="0" cap="flat" cmpd="sng" algn="ctr">
            <a:noFill/>
            <a:prstDash val="solid"/>
            <a:miter lim="800000"/>
          </a:ln>
          <a:effectLst>
            <a:outerShdw blurRad="279400" dist="76200" dir="5400000" algn="ctr" rotWithShape="0">
              <a:schemeClr val="accent3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汉仪旗黑KW 55S" panose="00020600040101010101" pitchFamily="18" charset="-122"/>
              <a:ea typeface="汉仪旗黑KW 55S" panose="00020600040101010101" pitchFamily="18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460842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86707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815409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8499137-8250-FE10-14F3-5AA89B251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CE6A-11FC-41BC-97BB-88E9079FB170}" type="datetimeFigureOut">
              <a:rPr lang="zh-CN" altLang="en-US" smtClean="0"/>
              <a:t>2023/11/20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4A9F1C8-A4DA-AEA6-0F49-B023661EC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6A01EDB-A745-A822-0AE0-5DB628F6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8D8A6F7-F113-C4A7-EAF6-746A58CB28F4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7E698B37-47D5-AB54-6252-A1172477B6CF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8" name="组合 7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939DDEC1-CE33-5AB5-4B86-99660858AD58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CDDD4EFA-EB35-9BE4-B5FB-344DC6C6DCDE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F540B0E2-014B-CBF1-5DE1-816C60C70BB0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D5BDDE09-A370-2876-9E26-2BF58069A286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C1027CB0-CA62-17B7-D0EE-9DF1E8E361E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05AA99B1-6D7F-79A6-DC15-33084F544781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id="{CE1ACB6F-2A1E-7D7C-8790-B6C50DFA1289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3E29DC66-1FE6-4E27-39CD-47C378AB2AA7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239E4EE9-E29B-39D5-786C-326BF86A8540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B002D619-D016-48CC-DF80-3290ED464420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0A721F03-CC63-BA5A-C020-C9EF51634AC7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7" name="组合 46">
                <a:extLst>
                  <a:ext uri="{FF2B5EF4-FFF2-40B4-BE49-F238E27FC236}">
                    <a16:creationId xmlns:a16="http://schemas.microsoft.com/office/drawing/2014/main" id="{6A1A5090-7395-E0CD-D34C-6F7F3CED4477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606EDD94-9038-3D87-343C-FB4A5B0E07C0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13CF8D77-38B1-8DED-F051-664540FB3A7C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id="{2A1E6E3D-E73F-C778-97E2-A812E1C6C529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E89EFF8C-A167-9970-81DA-C123EDDE595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20521537-9005-B447-B264-2B4E203FB2A4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ACA47388-9981-EE51-E951-A3EB7C7E96F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BB12C70-63E5-58D8-FBF0-E3EE13751B46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22A7C498-1945-4F39-32EC-3A5D4539D6E3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C30E6672-D9CE-1B2D-5D49-235A5B76A8C3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24DD825E-2415-0EF8-6BF6-AEA9C0805221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12F228A6-D0A9-7D00-9304-B36C7D9C9F8E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244A2369-1070-5F44-C5C8-FEBE973E53D5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AFB459BF-C621-0B8F-706C-C7694D5C71B0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D6DF0F95-2BE9-45BA-386C-66160906D4E3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74934C67-039C-FEC1-0198-0870FFD22447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8812B083-1465-A0CE-27C3-88D3500A1434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08DA06E7-DB13-D91E-0247-24FC82069F98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0" name="矩形 39">
              <a:hlinkClick r:id="rId2"/>
              <a:extLst>
                <a:ext uri="{FF2B5EF4-FFF2-40B4-BE49-F238E27FC236}">
                  <a16:creationId xmlns:a16="http://schemas.microsoft.com/office/drawing/2014/main" id="{1DBE33E5-F113-9DDF-B4C4-01417AA6CCA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" name="文本框 68">
            <a:extLst>
              <a:ext uri="{FF2B5EF4-FFF2-40B4-BE49-F238E27FC236}">
                <a16:creationId xmlns:a16="http://schemas.microsoft.com/office/drawing/2014/main" id="{1E805515-D43D-E612-0D81-9FBB7287AF3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93F3A60C-65E6-8099-3FE8-71B1500798B9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46BE660F-2121-B7F2-8925-6D5F4EF0ED0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88378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AEC9A542-3809-E15C-3261-97F0CED76D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5056685-405A-B918-1F97-22B684C321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290C3DB-5725-83F8-8B46-1087A14C038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BEB60C-CF0B-4249-ABD7-0FEC12E657B8}" type="datetimeFigureOut">
              <a:rPr lang="zh-CN" altLang="en-US" smtClean="0"/>
              <a:t>2023/11/20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AD11C5E-B2E1-13DB-23F5-B62F1B1B4FF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35F92A0-E611-DDA8-E387-6BF1F059140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495123-CB69-4ADA-B7A5-D7DF849963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43545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0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416" userDrawn="1">
          <p15:clr>
            <a:srgbClr val="F26B43"/>
          </p15:clr>
        </p15:guide>
        <p15:guide id="4" pos="7256" userDrawn="1">
          <p15:clr>
            <a:srgbClr val="F26B43"/>
          </p15:clr>
        </p15:guide>
        <p15:guide id="5" orient="horz" pos="648" userDrawn="1">
          <p15:clr>
            <a:srgbClr val="F26B43"/>
          </p15:clr>
        </p15:guide>
        <p15:guide id="6" orient="horz" pos="712" userDrawn="1">
          <p15:clr>
            <a:srgbClr val="F26B43"/>
          </p15:clr>
        </p15:guide>
        <p15:guide id="7" orient="horz" pos="3928" userDrawn="1">
          <p15:clr>
            <a:srgbClr val="F26B43"/>
          </p15:clr>
        </p15:guide>
        <p15:guide id="8" orient="horz" pos="386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任意多边形: 形状 64">
            <a:extLst>
              <a:ext uri="{FF2B5EF4-FFF2-40B4-BE49-F238E27FC236}">
                <a16:creationId xmlns:a16="http://schemas.microsoft.com/office/drawing/2014/main" id="{B9D4E713-28F9-A304-68E9-4F02B14DAE2D}"/>
              </a:ext>
            </a:extLst>
          </p:cNvPr>
          <p:cNvSpPr/>
          <p:nvPr/>
        </p:nvSpPr>
        <p:spPr>
          <a:xfrm>
            <a:off x="0" y="-18179"/>
            <a:ext cx="12192000" cy="6014999"/>
          </a:xfrm>
          <a:custGeom>
            <a:avLst/>
            <a:gdLst>
              <a:gd name="connsiteX0" fmla="*/ 0 w 12192000"/>
              <a:gd name="connsiteY0" fmla="*/ 0 h 6014999"/>
              <a:gd name="connsiteX1" fmla="*/ 12192000 w 12192000"/>
              <a:gd name="connsiteY1" fmla="*/ 0 h 6014999"/>
              <a:gd name="connsiteX2" fmla="*/ 12192000 w 12192000"/>
              <a:gd name="connsiteY2" fmla="*/ 5311943 h 6014999"/>
              <a:gd name="connsiteX3" fmla="*/ 11954245 w 12192000"/>
              <a:gd name="connsiteY3" fmla="*/ 5224164 h 6014999"/>
              <a:gd name="connsiteX4" fmla="*/ 9653387 w 12192000"/>
              <a:gd name="connsiteY4" fmla="*/ 4711713 h 6014999"/>
              <a:gd name="connsiteX5" fmla="*/ 9355018 w 12192000"/>
              <a:gd name="connsiteY5" fmla="*/ 4721619 h 6014999"/>
              <a:gd name="connsiteX6" fmla="*/ 2719756 w 12192000"/>
              <a:gd name="connsiteY6" fmla="*/ 6011156 h 6014999"/>
              <a:gd name="connsiteX7" fmla="*/ 103656 w 12192000"/>
              <a:gd name="connsiteY7" fmla="*/ 5345150 h 6014999"/>
              <a:gd name="connsiteX8" fmla="*/ 0 w 12192000"/>
              <a:gd name="connsiteY8" fmla="*/ 5295973 h 6014999"/>
              <a:gd name="connsiteX9" fmla="*/ 0 w 12192000"/>
              <a:gd name="connsiteY9" fmla="*/ 0 h 6014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6014999">
                <a:moveTo>
                  <a:pt x="0" y="0"/>
                </a:moveTo>
                <a:lnTo>
                  <a:pt x="12192000" y="0"/>
                </a:lnTo>
                <a:lnTo>
                  <a:pt x="12192000" y="5311943"/>
                </a:lnTo>
                <a:lnTo>
                  <a:pt x="11954245" y="5224164"/>
                </a:lnTo>
                <a:cubicBezTo>
                  <a:pt x="11284189" y="4964419"/>
                  <a:pt x="10725067" y="4699875"/>
                  <a:pt x="9653387" y="4711713"/>
                </a:cubicBezTo>
                <a:cubicBezTo>
                  <a:pt x="9558126" y="4712766"/>
                  <a:pt x="9458816" y="4716002"/>
                  <a:pt x="9355018" y="4721619"/>
                </a:cubicBezTo>
                <a:cubicBezTo>
                  <a:pt x="7694249" y="4811496"/>
                  <a:pt x="4337540" y="5948633"/>
                  <a:pt x="2719756" y="6011156"/>
                </a:cubicBezTo>
                <a:cubicBezTo>
                  <a:pt x="1405307" y="6061956"/>
                  <a:pt x="617113" y="5596819"/>
                  <a:pt x="103656" y="5345150"/>
                </a:cubicBezTo>
                <a:lnTo>
                  <a:pt x="0" y="5295973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4976409-EB04-9E75-30EE-9B31E1C8526A}"/>
              </a:ext>
            </a:extLst>
          </p:cNvPr>
          <p:cNvSpPr txBox="1"/>
          <p:nvPr/>
        </p:nvSpPr>
        <p:spPr>
          <a:xfrm>
            <a:off x="743509" y="1521787"/>
            <a:ext cx="3650377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5400" dirty="0">
                <a:gradFill flip="none" rotWithShape="1">
                  <a:gsLst>
                    <a:gs pos="0">
                      <a:schemeClr val="bg1"/>
                    </a:gs>
                    <a:gs pos="85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蓝黄商务</a:t>
            </a:r>
            <a:endParaRPr lang="zh-CN" altLang="en-US" sz="5400" dirty="0">
              <a:gradFill flip="none" rotWithShape="1">
                <a:gsLst>
                  <a:gs pos="0">
                    <a:schemeClr val="bg1"/>
                  </a:gs>
                  <a:gs pos="85000">
                    <a:schemeClr val="accent1">
                      <a:lumMod val="20000"/>
                      <a:lumOff val="80000"/>
                    </a:schemeClr>
                  </a:gs>
                </a:gsLst>
                <a:lin ang="5400000" scaled="1"/>
                <a:tileRect/>
              </a:gradFill>
              <a:effectLst/>
              <a:latin typeface="+mj-ea"/>
              <a:ea typeface="+mj-ea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654838FC-B942-AEAA-D069-51BDE605E6F6}"/>
              </a:ext>
            </a:extLst>
          </p:cNvPr>
          <p:cNvSpPr txBox="1"/>
          <p:nvPr/>
        </p:nvSpPr>
        <p:spPr>
          <a:xfrm>
            <a:off x="743509" y="2367388"/>
            <a:ext cx="6901866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6000" dirty="0">
                <a:gradFill flip="none" rotWithShape="1">
                  <a:gsLst>
                    <a:gs pos="0">
                      <a:schemeClr val="bg1"/>
                    </a:gs>
                    <a:gs pos="85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1"/>
                  <a:tileRect/>
                </a:gradFill>
                <a:effectLst/>
                <a:latin typeface="+mj-ea"/>
                <a:ea typeface="+mj-ea"/>
              </a:rPr>
              <a:t>工作汇报模板</a:t>
            </a:r>
          </a:p>
        </p:txBody>
      </p:sp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id="{E9C4F331-3337-52E4-E11B-B94688FF6D8D}"/>
              </a:ext>
            </a:extLst>
          </p:cNvPr>
          <p:cNvSpPr/>
          <p:nvPr/>
        </p:nvSpPr>
        <p:spPr>
          <a:xfrm>
            <a:off x="0" y="3419732"/>
            <a:ext cx="12192000" cy="3438268"/>
          </a:xfrm>
          <a:custGeom>
            <a:avLst/>
            <a:gdLst>
              <a:gd name="connsiteX0" fmla="*/ 8686800 w 12192000"/>
              <a:gd name="connsiteY0" fmla="*/ 0 h 3413760"/>
              <a:gd name="connsiteX1" fmla="*/ 12084859 w 12192000"/>
              <a:gd name="connsiteY1" fmla="*/ 678166 h 3413760"/>
              <a:gd name="connsiteX2" fmla="*/ 12192000 w 12192000"/>
              <a:gd name="connsiteY2" fmla="*/ 735900 h 3413760"/>
              <a:gd name="connsiteX3" fmla="*/ 12192000 w 12192000"/>
              <a:gd name="connsiteY3" fmla="*/ 3413760 h 3413760"/>
              <a:gd name="connsiteX4" fmla="*/ 0 w 12192000"/>
              <a:gd name="connsiteY4" fmla="*/ 3413760 h 3413760"/>
              <a:gd name="connsiteX5" fmla="*/ 0 w 12192000"/>
              <a:gd name="connsiteY5" fmla="*/ 1148771 h 3413760"/>
              <a:gd name="connsiteX6" fmla="*/ 160678 w 12192000"/>
              <a:gd name="connsiteY6" fmla="*/ 1189776 h 3413760"/>
              <a:gd name="connsiteX7" fmla="*/ 2072640 w 12192000"/>
              <a:gd name="connsiteY7" fmla="*/ 1310640 h 3413760"/>
              <a:gd name="connsiteX8" fmla="*/ 8686800 w 12192000"/>
              <a:gd name="connsiteY8" fmla="*/ 0 h 3413760"/>
              <a:gd name="connsiteX0" fmla="*/ 8686800 w 12192000"/>
              <a:gd name="connsiteY0" fmla="*/ 24508 h 3438268"/>
              <a:gd name="connsiteX1" fmla="*/ 12084859 w 12192000"/>
              <a:gd name="connsiteY1" fmla="*/ 702674 h 3438268"/>
              <a:gd name="connsiteX2" fmla="*/ 12192000 w 12192000"/>
              <a:gd name="connsiteY2" fmla="*/ 760408 h 3438268"/>
              <a:gd name="connsiteX3" fmla="*/ 12192000 w 12192000"/>
              <a:gd name="connsiteY3" fmla="*/ 3438268 h 3438268"/>
              <a:gd name="connsiteX4" fmla="*/ 0 w 12192000"/>
              <a:gd name="connsiteY4" fmla="*/ 3438268 h 3438268"/>
              <a:gd name="connsiteX5" fmla="*/ 0 w 12192000"/>
              <a:gd name="connsiteY5" fmla="*/ 1173279 h 3438268"/>
              <a:gd name="connsiteX6" fmla="*/ 160678 w 12192000"/>
              <a:gd name="connsiteY6" fmla="*/ 1214284 h 3438268"/>
              <a:gd name="connsiteX7" fmla="*/ 2072640 w 12192000"/>
              <a:gd name="connsiteY7" fmla="*/ 1335148 h 3438268"/>
              <a:gd name="connsiteX8" fmla="*/ 8686800 w 12192000"/>
              <a:gd name="connsiteY8" fmla="*/ 24508 h 3438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438268">
                <a:moveTo>
                  <a:pt x="8686800" y="24508"/>
                </a:moveTo>
                <a:cubicBezTo>
                  <a:pt x="10287000" y="-122177"/>
                  <a:pt x="11542871" y="425987"/>
                  <a:pt x="12084859" y="702674"/>
                </a:cubicBezTo>
                <a:lnTo>
                  <a:pt x="12192000" y="760408"/>
                </a:lnTo>
                <a:lnTo>
                  <a:pt x="12192000" y="3438268"/>
                </a:lnTo>
                <a:lnTo>
                  <a:pt x="0" y="3438268"/>
                </a:lnTo>
                <a:lnTo>
                  <a:pt x="0" y="1173279"/>
                </a:lnTo>
                <a:lnTo>
                  <a:pt x="160678" y="1214284"/>
                </a:lnTo>
                <a:cubicBezTo>
                  <a:pt x="641038" y="1331676"/>
                  <a:pt x="1183640" y="1418492"/>
                  <a:pt x="2072640" y="1335148"/>
                </a:cubicBezTo>
                <a:cubicBezTo>
                  <a:pt x="3698240" y="1182748"/>
                  <a:pt x="7787640" y="115948"/>
                  <a:pt x="8686800" y="24508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2" name="任意多边形: 形状 61">
            <a:extLst>
              <a:ext uri="{FF2B5EF4-FFF2-40B4-BE49-F238E27FC236}">
                <a16:creationId xmlns:a16="http://schemas.microsoft.com/office/drawing/2014/main" id="{3F190A5D-484C-4064-611F-C00B75526CE1}"/>
              </a:ext>
            </a:extLst>
          </p:cNvPr>
          <p:cNvSpPr/>
          <p:nvPr/>
        </p:nvSpPr>
        <p:spPr>
          <a:xfrm>
            <a:off x="0" y="4627741"/>
            <a:ext cx="12192000" cy="1609547"/>
          </a:xfrm>
          <a:custGeom>
            <a:avLst/>
            <a:gdLst>
              <a:gd name="connsiteX0" fmla="*/ 9653387 w 12192000"/>
              <a:gd name="connsiteY0" fmla="*/ 383 h 1609547"/>
              <a:gd name="connsiteX1" fmla="*/ 11954245 w 12192000"/>
              <a:gd name="connsiteY1" fmla="*/ 512834 h 1609547"/>
              <a:gd name="connsiteX2" fmla="*/ 12192000 w 12192000"/>
              <a:gd name="connsiteY2" fmla="*/ 600613 h 1609547"/>
              <a:gd name="connsiteX3" fmla="*/ 12192000 w 12192000"/>
              <a:gd name="connsiteY3" fmla="*/ 1001750 h 1609547"/>
              <a:gd name="connsiteX4" fmla="*/ 12084860 w 12192000"/>
              <a:gd name="connsiteY4" fmla="*/ 944015 h 1609547"/>
              <a:gd name="connsiteX5" fmla="*/ 8686801 w 12192000"/>
              <a:gd name="connsiteY5" fmla="*/ 265850 h 1609547"/>
              <a:gd name="connsiteX6" fmla="*/ 2072641 w 12192000"/>
              <a:gd name="connsiteY6" fmla="*/ 1576490 h 1609547"/>
              <a:gd name="connsiteX7" fmla="*/ 371187 w 12192000"/>
              <a:gd name="connsiteY7" fmla="*/ 1503657 h 1609547"/>
              <a:gd name="connsiteX8" fmla="*/ 0 w 12192000"/>
              <a:gd name="connsiteY8" fmla="*/ 1414040 h 1609547"/>
              <a:gd name="connsiteX9" fmla="*/ 0 w 12192000"/>
              <a:gd name="connsiteY9" fmla="*/ 584643 h 1609547"/>
              <a:gd name="connsiteX10" fmla="*/ 103656 w 12192000"/>
              <a:gd name="connsiteY10" fmla="*/ 633820 h 1609547"/>
              <a:gd name="connsiteX11" fmla="*/ 2719756 w 12192000"/>
              <a:gd name="connsiteY11" fmla="*/ 1299826 h 1609547"/>
              <a:gd name="connsiteX12" fmla="*/ 9355018 w 12192000"/>
              <a:gd name="connsiteY12" fmla="*/ 10289 h 1609547"/>
              <a:gd name="connsiteX13" fmla="*/ 9653387 w 12192000"/>
              <a:gd name="connsiteY13" fmla="*/ 383 h 1609547"/>
              <a:gd name="connsiteX0" fmla="*/ 9653387 w 12192000"/>
              <a:gd name="connsiteY0" fmla="*/ 383 h 1609547"/>
              <a:gd name="connsiteX1" fmla="*/ 11954245 w 12192000"/>
              <a:gd name="connsiteY1" fmla="*/ 512834 h 1609547"/>
              <a:gd name="connsiteX2" fmla="*/ 12192000 w 12192000"/>
              <a:gd name="connsiteY2" fmla="*/ 600613 h 1609547"/>
              <a:gd name="connsiteX3" fmla="*/ 12192000 w 12192000"/>
              <a:gd name="connsiteY3" fmla="*/ 1001750 h 1609547"/>
              <a:gd name="connsiteX4" fmla="*/ 12084860 w 12192000"/>
              <a:gd name="connsiteY4" fmla="*/ 944015 h 1609547"/>
              <a:gd name="connsiteX5" fmla="*/ 8686801 w 12192000"/>
              <a:gd name="connsiteY5" fmla="*/ 265850 h 1609547"/>
              <a:gd name="connsiteX6" fmla="*/ 2072641 w 12192000"/>
              <a:gd name="connsiteY6" fmla="*/ 1576490 h 1609547"/>
              <a:gd name="connsiteX7" fmla="*/ 371187 w 12192000"/>
              <a:gd name="connsiteY7" fmla="*/ 1503657 h 1609547"/>
              <a:gd name="connsiteX8" fmla="*/ 0 w 12192000"/>
              <a:gd name="connsiteY8" fmla="*/ 1414040 h 1609547"/>
              <a:gd name="connsiteX9" fmla="*/ 0 w 12192000"/>
              <a:gd name="connsiteY9" fmla="*/ 584643 h 1609547"/>
              <a:gd name="connsiteX10" fmla="*/ 103656 w 12192000"/>
              <a:gd name="connsiteY10" fmla="*/ 633820 h 1609547"/>
              <a:gd name="connsiteX11" fmla="*/ 2719756 w 12192000"/>
              <a:gd name="connsiteY11" fmla="*/ 1299826 h 1609547"/>
              <a:gd name="connsiteX12" fmla="*/ 9355018 w 12192000"/>
              <a:gd name="connsiteY12" fmla="*/ 10289 h 1609547"/>
              <a:gd name="connsiteX13" fmla="*/ 9653387 w 12192000"/>
              <a:gd name="connsiteY13" fmla="*/ 383 h 1609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192000" h="1609547">
                <a:moveTo>
                  <a:pt x="9653387" y="383"/>
                </a:moveTo>
                <a:cubicBezTo>
                  <a:pt x="10725067" y="-11455"/>
                  <a:pt x="11284189" y="253089"/>
                  <a:pt x="11954245" y="512834"/>
                </a:cubicBezTo>
                <a:lnTo>
                  <a:pt x="12192000" y="600613"/>
                </a:lnTo>
                <a:lnTo>
                  <a:pt x="12192000" y="1001750"/>
                </a:lnTo>
                <a:lnTo>
                  <a:pt x="12084860" y="944015"/>
                </a:lnTo>
                <a:cubicBezTo>
                  <a:pt x="11542872" y="667329"/>
                  <a:pt x="10134601" y="73445"/>
                  <a:pt x="8686801" y="265850"/>
                </a:cubicBezTo>
                <a:cubicBezTo>
                  <a:pt x="7787641" y="357290"/>
                  <a:pt x="3698241" y="1424090"/>
                  <a:pt x="2072641" y="1576490"/>
                </a:cubicBezTo>
                <a:cubicBezTo>
                  <a:pt x="1310641" y="1647928"/>
                  <a:pt x="803138" y="1594350"/>
                  <a:pt x="371187" y="1503657"/>
                </a:cubicBezTo>
                <a:lnTo>
                  <a:pt x="0" y="1414040"/>
                </a:lnTo>
                <a:lnTo>
                  <a:pt x="0" y="584643"/>
                </a:lnTo>
                <a:lnTo>
                  <a:pt x="103656" y="633820"/>
                </a:lnTo>
                <a:cubicBezTo>
                  <a:pt x="617113" y="885489"/>
                  <a:pt x="1405307" y="1350626"/>
                  <a:pt x="2719756" y="1299826"/>
                </a:cubicBezTo>
                <a:cubicBezTo>
                  <a:pt x="4337540" y="1237303"/>
                  <a:pt x="7694249" y="100166"/>
                  <a:pt x="9355018" y="10289"/>
                </a:cubicBezTo>
                <a:cubicBezTo>
                  <a:pt x="9458816" y="4672"/>
                  <a:pt x="9558126" y="1436"/>
                  <a:pt x="9653387" y="38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91D070D1-591D-1F08-5B22-C2890DE49848}"/>
              </a:ext>
            </a:extLst>
          </p:cNvPr>
          <p:cNvSpPr txBox="1"/>
          <p:nvPr/>
        </p:nvSpPr>
        <p:spPr>
          <a:xfrm>
            <a:off x="800160" y="4354194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汇报人：阿呆</a:t>
            </a:r>
          </a:p>
        </p:txBody>
      </p: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9DED79C3-242A-81E8-473B-36DA60B7C8C7}"/>
              </a:ext>
            </a:extLst>
          </p:cNvPr>
          <p:cNvCxnSpPr>
            <a:cxnSpLocks/>
          </p:cNvCxnSpPr>
          <p:nvPr/>
        </p:nvCxnSpPr>
        <p:spPr>
          <a:xfrm>
            <a:off x="911225" y="4221480"/>
            <a:ext cx="23177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>
            <a:extLst>
              <a:ext uri="{FF2B5EF4-FFF2-40B4-BE49-F238E27FC236}">
                <a16:creationId xmlns:a16="http://schemas.microsoft.com/office/drawing/2014/main" id="{04FCFEB6-63D1-48E3-AAF0-2EF93F2C4C1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800" b="29214"/>
          <a:stretch>
            <a:fillRect/>
          </a:stretch>
        </p:blipFill>
        <p:spPr>
          <a:xfrm>
            <a:off x="3528234" y="2003514"/>
            <a:ext cx="8663767" cy="4854486"/>
          </a:xfrm>
          <a:custGeom>
            <a:avLst/>
            <a:gdLst>
              <a:gd name="connsiteX0" fmla="*/ 0 w 8663767"/>
              <a:gd name="connsiteY0" fmla="*/ 0 h 4854486"/>
              <a:gd name="connsiteX1" fmla="*/ 8663767 w 8663767"/>
              <a:gd name="connsiteY1" fmla="*/ 0 h 4854486"/>
              <a:gd name="connsiteX2" fmla="*/ 8663767 w 8663767"/>
              <a:gd name="connsiteY2" fmla="*/ 4854486 h 4854486"/>
              <a:gd name="connsiteX3" fmla="*/ 0 w 8663767"/>
              <a:gd name="connsiteY3" fmla="*/ 4854486 h 4854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663767" h="4854486">
                <a:moveTo>
                  <a:pt x="0" y="0"/>
                </a:moveTo>
                <a:lnTo>
                  <a:pt x="8663767" y="0"/>
                </a:lnTo>
                <a:lnTo>
                  <a:pt x="8663767" y="4854486"/>
                </a:lnTo>
                <a:lnTo>
                  <a:pt x="0" y="4854486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3639472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文本框 67">
            <a:extLst>
              <a:ext uri="{FF2B5EF4-FFF2-40B4-BE49-F238E27FC236}">
                <a16:creationId xmlns:a16="http://schemas.microsoft.com/office/drawing/2014/main" id="{B5F8010B-93AB-13E9-58FD-68DEA5743E65}"/>
              </a:ext>
            </a:extLst>
          </p:cNvPr>
          <p:cNvSpPr txBox="1"/>
          <p:nvPr/>
        </p:nvSpPr>
        <p:spPr>
          <a:xfrm>
            <a:off x="911224" y="1617380"/>
            <a:ext cx="5333712" cy="1052724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单击此处输入你的正文，文字是您思想的提炼，为了最终演示发布的良好效果，请尽量言简意赅的阐述观点。单击此处输入你的正文，文字是您思想的提炼，为了最终演示发布的良好效果，请尽量言简意赅的阐述观点。</a:t>
            </a:r>
          </a:p>
        </p:txBody>
      </p:sp>
      <p:graphicFrame>
        <p:nvGraphicFramePr>
          <p:cNvPr id="8" name="图表 7">
            <a:extLst>
              <a:ext uri="{FF2B5EF4-FFF2-40B4-BE49-F238E27FC236}">
                <a16:creationId xmlns:a16="http://schemas.microsoft.com/office/drawing/2014/main" id="{0EF22822-60DF-0C8E-5AEB-E224836C742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44595978"/>
              </p:ext>
            </p:extLst>
          </p:nvPr>
        </p:nvGraphicFramePr>
        <p:xfrm>
          <a:off x="834115" y="3157184"/>
          <a:ext cx="4811244" cy="31277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TextBox 69">
            <a:extLst>
              <a:ext uri="{FF2B5EF4-FFF2-40B4-BE49-F238E27FC236}">
                <a16:creationId xmlns:a16="http://schemas.microsoft.com/office/drawing/2014/main" id="{4167615C-E510-FC98-DEA6-17B52FFCF5B7}"/>
              </a:ext>
            </a:extLst>
          </p:cNvPr>
          <p:cNvSpPr txBox="1"/>
          <p:nvPr/>
        </p:nvSpPr>
        <p:spPr>
          <a:xfrm>
            <a:off x="1318467" y="2941740"/>
            <a:ext cx="3842539" cy="215444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图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1-1 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被调学生年级占比</a:t>
            </a:r>
          </a:p>
        </p:txBody>
      </p:sp>
      <p:graphicFrame>
        <p:nvGraphicFramePr>
          <p:cNvPr id="20" name="图表 19">
            <a:extLst>
              <a:ext uri="{FF2B5EF4-FFF2-40B4-BE49-F238E27FC236}">
                <a16:creationId xmlns:a16="http://schemas.microsoft.com/office/drawing/2014/main" id="{8626DEBB-D935-1327-1B0F-AAAC5C15C68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65452778"/>
              </p:ext>
            </p:extLst>
          </p:nvPr>
        </p:nvGraphicFramePr>
        <p:xfrm>
          <a:off x="6904366" y="1983122"/>
          <a:ext cx="4533903" cy="30226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2" name="TextBox 69">
            <a:extLst>
              <a:ext uri="{FF2B5EF4-FFF2-40B4-BE49-F238E27FC236}">
                <a16:creationId xmlns:a16="http://schemas.microsoft.com/office/drawing/2014/main" id="{A576C47D-C78F-750A-6E0F-069AE0B65B4E}"/>
              </a:ext>
            </a:extLst>
          </p:cNvPr>
          <p:cNvSpPr txBox="1"/>
          <p:nvPr/>
        </p:nvSpPr>
        <p:spPr>
          <a:xfrm>
            <a:off x="6916327" y="5157937"/>
            <a:ext cx="3842539" cy="215444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图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1-2 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就餐方式调研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E9E665C-DF76-D729-0633-22FF96B6DE2C}"/>
              </a:ext>
            </a:extLst>
          </p:cNvPr>
          <p:cNvSpPr txBox="1"/>
          <p:nvPr/>
        </p:nvSpPr>
        <p:spPr>
          <a:xfrm flipH="1">
            <a:off x="911225" y="637857"/>
            <a:ext cx="3224345" cy="492443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 anchorCtr="0">
            <a:noAutofit/>
          </a:bodyPr>
          <a:lstStyle/>
          <a:p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思源黑体 CN Normal" panose="020B0400000000000000" charset="-122"/>
              </a:rPr>
              <a:t>单击添加大标题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966F2020-322F-7C02-0569-AFDEC59E2346}"/>
              </a:ext>
            </a:extLst>
          </p:cNvPr>
          <p:cNvGrpSpPr/>
          <p:nvPr/>
        </p:nvGrpSpPr>
        <p:grpSpPr>
          <a:xfrm>
            <a:off x="605410" y="742633"/>
            <a:ext cx="198119" cy="286067"/>
            <a:chOff x="3720466" y="815339"/>
            <a:chExt cx="198119" cy="286067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E9D5CA9F-F902-72D4-F3D7-BE22E1296CB4}"/>
                </a:ext>
              </a:extLst>
            </p:cNvPr>
            <p:cNvSpPr/>
            <p:nvPr/>
          </p:nvSpPr>
          <p:spPr>
            <a:xfrm>
              <a:off x="3720466" y="815339"/>
              <a:ext cx="76200" cy="28606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F41CC873-4705-5F75-F9B7-152F0CCC5B5E}"/>
                </a:ext>
              </a:extLst>
            </p:cNvPr>
            <p:cNvSpPr/>
            <p:nvPr/>
          </p:nvSpPr>
          <p:spPr>
            <a:xfrm>
              <a:off x="3848918" y="984993"/>
              <a:ext cx="69667" cy="116413"/>
            </a:xfrm>
            <a:prstGeom prst="rect">
              <a:avLst/>
            </a:prstGeom>
            <a:solidFill>
              <a:schemeClr val="accent1">
                <a:alpha val="7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90376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7CB39F34-1BBE-E707-7673-C558812CADD0}"/>
              </a:ext>
            </a:extLst>
          </p:cNvPr>
          <p:cNvSpPr/>
          <p:nvPr/>
        </p:nvSpPr>
        <p:spPr>
          <a:xfrm rot="524002" flipV="1">
            <a:off x="62103" y="3853646"/>
            <a:ext cx="12210963" cy="3612664"/>
          </a:xfrm>
          <a:custGeom>
            <a:avLst/>
            <a:gdLst>
              <a:gd name="connsiteX0" fmla="*/ 0 w 12210963"/>
              <a:gd name="connsiteY0" fmla="*/ 3031674 h 3612664"/>
              <a:gd name="connsiteX1" fmla="*/ 18449 w 12210963"/>
              <a:gd name="connsiteY1" fmla="*/ 3025677 h 3612664"/>
              <a:gd name="connsiteX2" fmla="*/ 11945075 w 12210963"/>
              <a:gd name="connsiteY2" fmla="*/ 3400891 h 3612664"/>
              <a:gd name="connsiteX3" fmla="*/ 11956055 w 12210963"/>
              <a:gd name="connsiteY3" fmla="*/ 3398013 h 3612664"/>
              <a:gd name="connsiteX4" fmla="*/ 12210963 w 12210963"/>
              <a:gd name="connsiteY4" fmla="*/ 1738642 h 3612664"/>
              <a:gd name="connsiteX5" fmla="*/ 892968 w 12210963"/>
              <a:gd name="connsiteY5" fmla="*/ 0 h 3612664"/>
              <a:gd name="connsiteX6" fmla="*/ 840975 w 12210963"/>
              <a:gd name="connsiteY6" fmla="*/ 7742 h 3612664"/>
              <a:gd name="connsiteX7" fmla="*/ 452385 w 12210963"/>
              <a:gd name="connsiteY7" fmla="*/ 86798 h 3612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10963" h="3612664">
                <a:moveTo>
                  <a:pt x="0" y="3031674"/>
                </a:moveTo>
                <a:lnTo>
                  <a:pt x="18449" y="3025677"/>
                </a:lnTo>
                <a:cubicBezTo>
                  <a:pt x="3993991" y="1861121"/>
                  <a:pt x="7969533" y="4323641"/>
                  <a:pt x="11945075" y="3400891"/>
                </a:cubicBezTo>
                <a:lnTo>
                  <a:pt x="11956055" y="3398013"/>
                </a:lnTo>
                <a:lnTo>
                  <a:pt x="12210963" y="1738642"/>
                </a:lnTo>
                <a:lnTo>
                  <a:pt x="892968" y="0"/>
                </a:lnTo>
                <a:lnTo>
                  <a:pt x="840975" y="7742"/>
                </a:lnTo>
                <a:lnTo>
                  <a:pt x="452385" y="8679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6313A425-D993-ADFB-932C-01CFBB19E441}"/>
              </a:ext>
            </a:extLst>
          </p:cNvPr>
          <p:cNvSpPr/>
          <p:nvPr/>
        </p:nvSpPr>
        <p:spPr>
          <a:xfrm rot="900626" flipV="1">
            <a:off x="-545974" y="3489817"/>
            <a:ext cx="12780681" cy="4908650"/>
          </a:xfrm>
          <a:custGeom>
            <a:avLst/>
            <a:gdLst>
              <a:gd name="connsiteX0" fmla="*/ 0 w 12780681"/>
              <a:gd name="connsiteY0" fmla="*/ 3746822 h 4908650"/>
              <a:gd name="connsiteX1" fmla="*/ 1004689 w 12780681"/>
              <a:gd name="connsiteY1" fmla="*/ 0 h 4908650"/>
              <a:gd name="connsiteX2" fmla="*/ 12780681 w 12780681"/>
              <a:gd name="connsiteY2" fmla="*/ 3157666 h 4908650"/>
              <a:gd name="connsiteX3" fmla="*/ 12311165 w 12780681"/>
              <a:gd name="connsiteY3" fmla="*/ 4908650 h 4908650"/>
              <a:gd name="connsiteX4" fmla="*/ 11959994 w 12780681"/>
              <a:gd name="connsiteY4" fmla="*/ 4899474 h 4908650"/>
              <a:gd name="connsiteX5" fmla="*/ 84868 w 12780681"/>
              <a:gd name="connsiteY5" fmla="*/ 3719043 h 4908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780681" h="4908650">
                <a:moveTo>
                  <a:pt x="0" y="3746822"/>
                </a:moveTo>
                <a:lnTo>
                  <a:pt x="1004689" y="0"/>
                </a:lnTo>
                <a:lnTo>
                  <a:pt x="12780681" y="3157666"/>
                </a:lnTo>
                <a:lnTo>
                  <a:pt x="12311165" y="4908650"/>
                </a:lnTo>
                <a:lnTo>
                  <a:pt x="11959994" y="4899474"/>
                </a:lnTo>
                <a:cubicBezTo>
                  <a:pt x="8001619" y="4720824"/>
                  <a:pt x="4043244" y="2501316"/>
                  <a:pt x="84868" y="3719043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8ACE105-C220-A0CC-6101-334722864F04}"/>
              </a:ext>
            </a:extLst>
          </p:cNvPr>
          <p:cNvSpPr txBox="1"/>
          <p:nvPr/>
        </p:nvSpPr>
        <p:spPr>
          <a:xfrm>
            <a:off x="5994669" y="2103249"/>
            <a:ext cx="2474934" cy="786062"/>
          </a:xfrm>
          <a:prstGeom prst="rect">
            <a:avLst/>
          </a:prstGeom>
          <a:noFill/>
          <a:effectLst/>
        </p:spPr>
        <p:txBody>
          <a:bodyPr wrap="none" lIns="107899" tIns="53950" rIns="107899" bIns="53950" rtlCol="0">
            <a:spAutoFit/>
          </a:bodyPr>
          <a:lstStyle/>
          <a:p>
            <a:pPr algn="ctr"/>
            <a:r>
              <a:rPr lang="zh-CN" alt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未来计划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194812C-2979-29A1-C0C3-BACFFC316DA6}"/>
              </a:ext>
            </a:extLst>
          </p:cNvPr>
          <p:cNvSpPr txBox="1"/>
          <p:nvPr/>
        </p:nvSpPr>
        <p:spPr>
          <a:xfrm>
            <a:off x="2873052" y="1946353"/>
            <a:ext cx="2111051" cy="1878669"/>
          </a:xfrm>
          <a:prstGeom prst="rect">
            <a:avLst/>
          </a:prstGeom>
          <a:noFill/>
          <a:effectLst/>
        </p:spPr>
        <p:txBody>
          <a:bodyPr wrap="none" lIns="107899" tIns="53950" rIns="107899" bIns="53950" rtlCol="0">
            <a:spAutoFit/>
          </a:bodyPr>
          <a:lstStyle/>
          <a:p>
            <a:pPr algn="ctr"/>
            <a:r>
              <a:rPr lang="en-US" altLang="zh-CN" sz="11500" dirty="0">
                <a:solidFill>
                  <a:schemeClr val="accent1"/>
                </a:solidFill>
                <a:latin typeface="+mj-ea"/>
                <a:ea typeface="+mj-ea"/>
              </a:rPr>
              <a:t>03</a:t>
            </a:r>
            <a:endParaRPr lang="zh-CN" altLang="en-US" sz="115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8FC2C5BB-1ECC-EFE1-BF27-7BF48CF995AD}"/>
              </a:ext>
            </a:extLst>
          </p:cNvPr>
          <p:cNvCxnSpPr/>
          <p:nvPr/>
        </p:nvCxnSpPr>
        <p:spPr>
          <a:xfrm>
            <a:off x="6096000" y="3011706"/>
            <a:ext cx="4364181" cy="0"/>
          </a:xfrm>
          <a:prstGeom prst="line">
            <a:avLst/>
          </a:prstGeom>
          <a:ln>
            <a:solidFill>
              <a:schemeClr val="accent1">
                <a:alpha val="5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>
            <a:extLst>
              <a:ext uri="{FF2B5EF4-FFF2-40B4-BE49-F238E27FC236}">
                <a16:creationId xmlns:a16="http://schemas.microsoft.com/office/drawing/2014/main" id="{670D4CA1-8F8E-34E1-AA4C-1FC15C9E450A}"/>
              </a:ext>
            </a:extLst>
          </p:cNvPr>
          <p:cNvGrpSpPr/>
          <p:nvPr/>
        </p:nvGrpSpPr>
        <p:grpSpPr>
          <a:xfrm>
            <a:off x="6162981" y="3121223"/>
            <a:ext cx="848731" cy="307777"/>
            <a:chOff x="6162981" y="2947554"/>
            <a:chExt cx="848731" cy="307777"/>
          </a:xfrm>
        </p:grpSpPr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157A7557-7A53-9494-095B-EC5165C6EDF8}"/>
                </a:ext>
              </a:extLst>
            </p:cNvPr>
            <p:cNvSpPr/>
            <p:nvPr/>
          </p:nvSpPr>
          <p:spPr>
            <a:xfrm rot="5400000">
              <a:off x="6155844" y="3061637"/>
              <a:ext cx="92059" cy="77785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3BB5A713-11DA-2B87-E73A-C8E5A6F40DE6}"/>
                </a:ext>
              </a:extLst>
            </p:cNvPr>
            <p:cNvSpPr txBox="1"/>
            <p:nvPr/>
          </p:nvSpPr>
          <p:spPr>
            <a:xfrm>
              <a:off x="6201874" y="2947554"/>
              <a:ext cx="809838" cy="30777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关键词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1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2AA78C82-2212-0AD0-DEB2-282AC3B7ED08}"/>
              </a:ext>
            </a:extLst>
          </p:cNvPr>
          <p:cNvGrpSpPr/>
          <p:nvPr/>
        </p:nvGrpSpPr>
        <p:grpSpPr>
          <a:xfrm>
            <a:off x="7229033" y="3121223"/>
            <a:ext cx="848731" cy="307777"/>
            <a:chOff x="7493295" y="2947554"/>
            <a:chExt cx="848731" cy="307777"/>
          </a:xfrm>
        </p:grpSpPr>
        <p:sp>
          <p:nvSpPr>
            <p:cNvPr id="12" name="等腰三角形 11">
              <a:extLst>
                <a:ext uri="{FF2B5EF4-FFF2-40B4-BE49-F238E27FC236}">
                  <a16:creationId xmlns:a16="http://schemas.microsoft.com/office/drawing/2014/main" id="{46349539-4115-884A-A3DC-E8074D522191}"/>
                </a:ext>
              </a:extLst>
            </p:cNvPr>
            <p:cNvSpPr/>
            <p:nvPr/>
          </p:nvSpPr>
          <p:spPr>
            <a:xfrm rot="5400000">
              <a:off x="7486158" y="3061637"/>
              <a:ext cx="92059" cy="77785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8B3BF41E-901F-E98F-3877-809DA973CB28}"/>
                </a:ext>
              </a:extLst>
            </p:cNvPr>
            <p:cNvSpPr txBox="1"/>
            <p:nvPr/>
          </p:nvSpPr>
          <p:spPr>
            <a:xfrm>
              <a:off x="7532188" y="2947554"/>
              <a:ext cx="809838" cy="30777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关键词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1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48BA1A54-DB94-D73D-74A6-4CF0514F8860}"/>
              </a:ext>
            </a:extLst>
          </p:cNvPr>
          <p:cNvGrpSpPr/>
          <p:nvPr/>
        </p:nvGrpSpPr>
        <p:grpSpPr>
          <a:xfrm>
            <a:off x="8278090" y="3121223"/>
            <a:ext cx="848731" cy="307777"/>
            <a:chOff x="6162981" y="3265508"/>
            <a:chExt cx="848731" cy="307777"/>
          </a:xfrm>
        </p:grpSpPr>
        <p:sp>
          <p:nvSpPr>
            <p:cNvPr id="16" name="等腰三角形 15">
              <a:extLst>
                <a:ext uri="{FF2B5EF4-FFF2-40B4-BE49-F238E27FC236}">
                  <a16:creationId xmlns:a16="http://schemas.microsoft.com/office/drawing/2014/main" id="{E488FCFD-47DE-E040-C505-40EBBFE5CC69}"/>
                </a:ext>
              </a:extLst>
            </p:cNvPr>
            <p:cNvSpPr/>
            <p:nvPr/>
          </p:nvSpPr>
          <p:spPr>
            <a:xfrm rot="5400000">
              <a:off x="6155844" y="3379591"/>
              <a:ext cx="92059" cy="77785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F5CEB247-9289-3564-03CF-D19E34318F29}"/>
                </a:ext>
              </a:extLst>
            </p:cNvPr>
            <p:cNvSpPr txBox="1"/>
            <p:nvPr/>
          </p:nvSpPr>
          <p:spPr>
            <a:xfrm>
              <a:off x="6201874" y="3265508"/>
              <a:ext cx="809838" cy="30777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关键词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1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79597633-824A-6D11-80FE-F646D12508B8}"/>
              </a:ext>
            </a:extLst>
          </p:cNvPr>
          <p:cNvGrpSpPr/>
          <p:nvPr/>
        </p:nvGrpSpPr>
        <p:grpSpPr>
          <a:xfrm>
            <a:off x="9328260" y="3121223"/>
            <a:ext cx="848731" cy="307777"/>
            <a:chOff x="7493295" y="3265508"/>
            <a:chExt cx="848731" cy="307777"/>
          </a:xfrm>
        </p:grpSpPr>
        <p:sp>
          <p:nvSpPr>
            <p:cNvPr id="20" name="等腰三角形 19">
              <a:extLst>
                <a:ext uri="{FF2B5EF4-FFF2-40B4-BE49-F238E27FC236}">
                  <a16:creationId xmlns:a16="http://schemas.microsoft.com/office/drawing/2014/main" id="{5F746AC2-F1ED-E0C6-8E35-A9A9CA26B14C}"/>
                </a:ext>
              </a:extLst>
            </p:cNvPr>
            <p:cNvSpPr/>
            <p:nvPr/>
          </p:nvSpPr>
          <p:spPr>
            <a:xfrm rot="5400000">
              <a:off x="7486158" y="3379591"/>
              <a:ext cx="92059" cy="77785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432FCDDB-DDF5-8CFC-797C-D6B0D3577353}"/>
                </a:ext>
              </a:extLst>
            </p:cNvPr>
            <p:cNvSpPr txBox="1"/>
            <p:nvPr/>
          </p:nvSpPr>
          <p:spPr>
            <a:xfrm>
              <a:off x="7532188" y="3265508"/>
              <a:ext cx="809838" cy="30777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关键词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1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814237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077C798B-2E6C-213C-A88A-F8F284730FE0}"/>
              </a:ext>
            </a:extLst>
          </p:cNvPr>
          <p:cNvSpPr txBox="1"/>
          <p:nvPr/>
        </p:nvSpPr>
        <p:spPr>
          <a:xfrm flipH="1">
            <a:off x="911225" y="637857"/>
            <a:ext cx="3224345" cy="492443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 anchorCtr="0">
            <a:noAutofit/>
          </a:bodyPr>
          <a:lstStyle/>
          <a:p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思源黑体 CN Normal" panose="020B0400000000000000" charset="-122"/>
              </a:rPr>
              <a:t>单击添加大标题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1F7705CC-1226-A223-7AD1-07BF440F6562}"/>
              </a:ext>
            </a:extLst>
          </p:cNvPr>
          <p:cNvGrpSpPr/>
          <p:nvPr/>
        </p:nvGrpSpPr>
        <p:grpSpPr>
          <a:xfrm>
            <a:off x="605410" y="742633"/>
            <a:ext cx="198119" cy="286067"/>
            <a:chOff x="3720466" y="815339"/>
            <a:chExt cx="198119" cy="286067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A04E85BA-7E3D-D1DD-0E65-48EEFA7D1B93}"/>
                </a:ext>
              </a:extLst>
            </p:cNvPr>
            <p:cNvSpPr/>
            <p:nvPr/>
          </p:nvSpPr>
          <p:spPr>
            <a:xfrm>
              <a:off x="3720466" y="815339"/>
              <a:ext cx="76200" cy="28606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8213A810-483A-77D0-655F-688EF3DA6D21}"/>
                </a:ext>
              </a:extLst>
            </p:cNvPr>
            <p:cNvSpPr/>
            <p:nvPr/>
          </p:nvSpPr>
          <p:spPr>
            <a:xfrm>
              <a:off x="3848918" y="984993"/>
              <a:ext cx="69667" cy="116413"/>
            </a:xfrm>
            <a:prstGeom prst="rect">
              <a:avLst/>
            </a:prstGeom>
            <a:solidFill>
              <a:schemeClr val="accent1">
                <a:alpha val="7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90C265D9-DC65-FEED-4B25-C57D91FD764B}"/>
              </a:ext>
            </a:extLst>
          </p:cNvPr>
          <p:cNvSpPr txBox="1"/>
          <p:nvPr/>
        </p:nvSpPr>
        <p:spPr>
          <a:xfrm>
            <a:off x="803529" y="2225497"/>
            <a:ext cx="4661582" cy="609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单击此处输入你的正文，文字是您思想的提炼，为了最终演示发布的良好效果，请尽量言简意赅的阐述观点。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0CA635F-EF80-9C08-D5F8-34C1418A843D}"/>
              </a:ext>
            </a:extLst>
          </p:cNvPr>
          <p:cNvSpPr txBox="1"/>
          <p:nvPr/>
        </p:nvSpPr>
        <p:spPr>
          <a:xfrm>
            <a:off x="803529" y="1803478"/>
            <a:ext cx="264687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此处添加具体内容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4FD2E0C-E2E2-46BB-FB1F-7768985733F2}"/>
              </a:ext>
            </a:extLst>
          </p:cNvPr>
          <p:cNvSpPr txBox="1"/>
          <p:nvPr/>
        </p:nvSpPr>
        <p:spPr>
          <a:xfrm>
            <a:off x="6520336" y="2223237"/>
            <a:ext cx="4661581" cy="609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单击此处输入你的正文，文字是您思想的提炼，为了最终演示发布的良好效果，请尽量言简意赅的阐述观点。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CF704DF-60A0-6F3B-32FF-9B414D728441}"/>
              </a:ext>
            </a:extLst>
          </p:cNvPr>
          <p:cNvSpPr txBox="1"/>
          <p:nvPr/>
        </p:nvSpPr>
        <p:spPr>
          <a:xfrm>
            <a:off x="6520336" y="1853905"/>
            <a:ext cx="2031325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</a:rPr>
              <a:t>此处添加具体内容</a:t>
            </a:r>
          </a:p>
        </p:txBody>
      </p:sp>
      <p:graphicFrame>
        <p:nvGraphicFramePr>
          <p:cNvPr id="13" name="图表 12">
            <a:extLst>
              <a:ext uri="{FF2B5EF4-FFF2-40B4-BE49-F238E27FC236}">
                <a16:creationId xmlns:a16="http://schemas.microsoft.com/office/drawing/2014/main" id="{A7D3D05E-CABD-1DCE-56AF-2CF6F9C2A8D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55927931"/>
              </p:ext>
            </p:extLst>
          </p:nvPr>
        </p:nvGraphicFramePr>
        <p:xfrm>
          <a:off x="803529" y="3039921"/>
          <a:ext cx="4811244" cy="31277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26" name="组合 25">
            <a:extLst>
              <a:ext uri="{FF2B5EF4-FFF2-40B4-BE49-F238E27FC236}">
                <a16:creationId xmlns:a16="http://schemas.microsoft.com/office/drawing/2014/main" id="{4496D567-CDC3-DEEF-404D-7903F56809C3}"/>
              </a:ext>
            </a:extLst>
          </p:cNvPr>
          <p:cNvGrpSpPr/>
          <p:nvPr/>
        </p:nvGrpSpPr>
        <p:grpSpPr>
          <a:xfrm>
            <a:off x="6595520" y="2869845"/>
            <a:ext cx="3912281" cy="340151"/>
            <a:chOff x="1662391" y="4940921"/>
            <a:chExt cx="3912281" cy="340151"/>
          </a:xfrm>
        </p:grpSpPr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id="{3F34E808-4511-AB4F-E390-4C43B7143E3C}"/>
                </a:ext>
              </a:extLst>
            </p:cNvPr>
            <p:cNvSpPr/>
            <p:nvPr/>
          </p:nvSpPr>
          <p:spPr>
            <a:xfrm>
              <a:off x="1662391" y="4940921"/>
              <a:ext cx="1195107" cy="340151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  <a:alpha val="38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21" name="矩形: 圆角 20">
              <a:extLst>
                <a:ext uri="{FF2B5EF4-FFF2-40B4-BE49-F238E27FC236}">
                  <a16:creationId xmlns:a16="http://schemas.microsoft.com/office/drawing/2014/main" id="{35AB266E-8015-75C7-156B-CBF9EB760355}"/>
                </a:ext>
              </a:extLst>
            </p:cNvPr>
            <p:cNvSpPr/>
            <p:nvPr/>
          </p:nvSpPr>
          <p:spPr>
            <a:xfrm>
              <a:off x="3018049" y="4940921"/>
              <a:ext cx="1195107" cy="340151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  <a:alpha val="38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22" name="矩形: 圆角 21">
              <a:extLst>
                <a:ext uri="{FF2B5EF4-FFF2-40B4-BE49-F238E27FC236}">
                  <a16:creationId xmlns:a16="http://schemas.microsoft.com/office/drawing/2014/main" id="{97C6114E-6CC5-3CB8-3658-1D7E097D1EA3}"/>
                </a:ext>
              </a:extLst>
            </p:cNvPr>
            <p:cNvSpPr/>
            <p:nvPr/>
          </p:nvSpPr>
          <p:spPr>
            <a:xfrm>
              <a:off x="4379565" y="4940921"/>
              <a:ext cx="1195107" cy="340151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  <a:alpha val="38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20F147B6-C400-48C2-6284-B853D472C79F}"/>
                </a:ext>
              </a:extLst>
            </p:cNvPr>
            <p:cNvSpPr txBox="1"/>
            <p:nvPr/>
          </p:nvSpPr>
          <p:spPr>
            <a:xfrm>
              <a:off x="1859661" y="4957108"/>
              <a:ext cx="809838" cy="30777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accent1"/>
                  </a:solidFill>
                  <a:latin typeface="+mn-ea"/>
                </a:rPr>
                <a:t>关键词</a:t>
              </a:r>
              <a:r>
                <a:rPr lang="en-US" altLang="zh-CN" sz="1400" dirty="0">
                  <a:solidFill>
                    <a:schemeClr val="accent1"/>
                  </a:solidFill>
                  <a:latin typeface="+mn-ea"/>
                </a:rPr>
                <a:t>1</a:t>
              </a:r>
              <a:endParaRPr lang="zh-CN" altLang="en-US" sz="1400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C2AEB590-95F3-5E8C-9A0D-D5531ACAE3F0}"/>
                </a:ext>
              </a:extLst>
            </p:cNvPr>
            <p:cNvSpPr txBox="1"/>
            <p:nvPr/>
          </p:nvSpPr>
          <p:spPr>
            <a:xfrm>
              <a:off x="3172662" y="4957108"/>
              <a:ext cx="833883" cy="30777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accent1"/>
                  </a:solidFill>
                  <a:latin typeface="+mn-ea"/>
                </a:rPr>
                <a:t>关键词</a:t>
              </a:r>
              <a:r>
                <a:rPr lang="en-US" altLang="zh-CN" sz="1400" dirty="0">
                  <a:solidFill>
                    <a:schemeClr val="accent1"/>
                  </a:solidFill>
                  <a:latin typeface="+mn-ea"/>
                </a:rPr>
                <a:t>2</a:t>
              </a:r>
              <a:endParaRPr lang="zh-CN" altLang="en-US" sz="1400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FB9C7739-EE3F-2C48-13E9-98F109197237}"/>
                </a:ext>
              </a:extLst>
            </p:cNvPr>
            <p:cNvSpPr txBox="1"/>
            <p:nvPr/>
          </p:nvSpPr>
          <p:spPr>
            <a:xfrm>
              <a:off x="4556262" y="4957108"/>
              <a:ext cx="833883" cy="30777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accent1"/>
                  </a:solidFill>
                  <a:latin typeface="+mn-ea"/>
                </a:rPr>
                <a:t>关键词</a:t>
              </a:r>
              <a:r>
                <a:rPr lang="en-US" altLang="zh-CN" sz="1400" dirty="0">
                  <a:solidFill>
                    <a:schemeClr val="accent1"/>
                  </a:solidFill>
                  <a:latin typeface="+mn-ea"/>
                </a:rPr>
                <a:t>3</a:t>
              </a:r>
              <a:endParaRPr lang="zh-CN" altLang="en-US" sz="1400" dirty="0">
                <a:solidFill>
                  <a:schemeClr val="accent1"/>
                </a:solidFill>
                <a:latin typeface="+mn-ea"/>
              </a:endParaRPr>
            </a:p>
          </p:txBody>
        </p:sp>
      </p:grpSp>
      <p:sp>
        <p:nvSpPr>
          <p:cNvPr id="27" name="文本框 26">
            <a:extLst>
              <a:ext uri="{FF2B5EF4-FFF2-40B4-BE49-F238E27FC236}">
                <a16:creationId xmlns:a16="http://schemas.microsoft.com/office/drawing/2014/main" id="{925079B0-507E-BD52-471D-6E1FB19F2F1F}"/>
              </a:ext>
            </a:extLst>
          </p:cNvPr>
          <p:cNvSpPr txBox="1"/>
          <p:nvPr/>
        </p:nvSpPr>
        <p:spPr>
          <a:xfrm>
            <a:off x="6520336" y="3939303"/>
            <a:ext cx="4661581" cy="609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单击此处输入你的正文，文字是您思想的提炼，为了最终演示发布的良好效果，请尽量言简意赅的阐述观点。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218ADBD9-F777-BBE7-0DE1-72A4589FEF97}"/>
              </a:ext>
            </a:extLst>
          </p:cNvPr>
          <p:cNvSpPr txBox="1"/>
          <p:nvPr/>
        </p:nvSpPr>
        <p:spPr>
          <a:xfrm>
            <a:off x="6520336" y="3569971"/>
            <a:ext cx="2031325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</a:rPr>
              <a:t>此处添加具体内容</a:t>
            </a: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D21E3D04-F30F-44B3-5B8E-EC6E685123E3}"/>
              </a:ext>
            </a:extLst>
          </p:cNvPr>
          <p:cNvGrpSpPr/>
          <p:nvPr/>
        </p:nvGrpSpPr>
        <p:grpSpPr>
          <a:xfrm>
            <a:off x="6595520" y="4585911"/>
            <a:ext cx="3912281" cy="340151"/>
            <a:chOff x="1662391" y="4940921"/>
            <a:chExt cx="3912281" cy="340151"/>
          </a:xfrm>
        </p:grpSpPr>
        <p:sp>
          <p:nvSpPr>
            <p:cNvPr id="30" name="矩形: 圆角 29">
              <a:extLst>
                <a:ext uri="{FF2B5EF4-FFF2-40B4-BE49-F238E27FC236}">
                  <a16:creationId xmlns:a16="http://schemas.microsoft.com/office/drawing/2014/main" id="{B4B335F4-09B6-F2D7-C28E-5897BC7669CF}"/>
                </a:ext>
              </a:extLst>
            </p:cNvPr>
            <p:cNvSpPr/>
            <p:nvPr/>
          </p:nvSpPr>
          <p:spPr>
            <a:xfrm>
              <a:off x="1662391" y="4940921"/>
              <a:ext cx="1195107" cy="340151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  <a:alpha val="38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1" name="矩形: 圆角 30">
              <a:extLst>
                <a:ext uri="{FF2B5EF4-FFF2-40B4-BE49-F238E27FC236}">
                  <a16:creationId xmlns:a16="http://schemas.microsoft.com/office/drawing/2014/main" id="{F483562D-D410-760B-3F6A-0371422CF33F}"/>
                </a:ext>
              </a:extLst>
            </p:cNvPr>
            <p:cNvSpPr/>
            <p:nvPr/>
          </p:nvSpPr>
          <p:spPr>
            <a:xfrm>
              <a:off x="3018049" y="4940921"/>
              <a:ext cx="1195107" cy="340151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  <a:alpha val="38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2" name="矩形: 圆角 31">
              <a:extLst>
                <a:ext uri="{FF2B5EF4-FFF2-40B4-BE49-F238E27FC236}">
                  <a16:creationId xmlns:a16="http://schemas.microsoft.com/office/drawing/2014/main" id="{C8D3FF09-BA2B-A277-DC0E-3410DB2A54BB}"/>
                </a:ext>
              </a:extLst>
            </p:cNvPr>
            <p:cNvSpPr/>
            <p:nvPr/>
          </p:nvSpPr>
          <p:spPr>
            <a:xfrm>
              <a:off x="4379565" y="4940921"/>
              <a:ext cx="1195107" cy="340151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  <a:alpha val="38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9FFFE650-7AF6-C226-692E-C819BF248054}"/>
                </a:ext>
              </a:extLst>
            </p:cNvPr>
            <p:cNvSpPr txBox="1"/>
            <p:nvPr/>
          </p:nvSpPr>
          <p:spPr>
            <a:xfrm>
              <a:off x="1859661" y="4957108"/>
              <a:ext cx="809838" cy="30777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accent1"/>
                  </a:solidFill>
                  <a:latin typeface="+mn-ea"/>
                </a:rPr>
                <a:t>关键词</a:t>
              </a:r>
              <a:r>
                <a:rPr lang="en-US" altLang="zh-CN" sz="1400" dirty="0">
                  <a:solidFill>
                    <a:schemeClr val="accent1"/>
                  </a:solidFill>
                  <a:latin typeface="+mn-ea"/>
                </a:rPr>
                <a:t>1</a:t>
              </a:r>
              <a:endParaRPr lang="zh-CN" altLang="en-US" sz="1400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078E24EF-BE81-6C03-BD63-9E5C5AA2F8A7}"/>
                </a:ext>
              </a:extLst>
            </p:cNvPr>
            <p:cNvSpPr txBox="1"/>
            <p:nvPr/>
          </p:nvSpPr>
          <p:spPr>
            <a:xfrm>
              <a:off x="3172662" y="4957108"/>
              <a:ext cx="833883" cy="30777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accent1"/>
                  </a:solidFill>
                  <a:latin typeface="+mn-ea"/>
                </a:rPr>
                <a:t>关键词</a:t>
              </a:r>
              <a:r>
                <a:rPr lang="en-US" altLang="zh-CN" sz="1400" dirty="0">
                  <a:solidFill>
                    <a:schemeClr val="accent1"/>
                  </a:solidFill>
                  <a:latin typeface="+mn-ea"/>
                </a:rPr>
                <a:t>2</a:t>
              </a:r>
              <a:endParaRPr lang="zh-CN" altLang="en-US" sz="1400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EF019B86-E9EC-413F-3FBE-CED9BE9EF43E}"/>
                </a:ext>
              </a:extLst>
            </p:cNvPr>
            <p:cNvSpPr txBox="1"/>
            <p:nvPr/>
          </p:nvSpPr>
          <p:spPr>
            <a:xfrm>
              <a:off x="4556262" y="4957108"/>
              <a:ext cx="833883" cy="30777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accent1"/>
                  </a:solidFill>
                  <a:latin typeface="+mn-ea"/>
                </a:rPr>
                <a:t>关键词</a:t>
              </a:r>
              <a:r>
                <a:rPr lang="en-US" altLang="zh-CN" sz="1400" dirty="0">
                  <a:solidFill>
                    <a:schemeClr val="accent1"/>
                  </a:solidFill>
                  <a:latin typeface="+mn-ea"/>
                </a:rPr>
                <a:t>3</a:t>
              </a:r>
              <a:endParaRPr lang="zh-CN" altLang="en-US" sz="1400" dirty="0">
                <a:solidFill>
                  <a:schemeClr val="accent1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726256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>
            <a:extLst>
              <a:ext uri="{FF2B5EF4-FFF2-40B4-BE49-F238E27FC236}">
                <a16:creationId xmlns:a16="http://schemas.microsoft.com/office/drawing/2014/main" id="{DD0D5DCA-3990-FB77-1C12-25C004CDB7D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2" r="4862"/>
          <a:stretch/>
        </p:blipFill>
        <p:spPr>
          <a:xfrm>
            <a:off x="913009" y="2018930"/>
            <a:ext cx="2328688" cy="1719022"/>
          </a:xfrm>
          <a:prstGeom prst="roundRect">
            <a:avLst>
              <a:gd name="adj" fmla="val 4766"/>
            </a:avLst>
          </a:prstGeom>
          <a:effectLst/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4C4A941E-3134-AB43-F192-AA7BA11DD102}"/>
              </a:ext>
            </a:extLst>
          </p:cNvPr>
          <p:cNvSpPr txBox="1"/>
          <p:nvPr/>
        </p:nvSpPr>
        <p:spPr>
          <a:xfrm flipH="1">
            <a:off x="911225" y="637857"/>
            <a:ext cx="3224345" cy="492443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 anchorCtr="0">
            <a:noAutofit/>
          </a:bodyPr>
          <a:lstStyle/>
          <a:p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思源黑体 CN Normal" panose="020B0400000000000000" charset="-122"/>
              </a:rPr>
              <a:t>单击添加大标题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EFC7FADB-FD7B-A962-7425-CCD7AD0A6751}"/>
              </a:ext>
            </a:extLst>
          </p:cNvPr>
          <p:cNvGrpSpPr/>
          <p:nvPr/>
        </p:nvGrpSpPr>
        <p:grpSpPr>
          <a:xfrm>
            <a:off x="605410" y="742633"/>
            <a:ext cx="198119" cy="286067"/>
            <a:chOff x="3720466" y="815339"/>
            <a:chExt cx="198119" cy="286067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6AD4FE88-E448-6779-B1E4-83E79A4603F3}"/>
                </a:ext>
              </a:extLst>
            </p:cNvPr>
            <p:cNvSpPr/>
            <p:nvPr/>
          </p:nvSpPr>
          <p:spPr>
            <a:xfrm>
              <a:off x="3720466" y="815339"/>
              <a:ext cx="76200" cy="28606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1EFE2022-5F86-BB06-9F8E-210B73A8F12E}"/>
                </a:ext>
              </a:extLst>
            </p:cNvPr>
            <p:cNvSpPr/>
            <p:nvPr/>
          </p:nvSpPr>
          <p:spPr>
            <a:xfrm>
              <a:off x="3848918" y="984993"/>
              <a:ext cx="69667" cy="116413"/>
            </a:xfrm>
            <a:prstGeom prst="rect">
              <a:avLst/>
            </a:prstGeom>
            <a:solidFill>
              <a:schemeClr val="accent1">
                <a:alpha val="7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pic>
        <p:nvPicPr>
          <p:cNvPr id="26" name="图片 25">
            <a:extLst>
              <a:ext uri="{FF2B5EF4-FFF2-40B4-BE49-F238E27FC236}">
                <a16:creationId xmlns:a16="http://schemas.microsoft.com/office/drawing/2014/main" id="{20282EDC-34D3-6AE4-2AF9-81E812F53B2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2" r="4862"/>
          <a:stretch/>
        </p:blipFill>
        <p:spPr>
          <a:xfrm>
            <a:off x="4631226" y="2018930"/>
            <a:ext cx="2328688" cy="1719022"/>
          </a:xfrm>
          <a:prstGeom prst="roundRect">
            <a:avLst>
              <a:gd name="adj" fmla="val 4766"/>
            </a:avLst>
          </a:prstGeom>
          <a:effectLst/>
        </p:spPr>
      </p:pic>
      <p:grpSp>
        <p:nvGrpSpPr>
          <p:cNvPr id="34" name="组合 33">
            <a:extLst>
              <a:ext uri="{FF2B5EF4-FFF2-40B4-BE49-F238E27FC236}">
                <a16:creationId xmlns:a16="http://schemas.microsoft.com/office/drawing/2014/main" id="{8F0E6ED1-8FBC-7C08-1814-014F8D64F66F}"/>
              </a:ext>
            </a:extLst>
          </p:cNvPr>
          <p:cNvGrpSpPr/>
          <p:nvPr/>
        </p:nvGrpSpPr>
        <p:grpSpPr>
          <a:xfrm>
            <a:off x="803529" y="3737952"/>
            <a:ext cx="3224344" cy="1395311"/>
            <a:chOff x="1037446" y="1683327"/>
            <a:chExt cx="3224344" cy="1395311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53D21010-9BE1-30B0-728D-D7F2B0F9960A}"/>
                </a:ext>
              </a:extLst>
            </p:cNvPr>
            <p:cNvSpPr txBox="1"/>
            <p:nvPr/>
          </p:nvSpPr>
          <p:spPr>
            <a:xfrm>
              <a:off x="1037446" y="2199871"/>
              <a:ext cx="3224344" cy="8787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5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单击此处输入你的正文，文字是您思想的提炼，为了最终演示发布的良好效果，请尽量言简意赅的阐述观点。</a:t>
              </a:r>
            </a:p>
          </p:txBody>
        </p:sp>
        <p:sp>
          <p:nvSpPr>
            <p:cNvPr id="36" name="矩形: 圆角 35">
              <a:extLst>
                <a:ext uri="{FF2B5EF4-FFF2-40B4-BE49-F238E27FC236}">
                  <a16:creationId xmlns:a16="http://schemas.microsoft.com/office/drawing/2014/main" id="{A0CFD8B7-6A68-C0A1-67D7-B3893B90EDB5}"/>
                </a:ext>
              </a:extLst>
            </p:cNvPr>
            <p:cNvSpPr/>
            <p:nvPr/>
          </p:nvSpPr>
          <p:spPr>
            <a:xfrm flipH="1">
              <a:off x="1111249" y="1683327"/>
              <a:ext cx="1976513" cy="467289"/>
            </a:xfrm>
            <a:prstGeom prst="roundRect">
              <a:avLst>
                <a:gd name="adj" fmla="val 50000"/>
              </a:avLst>
            </a:prstGeom>
            <a:gradFill flip="none" rotWithShape="0">
              <a:gsLst>
                <a:gs pos="3000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0"/>
              <a:tileRect/>
            </a:gradFill>
            <a:ln w="12700">
              <a:noFill/>
            </a:ln>
            <a:effectLst>
              <a:outerShdw blurRad="266700" dist="114300" dir="5400000" sx="95000" sy="95000" algn="t" rotWithShape="0">
                <a:schemeClr val="accent1">
                  <a:lumMod val="60000"/>
                  <a:lumOff val="40000"/>
                  <a:alpha val="3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bg1"/>
                </a:solidFill>
                <a:cs typeface="思源黑体 CN Normal" panose="020B0400000000000000" charset="-122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3FFA39BD-76A7-1B8F-68EC-4ACA71BC4133}"/>
                </a:ext>
              </a:extLst>
            </p:cNvPr>
            <p:cNvSpPr txBox="1"/>
            <p:nvPr/>
          </p:nvSpPr>
          <p:spPr>
            <a:xfrm>
              <a:off x="1430092" y="1732306"/>
              <a:ext cx="1338828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</a:rPr>
                <a:t>请添加标题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3AE452AB-C548-3B0B-9025-91052391FE91}"/>
              </a:ext>
            </a:extLst>
          </p:cNvPr>
          <p:cNvGrpSpPr/>
          <p:nvPr/>
        </p:nvGrpSpPr>
        <p:grpSpPr>
          <a:xfrm>
            <a:off x="4494066" y="3737952"/>
            <a:ext cx="3224344" cy="1395311"/>
            <a:chOff x="1037446" y="1683327"/>
            <a:chExt cx="3224344" cy="1395311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5ACAF447-631C-2FCF-D603-7323028C035C}"/>
                </a:ext>
              </a:extLst>
            </p:cNvPr>
            <p:cNvSpPr txBox="1"/>
            <p:nvPr/>
          </p:nvSpPr>
          <p:spPr>
            <a:xfrm>
              <a:off x="1037446" y="2199871"/>
              <a:ext cx="3224344" cy="8787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5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单击此处输入你的正文，文字是您思想的提炼，为了最终演示发布的良好效果，请尽量言简意赅的阐述观点。</a:t>
              </a:r>
            </a:p>
          </p:txBody>
        </p:sp>
        <p:sp>
          <p:nvSpPr>
            <p:cNvPr id="40" name="矩形: 圆角 39">
              <a:extLst>
                <a:ext uri="{FF2B5EF4-FFF2-40B4-BE49-F238E27FC236}">
                  <a16:creationId xmlns:a16="http://schemas.microsoft.com/office/drawing/2014/main" id="{BF9C787F-A9A0-9DA0-A192-031569A6B519}"/>
                </a:ext>
              </a:extLst>
            </p:cNvPr>
            <p:cNvSpPr/>
            <p:nvPr/>
          </p:nvSpPr>
          <p:spPr>
            <a:xfrm flipH="1">
              <a:off x="1111249" y="1683327"/>
              <a:ext cx="1976513" cy="467289"/>
            </a:xfrm>
            <a:prstGeom prst="roundRect">
              <a:avLst>
                <a:gd name="adj" fmla="val 50000"/>
              </a:avLst>
            </a:prstGeom>
            <a:gradFill flip="none" rotWithShape="0">
              <a:gsLst>
                <a:gs pos="3000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0"/>
              <a:tileRect/>
            </a:gradFill>
            <a:ln w="12700">
              <a:noFill/>
            </a:ln>
            <a:effectLst>
              <a:outerShdw blurRad="266700" dist="114300" dir="5400000" sx="95000" sy="95000" algn="t" rotWithShape="0">
                <a:schemeClr val="accent1">
                  <a:lumMod val="60000"/>
                  <a:lumOff val="40000"/>
                  <a:alpha val="3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bg1"/>
                </a:solidFill>
                <a:cs typeface="思源黑体 CN Normal" panose="020B0400000000000000" charset="-122"/>
              </a:endParaRP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40449D99-D52E-81A3-D0FD-9527E90B8088}"/>
                </a:ext>
              </a:extLst>
            </p:cNvPr>
            <p:cNvSpPr txBox="1"/>
            <p:nvPr/>
          </p:nvSpPr>
          <p:spPr>
            <a:xfrm>
              <a:off x="1430092" y="1732306"/>
              <a:ext cx="1338828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</a:rPr>
                <a:t>请添加标题</a:t>
              </a:r>
            </a:p>
          </p:txBody>
        </p:sp>
      </p:grpSp>
      <p:pic>
        <p:nvPicPr>
          <p:cNvPr id="42" name="图片 41">
            <a:extLst>
              <a:ext uri="{FF2B5EF4-FFF2-40B4-BE49-F238E27FC236}">
                <a16:creationId xmlns:a16="http://schemas.microsoft.com/office/drawing/2014/main" id="{D785521B-FAA4-235A-0917-7CE9C455612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2" r="4862"/>
          <a:stretch/>
        </p:blipFill>
        <p:spPr>
          <a:xfrm>
            <a:off x="8304857" y="2018930"/>
            <a:ext cx="2328688" cy="1719022"/>
          </a:xfrm>
          <a:prstGeom prst="roundRect">
            <a:avLst>
              <a:gd name="adj" fmla="val 4766"/>
            </a:avLst>
          </a:prstGeom>
          <a:effectLst/>
        </p:spPr>
      </p:pic>
      <p:grpSp>
        <p:nvGrpSpPr>
          <p:cNvPr id="43" name="组合 42">
            <a:extLst>
              <a:ext uri="{FF2B5EF4-FFF2-40B4-BE49-F238E27FC236}">
                <a16:creationId xmlns:a16="http://schemas.microsoft.com/office/drawing/2014/main" id="{925ED538-46F3-E424-34CC-377B723A207C}"/>
              </a:ext>
            </a:extLst>
          </p:cNvPr>
          <p:cNvGrpSpPr/>
          <p:nvPr/>
        </p:nvGrpSpPr>
        <p:grpSpPr>
          <a:xfrm>
            <a:off x="8167697" y="3737952"/>
            <a:ext cx="3224344" cy="1395311"/>
            <a:chOff x="1037446" y="1683327"/>
            <a:chExt cx="3224344" cy="1395311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FDFE7870-FF1E-5CAA-D706-85A387F87A99}"/>
                </a:ext>
              </a:extLst>
            </p:cNvPr>
            <p:cNvSpPr txBox="1"/>
            <p:nvPr/>
          </p:nvSpPr>
          <p:spPr>
            <a:xfrm>
              <a:off x="1037446" y="2199871"/>
              <a:ext cx="3224344" cy="8787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5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单击此处输入你的正文，文字是您思想的提炼，为了最终演示发布的良好效果，请尽量言简意赅的阐述观点。</a:t>
              </a:r>
            </a:p>
          </p:txBody>
        </p:sp>
        <p:sp>
          <p:nvSpPr>
            <p:cNvPr id="45" name="矩形: 圆角 44">
              <a:extLst>
                <a:ext uri="{FF2B5EF4-FFF2-40B4-BE49-F238E27FC236}">
                  <a16:creationId xmlns:a16="http://schemas.microsoft.com/office/drawing/2014/main" id="{698DED6E-B860-9B11-D4E9-C0DAC2C5D804}"/>
                </a:ext>
              </a:extLst>
            </p:cNvPr>
            <p:cNvSpPr/>
            <p:nvPr/>
          </p:nvSpPr>
          <p:spPr>
            <a:xfrm flipH="1">
              <a:off x="1111249" y="1683327"/>
              <a:ext cx="1976513" cy="467289"/>
            </a:xfrm>
            <a:prstGeom prst="roundRect">
              <a:avLst>
                <a:gd name="adj" fmla="val 50000"/>
              </a:avLst>
            </a:prstGeom>
            <a:gradFill flip="none" rotWithShape="0">
              <a:gsLst>
                <a:gs pos="3000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0"/>
              <a:tileRect/>
            </a:gradFill>
            <a:ln w="12700">
              <a:noFill/>
            </a:ln>
            <a:effectLst>
              <a:outerShdw blurRad="266700" dist="114300" dir="5400000" sx="95000" sy="95000" algn="t" rotWithShape="0">
                <a:schemeClr val="accent1">
                  <a:lumMod val="60000"/>
                  <a:lumOff val="40000"/>
                  <a:alpha val="3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bg1"/>
                </a:solidFill>
                <a:cs typeface="思源黑体 CN Normal" panose="020B0400000000000000" charset="-122"/>
              </a:endParaRP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5C46D83F-DBDC-2B63-E42F-70CC0A39BA72}"/>
                </a:ext>
              </a:extLst>
            </p:cNvPr>
            <p:cNvSpPr txBox="1"/>
            <p:nvPr/>
          </p:nvSpPr>
          <p:spPr>
            <a:xfrm>
              <a:off x="1430092" y="1732306"/>
              <a:ext cx="1338828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</a:rPr>
                <a:t>请添加标题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832845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9B2332A7-EFB9-D920-2536-5E58649FBDB0}"/>
              </a:ext>
            </a:extLst>
          </p:cNvPr>
          <p:cNvSpPr txBox="1"/>
          <p:nvPr/>
        </p:nvSpPr>
        <p:spPr>
          <a:xfrm>
            <a:off x="911225" y="1683376"/>
            <a:ext cx="1206481" cy="1638603"/>
          </a:xfrm>
          <a:prstGeom prst="rect">
            <a:avLst/>
          </a:prstGeom>
          <a:noFill/>
          <a:effectLst/>
        </p:spPr>
        <p:txBody>
          <a:bodyPr wrap="square" lIns="80467" tIns="40234" rIns="80467" bIns="40234" rtlCol="0">
            <a:spAutoFit/>
          </a:bodyPr>
          <a:lstStyle/>
          <a:p>
            <a:pPr algn="ctr"/>
            <a:r>
              <a:rPr lang="en-US" sz="10120" dirty="0">
                <a:ln w="8382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70000">
                      <a:schemeClr val="accent1"/>
                    </a:gs>
                  </a:gsLst>
                  <a:lin ang="5400000" scaled="0"/>
                </a:gradFill>
                <a:effectLst>
                  <a:reflection blurRad="76200" stA="22000" endPos="29000" dist="11176" dir="5400000" sy="-100000" algn="bl" rotWithShape="0"/>
                </a:effectLst>
                <a:latin typeface="+mj-lt"/>
              </a:rPr>
              <a:t>S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A9D9B1A-7958-6335-09BE-75733FE690A9}"/>
              </a:ext>
            </a:extLst>
          </p:cNvPr>
          <p:cNvSpPr txBox="1"/>
          <p:nvPr/>
        </p:nvSpPr>
        <p:spPr>
          <a:xfrm>
            <a:off x="1188425" y="3159987"/>
            <a:ext cx="1567713" cy="307777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优势</a:t>
            </a:r>
            <a:endParaRPr lang="en-US" sz="20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2330D9E-BA63-8F55-AA9D-BB5822C963D5}"/>
              </a:ext>
            </a:extLst>
          </p:cNvPr>
          <p:cNvSpPr txBox="1"/>
          <p:nvPr/>
        </p:nvSpPr>
        <p:spPr>
          <a:xfrm>
            <a:off x="1188425" y="3536022"/>
            <a:ext cx="1750830" cy="1591333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单击此处输入你的正文，文字是您思想的提炼，为了最终演示发布的良好效果，请尽量言简意赅的阐述观点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22CD3206-F28B-8749-A520-66899A291EEB}"/>
              </a:ext>
            </a:extLst>
          </p:cNvPr>
          <p:cNvSpPr txBox="1"/>
          <p:nvPr/>
        </p:nvSpPr>
        <p:spPr>
          <a:xfrm>
            <a:off x="3705923" y="2067748"/>
            <a:ext cx="1206481" cy="1638603"/>
          </a:xfrm>
          <a:prstGeom prst="rect">
            <a:avLst/>
          </a:prstGeom>
          <a:noFill/>
          <a:effectLst/>
        </p:spPr>
        <p:txBody>
          <a:bodyPr wrap="square" lIns="80467" tIns="40234" rIns="80467" bIns="40234" rtlCol="0">
            <a:spAutoFit/>
          </a:bodyPr>
          <a:lstStyle/>
          <a:p>
            <a:pPr algn="ctr"/>
            <a:r>
              <a:rPr lang="en-US" sz="10120" dirty="0">
                <a:ln w="8382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70000">
                      <a:schemeClr val="accent1"/>
                    </a:gs>
                  </a:gsLst>
                  <a:lin ang="5400000" scaled="0"/>
                </a:gradFill>
                <a:effectLst>
                  <a:reflection blurRad="76200" stA="22000" endPos="29000" dist="11176" dir="5400000" sy="-100000" algn="bl" rotWithShape="0"/>
                </a:effectLst>
                <a:latin typeface="+mj-lt"/>
              </a:rPr>
              <a:t>W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25CFCF39-2F03-73E9-30FF-82119C8974CB}"/>
              </a:ext>
            </a:extLst>
          </p:cNvPr>
          <p:cNvSpPr txBox="1"/>
          <p:nvPr/>
        </p:nvSpPr>
        <p:spPr>
          <a:xfrm>
            <a:off x="3889040" y="3544359"/>
            <a:ext cx="1567713" cy="307777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劣势</a:t>
            </a:r>
            <a:endParaRPr lang="en-US" sz="20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83153AB4-B120-8FF3-0034-F26F223B996B}"/>
              </a:ext>
            </a:extLst>
          </p:cNvPr>
          <p:cNvSpPr txBox="1"/>
          <p:nvPr/>
        </p:nvSpPr>
        <p:spPr>
          <a:xfrm>
            <a:off x="3889040" y="3920393"/>
            <a:ext cx="1750830" cy="1591333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单击此处输入你的正文，文字是您思想的提炼，为了最终演示发布的良好效果，请尽量言简意赅的阐述观点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362ED342-9AEC-54C5-38A7-DBDA872EA1D9}"/>
              </a:ext>
            </a:extLst>
          </p:cNvPr>
          <p:cNvSpPr txBox="1"/>
          <p:nvPr/>
        </p:nvSpPr>
        <p:spPr>
          <a:xfrm>
            <a:off x="6312455" y="1683376"/>
            <a:ext cx="1206481" cy="1638603"/>
          </a:xfrm>
          <a:prstGeom prst="rect">
            <a:avLst/>
          </a:prstGeom>
          <a:noFill/>
          <a:effectLst/>
        </p:spPr>
        <p:txBody>
          <a:bodyPr wrap="square" lIns="80467" tIns="40234" rIns="80467" bIns="40234" rtlCol="0">
            <a:spAutoFit/>
          </a:bodyPr>
          <a:lstStyle/>
          <a:p>
            <a:pPr algn="ctr"/>
            <a:r>
              <a:rPr lang="en-US" sz="10120" dirty="0">
                <a:ln w="8382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70000">
                      <a:schemeClr val="accent1"/>
                    </a:gs>
                  </a:gsLst>
                  <a:lin ang="5400000" scaled="0"/>
                </a:gradFill>
                <a:effectLst>
                  <a:reflection blurRad="76200" stA="22000" endPos="29000" dist="11176" dir="5400000" sy="-100000" algn="bl" rotWithShape="0"/>
                </a:effectLst>
                <a:latin typeface="+mj-lt"/>
              </a:rPr>
              <a:t>O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C81D0403-A513-C27E-B2D1-0C97E7738A0B}"/>
              </a:ext>
            </a:extLst>
          </p:cNvPr>
          <p:cNvSpPr txBox="1"/>
          <p:nvPr/>
        </p:nvSpPr>
        <p:spPr>
          <a:xfrm>
            <a:off x="6589655" y="3159987"/>
            <a:ext cx="1567713" cy="307777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机遇</a:t>
            </a:r>
            <a:endParaRPr lang="en-US" sz="20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D4A67841-0DD3-4316-CFDC-8C214B0E9AD5}"/>
              </a:ext>
            </a:extLst>
          </p:cNvPr>
          <p:cNvSpPr txBox="1"/>
          <p:nvPr/>
        </p:nvSpPr>
        <p:spPr>
          <a:xfrm>
            <a:off x="6589655" y="3536022"/>
            <a:ext cx="1750830" cy="1591333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单击此处输入你的正文，文字是您思想的提炼，为了最终演示发布的良好效果，请尽量言简意赅的阐述观点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D69D9EAC-F2A1-C109-FB8E-78B36E80EAEA}"/>
              </a:ext>
            </a:extLst>
          </p:cNvPr>
          <p:cNvSpPr txBox="1"/>
          <p:nvPr/>
        </p:nvSpPr>
        <p:spPr>
          <a:xfrm>
            <a:off x="9013070" y="2067748"/>
            <a:ext cx="1206481" cy="1638603"/>
          </a:xfrm>
          <a:prstGeom prst="rect">
            <a:avLst/>
          </a:prstGeom>
          <a:noFill/>
          <a:effectLst/>
        </p:spPr>
        <p:txBody>
          <a:bodyPr wrap="square" lIns="80467" tIns="40234" rIns="80467" bIns="40234" rtlCol="0">
            <a:spAutoFit/>
          </a:bodyPr>
          <a:lstStyle/>
          <a:p>
            <a:pPr algn="ctr"/>
            <a:r>
              <a:rPr lang="en-US" sz="10120" dirty="0">
                <a:ln w="8382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70000">
                      <a:schemeClr val="accent1"/>
                    </a:gs>
                  </a:gsLst>
                  <a:lin ang="5400000" scaled="0"/>
                </a:gradFill>
                <a:effectLst>
                  <a:reflection blurRad="76200" stA="22000" endPos="29000" dist="11176" dir="5400000" sy="-100000" algn="bl" rotWithShape="0"/>
                </a:effectLst>
                <a:latin typeface="+mj-lt"/>
              </a:rPr>
              <a:t>T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F7DBFA59-6895-AF5E-08AF-7C724408440B}"/>
              </a:ext>
            </a:extLst>
          </p:cNvPr>
          <p:cNvSpPr txBox="1"/>
          <p:nvPr/>
        </p:nvSpPr>
        <p:spPr>
          <a:xfrm>
            <a:off x="9290271" y="3544359"/>
            <a:ext cx="1567713" cy="307777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挑战</a:t>
            </a:r>
            <a:endParaRPr lang="en-US" sz="20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22AFFFC7-4762-47EE-B766-0900B11D310A}"/>
              </a:ext>
            </a:extLst>
          </p:cNvPr>
          <p:cNvSpPr txBox="1"/>
          <p:nvPr/>
        </p:nvSpPr>
        <p:spPr>
          <a:xfrm>
            <a:off x="9290271" y="3920393"/>
            <a:ext cx="1750830" cy="1591333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单击此处输入你的正文，文字是您思想的提炼，为了最终演示发布的良好效果，请尽量言简意赅的阐述观点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76CDE25-C8A6-3672-2223-72DE2691FB5B}"/>
              </a:ext>
            </a:extLst>
          </p:cNvPr>
          <p:cNvSpPr txBox="1"/>
          <p:nvPr/>
        </p:nvSpPr>
        <p:spPr>
          <a:xfrm flipH="1">
            <a:off x="911225" y="637857"/>
            <a:ext cx="3224345" cy="492443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 anchorCtr="0">
            <a:noAutofit/>
          </a:bodyPr>
          <a:lstStyle/>
          <a:p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思源黑体 CN Normal" panose="020B0400000000000000" charset="-122"/>
              </a:rPr>
              <a:t>单击添加大标题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77A99B3E-1C72-2359-3BDF-7E3368949D58}"/>
              </a:ext>
            </a:extLst>
          </p:cNvPr>
          <p:cNvGrpSpPr/>
          <p:nvPr/>
        </p:nvGrpSpPr>
        <p:grpSpPr>
          <a:xfrm>
            <a:off x="605410" y="742633"/>
            <a:ext cx="198119" cy="286067"/>
            <a:chOff x="3720466" y="815339"/>
            <a:chExt cx="198119" cy="286067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7D719343-82A3-8656-1033-151081627A8E}"/>
                </a:ext>
              </a:extLst>
            </p:cNvPr>
            <p:cNvSpPr/>
            <p:nvPr/>
          </p:nvSpPr>
          <p:spPr>
            <a:xfrm>
              <a:off x="3720466" y="815339"/>
              <a:ext cx="76200" cy="28606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7C92D563-C61F-C672-8736-D86959CA2826}"/>
                </a:ext>
              </a:extLst>
            </p:cNvPr>
            <p:cNvSpPr/>
            <p:nvPr/>
          </p:nvSpPr>
          <p:spPr>
            <a:xfrm>
              <a:off x="3848918" y="984993"/>
              <a:ext cx="69667" cy="116413"/>
            </a:xfrm>
            <a:prstGeom prst="rect">
              <a:avLst/>
            </a:prstGeom>
            <a:solidFill>
              <a:schemeClr val="accent1">
                <a:alpha val="7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00406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任意多边形: 形状 64">
            <a:extLst>
              <a:ext uri="{FF2B5EF4-FFF2-40B4-BE49-F238E27FC236}">
                <a16:creationId xmlns:a16="http://schemas.microsoft.com/office/drawing/2014/main" id="{B9D4E713-28F9-A304-68E9-4F02B14DAE2D}"/>
              </a:ext>
            </a:extLst>
          </p:cNvPr>
          <p:cNvSpPr/>
          <p:nvPr/>
        </p:nvSpPr>
        <p:spPr>
          <a:xfrm>
            <a:off x="0" y="-18179"/>
            <a:ext cx="12192000" cy="6014999"/>
          </a:xfrm>
          <a:custGeom>
            <a:avLst/>
            <a:gdLst>
              <a:gd name="connsiteX0" fmla="*/ 0 w 12192000"/>
              <a:gd name="connsiteY0" fmla="*/ 0 h 6014999"/>
              <a:gd name="connsiteX1" fmla="*/ 12192000 w 12192000"/>
              <a:gd name="connsiteY1" fmla="*/ 0 h 6014999"/>
              <a:gd name="connsiteX2" fmla="*/ 12192000 w 12192000"/>
              <a:gd name="connsiteY2" fmla="*/ 5311943 h 6014999"/>
              <a:gd name="connsiteX3" fmla="*/ 11954245 w 12192000"/>
              <a:gd name="connsiteY3" fmla="*/ 5224164 h 6014999"/>
              <a:gd name="connsiteX4" fmla="*/ 9653387 w 12192000"/>
              <a:gd name="connsiteY4" fmla="*/ 4711713 h 6014999"/>
              <a:gd name="connsiteX5" fmla="*/ 9355018 w 12192000"/>
              <a:gd name="connsiteY5" fmla="*/ 4721619 h 6014999"/>
              <a:gd name="connsiteX6" fmla="*/ 2719756 w 12192000"/>
              <a:gd name="connsiteY6" fmla="*/ 6011156 h 6014999"/>
              <a:gd name="connsiteX7" fmla="*/ 103656 w 12192000"/>
              <a:gd name="connsiteY7" fmla="*/ 5345150 h 6014999"/>
              <a:gd name="connsiteX8" fmla="*/ 0 w 12192000"/>
              <a:gd name="connsiteY8" fmla="*/ 5295973 h 6014999"/>
              <a:gd name="connsiteX9" fmla="*/ 0 w 12192000"/>
              <a:gd name="connsiteY9" fmla="*/ 0 h 6014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6014999">
                <a:moveTo>
                  <a:pt x="0" y="0"/>
                </a:moveTo>
                <a:lnTo>
                  <a:pt x="12192000" y="0"/>
                </a:lnTo>
                <a:lnTo>
                  <a:pt x="12192000" y="5311943"/>
                </a:lnTo>
                <a:lnTo>
                  <a:pt x="11954245" y="5224164"/>
                </a:lnTo>
                <a:cubicBezTo>
                  <a:pt x="11284189" y="4964419"/>
                  <a:pt x="10725067" y="4699875"/>
                  <a:pt x="9653387" y="4711713"/>
                </a:cubicBezTo>
                <a:cubicBezTo>
                  <a:pt x="9558126" y="4712766"/>
                  <a:pt x="9458816" y="4716002"/>
                  <a:pt x="9355018" y="4721619"/>
                </a:cubicBezTo>
                <a:cubicBezTo>
                  <a:pt x="7694249" y="4811496"/>
                  <a:pt x="4337540" y="5948633"/>
                  <a:pt x="2719756" y="6011156"/>
                </a:cubicBezTo>
                <a:cubicBezTo>
                  <a:pt x="1405307" y="6061956"/>
                  <a:pt x="617113" y="5596819"/>
                  <a:pt x="103656" y="5345150"/>
                </a:cubicBezTo>
                <a:lnTo>
                  <a:pt x="0" y="5295973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4976409-EB04-9E75-30EE-9B31E1C8526A}"/>
              </a:ext>
            </a:extLst>
          </p:cNvPr>
          <p:cNvSpPr txBox="1"/>
          <p:nvPr/>
        </p:nvSpPr>
        <p:spPr>
          <a:xfrm>
            <a:off x="743509" y="1521787"/>
            <a:ext cx="5977331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5400" dirty="0">
                <a:gradFill flip="none" rotWithShape="1">
                  <a:gsLst>
                    <a:gs pos="0">
                      <a:schemeClr val="bg1"/>
                    </a:gs>
                    <a:gs pos="85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感谢您的聆听</a:t>
            </a:r>
            <a:endParaRPr lang="zh-CN" altLang="en-US" sz="5400" dirty="0">
              <a:gradFill flip="none" rotWithShape="1">
                <a:gsLst>
                  <a:gs pos="0">
                    <a:schemeClr val="bg1"/>
                  </a:gs>
                  <a:gs pos="85000">
                    <a:schemeClr val="accent1">
                      <a:lumMod val="20000"/>
                      <a:lumOff val="80000"/>
                    </a:schemeClr>
                  </a:gs>
                </a:gsLst>
                <a:lin ang="5400000" scaled="1"/>
                <a:tileRect/>
              </a:gradFill>
              <a:effectLst/>
              <a:latin typeface="+mj-ea"/>
              <a:ea typeface="+mj-ea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654838FC-B942-AEAA-D069-51BDE605E6F6}"/>
              </a:ext>
            </a:extLst>
          </p:cNvPr>
          <p:cNvSpPr txBox="1"/>
          <p:nvPr/>
        </p:nvSpPr>
        <p:spPr>
          <a:xfrm>
            <a:off x="743509" y="2367388"/>
            <a:ext cx="6901866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6000" dirty="0">
                <a:gradFill flip="none" rotWithShape="1">
                  <a:gsLst>
                    <a:gs pos="0">
                      <a:schemeClr val="bg1"/>
                    </a:gs>
                    <a:gs pos="85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请多指教</a:t>
            </a:r>
            <a:endParaRPr lang="zh-CN" altLang="en-US" sz="6000" dirty="0">
              <a:gradFill flip="none" rotWithShape="1">
                <a:gsLst>
                  <a:gs pos="0">
                    <a:schemeClr val="bg1"/>
                  </a:gs>
                  <a:gs pos="85000">
                    <a:schemeClr val="accent1">
                      <a:lumMod val="20000"/>
                      <a:lumOff val="80000"/>
                    </a:schemeClr>
                  </a:gs>
                </a:gsLst>
                <a:lin ang="5400000" scaled="1"/>
                <a:tileRect/>
              </a:gradFill>
              <a:effectLst/>
              <a:latin typeface="+mj-ea"/>
              <a:ea typeface="+mj-ea"/>
            </a:endParaRPr>
          </a:p>
        </p:txBody>
      </p:sp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id="{E9C4F331-3337-52E4-E11B-B94688FF6D8D}"/>
              </a:ext>
            </a:extLst>
          </p:cNvPr>
          <p:cNvSpPr/>
          <p:nvPr/>
        </p:nvSpPr>
        <p:spPr>
          <a:xfrm>
            <a:off x="0" y="3419732"/>
            <a:ext cx="12192000" cy="3438268"/>
          </a:xfrm>
          <a:custGeom>
            <a:avLst/>
            <a:gdLst>
              <a:gd name="connsiteX0" fmla="*/ 8686800 w 12192000"/>
              <a:gd name="connsiteY0" fmla="*/ 0 h 3413760"/>
              <a:gd name="connsiteX1" fmla="*/ 12084859 w 12192000"/>
              <a:gd name="connsiteY1" fmla="*/ 678166 h 3413760"/>
              <a:gd name="connsiteX2" fmla="*/ 12192000 w 12192000"/>
              <a:gd name="connsiteY2" fmla="*/ 735900 h 3413760"/>
              <a:gd name="connsiteX3" fmla="*/ 12192000 w 12192000"/>
              <a:gd name="connsiteY3" fmla="*/ 3413760 h 3413760"/>
              <a:gd name="connsiteX4" fmla="*/ 0 w 12192000"/>
              <a:gd name="connsiteY4" fmla="*/ 3413760 h 3413760"/>
              <a:gd name="connsiteX5" fmla="*/ 0 w 12192000"/>
              <a:gd name="connsiteY5" fmla="*/ 1148771 h 3413760"/>
              <a:gd name="connsiteX6" fmla="*/ 160678 w 12192000"/>
              <a:gd name="connsiteY6" fmla="*/ 1189776 h 3413760"/>
              <a:gd name="connsiteX7" fmla="*/ 2072640 w 12192000"/>
              <a:gd name="connsiteY7" fmla="*/ 1310640 h 3413760"/>
              <a:gd name="connsiteX8" fmla="*/ 8686800 w 12192000"/>
              <a:gd name="connsiteY8" fmla="*/ 0 h 3413760"/>
              <a:gd name="connsiteX0" fmla="*/ 8686800 w 12192000"/>
              <a:gd name="connsiteY0" fmla="*/ 24508 h 3438268"/>
              <a:gd name="connsiteX1" fmla="*/ 12084859 w 12192000"/>
              <a:gd name="connsiteY1" fmla="*/ 702674 h 3438268"/>
              <a:gd name="connsiteX2" fmla="*/ 12192000 w 12192000"/>
              <a:gd name="connsiteY2" fmla="*/ 760408 h 3438268"/>
              <a:gd name="connsiteX3" fmla="*/ 12192000 w 12192000"/>
              <a:gd name="connsiteY3" fmla="*/ 3438268 h 3438268"/>
              <a:gd name="connsiteX4" fmla="*/ 0 w 12192000"/>
              <a:gd name="connsiteY4" fmla="*/ 3438268 h 3438268"/>
              <a:gd name="connsiteX5" fmla="*/ 0 w 12192000"/>
              <a:gd name="connsiteY5" fmla="*/ 1173279 h 3438268"/>
              <a:gd name="connsiteX6" fmla="*/ 160678 w 12192000"/>
              <a:gd name="connsiteY6" fmla="*/ 1214284 h 3438268"/>
              <a:gd name="connsiteX7" fmla="*/ 2072640 w 12192000"/>
              <a:gd name="connsiteY7" fmla="*/ 1335148 h 3438268"/>
              <a:gd name="connsiteX8" fmla="*/ 8686800 w 12192000"/>
              <a:gd name="connsiteY8" fmla="*/ 24508 h 3438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438268">
                <a:moveTo>
                  <a:pt x="8686800" y="24508"/>
                </a:moveTo>
                <a:cubicBezTo>
                  <a:pt x="10287000" y="-122177"/>
                  <a:pt x="11542871" y="425987"/>
                  <a:pt x="12084859" y="702674"/>
                </a:cubicBezTo>
                <a:lnTo>
                  <a:pt x="12192000" y="760408"/>
                </a:lnTo>
                <a:lnTo>
                  <a:pt x="12192000" y="3438268"/>
                </a:lnTo>
                <a:lnTo>
                  <a:pt x="0" y="3438268"/>
                </a:lnTo>
                <a:lnTo>
                  <a:pt x="0" y="1173279"/>
                </a:lnTo>
                <a:lnTo>
                  <a:pt x="160678" y="1214284"/>
                </a:lnTo>
                <a:cubicBezTo>
                  <a:pt x="641038" y="1331676"/>
                  <a:pt x="1183640" y="1418492"/>
                  <a:pt x="2072640" y="1335148"/>
                </a:cubicBezTo>
                <a:cubicBezTo>
                  <a:pt x="3698240" y="1182748"/>
                  <a:pt x="7787640" y="115948"/>
                  <a:pt x="8686800" y="24508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2" name="任意多边形: 形状 61">
            <a:extLst>
              <a:ext uri="{FF2B5EF4-FFF2-40B4-BE49-F238E27FC236}">
                <a16:creationId xmlns:a16="http://schemas.microsoft.com/office/drawing/2014/main" id="{3F190A5D-484C-4064-611F-C00B75526CE1}"/>
              </a:ext>
            </a:extLst>
          </p:cNvPr>
          <p:cNvSpPr/>
          <p:nvPr/>
        </p:nvSpPr>
        <p:spPr>
          <a:xfrm>
            <a:off x="0" y="4627741"/>
            <a:ext cx="12192000" cy="1609547"/>
          </a:xfrm>
          <a:custGeom>
            <a:avLst/>
            <a:gdLst>
              <a:gd name="connsiteX0" fmla="*/ 9653387 w 12192000"/>
              <a:gd name="connsiteY0" fmla="*/ 383 h 1609547"/>
              <a:gd name="connsiteX1" fmla="*/ 11954245 w 12192000"/>
              <a:gd name="connsiteY1" fmla="*/ 512834 h 1609547"/>
              <a:gd name="connsiteX2" fmla="*/ 12192000 w 12192000"/>
              <a:gd name="connsiteY2" fmla="*/ 600613 h 1609547"/>
              <a:gd name="connsiteX3" fmla="*/ 12192000 w 12192000"/>
              <a:gd name="connsiteY3" fmla="*/ 1001750 h 1609547"/>
              <a:gd name="connsiteX4" fmla="*/ 12084860 w 12192000"/>
              <a:gd name="connsiteY4" fmla="*/ 944015 h 1609547"/>
              <a:gd name="connsiteX5" fmla="*/ 8686801 w 12192000"/>
              <a:gd name="connsiteY5" fmla="*/ 265850 h 1609547"/>
              <a:gd name="connsiteX6" fmla="*/ 2072641 w 12192000"/>
              <a:gd name="connsiteY6" fmla="*/ 1576490 h 1609547"/>
              <a:gd name="connsiteX7" fmla="*/ 371187 w 12192000"/>
              <a:gd name="connsiteY7" fmla="*/ 1503657 h 1609547"/>
              <a:gd name="connsiteX8" fmla="*/ 0 w 12192000"/>
              <a:gd name="connsiteY8" fmla="*/ 1414040 h 1609547"/>
              <a:gd name="connsiteX9" fmla="*/ 0 w 12192000"/>
              <a:gd name="connsiteY9" fmla="*/ 584643 h 1609547"/>
              <a:gd name="connsiteX10" fmla="*/ 103656 w 12192000"/>
              <a:gd name="connsiteY10" fmla="*/ 633820 h 1609547"/>
              <a:gd name="connsiteX11" fmla="*/ 2719756 w 12192000"/>
              <a:gd name="connsiteY11" fmla="*/ 1299826 h 1609547"/>
              <a:gd name="connsiteX12" fmla="*/ 9355018 w 12192000"/>
              <a:gd name="connsiteY12" fmla="*/ 10289 h 1609547"/>
              <a:gd name="connsiteX13" fmla="*/ 9653387 w 12192000"/>
              <a:gd name="connsiteY13" fmla="*/ 383 h 1609547"/>
              <a:gd name="connsiteX0" fmla="*/ 9653387 w 12192000"/>
              <a:gd name="connsiteY0" fmla="*/ 383 h 1609547"/>
              <a:gd name="connsiteX1" fmla="*/ 11954245 w 12192000"/>
              <a:gd name="connsiteY1" fmla="*/ 512834 h 1609547"/>
              <a:gd name="connsiteX2" fmla="*/ 12192000 w 12192000"/>
              <a:gd name="connsiteY2" fmla="*/ 600613 h 1609547"/>
              <a:gd name="connsiteX3" fmla="*/ 12192000 w 12192000"/>
              <a:gd name="connsiteY3" fmla="*/ 1001750 h 1609547"/>
              <a:gd name="connsiteX4" fmla="*/ 12084860 w 12192000"/>
              <a:gd name="connsiteY4" fmla="*/ 944015 h 1609547"/>
              <a:gd name="connsiteX5" fmla="*/ 8686801 w 12192000"/>
              <a:gd name="connsiteY5" fmla="*/ 265850 h 1609547"/>
              <a:gd name="connsiteX6" fmla="*/ 2072641 w 12192000"/>
              <a:gd name="connsiteY6" fmla="*/ 1576490 h 1609547"/>
              <a:gd name="connsiteX7" fmla="*/ 371187 w 12192000"/>
              <a:gd name="connsiteY7" fmla="*/ 1503657 h 1609547"/>
              <a:gd name="connsiteX8" fmla="*/ 0 w 12192000"/>
              <a:gd name="connsiteY8" fmla="*/ 1414040 h 1609547"/>
              <a:gd name="connsiteX9" fmla="*/ 0 w 12192000"/>
              <a:gd name="connsiteY9" fmla="*/ 584643 h 1609547"/>
              <a:gd name="connsiteX10" fmla="*/ 103656 w 12192000"/>
              <a:gd name="connsiteY10" fmla="*/ 633820 h 1609547"/>
              <a:gd name="connsiteX11" fmla="*/ 2719756 w 12192000"/>
              <a:gd name="connsiteY11" fmla="*/ 1299826 h 1609547"/>
              <a:gd name="connsiteX12" fmla="*/ 9355018 w 12192000"/>
              <a:gd name="connsiteY12" fmla="*/ 10289 h 1609547"/>
              <a:gd name="connsiteX13" fmla="*/ 9653387 w 12192000"/>
              <a:gd name="connsiteY13" fmla="*/ 383 h 1609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192000" h="1609547">
                <a:moveTo>
                  <a:pt x="9653387" y="383"/>
                </a:moveTo>
                <a:cubicBezTo>
                  <a:pt x="10725067" y="-11455"/>
                  <a:pt x="11284189" y="253089"/>
                  <a:pt x="11954245" y="512834"/>
                </a:cubicBezTo>
                <a:lnTo>
                  <a:pt x="12192000" y="600613"/>
                </a:lnTo>
                <a:lnTo>
                  <a:pt x="12192000" y="1001750"/>
                </a:lnTo>
                <a:lnTo>
                  <a:pt x="12084860" y="944015"/>
                </a:lnTo>
                <a:cubicBezTo>
                  <a:pt x="11542872" y="667329"/>
                  <a:pt x="10134601" y="73445"/>
                  <a:pt x="8686801" y="265850"/>
                </a:cubicBezTo>
                <a:cubicBezTo>
                  <a:pt x="7787641" y="357290"/>
                  <a:pt x="3698241" y="1424090"/>
                  <a:pt x="2072641" y="1576490"/>
                </a:cubicBezTo>
                <a:cubicBezTo>
                  <a:pt x="1310641" y="1647928"/>
                  <a:pt x="803138" y="1594350"/>
                  <a:pt x="371187" y="1503657"/>
                </a:cubicBezTo>
                <a:lnTo>
                  <a:pt x="0" y="1414040"/>
                </a:lnTo>
                <a:lnTo>
                  <a:pt x="0" y="584643"/>
                </a:lnTo>
                <a:lnTo>
                  <a:pt x="103656" y="633820"/>
                </a:lnTo>
                <a:cubicBezTo>
                  <a:pt x="617113" y="885489"/>
                  <a:pt x="1405307" y="1350626"/>
                  <a:pt x="2719756" y="1299826"/>
                </a:cubicBezTo>
                <a:cubicBezTo>
                  <a:pt x="4337540" y="1237303"/>
                  <a:pt x="7694249" y="100166"/>
                  <a:pt x="9355018" y="10289"/>
                </a:cubicBezTo>
                <a:cubicBezTo>
                  <a:pt x="9458816" y="4672"/>
                  <a:pt x="9558126" y="1436"/>
                  <a:pt x="9653387" y="38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91D070D1-591D-1F08-5B22-C2890DE49848}"/>
              </a:ext>
            </a:extLst>
          </p:cNvPr>
          <p:cNvSpPr txBox="1"/>
          <p:nvPr/>
        </p:nvSpPr>
        <p:spPr>
          <a:xfrm>
            <a:off x="800160" y="4354194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汇报人：阿呆</a:t>
            </a:r>
          </a:p>
        </p:txBody>
      </p: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9DED79C3-242A-81E8-473B-36DA60B7C8C7}"/>
              </a:ext>
            </a:extLst>
          </p:cNvPr>
          <p:cNvCxnSpPr>
            <a:cxnSpLocks/>
          </p:cNvCxnSpPr>
          <p:nvPr/>
        </p:nvCxnSpPr>
        <p:spPr>
          <a:xfrm>
            <a:off x="911225" y="4221480"/>
            <a:ext cx="23177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>
            <a:extLst>
              <a:ext uri="{FF2B5EF4-FFF2-40B4-BE49-F238E27FC236}">
                <a16:creationId xmlns:a16="http://schemas.microsoft.com/office/drawing/2014/main" id="{F2D65706-71A5-C854-F6AB-DBC8DA18C7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800" b="29214"/>
          <a:stretch>
            <a:fillRect/>
          </a:stretch>
        </p:blipFill>
        <p:spPr>
          <a:xfrm>
            <a:off x="3528234" y="2003514"/>
            <a:ext cx="8663767" cy="4854486"/>
          </a:xfrm>
          <a:custGeom>
            <a:avLst/>
            <a:gdLst>
              <a:gd name="connsiteX0" fmla="*/ 0 w 8663767"/>
              <a:gd name="connsiteY0" fmla="*/ 0 h 4854486"/>
              <a:gd name="connsiteX1" fmla="*/ 8663767 w 8663767"/>
              <a:gd name="connsiteY1" fmla="*/ 0 h 4854486"/>
              <a:gd name="connsiteX2" fmla="*/ 8663767 w 8663767"/>
              <a:gd name="connsiteY2" fmla="*/ 4854486 h 4854486"/>
              <a:gd name="connsiteX3" fmla="*/ 0 w 8663767"/>
              <a:gd name="connsiteY3" fmla="*/ 4854486 h 4854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663767" h="4854486">
                <a:moveTo>
                  <a:pt x="0" y="0"/>
                </a:moveTo>
                <a:lnTo>
                  <a:pt x="8663767" y="0"/>
                </a:lnTo>
                <a:lnTo>
                  <a:pt x="8663767" y="4854486"/>
                </a:lnTo>
                <a:lnTo>
                  <a:pt x="0" y="4854486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27024052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阿呆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226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 dirty="0">
                <a:solidFill>
                  <a:srgbClr val="FFFED8">
                    <a:alpha val="22000"/>
                  </a:srgbClr>
                </a:solidFill>
              </a:rPr>
              <a:t>ADAI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601456" y="1227011"/>
            <a:ext cx="28705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微软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模板认证设计师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359545" y="2670288"/>
            <a:ext cx="3241911" cy="27221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微信：</a:t>
            </a:r>
            <a:r>
              <a:rPr lang="en-US" altLang="zh-CN" sz="1400" spc="100" dirty="0">
                <a:solidFill>
                  <a:srgbClr val="00FFFF"/>
                </a:solidFill>
                <a:latin typeface="+mj-ea"/>
                <a:ea typeface="+mj-ea"/>
              </a:rPr>
              <a:t>SANCTUARY_DRIFTER</a:t>
            </a:r>
            <a:endParaRPr lang="zh-CN" altLang="en-US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B422E5B-FD7F-47BA-4FC8-66C99621743F}"/>
              </a:ext>
            </a:extLst>
          </p:cNvPr>
          <p:cNvSpPr txBox="1"/>
          <p:nvPr/>
        </p:nvSpPr>
        <p:spPr>
          <a:xfrm>
            <a:off x="5601456" y="1620528"/>
            <a:ext cx="28705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定制设计师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4E785289-0A46-1BB6-B822-426B460BECC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6389" y="704677"/>
            <a:ext cx="1821909" cy="1821909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5156478" y="2185628"/>
            <a:ext cx="18790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OPPOSans H"/>
                <a:ea typeface="OPPOSans H"/>
              </a:rPr>
              <a:t>阿呆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6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任意多边形: 形状 132">
            <a:extLst>
              <a:ext uri="{FF2B5EF4-FFF2-40B4-BE49-F238E27FC236}">
                <a16:creationId xmlns:a16="http://schemas.microsoft.com/office/drawing/2014/main" id="{702D6029-6D06-9E1D-1F0C-B1EAF5D9FA74}"/>
              </a:ext>
            </a:extLst>
          </p:cNvPr>
          <p:cNvSpPr/>
          <p:nvPr/>
        </p:nvSpPr>
        <p:spPr>
          <a:xfrm rot="16200000">
            <a:off x="636106" y="1240207"/>
            <a:ext cx="6857999" cy="4377587"/>
          </a:xfrm>
          <a:custGeom>
            <a:avLst/>
            <a:gdLst>
              <a:gd name="connsiteX0" fmla="*/ 0 w 6857999"/>
              <a:gd name="connsiteY0" fmla="*/ 0 h 4377587"/>
              <a:gd name="connsiteX1" fmla="*/ 0 w 6857999"/>
              <a:gd name="connsiteY1" fmla="*/ 923022 h 4377587"/>
              <a:gd name="connsiteX2" fmla="*/ 0 w 6857999"/>
              <a:gd name="connsiteY2" fmla="*/ 461513 h 4377587"/>
              <a:gd name="connsiteX3" fmla="*/ 0 w 6857999"/>
              <a:gd name="connsiteY3" fmla="*/ 2 h 4377587"/>
              <a:gd name="connsiteX4" fmla="*/ 2944564 w 6857999"/>
              <a:gd name="connsiteY4" fmla="*/ 3156501 h 4377587"/>
              <a:gd name="connsiteX5" fmla="*/ 2748289 w 6857999"/>
              <a:gd name="connsiteY5" fmla="*/ 3236814 h 4377587"/>
              <a:gd name="connsiteX6" fmla="*/ 40164 w 6857999"/>
              <a:gd name="connsiteY6" fmla="*/ 2905518 h 4377587"/>
              <a:gd name="connsiteX7" fmla="*/ 0 w 6857999"/>
              <a:gd name="connsiteY7" fmla="*/ 2891285 h 4377587"/>
              <a:gd name="connsiteX8" fmla="*/ 0 w 6857999"/>
              <a:gd name="connsiteY8" fmla="*/ 2360548 h 4377587"/>
              <a:gd name="connsiteX9" fmla="*/ 276821 w 6857999"/>
              <a:gd name="connsiteY9" fmla="*/ 2526544 h 4377587"/>
              <a:gd name="connsiteX10" fmla="*/ 2826932 w 6857999"/>
              <a:gd name="connsiteY10" fmla="*/ 3201374 h 4377587"/>
              <a:gd name="connsiteX11" fmla="*/ 6857999 w 6857999"/>
              <a:gd name="connsiteY11" fmla="*/ 3896161 h 4377587"/>
              <a:gd name="connsiteX12" fmla="*/ 6857999 w 6857999"/>
              <a:gd name="connsiteY12" fmla="*/ 4377587 h 4377587"/>
              <a:gd name="connsiteX13" fmla="*/ 6712917 w 6857999"/>
              <a:gd name="connsiteY13" fmla="*/ 4271004 h 4377587"/>
              <a:gd name="connsiteX14" fmla="*/ 3718578 w 6857999"/>
              <a:gd name="connsiteY14" fmla="*/ 2834364 h 4377587"/>
              <a:gd name="connsiteX15" fmla="*/ 3622955 w 6857999"/>
              <a:gd name="connsiteY15" fmla="*/ 2848553 h 4377587"/>
              <a:gd name="connsiteX16" fmla="*/ 3698206 w 6857999"/>
              <a:gd name="connsiteY16" fmla="*/ 2823925 h 4377587"/>
              <a:gd name="connsiteX17" fmla="*/ 6543975 w 6857999"/>
              <a:gd name="connsiteY17" fmla="*/ 3721620 h 4377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6857999" h="4377587">
                <a:moveTo>
                  <a:pt x="0" y="0"/>
                </a:moveTo>
                <a:lnTo>
                  <a:pt x="0" y="923022"/>
                </a:lnTo>
                <a:lnTo>
                  <a:pt x="0" y="461513"/>
                </a:lnTo>
                <a:lnTo>
                  <a:pt x="0" y="2"/>
                </a:lnTo>
                <a:close/>
                <a:moveTo>
                  <a:pt x="2944564" y="3156501"/>
                </a:moveTo>
                <a:lnTo>
                  <a:pt x="2748289" y="3236814"/>
                </a:lnTo>
                <a:cubicBezTo>
                  <a:pt x="1845581" y="3555416"/>
                  <a:pt x="942872" y="3230467"/>
                  <a:pt x="40164" y="2905518"/>
                </a:cubicBezTo>
                <a:lnTo>
                  <a:pt x="0" y="2891285"/>
                </a:lnTo>
                <a:lnTo>
                  <a:pt x="0" y="2360548"/>
                </a:lnTo>
                <a:lnTo>
                  <a:pt x="276821" y="2526544"/>
                </a:lnTo>
                <a:cubicBezTo>
                  <a:pt x="1082774" y="3015762"/>
                  <a:pt x="1888729" y="3504981"/>
                  <a:pt x="2826932" y="3201374"/>
                </a:cubicBezTo>
                <a:close/>
                <a:moveTo>
                  <a:pt x="6857999" y="3896161"/>
                </a:moveTo>
                <a:lnTo>
                  <a:pt x="6857999" y="4377587"/>
                </a:lnTo>
                <a:lnTo>
                  <a:pt x="6712917" y="4271004"/>
                </a:lnTo>
                <a:cubicBezTo>
                  <a:pt x="5791057" y="3564575"/>
                  <a:pt x="4915787" y="2719116"/>
                  <a:pt x="3718578" y="2834364"/>
                </a:cubicBezTo>
                <a:lnTo>
                  <a:pt x="3622955" y="2848553"/>
                </a:lnTo>
                <a:lnTo>
                  <a:pt x="3698206" y="2823925"/>
                </a:lnTo>
                <a:cubicBezTo>
                  <a:pt x="4748418" y="2513938"/>
                  <a:pt x="5634241" y="3189452"/>
                  <a:pt x="6543975" y="372162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1" name="任意多边形: 形状 130">
            <a:extLst>
              <a:ext uri="{FF2B5EF4-FFF2-40B4-BE49-F238E27FC236}">
                <a16:creationId xmlns:a16="http://schemas.microsoft.com/office/drawing/2014/main" id="{47088FFD-3325-1804-6AEE-A5FC386DDFC6}"/>
              </a:ext>
            </a:extLst>
          </p:cNvPr>
          <p:cNvSpPr/>
          <p:nvPr/>
        </p:nvSpPr>
        <p:spPr>
          <a:xfrm rot="16768208">
            <a:off x="-1431890" y="408365"/>
            <a:ext cx="7714300" cy="5887482"/>
          </a:xfrm>
          <a:custGeom>
            <a:avLst/>
            <a:gdLst>
              <a:gd name="connsiteX0" fmla="*/ 6764535 w 7714300"/>
              <a:gd name="connsiteY0" fmla="*/ 0 h 5887482"/>
              <a:gd name="connsiteX1" fmla="*/ 7714300 w 7714300"/>
              <a:gd name="connsiteY1" fmla="*/ 5693802 h 5887482"/>
              <a:gd name="connsiteX2" fmla="*/ 7375838 w 7714300"/>
              <a:gd name="connsiteY2" fmla="*/ 5573308 h 5887482"/>
              <a:gd name="connsiteX3" fmla="*/ 3999053 w 7714300"/>
              <a:gd name="connsiteY3" fmla="*/ 5425674 h 5887482"/>
              <a:gd name="connsiteX4" fmla="*/ 997465 w 7714300"/>
              <a:gd name="connsiteY4" fmla="*/ 5425674 h 5887482"/>
              <a:gd name="connsiteX5" fmla="*/ 697105 w 7714300"/>
              <a:gd name="connsiteY5" fmla="*/ 5307488 h 5887482"/>
              <a:gd name="connsiteX6" fmla="*/ 0 w 7714300"/>
              <a:gd name="connsiteY6" fmla="*/ 1128371 h 5887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714300" h="5887482">
                <a:moveTo>
                  <a:pt x="6764535" y="0"/>
                </a:moveTo>
                <a:lnTo>
                  <a:pt x="7714300" y="5693802"/>
                </a:lnTo>
                <a:lnTo>
                  <a:pt x="7375838" y="5573308"/>
                </a:lnTo>
                <a:cubicBezTo>
                  <a:pt x="6250243" y="5144468"/>
                  <a:pt x="5124648" y="4525815"/>
                  <a:pt x="3999053" y="5425674"/>
                </a:cubicBezTo>
                <a:cubicBezTo>
                  <a:pt x="2998524" y="6225549"/>
                  <a:pt x="1997994" y="5825612"/>
                  <a:pt x="997465" y="5425674"/>
                </a:cubicBezTo>
                <a:lnTo>
                  <a:pt x="697105" y="5307488"/>
                </a:lnTo>
                <a:lnTo>
                  <a:pt x="0" y="1128371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4D7856A1-9506-2324-3119-CFDD20E23F85}"/>
              </a:ext>
            </a:extLst>
          </p:cNvPr>
          <p:cNvSpPr/>
          <p:nvPr/>
        </p:nvSpPr>
        <p:spPr>
          <a:xfrm rot="20703371">
            <a:off x="4201538" y="-1068694"/>
            <a:ext cx="7930632" cy="2729172"/>
          </a:xfrm>
          <a:custGeom>
            <a:avLst/>
            <a:gdLst>
              <a:gd name="connsiteX0" fmla="*/ 7930632 w 7930632"/>
              <a:gd name="connsiteY0" fmla="*/ 2116673 h 2729172"/>
              <a:gd name="connsiteX1" fmla="*/ 7767157 w 7930632"/>
              <a:gd name="connsiteY1" fmla="*/ 2729172 h 2729172"/>
              <a:gd name="connsiteX2" fmla="*/ 7767155 w 7930632"/>
              <a:gd name="connsiteY2" fmla="*/ 2729171 h 2729172"/>
              <a:gd name="connsiteX3" fmla="*/ 7930630 w 7930632"/>
              <a:gd name="connsiteY3" fmla="*/ 2116674 h 2729172"/>
              <a:gd name="connsiteX4" fmla="*/ 0 w 7930632"/>
              <a:gd name="connsiteY4" fmla="*/ 0 h 2729172"/>
              <a:gd name="connsiteX5" fmla="*/ 7930632 w 7930632"/>
              <a:gd name="connsiteY5" fmla="*/ 2116673 h 2729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30632" h="2729172">
                <a:moveTo>
                  <a:pt x="7930632" y="2116673"/>
                </a:moveTo>
                <a:lnTo>
                  <a:pt x="7767157" y="2729172"/>
                </a:lnTo>
                <a:lnTo>
                  <a:pt x="7767155" y="2729171"/>
                </a:lnTo>
                <a:lnTo>
                  <a:pt x="7930630" y="2116674"/>
                </a:lnTo>
                <a:lnTo>
                  <a:pt x="0" y="0"/>
                </a:lnTo>
                <a:lnTo>
                  <a:pt x="7930632" y="211667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769EBF7-A30E-1324-9109-722FE9C0B85B}"/>
              </a:ext>
            </a:extLst>
          </p:cNvPr>
          <p:cNvSpPr txBox="1"/>
          <p:nvPr/>
        </p:nvSpPr>
        <p:spPr>
          <a:xfrm>
            <a:off x="496903" y="1341695"/>
            <a:ext cx="18407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solidFill>
                  <a:schemeClr val="bg1"/>
                </a:solidFill>
                <a:latin typeface="+mj-ea"/>
                <a:ea typeface="+mj-ea"/>
              </a:rPr>
              <a:t>目录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72A50E38-F1EC-EE62-F5DA-0842543F1E89}"/>
              </a:ext>
            </a:extLst>
          </p:cNvPr>
          <p:cNvSpPr txBox="1"/>
          <p:nvPr/>
        </p:nvSpPr>
        <p:spPr>
          <a:xfrm>
            <a:off x="8006340" y="2499804"/>
            <a:ext cx="149301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工作情况</a:t>
            </a:r>
          </a:p>
        </p:txBody>
      </p:sp>
      <p:sp>
        <p:nvSpPr>
          <p:cNvPr id="140" name="文本框 139">
            <a:extLst>
              <a:ext uri="{FF2B5EF4-FFF2-40B4-BE49-F238E27FC236}">
                <a16:creationId xmlns:a16="http://schemas.microsoft.com/office/drawing/2014/main" id="{160FF0C4-34B0-429D-FEC0-7548A0F1830A}"/>
              </a:ext>
            </a:extLst>
          </p:cNvPr>
          <p:cNvSpPr txBox="1"/>
          <p:nvPr/>
        </p:nvSpPr>
        <p:spPr>
          <a:xfrm>
            <a:off x="7052233" y="2307244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dirty="0">
                <a:gradFill>
                  <a:gsLst>
                    <a:gs pos="0">
                      <a:schemeClr val="accent1"/>
                    </a:gs>
                    <a:gs pos="74000">
                      <a:schemeClr val="accent1">
                        <a:lumMod val="75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rPr>
              <a:t>01.</a:t>
            </a:r>
            <a:endParaRPr lang="zh-CN" altLang="en-US" sz="4000" dirty="0">
              <a:gradFill>
                <a:gsLst>
                  <a:gs pos="0">
                    <a:schemeClr val="accent1"/>
                  </a:gs>
                  <a:gs pos="74000">
                    <a:schemeClr val="accent1">
                      <a:lumMod val="75000"/>
                    </a:schemeClr>
                  </a:gs>
                </a:gsLst>
                <a:lin ang="2700000" scaled="1"/>
              </a:gradFill>
              <a:latin typeface="+mj-ea"/>
              <a:ea typeface="+mj-ea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48F4A38F-E005-8C19-D99D-F2B5D6B5F16E}"/>
              </a:ext>
            </a:extLst>
          </p:cNvPr>
          <p:cNvSpPr txBox="1"/>
          <p:nvPr/>
        </p:nvSpPr>
        <p:spPr>
          <a:xfrm>
            <a:off x="8016608" y="3536014"/>
            <a:ext cx="149301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</a:rPr>
              <a:t>项目成果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6AF28252-59C4-65AB-3E26-D29818217203}"/>
              </a:ext>
            </a:extLst>
          </p:cNvPr>
          <p:cNvSpPr txBox="1"/>
          <p:nvPr/>
        </p:nvSpPr>
        <p:spPr>
          <a:xfrm>
            <a:off x="7052233" y="3357331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dirty="0">
                <a:gradFill>
                  <a:gsLst>
                    <a:gs pos="0">
                      <a:schemeClr val="accent1"/>
                    </a:gs>
                    <a:gs pos="74000">
                      <a:schemeClr val="accent1">
                        <a:lumMod val="75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rPr>
              <a:t>02.</a:t>
            </a:r>
            <a:endParaRPr lang="zh-CN" altLang="en-US" sz="4000" dirty="0">
              <a:gradFill>
                <a:gsLst>
                  <a:gs pos="0">
                    <a:schemeClr val="accent1"/>
                  </a:gs>
                  <a:gs pos="74000">
                    <a:schemeClr val="accent1">
                      <a:lumMod val="75000"/>
                    </a:schemeClr>
                  </a:gs>
                </a:gsLst>
                <a:lin ang="2700000" scaled="1"/>
              </a:gradFill>
              <a:latin typeface="+mj-ea"/>
              <a:ea typeface="+mj-ea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ED62F90D-3E9F-9A54-B603-64247B713E54}"/>
              </a:ext>
            </a:extLst>
          </p:cNvPr>
          <p:cNvSpPr txBox="1"/>
          <p:nvPr/>
        </p:nvSpPr>
        <p:spPr>
          <a:xfrm>
            <a:off x="8016607" y="4572224"/>
            <a:ext cx="149301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</a:rPr>
              <a:t>未来计划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A1E80C8A-AD33-AFFA-4B00-2B9D4090F833}"/>
              </a:ext>
            </a:extLst>
          </p:cNvPr>
          <p:cNvSpPr txBox="1"/>
          <p:nvPr/>
        </p:nvSpPr>
        <p:spPr>
          <a:xfrm>
            <a:off x="7067581" y="4407418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dirty="0">
                <a:gradFill>
                  <a:gsLst>
                    <a:gs pos="0">
                      <a:schemeClr val="accent1"/>
                    </a:gs>
                    <a:gs pos="74000">
                      <a:schemeClr val="accent1">
                        <a:lumMod val="75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rPr>
              <a:t>03.</a:t>
            </a:r>
            <a:endParaRPr lang="zh-CN" altLang="en-US" sz="4000" dirty="0">
              <a:gradFill>
                <a:gsLst>
                  <a:gs pos="0">
                    <a:schemeClr val="accent1"/>
                  </a:gs>
                  <a:gs pos="74000">
                    <a:schemeClr val="accent1">
                      <a:lumMod val="75000"/>
                    </a:schemeClr>
                  </a:gs>
                </a:gsLst>
                <a:lin ang="2700000" scaled="1"/>
              </a:gradFill>
              <a:latin typeface="+mj-ea"/>
              <a:ea typeface="+mj-ea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0D161FA-61B2-1BB3-5ED0-F3263D7339A9}"/>
              </a:ext>
            </a:extLst>
          </p:cNvPr>
          <p:cNvSpPr txBox="1"/>
          <p:nvPr/>
        </p:nvSpPr>
        <p:spPr>
          <a:xfrm>
            <a:off x="1417300" y="1616611"/>
            <a:ext cx="27501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000">
                <a:gradFill>
                  <a:gsLst>
                    <a:gs pos="0">
                      <a:schemeClr val="accent2"/>
                    </a:gs>
                    <a:gs pos="74000">
                      <a:schemeClr val="accent1"/>
                    </a:gs>
                  </a:gsLst>
                  <a:lin ang="2700000" scaled="1"/>
                </a:gradFill>
                <a:latin typeface="+mj-ea"/>
                <a:ea typeface="+mj-ea"/>
              </a:defRPr>
            </a:lvl1pPr>
          </a:lstStyle>
          <a:p>
            <a:r>
              <a:rPr lang="en-US" altLang="zh-CN" sz="2000" dirty="0">
                <a:solidFill>
                  <a:schemeClr val="bg1"/>
                </a:solidFill>
                <a:latin typeface="+mn-lt"/>
              </a:rPr>
              <a:t>CONTENTS</a:t>
            </a:r>
            <a:endParaRPr lang="zh-CN" altLang="en-US" sz="2000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6B97D69F-D644-77DF-7C31-A8B67E5A11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93" b="45991"/>
          <a:stretch>
            <a:fillRect/>
          </a:stretch>
        </p:blipFill>
        <p:spPr>
          <a:xfrm>
            <a:off x="0" y="3154030"/>
            <a:ext cx="8273534" cy="3703971"/>
          </a:xfrm>
          <a:custGeom>
            <a:avLst/>
            <a:gdLst>
              <a:gd name="connsiteX0" fmla="*/ 0 w 8273534"/>
              <a:gd name="connsiteY0" fmla="*/ 0 h 3703971"/>
              <a:gd name="connsiteX1" fmla="*/ 8273534 w 8273534"/>
              <a:gd name="connsiteY1" fmla="*/ 0 h 3703971"/>
              <a:gd name="connsiteX2" fmla="*/ 8273534 w 8273534"/>
              <a:gd name="connsiteY2" fmla="*/ 3703971 h 3703971"/>
              <a:gd name="connsiteX3" fmla="*/ 0 w 8273534"/>
              <a:gd name="connsiteY3" fmla="*/ 3703971 h 3703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73534" h="3703971">
                <a:moveTo>
                  <a:pt x="0" y="0"/>
                </a:moveTo>
                <a:lnTo>
                  <a:pt x="8273534" y="0"/>
                </a:lnTo>
                <a:lnTo>
                  <a:pt x="8273534" y="3703971"/>
                </a:lnTo>
                <a:lnTo>
                  <a:pt x="0" y="3703971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6988651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9491D3C4-7525-AE3D-7122-A6FA9571AB8D}"/>
              </a:ext>
            </a:extLst>
          </p:cNvPr>
          <p:cNvSpPr/>
          <p:nvPr/>
        </p:nvSpPr>
        <p:spPr>
          <a:xfrm rot="524002" flipV="1">
            <a:off x="62103" y="3853646"/>
            <a:ext cx="12210963" cy="3612664"/>
          </a:xfrm>
          <a:custGeom>
            <a:avLst/>
            <a:gdLst>
              <a:gd name="connsiteX0" fmla="*/ 0 w 12210963"/>
              <a:gd name="connsiteY0" fmla="*/ 3031674 h 3612664"/>
              <a:gd name="connsiteX1" fmla="*/ 18449 w 12210963"/>
              <a:gd name="connsiteY1" fmla="*/ 3025677 h 3612664"/>
              <a:gd name="connsiteX2" fmla="*/ 11945075 w 12210963"/>
              <a:gd name="connsiteY2" fmla="*/ 3400891 h 3612664"/>
              <a:gd name="connsiteX3" fmla="*/ 11956055 w 12210963"/>
              <a:gd name="connsiteY3" fmla="*/ 3398013 h 3612664"/>
              <a:gd name="connsiteX4" fmla="*/ 12210963 w 12210963"/>
              <a:gd name="connsiteY4" fmla="*/ 1738642 h 3612664"/>
              <a:gd name="connsiteX5" fmla="*/ 892968 w 12210963"/>
              <a:gd name="connsiteY5" fmla="*/ 0 h 3612664"/>
              <a:gd name="connsiteX6" fmla="*/ 840975 w 12210963"/>
              <a:gd name="connsiteY6" fmla="*/ 7742 h 3612664"/>
              <a:gd name="connsiteX7" fmla="*/ 452385 w 12210963"/>
              <a:gd name="connsiteY7" fmla="*/ 86798 h 3612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10963" h="3612664">
                <a:moveTo>
                  <a:pt x="0" y="3031674"/>
                </a:moveTo>
                <a:lnTo>
                  <a:pt x="18449" y="3025677"/>
                </a:lnTo>
                <a:cubicBezTo>
                  <a:pt x="3993991" y="1861121"/>
                  <a:pt x="7969533" y="4323641"/>
                  <a:pt x="11945075" y="3400891"/>
                </a:cubicBezTo>
                <a:lnTo>
                  <a:pt x="11956055" y="3398013"/>
                </a:lnTo>
                <a:lnTo>
                  <a:pt x="12210963" y="1738642"/>
                </a:lnTo>
                <a:lnTo>
                  <a:pt x="892968" y="0"/>
                </a:lnTo>
                <a:lnTo>
                  <a:pt x="840975" y="7742"/>
                </a:lnTo>
                <a:lnTo>
                  <a:pt x="452385" y="8679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DB5FBE1-7742-BF0A-C08B-B854F16CDBE5}"/>
              </a:ext>
            </a:extLst>
          </p:cNvPr>
          <p:cNvSpPr txBox="1"/>
          <p:nvPr/>
        </p:nvSpPr>
        <p:spPr>
          <a:xfrm>
            <a:off x="5991565" y="2005355"/>
            <a:ext cx="2474935" cy="786062"/>
          </a:xfrm>
          <a:prstGeom prst="rect">
            <a:avLst/>
          </a:prstGeom>
          <a:noFill/>
          <a:effectLst/>
        </p:spPr>
        <p:txBody>
          <a:bodyPr wrap="none" lIns="107899" tIns="53950" rIns="107899" bIns="53950" rtlCol="0">
            <a:spAutoFit/>
          </a:bodyPr>
          <a:lstStyle/>
          <a:p>
            <a:pPr algn="ctr"/>
            <a:r>
              <a:rPr lang="zh-CN" alt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工作情况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839029D6-EB84-DBFA-3055-73FF3E03874D}"/>
              </a:ext>
            </a:extLst>
          </p:cNvPr>
          <p:cNvSpPr txBox="1"/>
          <p:nvPr/>
        </p:nvSpPr>
        <p:spPr>
          <a:xfrm>
            <a:off x="2800917" y="1769382"/>
            <a:ext cx="2255322" cy="2232612"/>
          </a:xfrm>
          <a:prstGeom prst="rect">
            <a:avLst/>
          </a:prstGeom>
          <a:noFill/>
          <a:effectLst/>
        </p:spPr>
        <p:txBody>
          <a:bodyPr wrap="none" lIns="107899" tIns="53950" rIns="107899" bIns="53950" rtlCol="0">
            <a:spAutoFit/>
          </a:bodyPr>
          <a:lstStyle/>
          <a:p>
            <a:pPr algn="ctr"/>
            <a:r>
              <a:rPr lang="en-US" altLang="zh-CN" sz="13800" dirty="0">
                <a:solidFill>
                  <a:schemeClr val="accent1"/>
                </a:solidFill>
                <a:latin typeface="+mj-ea"/>
                <a:ea typeface="+mj-ea"/>
              </a:rPr>
              <a:t>01</a:t>
            </a:r>
            <a:endParaRPr lang="zh-CN" altLang="en-US" sz="138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B9175AA1-F7A8-0D21-5AE8-AB2FBB9C9900}"/>
              </a:ext>
            </a:extLst>
          </p:cNvPr>
          <p:cNvSpPr/>
          <p:nvPr/>
        </p:nvSpPr>
        <p:spPr>
          <a:xfrm rot="900626" flipV="1">
            <a:off x="-545974" y="3489817"/>
            <a:ext cx="12780681" cy="4908650"/>
          </a:xfrm>
          <a:custGeom>
            <a:avLst/>
            <a:gdLst>
              <a:gd name="connsiteX0" fmla="*/ 0 w 12780681"/>
              <a:gd name="connsiteY0" fmla="*/ 3746822 h 4908650"/>
              <a:gd name="connsiteX1" fmla="*/ 1004689 w 12780681"/>
              <a:gd name="connsiteY1" fmla="*/ 0 h 4908650"/>
              <a:gd name="connsiteX2" fmla="*/ 12780681 w 12780681"/>
              <a:gd name="connsiteY2" fmla="*/ 3157666 h 4908650"/>
              <a:gd name="connsiteX3" fmla="*/ 12311165 w 12780681"/>
              <a:gd name="connsiteY3" fmla="*/ 4908650 h 4908650"/>
              <a:gd name="connsiteX4" fmla="*/ 11959994 w 12780681"/>
              <a:gd name="connsiteY4" fmla="*/ 4899474 h 4908650"/>
              <a:gd name="connsiteX5" fmla="*/ 84868 w 12780681"/>
              <a:gd name="connsiteY5" fmla="*/ 3719043 h 4908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780681" h="4908650">
                <a:moveTo>
                  <a:pt x="0" y="3746822"/>
                </a:moveTo>
                <a:lnTo>
                  <a:pt x="1004689" y="0"/>
                </a:lnTo>
                <a:lnTo>
                  <a:pt x="12780681" y="3157666"/>
                </a:lnTo>
                <a:lnTo>
                  <a:pt x="12311165" y="4908650"/>
                </a:lnTo>
                <a:lnTo>
                  <a:pt x="11959994" y="4899474"/>
                </a:lnTo>
                <a:cubicBezTo>
                  <a:pt x="8001619" y="4720824"/>
                  <a:pt x="4043244" y="2501316"/>
                  <a:pt x="84868" y="3719043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E73F3717-7547-C715-56DB-922F26C159E1}"/>
              </a:ext>
            </a:extLst>
          </p:cNvPr>
          <p:cNvCxnSpPr/>
          <p:nvPr/>
        </p:nvCxnSpPr>
        <p:spPr>
          <a:xfrm>
            <a:off x="6096000" y="2795632"/>
            <a:ext cx="4364181" cy="0"/>
          </a:xfrm>
          <a:prstGeom prst="line">
            <a:avLst/>
          </a:prstGeom>
          <a:ln>
            <a:solidFill>
              <a:schemeClr val="accent1">
                <a:alpha val="5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>
            <a:extLst>
              <a:ext uri="{FF2B5EF4-FFF2-40B4-BE49-F238E27FC236}">
                <a16:creationId xmlns:a16="http://schemas.microsoft.com/office/drawing/2014/main" id="{9B2288C2-D935-0326-C93A-6FD7CBB68348}"/>
              </a:ext>
            </a:extLst>
          </p:cNvPr>
          <p:cNvGrpSpPr/>
          <p:nvPr/>
        </p:nvGrpSpPr>
        <p:grpSpPr>
          <a:xfrm>
            <a:off x="6162981" y="2947554"/>
            <a:ext cx="848731" cy="307777"/>
            <a:chOff x="6162981" y="2947554"/>
            <a:chExt cx="848731" cy="307777"/>
          </a:xfrm>
        </p:grpSpPr>
        <p:sp>
          <p:nvSpPr>
            <p:cNvPr id="10" name="等腰三角形 9">
              <a:extLst>
                <a:ext uri="{FF2B5EF4-FFF2-40B4-BE49-F238E27FC236}">
                  <a16:creationId xmlns:a16="http://schemas.microsoft.com/office/drawing/2014/main" id="{67AA7B95-5E8A-0136-BAE1-0E0AEF5C7DEF}"/>
                </a:ext>
              </a:extLst>
            </p:cNvPr>
            <p:cNvSpPr/>
            <p:nvPr/>
          </p:nvSpPr>
          <p:spPr>
            <a:xfrm rot="5400000">
              <a:off x="6155844" y="3061637"/>
              <a:ext cx="92059" cy="77785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99D23897-DC24-5320-DE68-4E2BF2A81821}"/>
                </a:ext>
              </a:extLst>
            </p:cNvPr>
            <p:cNvSpPr txBox="1"/>
            <p:nvPr/>
          </p:nvSpPr>
          <p:spPr>
            <a:xfrm>
              <a:off x="6201874" y="2947554"/>
              <a:ext cx="809838" cy="30777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关键词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1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48D5E91B-B722-01A4-92DF-7CD5F8C7D439}"/>
              </a:ext>
            </a:extLst>
          </p:cNvPr>
          <p:cNvGrpSpPr/>
          <p:nvPr/>
        </p:nvGrpSpPr>
        <p:grpSpPr>
          <a:xfrm>
            <a:off x="7229033" y="2947554"/>
            <a:ext cx="848731" cy="307777"/>
            <a:chOff x="7493295" y="2947554"/>
            <a:chExt cx="848731" cy="307777"/>
          </a:xfrm>
        </p:grpSpPr>
        <p:sp>
          <p:nvSpPr>
            <p:cNvPr id="12" name="等腰三角形 11">
              <a:extLst>
                <a:ext uri="{FF2B5EF4-FFF2-40B4-BE49-F238E27FC236}">
                  <a16:creationId xmlns:a16="http://schemas.microsoft.com/office/drawing/2014/main" id="{1976DA00-BFDB-A7AB-95A5-832A052420FC}"/>
                </a:ext>
              </a:extLst>
            </p:cNvPr>
            <p:cNvSpPr/>
            <p:nvPr/>
          </p:nvSpPr>
          <p:spPr>
            <a:xfrm rot="5400000">
              <a:off x="7486158" y="3061637"/>
              <a:ext cx="92059" cy="77785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369D74C9-FDA9-D389-DC11-A817E2192497}"/>
                </a:ext>
              </a:extLst>
            </p:cNvPr>
            <p:cNvSpPr txBox="1"/>
            <p:nvPr/>
          </p:nvSpPr>
          <p:spPr>
            <a:xfrm>
              <a:off x="7532188" y="2947554"/>
              <a:ext cx="809838" cy="30777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关键词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1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2DD9646A-610E-6DCB-A15D-A4D2B1BFA2E2}"/>
              </a:ext>
            </a:extLst>
          </p:cNvPr>
          <p:cNvGrpSpPr/>
          <p:nvPr/>
        </p:nvGrpSpPr>
        <p:grpSpPr>
          <a:xfrm>
            <a:off x="8278090" y="2947554"/>
            <a:ext cx="848731" cy="307777"/>
            <a:chOff x="6162981" y="3265508"/>
            <a:chExt cx="848731" cy="307777"/>
          </a:xfrm>
        </p:grpSpPr>
        <p:sp>
          <p:nvSpPr>
            <p:cNvPr id="14" name="等腰三角形 13">
              <a:extLst>
                <a:ext uri="{FF2B5EF4-FFF2-40B4-BE49-F238E27FC236}">
                  <a16:creationId xmlns:a16="http://schemas.microsoft.com/office/drawing/2014/main" id="{FDDEB135-4B97-393F-AF96-1E934D974011}"/>
                </a:ext>
              </a:extLst>
            </p:cNvPr>
            <p:cNvSpPr/>
            <p:nvPr/>
          </p:nvSpPr>
          <p:spPr>
            <a:xfrm rot="5400000">
              <a:off x="6155844" y="3379591"/>
              <a:ext cx="92059" cy="77785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7453D554-CCED-BAAF-A383-4F78C57B38CD}"/>
                </a:ext>
              </a:extLst>
            </p:cNvPr>
            <p:cNvSpPr txBox="1"/>
            <p:nvPr/>
          </p:nvSpPr>
          <p:spPr>
            <a:xfrm>
              <a:off x="6201874" y="3265508"/>
              <a:ext cx="809838" cy="30777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关键词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1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0A3B3B23-26DB-9F12-DFFC-C552384F4150}"/>
              </a:ext>
            </a:extLst>
          </p:cNvPr>
          <p:cNvGrpSpPr/>
          <p:nvPr/>
        </p:nvGrpSpPr>
        <p:grpSpPr>
          <a:xfrm>
            <a:off x="9328260" y="2947554"/>
            <a:ext cx="848731" cy="307777"/>
            <a:chOff x="7493295" y="3265508"/>
            <a:chExt cx="848731" cy="307777"/>
          </a:xfrm>
        </p:grpSpPr>
        <p:sp>
          <p:nvSpPr>
            <p:cNvPr id="17" name="等腰三角形 16">
              <a:extLst>
                <a:ext uri="{FF2B5EF4-FFF2-40B4-BE49-F238E27FC236}">
                  <a16:creationId xmlns:a16="http://schemas.microsoft.com/office/drawing/2014/main" id="{987D53B7-E8A8-44A4-B19F-38217B1E78DE}"/>
                </a:ext>
              </a:extLst>
            </p:cNvPr>
            <p:cNvSpPr/>
            <p:nvPr/>
          </p:nvSpPr>
          <p:spPr>
            <a:xfrm rot="5400000">
              <a:off x="7486158" y="3379591"/>
              <a:ext cx="92059" cy="77785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AEAEE898-0FFA-772A-302F-46AC35AD86F6}"/>
                </a:ext>
              </a:extLst>
            </p:cNvPr>
            <p:cNvSpPr txBox="1"/>
            <p:nvPr/>
          </p:nvSpPr>
          <p:spPr>
            <a:xfrm>
              <a:off x="7532188" y="3265508"/>
              <a:ext cx="809838" cy="30777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关键词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1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586967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>
            <a:extLst>
              <a:ext uri="{FF2B5EF4-FFF2-40B4-BE49-F238E27FC236}">
                <a16:creationId xmlns:a16="http://schemas.microsoft.com/office/drawing/2014/main" id="{BA2A5849-D5D5-A9E5-E154-06A60982BD23}"/>
              </a:ext>
            </a:extLst>
          </p:cNvPr>
          <p:cNvSpPr/>
          <p:nvPr/>
        </p:nvSpPr>
        <p:spPr>
          <a:xfrm>
            <a:off x="6452184" y="1988312"/>
            <a:ext cx="2025569" cy="13689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Picture 40-mask">
            <a:extLst>
              <a:ext uri="{FF2B5EF4-FFF2-40B4-BE49-F238E27FC236}">
                <a16:creationId xmlns:a16="http://schemas.microsoft.com/office/drawing/2014/main" id="{CCD80C68-6AF7-7D18-D2B1-DFB630FA1141}"/>
              </a:ext>
            </a:extLst>
          </p:cNvPr>
          <p:cNvSpPr/>
          <p:nvPr/>
        </p:nvSpPr>
        <p:spPr>
          <a:xfrm>
            <a:off x="1415971" y="1835407"/>
            <a:ext cx="3945326" cy="394532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B214D3B-120E-B095-419D-3C71BF14DA1F}"/>
              </a:ext>
            </a:extLst>
          </p:cNvPr>
          <p:cNvSpPr txBox="1"/>
          <p:nvPr/>
        </p:nvSpPr>
        <p:spPr>
          <a:xfrm flipH="1">
            <a:off x="911225" y="637857"/>
            <a:ext cx="3224345" cy="492443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 anchorCtr="0">
            <a:noAutofit/>
          </a:bodyPr>
          <a:lstStyle/>
          <a:p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思源黑体 CN Normal" panose="020B0400000000000000" charset="-122"/>
              </a:rPr>
              <a:t>单击添加大标题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587E4522-EC09-F97A-B88E-1C3A6BD093A9}"/>
              </a:ext>
            </a:extLst>
          </p:cNvPr>
          <p:cNvGrpSpPr/>
          <p:nvPr/>
        </p:nvGrpSpPr>
        <p:grpSpPr>
          <a:xfrm>
            <a:off x="605410" y="742633"/>
            <a:ext cx="198119" cy="286067"/>
            <a:chOff x="3720466" y="815339"/>
            <a:chExt cx="198119" cy="286067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84A062E2-9C42-66B8-2EF1-75421797DFDE}"/>
                </a:ext>
              </a:extLst>
            </p:cNvPr>
            <p:cNvSpPr/>
            <p:nvPr/>
          </p:nvSpPr>
          <p:spPr>
            <a:xfrm>
              <a:off x="3720466" y="815339"/>
              <a:ext cx="76200" cy="28606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E75C3C06-C2FF-4566-BDDA-E4928B4AF41F}"/>
                </a:ext>
              </a:extLst>
            </p:cNvPr>
            <p:cNvSpPr/>
            <p:nvPr/>
          </p:nvSpPr>
          <p:spPr>
            <a:xfrm>
              <a:off x="3848918" y="984993"/>
              <a:ext cx="69667" cy="116413"/>
            </a:xfrm>
            <a:prstGeom prst="rect">
              <a:avLst/>
            </a:prstGeom>
            <a:solidFill>
              <a:schemeClr val="accent1">
                <a:alpha val="7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pic>
        <p:nvPicPr>
          <p:cNvPr id="41" name="图片 40">
            <a:extLst>
              <a:ext uri="{FF2B5EF4-FFF2-40B4-BE49-F238E27FC236}">
                <a16:creationId xmlns:a16="http://schemas.microsoft.com/office/drawing/2014/main" id="{FC45D24A-DE41-E77D-A9A9-C3E7FCABC48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80" r="16680"/>
          <a:stretch/>
        </p:blipFill>
        <p:spPr>
          <a:xfrm>
            <a:off x="1253924" y="1673362"/>
            <a:ext cx="3945326" cy="3945326"/>
          </a:xfrm>
          <a:prstGeom prst="rect">
            <a:avLst/>
          </a:prstGeom>
          <a:effectLst/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6846D0EE-69EA-3CE4-715A-1DDC9C2A7889}"/>
              </a:ext>
            </a:extLst>
          </p:cNvPr>
          <p:cNvSpPr txBox="1"/>
          <p:nvPr/>
        </p:nvSpPr>
        <p:spPr>
          <a:xfrm>
            <a:off x="6567286" y="1723276"/>
            <a:ext cx="1795363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accent1"/>
                </a:solidFill>
                <a:latin typeface="+mj-ea"/>
                <a:ea typeface="+mj-ea"/>
              </a:rPr>
              <a:t>请添加标题</a:t>
            </a: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AC2EF111-39E9-B09D-2433-83EF5BCC0C01}"/>
              </a:ext>
            </a:extLst>
          </p:cNvPr>
          <p:cNvCxnSpPr/>
          <p:nvPr/>
        </p:nvCxnSpPr>
        <p:spPr>
          <a:xfrm>
            <a:off x="6452184" y="2870521"/>
            <a:ext cx="438172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  <a:alpha val="6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>
            <a:extLst>
              <a:ext uri="{FF2B5EF4-FFF2-40B4-BE49-F238E27FC236}">
                <a16:creationId xmlns:a16="http://schemas.microsoft.com/office/drawing/2014/main" id="{625DBC94-7E8D-D44C-FFEB-6F863956CD9D}"/>
              </a:ext>
            </a:extLst>
          </p:cNvPr>
          <p:cNvSpPr txBox="1"/>
          <p:nvPr/>
        </p:nvSpPr>
        <p:spPr>
          <a:xfrm>
            <a:off x="6348012" y="2346110"/>
            <a:ext cx="4080778" cy="3401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单击此处输入你的正文，用一句话概括主要内容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62DFB831-6673-F623-2F3E-7BDB1423CC50}"/>
              </a:ext>
            </a:extLst>
          </p:cNvPr>
          <p:cNvSpPr txBox="1"/>
          <p:nvPr/>
        </p:nvSpPr>
        <p:spPr>
          <a:xfrm>
            <a:off x="6348012" y="3073286"/>
            <a:ext cx="4590064" cy="609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单击此处输入你的正文，文字是您思想的提炼，为了最终演示发布的良好效果，请尽量言简意赅的阐述观点。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F7B314E1-61BA-41D1-EAC3-4A1D81F0EAA3}"/>
              </a:ext>
            </a:extLst>
          </p:cNvPr>
          <p:cNvSpPr txBox="1"/>
          <p:nvPr/>
        </p:nvSpPr>
        <p:spPr>
          <a:xfrm>
            <a:off x="6348012" y="3682748"/>
            <a:ext cx="4590064" cy="609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单击此处输入你的正文，文字是您思想的提炼，为了最终演示发布的良好效果，请尽量言简意赅的阐述观点。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6017FABE-D934-E912-B273-293B379E4B3B}"/>
              </a:ext>
            </a:extLst>
          </p:cNvPr>
          <p:cNvSpPr txBox="1"/>
          <p:nvPr/>
        </p:nvSpPr>
        <p:spPr>
          <a:xfrm>
            <a:off x="6348012" y="4292210"/>
            <a:ext cx="4590064" cy="609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单击此处输入你的正文，文字是您思想的提炼，为了最终演示发布的良好效果，请尽量言简意赅的阐述观点。</a:t>
            </a:r>
          </a:p>
        </p:txBody>
      </p:sp>
    </p:spTree>
    <p:extLst>
      <p:ext uri="{BB962C8B-B14F-4D97-AF65-F5344CB8AC3E}">
        <p14:creationId xmlns:p14="http://schemas.microsoft.com/office/powerpoint/2010/main" val="13334010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icture 40-mask">
            <a:extLst>
              <a:ext uri="{FF2B5EF4-FFF2-40B4-BE49-F238E27FC236}">
                <a16:creationId xmlns:a16="http://schemas.microsoft.com/office/drawing/2014/main" id="{0DFD7AF8-FA56-977B-94B4-FB0AE15DEAA8}"/>
              </a:ext>
            </a:extLst>
          </p:cNvPr>
          <p:cNvSpPr/>
          <p:nvPr/>
        </p:nvSpPr>
        <p:spPr>
          <a:xfrm>
            <a:off x="5186964" y="2733420"/>
            <a:ext cx="1920240" cy="192024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B214D3B-120E-B095-419D-3C71BF14DA1F}"/>
              </a:ext>
            </a:extLst>
          </p:cNvPr>
          <p:cNvSpPr txBox="1"/>
          <p:nvPr/>
        </p:nvSpPr>
        <p:spPr>
          <a:xfrm flipH="1">
            <a:off x="911225" y="637857"/>
            <a:ext cx="3224345" cy="492443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 anchorCtr="0">
            <a:noAutofit/>
          </a:bodyPr>
          <a:lstStyle/>
          <a:p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思源黑体 CN Normal" panose="020B0400000000000000" charset="-122"/>
              </a:rPr>
              <a:t>单击添加大标题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D8B44CD3-96C1-FA3E-2C6C-07E4FD9565CD}"/>
              </a:ext>
            </a:extLst>
          </p:cNvPr>
          <p:cNvGrpSpPr/>
          <p:nvPr/>
        </p:nvGrpSpPr>
        <p:grpSpPr>
          <a:xfrm>
            <a:off x="1643777" y="1541709"/>
            <a:ext cx="3224344" cy="1395311"/>
            <a:chOff x="1037446" y="1683327"/>
            <a:chExt cx="3224344" cy="1395311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93257A1A-CF09-8E46-4385-F120530A13FD}"/>
                </a:ext>
              </a:extLst>
            </p:cNvPr>
            <p:cNvSpPr txBox="1"/>
            <p:nvPr/>
          </p:nvSpPr>
          <p:spPr>
            <a:xfrm>
              <a:off x="1037446" y="2199871"/>
              <a:ext cx="3224344" cy="8787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5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单击此处输入你的正文，文字是您思想的提炼，为了最终演示发布的良好效果，请尽量言简意赅的阐述观点。</a:t>
              </a:r>
            </a:p>
          </p:txBody>
        </p:sp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E2D482F4-C23C-AA38-0A0B-03B660759775}"/>
                </a:ext>
              </a:extLst>
            </p:cNvPr>
            <p:cNvSpPr/>
            <p:nvPr/>
          </p:nvSpPr>
          <p:spPr>
            <a:xfrm flipH="1">
              <a:off x="1111249" y="1683327"/>
              <a:ext cx="1976513" cy="467289"/>
            </a:xfrm>
            <a:prstGeom prst="roundRect">
              <a:avLst>
                <a:gd name="adj" fmla="val 50000"/>
              </a:avLst>
            </a:prstGeom>
            <a:gradFill flip="none" rotWithShape="0">
              <a:gsLst>
                <a:gs pos="3000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0"/>
              <a:tileRect/>
            </a:gradFill>
            <a:ln w="12700">
              <a:noFill/>
            </a:ln>
            <a:effectLst>
              <a:outerShdw blurRad="266700" dist="114300" dir="5400000" sx="95000" sy="95000" algn="t" rotWithShape="0">
                <a:schemeClr val="accent1">
                  <a:lumMod val="60000"/>
                  <a:lumOff val="40000"/>
                  <a:alpha val="3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bg1"/>
                </a:solidFill>
                <a:cs typeface="思源黑体 CN Normal" panose="020B0400000000000000" charset="-122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0AD7ED3C-787C-9242-A5F2-1EC2F171C717}"/>
                </a:ext>
              </a:extLst>
            </p:cNvPr>
            <p:cNvSpPr txBox="1"/>
            <p:nvPr/>
          </p:nvSpPr>
          <p:spPr>
            <a:xfrm>
              <a:off x="1430092" y="1732306"/>
              <a:ext cx="1338828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</a:rPr>
                <a:t>请添加标题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587E4522-EC09-F97A-B88E-1C3A6BD093A9}"/>
              </a:ext>
            </a:extLst>
          </p:cNvPr>
          <p:cNvGrpSpPr/>
          <p:nvPr/>
        </p:nvGrpSpPr>
        <p:grpSpPr>
          <a:xfrm>
            <a:off x="605410" y="742633"/>
            <a:ext cx="198119" cy="286067"/>
            <a:chOff x="3720466" y="815339"/>
            <a:chExt cx="198119" cy="286067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84A062E2-9C42-66B8-2EF1-75421797DFDE}"/>
                </a:ext>
              </a:extLst>
            </p:cNvPr>
            <p:cNvSpPr/>
            <p:nvPr/>
          </p:nvSpPr>
          <p:spPr>
            <a:xfrm>
              <a:off x="3720466" y="815339"/>
              <a:ext cx="76200" cy="28606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E75C3C06-C2FF-4566-BDDA-E4928B4AF41F}"/>
                </a:ext>
              </a:extLst>
            </p:cNvPr>
            <p:cNvSpPr/>
            <p:nvPr/>
          </p:nvSpPr>
          <p:spPr>
            <a:xfrm>
              <a:off x="3848918" y="984993"/>
              <a:ext cx="69667" cy="116413"/>
            </a:xfrm>
            <a:prstGeom prst="rect">
              <a:avLst/>
            </a:prstGeom>
            <a:solidFill>
              <a:schemeClr val="accent1">
                <a:alpha val="7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0FDE4D90-E412-2CDE-56EF-EAEDCF30CFDE}"/>
              </a:ext>
            </a:extLst>
          </p:cNvPr>
          <p:cNvGrpSpPr/>
          <p:nvPr/>
        </p:nvGrpSpPr>
        <p:grpSpPr>
          <a:xfrm>
            <a:off x="1075916" y="3134381"/>
            <a:ext cx="3224344" cy="1391474"/>
            <a:chOff x="1037446" y="1683327"/>
            <a:chExt cx="3224344" cy="1391474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0180D31D-840B-EF14-31FC-E3C7B8DEB125}"/>
                </a:ext>
              </a:extLst>
            </p:cNvPr>
            <p:cNvSpPr txBox="1"/>
            <p:nvPr/>
          </p:nvSpPr>
          <p:spPr>
            <a:xfrm>
              <a:off x="1037446" y="2196034"/>
              <a:ext cx="3224344" cy="8787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5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单击此处输入你的正文，文字是您思想的提炼，为了最终演示发布的良好效果，请尽量言简意赅的阐述观点。</a:t>
              </a:r>
            </a:p>
          </p:txBody>
        </p:sp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id="{21475104-02E7-17AD-B7A4-6DBD512B4F8F}"/>
                </a:ext>
              </a:extLst>
            </p:cNvPr>
            <p:cNvSpPr/>
            <p:nvPr/>
          </p:nvSpPr>
          <p:spPr>
            <a:xfrm flipH="1">
              <a:off x="1111249" y="1683327"/>
              <a:ext cx="1976513" cy="467289"/>
            </a:xfrm>
            <a:prstGeom prst="roundRect">
              <a:avLst>
                <a:gd name="adj" fmla="val 50000"/>
              </a:avLst>
            </a:prstGeom>
            <a:gradFill flip="none" rotWithShape="0">
              <a:gsLst>
                <a:gs pos="3000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0"/>
              <a:tileRect/>
            </a:gradFill>
            <a:ln w="12700">
              <a:noFill/>
            </a:ln>
            <a:effectLst>
              <a:outerShdw blurRad="266700" dist="114300" dir="5400000" sx="95000" sy="95000" algn="t" rotWithShape="0">
                <a:schemeClr val="accent1">
                  <a:lumMod val="60000"/>
                  <a:lumOff val="40000"/>
                  <a:alpha val="3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bg1"/>
                </a:solidFill>
                <a:cs typeface="思源黑体 CN Normal" panose="020B0400000000000000" charset="-122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88D358CA-5623-B689-CE66-E21B5F9DD9CF}"/>
                </a:ext>
              </a:extLst>
            </p:cNvPr>
            <p:cNvSpPr txBox="1"/>
            <p:nvPr/>
          </p:nvSpPr>
          <p:spPr>
            <a:xfrm>
              <a:off x="1430092" y="1732306"/>
              <a:ext cx="1338828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</a:rPr>
                <a:t>请添加标题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4C1BFDB2-9D80-2AC8-3809-A25FF1555390}"/>
              </a:ext>
            </a:extLst>
          </p:cNvPr>
          <p:cNvGrpSpPr/>
          <p:nvPr/>
        </p:nvGrpSpPr>
        <p:grpSpPr>
          <a:xfrm>
            <a:off x="1643777" y="4739065"/>
            <a:ext cx="3224344" cy="1395035"/>
            <a:chOff x="1037446" y="1683327"/>
            <a:chExt cx="3224344" cy="1395035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D932B427-6764-AE53-D6C1-205C7253F3D7}"/>
                </a:ext>
              </a:extLst>
            </p:cNvPr>
            <p:cNvSpPr txBox="1"/>
            <p:nvPr/>
          </p:nvSpPr>
          <p:spPr>
            <a:xfrm>
              <a:off x="1037446" y="2199595"/>
              <a:ext cx="3224344" cy="8787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5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单击此处输入你的正文，文字是您思想的提炼，为了最终演示发布的良好效果，请尽量言简意赅的阐述观点。</a:t>
              </a:r>
            </a:p>
          </p:txBody>
        </p:sp>
        <p:sp>
          <p:nvSpPr>
            <p:cNvPr id="24" name="矩形: 圆角 23">
              <a:extLst>
                <a:ext uri="{FF2B5EF4-FFF2-40B4-BE49-F238E27FC236}">
                  <a16:creationId xmlns:a16="http://schemas.microsoft.com/office/drawing/2014/main" id="{51C305EA-2469-ADE2-D382-76F436BE6277}"/>
                </a:ext>
              </a:extLst>
            </p:cNvPr>
            <p:cNvSpPr/>
            <p:nvPr/>
          </p:nvSpPr>
          <p:spPr>
            <a:xfrm flipH="1">
              <a:off x="1111249" y="1683327"/>
              <a:ext cx="1976513" cy="467289"/>
            </a:xfrm>
            <a:prstGeom prst="roundRect">
              <a:avLst>
                <a:gd name="adj" fmla="val 50000"/>
              </a:avLst>
            </a:prstGeom>
            <a:gradFill flip="none" rotWithShape="0">
              <a:gsLst>
                <a:gs pos="3000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0"/>
              <a:tileRect/>
            </a:gradFill>
            <a:ln w="12700">
              <a:noFill/>
            </a:ln>
            <a:effectLst>
              <a:outerShdw blurRad="266700" dist="114300" dir="5400000" sx="95000" sy="95000" algn="t" rotWithShape="0">
                <a:schemeClr val="accent1">
                  <a:lumMod val="60000"/>
                  <a:lumOff val="40000"/>
                  <a:alpha val="3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bg1"/>
                </a:solidFill>
                <a:cs typeface="思源黑体 CN Normal" panose="020B0400000000000000" charset="-122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3095B9E4-B3D7-9F32-9806-B9AAD0C78BC1}"/>
                </a:ext>
              </a:extLst>
            </p:cNvPr>
            <p:cNvSpPr txBox="1"/>
            <p:nvPr/>
          </p:nvSpPr>
          <p:spPr>
            <a:xfrm>
              <a:off x="1430092" y="1732306"/>
              <a:ext cx="1338828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</a:rPr>
                <a:t>请添加标题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3820FE23-7E4E-4FBA-C057-68A83688F2A7}"/>
              </a:ext>
            </a:extLst>
          </p:cNvPr>
          <p:cNvGrpSpPr/>
          <p:nvPr/>
        </p:nvGrpSpPr>
        <p:grpSpPr>
          <a:xfrm>
            <a:off x="7267607" y="1515701"/>
            <a:ext cx="3224344" cy="1395311"/>
            <a:chOff x="1037446" y="1683327"/>
            <a:chExt cx="3224344" cy="1395311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5B52F0A5-1DC4-0C7A-283D-52EAEF015FCC}"/>
                </a:ext>
              </a:extLst>
            </p:cNvPr>
            <p:cNvSpPr txBox="1"/>
            <p:nvPr/>
          </p:nvSpPr>
          <p:spPr>
            <a:xfrm>
              <a:off x="1037446" y="2199871"/>
              <a:ext cx="3224344" cy="8787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5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单击此处输入你的正文，文字是您思想的提炼，为了最终演示发布的良好效果，请尽量言简意赅的阐述观点。</a:t>
              </a:r>
            </a:p>
          </p:txBody>
        </p:sp>
        <p:sp>
          <p:nvSpPr>
            <p:cNvPr id="29" name="矩形: 圆角 28">
              <a:extLst>
                <a:ext uri="{FF2B5EF4-FFF2-40B4-BE49-F238E27FC236}">
                  <a16:creationId xmlns:a16="http://schemas.microsoft.com/office/drawing/2014/main" id="{44AE816C-DAB2-A083-201D-9D005D61C36E}"/>
                </a:ext>
              </a:extLst>
            </p:cNvPr>
            <p:cNvSpPr/>
            <p:nvPr/>
          </p:nvSpPr>
          <p:spPr>
            <a:xfrm flipH="1">
              <a:off x="1111249" y="1683327"/>
              <a:ext cx="1976513" cy="467289"/>
            </a:xfrm>
            <a:prstGeom prst="roundRect">
              <a:avLst>
                <a:gd name="adj" fmla="val 50000"/>
              </a:avLst>
            </a:prstGeom>
            <a:gradFill flip="none" rotWithShape="0">
              <a:gsLst>
                <a:gs pos="3000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0"/>
              <a:tileRect/>
            </a:gradFill>
            <a:ln w="12700">
              <a:noFill/>
            </a:ln>
            <a:effectLst>
              <a:outerShdw blurRad="266700" dist="114300" dir="5400000" sx="95000" sy="95000" algn="t" rotWithShape="0">
                <a:schemeClr val="accent1">
                  <a:lumMod val="60000"/>
                  <a:lumOff val="40000"/>
                  <a:alpha val="3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bg1"/>
                </a:solidFill>
                <a:cs typeface="思源黑体 CN Normal" panose="020B0400000000000000" charset="-122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B814DBBC-C008-38CD-F1FB-F2AEA292E081}"/>
                </a:ext>
              </a:extLst>
            </p:cNvPr>
            <p:cNvSpPr txBox="1"/>
            <p:nvPr/>
          </p:nvSpPr>
          <p:spPr>
            <a:xfrm>
              <a:off x="1430092" y="1732306"/>
              <a:ext cx="1338828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</a:rPr>
                <a:t>请添加标题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99FE7FDB-AB1A-0F10-B76C-5CD014E4C25A}"/>
              </a:ext>
            </a:extLst>
          </p:cNvPr>
          <p:cNvGrpSpPr/>
          <p:nvPr/>
        </p:nvGrpSpPr>
        <p:grpSpPr>
          <a:xfrm>
            <a:off x="7965088" y="3134381"/>
            <a:ext cx="3224344" cy="1391474"/>
            <a:chOff x="1037446" y="1683327"/>
            <a:chExt cx="3224344" cy="1391474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F6D7B8F8-3247-2D8A-0BEC-4C83DCDDBBB3}"/>
                </a:ext>
              </a:extLst>
            </p:cNvPr>
            <p:cNvSpPr txBox="1"/>
            <p:nvPr/>
          </p:nvSpPr>
          <p:spPr>
            <a:xfrm>
              <a:off x="1037446" y="2196034"/>
              <a:ext cx="3224344" cy="8787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5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单击此处输入你的正文，文字是您思想的提炼，为了最终演示发布的良好效果，请尽量言简意赅的阐述观点。</a:t>
              </a:r>
            </a:p>
          </p:txBody>
        </p:sp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id="{AB582C36-CC3B-52D8-365A-A17FF6F30F91}"/>
                </a:ext>
              </a:extLst>
            </p:cNvPr>
            <p:cNvSpPr/>
            <p:nvPr/>
          </p:nvSpPr>
          <p:spPr>
            <a:xfrm flipH="1">
              <a:off x="1111249" y="1683327"/>
              <a:ext cx="1976513" cy="467289"/>
            </a:xfrm>
            <a:prstGeom prst="roundRect">
              <a:avLst>
                <a:gd name="adj" fmla="val 50000"/>
              </a:avLst>
            </a:prstGeom>
            <a:gradFill flip="none" rotWithShape="0">
              <a:gsLst>
                <a:gs pos="3000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0"/>
              <a:tileRect/>
            </a:gradFill>
            <a:ln w="12700">
              <a:noFill/>
            </a:ln>
            <a:effectLst>
              <a:outerShdw blurRad="266700" dist="114300" dir="5400000" sx="95000" sy="95000" algn="t" rotWithShape="0">
                <a:schemeClr val="accent1">
                  <a:lumMod val="60000"/>
                  <a:lumOff val="40000"/>
                  <a:alpha val="3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bg1"/>
                </a:solidFill>
                <a:cs typeface="思源黑体 CN Normal" panose="020B0400000000000000" charset="-122"/>
              </a:endParaRP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2BE87CB1-1FA0-79E2-2604-7D96F87AE0ED}"/>
                </a:ext>
              </a:extLst>
            </p:cNvPr>
            <p:cNvSpPr txBox="1"/>
            <p:nvPr/>
          </p:nvSpPr>
          <p:spPr>
            <a:xfrm>
              <a:off x="1430092" y="1732306"/>
              <a:ext cx="1338828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</a:rPr>
                <a:t>请添加标题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4B0E866D-D5AB-06E6-724C-0D1B3D85F7A1}"/>
              </a:ext>
            </a:extLst>
          </p:cNvPr>
          <p:cNvGrpSpPr/>
          <p:nvPr/>
        </p:nvGrpSpPr>
        <p:grpSpPr>
          <a:xfrm>
            <a:off x="7414975" y="4739065"/>
            <a:ext cx="3224344" cy="1395035"/>
            <a:chOff x="1037446" y="1683327"/>
            <a:chExt cx="3224344" cy="1395035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79A4D346-6A24-715B-9AF1-1EE427584F1D}"/>
                </a:ext>
              </a:extLst>
            </p:cNvPr>
            <p:cNvSpPr txBox="1"/>
            <p:nvPr/>
          </p:nvSpPr>
          <p:spPr>
            <a:xfrm>
              <a:off x="1037446" y="2199595"/>
              <a:ext cx="3224344" cy="8787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5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单击此处输入你的正文，文字是您思想的提炼，为了最终演示发布的良好效果，请尽量言简意赅的阐述观点。</a:t>
              </a:r>
            </a:p>
          </p:txBody>
        </p:sp>
        <p:sp>
          <p:nvSpPr>
            <p:cNvPr id="39" name="矩形: 圆角 38">
              <a:extLst>
                <a:ext uri="{FF2B5EF4-FFF2-40B4-BE49-F238E27FC236}">
                  <a16:creationId xmlns:a16="http://schemas.microsoft.com/office/drawing/2014/main" id="{08ABBAC0-C8F4-E0F8-0AE9-ADA2F2CFBABB}"/>
                </a:ext>
              </a:extLst>
            </p:cNvPr>
            <p:cNvSpPr/>
            <p:nvPr/>
          </p:nvSpPr>
          <p:spPr>
            <a:xfrm flipH="1">
              <a:off x="1111249" y="1683327"/>
              <a:ext cx="1976513" cy="467289"/>
            </a:xfrm>
            <a:prstGeom prst="roundRect">
              <a:avLst>
                <a:gd name="adj" fmla="val 50000"/>
              </a:avLst>
            </a:prstGeom>
            <a:gradFill flip="none" rotWithShape="0">
              <a:gsLst>
                <a:gs pos="3000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0"/>
              <a:tileRect/>
            </a:gradFill>
            <a:ln w="12700">
              <a:noFill/>
            </a:ln>
            <a:effectLst>
              <a:outerShdw blurRad="266700" dist="114300" dir="5400000" sx="95000" sy="95000" algn="t" rotWithShape="0">
                <a:schemeClr val="accent1">
                  <a:lumMod val="60000"/>
                  <a:lumOff val="40000"/>
                  <a:alpha val="3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bg1"/>
                </a:solidFill>
                <a:cs typeface="思源黑体 CN Normal" panose="020B0400000000000000" charset="-122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B01890D0-F3B5-A197-F1F2-53A712DAF0A6}"/>
                </a:ext>
              </a:extLst>
            </p:cNvPr>
            <p:cNvSpPr txBox="1"/>
            <p:nvPr/>
          </p:nvSpPr>
          <p:spPr>
            <a:xfrm>
              <a:off x="1430092" y="1732306"/>
              <a:ext cx="1338828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</a:rPr>
                <a:t>请添加标题</a:t>
              </a:r>
            </a:p>
          </p:txBody>
        </p:sp>
      </p:grpSp>
      <p:pic>
        <p:nvPicPr>
          <p:cNvPr id="41" name="图片 40">
            <a:extLst>
              <a:ext uri="{FF2B5EF4-FFF2-40B4-BE49-F238E27FC236}">
                <a16:creationId xmlns:a16="http://schemas.microsoft.com/office/drawing/2014/main" id="{FC45D24A-DE41-E77D-A9A9-C3E7FCABC48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84" t="17484" r="42740" b="7524"/>
          <a:stretch/>
        </p:blipFill>
        <p:spPr>
          <a:xfrm>
            <a:off x="5099368" y="2686968"/>
            <a:ext cx="1920240" cy="1920240"/>
          </a:xfrm>
          <a:prstGeom prst="ellipse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18980757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42-mask">
            <a:extLst>
              <a:ext uri="{FF2B5EF4-FFF2-40B4-BE49-F238E27FC236}">
                <a16:creationId xmlns:a16="http://schemas.microsoft.com/office/drawing/2014/main" id="{84D7CFBF-3F38-9F6A-89D7-9D3523416B61}"/>
              </a:ext>
            </a:extLst>
          </p:cNvPr>
          <p:cNvSpPr/>
          <p:nvPr/>
        </p:nvSpPr>
        <p:spPr>
          <a:xfrm>
            <a:off x="1001026" y="1663244"/>
            <a:ext cx="10423791" cy="15550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6711DA3-BF6A-DA14-8BDE-16E2B68CAC3F}"/>
              </a:ext>
            </a:extLst>
          </p:cNvPr>
          <p:cNvSpPr txBox="1"/>
          <p:nvPr/>
        </p:nvSpPr>
        <p:spPr>
          <a:xfrm flipH="1">
            <a:off x="911225" y="637857"/>
            <a:ext cx="3224345" cy="492443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 anchorCtr="0">
            <a:noAutofit/>
          </a:bodyPr>
          <a:lstStyle/>
          <a:p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思源黑体 CN Normal" panose="020B0400000000000000" charset="-122"/>
              </a:rPr>
              <a:t>单击添加大标题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FF897B50-719E-3DCF-9DE5-5D2ACB40AE66}"/>
              </a:ext>
            </a:extLst>
          </p:cNvPr>
          <p:cNvGrpSpPr/>
          <p:nvPr/>
        </p:nvGrpSpPr>
        <p:grpSpPr>
          <a:xfrm>
            <a:off x="605410" y="742633"/>
            <a:ext cx="198119" cy="286067"/>
            <a:chOff x="3720466" y="815339"/>
            <a:chExt cx="198119" cy="286067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AA02DFAC-B9C5-B649-0B48-0C962C5C57F7}"/>
                </a:ext>
              </a:extLst>
            </p:cNvPr>
            <p:cNvSpPr/>
            <p:nvPr/>
          </p:nvSpPr>
          <p:spPr>
            <a:xfrm>
              <a:off x="3720466" y="815339"/>
              <a:ext cx="76200" cy="28606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70288E13-8321-C3E8-D2DD-2F79412D2B83}"/>
                </a:ext>
              </a:extLst>
            </p:cNvPr>
            <p:cNvSpPr/>
            <p:nvPr/>
          </p:nvSpPr>
          <p:spPr>
            <a:xfrm>
              <a:off x="3848918" y="984993"/>
              <a:ext cx="69667" cy="116413"/>
            </a:xfrm>
            <a:prstGeom prst="rect">
              <a:avLst/>
            </a:prstGeom>
            <a:solidFill>
              <a:schemeClr val="accent1">
                <a:alpha val="7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530545F-4D09-4AE2-EFC0-C353974D94BD}"/>
              </a:ext>
            </a:extLst>
          </p:cNvPr>
          <p:cNvGrpSpPr/>
          <p:nvPr/>
        </p:nvGrpSpPr>
        <p:grpSpPr>
          <a:xfrm>
            <a:off x="768361" y="4558753"/>
            <a:ext cx="10406063" cy="45719"/>
            <a:chOff x="986570" y="3073631"/>
            <a:chExt cx="10406063" cy="45719"/>
          </a:xfrm>
        </p:grpSpPr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5D77BE7F-A258-8EC8-5902-789F385A9312}"/>
                </a:ext>
              </a:extLst>
            </p:cNvPr>
            <p:cNvCxnSpPr/>
            <p:nvPr/>
          </p:nvCxnSpPr>
          <p:spPr>
            <a:xfrm>
              <a:off x="986570" y="3096491"/>
              <a:ext cx="10406063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bg2">
                      <a:lumMod val="90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64000"/>
                    </a:schemeClr>
                  </a:gs>
                </a:gsLst>
                <a:lin ang="0" scaled="1"/>
                <a:tileRect/>
              </a:gra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菱形 11">
              <a:extLst>
                <a:ext uri="{FF2B5EF4-FFF2-40B4-BE49-F238E27FC236}">
                  <a16:creationId xmlns:a16="http://schemas.microsoft.com/office/drawing/2014/main" id="{2C8BD67B-853F-2D0A-4BC2-EC2880EBDF40}"/>
                </a:ext>
              </a:extLst>
            </p:cNvPr>
            <p:cNvSpPr/>
            <p:nvPr/>
          </p:nvSpPr>
          <p:spPr>
            <a:xfrm flipH="1">
              <a:off x="1411386" y="3073631"/>
              <a:ext cx="45719" cy="45719"/>
            </a:xfrm>
            <a:prstGeom prst="diamond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菱形 12">
              <a:extLst>
                <a:ext uri="{FF2B5EF4-FFF2-40B4-BE49-F238E27FC236}">
                  <a16:creationId xmlns:a16="http://schemas.microsoft.com/office/drawing/2014/main" id="{CD993685-4CA7-F542-5B87-C254260BAA6D}"/>
                </a:ext>
              </a:extLst>
            </p:cNvPr>
            <p:cNvSpPr/>
            <p:nvPr/>
          </p:nvSpPr>
          <p:spPr>
            <a:xfrm flipH="1">
              <a:off x="3344095" y="3073631"/>
              <a:ext cx="45719" cy="45719"/>
            </a:xfrm>
            <a:prstGeom prst="diamond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菱形 13">
              <a:extLst>
                <a:ext uri="{FF2B5EF4-FFF2-40B4-BE49-F238E27FC236}">
                  <a16:creationId xmlns:a16="http://schemas.microsoft.com/office/drawing/2014/main" id="{35FD91D7-63DE-4179-E68C-BE2F45E8E342}"/>
                </a:ext>
              </a:extLst>
            </p:cNvPr>
            <p:cNvSpPr/>
            <p:nvPr/>
          </p:nvSpPr>
          <p:spPr>
            <a:xfrm flipH="1">
              <a:off x="5276804" y="3073631"/>
              <a:ext cx="45719" cy="45719"/>
            </a:xfrm>
            <a:prstGeom prst="diamond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菱形 14">
              <a:extLst>
                <a:ext uri="{FF2B5EF4-FFF2-40B4-BE49-F238E27FC236}">
                  <a16:creationId xmlns:a16="http://schemas.microsoft.com/office/drawing/2014/main" id="{A22AB1F9-E687-B4DA-59B8-10857F03D0E3}"/>
                </a:ext>
              </a:extLst>
            </p:cNvPr>
            <p:cNvSpPr/>
            <p:nvPr/>
          </p:nvSpPr>
          <p:spPr>
            <a:xfrm flipH="1">
              <a:off x="7209513" y="3073631"/>
              <a:ext cx="45719" cy="45719"/>
            </a:xfrm>
            <a:prstGeom prst="diamond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菱形 15">
              <a:extLst>
                <a:ext uri="{FF2B5EF4-FFF2-40B4-BE49-F238E27FC236}">
                  <a16:creationId xmlns:a16="http://schemas.microsoft.com/office/drawing/2014/main" id="{2AC156A0-066A-3DB2-35E7-226DD8D07E89}"/>
                </a:ext>
              </a:extLst>
            </p:cNvPr>
            <p:cNvSpPr/>
            <p:nvPr/>
          </p:nvSpPr>
          <p:spPr>
            <a:xfrm flipH="1">
              <a:off x="9142222" y="3073631"/>
              <a:ext cx="45719" cy="45719"/>
            </a:xfrm>
            <a:prstGeom prst="diamond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菱形 16">
              <a:extLst>
                <a:ext uri="{FF2B5EF4-FFF2-40B4-BE49-F238E27FC236}">
                  <a16:creationId xmlns:a16="http://schemas.microsoft.com/office/drawing/2014/main" id="{56E5690B-E8FF-206A-6D5D-042ECB1DA874}"/>
                </a:ext>
              </a:extLst>
            </p:cNvPr>
            <p:cNvSpPr/>
            <p:nvPr/>
          </p:nvSpPr>
          <p:spPr>
            <a:xfrm flipH="1">
              <a:off x="11074931" y="3073631"/>
              <a:ext cx="45719" cy="45719"/>
            </a:xfrm>
            <a:prstGeom prst="diamond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DAC6C29A-E949-9034-6AF4-E76D1355C8D5}"/>
              </a:ext>
            </a:extLst>
          </p:cNvPr>
          <p:cNvSpPr txBox="1"/>
          <p:nvPr/>
        </p:nvSpPr>
        <p:spPr>
          <a:xfrm>
            <a:off x="387201" y="5248406"/>
            <a:ext cx="170338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请添加标题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6E522900-CBEF-9173-B239-F8789076A127}"/>
              </a:ext>
            </a:extLst>
          </p:cNvPr>
          <p:cNvGrpSpPr/>
          <p:nvPr/>
        </p:nvGrpSpPr>
        <p:grpSpPr>
          <a:xfrm>
            <a:off x="387201" y="4848326"/>
            <a:ext cx="1703389" cy="320832"/>
            <a:chOff x="530065" y="5042599"/>
            <a:chExt cx="1703389" cy="320832"/>
          </a:xfrm>
        </p:grpSpPr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id="{5B6177CD-9675-2A2A-5A05-2F1E4CC5444C}"/>
                </a:ext>
              </a:extLst>
            </p:cNvPr>
            <p:cNvSpPr/>
            <p:nvPr/>
          </p:nvSpPr>
          <p:spPr>
            <a:xfrm flipH="1">
              <a:off x="813666" y="5042599"/>
              <a:ext cx="1136189" cy="320832"/>
            </a:xfrm>
            <a:prstGeom prst="roundRect">
              <a:avLst>
                <a:gd name="adj" fmla="val 50000"/>
              </a:avLst>
            </a:prstGeom>
            <a:gradFill flip="none" rotWithShape="0">
              <a:gsLst>
                <a:gs pos="3000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0"/>
              <a:tileRect/>
            </a:gradFill>
            <a:ln w="12700">
              <a:noFill/>
            </a:ln>
            <a:effectLst>
              <a:outerShdw blurRad="266700" dist="114300" dir="5400000" sx="95000" sy="95000" algn="t" rotWithShape="0">
                <a:schemeClr val="accent1">
                  <a:lumMod val="60000"/>
                  <a:lumOff val="40000"/>
                  <a:alpha val="3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bg1"/>
                </a:solidFill>
                <a:cs typeface="思源黑体 CN Normal" panose="020B0400000000000000" charset="-122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3E32BFC3-B670-DCDD-6F1A-1BD0336A6EBA}"/>
                </a:ext>
              </a:extLst>
            </p:cNvPr>
            <p:cNvSpPr txBox="1"/>
            <p:nvPr/>
          </p:nvSpPr>
          <p:spPr>
            <a:xfrm>
              <a:off x="530065" y="5049126"/>
              <a:ext cx="1703389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+mn-ea"/>
                </a:rPr>
                <a:t>20XX.01</a:t>
              </a:r>
              <a:endParaRPr lang="zh-CN" altLang="en-US" sz="1400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D6115F96-93D6-10AC-DDAD-C9EE237A365B}"/>
              </a:ext>
            </a:extLst>
          </p:cNvPr>
          <p:cNvSpPr txBox="1"/>
          <p:nvPr/>
        </p:nvSpPr>
        <p:spPr>
          <a:xfrm>
            <a:off x="2319910" y="4007216"/>
            <a:ext cx="170338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请添加标题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A8377D44-235E-D90B-6D11-D3CE34B6ECCA}"/>
              </a:ext>
            </a:extLst>
          </p:cNvPr>
          <p:cNvGrpSpPr/>
          <p:nvPr/>
        </p:nvGrpSpPr>
        <p:grpSpPr>
          <a:xfrm>
            <a:off x="2319910" y="3607136"/>
            <a:ext cx="1703389" cy="320832"/>
            <a:chOff x="530065" y="5042599"/>
            <a:chExt cx="1703389" cy="320832"/>
          </a:xfrm>
        </p:grpSpPr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id="{74F85854-E6CE-0531-2F9E-A40993B4E046}"/>
                </a:ext>
              </a:extLst>
            </p:cNvPr>
            <p:cNvSpPr/>
            <p:nvPr/>
          </p:nvSpPr>
          <p:spPr>
            <a:xfrm flipH="1">
              <a:off x="813666" y="5042599"/>
              <a:ext cx="1136189" cy="320832"/>
            </a:xfrm>
            <a:prstGeom prst="roundRect">
              <a:avLst>
                <a:gd name="adj" fmla="val 50000"/>
              </a:avLst>
            </a:prstGeom>
            <a:gradFill flip="none" rotWithShape="0">
              <a:gsLst>
                <a:gs pos="3000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0"/>
              <a:tileRect/>
            </a:gradFill>
            <a:ln w="12700">
              <a:noFill/>
            </a:ln>
            <a:effectLst>
              <a:outerShdw blurRad="266700" dist="114300" dir="5400000" sx="95000" sy="95000" algn="t" rotWithShape="0">
                <a:schemeClr val="accent1">
                  <a:lumMod val="60000"/>
                  <a:lumOff val="40000"/>
                  <a:alpha val="3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bg1"/>
                </a:solidFill>
                <a:cs typeface="思源黑体 CN Normal" panose="020B0400000000000000" charset="-122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48196414-6EB2-BCDA-604C-C750B9A64DD9}"/>
                </a:ext>
              </a:extLst>
            </p:cNvPr>
            <p:cNvSpPr txBox="1"/>
            <p:nvPr/>
          </p:nvSpPr>
          <p:spPr>
            <a:xfrm>
              <a:off x="530065" y="5049126"/>
              <a:ext cx="1703389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+mn-ea"/>
                </a:rPr>
                <a:t>20XX.01</a:t>
              </a:r>
              <a:endParaRPr lang="zh-CN" altLang="en-US" sz="1400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27" name="文本框 26">
            <a:extLst>
              <a:ext uri="{FF2B5EF4-FFF2-40B4-BE49-F238E27FC236}">
                <a16:creationId xmlns:a16="http://schemas.microsoft.com/office/drawing/2014/main" id="{93A3AA7F-C977-8D62-7896-80E7E1C62411}"/>
              </a:ext>
            </a:extLst>
          </p:cNvPr>
          <p:cNvSpPr txBox="1"/>
          <p:nvPr/>
        </p:nvSpPr>
        <p:spPr>
          <a:xfrm>
            <a:off x="4252619" y="5248406"/>
            <a:ext cx="170338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请添加标题</a:t>
            </a: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95A20DE1-489B-B369-5925-6FAC6367B0D9}"/>
              </a:ext>
            </a:extLst>
          </p:cNvPr>
          <p:cNvGrpSpPr/>
          <p:nvPr/>
        </p:nvGrpSpPr>
        <p:grpSpPr>
          <a:xfrm>
            <a:off x="4252619" y="4848326"/>
            <a:ext cx="1703389" cy="320832"/>
            <a:chOff x="530065" y="5042599"/>
            <a:chExt cx="1703389" cy="320832"/>
          </a:xfrm>
        </p:grpSpPr>
        <p:sp>
          <p:nvSpPr>
            <p:cNvPr id="29" name="矩形: 圆角 28">
              <a:extLst>
                <a:ext uri="{FF2B5EF4-FFF2-40B4-BE49-F238E27FC236}">
                  <a16:creationId xmlns:a16="http://schemas.microsoft.com/office/drawing/2014/main" id="{AFC41612-55DF-530E-769C-16FF57DF10B2}"/>
                </a:ext>
              </a:extLst>
            </p:cNvPr>
            <p:cNvSpPr/>
            <p:nvPr/>
          </p:nvSpPr>
          <p:spPr>
            <a:xfrm flipH="1">
              <a:off x="813666" y="5042599"/>
              <a:ext cx="1136189" cy="320832"/>
            </a:xfrm>
            <a:prstGeom prst="roundRect">
              <a:avLst>
                <a:gd name="adj" fmla="val 50000"/>
              </a:avLst>
            </a:prstGeom>
            <a:gradFill flip="none" rotWithShape="0">
              <a:gsLst>
                <a:gs pos="3000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0"/>
              <a:tileRect/>
            </a:gradFill>
            <a:ln w="12700">
              <a:noFill/>
            </a:ln>
            <a:effectLst>
              <a:outerShdw blurRad="266700" dist="114300" dir="5400000" sx="95000" sy="95000" algn="t" rotWithShape="0">
                <a:schemeClr val="accent1">
                  <a:lumMod val="60000"/>
                  <a:lumOff val="40000"/>
                  <a:alpha val="3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bg1"/>
                </a:solidFill>
                <a:cs typeface="思源黑体 CN Normal" panose="020B0400000000000000" charset="-122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DE5C6BC7-D96A-41BA-4956-ABF9AC60F0C1}"/>
                </a:ext>
              </a:extLst>
            </p:cNvPr>
            <p:cNvSpPr txBox="1"/>
            <p:nvPr/>
          </p:nvSpPr>
          <p:spPr>
            <a:xfrm>
              <a:off x="530065" y="5049126"/>
              <a:ext cx="1703389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+mn-ea"/>
                </a:rPr>
                <a:t>20XX.01</a:t>
              </a:r>
              <a:endParaRPr lang="zh-CN" altLang="en-US" sz="1400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id="{D3697A10-E308-E00A-81B8-8669C1B7E646}"/>
              </a:ext>
            </a:extLst>
          </p:cNvPr>
          <p:cNvSpPr txBox="1"/>
          <p:nvPr/>
        </p:nvSpPr>
        <p:spPr>
          <a:xfrm>
            <a:off x="6139609" y="4007216"/>
            <a:ext cx="170338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请添加标题</a:t>
            </a: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244BFF93-4CB1-DDF9-B142-3CDE170D4574}"/>
              </a:ext>
            </a:extLst>
          </p:cNvPr>
          <p:cNvGrpSpPr/>
          <p:nvPr/>
        </p:nvGrpSpPr>
        <p:grpSpPr>
          <a:xfrm>
            <a:off x="6139609" y="3607136"/>
            <a:ext cx="1703389" cy="320832"/>
            <a:chOff x="530065" y="5042599"/>
            <a:chExt cx="1703389" cy="320832"/>
          </a:xfrm>
        </p:grpSpPr>
        <p:sp>
          <p:nvSpPr>
            <p:cNvPr id="33" name="矩形: 圆角 32">
              <a:extLst>
                <a:ext uri="{FF2B5EF4-FFF2-40B4-BE49-F238E27FC236}">
                  <a16:creationId xmlns:a16="http://schemas.microsoft.com/office/drawing/2014/main" id="{BBF7E35E-145D-1A79-D10E-404EB155C4F3}"/>
                </a:ext>
              </a:extLst>
            </p:cNvPr>
            <p:cNvSpPr/>
            <p:nvPr/>
          </p:nvSpPr>
          <p:spPr>
            <a:xfrm flipH="1">
              <a:off x="813666" y="5042599"/>
              <a:ext cx="1136189" cy="320832"/>
            </a:xfrm>
            <a:prstGeom prst="roundRect">
              <a:avLst>
                <a:gd name="adj" fmla="val 50000"/>
              </a:avLst>
            </a:prstGeom>
            <a:gradFill flip="none" rotWithShape="0">
              <a:gsLst>
                <a:gs pos="3000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0"/>
              <a:tileRect/>
            </a:gradFill>
            <a:ln w="12700">
              <a:noFill/>
            </a:ln>
            <a:effectLst>
              <a:outerShdw blurRad="266700" dist="114300" dir="5400000" sx="95000" sy="95000" algn="t" rotWithShape="0">
                <a:schemeClr val="accent1">
                  <a:lumMod val="60000"/>
                  <a:lumOff val="40000"/>
                  <a:alpha val="3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bg1"/>
                </a:solidFill>
                <a:cs typeface="思源黑体 CN Normal" panose="020B0400000000000000" charset="-122"/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158E09B7-C2D5-CE84-7AF3-130BC47A28DC}"/>
                </a:ext>
              </a:extLst>
            </p:cNvPr>
            <p:cNvSpPr txBox="1"/>
            <p:nvPr/>
          </p:nvSpPr>
          <p:spPr>
            <a:xfrm>
              <a:off x="530065" y="5049126"/>
              <a:ext cx="1703389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+mn-ea"/>
                </a:rPr>
                <a:t>20XX.01</a:t>
              </a:r>
              <a:endParaRPr lang="zh-CN" altLang="en-US" sz="1400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35" name="文本框 34">
            <a:extLst>
              <a:ext uri="{FF2B5EF4-FFF2-40B4-BE49-F238E27FC236}">
                <a16:creationId xmlns:a16="http://schemas.microsoft.com/office/drawing/2014/main" id="{7BFBBC75-FF2B-1AE6-CFB0-F4B6C06989EA}"/>
              </a:ext>
            </a:extLst>
          </p:cNvPr>
          <p:cNvSpPr txBox="1"/>
          <p:nvPr/>
        </p:nvSpPr>
        <p:spPr>
          <a:xfrm>
            <a:off x="8072318" y="5248406"/>
            <a:ext cx="170338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请添加标题</a:t>
            </a: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135992E7-9742-FA65-7607-0838EC948036}"/>
              </a:ext>
            </a:extLst>
          </p:cNvPr>
          <p:cNvGrpSpPr/>
          <p:nvPr/>
        </p:nvGrpSpPr>
        <p:grpSpPr>
          <a:xfrm>
            <a:off x="8072318" y="4848326"/>
            <a:ext cx="1703389" cy="320832"/>
            <a:chOff x="530065" y="5042599"/>
            <a:chExt cx="1703389" cy="320832"/>
          </a:xfrm>
        </p:grpSpPr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6AD06928-2A84-1CCA-8B74-EE3D5C566DC6}"/>
                </a:ext>
              </a:extLst>
            </p:cNvPr>
            <p:cNvSpPr/>
            <p:nvPr/>
          </p:nvSpPr>
          <p:spPr>
            <a:xfrm flipH="1">
              <a:off x="813666" y="5042599"/>
              <a:ext cx="1136189" cy="320832"/>
            </a:xfrm>
            <a:prstGeom prst="roundRect">
              <a:avLst>
                <a:gd name="adj" fmla="val 50000"/>
              </a:avLst>
            </a:prstGeom>
            <a:gradFill flip="none" rotWithShape="0">
              <a:gsLst>
                <a:gs pos="3000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0"/>
              <a:tileRect/>
            </a:gradFill>
            <a:ln w="12700">
              <a:noFill/>
            </a:ln>
            <a:effectLst>
              <a:outerShdw blurRad="266700" dist="114300" dir="5400000" sx="95000" sy="95000" algn="t" rotWithShape="0">
                <a:schemeClr val="accent1">
                  <a:lumMod val="60000"/>
                  <a:lumOff val="40000"/>
                  <a:alpha val="3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bg1"/>
                </a:solidFill>
                <a:cs typeface="思源黑体 CN Normal" panose="020B0400000000000000" charset="-122"/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D6B27B71-C74E-0BB9-BE9C-2A6A9DE24F17}"/>
                </a:ext>
              </a:extLst>
            </p:cNvPr>
            <p:cNvSpPr txBox="1"/>
            <p:nvPr/>
          </p:nvSpPr>
          <p:spPr>
            <a:xfrm>
              <a:off x="530065" y="5049126"/>
              <a:ext cx="1703389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+mn-ea"/>
                </a:rPr>
                <a:t>20XX.01</a:t>
              </a:r>
              <a:endParaRPr lang="zh-CN" altLang="en-US" sz="1400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39" name="文本框 38">
            <a:extLst>
              <a:ext uri="{FF2B5EF4-FFF2-40B4-BE49-F238E27FC236}">
                <a16:creationId xmlns:a16="http://schemas.microsoft.com/office/drawing/2014/main" id="{4994DBB5-6520-B124-8919-03F473D429F8}"/>
              </a:ext>
            </a:extLst>
          </p:cNvPr>
          <p:cNvSpPr txBox="1"/>
          <p:nvPr/>
        </p:nvSpPr>
        <p:spPr>
          <a:xfrm>
            <a:off x="10005027" y="4007216"/>
            <a:ext cx="170338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请添加标题</a:t>
            </a: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FE1DF0A4-1F28-732F-E5A8-30111739B0C4}"/>
              </a:ext>
            </a:extLst>
          </p:cNvPr>
          <p:cNvGrpSpPr/>
          <p:nvPr/>
        </p:nvGrpSpPr>
        <p:grpSpPr>
          <a:xfrm>
            <a:off x="10005027" y="3607136"/>
            <a:ext cx="1703389" cy="320832"/>
            <a:chOff x="530065" y="5042599"/>
            <a:chExt cx="1703389" cy="320832"/>
          </a:xfrm>
        </p:grpSpPr>
        <p:sp>
          <p:nvSpPr>
            <p:cNvPr id="41" name="矩形: 圆角 40">
              <a:extLst>
                <a:ext uri="{FF2B5EF4-FFF2-40B4-BE49-F238E27FC236}">
                  <a16:creationId xmlns:a16="http://schemas.microsoft.com/office/drawing/2014/main" id="{2BF49B66-0253-EBAC-C7ED-C7F4F2648C8D}"/>
                </a:ext>
              </a:extLst>
            </p:cNvPr>
            <p:cNvSpPr/>
            <p:nvPr/>
          </p:nvSpPr>
          <p:spPr>
            <a:xfrm flipH="1">
              <a:off x="813666" y="5042599"/>
              <a:ext cx="1136189" cy="320832"/>
            </a:xfrm>
            <a:prstGeom prst="roundRect">
              <a:avLst>
                <a:gd name="adj" fmla="val 50000"/>
              </a:avLst>
            </a:prstGeom>
            <a:gradFill flip="none" rotWithShape="0">
              <a:gsLst>
                <a:gs pos="3000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0"/>
              <a:tileRect/>
            </a:gradFill>
            <a:ln w="12700">
              <a:noFill/>
            </a:ln>
            <a:effectLst>
              <a:outerShdw blurRad="266700" dist="114300" dir="5400000" sx="95000" sy="95000" algn="t" rotWithShape="0">
                <a:schemeClr val="accent1">
                  <a:lumMod val="60000"/>
                  <a:lumOff val="40000"/>
                  <a:alpha val="3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bg1"/>
                </a:solidFill>
                <a:cs typeface="思源黑体 CN Normal" panose="020B0400000000000000" charset="-122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538FA2FA-F3A2-F09A-52A7-305462E8E0E8}"/>
                </a:ext>
              </a:extLst>
            </p:cNvPr>
            <p:cNvSpPr txBox="1"/>
            <p:nvPr/>
          </p:nvSpPr>
          <p:spPr>
            <a:xfrm>
              <a:off x="530065" y="5049126"/>
              <a:ext cx="1703389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+mn-ea"/>
                </a:rPr>
                <a:t>20XX.01</a:t>
              </a:r>
              <a:endParaRPr lang="zh-CN" altLang="en-US" sz="1400" dirty="0">
                <a:solidFill>
                  <a:schemeClr val="bg1"/>
                </a:solidFill>
                <a:latin typeface="+mn-ea"/>
              </a:endParaRPr>
            </a:p>
          </p:txBody>
        </p:sp>
      </p:grpSp>
      <p:pic>
        <p:nvPicPr>
          <p:cNvPr id="43" name="图片 42">
            <a:extLst>
              <a:ext uri="{FF2B5EF4-FFF2-40B4-BE49-F238E27FC236}">
                <a16:creationId xmlns:a16="http://schemas.microsoft.com/office/drawing/2014/main" id="{9CDFB755-FB01-9221-F55D-424CA432516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217" b="42397"/>
          <a:stretch/>
        </p:blipFill>
        <p:spPr>
          <a:xfrm>
            <a:off x="847592" y="1473890"/>
            <a:ext cx="10423791" cy="1555028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12710064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7F69B45C-2E7A-F143-003C-6C031534B639}"/>
              </a:ext>
            </a:extLst>
          </p:cNvPr>
          <p:cNvSpPr/>
          <p:nvPr/>
        </p:nvSpPr>
        <p:spPr>
          <a:xfrm rot="524002" flipV="1">
            <a:off x="62104" y="3791780"/>
            <a:ext cx="12210963" cy="3612664"/>
          </a:xfrm>
          <a:custGeom>
            <a:avLst/>
            <a:gdLst>
              <a:gd name="connsiteX0" fmla="*/ 0 w 12210963"/>
              <a:gd name="connsiteY0" fmla="*/ 3031674 h 3612664"/>
              <a:gd name="connsiteX1" fmla="*/ 18449 w 12210963"/>
              <a:gd name="connsiteY1" fmla="*/ 3025677 h 3612664"/>
              <a:gd name="connsiteX2" fmla="*/ 11945075 w 12210963"/>
              <a:gd name="connsiteY2" fmla="*/ 3400891 h 3612664"/>
              <a:gd name="connsiteX3" fmla="*/ 11956055 w 12210963"/>
              <a:gd name="connsiteY3" fmla="*/ 3398013 h 3612664"/>
              <a:gd name="connsiteX4" fmla="*/ 12210963 w 12210963"/>
              <a:gd name="connsiteY4" fmla="*/ 1738642 h 3612664"/>
              <a:gd name="connsiteX5" fmla="*/ 892968 w 12210963"/>
              <a:gd name="connsiteY5" fmla="*/ 0 h 3612664"/>
              <a:gd name="connsiteX6" fmla="*/ 840975 w 12210963"/>
              <a:gd name="connsiteY6" fmla="*/ 7742 h 3612664"/>
              <a:gd name="connsiteX7" fmla="*/ 452385 w 12210963"/>
              <a:gd name="connsiteY7" fmla="*/ 86798 h 3612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10963" h="3612664">
                <a:moveTo>
                  <a:pt x="0" y="3031674"/>
                </a:moveTo>
                <a:lnTo>
                  <a:pt x="18449" y="3025677"/>
                </a:lnTo>
                <a:cubicBezTo>
                  <a:pt x="3993991" y="1861121"/>
                  <a:pt x="7969533" y="4323641"/>
                  <a:pt x="11945075" y="3400891"/>
                </a:cubicBezTo>
                <a:lnTo>
                  <a:pt x="11956055" y="3398013"/>
                </a:lnTo>
                <a:lnTo>
                  <a:pt x="12210963" y="1738642"/>
                </a:lnTo>
                <a:lnTo>
                  <a:pt x="892968" y="0"/>
                </a:lnTo>
                <a:lnTo>
                  <a:pt x="840975" y="7742"/>
                </a:lnTo>
                <a:lnTo>
                  <a:pt x="452385" y="8679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B44FE744-984C-CE5C-1EA4-0A46D31CE493}"/>
              </a:ext>
            </a:extLst>
          </p:cNvPr>
          <p:cNvSpPr txBox="1"/>
          <p:nvPr/>
        </p:nvSpPr>
        <p:spPr>
          <a:xfrm>
            <a:off x="5994667" y="2103249"/>
            <a:ext cx="2474935" cy="786062"/>
          </a:xfrm>
          <a:prstGeom prst="rect">
            <a:avLst/>
          </a:prstGeom>
          <a:noFill/>
          <a:effectLst/>
        </p:spPr>
        <p:txBody>
          <a:bodyPr wrap="none" lIns="107899" tIns="53950" rIns="107899" bIns="53950" rtlCol="0">
            <a:spAutoFit/>
          </a:bodyPr>
          <a:lstStyle/>
          <a:p>
            <a:pPr algn="ctr"/>
            <a:r>
              <a:rPr lang="zh-CN" alt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项目成果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94BBE9A5-464F-B0AC-FE07-BBD15B0A49FD}"/>
              </a:ext>
            </a:extLst>
          </p:cNvPr>
          <p:cNvSpPr txBox="1"/>
          <p:nvPr/>
        </p:nvSpPr>
        <p:spPr>
          <a:xfrm>
            <a:off x="2873052" y="1946353"/>
            <a:ext cx="2111051" cy="1878669"/>
          </a:xfrm>
          <a:prstGeom prst="rect">
            <a:avLst/>
          </a:prstGeom>
          <a:noFill/>
          <a:effectLst/>
        </p:spPr>
        <p:txBody>
          <a:bodyPr wrap="none" lIns="107899" tIns="53950" rIns="107899" bIns="53950" rtlCol="0">
            <a:spAutoFit/>
          </a:bodyPr>
          <a:lstStyle/>
          <a:p>
            <a:pPr algn="ctr"/>
            <a:r>
              <a:rPr lang="en-US" altLang="zh-CN" sz="11500" dirty="0">
                <a:solidFill>
                  <a:schemeClr val="accent1"/>
                </a:solidFill>
                <a:latin typeface="+mj-ea"/>
                <a:ea typeface="+mj-ea"/>
              </a:rPr>
              <a:t>02</a:t>
            </a:r>
            <a:endParaRPr lang="zh-CN" altLang="en-US" sz="115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33A248ED-191E-CDB4-5C57-31434B6BA170}"/>
              </a:ext>
            </a:extLst>
          </p:cNvPr>
          <p:cNvSpPr/>
          <p:nvPr/>
        </p:nvSpPr>
        <p:spPr>
          <a:xfrm rot="900626" flipV="1">
            <a:off x="-545973" y="3427951"/>
            <a:ext cx="12780681" cy="4908650"/>
          </a:xfrm>
          <a:custGeom>
            <a:avLst/>
            <a:gdLst>
              <a:gd name="connsiteX0" fmla="*/ 0 w 12780681"/>
              <a:gd name="connsiteY0" fmla="*/ 3746822 h 4908650"/>
              <a:gd name="connsiteX1" fmla="*/ 1004689 w 12780681"/>
              <a:gd name="connsiteY1" fmla="*/ 0 h 4908650"/>
              <a:gd name="connsiteX2" fmla="*/ 12780681 w 12780681"/>
              <a:gd name="connsiteY2" fmla="*/ 3157666 h 4908650"/>
              <a:gd name="connsiteX3" fmla="*/ 12311165 w 12780681"/>
              <a:gd name="connsiteY3" fmla="*/ 4908650 h 4908650"/>
              <a:gd name="connsiteX4" fmla="*/ 11959994 w 12780681"/>
              <a:gd name="connsiteY4" fmla="*/ 4899474 h 4908650"/>
              <a:gd name="connsiteX5" fmla="*/ 84868 w 12780681"/>
              <a:gd name="connsiteY5" fmla="*/ 3719043 h 4908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780681" h="4908650">
                <a:moveTo>
                  <a:pt x="0" y="3746822"/>
                </a:moveTo>
                <a:lnTo>
                  <a:pt x="1004689" y="0"/>
                </a:lnTo>
                <a:lnTo>
                  <a:pt x="12780681" y="3157666"/>
                </a:lnTo>
                <a:lnTo>
                  <a:pt x="12311165" y="4908650"/>
                </a:lnTo>
                <a:lnTo>
                  <a:pt x="11959994" y="4899474"/>
                </a:lnTo>
                <a:cubicBezTo>
                  <a:pt x="8001619" y="4720824"/>
                  <a:pt x="4043244" y="2501316"/>
                  <a:pt x="84868" y="3719043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CF613245-041B-96B6-035F-68091886D5FB}"/>
              </a:ext>
            </a:extLst>
          </p:cNvPr>
          <p:cNvCxnSpPr/>
          <p:nvPr/>
        </p:nvCxnSpPr>
        <p:spPr>
          <a:xfrm>
            <a:off x="6096000" y="3011706"/>
            <a:ext cx="4364181" cy="0"/>
          </a:xfrm>
          <a:prstGeom prst="line">
            <a:avLst/>
          </a:prstGeom>
          <a:ln>
            <a:solidFill>
              <a:schemeClr val="accent1">
                <a:alpha val="5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>
            <a:extLst>
              <a:ext uri="{FF2B5EF4-FFF2-40B4-BE49-F238E27FC236}">
                <a16:creationId xmlns:a16="http://schemas.microsoft.com/office/drawing/2014/main" id="{5D90C4C6-1A75-F074-2959-39D30F0E8480}"/>
              </a:ext>
            </a:extLst>
          </p:cNvPr>
          <p:cNvGrpSpPr/>
          <p:nvPr/>
        </p:nvGrpSpPr>
        <p:grpSpPr>
          <a:xfrm>
            <a:off x="6162981" y="3121223"/>
            <a:ext cx="848731" cy="307777"/>
            <a:chOff x="6162981" y="2947554"/>
            <a:chExt cx="848731" cy="307777"/>
          </a:xfrm>
        </p:grpSpPr>
        <p:sp>
          <p:nvSpPr>
            <p:cNvPr id="3" name="等腰三角形 2">
              <a:extLst>
                <a:ext uri="{FF2B5EF4-FFF2-40B4-BE49-F238E27FC236}">
                  <a16:creationId xmlns:a16="http://schemas.microsoft.com/office/drawing/2014/main" id="{C798F7A0-A5D5-2561-A101-3FFF934ED7C8}"/>
                </a:ext>
              </a:extLst>
            </p:cNvPr>
            <p:cNvSpPr/>
            <p:nvPr/>
          </p:nvSpPr>
          <p:spPr>
            <a:xfrm rot="5400000">
              <a:off x="6155844" y="3061637"/>
              <a:ext cx="92059" cy="77785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E31E01BA-5845-8B7B-7440-ACA7B7F02AD7}"/>
                </a:ext>
              </a:extLst>
            </p:cNvPr>
            <p:cNvSpPr txBox="1"/>
            <p:nvPr/>
          </p:nvSpPr>
          <p:spPr>
            <a:xfrm>
              <a:off x="6201874" y="2947554"/>
              <a:ext cx="809838" cy="30777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关键词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1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8A8128A7-3EC6-2831-FC21-5B6CFEFAA300}"/>
              </a:ext>
            </a:extLst>
          </p:cNvPr>
          <p:cNvGrpSpPr/>
          <p:nvPr/>
        </p:nvGrpSpPr>
        <p:grpSpPr>
          <a:xfrm>
            <a:off x="7229033" y="3121223"/>
            <a:ext cx="848731" cy="307777"/>
            <a:chOff x="7493295" y="2947554"/>
            <a:chExt cx="848731" cy="307777"/>
          </a:xfrm>
        </p:grpSpPr>
        <p:sp>
          <p:nvSpPr>
            <p:cNvPr id="6" name="等腰三角形 5">
              <a:extLst>
                <a:ext uri="{FF2B5EF4-FFF2-40B4-BE49-F238E27FC236}">
                  <a16:creationId xmlns:a16="http://schemas.microsoft.com/office/drawing/2014/main" id="{0467AC5F-35F6-E471-4542-847C6BCB05C1}"/>
                </a:ext>
              </a:extLst>
            </p:cNvPr>
            <p:cNvSpPr/>
            <p:nvPr/>
          </p:nvSpPr>
          <p:spPr>
            <a:xfrm rot="5400000">
              <a:off x="7486158" y="3061637"/>
              <a:ext cx="92059" cy="77785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023B6331-A09E-DFD7-4D67-A058543A67CD}"/>
                </a:ext>
              </a:extLst>
            </p:cNvPr>
            <p:cNvSpPr txBox="1"/>
            <p:nvPr/>
          </p:nvSpPr>
          <p:spPr>
            <a:xfrm>
              <a:off x="7532188" y="2947554"/>
              <a:ext cx="809838" cy="30777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关键词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1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E4A334EA-853A-E94A-DD60-530662708FF3}"/>
              </a:ext>
            </a:extLst>
          </p:cNvPr>
          <p:cNvGrpSpPr/>
          <p:nvPr/>
        </p:nvGrpSpPr>
        <p:grpSpPr>
          <a:xfrm>
            <a:off x="8278090" y="3121223"/>
            <a:ext cx="848731" cy="307777"/>
            <a:chOff x="6162981" y="3265508"/>
            <a:chExt cx="848731" cy="307777"/>
          </a:xfrm>
        </p:grpSpPr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ABD30FA6-6396-A9EB-5D9C-7A98BA933401}"/>
                </a:ext>
              </a:extLst>
            </p:cNvPr>
            <p:cNvSpPr/>
            <p:nvPr/>
          </p:nvSpPr>
          <p:spPr>
            <a:xfrm rot="5400000">
              <a:off x="6155844" y="3379591"/>
              <a:ext cx="92059" cy="77785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1D6013F4-150A-AA92-CAC0-139EBB74D771}"/>
                </a:ext>
              </a:extLst>
            </p:cNvPr>
            <p:cNvSpPr txBox="1"/>
            <p:nvPr/>
          </p:nvSpPr>
          <p:spPr>
            <a:xfrm>
              <a:off x="6201874" y="3265508"/>
              <a:ext cx="809838" cy="30777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关键词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1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FF0DCF82-8A87-F007-CF90-5EEA4B3DB6A2}"/>
              </a:ext>
            </a:extLst>
          </p:cNvPr>
          <p:cNvGrpSpPr/>
          <p:nvPr/>
        </p:nvGrpSpPr>
        <p:grpSpPr>
          <a:xfrm>
            <a:off x="9328260" y="3121223"/>
            <a:ext cx="848731" cy="307777"/>
            <a:chOff x="7493295" y="3265508"/>
            <a:chExt cx="848731" cy="307777"/>
          </a:xfrm>
        </p:grpSpPr>
        <p:sp>
          <p:nvSpPr>
            <p:cNvPr id="12" name="等腰三角形 11">
              <a:extLst>
                <a:ext uri="{FF2B5EF4-FFF2-40B4-BE49-F238E27FC236}">
                  <a16:creationId xmlns:a16="http://schemas.microsoft.com/office/drawing/2014/main" id="{ACB16581-3958-7001-EFD6-793291066CB2}"/>
                </a:ext>
              </a:extLst>
            </p:cNvPr>
            <p:cNvSpPr/>
            <p:nvPr/>
          </p:nvSpPr>
          <p:spPr>
            <a:xfrm rot="5400000">
              <a:off x="7486158" y="3379591"/>
              <a:ext cx="92059" cy="77785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16E01A78-C00F-C005-75F0-10D3191F5CEC}"/>
                </a:ext>
              </a:extLst>
            </p:cNvPr>
            <p:cNvSpPr txBox="1"/>
            <p:nvPr/>
          </p:nvSpPr>
          <p:spPr>
            <a:xfrm>
              <a:off x="7532188" y="3265508"/>
              <a:ext cx="809838" cy="30777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关键词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1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897644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4B214D3B-120E-B095-419D-3C71BF14DA1F}"/>
              </a:ext>
            </a:extLst>
          </p:cNvPr>
          <p:cNvSpPr txBox="1"/>
          <p:nvPr/>
        </p:nvSpPr>
        <p:spPr>
          <a:xfrm flipH="1">
            <a:off x="911225" y="637857"/>
            <a:ext cx="3224345" cy="492443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 anchorCtr="0">
            <a:noAutofit/>
          </a:bodyPr>
          <a:lstStyle/>
          <a:p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思源黑体 CN Normal" panose="020B0400000000000000" charset="-122"/>
              </a:rPr>
              <a:t>单击添加大标题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587E4522-EC09-F97A-B88E-1C3A6BD093A9}"/>
              </a:ext>
            </a:extLst>
          </p:cNvPr>
          <p:cNvGrpSpPr/>
          <p:nvPr/>
        </p:nvGrpSpPr>
        <p:grpSpPr>
          <a:xfrm>
            <a:off x="605410" y="742633"/>
            <a:ext cx="198119" cy="286067"/>
            <a:chOff x="3720466" y="815339"/>
            <a:chExt cx="198119" cy="286067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84A062E2-9C42-66B8-2EF1-75421797DFDE}"/>
                </a:ext>
              </a:extLst>
            </p:cNvPr>
            <p:cNvSpPr/>
            <p:nvPr/>
          </p:nvSpPr>
          <p:spPr>
            <a:xfrm>
              <a:off x="3720466" y="815339"/>
              <a:ext cx="76200" cy="28606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E75C3C06-C2FF-4566-BDDA-E4928B4AF41F}"/>
                </a:ext>
              </a:extLst>
            </p:cNvPr>
            <p:cNvSpPr/>
            <p:nvPr/>
          </p:nvSpPr>
          <p:spPr>
            <a:xfrm>
              <a:off x="3848918" y="984993"/>
              <a:ext cx="69667" cy="116413"/>
            </a:xfrm>
            <a:prstGeom prst="rect">
              <a:avLst/>
            </a:prstGeom>
            <a:solidFill>
              <a:schemeClr val="accent1">
                <a:alpha val="7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B33AC31D-086D-4A77-053E-DD1D8C378CC9}"/>
              </a:ext>
            </a:extLst>
          </p:cNvPr>
          <p:cNvGrpSpPr/>
          <p:nvPr/>
        </p:nvGrpSpPr>
        <p:grpSpPr>
          <a:xfrm>
            <a:off x="1032618" y="2155395"/>
            <a:ext cx="2701684" cy="2933347"/>
            <a:chOff x="1688215" y="2094435"/>
            <a:chExt cx="2701684" cy="2933347"/>
          </a:xfrm>
        </p:grpSpPr>
        <p:sp>
          <p:nvSpPr>
            <p:cNvPr id="24" name="矩形: 圆角 23">
              <a:extLst>
                <a:ext uri="{FF2B5EF4-FFF2-40B4-BE49-F238E27FC236}">
                  <a16:creationId xmlns:a16="http://schemas.microsoft.com/office/drawing/2014/main" id="{75743D74-FF15-FF0E-D070-F75707DD25EB}"/>
                </a:ext>
              </a:extLst>
            </p:cNvPr>
            <p:cNvSpPr/>
            <p:nvPr/>
          </p:nvSpPr>
          <p:spPr>
            <a:xfrm flipH="1">
              <a:off x="1688215" y="2094435"/>
              <a:ext cx="2697041" cy="680484"/>
            </a:xfrm>
            <a:prstGeom prst="roundRect">
              <a:avLst>
                <a:gd name="adj" fmla="val 22696"/>
              </a:avLst>
            </a:prstGeom>
            <a:gradFill flip="none" rotWithShape="0">
              <a:gsLst>
                <a:gs pos="3000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0"/>
              <a:tileRect/>
            </a:gradFill>
            <a:ln w="12700">
              <a:noFill/>
            </a:ln>
            <a:effectLst>
              <a:outerShdw blurRad="266700" dist="114300" dir="5400000" sx="95000" sy="95000" algn="t" rotWithShape="0">
                <a:schemeClr val="accent1">
                  <a:lumMod val="60000"/>
                  <a:lumOff val="40000"/>
                  <a:alpha val="3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bg1"/>
                </a:solidFill>
                <a:cs typeface="思源黑体 CN Normal" panose="020B0400000000000000" charset="-122"/>
              </a:endParaRPr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ED4F8D83-CD9F-C8D7-74CB-DF645B778C3D}"/>
                </a:ext>
              </a:extLst>
            </p:cNvPr>
            <p:cNvSpPr/>
            <p:nvPr/>
          </p:nvSpPr>
          <p:spPr>
            <a:xfrm flipH="1">
              <a:off x="1688216" y="2305100"/>
              <a:ext cx="2701683" cy="2722682"/>
            </a:xfrm>
            <a:custGeom>
              <a:avLst/>
              <a:gdLst/>
              <a:ahLst/>
              <a:cxnLst/>
              <a:rect l="0" t="0" r="0" b="0"/>
              <a:pathLst>
                <a:path w="2701683" h="3787252">
                  <a:moveTo>
                    <a:pt x="99017" y="0"/>
                  </a:moveTo>
                  <a:lnTo>
                    <a:pt x="1303872" y="0"/>
                  </a:lnTo>
                  <a:cubicBezTo>
                    <a:pt x="1348081" y="0"/>
                    <a:pt x="1389141" y="23016"/>
                    <a:pt x="1412210" y="60729"/>
                  </a:cubicBezTo>
                  <a:lnTo>
                    <a:pt x="1594136" y="358140"/>
                  </a:lnTo>
                  <a:lnTo>
                    <a:pt x="2574682" y="358140"/>
                  </a:lnTo>
                  <a:cubicBezTo>
                    <a:pt x="2644786" y="358140"/>
                    <a:pt x="2701682" y="415036"/>
                    <a:pt x="2701682" y="485140"/>
                  </a:cubicBezTo>
                  <a:lnTo>
                    <a:pt x="2701682" y="3688234"/>
                  </a:lnTo>
                  <a:cubicBezTo>
                    <a:pt x="2701682" y="3742920"/>
                    <a:pt x="2657351" y="3787251"/>
                    <a:pt x="2602665" y="3787251"/>
                  </a:cubicBezTo>
                  <a:lnTo>
                    <a:pt x="99017" y="3787251"/>
                  </a:lnTo>
                  <a:cubicBezTo>
                    <a:pt x="44331" y="3787251"/>
                    <a:pt x="0" y="3742920"/>
                    <a:pt x="0" y="3688234"/>
                  </a:cubicBezTo>
                  <a:lnTo>
                    <a:pt x="0" y="99017"/>
                  </a:lnTo>
                  <a:cubicBezTo>
                    <a:pt x="0" y="44331"/>
                    <a:pt x="44331" y="0"/>
                    <a:pt x="99017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DFEDF6">
                    <a:lumMod val="75000"/>
                    <a:lumOff val="25000"/>
                  </a:srgbClr>
                </a:gs>
              </a:gsLst>
              <a:lin ang="2700000" scaled="1"/>
              <a:tileRect/>
            </a:gradFill>
            <a:ln>
              <a:gradFill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  <a:effectLst>
              <a:outerShdw blurRad="381000" dist="304800" dir="5400000" sx="93000" sy="93000" algn="t" rotWithShape="0">
                <a:schemeClr val="accent1">
                  <a:lumMod val="60000"/>
                  <a:lumOff val="40000"/>
                  <a:alpha val="28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9CAC04F6-40F4-0DE3-FDA6-FCC9A87D4CE3}"/>
                </a:ext>
              </a:extLst>
            </p:cNvPr>
            <p:cNvSpPr txBox="1"/>
            <p:nvPr/>
          </p:nvSpPr>
          <p:spPr>
            <a:xfrm>
              <a:off x="1928386" y="3287144"/>
              <a:ext cx="2216696" cy="14173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5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单击此处输入你的正文，文字是您思想的提炼，为了最终演示发布的良好效果，请尽量言简意赅的阐述观点。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D0F81C81-2A5C-6F5A-F034-3D72140DEC61}"/>
                </a:ext>
              </a:extLst>
            </p:cNvPr>
            <p:cNvSpPr txBox="1"/>
            <p:nvPr/>
          </p:nvSpPr>
          <p:spPr>
            <a:xfrm>
              <a:off x="2021072" y="2739429"/>
              <a:ext cx="2031325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1"/>
                  </a:solidFill>
                  <a:latin typeface="+mj-ea"/>
                  <a:ea typeface="+mj-ea"/>
                </a:rPr>
                <a:t>此处添加具体内容</a:t>
              </a:r>
            </a:p>
          </p:txBody>
        </p: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id="{D412C58E-DBB6-C7CD-74BE-CD432967D993}"/>
                </a:ext>
              </a:extLst>
            </p:cNvPr>
            <p:cNvCxnSpPr/>
            <p:nvPr/>
          </p:nvCxnSpPr>
          <p:spPr>
            <a:xfrm>
              <a:off x="2842355" y="3231264"/>
              <a:ext cx="393405" cy="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2FACF745-35B0-5B33-513C-C09E2FF7C037}"/>
                </a:ext>
              </a:extLst>
            </p:cNvPr>
            <p:cNvSpPr txBox="1"/>
            <p:nvPr/>
          </p:nvSpPr>
          <p:spPr>
            <a:xfrm>
              <a:off x="2045312" y="2126328"/>
              <a:ext cx="538930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+mj-ea"/>
                  <a:ea typeface="+mj-ea"/>
                </a:rPr>
                <a:t>01</a:t>
              </a:r>
              <a:endParaRPr lang="zh-CN" altLang="en-US" sz="2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BCD65EE3-26C7-F5EE-FF7C-09CB098A478E}"/>
              </a:ext>
            </a:extLst>
          </p:cNvPr>
          <p:cNvGrpSpPr/>
          <p:nvPr/>
        </p:nvGrpSpPr>
        <p:grpSpPr>
          <a:xfrm>
            <a:off x="4504033" y="2155395"/>
            <a:ext cx="2701684" cy="2933347"/>
            <a:chOff x="1688215" y="2094435"/>
            <a:chExt cx="2701684" cy="2933347"/>
          </a:xfrm>
        </p:grpSpPr>
        <p:sp>
          <p:nvSpPr>
            <p:cNvPr id="36" name="矩形: 圆角 35">
              <a:extLst>
                <a:ext uri="{FF2B5EF4-FFF2-40B4-BE49-F238E27FC236}">
                  <a16:creationId xmlns:a16="http://schemas.microsoft.com/office/drawing/2014/main" id="{C298B7C8-7987-8009-993B-61BD6557C1F2}"/>
                </a:ext>
              </a:extLst>
            </p:cNvPr>
            <p:cNvSpPr/>
            <p:nvPr/>
          </p:nvSpPr>
          <p:spPr>
            <a:xfrm flipH="1">
              <a:off x="1688215" y="2094435"/>
              <a:ext cx="2697041" cy="680484"/>
            </a:xfrm>
            <a:prstGeom prst="roundRect">
              <a:avLst>
                <a:gd name="adj" fmla="val 22696"/>
              </a:avLst>
            </a:prstGeom>
            <a:gradFill flip="none" rotWithShape="0">
              <a:gsLst>
                <a:gs pos="3000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0"/>
              <a:tileRect/>
            </a:gradFill>
            <a:ln w="12700">
              <a:noFill/>
            </a:ln>
            <a:effectLst>
              <a:outerShdw blurRad="266700" dist="114300" dir="5400000" sx="95000" sy="95000" algn="t" rotWithShape="0">
                <a:schemeClr val="accent1">
                  <a:lumMod val="60000"/>
                  <a:lumOff val="40000"/>
                  <a:alpha val="3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bg1"/>
                </a:solidFill>
                <a:cs typeface="思源黑体 CN Normal" panose="020B0400000000000000" charset="-122"/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FBE8AD5D-96F0-417A-A866-332412604A37}"/>
                </a:ext>
              </a:extLst>
            </p:cNvPr>
            <p:cNvSpPr/>
            <p:nvPr/>
          </p:nvSpPr>
          <p:spPr>
            <a:xfrm flipH="1">
              <a:off x="1688216" y="2305100"/>
              <a:ext cx="2701683" cy="2722682"/>
            </a:xfrm>
            <a:custGeom>
              <a:avLst/>
              <a:gdLst/>
              <a:ahLst/>
              <a:cxnLst/>
              <a:rect l="0" t="0" r="0" b="0"/>
              <a:pathLst>
                <a:path w="2701683" h="3787252">
                  <a:moveTo>
                    <a:pt x="99017" y="0"/>
                  </a:moveTo>
                  <a:lnTo>
                    <a:pt x="1303872" y="0"/>
                  </a:lnTo>
                  <a:cubicBezTo>
                    <a:pt x="1348081" y="0"/>
                    <a:pt x="1389141" y="23016"/>
                    <a:pt x="1412210" y="60729"/>
                  </a:cubicBezTo>
                  <a:lnTo>
                    <a:pt x="1594136" y="358140"/>
                  </a:lnTo>
                  <a:lnTo>
                    <a:pt x="2574682" y="358140"/>
                  </a:lnTo>
                  <a:cubicBezTo>
                    <a:pt x="2644786" y="358140"/>
                    <a:pt x="2701682" y="415036"/>
                    <a:pt x="2701682" y="485140"/>
                  </a:cubicBezTo>
                  <a:lnTo>
                    <a:pt x="2701682" y="3688234"/>
                  </a:lnTo>
                  <a:cubicBezTo>
                    <a:pt x="2701682" y="3742920"/>
                    <a:pt x="2657351" y="3787251"/>
                    <a:pt x="2602665" y="3787251"/>
                  </a:cubicBezTo>
                  <a:lnTo>
                    <a:pt x="99017" y="3787251"/>
                  </a:lnTo>
                  <a:cubicBezTo>
                    <a:pt x="44331" y="3787251"/>
                    <a:pt x="0" y="3742920"/>
                    <a:pt x="0" y="3688234"/>
                  </a:cubicBezTo>
                  <a:lnTo>
                    <a:pt x="0" y="99017"/>
                  </a:lnTo>
                  <a:cubicBezTo>
                    <a:pt x="0" y="44331"/>
                    <a:pt x="44331" y="0"/>
                    <a:pt x="99017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DFEDF6">
                    <a:lumMod val="75000"/>
                    <a:lumOff val="25000"/>
                  </a:srgbClr>
                </a:gs>
              </a:gsLst>
              <a:lin ang="2700000" scaled="1"/>
              <a:tileRect/>
            </a:gradFill>
            <a:ln>
              <a:gradFill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  <a:effectLst>
              <a:outerShdw blurRad="381000" dist="304800" dir="5400000" sx="93000" sy="93000" algn="t" rotWithShape="0">
                <a:schemeClr val="accent1">
                  <a:lumMod val="60000"/>
                  <a:lumOff val="40000"/>
                  <a:alpha val="28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EA9BDD09-B8E3-861B-144D-B09A7E12A6CA}"/>
                </a:ext>
              </a:extLst>
            </p:cNvPr>
            <p:cNvSpPr txBox="1"/>
            <p:nvPr/>
          </p:nvSpPr>
          <p:spPr>
            <a:xfrm>
              <a:off x="1928386" y="3287144"/>
              <a:ext cx="2216696" cy="14173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5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单击此处输入你的正文，文字是您思想的提炼，为了最终演示发布的良好效果，请尽量言简意赅的阐述观点。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BC88C391-5CAE-5F51-0061-ED2991ABEAF0}"/>
                </a:ext>
              </a:extLst>
            </p:cNvPr>
            <p:cNvSpPr txBox="1"/>
            <p:nvPr/>
          </p:nvSpPr>
          <p:spPr>
            <a:xfrm>
              <a:off x="2021072" y="2739429"/>
              <a:ext cx="2031325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1"/>
                  </a:solidFill>
                  <a:latin typeface="+mj-ea"/>
                  <a:ea typeface="+mj-ea"/>
                </a:rPr>
                <a:t>此处添加具体内容</a:t>
              </a:r>
            </a:p>
          </p:txBody>
        </p: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69C4AB90-853F-C221-0B32-6273E5630527}"/>
                </a:ext>
              </a:extLst>
            </p:cNvPr>
            <p:cNvCxnSpPr/>
            <p:nvPr/>
          </p:nvCxnSpPr>
          <p:spPr>
            <a:xfrm>
              <a:off x="2842355" y="3231264"/>
              <a:ext cx="393405" cy="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AFBED1D5-E1E4-A3E8-06A2-7E0607869DF3}"/>
                </a:ext>
              </a:extLst>
            </p:cNvPr>
            <p:cNvSpPr txBox="1"/>
            <p:nvPr/>
          </p:nvSpPr>
          <p:spPr>
            <a:xfrm>
              <a:off x="2025274" y="2126328"/>
              <a:ext cx="579006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+mj-ea"/>
                  <a:ea typeface="+mj-ea"/>
                </a:rPr>
                <a:t>02</a:t>
              </a:r>
              <a:endParaRPr lang="zh-CN" altLang="en-US" sz="2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CC625739-807C-0D81-11AD-289E76417981}"/>
              </a:ext>
            </a:extLst>
          </p:cNvPr>
          <p:cNvGrpSpPr/>
          <p:nvPr/>
        </p:nvGrpSpPr>
        <p:grpSpPr>
          <a:xfrm>
            <a:off x="8213369" y="2155395"/>
            <a:ext cx="2701684" cy="2933347"/>
            <a:chOff x="1688215" y="2094435"/>
            <a:chExt cx="2701684" cy="2933347"/>
          </a:xfrm>
        </p:grpSpPr>
        <p:sp>
          <p:nvSpPr>
            <p:cNvPr id="43" name="矩形: 圆角 42">
              <a:extLst>
                <a:ext uri="{FF2B5EF4-FFF2-40B4-BE49-F238E27FC236}">
                  <a16:creationId xmlns:a16="http://schemas.microsoft.com/office/drawing/2014/main" id="{144CA407-6758-7DDF-2741-E5CB6F2EC6D6}"/>
                </a:ext>
              </a:extLst>
            </p:cNvPr>
            <p:cNvSpPr/>
            <p:nvPr/>
          </p:nvSpPr>
          <p:spPr>
            <a:xfrm flipH="1">
              <a:off x="1688215" y="2094435"/>
              <a:ext cx="2697041" cy="680484"/>
            </a:xfrm>
            <a:prstGeom prst="roundRect">
              <a:avLst>
                <a:gd name="adj" fmla="val 22696"/>
              </a:avLst>
            </a:prstGeom>
            <a:gradFill flip="none" rotWithShape="0">
              <a:gsLst>
                <a:gs pos="3000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0"/>
              <a:tileRect/>
            </a:gradFill>
            <a:ln w="12700">
              <a:noFill/>
            </a:ln>
            <a:effectLst>
              <a:outerShdw blurRad="266700" dist="114300" dir="5400000" sx="95000" sy="95000" algn="t" rotWithShape="0">
                <a:schemeClr val="accent1">
                  <a:lumMod val="60000"/>
                  <a:lumOff val="40000"/>
                  <a:alpha val="3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bg1"/>
                </a:solidFill>
                <a:cs typeface="思源黑体 CN Normal" panose="020B0400000000000000" charset="-122"/>
              </a:endParaRPr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64B20BD2-C260-A55B-03CC-2317E284E286}"/>
                </a:ext>
              </a:extLst>
            </p:cNvPr>
            <p:cNvSpPr/>
            <p:nvPr/>
          </p:nvSpPr>
          <p:spPr>
            <a:xfrm flipH="1">
              <a:off x="1688216" y="2305100"/>
              <a:ext cx="2701683" cy="2722682"/>
            </a:xfrm>
            <a:custGeom>
              <a:avLst/>
              <a:gdLst/>
              <a:ahLst/>
              <a:cxnLst/>
              <a:rect l="0" t="0" r="0" b="0"/>
              <a:pathLst>
                <a:path w="2701683" h="3787252">
                  <a:moveTo>
                    <a:pt x="99017" y="0"/>
                  </a:moveTo>
                  <a:lnTo>
                    <a:pt x="1303872" y="0"/>
                  </a:lnTo>
                  <a:cubicBezTo>
                    <a:pt x="1348081" y="0"/>
                    <a:pt x="1389141" y="23016"/>
                    <a:pt x="1412210" y="60729"/>
                  </a:cubicBezTo>
                  <a:lnTo>
                    <a:pt x="1594136" y="358140"/>
                  </a:lnTo>
                  <a:lnTo>
                    <a:pt x="2574682" y="358140"/>
                  </a:lnTo>
                  <a:cubicBezTo>
                    <a:pt x="2644786" y="358140"/>
                    <a:pt x="2701682" y="415036"/>
                    <a:pt x="2701682" y="485140"/>
                  </a:cubicBezTo>
                  <a:lnTo>
                    <a:pt x="2701682" y="3688234"/>
                  </a:lnTo>
                  <a:cubicBezTo>
                    <a:pt x="2701682" y="3742920"/>
                    <a:pt x="2657351" y="3787251"/>
                    <a:pt x="2602665" y="3787251"/>
                  </a:cubicBezTo>
                  <a:lnTo>
                    <a:pt x="99017" y="3787251"/>
                  </a:lnTo>
                  <a:cubicBezTo>
                    <a:pt x="44331" y="3787251"/>
                    <a:pt x="0" y="3742920"/>
                    <a:pt x="0" y="3688234"/>
                  </a:cubicBezTo>
                  <a:lnTo>
                    <a:pt x="0" y="99017"/>
                  </a:lnTo>
                  <a:cubicBezTo>
                    <a:pt x="0" y="44331"/>
                    <a:pt x="44331" y="0"/>
                    <a:pt x="99017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DFEDF6">
                    <a:lumMod val="75000"/>
                    <a:lumOff val="25000"/>
                  </a:srgbClr>
                </a:gs>
              </a:gsLst>
              <a:lin ang="2700000" scaled="1"/>
              <a:tileRect/>
            </a:gradFill>
            <a:ln>
              <a:gradFill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  <a:effectLst>
              <a:outerShdw blurRad="381000" dist="304800" dir="5400000" sx="93000" sy="93000" algn="t" rotWithShape="0">
                <a:schemeClr val="accent1">
                  <a:lumMod val="60000"/>
                  <a:lumOff val="40000"/>
                  <a:alpha val="28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15640DC1-3D3C-1556-301A-A5BE97B94601}"/>
                </a:ext>
              </a:extLst>
            </p:cNvPr>
            <p:cNvSpPr txBox="1"/>
            <p:nvPr/>
          </p:nvSpPr>
          <p:spPr>
            <a:xfrm>
              <a:off x="1928386" y="3287144"/>
              <a:ext cx="2216696" cy="14173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5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单击此处输入你的正文，文字是您思想的提炼，为了最终演示发布的良好效果，请尽量言简意赅的阐述观点。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D6F2326A-8985-1ED4-D4C4-73DB64E95AA8}"/>
                </a:ext>
              </a:extLst>
            </p:cNvPr>
            <p:cNvSpPr txBox="1"/>
            <p:nvPr/>
          </p:nvSpPr>
          <p:spPr>
            <a:xfrm>
              <a:off x="2021072" y="2739429"/>
              <a:ext cx="2031325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1"/>
                  </a:solidFill>
                  <a:latin typeface="+mj-ea"/>
                  <a:ea typeface="+mj-ea"/>
                </a:rPr>
                <a:t>此处添加具体内容</a:t>
              </a:r>
            </a:p>
          </p:txBody>
        </p:sp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id="{18A38345-2D7D-9AF4-B3E6-5D8490BF0F87}"/>
                </a:ext>
              </a:extLst>
            </p:cNvPr>
            <p:cNvCxnSpPr/>
            <p:nvPr/>
          </p:nvCxnSpPr>
          <p:spPr>
            <a:xfrm>
              <a:off x="2842355" y="3231264"/>
              <a:ext cx="393405" cy="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98E87E70-0F2A-03B2-8F26-F000CF297AEB}"/>
                </a:ext>
              </a:extLst>
            </p:cNvPr>
            <p:cNvSpPr txBox="1"/>
            <p:nvPr/>
          </p:nvSpPr>
          <p:spPr>
            <a:xfrm>
              <a:off x="2023671" y="2126328"/>
              <a:ext cx="582212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+mj-ea"/>
                  <a:ea typeface="+mj-ea"/>
                </a:rPr>
                <a:t>03</a:t>
              </a:r>
              <a:endParaRPr lang="zh-CN" altLang="en-US" sz="2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499173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id="{64AF1BCA-C113-177A-BE1F-1C5FCADFAB69}"/>
              </a:ext>
            </a:extLst>
          </p:cNvPr>
          <p:cNvSpPr/>
          <p:nvPr/>
        </p:nvSpPr>
        <p:spPr>
          <a:xfrm>
            <a:off x="1169892" y="1610540"/>
            <a:ext cx="5906883" cy="424993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19100" dist="63500" dir="2700000" sx="98000" sy="98000" algn="tl" rotWithShape="0">
              <a:schemeClr val="accent1">
                <a:lumMod val="75000"/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914354"/>
            <a:endParaRPr lang="zh-CN" altLang="en-US" sz="1900" dirty="0">
              <a:solidFill>
                <a:srgbClr val="FFFFFF"/>
              </a:solidFill>
              <a:latin typeface="Arial Nova Light"/>
              <a:ea typeface="微软雅黑 Light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1772637-01E6-8285-0902-4FB6D77397BD}"/>
              </a:ext>
            </a:extLst>
          </p:cNvPr>
          <p:cNvSpPr txBox="1"/>
          <p:nvPr/>
        </p:nvSpPr>
        <p:spPr>
          <a:xfrm flipH="1">
            <a:off x="911225" y="637857"/>
            <a:ext cx="3224345" cy="492443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 anchorCtr="0">
            <a:noAutofit/>
          </a:bodyPr>
          <a:lstStyle/>
          <a:p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思源黑体 CN Normal" panose="020B0400000000000000" charset="-122"/>
              </a:rPr>
              <a:t>单击添加大标题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4F1856B3-1557-4DD6-ED86-DA59CC0E7221}"/>
              </a:ext>
            </a:extLst>
          </p:cNvPr>
          <p:cNvGrpSpPr/>
          <p:nvPr/>
        </p:nvGrpSpPr>
        <p:grpSpPr>
          <a:xfrm>
            <a:off x="605410" y="742633"/>
            <a:ext cx="198119" cy="286067"/>
            <a:chOff x="3720466" y="815339"/>
            <a:chExt cx="198119" cy="286067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17A06D1A-2705-F0DD-8715-2A86ECBC16E8}"/>
                </a:ext>
              </a:extLst>
            </p:cNvPr>
            <p:cNvSpPr/>
            <p:nvPr/>
          </p:nvSpPr>
          <p:spPr>
            <a:xfrm>
              <a:off x="3720466" y="815339"/>
              <a:ext cx="76200" cy="28606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92D37E97-AA19-6DB6-A495-0BB6A08B3872}"/>
                </a:ext>
              </a:extLst>
            </p:cNvPr>
            <p:cNvSpPr/>
            <p:nvPr/>
          </p:nvSpPr>
          <p:spPr>
            <a:xfrm>
              <a:off x="3848918" y="984993"/>
              <a:ext cx="69667" cy="116413"/>
            </a:xfrm>
            <a:prstGeom prst="rect">
              <a:avLst/>
            </a:prstGeom>
            <a:solidFill>
              <a:schemeClr val="accent1">
                <a:alpha val="7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sp>
        <p:nvSpPr>
          <p:cNvPr id="5" name="Picture 40-mask">
            <a:extLst>
              <a:ext uri="{FF2B5EF4-FFF2-40B4-BE49-F238E27FC236}">
                <a16:creationId xmlns:a16="http://schemas.microsoft.com/office/drawing/2014/main" id="{26AE8568-DE66-9B08-496F-EC4F0D163D7E}"/>
              </a:ext>
            </a:extLst>
          </p:cNvPr>
          <p:cNvSpPr/>
          <p:nvPr/>
        </p:nvSpPr>
        <p:spPr>
          <a:xfrm>
            <a:off x="7076782" y="1828416"/>
            <a:ext cx="3945326" cy="394532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60AC15E4-5810-1F73-7CAC-C9D32CB7DAA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80" r="16680"/>
          <a:stretch/>
        </p:blipFill>
        <p:spPr>
          <a:xfrm>
            <a:off x="6914735" y="1666371"/>
            <a:ext cx="3945326" cy="3945326"/>
          </a:xfrm>
          <a:prstGeom prst="rect">
            <a:avLst/>
          </a:prstGeom>
          <a:effectLst/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2380F0AD-141B-0B60-3E92-C93D06E830B7}"/>
              </a:ext>
            </a:extLst>
          </p:cNvPr>
          <p:cNvSpPr txBox="1"/>
          <p:nvPr/>
        </p:nvSpPr>
        <p:spPr>
          <a:xfrm>
            <a:off x="1583122" y="2403789"/>
            <a:ext cx="4661582" cy="535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单击此处输入你的正文，文字是您思想的提炼，为了最终演示发布的良好效果，请尽量言简意赅的阐述观点。</a:t>
            </a: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A305F5AB-5BFE-9D27-EF28-0FCC0F50C4B2}"/>
              </a:ext>
            </a:extLst>
          </p:cNvPr>
          <p:cNvCxnSpPr>
            <a:cxnSpLocks/>
          </p:cNvCxnSpPr>
          <p:nvPr/>
        </p:nvCxnSpPr>
        <p:spPr>
          <a:xfrm>
            <a:off x="1169892" y="1610538"/>
            <a:ext cx="0" cy="4170195"/>
          </a:xfrm>
          <a:prstGeom prst="line">
            <a:avLst/>
          </a:prstGeom>
          <a:ln w="53975">
            <a:solidFill>
              <a:schemeClr val="accent1"/>
            </a:solidFill>
          </a:ln>
          <a:effectLst>
            <a:outerShdw blurRad="304800" dist="50800" algn="ctr" rotWithShape="0">
              <a:schemeClr val="accent1">
                <a:alpha val="29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>
            <a:extLst>
              <a:ext uri="{FF2B5EF4-FFF2-40B4-BE49-F238E27FC236}">
                <a16:creationId xmlns:a16="http://schemas.microsoft.com/office/drawing/2014/main" id="{0E336087-A718-14B9-55C1-7FE2DC7B1AF4}"/>
              </a:ext>
            </a:extLst>
          </p:cNvPr>
          <p:cNvSpPr txBox="1"/>
          <p:nvPr/>
        </p:nvSpPr>
        <p:spPr>
          <a:xfrm>
            <a:off x="1746904" y="3275727"/>
            <a:ext cx="4661582" cy="3401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单击此处输入你的正文，请尽量言简意赅的阐述观点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051841AC-08EC-C027-78E4-2A2125934F00}"/>
              </a:ext>
            </a:extLst>
          </p:cNvPr>
          <p:cNvSpPr txBox="1"/>
          <p:nvPr/>
        </p:nvSpPr>
        <p:spPr>
          <a:xfrm>
            <a:off x="1746904" y="3796011"/>
            <a:ext cx="4661582" cy="3401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单击此处输入你的正文，请尽量言简意赅的阐述观点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8019577D-34B5-5A4F-B8EE-8B56F925C777}"/>
              </a:ext>
            </a:extLst>
          </p:cNvPr>
          <p:cNvSpPr txBox="1"/>
          <p:nvPr/>
        </p:nvSpPr>
        <p:spPr>
          <a:xfrm>
            <a:off x="1746904" y="4316294"/>
            <a:ext cx="4661582" cy="3401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单击此处输入你的正文，请尽量言简意赅的阐述观点</a:t>
            </a:r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A45949D4-014C-16B5-4F60-F04E6DD389AB}"/>
              </a:ext>
            </a:extLst>
          </p:cNvPr>
          <p:cNvCxnSpPr/>
          <p:nvPr/>
        </p:nvCxnSpPr>
        <p:spPr>
          <a:xfrm>
            <a:off x="1631373" y="3712733"/>
            <a:ext cx="4428115" cy="0"/>
          </a:xfrm>
          <a:prstGeom prst="line">
            <a:avLst/>
          </a:prstGeom>
          <a:ln>
            <a:solidFill>
              <a:schemeClr val="accent1">
                <a:alpha val="54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A6832CBE-D474-5D3C-5F44-272CFD5DCBA0}"/>
              </a:ext>
            </a:extLst>
          </p:cNvPr>
          <p:cNvCxnSpPr/>
          <p:nvPr/>
        </p:nvCxnSpPr>
        <p:spPr>
          <a:xfrm>
            <a:off x="1631373" y="4242669"/>
            <a:ext cx="4428115" cy="0"/>
          </a:xfrm>
          <a:prstGeom prst="line">
            <a:avLst/>
          </a:prstGeom>
          <a:ln>
            <a:solidFill>
              <a:schemeClr val="accent1">
                <a:alpha val="54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E111C099-A462-39F5-7868-FFBC2E20AD10}"/>
              </a:ext>
            </a:extLst>
          </p:cNvPr>
          <p:cNvSpPr/>
          <p:nvPr/>
        </p:nvSpPr>
        <p:spPr>
          <a:xfrm>
            <a:off x="1662391" y="4940921"/>
            <a:ext cx="1195107" cy="340151"/>
          </a:xfrm>
          <a:prstGeom prst="roundRect">
            <a:avLst/>
          </a:prstGeom>
          <a:solidFill>
            <a:schemeClr val="accent1">
              <a:lumMod val="20000"/>
              <a:lumOff val="80000"/>
              <a:alpha val="38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26" name="矩形: 圆角 25">
            <a:extLst>
              <a:ext uri="{FF2B5EF4-FFF2-40B4-BE49-F238E27FC236}">
                <a16:creationId xmlns:a16="http://schemas.microsoft.com/office/drawing/2014/main" id="{C52FEA90-E980-78B7-69FF-C263645BEAE5}"/>
              </a:ext>
            </a:extLst>
          </p:cNvPr>
          <p:cNvSpPr/>
          <p:nvPr/>
        </p:nvSpPr>
        <p:spPr>
          <a:xfrm>
            <a:off x="3018049" y="4940921"/>
            <a:ext cx="1195107" cy="340151"/>
          </a:xfrm>
          <a:prstGeom prst="roundRect">
            <a:avLst/>
          </a:prstGeom>
          <a:solidFill>
            <a:schemeClr val="accent1">
              <a:lumMod val="20000"/>
              <a:lumOff val="80000"/>
              <a:alpha val="38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965D7991-DB42-A5D7-31DC-B0A77930B80A}"/>
              </a:ext>
            </a:extLst>
          </p:cNvPr>
          <p:cNvSpPr/>
          <p:nvPr/>
        </p:nvSpPr>
        <p:spPr>
          <a:xfrm>
            <a:off x="4379565" y="4940921"/>
            <a:ext cx="1195107" cy="340151"/>
          </a:xfrm>
          <a:prstGeom prst="roundRect">
            <a:avLst/>
          </a:prstGeom>
          <a:solidFill>
            <a:schemeClr val="accent1">
              <a:lumMod val="20000"/>
              <a:lumOff val="80000"/>
              <a:alpha val="38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28" name="等腰三角形 27">
            <a:extLst>
              <a:ext uri="{FF2B5EF4-FFF2-40B4-BE49-F238E27FC236}">
                <a16:creationId xmlns:a16="http://schemas.microsoft.com/office/drawing/2014/main" id="{67A3D7CD-9B18-3588-9CD4-EF589DBC6709}"/>
              </a:ext>
            </a:extLst>
          </p:cNvPr>
          <p:cNvSpPr/>
          <p:nvPr/>
        </p:nvSpPr>
        <p:spPr>
          <a:xfrm rot="5400000">
            <a:off x="1670210" y="3425623"/>
            <a:ext cx="90231" cy="77785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等腰三角形 28">
            <a:extLst>
              <a:ext uri="{FF2B5EF4-FFF2-40B4-BE49-F238E27FC236}">
                <a16:creationId xmlns:a16="http://schemas.microsoft.com/office/drawing/2014/main" id="{34FEE30E-FBF7-54AE-9831-CB102B658526}"/>
              </a:ext>
            </a:extLst>
          </p:cNvPr>
          <p:cNvSpPr/>
          <p:nvPr/>
        </p:nvSpPr>
        <p:spPr>
          <a:xfrm rot="5400000">
            <a:off x="1670210" y="3950978"/>
            <a:ext cx="90231" cy="77785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等腰三角形 29">
            <a:extLst>
              <a:ext uri="{FF2B5EF4-FFF2-40B4-BE49-F238E27FC236}">
                <a16:creationId xmlns:a16="http://schemas.microsoft.com/office/drawing/2014/main" id="{07882A69-021D-5508-51A1-39F2978A1901}"/>
              </a:ext>
            </a:extLst>
          </p:cNvPr>
          <p:cNvSpPr/>
          <p:nvPr/>
        </p:nvSpPr>
        <p:spPr>
          <a:xfrm rot="5400000">
            <a:off x="1670210" y="4476333"/>
            <a:ext cx="90231" cy="77785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B5BD9715-C16B-DC9E-FD78-DF50A486D2C1}"/>
              </a:ext>
            </a:extLst>
          </p:cNvPr>
          <p:cNvSpPr txBox="1"/>
          <p:nvPr/>
        </p:nvSpPr>
        <p:spPr>
          <a:xfrm>
            <a:off x="1859661" y="4957108"/>
            <a:ext cx="809838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accent1"/>
                </a:solidFill>
                <a:latin typeface="+mn-ea"/>
              </a:rPr>
              <a:t>关键词</a:t>
            </a:r>
            <a:r>
              <a:rPr lang="en-US" altLang="zh-CN" sz="1400" dirty="0">
                <a:solidFill>
                  <a:schemeClr val="accent1"/>
                </a:solidFill>
                <a:latin typeface="+mn-ea"/>
              </a:rPr>
              <a:t>1</a:t>
            </a:r>
            <a:endParaRPr lang="zh-CN" altLang="en-US" sz="14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4B06D263-62B1-8C75-E395-05E9E5709B06}"/>
              </a:ext>
            </a:extLst>
          </p:cNvPr>
          <p:cNvSpPr txBox="1"/>
          <p:nvPr/>
        </p:nvSpPr>
        <p:spPr>
          <a:xfrm>
            <a:off x="3172662" y="4957108"/>
            <a:ext cx="833883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accent1"/>
                </a:solidFill>
                <a:latin typeface="+mn-ea"/>
              </a:rPr>
              <a:t>关键词</a:t>
            </a:r>
            <a:r>
              <a:rPr lang="en-US" altLang="zh-CN" sz="1400" dirty="0">
                <a:solidFill>
                  <a:schemeClr val="accent1"/>
                </a:solidFill>
                <a:latin typeface="+mn-ea"/>
              </a:rPr>
              <a:t>2</a:t>
            </a:r>
            <a:endParaRPr lang="zh-CN" altLang="en-US" sz="14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3642924F-8669-C2F7-B60B-D11EFF2075DC}"/>
              </a:ext>
            </a:extLst>
          </p:cNvPr>
          <p:cNvSpPr txBox="1"/>
          <p:nvPr/>
        </p:nvSpPr>
        <p:spPr>
          <a:xfrm>
            <a:off x="4556262" y="4957108"/>
            <a:ext cx="833883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accent1"/>
                </a:solidFill>
                <a:latin typeface="+mn-ea"/>
              </a:rPr>
              <a:t>关键词</a:t>
            </a:r>
            <a:r>
              <a:rPr lang="en-US" altLang="zh-CN" sz="1400" dirty="0">
                <a:solidFill>
                  <a:schemeClr val="accent1"/>
                </a:solidFill>
                <a:latin typeface="+mn-ea"/>
              </a:rPr>
              <a:t>3</a:t>
            </a:r>
            <a:endParaRPr lang="zh-CN" altLang="en-US" sz="14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AEED05E0-0ED0-08D6-9B95-C88B7BBE30E1}"/>
              </a:ext>
            </a:extLst>
          </p:cNvPr>
          <p:cNvSpPr/>
          <p:nvPr/>
        </p:nvSpPr>
        <p:spPr>
          <a:xfrm>
            <a:off x="1662391" y="2134183"/>
            <a:ext cx="2473179" cy="15682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63875E9-F62F-B4F7-9F4B-C859090C0E71}"/>
              </a:ext>
            </a:extLst>
          </p:cNvPr>
          <p:cNvSpPr txBox="1"/>
          <p:nvPr/>
        </p:nvSpPr>
        <p:spPr>
          <a:xfrm>
            <a:off x="1552182" y="1886606"/>
            <a:ext cx="264687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此处添加具体内容</a:t>
            </a:r>
          </a:p>
        </p:txBody>
      </p:sp>
    </p:spTree>
    <p:extLst>
      <p:ext uri="{BB962C8B-B14F-4D97-AF65-F5344CB8AC3E}">
        <p14:creationId xmlns:p14="http://schemas.microsoft.com/office/powerpoint/2010/main" val="191570283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GuidesStyle_Normal&quot;,&quot;Kind&quot;:&quot;System&quot;,&quot;OldGuidesSetting&quot;:{&quot;HeaderHeight&quot;:15.0,&quot;FooterHeight&quot;:9.0,&quot;SideMargin&quot;:5.5,&quot;TopMargin&quot;:0.0,&quot;BottomMargin&quot;:0.0,&quot;IntervalMargin&quot;:1.5}}"/>
</p:tagLst>
</file>

<file path=ppt/theme/theme1.xml><?xml version="1.0" encoding="utf-8"?>
<a:theme xmlns:a="http://schemas.openxmlformats.org/drawingml/2006/main" name="Office 主题​​">
  <a:themeElements>
    <a:clrScheme name="自定义 20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2554A9"/>
      </a:accent1>
      <a:accent2>
        <a:srgbClr val="FFC000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isans组">
      <a:majorFont>
        <a:latin typeface="MiSans Semibold"/>
        <a:ea typeface="MiSans Semibold"/>
        <a:cs typeface=""/>
      </a:majorFont>
      <a:minorFont>
        <a:latin typeface="MiSans"/>
        <a:ea typeface="MiSan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演示文稿1" id="{93023494-2CB4-43AF-A627-1BB5A7784CF0}" vid="{9021F4F6-6190-4F0D-ADAF-2D26EF5177D4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真空白模板</Template>
  <TotalTime>1626</TotalTime>
  <Words>1101</Words>
  <Application>Microsoft Office PowerPoint</Application>
  <PresentationFormat>宽屏</PresentationFormat>
  <Paragraphs>148</Paragraphs>
  <Slides>17</Slides>
  <Notes>17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3" baseType="lpstr">
      <vt:lpstr>MiSans</vt:lpstr>
      <vt:lpstr>MiSans Semibold</vt:lpstr>
      <vt:lpstr>OPPOSans H</vt:lpstr>
      <vt:lpstr>OPPOSans M</vt:lpstr>
      <vt:lpstr>阿里巴巴普惠体 2.0 55 Regular</vt:lpstr>
      <vt:lpstr>阿里巴巴普惠体 2.0 65 Medium</vt:lpstr>
      <vt:lpstr>阿里巴巴普惠体 B</vt:lpstr>
      <vt:lpstr>等线</vt:lpstr>
      <vt:lpstr>汉仪旗黑KW 55S</vt:lpstr>
      <vt:lpstr>思源黑体 CN Bold</vt:lpstr>
      <vt:lpstr>思源黑体 CN Light</vt:lpstr>
      <vt:lpstr>微软雅黑</vt:lpstr>
      <vt:lpstr>Arial</vt:lpstr>
      <vt:lpstr>Arial Nova Light</vt:lpstr>
      <vt:lpstr>Segoe UI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蓝黄简约商务工作汇报ppt模板</dc:title>
  <dc:creator>©阿 呆</dc:creator>
  <cp:keywords>P界达人</cp:keywords>
  <dc:description>51PPT模板网，幻灯片演示模板及素材免费下载！_x000d_
51PPT模板网 唯一访问网址：www.51pptmoban.com</dc:description>
  <cp:lastModifiedBy>51pptmoban .com</cp:lastModifiedBy>
  <cp:revision>41</cp:revision>
  <dcterms:created xsi:type="dcterms:W3CDTF">2023-01-26T04:14:16Z</dcterms:created>
  <dcterms:modified xsi:type="dcterms:W3CDTF">2023-11-20T14:20:01Z</dcterms:modified>
  <cp:contentStatus>蓝黄简约商务工作汇报ppt模板，www.51pptmoban.com</cp:contentStatus>
  <cp:version>51pptmoban.com（V51-112004版）</cp:version>
</cp:coreProperties>
</file>