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3.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4040" r:id="rId2"/>
    <p:sldId id="4041" r:id="rId3"/>
    <p:sldId id="4044" r:id="rId4"/>
    <p:sldId id="4009" r:id="rId5"/>
    <p:sldId id="4045" r:id="rId6"/>
    <p:sldId id="4020" r:id="rId7"/>
    <p:sldId id="4028" r:id="rId8"/>
    <p:sldId id="4052" r:id="rId9"/>
    <p:sldId id="265" r:id="rId10"/>
    <p:sldId id="4046" r:id="rId11"/>
    <p:sldId id="4029" r:id="rId12"/>
    <p:sldId id="4030" r:id="rId13"/>
    <p:sldId id="4047" r:id="rId14"/>
    <p:sldId id="4049" r:id="rId15"/>
    <p:sldId id="4035" r:id="rId16"/>
    <p:sldId id="4037" r:id="rId17"/>
    <p:sldId id="4050" r:id="rId18"/>
    <p:sldId id="4051" r:id="rId19"/>
    <p:sldId id="2007578498" r:id="rId20"/>
  </p:sldIdLst>
  <p:sldSz cx="12192000" cy="6858000"/>
  <p:notesSz cx="6858000" cy="9144000"/>
  <p:custDataLst>
    <p:tags r:id="rId23"/>
  </p:custDataLst>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6E6E6"/>
    <a:srgbClr val="004183"/>
    <a:srgbClr val="035AA1"/>
    <a:srgbClr val="152A60"/>
    <a:srgbClr val="F1C275"/>
    <a:srgbClr val="F7DCB1"/>
    <a:srgbClr val="070D19"/>
    <a:srgbClr val="EAC9B1"/>
    <a:srgbClr val="C96E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151" autoAdjust="0"/>
    <p:restoredTop sz="93775" autoAdjust="0"/>
  </p:normalViewPr>
  <p:slideViewPr>
    <p:cSldViewPr snapToGrid="0">
      <p:cViewPr>
        <p:scale>
          <a:sx n="50" d="100"/>
          <a:sy n="50" d="100"/>
        </p:scale>
        <p:origin x="1356" y="1008"/>
      </p:cViewPr>
      <p:guideLst/>
    </p:cSldViewPr>
  </p:slideViewPr>
  <p:outlineViewPr>
    <p:cViewPr>
      <p:scale>
        <a:sx n="33" d="100"/>
        <a:sy n="33" d="100"/>
      </p:scale>
      <p:origin x="0" y="-12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1900"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bg2"/>
            </a:solidFill>
            <a:ln>
              <a:noFill/>
            </a:ln>
          </c:spPr>
          <c:dPt>
            <c:idx val="0"/>
            <c:bubble3D val="0"/>
            <c:spPr>
              <a:solidFill>
                <a:srgbClr val="FBD095"/>
              </a:solidFill>
              <a:ln w="19050">
                <a:noFill/>
              </a:ln>
              <a:effectLst/>
            </c:spPr>
            <c:extLst>
              <c:ext xmlns:c16="http://schemas.microsoft.com/office/drawing/2014/chart" uri="{C3380CC4-5D6E-409C-BE32-E72D297353CC}">
                <c16:uniqueId val="{00000001-8788-4C53-B38D-00192FCCEFAB}"/>
              </c:ext>
            </c:extLst>
          </c:dPt>
          <c:dPt>
            <c:idx val="1"/>
            <c:bubble3D val="0"/>
            <c:spPr>
              <a:solidFill>
                <a:schemeClr val="bg2">
                  <a:alpha val="13000"/>
                </a:schemeClr>
              </a:solidFill>
              <a:ln w="19050">
                <a:noFill/>
              </a:ln>
              <a:effectLst/>
            </c:spPr>
            <c:extLst>
              <c:ext xmlns:c16="http://schemas.microsoft.com/office/drawing/2014/chart" uri="{C3380CC4-5D6E-409C-BE32-E72D297353CC}">
                <c16:uniqueId val="{00000003-8788-4C53-B38D-00192FCCEFAB}"/>
              </c:ext>
            </c:extLst>
          </c:dPt>
          <c:cat>
            <c:strRef>
              <c:f>Sheet1!$A$2:$A$3</c:f>
              <c:strCache>
                <c:ptCount val="2"/>
                <c:pt idx="0">
                  <c:v>1st Qtr</c:v>
                </c:pt>
                <c:pt idx="1">
                  <c:v>2nd Qtr</c:v>
                </c:pt>
              </c:strCache>
            </c:strRef>
          </c:cat>
          <c:val>
            <c:numRef>
              <c:f>Sheet1!$B$2:$B$3</c:f>
              <c:numCache>
                <c:formatCode>0.00%</c:formatCode>
                <c:ptCount val="2"/>
                <c:pt idx="0">
                  <c:v>0.66600000000000004</c:v>
                </c:pt>
                <c:pt idx="1">
                  <c:v>0.33400000000000002</c:v>
                </c:pt>
              </c:numCache>
            </c:numRef>
          </c:val>
          <c:extLst>
            <c:ext xmlns:c16="http://schemas.microsoft.com/office/drawing/2014/chart" uri="{C3380CC4-5D6E-409C-BE32-E72D297353CC}">
              <c16:uniqueId val="{00000004-8788-4C53-B38D-00192FCCEFAB}"/>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bg2"/>
            </a:solidFill>
            <a:ln>
              <a:noFill/>
            </a:ln>
          </c:spPr>
          <c:dPt>
            <c:idx val="0"/>
            <c:bubble3D val="0"/>
            <c:spPr>
              <a:solidFill>
                <a:srgbClr val="FBD095"/>
              </a:solidFill>
              <a:ln w="19050">
                <a:noFill/>
              </a:ln>
              <a:effectLst/>
            </c:spPr>
            <c:extLst>
              <c:ext xmlns:c16="http://schemas.microsoft.com/office/drawing/2014/chart" uri="{C3380CC4-5D6E-409C-BE32-E72D297353CC}">
                <c16:uniqueId val="{00000001-D1D2-4F15-B4E8-16FE4118CAC3}"/>
              </c:ext>
            </c:extLst>
          </c:dPt>
          <c:dPt>
            <c:idx val="1"/>
            <c:bubble3D val="0"/>
            <c:spPr>
              <a:solidFill>
                <a:schemeClr val="bg2">
                  <a:alpha val="12000"/>
                </a:schemeClr>
              </a:solidFill>
              <a:ln w="19050">
                <a:noFill/>
              </a:ln>
              <a:effectLst/>
            </c:spPr>
            <c:extLst>
              <c:ext xmlns:c16="http://schemas.microsoft.com/office/drawing/2014/chart" uri="{C3380CC4-5D6E-409C-BE32-E72D297353CC}">
                <c16:uniqueId val="{00000003-D1D2-4F15-B4E8-16FE4118CAC3}"/>
              </c:ext>
            </c:extLst>
          </c:dPt>
          <c:cat>
            <c:strRef>
              <c:f>Sheet1!$A$2:$A$3</c:f>
              <c:strCache>
                <c:ptCount val="2"/>
                <c:pt idx="0">
                  <c:v>1st Qtr</c:v>
                </c:pt>
                <c:pt idx="1">
                  <c:v>2nd Qtr</c:v>
                </c:pt>
              </c:strCache>
            </c:strRef>
          </c:cat>
          <c:val>
            <c:numRef>
              <c:f>Sheet1!$B$2:$B$3</c:f>
              <c:numCache>
                <c:formatCode>0.00%</c:formatCode>
                <c:ptCount val="2"/>
                <c:pt idx="0">
                  <c:v>0.66600000000000004</c:v>
                </c:pt>
                <c:pt idx="1">
                  <c:v>0.33400000000000002</c:v>
                </c:pt>
              </c:numCache>
            </c:numRef>
          </c:val>
          <c:extLst>
            <c:ext xmlns:c16="http://schemas.microsoft.com/office/drawing/2014/chart" uri="{C3380CC4-5D6E-409C-BE32-E72D297353CC}">
              <c16:uniqueId val="{00000004-D1D2-4F15-B4E8-16FE4118CAC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bg2"/>
            </a:solidFill>
            <a:ln>
              <a:noFill/>
            </a:ln>
          </c:spPr>
          <c:dPt>
            <c:idx val="0"/>
            <c:bubble3D val="0"/>
            <c:spPr>
              <a:solidFill>
                <a:srgbClr val="FBD095"/>
              </a:solidFill>
              <a:ln w="19050">
                <a:noFill/>
              </a:ln>
              <a:effectLst/>
            </c:spPr>
            <c:extLst>
              <c:ext xmlns:c16="http://schemas.microsoft.com/office/drawing/2014/chart" uri="{C3380CC4-5D6E-409C-BE32-E72D297353CC}">
                <c16:uniqueId val="{00000001-F559-4331-9330-B6C3A2721768}"/>
              </c:ext>
            </c:extLst>
          </c:dPt>
          <c:dPt>
            <c:idx val="1"/>
            <c:bubble3D val="0"/>
            <c:spPr>
              <a:solidFill>
                <a:schemeClr val="bg2">
                  <a:alpha val="12000"/>
                </a:schemeClr>
              </a:solidFill>
              <a:ln w="19050">
                <a:noFill/>
              </a:ln>
              <a:effectLst/>
            </c:spPr>
            <c:extLst>
              <c:ext xmlns:c16="http://schemas.microsoft.com/office/drawing/2014/chart" uri="{C3380CC4-5D6E-409C-BE32-E72D297353CC}">
                <c16:uniqueId val="{00000003-F559-4331-9330-B6C3A2721768}"/>
              </c:ext>
            </c:extLst>
          </c:dPt>
          <c:cat>
            <c:strRef>
              <c:f>Sheet1!$A$2:$A$3</c:f>
              <c:strCache>
                <c:ptCount val="2"/>
                <c:pt idx="0">
                  <c:v>1st Qtr</c:v>
                </c:pt>
                <c:pt idx="1">
                  <c:v>2nd Qtr</c:v>
                </c:pt>
              </c:strCache>
            </c:strRef>
          </c:cat>
          <c:val>
            <c:numRef>
              <c:f>Sheet1!$B$2:$B$3</c:f>
              <c:numCache>
                <c:formatCode>0.00%</c:formatCode>
                <c:ptCount val="2"/>
                <c:pt idx="0">
                  <c:v>6.6000000000000003E-2</c:v>
                </c:pt>
                <c:pt idx="1">
                  <c:v>0.93400000000000005</c:v>
                </c:pt>
              </c:numCache>
            </c:numRef>
          </c:val>
          <c:extLst>
            <c:ext xmlns:c16="http://schemas.microsoft.com/office/drawing/2014/chart" uri="{C3380CC4-5D6E-409C-BE32-E72D297353CC}">
              <c16:uniqueId val="{00000004-F559-4331-9330-B6C3A2721768}"/>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767EC5F7-4E3F-4435-9ADF-994B98681E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72C8C99A-12F7-4C59-B947-2C7D87714A3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822A364-900A-43DA-AB44-3F044D37E61A}" type="datetimeFigureOut">
              <a:rPr lang="zh-CN" altLang="en-US" smtClean="0"/>
              <a:t>2023/11/21</a:t>
            </a:fld>
            <a:endParaRPr lang="zh-CN" altLang="en-US"/>
          </a:p>
        </p:txBody>
      </p:sp>
      <p:sp>
        <p:nvSpPr>
          <p:cNvPr id="4" name="页脚占位符 3">
            <a:extLst>
              <a:ext uri="{FF2B5EF4-FFF2-40B4-BE49-F238E27FC236}">
                <a16:creationId xmlns:a16="http://schemas.microsoft.com/office/drawing/2014/main" id="{9EB8FE75-16DF-4F65-9F77-3C8C0C27D34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6F4FD5CE-5512-4F08-A6B0-F207DD43D9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D7798EA-5A76-4E31-AEF8-0E1349F88793}" type="slidenum">
              <a:rPr lang="zh-CN" altLang="en-US" smtClean="0"/>
              <a:t>‹#›</a:t>
            </a:fld>
            <a:endParaRPr lang="zh-CN" altLang="en-US"/>
          </a:p>
        </p:txBody>
      </p:sp>
    </p:spTree>
    <p:extLst>
      <p:ext uri="{BB962C8B-B14F-4D97-AF65-F5344CB8AC3E}">
        <p14:creationId xmlns:p14="http://schemas.microsoft.com/office/powerpoint/2010/main" val="381747502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695460-1AF4-442B-A2D9-4F74C7637286}" type="datetimeFigureOut">
              <a:rPr lang="zh-CN" altLang="en-US" smtClean="0"/>
              <a:t>2023/11/21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D89736-DFB8-49A8-B490-C2C94823B0F5}" type="slidenum">
              <a:rPr lang="zh-CN" altLang="en-US" smtClean="0"/>
              <a:t>‹#›</a:t>
            </a:fld>
            <a:endParaRPr lang="zh-CN" altLang="en-US"/>
          </a:p>
        </p:txBody>
      </p:sp>
    </p:spTree>
    <p:extLst>
      <p:ext uri="{BB962C8B-B14F-4D97-AF65-F5344CB8AC3E}">
        <p14:creationId xmlns:p14="http://schemas.microsoft.com/office/powerpoint/2010/main" val="2009173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D89736-DFB8-49A8-B490-C2C94823B0F5}" type="slidenum">
              <a:rPr lang="zh-CN" altLang="en-US" smtClean="0"/>
              <a:t>14</a:t>
            </a:fld>
            <a:endParaRPr lang="zh-CN" altLang="en-US"/>
          </a:p>
        </p:txBody>
      </p:sp>
    </p:spTree>
    <p:extLst>
      <p:ext uri="{BB962C8B-B14F-4D97-AF65-F5344CB8AC3E}">
        <p14:creationId xmlns:p14="http://schemas.microsoft.com/office/powerpoint/2010/main" val="1800842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D89736-DFB8-49A8-B490-C2C94823B0F5}" type="slidenum">
              <a:rPr lang="zh-CN" altLang="en-US" smtClean="0"/>
              <a:t>15</a:t>
            </a:fld>
            <a:endParaRPr lang="zh-CN" altLang="en-US"/>
          </a:p>
        </p:txBody>
      </p:sp>
    </p:spTree>
    <p:extLst>
      <p:ext uri="{BB962C8B-B14F-4D97-AF65-F5344CB8AC3E}">
        <p14:creationId xmlns:p14="http://schemas.microsoft.com/office/powerpoint/2010/main" val="3056017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D89736-DFB8-49A8-B490-C2C94823B0F5}" type="slidenum">
              <a:rPr lang="zh-CN" altLang="en-US" smtClean="0"/>
              <a:t>16</a:t>
            </a:fld>
            <a:endParaRPr lang="zh-CN" altLang="en-US"/>
          </a:p>
        </p:txBody>
      </p:sp>
    </p:spTree>
    <p:extLst>
      <p:ext uri="{BB962C8B-B14F-4D97-AF65-F5344CB8AC3E}">
        <p14:creationId xmlns:p14="http://schemas.microsoft.com/office/powerpoint/2010/main" val="1357952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094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内容页">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179254E7-47BE-4A49-895A-1C25E0EEC14F}"/>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FilmGrain grainSize="0"/>
                    </a14:imgEffect>
                  </a14:imgLayer>
                </a14:imgProps>
              </a:ext>
              <a:ext uri="{28A0092B-C50C-407E-A947-70E740481C1C}">
                <a14:useLocalDpi xmlns:a14="http://schemas.microsoft.com/office/drawing/2010/main"/>
              </a:ext>
            </a:extLst>
          </a:blip>
          <a:srcRect l="92" r="22560"/>
          <a:stretch/>
        </p:blipFill>
        <p:spPr>
          <a:xfrm>
            <a:off x="0" y="1"/>
            <a:ext cx="12192000" cy="6857998"/>
          </a:xfrm>
          <a:prstGeom prst="rect">
            <a:avLst/>
          </a:prstGeom>
        </p:spPr>
      </p:pic>
      <p:sp>
        <p:nvSpPr>
          <p:cNvPr id="2" name="矩形 1">
            <a:extLst>
              <a:ext uri="{FF2B5EF4-FFF2-40B4-BE49-F238E27FC236}">
                <a16:creationId xmlns:a16="http://schemas.microsoft.com/office/drawing/2014/main" id="{CF1D9CE7-B066-BFBE-70C0-3DCDC39D05BC}"/>
              </a:ext>
            </a:extLst>
          </p:cNvPr>
          <p:cNvSpPr/>
          <p:nvPr userDrawn="1"/>
        </p:nvSpPr>
        <p:spPr>
          <a:xfrm>
            <a:off x="0" y="0"/>
            <a:ext cx="12192000" cy="6883400"/>
          </a:xfrm>
          <a:prstGeom prst="rect">
            <a:avLst/>
          </a:prstGeom>
          <a:gradFill>
            <a:gsLst>
              <a:gs pos="1000">
                <a:srgbClr val="0F1F46">
                  <a:lumMod val="93000"/>
                  <a:lumOff val="7000"/>
                  <a:alpha val="47000"/>
                </a:srgbClr>
              </a:gs>
              <a:gs pos="65000">
                <a:srgbClr val="0F1F46">
                  <a:alpha val="6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86671745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内容页 www.51pptmoban.com">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179254E7-47BE-4A49-895A-1C25E0EEC14F}"/>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FilmGrain grainSize="0"/>
                    </a14:imgEffect>
                  </a14:imgLayer>
                </a14:imgProps>
              </a:ext>
              <a:ext uri="{28A0092B-C50C-407E-A947-70E740481C1C}">
                <a14:useLocalDpi xmlns:a14="http://schemas.microsoft.com/office/drawing/2010/main"/>
              </a:ext>
            </a:extLst>
          </a:blip>
          <a:srcRect l="92" r="22560"/>
          <a:stretch/>
        </p:blipFill>
        <p:spPr>
          <a:xfrm>
            <a:off x="0" y="1"/>
            <a:ext cx="12192000" cy="6857998"/>
          </a:xfrm>
          <a:prstGeom prst="rect">
            <a:avLst/>
          </a:prstGeom>
        </p:spPr>
      </p:pic>
      <p:sp>
        <p:nvSpPr>
          <p:cNvPr id="2" name="矩形 1">
            <a:extLst>
              <a:ext uri="{FF2B5EF4-FFF2-40B4-BE49-F238E27FC236}">
                <a16:creationId xmlns:a16="http://schemas.microsoft.com/office/drawing/2014/main" id="{CF1D9CE7-B066-BFBE-70C0-3DCDC39D05BC}"/>
              </a:ext>
            </a:extLst>
          </p:cNvPr>
          <p:cNvSpPr/>
          <p:nvPr userDrawn="1"/>
        </p:nvSpPr>
        <p:spPr>
          <a:xfrm>
            <a:off x="0" y="0"/>
            <a:ext cx="12192000" cy="6883400"/>
          </a:xfrm>
          <a:prstGeom prst="rect">
            <a:avLst/>
          </a:prstGeom>
          <a:gradFill>
            <a:gsLst>
              <a:gs pos="1000">
                <a:srgbClr val="0F1F46">
                  <a:lumMod val="93000"/>
                  <a:lumOff val="7000"/>
                  <a:alpha val="47000"/>
                </a:srgbClr>
              </a:gs>
              <a:gs pos="65000">
                <a:srgbClr val="0F1F46">
                  <a:alpha val="6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占位符 5">
            <a:extLst>
              <a:ext uri="{FF2B5EF4-FFF2-40B4-BE49-F238E27FC236}">
                <a16:creationId xmlns:a16="http://schemas.microsoft.com/office/drawing/2014/main" id="{5BE1E6EC-DEBB-5842-B705-A5EB885DD5AC}"/>
              </a:ext>
            </a:extLst>
          </p:cNvPr>
          <p:cNvSpPr>
            <a:spLocks noGrp="1"/>
          </p:cNvSpPr>
          <p:nvPr>
            <p:ph type="body" sz="quarter" idx="10"/>
          </p:nvPr>
        </p:nvSpPr>
        <p:spPr>
          <a:xfrm>
            <a:off x="869652" y="362797"/>
            <a:ext cx="4637632" cy="532477"/>
          </a:xfrm>
          <a:prstGeom prst="rect">
            <a:avLst/>
          </a:prstGeom>
        </p:spPr>
        <p:txBody>
          <a:bodyPr anchor="b"/>
          <a:lstStyle>
            <a:lvl1pPr marL="0" indent="0" algn="l">
              <a:buNone/>
              <a:defRPr>
                <a:gradFill flip="none" rotWithShape="1">
                  <a:gsLst>
                    <a:gs pos="100000">
                      <a:schemeClr val="accent1">
                        <a:lumMod val="20000"/>
                        <a:lumOff val="80000"/>
                      </a:schemeClr>
                    </a:gs>
                    <a:gs pos="0">
                      <a:schemeClr val="accent1"/>
                    </a:gs>
                  </a:gsLst>
                  <a:lin ang="2700000" scaled="1"/>
                  <a:tileRect/>
                </a:gradFill>
                <a:latin typeface="+mj-ea"/>
                <a:ea typeface="+mj-ea"/>
              </a:defRPr>
            </a:lvl1pPr>
            <a:lvl2pPr marL="457200" indent="0" algn="l">
              <a:buNone/>
              <a:defRPr sz="2800">
                <a:gradFill>
                  <a:gsLst>
                    <a:gs pos="1000">
                      <a:schemeClr val="accent1">
                        <a:lumMod val="20000"/>
                        <a:lumOff val="80000"/>
                      </a:schemeClr>
                    </a:gs>
                    <a:gs pos="100000">
                      <a:schemeClr val="accent1"/>
                    </a:gs>
                  </a:gsLst>
                  <a:lin ang="5400000" scaled="0"/>
                </a:gradFill>
              </a:defRPr>
            </a:lvl2pPr>
            <a:lvl3pPr>
              <a:defRPr>
                <a:gradFill>
                  <a:gsLst>
                    <a:gs pos="1000">
                      <a:schemeClr val="accent1">
                        <a:lumMod val="20000"/>
                        <a:lumOff val="80000"/>
                      </a:schemeClr>
                    </a:gs>
                    <a:gs pos="100000">
                      <a:schemeClr val="accent1"/>
                    </a:gs>
                  </a:gsLst>
                  <a:lin ang="5400000" scaled="0"/>
                </a:gradFill>
              </a:defRPr>
            </a:lvl3pPr>
            <a:lvl4pPr>
              <a:defRPr>
                <a:gradFill>
                  <a:gsLst>
                    <a:gs pos="1000">
                      <a:schemeClr val="accent1">
                        <a:lumMod val="20000"/>
                        <a:lumOff val="80000"/>
                      </a:schemeClr>
                    </a:gs>
                    <a:gs pos="100000">
                      <a:schemeClr val="accent1"/>
                    </a:gs>
                  </a:gsLst>
                  <a:lin ang="5400000" scaled="0"/>
                </a:gradFill>
              </a:defRPr>
            </a:lvl4pPr>
            <a:lvl5pPr>
              <a:defRPr>
                <a:gradFill>
                  <a:gsLst>
                    <a:gs pos="1000">
                      <a:schemeClr val="accent1">
                        <a:lumMod val="20000"/>
                        <a:lumOff val="80000"/>
                      </a:schemeClr>
                    </a:gs>
                    <a:gs pos="100000">
                      <a:schemeClr val="accent1"/>
                    </a:gs>
                  </a:gsLst>
                  <a:lin ang="5400000" scaled="0"/>
                </a:gradFill>
              </a:defRPr>
            </a:lvl5pPr>
          </a:lstStyle>
          <a:p>
            <a:pPr lvl="0"/>
            <a:endParaRPr lang="zh-CN" altLang="en-US" dirty="0"/>
          </a:p>
        </p:txBody>
      </p:sp>
      <p:sp>
        <p:nvSpPr>
          <p:cNvPr id="13" name="任意多边形: 形状 12">
            <a:extLst>
              <a:ext uri="{FF2B5EF4-FFF2-40B4-BE49-F238E27FC236}">
                <a16:creationId xmlns:a16="http://schemas.microsoft.com/office/drawing/2014/main" id="{CE58D0D8-69DC-36C7-2432-D9AE90BEE4F1}"/>
              </a:ext>
            </a:extLst>
          </p:cNvPr>
          <p:cNvSpPr/>
          <p:nvPr userDrawn="1"/>
        </p:nvSpPr>
        <p:spPr>
          <a:xfrm rot="16200000">
            <a:off x="101862" y="193410"/>
            <a:ext cx="805628" cy="418809"/>
          </a:xfrm>
          <a:custGeom>
            <a:avLst/>
            <a:gdLst>
              <a:gd name="connsiteX0" fmla="*/ 805628 w 805628"/>
              <a:gd name="connsiteY0" fmla="*/ 0 h 418809"/>
              <a:gd name="connsiteX1" fmla="*/ 805628 w 805628"/>
              <a:gd name="connsiteY1" fmla="*/ 418809 h 418809"/>
              <a:gd name="connsiteX2" fmla="*/ 0 w 805628"/>
              <a:gd name="connsiteY2" fmla="*/ 418809 h 418809"/>
              <a:gd name="connsiteX3" fmla="*/ 146579 w 805628"/>
              <a:gd name="connsiteY3" fmla="*/ 209405 h 418809"/>
              <a:gd name="connsiteX4" fmla="*/ 0 w 805628"/>
              <a:gd name="connsiteY4" fmla="*/ 0 h 41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628" h="418809">
                <a:moveTo>
                  <a:pt x="805628" y="0"/>
                </a:moveTo>
                <a:lnTo>
                  <a:pt x="805628" y="418809"/>
                </a:lnTo>
                <a:lnTo>
                  <a:pt x="0" y="418809"/>
                </a:lnTo>
                <a:lnTo>
                  <a:pt x="146579" y="209405"/>
                </a:lnTo>
                <a:lnTo>
                  <a:pt x="0" y="0"/>
                </a:lnTo>
                <a:close/>
              </a:path>
            </a:pathLst>
          </a:custGeom>
          <a:gradFill flip="none" rotWithShape="1">
            <a:gsLst>
              <a:gs pos="6000">
                <a:schemeClr val="accent1"/>
              </a:gs>
              <a:gs pos="100000">
                <a:schemeClr val="accent1">
                  <a:lumMod val="20000"/>
                  <a:lumOff val="8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tx1"/>
              </a:solidFill>
            </a:endParaRPr>
          </a:p>
        </p:txBody>
      </p:sp>
    </p:spTree>
    <p:extLst>
      <p:ext uri="{BB962C8B-B14F-4D97-AF65-F5344CB8AC3E}">
        <p14:creationId xmlns:p14="http://schemas.microsoft.com/office/powerpoint/2010/main" val="1312884023"/>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2023/11/21</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5247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942212"/>
      </p:ext>
    </p:extLst>
  </p:cSld>
  <p:clrMap bg1="lt1" tx1="dk1" bg2="lt2" tx2="dk2" accent1="accent1" accent2="accent2" accent3="accent3" accent4="accent4" accent5="accent5" accent6="accent6" hlink="hlink" folHlink="folHlink"/>
  <p:sldLayoutIdLst>
    <p:sldLayoutId id="2147483722" r:id="rId1"/>
    <p:sldLayoutId id="2147483718" r:id="rId2"/>
    <p:sldLayoutId id="2147483723" r:id="rId3"/>
    <p:sldLayoutId id="214748372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microsoft.com/office/2007/relationships/hdphoto" Target="../media/hdphoto2.wdp"/><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20.xml"/><Relationship Id="rId7" Type="http://schemas.openxmlformats.org/officeDocument/2006/relationships/slideLayout" Target="../slideLayouts/slideLayout3.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s>
</file>

<file path=ppt/slides/_rels/slide12.xml.rels><?xml version="1.0" encoding="UTF-8" standalone="yes"?>
<Relationships xmlns="http://schemas.openxmlformats.org/package/2006/relationships"><Relationship Id="rId13" Type="http://schemas.openxmlformats.org/officeDocument/2006/relationships/tags" Target="../tags/tag36.xml"/><Relationship Id="rId18" Type="http://schemas.openxmlformats.org/officeDocument/2006/relationships/tags" Target="../tags/tag41.xml"/><Relationship Id="rId26" Type="http://schemas.openxmlformats.org/officeDocument/2006/relationships/tags" Target="../tags/tag49.xml"/><Relationship Id="rId39" Type="http://schemas.openxmlformats.org/officeDocument/2006/relationships/tags" Target="../tags/tag62.xml"/><Relationship Id="rId21" Type="http://schemas.openxmlformats.org/officeDocument/2006/relationships/tags" Target="../tags/tag44.xml"/><Relationship Id="rId34" Type="http://schemas.openxmlformats.org/officeDocument/2006/relationships/tags" Target="../tags/tag57.xml"/><Relationship Id="rId42" Type="http://schemas.openxmlformats.org/officeDocument/2006/relationships/tags" Target="../tags/tag65.xml"/><Relationship Id="rId47" Type="http://schemas.openxmlformats.org/officeDocument/2006/relationships/tags" Target="../tags/tag70.xml"/><Relationship Id="rId50" Type="http://schemas.openxmlformats.org/officeDocument/2006/relationships/tags" Target="../tags/tag73.xml"/><Relationship Id="rId55" Type="http://schemas.openxmlformats.org/officeDocument/2006/relationships/tags" Target="../tags/tag78.xml"/><Relationship Id="rId7" Type="http://schemas.openxmlformats.org/officeDocument/2006/relationships/tags" Target="../tags/tag30.xml"/><Relationship Id="rId2" Type="http://schemas.openxmlformats.org/officeDocument/2006/relationships/tags" Target="../tags/tag25.xml"/><Relationship Id="rId16" Type="http://schemas.openxmlformats.org/officeDocument/2006/relationships/tags" Target="../tags/tag39.xml"/><Relationship Id="rId29" Type="http://schemas.openxmlformats.org/officeDocument/2006/relationships/tags" Target="../tags/tag52.xml"/><Relationship Id="rId11" Type="http://schemas.openxmlformats.org/officeDocument/2006/relationships/tags" Target="../tags/tag34.xml"/><Relationship Id="rId24" Type="http://schemas.openxmlformats.org/officeDocument/2006/relationships/tags" Target="../tags/tag47.xml"/><Relationship Id="rId32" Type="http://schemas.openxmlformats.org/officeDocument/2006/relationships/tags" Target="../tags/tag55.xml"/><Relationship Id="rId37" Type="http://schemas.openxmlformats.org/officeDocument/2006/relationships/tags" Target="../tags/tag60.xml"/><Relationship Id="rId40" Type="http://schemas.openxmlformats.org/officeDocument/2006/relationships/tags" Target="../tags/tag63.xml"/><Relationship Id="rId45" Type="http://schemas.openxmlformats.org/officeDocument/2006/relationships/tags" Target="../tags/tag68.xml"/><Relationship Id="rId53" Type="http://schemas.openxmlformats.org/officeDocument/2006/relationships/tags" Target="../tags/tag76.xml"/><Relationship Id="rId58" Type="http://schemas.openxmlformats.org/officeDocument/2006/relationships/tags" Target="../tags/tag81.xml"/><Relationship Id="rId5" Type="http://schemas.openxmlformats.org/officeDocument/2006/relationships/tags" Target="../tags/tag28.xml"/><Relationship Id="rId61" Type="http://schemas.openxmlformats.org/officeDocument/2006/relationships/slideLayout" Target="../slideLayouts/slideLayout3.xml"/><Relationship Id="rId19" Type="http://schemas.openxmlformats.org/officeDocument/2006/relationships/tags" Target="../tags/tag42.xml"/><Relationship Id="rId14" Type="http://schemas.openxmlformats.org/officeDocument/2006/relationships/tags" Target="../tags/tag37.xml"/><Relationship Id="rId22" Type="http://schemas.openxmlformats.org/officeDocument/2006/relationships/tags" Target="../tags/tag45.xml"/><Relationship Id="rId27" Type="http://schemas.openxmlformats.org/officeDocument/2006/relationships/tags" Target="../tags/tag50.xml"/><Relationship Id="rId30" Type="http://schemas.openxmlformats.org/officeDocument/2006/relationships/tags" Target="../tags/tag53.xml"/><Relationship Id="rId35" Type="http://schemas.openxmlformats.org/officeDocument/2006/relationships/tags" Target="../tags/tag58.xml"/><Relationship Id="rId43" Type="http://schemas.openxmlformats.org/officeDocument/2006/relationships/tags" Target="../tags/tag66.xml"/><Relationship Id="rId48" Type="http://schemas.openxmlformats.org/officeDocument/2006/relationships/tags" Target="../tags/tag71.xml"/><Relationship Id="rId56" Type="http://schemas.openxmlformats.org/officeDocument/2006/relationships/tags" Target="../tags/tag79.xml"/><Relationship Id="rId8" Type="http://schemas.openxmlformats.org/officeDocument/2006/relationships/tags" Target="../tags/tag31.xml"/><Relationship Id="rId51" Type="http://schemas.openxmlformats.org/officeDocument/2006/relationships/tags" Target="../tags/tag74.xml"/><Relationship Id="rId3" Type="http://schemas.openxmlformats.org/officeDocument/2006/relationships/tags" Target="../tags/tag26.xml"/><Relationship Id="rId12" Type="http://schemas.openxmlformats.org/officeDocument/2006/relationships/tags" Target="../tags/tag35.xml"/><Relationship Id="rId17" Type="http://schemas.openxmlformats.org/officeDocument/2006/relationships/tags" Target="../tags/tag40.xml"/><Relationship Id="rId25" Type="http://schemas.openxmlformats.org/officeDocument/2006/relationships/tags" Target="../tags/tag48.xml"/><Relationship Id="rId33" Type="http://schemas.openxmlformats.org/officeDocument/2006/relationships/tags" Target="../tags/tag56.xml"/><Relationship Id="rId38" Type="http://schemas.openxmlformats.org/officeDocument/2006/relationships/tags" Target="../tags/tag61.xml"/><Relationship Id="rId46" Type="http://schemas.openxmlformats.org/officeDocument/2006/relationships/tags" Target="../tags/tag69.xml"/><Relationship Id="rId59" Type="http://schemas.openxmlformats.org/officeDocument/2006/relationships/tags" Target="../tags/tag82.xml"/><Relationship Id="rId20" Type="http://schemas.openxmlformats.org/officeDocument/2006/relationships/tags" Target="../tags/tag43.xml"/><Relationship Id="rId41" Type="http://schemas.openxmlformats.org/officeDocument/2006/relationships/tags" Target="../tags/tag64.xml"/><Relationship Id="rId54" Type="http://schemas.openxmlformats.org/officeDocument/2006/relationships/tags" Target="../tags/tag77.xml"/><Relationship Id="rId1" Type="http://schemas.openxmlformats.org/officeDocument/2006/relationships/tags" Target="../tags/tag24.xml"/><Relationship Id="rId6" Type="http://schemas.openxmlformats.org/officeDocument/2006/relationships/tags" Target="../tags/tag29.xml"/><Relationship Id="rId15" Type="http://schemas.openxmlformats.org/officeDocument/2006/relationships/tags" Target="../tags/tag38.xml"/><Relationship Id="rId23" Type="http://schemas.openxmlformats.org/officeDocument/2006/relationships/tags" Target="../tags/tag46.xml"/><Relationship Id="rId28" Type="http://schemas.openxmlformats.org/officeDocument/2006/relationships/tags" Target="../tags/tag51.xml"/><Relationship Id="rId36" Type="http://schemas.openxmlformats.org/officeDocument/2006/relationships/tags" Target="../tags/tag59.xml"/><Relationship Id="rId49" Type="http://schemas.openxmlformats.org/officeDocument/2006/relationships/tags" Target="../tags/tag72.xml"/><Relationship Id="rId57" Type="http://schemas.openxmlformats.org/officeDocument/2006/relationships/tags" Target="../tags/tag80.xml"/><Relationship Id="rId10" Type="http://schemas.openxmlformats.org/officeDocument/2006/relationships/tags" Target="../tags/tag33.xml"/><Relationship Id="rId31" Type="http://schemas.openxmlformats.org/officeDocument/2006/relationships/tags" Target="../tags/tag54.xml"/><Relationship Id="rId44" Type="http://schemas.openxmlformats.org/officeDocument/2006/relationships/tags" Target="../tags/tag67.xml"/><Relationship Id="rId52" Type="http://schemas.openxmlformats.org/officeDocument/2006/relationships/tags" Target="../tags/tag75.xml"/><Relationship Id="rId60" Type="http://schemas.openxmlformats.org/officeDocument/2006/relationships/tags" Target="../tags/tag83.xml"/><Relationship Id="rId4" Type="http://schemas.openxmlformats.org/officeDocument/2006/relationships/tags" Target="../tags/tag27.xml"/><Relationship Id="rId9" Type="http://schemas.openxmlformats.org/officeDocument/2006/relationships/tags" Target="../tags/tag3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15.png"/><Relationship Id="rId5" Type="http://schemas.openxmlformats.org/officeDocument/2006/relationships/notesSlide" Target="../notesSlides/notesSlide3.xml"/><Relationship Id="rId4"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microsoft.com/office/2007/relationships/hdphoto" Target="../media/hdphoto2.wdp"/><Relationship Id="rId5" Type="http://schemas.openxmlformats.org/officeDocument/2006/relationships/tags" Target="../tags/tag92.xml"/><Relationship Id="rId10" Type="http://schemas.openxmlformats.org/officeDocument/2006/relationships/image" Target="../media/image2.png"/><Relationship Id="rId4" Type="http://schemas.openxmlformats.org/officeDocument/2006/relationships/tags" Target="../tags/tag91.xml"/><Relationship Id="rId9"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http://www.51pptmoban.com/zt/jiuyeshizhan/" TargetMode="External"/><Relationship Id="rId5" Type="http://schemas.openxmlformats.org/officeDocument/2006/relationships/image" Target="../media/image20.sv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3.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tags" Target="../tags/tag16.xml"/><Relationship Id="rId7" Type="http://schemas.openxmlformats.org/officeDocument/2006/relationships/image" Target="../media/image10.jpe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id="{6D0C9456-C69D-5040-A390-4DE4FE37B4E1}"/>
              </a:ext>
            </a:extLst>
          </p:cNvPr>
          <p:cNvPicPr>
            <a:picLocks noChangeAspect="1"/>
          </p:cNvPicPr>
          <p:nvPr/>
        </p:nvPicPr>
        <p:blipFill>
          <a:blip r:embed="rId12">
            <a:extLst>
              <a:ext uri="{BEBA8EAE-BF5A-486C-A8C5-ECC9F3942E4B}">
                <a14:imgProps xmlns:a14="http://schemas.microsoft.com/office/drawing/2010/main">
                  <a14:imgLayer r:embed="rId13">
                    <a14:imgEffect>
                      <a14:artisticFilmGrain grainSize="12"/>
                    </a14:imgEffect>
                  </a14:imgLayer>
                </a14:imgProps>
              </a:ext>
            </a:extLst>
          </a:blip>
          <a:stretch>
            <a:fillRect/>
          </a:stretch>
        </p:blipFill>
        <p:spPr>
          <a:xfrm>
            <a:off x="0" y="0"/>
            <a:ext cx="12192000" cy="6857999"/>
          </a:xfrm>
          <a:prstGeom prst="rect">
            <a:avLst/>
          </a:prstGeom>
        </p:spPr>
      </p:pic>
      <p:sp>
        <p:nvSpPr>
          <p:cNvPr id="53" name="矩形 52">
            <a:extLst>
              <a:ext uri="{FF2B5EF4-FFF2-40B4-BE49-F238E27FC236}">
                <a16:creationId xmlns:a16="http://schemas.microsoft.com/office/drawing/2014/main" id="{B9187ACB-BBD2-599B-9F80-9938F656F0FB}"/>
              </a:ext>
            </a:extLst>
          </p:cNvPr>
          <p:cNvSpPr/>
          <p:nvPr/>
        </p:nvSpPr>
        <p:spPr>
          <a:xfrm>
            <a:off x="0" y="0"/>
            <a:ext cx="12192000" cy="6883400"/>
          </a:xfrm>
          <a:prstGeom prst="rect">
            <a:avLst/>
          </a:prstGeom>
          <a:gradFill>
            <a:gsLst>
              <a:gs pos="44000">
                <a:schemeClr val="accent2"/>
              </a:gs>
              <a:gs pos="1000">
                <a:schemeClr val="accent2"/>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PA-文本框 7">
            <a:extLst>
              <a:ext uri="{FF2B5EF4-FFF2-40B4-BE49-F238E27FC236}">
                <a16:creationId xmlns:a16="http://schemas.microsoft.com/office/drawing/2014/main" id="{823FA115-2363-03B2-AF49-D35CAD954748}"/>
              </a:ext>
            </a:extLst>
          </p:cNvPr>
          <p:cNvSpPr txBox="1"/>
          <p:nvPr>
            <p:custDataLst>
              <p:tags r:id="rId1"/>
            </p:custDataLst>
          </p:nvPr>
        </p:nvSpPr>
        <p:spPr>
          <a:xfrm>
            <a:off x="1113604" y="159946"/>
            <a:ext cx="9964792" cy="4416594"/>
          </a:xfrm>
          <a:prstGeom prst="rect">
            <a:avLst/>
          </a:prstGeom>
          <a:noFill/>
          <a:effectLst>
            <a:outerShdw blurRad="190500" dist="127000" dir="5400000" algn="t" rotWithShape="0">
              <a:schemeClr val="tx1">
                <a:lumMod val="75000"/>
                <a:lumOff val="25000"/>
                <a:alpha val="25000"/>
              </a:schemeClr>
            </a:outerShdw>
          </a:effectLst>
        </p:spPr>
        <p:txBody>
          <a:bodyPr wrap="square" lIns="0" tIns="0" rIns="0" bIns="0" rtlCol="0">
            <a:spAutoFit/>
          </a:bodyPr>
          <a:lstStyle/>
          <a:p>
            <a:pPr algn="dist"/>
            <a:r>
              <a:rPr lang="en-US" altLang="zh-CN" sz="28700" spc="600" dirty="0">
                <a:gradFill>
                  <a:gsLst>
                    <a:gs pos="31000">
                      <a:srgbClr val="E6E6E6">
                        <a:alpha val="10000"/>
                      </a:srgbClr>
                    </a:gs>
                    <a:gs pos="84000">
                      <a:srgbClr val="E6E6E6">
                        <a:alpha val="0"/>
                      </a:srgbClr>
                    </a:gs>
                  </a:gsLst>
                  <a:lin ang="5400000" scaled="0"/>
                </a:gradFill>
                <a:latin typeface="+mj-ea"/>
                <a:ea typeface="+mj-ea"/>
                <a:cs typeface="Segoe UI" panose="020B0502040204020203" pitchFamily="34" charset="0"/>
              </a:rPr>
              <a:t>2023</a:t>
            </a:r>
            <a:endParaRPr lang="zh-CN" altLang="en-US" sz="28700" spc="600" dirty="0">
              <a:gradFill>
                <a:gsLst>
                  <a:gs pos="31000">
                    <a:srgbClr val="E6E6E6">
                      <a:alpha val="10000"/>
                    </a:srgbClr>
                  </a:gs>
                  <a:gs pos="84000">
                    <a:srgbClr val="E6E6E6">
                      <a:alpha val="0"/>
                    </a:srgbClr>
                  </a:gs>
                </a:gsLst>
                <a:lin ang="5400000" scaled="0"/>
              </a:gradFill>
              <a:latin typeface="+mj-ea"/>
              <a:ea typeface="+mj-ea"/>
              <a:cs typeface="Segoe UI" panose="020B0502040204020203" pitchFamily="34" charset="0"/>
            </a:endParaRPr>
          </a:p>
        </p:txBody>
      </p:sp>
      <p:sp>
        <p:nvSpPr>
          <p:cNvPr id="38" name="PA-文本框 4">
            <a:extLst>
              <a:ext uri="{FF2B5EF4-FFF2-40B4-BE49-F238E27FC236}">
                <a16:creationId xmlns:a16="http://schemas.microsoft.com/office/drawing/2014/main" id="{C370B0FE-A38D-5FD8-685B-26AC0C763838}"/>
              </a:ext>
            </a:extLst>
          </p:cNvPr>
          <p:cNvSpPr txBox="1"/>
          <p:nvPr>
            <p:custDataLst>
              <p:tags r:id="rId2"/>
            </p:custDataLst>
          </p:nvPr>
        </p:nvSpPr>
        <p:spPr>
          <a:xfrm>
            <a:off x="3069976" y="3502806"/>
            <a:ext cx="6052048" cy="461665"/>
          </a:xfrm>
          <a:prstGeom prst="rect">
            <a:avLst/>
          </a:prstGeom>
          <a:noFill/>
        </p:spPr>
        <p:txBody>
          <a:bodyPr wrap="square" rtlCol="0">
            <a:spAutoFit/>
          </a:bodyPr>
          <a:lstStyle/>
          <a:p>
            <a:pPr algn="dist"/>
            <a:r>
              <a:rPr lang="zh-CN" altLang="en-US" sz="2400" b="1" spc="300" dirty="0">
                <a:gradFill>
                  <a:gsLst>
                    <a:gs pos="1000">
                      <a:schemeClr val="accent1">
                        <a:lumMod val="40000"/>
                        <a:lumOff val="60000"/>
                      </a:schemeClr>
                    </a:gs>
                    <a:gs pos="100000">
                      <a:schemeClr val="accent1"/>
                    </a:gs>
                  </a:gsLst>
                  <a:lin ang="5400000" scaled="1"/>
                </a:gradFill>
                <a:latin typeface="+mj-ea"/>
                <a:ea typeface="+mj-ea"/>
                <a:cs typeface="Lato" panose="020F0502020204030203" pitchFamily="34" charset="0"/>
              </a:rPr>
              <a:t>房地产企业研究报告</a:t>
            </a:r>
          </a:p>
        </p:txBody>
      </p:sp>
      <p:grpSp>
        <p:nvGrpSpPr>
          <p:cNvPr id="2" name="组合 1">
            <a:extLst>
              <a:ext uri="{FF2B5EF4-FFF2-40B4-BE49-F238E27FC236}">
                <a16:creationId xmlns:a16="http://schemas.microsoft.com/office/drawing/2014/main" id="{FBE1AF90-ADC6-3658-16BE-7259F968FC8F}"/>
              </a:ext>
            </a:extLst>
          </p:cNvPr>
          <p:cNvGrpSpPr/>
          <p:nvPr/>
        </p:nvGrpSpPr>
        <p:grpSpPr>
          <a:xfrm>
            <a:off x="1623405" y="1720889"/>
            <a:ext cx="8945193" cy="1378164"/>
            <a:chOff x="1623405" y="1720889"/>
            <a:chExt cx="8945193" cy="1378164"/>
          </a:xfrm>
        </p:grpSpPr>
        <p:sp>
          <p:nvSpPr>
            <p:cNvPr id="39" name="PA-文本框 7">
              <a:extLst>
                <a:ext uri="{FF2B5EF4-FFF2-40B4-BE49-F238E27FC236}">
                  <a16:creationId xmlns:a16="http://schemas.microsoft.com/office/drawing/2014/main" id="{33704E84-8898-B0A7-0A69-AD332F1C7C8F}"/>
                </a:ext>
              </a:extLst>
            </p:cNvPr>
            <p:cNvSpPr txBox="1"/>
            <p:nvPr>
              <p:custDataLst>
                <p:tags r:id="rId3"/>
              </p:custDataLst>
            </p:nvPr>
          </p:nvSpPr>
          <p:spPr>
            <a:xfrm>
              <a:off x="1623405" y="1722412"/>
              <a:ext cx="1248039" cy="1376641"/>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p>
              <a:pPr algn="ctr"/>
              <a:r>
                <a:rPr lang="zh-CN" altLang="en-US" sz="9240" dirty="0">
                  <a:gradFill>
                    <a:gsLst>
                      <a:gs pos="45000">
                        <a:srgbClr val="E6E6E6"/>
                      </a:gs>
                      <a:gs pos="95000">
                        <a:srgbClr val="E6E6E6">
                          <a:alpha val="0"/>
                        </a:srgbClr>
                      </a:gs>
                    </a:gsLst>
                    <a:lin ang="0" scaled="0"/>
                  </a:gradFill>
                  <a:latin typeface="+mj-ea"/>
                  <a:ea typeface="+mj-ea"/>
                  <a:cs typeface="Segoe UI" panose="020B0502040204020203" pitchFamily="34" charset="0"/>
                </a:rPr>
                <a:t>优</a:t>
              </a:r>
              <a:endParaRPr lang="zh-CN" altLang="en-US" sz="9240" spc="-300" dirty="0">
                <a:gradFill>
                  <a:gsLst>
                    <a:gs pos="45000">
                      <a:srgbClr val="E6E6E6"/>
                    </a:gs>
                    <a:gs pos="95000">
                      <a:srgbClr val="E6E6E6">
                        <a:alpha val="0"/>
                      </a:srgbClr>
                    </a:gs>
                  </a:gsLst>
                  <a:lin ang="0" scaled="0"/>
                </a:gradFill>
                <a:latin typeface="+mj-ea"/>
                <a:ea typeface="+mj-ea"/>
                <a:cs typeface="Segoe UI" panose="020B0502040204020203" pitchFamily="34" charset="0"/>
              </a:endParaRPr>
            </a:p>
          </p:txBody>
        </p:sp>
        <p:sp>
          <p:nvSpPr>
            <p:cNvPr id="40" name="PA-文本框 7">
              <a:extLst>
                <a:ext uri="{FF2B5EF4-FFF2-40B4-BE49-F238E27FC236}">
                  <a16:creationId xmlns:a16="http://schemas.microsoft.com/office/drawing/2014/main" id="{21B39B98-7F05-1BA7-D606-998AEA1B9896}"/>
                </a:ext>
              </a:extLst>
            </p:cNvPr>
            <p:cNvSpPr txBox="1"/>
            <p:nvPr>
              <p:custDataLst>
                <p:tags r:id="rId4"/>
              </p:custDataLst>
            </p:nvPr>
          </p:nvSpPr>
          <p:spPr>
            <a:xfrm>
              <a:off x="2734022" y="17208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p>
              <a:pPr algn="ctr"/>
              <a:r>
                <a:rPr lang="zh-CN" altLang="en-US" sz="9240" dirty="0">
                  <a:gradFill>
                    <a:gsLst>
                      <a:gs pos="45000">
                        <a:srgbClr val="E6E6E6"/>
                      </a:gs>
                      <a:gs pos="95000">
                        <a:srgbClr val="E6E6E6">
                          <a:alpha val="0"/>
                        </a:srgbClr>
                      </a:gs>
                    </a:gsLst>
                    <a:lin ang="0" scaled="0"/>
                  </a:gradFill>
                  <a:latin typeface="+mj-ea"/>
                  <a:ea typeface="+mj-ea"/>
                  <a:cs typeface="Segoe UI" panose="020B0502040204020203" pitchFamily="34" charset="0"/>
                </a:rPr>
                <a:t>化</a:t>
              </a:r>
            </a:p>
          </p:txBody>
        </p:sp>
        <p:sp>
          <p:nvSpPr>
            <p:cNvPr id="41" name="PA-文本框 7">
              <a:extLst>
                <a:ext uri="{FF2B5EF4-FFF2-40B4-BE49-F238E27FC236}">
                  <a16:creationId xmlns:a16="http://schemas.microsoft.com/office/drawing/2014/main" id="{6E0162E5-07D4-79BC-83E8-7AE987C6D795}"/>
                </a:ext>
              </a:extLst>
            </p:cNvPr>
            <p:cNvSpPr txBox="1"/>
            <p:nvPr>
              <p:custDataLst>
                <p:tags r:id="rId5"/>
              </p:custDataLst>
            </p:nvPr>
          </p:nvSpPr>
          <p:spPr>
            <a:xfrm>
              <a:off x="3779269" y="17208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p>
              <a:pPr algn="ctr"/>
              <a:r>
                <a:rPr lang="zh-CN" altLang="en-US" sz="9240" dirty="0">
                  <a:gradFill>
                    <a:gsLst>
                      <a:gs pos="45000">
                        <a:srgbClr val="E6E6E6"/>
                      </a:gs>
                      <a:gs pos="95000">
                        <a:srgbClr val="E6E6E6">
                          <a:alpha val="0"/>
                        </a:srgbClr>
                      </a:gs>
                    </a:gsLst>
                    <a:lin ang="0" scaled="0"/>
                  </a:gradFill>
                  <a:latin typeface="+mj-ea"/>
                  <a:ea typeface="+mj-ea"/>
                  <a:cs typeface="Segoe UI" panose="020B0502040204020203" pitchFamily="34" charset="0"/>
                </a:rPr>
                <a:t>模</a:t>
              </a:r>
            </a:p>
          </p:txBody>
        </p:sp>
        <p:sp>
          <p:nvSpPr>
            <p:cNvPr id="42" name="PA-文本框 7">
              <a:extLst>
                <a:ext uri="{FF2B5EF4-FFF2-40B4-BE49-F238E27FC236}">
                  <a16:creationId xmlns:a16="http://schemas.microsoft.com/office/drawing/2014/main" id="{2688E97B-8210-2856-A7E9-D86CF537D400}"/>
                </a:ext>
              </a:extLst>
            </p:cNvPr>
            <p:cNvSpPr txBox="1"/>
            <p:nvPr>
              <p:custDataLst>
                <p:tags r:id="rId6"/>
              </p:custDataLst>
            </p:nvPr>
          </p:nvSpPr>
          <p:spPr>
            <a:xfrm>
              <a:off x="4741575" y="17208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p>
              <a:pPr algn="ctr"/>
              <a:r>
                <a:rPr lang="zh-CN" altLang="en-US" sz="9240" dirty="0">
                  <a:gradFill>
                    <a:gsLst>
                      <a:gs pos="45000">
                        <a:srgbClr val="E6E6E6"/>
                      </a:gs>
                      <a:gs pos="95000">
                        <a:srgbClr val="E6E6E6">
                          <a:alpha val="0"/>
                        </a:srgbClr>
                      </a:gs>
                    </a:gsLst>
                    <a:lin ang="0" scaled="0"/>
                  </a:gradFill>
                  <a:latin typeface="+mj-ea"/>
                  <a:ea typeface="+mj-ea"/>
                  <a:cs typeface="Segoe UI" panose="020B0502040204020203" pitchFamily="34" charset="0"/>
                </a:rPr>
                <a:t>式</a:t>
              </a:r>
            </a:p>
          </p:txBody>
        </p:sp>
        <p:sp>
          <p:nvSpPr>
            <p:cNvPr id="43" name="PA-文本框 7">
              <a:extLst>
                <a:ext uri="{FF2B5EF4-FFF2-40B4-BE49-F238E27FC236}">
                  <a16:creationId xmlns:a16="http://schemas.microsoft.com/office/drawing/2014/main" id="{682A9746-06B0-B256-A7A8-7CF0FB3681A5}"/>
                </a:ext>
              </a:extLst>
            </p:cNvPr>
            <p:cNvSpPr txBox="1"/>
            <p:nvPr>
              <p:custDataLst>
                <p:tags r:id="rId7"/>
              </p:custDataLst>
            </p:nvPr>
          </p:nvSpPr>
          <p:spPr>
            <a:xfrm>
              <a:off x="6502684" y="17208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defPPr>
                <a:defRPr lang="en-US"/>
              </a:defPPr>
              <a:lvl1pPr>
                <a:defRPr sz="8800">
                  <a:gradFill>
                    <a:gsLst>
                      <a:gs pos="45000">
                        <a:schemeClr val="bg1"/>
                      </a:gs>
                      <a:gs pos="95000">
                        <a:srgbClr val="383E4E"/>
                      </a:gs>
                    </a:gsLst>
                    <a:lin ang="0" scaled="0"/>
                  </a:gradFill>
                  <a:latin typeface="思源宋体 CN Heavy" panose="02020900000000000000" pitchFamily="18" charset="-122"/>
                  <a:ea typeface="思源宋体 CN Heavy" panose="02020900000000000000" pitchFamily="18" charset="-122"/>
                  <a:cs typeface="Segoe UI" panose="020B0502040204020203" pitchFamily="34" charset="0"/>
                </a:defRPr>
              </a:lvl1pPr>
            </a:lstStyle>
            <a:p>
              <a:pPr algn="ctr"/>
              <a:r>
                <a:rPr lang="zh-CN" altLang="en-US" sz="9240" dirty="0">
                  <a:gradFill>
                    <a:gsLst>
                      <a:gs pos="45000">
                        <a:srgbClr val="E6E6E6"/>
                      </a:gs>
                      <a:gs pos="95000">
                        <a:srgbClr val="E6E6E6">
                          <a:alpha val="0"/>
                        </a:srgbClr>
                      </a:gs>
                    </a:gsLst>
                    <a:lin ang="0" scaled="0"/>
                  </a:gradFill>
                  <a:latin typeface="+mj-ea"/>
                  <a:ea typeface="+mj-ea"/>
                </a:rPr>
                <a:t>行</a:t>
              </a:r>
            </a:p>
          </p:txBody>
        </p:sp>
        <p:sp>
          <p:nvSpPr>
            <p:cNvPr id="44" name="PA-文本框 7">
              <a:extLst>
                <a:ext uri="{FF2B5EF4-FFF2-40B4-BE49-F238E27FC236}">
                  <a16:creationId xmlns:a16="http://schemas.microsoft.com/office/drawing/2014/main" id="{48E089A5-6C16-473F-E791-E4BD2D64A575}"/>
                </a:ext>
              </a:extLst>
            </p:cNvPr>
            <p:cNvSpPr txBox="1"/>
            <p:nvPr>
              <p:custDataLst>
                <p:tags r:id="rId8"/>
              </p:custDataLst>
            </p:nvPr>
          </p:nvSpPr>
          <p:spPr>
            <a:xfrm>
              <a:off x="7578686" y="17208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defPPr>
                <a:defRPr lang="en-US"/>
              </a:defPPr>
              <a:lvl1pPr>
                <a:defRPr sz="8800">
                  <a:gradFill>
                    <a:gsLst>
                      <a:gs pos="45000">
                        <a:schemeClr val="bg1"/>
                      </a:gs>
                      <a:gs pos="95000">
                        <a:srgbClr val="383E4E"/>
                      </a:gs>
                    </a:gsLst>
                    <a:lin ang="0" scaled="0"/>
                  </a:gradFill>
                  <a:latin typeface="思源宋体 CN Heavy" panose="02020900000000000000" pitchFamily="18" charset="-122"/>
                  <a:ea typeface="思源宋体 CN Heavy" panose="02020900000000000000" pitchFamily="18" charset="-122"/>
                  <a:cs typeface="Segoe UI" panose="020B0502040204020203" pitchFamily="34" charset="0"/>
                </a:defRPr>
              </a:lvl1pPr>
            </a:lstStyle>
            <a:p>
              <a:pPr algn="ctr"/>
              <a:r>
                <a:rPr lang="zh-CN" altLang="en-US" sz="9240" dirty="0">
                  <a:gradFill>
                    <a:gsLst>
                      <a:gs pos="45000">
                        <a:srgbClr val="E6E6E6"/>
                      </a:gs>
                      <a:gs pos="95000">
                        <a:srgbClr val="E6E6E6">
                          <a:alpha val="0"/>
                        </a:srgbClr>
                      </a:gs>
                    </a:gsLst>
                    <a:lin ang="0" scaled="0"/>
                  </a:gradFill>
                  <a:latin typeface="+mj-ea"/>
                  <a:ea typeface="+mj-ea"/>
                </a:rPr>
                <a:t>稳</a:t>
              </a:r>
            </a:p>
          </p:txBody>
        </p:sp>
        <p:sp>
          <p:nvSpPr>
            <p:cNvPr id="45" name="PA-文本框 7">
              <a:extLst>
                <a:ext uri="{FF2B5EF4-FFF2-40B4-BE49-F238E27FC236}">
                  <a16:creationId xmlns:a16="http://schemas.microsoft.com/office/drawing/2014/main" id="{536B845B-9813-783D-13FD-86A005B49E02}"/>
                </a:ext>
              </a:extLst>
            </p:cNvPr>
            <p:cNvSpPr txBox="1"/>
            <p:nvPr>
              <p:custDataLst>
                <p:tags r:id="rId9"/>
              </p:custDataLst>
            </p:nvPr>
          </p:nvSpPr>
          <p:spPr>
            <a:xfrm>
              <a:off x="8654692" y="17208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defPPr>
                <a:defRPr lang="en-US"/>
              </a:defPPr>
              <a:lvl1pPr>
                <a:defRPr sz="8800">
                  <a:gradFill>
                    <a:gsLst>
                      <a:gs pos="45000">
                        <a:schemeClr val="bg1"/>
                      </a:gs>
                      <a:gs pos="95000">
                        <a:srgbClr val="383E4E"/>
                      </a:gs>
                    </a:gsLst>
                    <a:lin ang="0" scaled="0"/>
                  </a:gradFill>
                  <a:latin typeface="思源宋体 CN Heavy" panose="02020900000000000000" pitchFamily="18" charset="-122"/>
                  <a:ea typeface="思源宋体 CN Heavy" panose="02020900000000000000" pitchFamily="18" charset="-122"/>
                  <a:cs typeface="Segoe UI" panose="020B0502040204020203" pitchFamily="34" charset="0"/>
                </a:defRPr>
              </a:lvl1pPr>
            </a:lstStyle>
            <a:p>
              <a:pPr algn="ctr"/>
              <a:r>
                <a:rPr lang="zh-CN" altLang="en-US" sz="9240" dirty="0">
                  <a:gradFill>
                    <a:gsLst>
                      <a:gs pos="45000">
                        <a:srgbClr val="E6E6E6"/>
                      </a:gs>
                      <a:gs pos="95000">
                        <a:srgbClr val="E6E6E6">
                          <a:alpha val="0"/>
                        </a:srgbClr>
                      </a:gs>
                    </a:gsLst>
                    <a:lin ang="0" scaled="0"/>
                  </a:gradFill>
                  <a:latin typeface="+mj-ea"/>
                  <a:ea typeface="+mj-ea"/>
                </a:rPr>
                <a:t>致</a:t>
              </a:r>
            </a:p>
          </p:txBody>
        </p:sp>
        <p:sp>
          <p:nvSpPr>
            <p:cNvPr id="46" name="PA-文本框 7">
              <a:extLst>
                <a:ext uri="{FF2B5EF4-FFF2-40B4-BE49-F238E27FC236}">
                  <a16:creationId xmlns:a16="http://schemas.microsoft.com/office/drawing/2014/main" id="{E82A2A62-B758-D510-4CE7-3F4A1BEBA165}"/>
                </a:ext>
              </a:extLst>
            </p:cNvPr>
            <p:cNvSpPr txBox="1"/>
            <p:nvPr>
              <p:custDataLst>
                <p:tags r:id="rId10"/>
              </p:custDataLst>
            </p:nvPr>
          </p:nvSpPr>
          <p:spPr>
            <a:xfrm>
              <a:off x="9638259" y="17208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defPPr>
                <a:defRPr lang="en-US"/>
              </a:defPPr>
              <a:lvl1pPr>
                <a:defRPr sz="8800">
                  <a:gradFill>
                    <a:gsLst>
                      <a:gs pos="45000">
                        <a:schemeClr val="bg1"/>
                      </a:gs>
                      <a:gs pos="95000">
                        <a:srgbClr val="383E4E"/>
                      </a:gs>
                    </a:gsLst>
                    <a:lin ang="0" scaled="0"/>
                  </a:gradFill>
                  <a:latin typeface="思源宋体 CN Heavy" panose="02020900000000000000" pitchFamily="18" charset="-122"/>
                  <a:ea typeface="思源宋体 CN Heavy" panose="02020900000000000000" pitchFamily="18" charset="-122"/>
                  <a:cs typeface="Segoe UI" panose="020B0502040204020203" pitchFamily="34" charset="0"/>
                </a:defRPr>
              </a:lvl1pPr>
            </a:lstStyle>
            <a:p>
              <a:pPr algn="ctr"/>
              <a:r>
                <a:rPr lang="zh-CN" altLang="en-US" sz="9240" dirty="0">
                  <a:gradFill>
                    <a:gsLst>
                      <a:gs pos="45000">
                        <a:srgbClr val="E6E6E6"/>
                      </a:gs>
                      <a:gs pos="95000">
                        <a:srgbClr val="E6E6E6">
                          <a:alpha val="0"/>
                        </a:srgbClr>
                      </a:gs>
                    </a:gsLst>
                    <a:lin ang="0" scaled="0"/>
                  </a:gradFill>
                  <a:latin typeface="+mj-ea"/>
                  <a:ea typeface="+mj-ea"/>
                </a:rPr>
                <a:t>远</a:t>
              </a:r>
            </a:p>
          </p:txBody>
        </p:sp>
      </p:grpSp>
    </p:spTree>
    <p:extLst>
      <p:ext uri="{BB962C8B-B14F-4D97-AF65-F5344CB8AC3E}">
        <p14:creationId xmlns:p14="http://schemas.microsoft.com/office/powerpoint/2010/main" val="3021387651"/>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73F78A91-DC67-C048-FC47-E3B72FDE8FDC}"/>
              </a:ext>
            </a:extLst>
          </p:cNvPr>
          <p:cNvSpPr/>
          <p:nvPr/>
        </p:nvSpPr>
        <p:spPr>
          <a:xfrm>
            <a:off x="1280160" y="0"/>
            <a:ext cx="2743200" cy="5902452"/>
          </a:xfrm>
          <a:custGeom>
            <a:avLst/>
            <a:gdLst>
              <a:gd name="connsiteX0" fmla="*/ 0 w 2743200"/>
              <a:gd name="connsiteY0" fmla="*/ 0 h 5902452"/>
              <a:gd name="connsiteX1" fmla="*/ 2743200 w 2743200"/>
              <a:gd name="connsiteY1" fmla="*/ 0 h 5902452"/>
              <a:gd name="connsiteX2" fmla="*/ 2743200 w 2743200"/>
              <a:gd name="connsiteY2" fmla="*/ 5013195 h 5902452"/>
              <a:gd name="connsiteX3" fmla="*/ 2743200 w 2743200"/>
              <a:gd name="connsiteY3" fmla="*/ 5120640 h 5902452"/>
              <a:gd name="connsiteX4" fmla="*/ 2743200 w 2743200"/>
              <a:gd name="connsiteY4" fmla="*/ 5902452 h 5902452"/>
              <a:gd name="connsiteX5" fmla="*/ 1371600 w 2743200"/>
              <a:gd name="connsiteY5" fmla="*/ 5214369 h 5902452"/>
              <a:gd name="connsiteX6" fmla="*/ 0 w 2743200"/>
              <a:gd name="connsiteY6" fmla="*/ 5902452 h 5902452"/>
              <a:gd name="connsiteX7" fmla="*/ 0 w 2743200"/>
              <a:gd name="connsiteY7" fmla="*/ 5120640 h 5902452"/>
              <a:gd name="connsiteX8" fmla="*/ 0 w 2743200"/>
              <a:gd name="connsiteY8" fmla="*/ 5013195 h 590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5902452">
                <a:moveTo>
                  <a:pt x="0" y="0"/>
                </a:moveTo>
                <a:lnTo>
                  <a:pt x="2743200" y="0"/>
                </a:lnTo>
                <a:lnTo>
                  <a:pt x="2743200" y="5013195"/>
                </a:lnTo>
                <a:lnTo>
                  <a:pt x="2743200" y="5120640"/>
                </a:lnTo>
                <a:lnTo>
                  <a:pt x="2743200" y="5902452"/>
                </a:lnTo>
                <a:lnTo>
                  <a:pt x="1371600" y="5214369"/>
                </a:lnTo>
                <a:lnTo>
                  <a:pt x="0" y="5902452"/>
                </a:lnTo>
                <a:lnTo>
                  <a:pt x="0" y="5120640"/>
                </a:lnTo>
                <a:lnTo>
                  <a:pt x="0" y="5013195"/>
                </a:lnTo>
                <a:close/>
              </a:path>
            </a:pathLst>
          </a:custGeom>
          <a:gradFill flip="none" rotWithShape="1">
            <a:gsLst>
              <a:gs pos="80000">
                <a:schemeClr val="accent1">
                  <a:lumMod val="60000"/>
                  <a:lumOff val="40000"/>
                </a:schemeClr>
              </a:gs>
              <a:gs pos="1000">
                <a:schemeClr val="accent1">
                  <a:lumMod val="20000"/>
                  <a:lumOff val="80000"/>
                </a:schemeClr>
              </a:gs>
              <a:gs pos="100000">
                <a:schemeClr val="accent1"/>
              </a:gs>
            </a:gsLst>
            <a:lin ang="5400000" scaled="1"/>
            <a:tileRect/>
          </a:gradFill>
          <a:ln w="12700" cap="flat" cmpd="sng" algn="ctr">
            <a:noFill/>
            <a:prstDash val="solid"/>
            <a:miter lim="800000"/>
          </a:ln>
          <a:effectLst/>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mj-ea"/>
              <a:ea typeface="OPPOSans H"/>
              <a:cs typeface="+mn-cs"/>
            </a:endParaRPr>
          </a:p>
        </p:txBody>
      </p:sp>
      <p:cxnSp>
        <p:nvCxnSpPr>
          <p:cNvPr id="5" name="直接连接符 4">
            <a:extLst>
              <a:ext uri="{FF2B5EF4-FFF2-40B4-BE49-F238E27FC236}">
                <a16:creationId xmlns:a16="http://schemas.microsoft.com/office/drawing/2014/main" id="{9CF73A9E-778C-E1C5-DDD8-21AB74107179}"/>
              </a:ext>
            </a:extLst>
          </p:cNvPr>
          <p:cNvCxnSpPr>
            <a:cxnSpLocks/>
          </p:cNvCxnSpPr>
          <p:nvPr/>
        </p:nvCxnSpPr>
        <p:spPr>
          <a:xfrm>
            <a:off x="4023360" y="4424579"/>
            <a:ext cx="8183155" cy="0"/>
          </a:xfrm>
          <a:prstGeom prst="line">
            <a:avLst/>
          </a:prstGeom>
          <a:noFill/>
          <a:ln w="6350" cap="flat" cmpd="sng" algn="ctr">
            <a:solidFill>
              <a:srgbClr val="FEF0DE"/>
            </a:solidFill>
            <a:prstDash val="solid"/>
            <a:miter lim="800000"/>
          </a:ln>
          <a:effectLst/>
        </p:spPr>
      </p:cxnSp>
      <p:cxnSp>
        <p:nvCxnSpPr>
          <p:cNvPr id="6" name="直接连接符 5">
            <a:extLst>
              <a:ext uri="{FF2B5EF4-FFF2-40B4-BE49-F238E27FC236}">
                <a16:creationId xmlns:a16="http://schemas.microsoft.com/office/drawing/2014/main" id="{425ABE6E-15B3-1D86-22A1-ACC5AC0D48C5}"/>
              </a:ext>
            </a:extLst>
          </p:cNvPr>
          <p:cNvCxnSpPr>
            <a:cxnSpLocks/>
          </p:cNvCxnSpPr>
          <p:nvPr/>
        </p:nvCxnSpPr>
        <p:spPr>
          <a:xfrm>
            <a:off x="-26125" y="1669143"/>
            <a:ext cx="1292950" cy="0"/>
          </a:xfrm>
          <a:prstGeom prst="line">
            <a:avLst/>
          </a:prstGeom>
          <a:noFill/>
          <a:ln w="6350" cap="flat" cmpd="sng" algn="ctr">
            <a:solidFill>
              <a:srgbClr val="FEF0DE"/>
            </a:solidFill>
            <a:prstDash val="solid"/>
            <a:miter lim="800000"/>
          </a:ln>
          <a:effectLst/>
        </p:spPr>
      </p:cxnSp>
      <p:grpSp>
        <p:nvGrpSpPr>
          <p:cNvPr id="7" name="组合 6">
            <a:extLst>
              <a:ext uri="{FF2B5EF4-FFF2-40B4-BE49-F238E27FC236}">
                <a16:creationId xmlns:a16="http://schemas.microsoft.com/office/drawing/2014/main" id="{520AF41D-7328-A44B-67AB-03DD780A79DA}"/>
              </a:ext>
            </a:extLst>
          </p:cNvPr>
          <p:cNvGrpSpPr/>
          <p:nvPr/>
        </p:nvGrpSpPr>
        <p:grpSpPr>
          <a:xfrm flipH="1" flipV="1">
            <a:off x="11472801" y="5727192"/>
            <a:ext cx="545783" cy="350519"/>
            <a:chOff x="-2609850" y="-1581150"/>
            <a:chExt cx="545783" cy="350519"/>
          </a:xfrm>
          <a:gradFill flip="none" rotWithShape="1">
            <a:gsLst>
              <a:gs pos="33000">
                <a:srgbClr val="FEF0DE"/>
              </a:gs>
              <a:gs pos="87000">
                <a:srgbClr val="072362">
                  <a:alpha val="0"/>
                </a:srgbClr>
              </a:gs>
            </a:gsLst>
            <a:lin ang="2700000" scaled="1"/>
            <a:tileRect/>
          </a:gradFill>
        </p:grpSpPr>
        <p:sp>
          <p:nvSpPr>
            <p:cNvPr id="8" name="椭圆 7">
              <a:extLst>
                <a:ext uri="{FF2B5EF4-FFF2-40B4-BE49-F238E27FC236}">
                  <a16:creationId xmlns:a16="http://schemas.microsoft.com/office/drawing/2014/main" id="{B033CE51-B877-5CB3-0DC1-E197CA994CEF}"/>
                </a:ext>
              </a:extLst>
            </p:cNvPr>
            <p:cNvSpPr/>
            <p:nvPr/>
          </p:nvSpPr>
          <p:spPr>
            <a:xfrm>
              <a:off x="-260985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 name="椭圆 8">
              <a:extLst>
                <a:ext uri="{FF2B5EF4-FFF2-40B4-BE49-F238E27FC236}">
                  <a16:creationId xmlns:a16="http://schemas.microsoft.com/office/drawing/2014/main" id="{699F8C85-63FF-7DD0-3B76-7973709A6981}"/>
                </a:ext>
              </a:extLst>
            </p:cNvPr>
            <p:cNvSpPr/>
            <p:nvPr/>
          </p:nvSpPr>
          <p:spPr>
            <a:xfrm>
              <a:off x="-252650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 name="椭圆 9">
              <a:extLst>
                <a:ext uri="{FF2B5EF4-FFF2-40B4-BE49-F238E27FC236}">
                  <a16:creationId xmlns:a16="http://schemas.microsoft.com/office/drawing/2014/main" id="{E4FAE8DB-3720-373E-90C9-655173AE860A}"/>
                </a:ext>
              </a:extLst>
            </p:cNvPr>
            <p:cNvSpPr/>
            <p:nvPr/>
          </p:nvSpPr>
          <p:spPr>
            <a:xfrm>
              <a:off x="-2443162"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 name="椭圆 10">
              <a:extLst>
                <a:ext uri="{FF2B5EF4-FFF2-40B4-BE49-F238E27FC236}">
                  <a16:creationId xmlns:a16="http://schemas.microsoft.com/office/drawing/2014/main" id="{1990A03A-B36A-57B3-B7A7-D3E384E70951}"/>
                </a:ext>
              </a:extLst>
            </p:cNvPr>
            <p:cNvSpPr/>
            <p:nvPr/>
          </p:nvSpPr>
          <p:spPr>
            <a:xfrm>
              <a:off x="-2359818"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 name="椭圆 11">
              <a:extLst>
                <a:ext uri="{FF2B5EF4-FFF2-40B4-BE49-F238E27FC236}">
                  <a16:creationId xmlns:a16="http://schemas.microsoft.com/office/drawing/2014/main" id="{12EB2E8E-41C8-3C86-A06C-7C3237793759}"/>
                </a:ext>
              </a:extLst>
            </p:cNvPr>
            <p:cNvSpPr/>
            <p:nvPr/>
          </p:nvSpPr>
          <p:spPr>
            <a:xfrm>
              <a:off x="-2276474"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 name="椭圆 12">
              <a:extLst>
                <a:ext uri="{FF2B5EF4-FFF2-40B4-BE49-F238E27FC236}">
                  <a16:creationId xmlns:a16="http://schemas.microsoft.com/office/drawing/2014/main" id="{705F7F4C-8326-3462-4AAF-83DB4D69C6D8}"/>
                </a:ext>
              </a:extLst>
            </p:cNvPr>
            <p:cNvSpPr/>
            <p:nvPr/>
          </p:nvSpPr>
          <p:spPr>
            <a:xfrm>
              <a:off x="-219313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 name="椭圆 13">
              <a:extLst>
                <a:ext uri="{FF2B5EF4-FFF2-40B4-BE49-F238E27FC236}">
                  <a16:creationId xmlns:a16="http://schemas.microsoft.com/office/drawing/2014/main" id="{3535B467-7AD9-8E04-765B-8A70F86703AF}"/>
                </a:ext>
              </a:extLst>
            </p:cNvPr>
            <p:cNvSpPr/>
            <p:nvPr/>
          </p:nvSpPr>
          <p:spPr>
            <a:xfrm>
              <a:off x="-210978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 name="椭圆 14">
              <a:extLst>
                <a:ext uri="{FF2B5EF4-FFF2-40B4-BE49-F238E27FC236}">
                  <a16:creationId xmlns:a16="http://schemas.microsoft.com/office/drawing/2014/main" id="{427EFAF2-9BF1-6188-6CC8-48A1415A9FC9}"/>
                </a:ext>
              </a:extLst>
            </p:cNvPr>
            <p:cNvSpPr/>
            <p:nvPr/>
          </p:nvSpPr>
          <p:spPr>
            <a:xfrm>
              <a:off x="-260985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6" name="椭圆 15">
              <a:extLst>
                <a:ext uri="{FF2B5EF4-FFF2-40B4-BE49-F238E27FC236}">
                  <a16:creationId xmlns:a16="http://schemas.microsoft.com/office/drawing/2014/main" id="{188BEE45-ACE0-67F2-84C6-ED16E05B7EDB}"/>
                </a:ext>
              </a:extLst>
            </p:cNvPr>
            <p:cNvSpPr/>
            <p:nvPr/>
          </p:nvSpPr>
          <p:spPr>
            <a:xfrm>
              <a:off x="-252650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7" name="椭圆 16">
              <a:extLst>
                <a:ext uri="{FF2B5EF4-FFF2-40B4-BE49-F238E27FC236}">
                  <a16:creationId xmlns:a16="http://schemas.microsoft.com/office/drawing/2014/main" id="{7BBAC17D-FEDE-210D-C6B7-BAB719EA458D}"/>
                </a:ext>
              </a:extLst>
            </p:cNvPr>
            <p:cNvSpPr/>
            <p:nvPr/>
          </p:nvSpPr>
          <p:spPr>
            <a:xfrm>
              <a:off x="-2443162"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8" name="椭圆 17">
              <a:extLst>
                <a:ext uri="{FF2B5EF4-FFF2-40B4-BE49-F238E27FC236}">
                  <a16:creationId xmlns:a16="http://schemas.microsoft.com/office/drawing/2014/main" id="{BB7D4C5A-4005-D911-0FA7-230F3751817E}"/>
                </a:ext>
              </a:extLst>
            </p:cNvPr>
            <p:cNvSpPr/>
            <p:nvPr/>
          </p:nvSpPr>
          <p:spPr>
            <a:xfrm>
              <a:off x="-2359818"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9" name="椭圆 18">
              <a:extLst>
                <a:ext uri="{FF2B5EF4-FFF2-40B4-BE49-F238E27FC236}">
                  <a16:creationId xmlns:a16="http://schemas.microsoft.com/office/drawing/2014/main" id="{B78E32F5-FD5B-5DCF-E19E-7CBAF2311BD2}"/>
                </a:ext>
              </a:extLst>
            </p:cNvPr>
            <p:cNvSpPr/>
            <p:nvPr/>
          </p:nvSpPr>
          <p:spPr>
            <a:xfrm>
              <a:off x="-2276474"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0" name="椭圆 19">
              <a:extLst>
                <a:ext uri="{FF2B5EF4-FFF2-40B4-BE49-F238E27FC236}">
                  <a16:creationId xmlns:a16="http://schemas.microsoft.com/office/drawing/2014/main" id="{2B1FF71C-EA68-6496-84D1-22028FF976A8}"/>
                </a:ext>
              </a:extLst>
            </p:cNvPr>
            <p:cNvSpPr/>
            <p:nvPr/>
          </p:nvSpPr>
          <p:spPr>
            <a:xfrm>
              <a:off x="-219313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1" name="椭圆 20">
              <a:extLst>
                <a:ext uri="{FF2B5EF4-FFF2-40B4-BE49-F238E27FC236}">
                  <a16:creationId xmlns:a16="http://schemas.microsoft.com/office/drawing/2014/main" id="{BCC52C89-81BC-D416-F0A3-42F95016EAB4}"/>
                </a:ext>
              </a:extLst>
            </p:cNvPr>
            <p:cNvSpPr/>
            <p:nvPr/>
          </p:nvSpPr>
          <p:spPr>
            <a:xfrm>
              <a:off x="-210978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2" name="椭圆 21">
              <a:extLst>
                <a:ext uri="{FF2B5EF4-FFF2-40B4-BE49-F238E27FC236}">
                  <a16:creationId xmlns:a16="http://schemas.microsoft.com/office/drawing/2014/main" id="{3DC8CDAF-E9D0-360A-3EFE-0D0B76E0775C}"/>
                </a:ext>
              </a:extLst>
            </p:cNvPr>
            <p:cNvSpPr/>
            <p:nvPr/>
          </p:nvSpPr>
          <p:spPr>
            <a:xfrm>
              <a:off x="-260985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3" name="椭圆 22">
              <a:extLst>
                <a:ext uri="{FF2B5EF4-FFF2-40B4-BE49-F238E27FC236}">
                  <a16:creationId xmlns:a16="http://schemas.microsoft.com/office/drawing/2014/main" id="{72C60236-61A9-2336-D1CE-4E162F1A45E3}"/>
                </a:ext>
              </a:extLst>
            </p:cNvPr>
            <p:cNvSpPr/>
            <p:nvPr/>
          </p:nvSpPr>
          <p:spPr>
            <a:xfrm>
              <a:off x="-252650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4" name="椭圆 23">
              <a:extLst>
                <a:ext uri="{FF2B5EF4-FFF2-40B4-BE49-F238E27FC236}">
                  <a16:creationId xmlns:a16="http://schemas.microsoft.com/office/drawing/2014/main" id="{FE18BA45-8EB7-E179-F3C0-814136475AEF}"/>
                </a:ext>
              </a:extLst>
            </p:cNvPr>
            <p:cNvSpPr/>
            <p:nvPr/>
          </p:nvSpPr>
          <p:spPr>
            <a:xfrm>
              <a:off x="-2443162"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5" name="椭圆 24">
              <a:extLst>
                <a:ext uri="{FF2B5EF4-FFF2-40B4-BE49-F238E27FC236}">
                  <a16:creationId xmlns:a16="http://schemas.microsoft.com/office/drawing/2014/main" id="{FC57E586-5E23-DB24-05C5-7C2B2E01BC93}"/>
                </a:ext>
              </a:extLst>
            </p:cNvPr>
            <p:cNvSpPr/>
            <p:nvPr/>
          </p:nvSpPr>
          <p:spPr>
            <a:xfrm>
              <a:off x="-2359818"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6" name="椭圆 25">
              <a:extLst>
                <a:ext uri="{FF2B5EF4-FFF2-40B4-BE49-F238E27FC236}">
                  <a16:creationId xmlns:a16="http://schemas.microsoft.com/office/drawing/2014/main" id="{2B71CD53-2832-8C49-5614-5C972D1DF2F3}"/>
                </a:ext>
              </a:extLst>
            </p:cNvPr>
            <p:cNvSpPr/>
            <p:nvPr/>
          </p:nvSpPr>
          <p:spPr>
            <a:xfrm>
              <a:off x="-2276474"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7" name="椭圆 26">
              <a:extLst>
                <a:ext uri="{FF2B5EF4-FFF2-40B4-BE49-F238E27FC236}">
                  <a16:creationId xmlns:a16="http://schemas.microsoft.com/office/drawing/2014/main" id="{6457E657-4D08-A465-D7AB-E9A3C41BFEDC}"/>
                </a:ext>
              </a:extLst>
            </p:cNvPr>
            <p:cNvSpPr/>
            <p:nvPr/>
          </p:nvSpPr>
          <p:spPr>
            <a:xfrm>
              <a:off x="-219313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8" name="椭圆 27">
              <a:extLst>
                <a:ext uri="{FF2B5EF4-FFF2-40B4-BE49-F238E27FC236}">
                  <a16:creationId xmlns:a16="http://schemas.microsoft.com/office/drawing/2014/main" id="{10097F7B-B870-DBAB-4F8E-B013F441FCF6}"/>
                </a:ext>
              </a:extLst>
            </p:cNvPr>
            <p:cNvSpPr/>
            <p:nvPr/>
          </p:nvSpPr>
          <p:spPr>
            <a:xfrm>
              <a:off x="-210978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9" name="椭圆 28">
              <a:extLst>
                <a:ext uri="{FF2B5EF4-FFF2-40B4-BE49-F238E27FC236}">
                  <a16:creationId xmlns:a16="http://schemas.microsoft.com/office/drawing/2014/main" id="{1EA45CFD-7FE2-2CDA-82DE-E5F2E3ECF169}"/>
                </a:ext>
              </a:extLst>
            </p:cNvPr>
            <p:cNvSpPr/>
            <p:nvPr/>
          </p:nvSpPr>
          <p:spPr>
            <a:xfrm>
              <a:off x="-260985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0" name="椭圆 29">
              <a:extLst>
                <a:ext uri="{FF2B5EF4-FFF2-40B4-BE49-F238E27FC236}">
                  <a16:creationId xmlns:a16="http://schemas.microsoft.com/office/drawing/2014/main" id="{32F65EA5-4C2A-61B4-1239-83D3AE661EF2}"/>
                </a:ext>
              </a:extLst>
            </p:cNvPr>
            <p:cNvSpPr/>
            <p:nvPr/>
          </p:nvSpPr>
          <p:spPr>
            <a:xfrm>
              <a:off x="-252650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1" name="椭圆 30">
              <a:extLst>
                <a:ext uri="{FF2B5EF4-FFF2-40B4-BE49-F238E27FC236}">
                  <a16:creationId xmlns:a16="http://schemas.microsoft.com/office/drawing/2014/main" id="{1CA47C03-3479-0AEF-D6D5-40AE48286820}"/>
                </a:ext>
              </a:extLst>
            </p:cNvPr>
            <p:cNvSpPr/>
            <p:nvPr/>
          </p:nvSpPr>
          <p:spPr>
            <a:xfrm>
              <a:off x="-2443162"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2" name="椭圆 31">
              <a:extLst>
                <a:ext uri="{FF2B5EF4-FFF2-40B4-BE49-F238E27FC236}">
                  <a16:creationId xmlns:a16="http://schemas.microsoft.com/office/drawing/2014/main" id="{84816CC9-8BEA-94AF-AB4A-A883A783CB2B}"/>
                </a:ext>
              </a:extLst>
            </p:cNvPr>
            <p:cNvSpPr/>
            <p:nvPr/>
          </p:nvSpPr>
          <p:spPr>
            <a:xfrm>
              <a:off x="-2359818"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3" name="椭圆 32">
              <a:extLst>
                <a:ext uri="{FF2B5EF4-FFF2-40B4-BE49-F238E27FC236}">
                  <a16:creationId xmlns:a16="http://schemas.microsoft.com/office/drawing/2014/main" id="{77A0CD2B-AD2A-E205-5135-073B8AF23F0A}"/>
                </a:ext>
              </a:extLst>
            </p:cNvPr>
            <p:cNvSpPr/>
            <p:nvPr/>
          </p:nvSpPr>
          <p:spPr>
            <a:xfrm>
              <a:off x="-2276474"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4" name="椭圆 33">
              <a:extLst>
                <a:ext uri="{FF2B5EF4-FFF2-40B4-BE49-F238E27FC236}">
                  <a16:creationId xmlns:a16="http://schemas.microsoft.com/office/drawing/2014/main" id="{A9B6E16E-A5E8-6D1A-C028-4F21BEEBE715}"/>
                </a:ext>
              </a:extLst>
            </p:cNvPr>
            <p:cNvSpPr/>
            <p:nvPr/>
          </p:nvSpPr>
          <p:spPr>
            <a:xfrm>
              <a:off x="-219313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5" name="椭圆 34">
              <a:extLst>
                <a:ext uri="{FF2B5EF4-FFF2-40B4-BE49-F238E27FC236}">
                  <a16:creationId xmlns:a16="http://schemas.microsoft.com/office/drawing/2014/main" id="{6EE5215B-2F28-2783-1257-E618C0EFF628}"/>
                </a:ext>
              </a:extLst>
            </p:cNvPr>
            <p:cNvSpPr/>
            <p:nvPr/>
          </p:nvSpPr>
          <p:spPr>
            <a:xfrm>
              <a:off x="-210978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6" name="椭圆 35">
              <a:extLst>
                <a:ext uri="{FF2B5EF4-FFF2-40B4-BE49-F238E27FC236}">
                  <a16:creationId xmlns:a16="http://schemas.microsoft.com/office/drawing/2014/main" id="{67464B88-41AF-B718-F1E3-88E150B2FFEF}"/>
                </a:ext>
              </a:extLst>
            </p:cNvPr>
            <p:cNvSpPr/>
            <p:nvPr/>
          </p:nvSpPr>
          <p:spPr>
            <a:xfrm>
              <a:off x="-260985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7" name="椭圆 36">
              <a:extLst>
                <a:ext uri="{FF2B5EF4-FFF2-40B4-BE49-F238E27FC236}">
                  <a16:creationId xmlns:a16="http://schemas.microsoft.com/office/drawing/2014/main" id="{BCFA1390-D0DE-07A4-AC0C-13D903186480}"/>
                </a:ext>
              </a:extLst>
            </p:cNvPr>
            <p:cNvSpPr/>
            <p:nvPr/>
          </p:nvSpPr>
          <p:spPr>
            <a:xfrm>
              <a:off x="-252650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8" name="椭圆 37">
              <a:extLst>
                <a:ext uri="{FF2B5EF4-FFF2-40B4-BE49-F238E27FC236}">
                  <a16:creationId xmlns:a16="http://schemas.microsoft.com/office/drawing/2014/main" id="{65916929-DF06-AADD-FA28-0D2978C98F47}"/>
                </a:ext>
              </a:extLst>
            </p:cNvPr>
            <p:cNvSpPr/>
            <p:nvPr/>
          </p:nvSpPr>
          <p:spPr>
            <a:xfrm>
              <a:off x="-2443162"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9" name="椭圆 38">
              <a:extLst>
                <a:ext uri="{FF2B5EF4-FFF2-40B4-BE49-F238E27FC236}">
                  <a16:creationId xmlns:a16="http://schemas.microsoft.com/office/drawing/2014/main" id="{347CFC1C-12B1-A1D9-C638-9C2CBB7CEEFF}"/>
                </a:ext>
              </a:extLst>
            </p:cNvPr>
            <p:cNvSpPr/>
            <p:nvPr/>
          </p:nvSpPr>
          <p:spPr>
            <a:xfrm>
              <a:off x="-2359818"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0" name="椭圆 39">
              <a:extLst>
                <a:ext uri="{FF2B5EF4-FFF2-40B4-BE49-F238E27FC236}">
                  <a16:creationId xmlns:a16="http://schemas.microsoft.com/office/drawing/2014/main" id="{018DB209-9A2C-A266-77B4-43150C6B2131}"/>
                </a:ext>
              </a:extLst>
            </p:cNvPr>
            <p:cNvSpPr/>
            <p:nvPr/>
          </p:nvSpPr>
          <p:spPr>
            <a:xfrm>
              <a:off x="-2276474"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1" name="椭圆 40">
              <a:extLst>
                <a:ext uri="{FF2B5EF4-FFF2-40B4-BE49-F238E27FC236}">
                  <a16:creationId xmlns:a16="http://schemas.microsoft.com/office/drawing/2014/main" id="{4D394353-C9A3-2402-D229-E72FB0450F14}"/>
                </a:ext>
              </a:extLst>
            </p:cNvPr>
            <p:cNvSpPr/>
            <p:nvPr/>
          </p:nvSpPr>
          <p:spPr>
            <a:xfrm>
              <a:off x="-219313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2" name="椭圆 41">
              <a:extLst>
                <a:ext uri="{FF2B5EF4-FFF2-40B4-BE49-F238E27FC236}">
                  <a16:creationId xmlns:a16="http://schemas.microsoft.com/office/drawing/2014/main" id="{97C53B60-4028-8D59-6549-7875A77FFA08}"/>
                </a:ext>
              </a:extLst>
            </p:cNvPr>
            <p:cNvSpPr/>
            <p:nvPr/>
          </p:nvSpPr>
          <p:spPr>
            <a:xfrm>
              <a:off x="-210978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grpSp>
      <p:pic>
        <p:nvPicPr>
          <p:cNvPr id="43" name="PA_图片 480">
            <a:extLst>
              <a:ext uri="{FF2B5EF4-FFF2-40B4-BE49-F238E27FC236}">
                <a16:creationId xmlns:a16="http://schemas.microsoft.com/office/drawing/2014/main" id="{B8EDDE29-E18E-0232-735F-025089DEEE7E}"/>
              </a:ext>
            </a:extLst>
          </p:cNvPr>
          <p:cNvPicPr>
            <a:picLocks noChangeAspect="1"/>
          </p:cNvPicPr>
          <p:nvPr>
            <p:custDataLst>
              <p:tags r:id="rId1"/>
            </p:custDataLst>
          </p:nvPr>
        </p:nvPicPr>
        <p:blipFill>
          <a:blip r:embed="rId3" cstate="screen">
            <a:extLst>
              <a:ext uri="{28A0092B-C50C-407E-A947-70E740481C1C}">
                <a14:useLocalDpi xmlns:a14="http://schemas.microsoft.com/office/drawing/2010/main"/>
              </a:ext>
            </a:extLst>
          </a:blip>
          <a:stretch>
            <a:fillRect/>
          </a:stretch>
        </p:blipFill>
        <p:spPr>
          <a:xfrm>
            <a:off x="4059397" y="4295772"/>
            <a:ext cx="2015837" cy="257614"/>
          </a:xfrm>
          <a:prstGeom prst="rect">
            <a:avLst/>
          </a:prstGeom>
        </p:spPr>
      </p:pic>
      <p:sp>
        <p:nvSpPr>
          <p:cNvPr id="91" name="文本框 90">
            <a:extLst>
              <a:ext uri="{FF2B5EF4-FFF2-40B4-BE49-F238E27FC236}">
                <a16:creationId xmlns:a16="http://schemas.microsoft.com/office/drawing/2014/main" id="{7D9FD1C3-EE94-954B-0486-FE19D220DC56}"/>
              </a:ext>
            </a:extLst>
          </p:cNvPr>
          <p:cNvSpPr txBox="1"/>
          <p:nvPr/>
        </p:nvSpPr>
        <p:spPr>
          <a:xfrm>
            <a:off x="1612671" y="4138233"/>
            <a:ext cx="2078179" cy="369332"/>
          </a:xfrm>
          <a:prstGeom prst="rect">
            <a:avLst/>
          </a:prstGeom>
          <a:noFill/>
        </p:spPr>
        <p:txBody>
          <a:bodyPr wrap="square" lIns="0" tIns="0" rIns="0" bIns="0" rtlCol="0" anchor="t">
            <a:spAutoFit/>
          </a:bodyPr>
          <a:lstStyle/>
          <a:p>
            <a:pPr algn="dist"/>
            <a:r>
              <a:rPr lang="en-US" altLang="zh-CN" sz="2400" b="1" dirty="0">
                <a:solidFill>
                  <a:schemeClr val="accent2">
                    <a:lumMod val="90000"/>
                    <a:lumOff val="10000"/>
                  </a:schemeClr>
                </a:solidFill>
                <a:latin typeface="+mj-ea"/>
                <a:ea typeface="+mj-ea"/>
              </a:rPr>
              <a:t>PART THREE</a:t>
            </a:r>
            <a:endParaRPr lang="zh-CN" altLang="en-US" sz="2400" b="1" dirty="0">
              <a:solidFill>
                <a:schemeClr val="accent2">
                  <a:lumMod val="90000"/>
                  <a:lumOff val="10000"/>
                </a:schemeClr>
              </a:solidFill>
              <a:latin typeface="+mj-ea"/>
              <a:ea typeface="+mj-ea"/>
            </a:endParaRPr>
          </a:p>
        </p:txBody>
      </p:sp>
      <p:sp>
        <p:nvSpPr>
          <p:cNvPr id="92" name="文本框 91">
            <a:extLst>
              <a:ext uri="{FF2B5EF4-FFF2-40B4-BE49-F238E27FC236}">
                <a16:creationId xmlns:a16="http://schemas.microsoft.com/office/drawing/2014/main" id="{B9F19450-6382-EB62-D05A-55909913E4D9}"/>
              </a:ext>
            </a:extLst>
          </p:cNvPr>
          <p:cNvSpPr txBox="1"/>
          <p:nvPr/>
        </p:nvSpPr>
        <p:spPr>
          <a:xfrm>
            <a:off x="1487980" y="2081525"/>
            <a:ext cx="2327561" cy="2123658"/>
          </a:xfrm>
          <a:prstGeom prst="rect">
            <a:avLst/>
          </a:prstGeom>
          <a:noFill/>
        </p:spPr>
        <p:txBody>
          <a:bodyPr wrap="none" lIns="0" tIns="0" rIns="0" bIns="0" rtlCol="0" anchor="t">
            <a:spAutoFit/>
          </a:bodyPr>
          <a:lstStyle/>
          <a:p>
            <a:pPr algn="ctr"/>
            <a:r>
              <a:rPr lang="en-US" altLang="zh-CN" sz="13800" dirty="0">
                <a:ln w="25400">
                  <a:gradFill>
                    <a:gsLst>
                      <a:gs pos="0">
                        <a:schemeClr val="accent2"/>
                      </a:gs>
                      <a:gs pos="100000">
                        <a:schemeClr val="accent2">
                          <a:lumMod val="90000"/>
                          <a:lumOff val="10000"/>
                        </a:schemeClr>
                      </a:gs>
                    </a:gsLst>
                    <a:lin ang="5400000" scaled="1"/>
                  </a:gradFill>
                </a:ln>
                <a:noFill/>
                <a:latin typeface="+mj-lt"/>
                <a:ea typeface="+mj-ea"/>
              </a:rPr>
              <a:t>03</a:t>
            </a:r>
            <a:endParaRPr lang="zh-CN" altLang="en-US" sz="13800" dirty="0">
              <a:ln w="25400">
                <a:gradFill>
                  <a:gsLst>
                    <a:gs pos="0">
                      <a:schemeClr val="accent2"/>
                    </a:gs>
                    <a:gs pos="100000">
                      <a:schemeClr val="accent2">
                        <a:lumMod val="90000"/>
                        <a:lumOff val="10000"/>
                      </a:schemeClr>
                    </a:gs>
                  </a:gsLst>
                  <a:lin ang="5400000" scaled="1"/>
                </a:gradFill>
              </a:ln>
              <a:noFill/>
              <a:latin typeface="+mj-lt"/>
              <a:ea typeface="+mj-ea"/>
            </a:endParaRPr>
          </a:p>
        </p:txBody>
      </p:sp>
      <p:sp>
        <p:nvSpPr>
          <p:cNvPr id="93" name="文本框 92">
            <a:extLst>
              <a:ext uri="{FF2B5EF4-FFF2-40B4-BE49-F238E27FC236}">
                <a16:creationId xmlns:a16="http://schemas.microsoft.com/office/drawing/2014/main" id="{28FF895C-FDBE-D3CD-6963-603CA94B619E}"/>
              </a:ext>
            </a:extLst>
          </p:cNvPr>
          <p:cNvSpPr txBox="1"/>
          <p:nvPr/>
        </p:nvSpPr>
        <p:spPr>
          <a:xfrm>
            <a:off x="4857934" y="2293620"/>
            <a:ext cx="6530791" cy="1862048"/>
          </a:xfrm>
          <a:prstGeom prst="rect">
            <a:avLst/>
          </a:prstGeom>
          <a:noFill/>
        </p:spPr>
        <p:txBody>
          <a:bodyPr wrap="square" rtlCol="0">
            <a:spAutoFit/>
          </a:bodyPr>
          <a:lstStyle/>
          <a:p>
            <a:pPr algn="dist"/>
            <a:r>
              <a:rPr lang="zh-CN" altLang="en-US" sz="11500" dirty="0">
                <a:gradFill flip="none" rotWithShape="1">
                  <a:gsLst>
                    <a:gs pos="57000">
                      <a:schemeClr val="accent1">
                        <a:lumMod val="60000"/>
                        <a:lumOff val="40000"/>
                      </a:schemeClr>
                    </a:gs>
                    <a:gs pos="0">
                      <a:schemeClr val="accent1">
                        <a:lumMod val="60000"/>
                        <a:lumOff val="40000"/>
                      </a:schemeClr>
                    </a:gs>
                    <a:gs pos="99000">
                      <a:schemeClr val="accent1">
                        <a:lumMod val="20000"/>
                        <a:lumOff val="80000"/>
                      </a:schemeClr>
                    </a:gs>
                  </a:gsLst>
                  <a:lin ang="2700000" scaled="1"/>
                  <a:tileRect/>
                </a:gradFill>
                <a:latin typeface="+mj-ea"/>
                <a:ea typeface="+mj-ea"/>
              </a:rPr>
              <a:t>运营表现</a:t>
            </a:r>
          </a:p>
        </p:txBody>
      </p:sp>
      <p:grpSp>
        <p:nvGrpSpPr>
          <p:cNvPr id="118" name="组合 117">
            <a:extLst>
              <a:ext uri="{FF2B5EF4-FFF2-40B4-BE49-F238E27FC236}">
                <a16:creationId xmlns:a16="http://schemas.microsoft.com/office/drawing/2014/main" id="{3BE657E3-2208-67EE-CE4F-C13776586F84}"/>
              </a:ext>
            </a:extLst>
          </p:cNvPr>
          <p:cNvGrpSpPr/>
          <p:nvPr/>
        </p:nvGrpSpPr>
        <p:grpSpPr>
          <a:xfrm>
            <a:off x="42045" y="508000"/>
            <a:ext cx="1224780" cy="786592"/>
            <a:chOff x="-2609850" y="-1581150"/>
            <a:chExt cx="545783" cy="350519"/>
          </a:xfrm>
          <a:gradFill flip="none" rotWithShape="1">
            <a:gsLst>
              <a:gs pos="33000">
                <a:srgbClr val="FEF0DE"/>
              </a:gs>
              <a:gs pos="86000">
                <a:srgbClr val="072362">
                  <a:alpha val="0"/>
                </a:srgbClr>
              </a:gs>
            </a:gsLst>
            <a:lin ang="2700000" scaled="1"/>
            <a:tileRect/>
          </a:gradFill>
        </p:grpSpPr>
        <p:sp>
          <p:nvSpPr>
            <p:cNvPr id="119" name="椭圆 118">
              <a:extLst>
                <a:ext uri="{FF2B5EF4-FFF2-40B4-BE49-F238E27FC236}">
                  <a16:creationId xmlns:a16="http://schemas.microsoft.com/office/drawing/2014/main" id="{D837B8A6-7FF4-8353-4156-10D7B65A5CB7}"/>
                </a:ext>
              </a:extLst>
            </p:cNvPr>
            <p:cNvSpPr/>
            <p:nvPr/>
          </p:nvSpPr>
          <p:spPr>
            <a:xfrm>
              <a:off x="-260985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0" name="椭圆 119">
              <a:extLst>
                <a:ext uri="{FF2B5EF4-FFF2-40B4-BE49-F238E27FC236}">
                  <a16:creationId xmlns:a16="http://schemas.microsoft.com/office/drawing/2014/main" id="{ABB2A46F-7B1E-0EF0-2153-0EFABC438022}"/>
                </a:ext>
              </a:extLst>
            </p:cNvPr>
            <p:cNvSpPr/>
            <p:nvPr/>
          </p:nvSpPr>
          <p:spPr>
            <a:xfrm>
              <a:off x="-252650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1" name="椭圆 120">
              <a:extLst>
                <a:ext uri="{FF2B5EF4-FFF2-40B4-BE49-F238E27FC236}">
                  <a16:creationId xmlns:a16="http://schemas.microsoft.com/office/drawing/2014/main" id="{4E9E8C16-1342-C829-C908-F19A6C69A509}"/>
                </a:ext>
              </a:extLst>
            </p:cNvPr>
            <p:cNvSpPr/>
            <p:nvPr/>
          </p:nvSpPr>
          <p:spPr>
            <a:xfrm>
              <a:off x="-2443162"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2" name="椭圆 121">
              <a:extLst>
                <a:ext uri="{FF2B5EF4-FFF2-40B4-BE49-F238E27FC236}">
                  <a16:creationId xmlns:a16="http://schemas.microsoft.com/office/drawing/2014/main" id="{6EBD809F-B836-C2CF-C8A7-E836A65EA18D}"/>
                </a:ext>
              </a:extLst>
            </p:cNvPr>
            <p:cNvSpPr/>
            <p:nvPr/>
          </p:nvSpPr>
          <p:spPr>
            <a:xfrm>
              <a:off x="-2359818"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3" name="椭圆 122">
              <a:extLst>
                <a:ext uri="{FF2B5EF4-FFF2-40B4-BE49-F238E27FC236}">
                  <a16:creationId xmlns:a16="http://schemas.microsoft.com/office/drawing/2014/main" id="{902C27E9-8CAE-D9F9-D507-988AF347C32B}"/>
                </a:ext>
              </a:extLst>
            </p:cNvPr>
            <p:cNvSpPr/>
            <p:nvPr/>
          </p:nvSpPr>
          <p:spPr>
            <a:xfrm>
              <a:off x="-2276474"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4" name="椭圆 123">
              <a:extLst>
                <a:ext uri="{FF2B5EF4-FFF2-40B4-BE49-F238E27FC236}">
                  <a16:creationId xmlns:a16="http://schemas.microsoft.com/office/drawing/2014/main" id="{BC35080A-9550-56C2-49FD-3F04D180434E}"/>
                </a:ext>
              </a:extLst>
            </p:cNvPr>
            <p:cNvSpPr/>
            <p:nvPr/>
          </p:nvSpPr>
          <p:spPr>
            <a:xfrm>
              <a:off x="-219313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5" name="椭圆 124">
              <a:extLst>
                <a:ext uri="{FF2B5EF4-FFF2-40B4-BE49-F238E27FC236}">
                  <a16:creationId xmlns:a16="http://schemas.microsoft.com/office/drawing/2014/main" id="{945E6BF6-F44B-85C4-57A4-69A43FC38A4F}"/>
                </a:ext>
              </a:extLst>
            </p:cNvPr>
            <p:cNvSpPr/>
            <p:nvPr/>
          </p:nvSpPr>
          <p:spPr>
            <a:xfrm>
              <a:off x="-210978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6" name="椭圆 125">
              <a:extLst>
                <a:ext uri="{FF2B5EF4-FFF2-40B4-BE49-F238E27FC236}">
                  <a16:creationId xmlns:a16="http://schemas.microsoft.com/office/drawing/2014/main" id="{ABD97EF1-D4DA-2D7B-8042-A5EF92BFBA2F}"/>
                </a:ext>
              </a:extLst>
            </p:cNvPr>
            <p:cNvSpPr/>
            <p:nvPr/>
          </p:nvSpPr>
          <p:spPr>
            <a:xfrm>
              <a:off x="-260985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7" name="椭圆 126">
              <a:extLst>
                <a:ext uri="{FF2B5EF4-FFF2-40B4-BE49-F238E27FC236}">
                  <a16:creationId xmlns:a16="http://schemas.microsoft.com/office/drawing/2014/main" id="{79D0BCB1-68B7-395F-C8F4-47E1C35EE289}"/>
                </a:ext>
              </a:extLst>
            </p:cNvPr>
            <p:cNvSpPr/>
            <p:nvPr/>
          </p:nvSpPr>
          <p:spPr>
            <a:xfrm>
              <a:off x="-252650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8" name="椭圆 127">
              <a:extLst>
                <a:ext uri="{FF2B5EF4-FFF2-40B4-BE49-F238E27FC236}">
                  <a16:creationId xmlns:a16="http://schemas.microsoft.com/office/drawing/2014/main" id="{9DDD5125-DCEA-FA26-1BF5-09E8BFA7143C}"/>
                </a:ext>
              </a:extLst>
            </p:cNvPr>
            <p:cNvSpPr/>
            <p:nvPr/>
          </p:nvSpPr>
          <p:spPr>
            <a:xfrm>
              <a:off x="-2443162"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9" name="椭圆 128">
              <a:extLst>
                <a:ext uri="{FF2B5EF4-FFF2-40B4-BE49-F238E27FC236}">
                  <a16:creationId xmlns:a16="http://schemas.microsoft.com/office/drawing/2014/main" id="{1176AE79-5058-2EFA-D00C-924A7AB8CA02}"/>
                </a:ext>
              </a:extLst>
            </p:cNvPr>
            <p:cNvSpPr/>
            <p:nvPr/>
          </p:nvSpPr>
          <p:spPr>
            <a:xfrm>
              <a:off x="-2359818"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0" name="椭圆 129">
              <a:extLst>
                <a:ext uri="{FF2B5EF4-FFF2-40B4-BE49-F238E27FC236}">
                  <a16:creationId xmlns:a16="http://schemas.microsoft.com/office/drawing/2014/main" id="{10E95726-69C5-41CF-EBEF-13BFD25E1E0E}"/>
                </a:ext>
              </a:extLst>
            </p:cNvPr>
            <p:cNvSpPr/>
            <p:nvPr/>
          </p:nvSpPr>
          <p:spPr>
            <a:xfrm>
              <a:off x="-2276474"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1" name="椭圆 130">
              <a:extLst>
                <a:ext uri="{FF2B5EF4-FFF2-40B4-BE49-F238E27FC236}">
                  <a16:creationId xmlns:a16="http://schemas.microsoft.com/office/drawing/2014/main" id="{EBAC8161-DB42-6C57-0D6C-9E15F691E34A}"/>
                </a:ext>
              </a:extLst>
            </p:cNvPr>
            <p:cNvSpPr/>
            <p:nvPr/>
          </p:nvSpPr>
          <p:spPr>
            <a:xfrm>
              <a:off x="-219313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2" name="椭圆 131">
              <a:extLst>
                <a:ext uri="{FF2B5EF4-FFF2-40B4-BE49-F238E27FC236}">
                  <a16:creationId xmlns:a16="http://schemas.microsoft.com/office/drawing/2014/main" id="{0379C507-A17A-34DD-C580-02FDC7CBC208}"/>
                </a:ext>
              </a:extLst>
            </p:cNvPr>
            <p:cNvSpPr/>
            <p:nvPr/>
          </p:nvSpPr>
          <p:spPr>
            <a:xfrm>
              <a:off x="-210978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3" name="椭圆 132">
              <a:extLst>
                <a:ext uri="{FF2B5EF4-FFF2-40B4-BE49-F238E27FC236}">
                  <a16:creationId xmlns:a16="http://schemas.microsoft.com/office/drawing/2014/main" id="{354B9916-D1E9-475F-596D-736E8B762271}"/>
                </a:ext>
              </a:extLst>
            </p:cNvPr>
            <p:cNvSpPr/>
            <p:nvPr/>
          </p:nvSpPr>
          <p:spPr>
            <a:xfrm>
              <a:off x="-260985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4" name="椭圆 133">
              <a:extLst>
                <a:ext uri="{FF2B5EF4-FFF2-40B4-BE49-F238E27FC236}">
                  <a16:creationId xmlns:a16="http://schemas.microsoft.com/office/drawing/2014/main" id="{EABD3C0D-3BAD-B381-AE58-A2C65D3CB66E}"/>
                </a:ext>
              </a:extLst>
            </p:cNvPr>
            <p:cNvSpPr/>
            <p:nvPr/>
          </p:nvSpPr>
          <p:spPr>
            <a:xfrm>
              <a:off x="-252650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5" name="椭圆 134">
              <a:extLst>
                <a:ext uri="{FF2B5EF4-FFF2-40B4-BE49-F238E27FC236}">
                  <a16:creationId xmlns:a16="http://schemas.microsoft.com/office/drawing/2014/main" id="{82E565BE-D505-A4D2-6BB8-4BFF88520651}"/>
                </a:ext>
              </a:extLst>
            </p:cNvPr>
            <p:cNvSpPr/>
            <p:nvPr/>
          </p:nvSpPr>
          <p:spPr>
            <a:xfrm>
              <a:off x="-2443162"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6" name="椭圆 135">
              <a:extLst>
                <a:ext uri="{FF2B5EF4-FFF2-40B4-BE49-F238E27FC236}">
                  <a16:creationId xmlns:a16="http://schemas.microsoft.com/office/drawing/2014/main" id="{4500BA55-1D0E-0F69-2901-3143F3D8FC09}"/>
                </a:ext>
              </a:extLst>
            </p:cNvPr>
            <p:cNvSpPr/>
            <p:nvPr/>
          </p:nvSpPr>
          <p:spPr>
            <a:xfrm>
              <a:off x="-2359818"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7" name="椭圆 136">
              <a:extLst>
                <a:ext uri="{FF2B5EF4-FFF2-40B4-BE49-F238E27FC236}">
                  <a16:creationId xmlns:a16="http://schemas.microsoft.com/office/drawing/2014/main" id="{EFB5EE22-35FA-2EB1-987D-090199491D48}"/>
                </a:ext>
              </a:extLst>
            </p:cNvPr>
            <p:cNvSpPr/>
            <p:nvPr/>
          </p:nvSpPr>
          <p:spPr>
            <a:xfrm>
              <a:off x="-2276474"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8" name="椭圆 137">
              <a:extLst>
                <a:ext uri="{FF2B5EF4-FFF2-40B4-BE49-F238E27FC236}">
                  <a16:creationId xmlns:a16="http://schemas.microsoft.com/office/drawing/2014/main" id="{79E85528-6553-28EF-CEFD-6922987AC0EF}"/>
                </a:ext>
              </a:extLst>
            </p:cNvPr>
            <p:cNvSpPr/>
            <p:nvPr/>
          </p:nvSpPr>
          <p:spPr>
            <a:xfrm>
              <a:off x="-219313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9" name="椭圆 138">
              <a:extLst>
                <a:ext uri="{FF2B5EF4-FFF2-40B4-BE49-F238E27FC236}">
                  <a16:creationId xmlns:a16="http://schemas.microsoft.com/office/drawing/2014/main" id="{437BB957-737E-DB22-26BF-FDA85FCBA18C}"/>
                </a:ext>
              </a:extLst>
            </p:cNvPr>
            <p:cNvSpPr/>
            <p:nvPr/>
          </p:nvSpPr>
          <p:spPr>
            <a:xfrm>
              <a:off x="-210978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0" name="椭圆 139">
              <a:extLst>
                <a:ext uri="{FF2B5EF4-FFF2-40B4-BE49-F238E27FC236}">
                  <a16:creationId xmlns:a16="http://schemas.microsoft.com/office/drawing/2014/main" id="{084C353A-5BD1-218C-3EE8-44B90FBD8A6A}"/>
                </a:ext>
              </a:extLst>
            </p:cNvPr>
            <p:cNvSpPr/>
            <p:nvPr/>
          </p:nvSpPr>
          <p:spPr>
            <a:xfrm>
              <a:off x="-260985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1" name="椭圆 140">
              <a:extLst>
                <a:ext uri="{FF2B5EF4-FFF2-40B4-BE49-F238E27FC236}">
                  <a16:creationId xmlns:a16="http://schemas.microsoft.com/office/drawing/2014/main" id="{DF095E18-C041-C685-C18A-9DC986535C35}"/>
                </a:ext>
              </a:extLst>
            </p:cNvPr>
            <p:cNvSpPr/>
            <p:nvPr/>
          </p:nvSpPr>
          <p:spPr>
            <a:xfrm>
              <a:off x="-252650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2" name="椭圆 141">
              <a:extLst>
                <a:ext uri="{FF2B5EF4-FFF2-40B4-BE49-F238E27FC236}">
                  <a16:creationId xmlns:a16="http://schemas.microsoft.com/office/drawing/2014/main" id="{27A85113-FE26-E363-036E-7FEE2065A581}"/>
                </a:ext>
              </a:extLst>
            </p:cNvPr>
            <p:cNvSpPr/>
            <p:nvPr/>
          </p:nvSpPr>
          <p:spPr>
            <a:xfrm>
              <a:off x="-2443162"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3" name="椭圆 142">
              <a:extLst>
                <a:ext uri="{FF2B5EF4-FFF2-40B4-BE49-F238E27FC236}">
                  <a16:creationId xmlns:a16="http://schemas.microsoft.com/office/drawing/2014/main" id="{3532EE8F-CBDB-9DD3-C6D7-B348947198DB}"/>
                </a:ext>
              </a:extLst>
            </p:cNvPr>
            <p:cNvSpPr/>
            <p:nvPr/>
          </p:nvSpPr>
          <p:spPr>
            <a:xfrm>
              <a:off x="-2359818"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4" name="椭圆 143">
              <a:extLst>
                <a:ext uri="{FF2B5EF4-FFF2-40B4-BE49-F238E27FC236}">
                  <a16:creationId xmlns:a16="http://schemas.microsoft.com/office/drawing/2014/main" id="{ECF1D1EB-9D3E-2BCE-F7FA-78AC3423C828}"/>
                </a:ext>
              </a:extLst>
            </p:cNvPr>
            <p:cNvSpPr/>
            <p:nvPr/>
          </p:nvSpPr>
          <p:spPr>
            <a:xfrm>
              <a:off x="-2276474"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5" name="椭圆 144">
              <a:extLst>
                <a:ext uri="{FF2B5EF4-FFF2-40B4-BE49-F238E27FC236}">
                  <a16:creationId xmlns:a16="http://schemas.microsoft.com/office/drawing/2014/main" id="{AEA6B70E-8B20-3F53-591D-DDB40D9A49BC}"/>
                </a:ext>
              </a:extLst>
            </p:cNvPr>
            <p:cNvSpPr/>
            <p:nvPr/>
          </p:nvSpPr>
          <p:spPr>
            <a:xfrm>
              <a:off x="-219313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6" name="椭圆 145">
              <a:extLst>
                <a:ext uri="{FF2B5EF4-FFF2-40B4-BE49-F238E27FC236}">
                  <a16:creationId xmlns:a16="http://schemas.microsoft.com/office/drawing/2014/main" id="{E2AFFEB9-A165-4501-8286-BAC79ADA8B90}"/>
                </a:ext>
              </a:extLst>
            </p:cNvPr>
            <p:cNvSpPr/>
            <p:nvPr/>
          </p:nvSpPr>
          <p:spPr>
            <a:xfrm>
              <a:off x="-210978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7" name="椭圆 146">
              <a:extLst>
                <a:ext uri="{FF2B5EF4-FFF2-40B4-BE49-F238E27FC236}">
                  <a16:creationId xmlns:a16="http://schemas.microsoft.com/office/drawing/2014/main" id="{05F95066-FC60-6531-ADF9-032BDE9D3593}"/>
                </a:ext>
              </a:extLst>
            </p:cNvPr>
            <p:cNvSpPr/>
            <p:nvPr/>
          </p:nvSpPr>
          <p:spPr>
            <a:xfrm>
              <a:off x="-260985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8" name="椭圆 147">
              <a:extLst>
                <a:ext uri="{FF2B5EF4-FFF2-40B4-BE49-F238E27FC236}">
                  <a16:creationId xmlns:a16="http://schemas.microsoft.com/office/drawing/2014/main" id="{9D0DE658-E4A4-C83F-0AC8-E0B719A3BCA2}"/>
                </a:ext>
              </a:extLst>
            </p:cNvPr>
            <p:cNvSpPr/>
            <p:nvPr/>
          </p:nvSpPr>
          <p:spPr>
            <a:xfrm>
              <a:off x="-252650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9" name="椭圆 148">
              <a:extLst>
                <a:ext uri="{FF2B5EF4-FFF2-40B4-BE49-F238E27FC236}">
                  <a16:creationId xmlns:a16="http://schemas.microsoft.com/office/drawing/2014/main" id="{AA0D5048-D0D8-956B-C60F-704290CE2C6B}"/>
                </a:ext>
              </a:extLst>
            </p:cNvPr>
            <p:cNvSpPr/>
            <p:nvPr/>
          </p:nvSpPr>
          <p:spPr>
            <a:xfrm>
              <a:off x="-2443162"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0" name="椭圆 149">
              <a:extLst>
                <a:ext uri="{FF2B5EF4-FFF2-40B4-BE49-F238E27FC236}">
                  <a16:creationId xmlns:a16="http://schemas.microsoft.com/office/drawing/2014/main" id="{73222AB4-A1F0-6F90-9F62-A721CA5F1334}"/>
                </a:ext>
              </a:extLst>
            </p:cNvPr>
            <p:cNvSpPr/>
            <p:nvPr/>
          </p:nvSpPr>
          <p:spPr>
            <a:xfrm>
              <a:off x="-2359818"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1" name="椭圆 150">
              <a:extLst>
                <a:ext uri="{FF2B5EF4-FFF2-40B4-BE49-F238E27FC236}">
                  <a16:creationId xmlns:a16="http://schemas.microsoft.com/office/drawing/2014/main" id="{2BFEB181-658A-A98E-66F2-BDD1B40345A7}"/>
                </a:ext>
              </a:extLst>
            </p:cNvPr>
            <p:cNvSpPr/>
            <p:nvPr/>
          </p:nvSpPr>
          <p:spPr>
            <a:xfrm>
              <a:off x="-2276474"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2" name="椭圆 151">
              <a:extLst>
                <a:ext uri="{FF2B5EF4-FFF2-40B4-BE49-F238E27FC236}">
                  <a16:creationId xmlns:a16="http://schemas.microsoft.com/office/drawing/2014/main" id="{E2972E9A-2BDF-F951-DB2C-5DBA0C3E279D}"/>
                </a:ext>
              </a:extLst>
            </p:cNvPr>
            <p:cNvSpPr/>
            <p:nvPr/>
          </p:nvSpPr>
          <p:spPr>
            <a:xfrm>
              <a:off x="-219313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3" name="椭圆 152">
              <a:extLst>
                <a:ext uri="{FF2B5EF4-FFF2-40B4-BE49-F238E27FC236}">
                  <a16:creationId xmlns:a16="http://schemas.microsoft.com/office/drawing/2014/main" id="{AC64BA24-D512-D436-0364-615665075A55}"/>
                </a:ext>
              </a:extLst>
            </p:cNvPr>
            <p:cNvSpPr/>
            <p:nvPr/>
          </p:nvSpPr>
          <p:spPr>
            <a:xfrm>
              <a:off x="-210978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grpSp>
    </p:spTree>
    <p:extLst>
      <p:ext uri="{BB962C8B-B14F-4D97-AF65-F5344CB8AC3E}">
        <p14:creationId xmlns:p14="http://schemas.microsoft.com/office/powerpoint/2010/main" val="2857045184"/>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港口城市的风景&#10;&#10;描述已自动生成">
            <a:extLst>
              <a:ext uri="{FF2B5EF4-FFF2-40B4-BE49-F238E27FC236}">
                <a16:creationId xmlns:a16="http://schemas.microsoft.com/office/drawing/2014/main" id="{2A5CF897-89CC-65B5-E761-784934186FC5}"/>
              </a:ext>
            </a:extLst>
          </p:cNvPr>
          <p:cNvPicPr>
            <a:picLocks noChangeAspect="1"/>
          </p:cNvPicPr>
          <p:nvPr/>
        </p:nvPicPr>
        <p:blipFill rotWithShape="1">
          <a:blip r:embed="rId8" cstate="screen">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0" y="4424703"/>
            <a:ext cx="12192000" cy="2433297"/>
          </a:xfrm>
          <a:prstGeom prst="rect">
            <a:avLst/>
          </a:prstGeom>
        </p:spPr>
      </p:pic>
      <p:sp>
        <p:nvSpPr>
          <p:cNvPr id="19" name="矩形 18">
            <a:extLst>
              <a:ext uri="{FF2B5EF4-FFF2-40B4-BE49-F238E27FC236}">
                <a16:creationId xmlns:a16="http://schemas.microsoft.com/office/drawing/2014/main" id="{34C68F64-A42C-4C21-829D-5D3103B1F132}"/>
              </a:ext>
            </a:extLst>
          </p:cNvPr>
          <p:cNvSpPr/>
          <p:nvPr/>
        </p:nvSpPr>
        <p:spPr>
          <a:xfrm>
            <a:off x="0" y="4424703"/>
            <a:ext cx="12192000" cy="2433297"/>
          </a:xfrm>
          <a:prstGeom prst="rect">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1E36997-FAD8-2FF9-EE5F-446C7F4D4C8E}"/>
              </a:ext>
            </a:extLst>
          </p:cNvPr>
          <p:cNvGrpSpPr/>
          <p:nvPr/>
        </p:nvGrpSpPr>
        <p:grpSpPr>
          <a:xfrm>
            <a:off x="1010829" y="1405020"/>
            <a:ext cx="4801338" cy="5452980"/>
            <a:chOff x="1010829" y="1405020"/>
            <a:chExt cx="4801338" cy="5452980"/>
          </a:xfrm>
        </p:grpSpPr>
        <p:sp>
          <p:nvSpPr>
            <p:cNvPr id="8" name="任意多边形: 形状 7">
              <a:extLst>
                <a:ext uri="{FF2B5EF4-FFF2-40B4-BE49-F238E27FC236}">
                  <a16:creationId xmlns:a16="http://schemas.microsoft.com/office/drawing/2014/main" id="{C6AB52FF-4C85-47E3-9352-604B75284DBF}"/>
                </a:ext>
              </a:extLst>
            </p:cNvPr>
            <p:cNvSpPr/>
            <p:nvPr>
              <p:custDataLst>
                <p:tags r:id="rId4"/>
              </p:custDataLst>
            </p:nvPr>
          </p:nvSpPr>
          <p:spPr>
            <a:xfrm flipH="1">
              <a:off x="1135420" y="1405020"/>
              <a:ext cx="4676747" cy="5452980"/>
            </a:xfrm>
            <a:custGeom>
              <a:avLst/>
              <a:gdLst>
                <a:gd name="connsiteX0" fmla="*/ 4676747 w 4676747"/>
                <a:gd name="connsiteY0" fmla="*/ 0 h 5452980"/>
                <a:gd name="connsiteX1" fmla="*/ 0 w 4676747"/>
                <a:gd name="connsiteY1" fmla="*/ 0 h 5452980"/>
                <a:gd name="connsiteX2" fmla="*/ 0 w 4676747"/>
                <a:gd name="connsiteY2" fmla="*/ 5452980 h 5452980"/>
                <a:gd name="connsiteX3" fmla="*/ 4676747 w 4676747"/>
                <a:gd name="connsiteY3" fmla="*/ 5452980 h 5452980"/>
              </a:gdLst>
              <a:ahLst/>
              <a:cxnLst>
                <a:cxn ang="0">
                  <a:pos x="connsiteX0" y="connsiteY0"/>
                </a:cxn>
                <a:cxn ang="0">
                  <a:pos x="connsiteX1" y="connsiteY1"/>
                </a:cxn>
                <a:cxn ang="0">
                  <a:pos x="connsiteX2" y="connsiteY2"/>
                </a:cxn>
                <a:cxn ang="0">
                  <a:pos x="connsiteX3" y="connsiteY3"/>
                </a:cxn>
              </a:cxnLst>
              <a:rect l="l" t="t" r="r" b="b"/>
              <a:pathLst>
                <a:path w="4676747" h="5452980">
                  <a:moveTo>
                    <a:pt x="4676747" y="0"/>
                  </a:moveTo>
                  <a:lnTo>
                    <a:pt x="0" y="0"/>
                  </a:lnTo>
                  <a:lnTo>
                    <a:pt x="0" y="5452980"/>
                  </a:lnTo>
                  <a:lnTo>
                    <a:pt x="4676747" y="5452980"/>
                  </a:lnTo>
                  <a:close/>
                </a:path>
              </a:pathLst>
            </a:custGeom>
            <a:solidFill>
              <a:schemeClr val="bg1">
                <a:alpha val="29000"/>
              </a:schemeClr>
            </a:solidFill>
            <a:ln>
              <a:noFill/>
            </a:ln>
            <a:effectLst>
              <a:outerShdw blurRad="277495" dist="229235" dir="2699997"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868" tIns="43434" rIns="86868" bIns="43434" rtlCol="0" anchor="ctr">
              <a:noAutofit/>
            </a:bodyPr>
            <a:lstStyle/>
            <a:p>
              <a:pPr algn="ctr"/>
              <a:endParaRPr lang="zh-CN" altLang="en-US" sz="1710">
                <a:solidFill>
                  <a:prstClr val="white"/>
                </a:solidFill>
                <a:latin typeface="+mj-lt"/>
                <a:ea typeface="+mj-ea"/>
              </a:endParaRPr>
            </a:p>
          </p:txBody>
        </p:sp>
        <p:sp>
          <p:nvSpPr>
            <p:cNvPr id="6" name="任意多边形: 形状 5">
              <a:extLst>
                <a:ext uri="{FF2B5EF4-FFF2-40B4-BE49-F238E27FC236}">
                  <a16:creationId xmlns:a16="http://schemas.microsoft.com/office/drawing/2014/main" id="{6B021B9D-8183-BBB2-C4C8-6318213A987E}"/>
                </a:ext>
              </a:extLst>
            </p:cNvPr>
            <p:cNvSpPr/>
            <p:nvPr>
              <p:custDataLst>
                <p:tags r:id="rId5"/>
              </p:custDataLst>
            </p:nvPr>
          </p:nvSpPr>
          <p:spPr>
            <a:xfrm flipH="1">
              <a:off x="1073125" y="1524761"/>
              <a:ext cx="4676747" cy="5333239"/>
            </a:xfrm>
            <a:custGeom>
              <a:avLst/>
              <a:gdLst>
                <a:gd name="connsiteX0" fmla="*/ 4676747 w 4676747"/>
                <a:gd name="connsiteY0" fmla="*/ 0 h 5333239"/>
                <a:gd name="connsiteX1" fmla="*/ 0 w 4676747"/>
                <a:gd name="connsiteY1" fmla="*/ 0 h 5333239"/>
                <a:gd name="connsiteX2" fmla="*/ 0 w 4676747"/>
                <a:gd name="connsiteY2" fmla="*/ 5333239 h 5333239"/>
                <a:gd name="connsiteX3" fmla="*/ 4676747 w 4676747"/>
                <a:gd name="connsiteY3" fmla="*/ 5333239 h 5333239"/>
              </a:gdLst>
              <a:ahLst/>
              <a:cxnLst>
                <a:cxn ang="0">
                  <a:pos x="connsiteX0" y="connsiteY0"/>
                </a:cxn>
                <a:cxn ang="0">
                  <a:pos x="connsiteX1" y="connsiteY1"/>
                </a:cxn>
                <a:cxn ang="0">
                  <a:pos x="connsiteX2" y="connsiteY2"/>
                </a:cxn>
                <a:cxn ang="0">
                  <a:pos x="connsiteX3" y="connsiteY3"/>
                </a:cxn>
              </a:cxnLst>
              <a:rect l="l" t="t" r="r" b="b"/>
              <a:pathLst>
                <a:path w="4676747" h="5333239">
                  <a:moveTo>
                    <a:pt x="4676747" y="0"/>
                  </a:moveTo>
                  <a:lnTo>
                    <a:pt x="0" y="0"/>
                  </a:lnTo>
                  <a:lnTo>
                    <a:pt x="0" y="5333239"/>
                  </a:lnTo>
                  <a:lnTo>
                    <a:pt x="4676747" y="5333239"/>
                  </a:lnTo>
                  <a:close/>
                </a:path>
              </a:pathLst>
            </a:custGeom>
            <a:solidFill>
              <a:schemeClr val="bg1">
                <a:alpha val="42000"/>
              </a:schemeClr>
            </a:solidFill>
            <a:ln>
              <a:noFill/>
            </a:ln>
            <a:effectLst>
              <a:outerShdw blurRad="277495" dist="229235" dir="2699997"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868" tIns="43434" rIns="86868" bIns="43434" rtlCol="0" anchor="ctr">
              <a:noAutofit/>
            </a:bodyPr>
            <a:lstStyle/>
            <a:p>
              <a:pPr algn="ctr"/>
              <a:endParaRPr lang="zh-CN" altLang="en-US" sz="1710">
                <a:solidFill>
                  <a:prstClr val="white"/>
                </a:solidFill>
                <a:latin typeface="+mj-lt"/>
                <a:ea typeface="+mj-ea"/>
              </a:endParaRPr>
            </a:p>
          </p:txBody>
        </p:sp>
        <p:sp>
          <p:nvSpPr>
            <p:cNvPr id="4" name="任意多边形: 形状 3">
              <a:extLst>
                <a:ext uri="{FF2B5EF4-FFF2-40B4-BE49-F238E27FC236}">
                  <a16:creationId xmlns:a16="http://schemas.microsoft.com/office/drawing/2014/main" id="{F712719A-99AA-26F3-C67A-0CEF2177A32C}"/>
                </a:ext>
              </a:extLst>
            </p:cNvPr>
            <p:cNvSpPr/>
            <p:nvPr>
              <p:custDataLst>
                <p:tags r:id="rId6"/>
              </p:custDataLst>
            </p:nvPr>
          </p:nvSpPr>
          <p:spPr>
            <a:xfrm flipH="1">
              <a:off x="1010829" y="1644501"/>
              <a:ext cx="4676747" cy="5213499"/>
            </a:xfrm>
            <a:custGeom>
              <a:avLst/>
              <a:gdLst>
                <a:gd name="connsiteX0" fmla="*/ 4676747 w 4676747"/>
                <a:gd name="connsiteY0" fmla="*/ 0 h 5213499"/>
                <a:gd name="connsiteX1" fmla="*/ 0 w 4676747"/>
                <a:gd name="connsiteY1" fmla="*/ 0 h 5213499"/>
                <a:gd name="connsiteX2" fmla="*/ 0 w 4676747"/>
                <a:gd name="connsiteY2" fmla="*/ 5213499 h 5213499"/>
                <a:gd name="connsiteX3" fmla="*/ 4676747 w 4676747"/>
                <a:gd name="connsiteY3" fmla="*/ 5213499 h 5213499"/>
              </a:gdLst>
              <a:ahLst/>
              <a:cxnLst>
                <a:cxn ang="0">
                  <a:pos x="connsiteX0" y="connsiteY0"/>
                </a:cxn>
                <a:cxn ang="0">
                  <a:pos x="connsiteX1" y="connsiteY1"/>
                </a:cxn>
                <a:cxn ang="0">
                  <a:pos x="connsiteX2" y="connsiteY2"/>
                </a:cxn>
                <a:cxn ang="0">
                  <a:pos x="connsiteX3" y="connsiteY3"/>
                </a:cxn>
              </a:cxnLst>
              <a:rect l="l" t="t" r="r" b="b"/>
              <a:pathLst>
                <a:path w="4676747" h="5213499">
                  <a:moveTo>
                    <a:pt x="4676747" y="0"/>
                  </a:moveTo>
                  <a:lnTo>
                    <a:pt x="0" y="0"/>
                  </a:lnTo>
                  <a:lnTo>
                    <a:pt x="0" y="5213499"/>
                  </a:lnTo>
                  <a:lnTo>
                    <a:pt x="4676747" y="5213499"/>
                  </a:lnTo>
                  <a:close/>
                </a:path>
              </a:pathLst>
            </a:custGeom>
            <a:solidFill>
              <a:schemeClr val="bg1"/>
            </a:solidFill>
            <a:ln>
              <a:noFill/>
            </a:ln>
            <a:effectLst>
              <a:outerShdw blurRad="277495" dist="229235" dir="2699997"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868" tIns="43434" rIns="86868" bIns="43434" rtlCol="0" anchor="ctr">
              <a:noAutofit/>
            </a:bodyPr>
            <a:lstStyle/>
            <a:p>
              <a:pPr algn="ctr"/>
              <a:endParaRPr lang="zh-CN" altLang="en-US" sz="1710" dirty="0">
                <a:solidFill>
                  <a:prstClr val="white"/>
                </a:solidFill>
                <a:latin typeface="+mj-lt"/>
                <a:ea typeface="+mj-ea"/>
              </a:endParaRPr>
            </a:p>
          </p:txBody>
        </p:sp>
        <p:grpSp>
          <p:nvGrpSpPr>
            <p:cNvPr id="7" name="组合 6">
              <a:extLst>
                <a:ext uri="{FF2B5EF4-FFF2-40B4-BE49-F238E27FC236}">
                  <a16:creationId xmlns:a16="http://schemas.microsoft.com/office/drawing/2014/main" id="{F184643E-547E-4C2C-5CD1-7F65D5A5675B}"/>
                </a:ext>
              </a:extLst>
            </p:cNvPr>
            <p:cNvGrpSpPr/>
            <p:nvPr/>
          </p:nvGrpSpPr>
          <p:grpSpPr>
            <a:xfrm>
              <a:off x="1312592" y="2128234"/>
              <a:ext cx="3920820" cy="4271334"/>
              <a:chOff x="1119873" y="2128234"/>
              <a:chExt cx="3920820" cy="4271334"/>
            </a:xfrm>
          </p:grpSpPr>
          <p:sp>
            <p:nvSpPr>
              <p:cNvPr id="26" name="文本框 25">
                <a:extLst>
                  <a:ext uri="{FF2B5EF4-FFF2-40B4-BE49-F238E27FC236}">
                    <a16:creationId xmlns:a16="http://schemas.microsoft.com/office/drawing/2014/main" id="{0F9D69C3-F4C7-4F9C-91FD-F97CA138AA09}"/>
                  </a:ext>
                </a:extLst>
              </p:cNvPr>
              <p:cNvSpPr txBox="1"/>
              <p:nvPr/>
            </p:nvSpPr>
            <p:spPr>
              <a:xfrm>
                <a:off x="1406526" y="2136895"/>
                <a:ext cx="3529202" cy="936795"/>
              </a:xfrm>
              <a:prstGeom prst="rect">
                <a:avLst/>
              </a:prstGeom>
              <a:noFill/>
              <a:effectLst/>
            </p:spPr>
            <p:txBody>
              <a:bodyPr wrap="square" lIns="86868" tIns="43434" rIns="86868" bIns="43434">
                <a:spAutoFit/>
              </a:bodyPr>
              <a:lstStyle/>
              <a:p>
                <a:pPr marL="0" marR="0" lvl="0" indent="0" algn="l" defTabSz="914400" rtl="0" eaLnBrk="1" fontAlgn="auto" latinLnBrk="0" hangingPunct="1">
                  <a:lnSpc>
                    <a:spcPct val="120000"/>
                  </a:lnSpc>
                  <a:spcBef>
                    <a:spcPts val="0"/>
                  </a:spcBef>
                  <a:buClrTx/>
                  <a:buSzTx/>
                  <a:buFontTx/>
                  <a:buNone/>
                  <a:tabLst/>
                  <a:defRPr/>
                </a:pPr>
                <a:r>
                  <a:rPr kumimoji="0" lang="zh-CN" altLang="en-US" sz="2400" i="0" u="none" strike="noStrike" kern="1200" cap="none" spc="0" normalizeH="0" baseline="0" noProof="0" dirty="0">
                    <a:ln>
                      <a:noFill/>
                    </a:ln>
                    <a:gradFill>
                      <a:gsLst>
                        <a:gs pos="52000">
                          <a:schemeClr val="accent1"/>
                        </a:gs>
                        <a:gs pos="100000">
                          <a:schemeClr val="accent1">
                            <a:lumMod val="50000"/>
                          </a:schemeClr>
                        </a:gs>
                      </a:gsLst>
                      <a:lin ang="2700000" scaled="1"/>
                    </a:gradFill>
                    <a:effectLst/>
                    <a:uLnTx/>
                    <a:uFillTx/>
                    <a:latin typeface="+mj-ea"/>
                    <a:ea typeface="+mj-ea"/>
                    <a:cs typeface="+mn-cs"/>
                  </a:rPr>
                  <a:t>增收不增利”</a:t>
                </a:r>
                <a:endParaRPr kumimoji="0" lang="en-US" altLang="zh-CN" sz="2400" i="0" u="none" strike="noStrike" kern="1200" cap="none" spc="0" normalizeH="0" baseline="0" noProof="0" dirty="0">
                  <a:ln>
                    <a:noFill/>
                  </a:ln>
                  <a:gradFill>
                    <a:gsLst>
                      <a:gs pos="52000">
                        <a:schemeClr val="accent1"/>
                      </a:gs>
                      <a:gs pos="100000">
                        <a:schemeClr val="accent1">
                          <a:lumMod val="50000"/>
                        </a:schemeClr>
                      </a:gs>
                    </a:gsLst>
                    <a:lin ang="2700000" scaled="1"/>
                  </a:gradFill>
                  <a:effectLst/>
                  <a:uLnTx/>
                  <a:uFillTx/>
                  <a:latin typeface="+mj-ea"/>
                  <a:ea typeface="+mj-ea"/>
                  <a:cs typeface="+mn-cs"/>
                </a:endParaRPr>
              </a:p>
              <a:p>
                <a:pPr marL="0" marR="0" lvl="0" indent="0" algn="l" defTabSz="914400" rtl="0" eaLnBrk="1" fontAlgn="auto" latinLnBrk="0" hangingPunct="1">
                  <a:lnSpc>
                    <a:spcPct val="120000"/>
                  </a:lnSpc>
                  <a:spcBef>
                    <a:spcPts val="0"/>
                  </a:spcBef>
                  <a:buClrTx/>
                  <a:buSzTx/>
                  <a:buFontTx/>
                  <a:buNone/>
                  <a:tabLst/>
                  <a:defRPr/>
                </a:pPr>
                <a:r>
                  <a:rPr kumimoji="0" lang="zh-CN" altLang="en-US" sz="2400" i="0" u="none" strike="noStrike" kern="1200" cap="none" spc="0" normalizeH="0" baseline="0" noProof="0" dirty="0">
                    <a:ln>
                      <a:noFill/>
                    </a:ln>
                    <a:gradFill>
                      <a:gsLst>
                        <a:gs pos="0">
                          <a:schemeClr val="accent1"/>
                        </a:gs>
                        <a:gs pos="100000">
                          <a:schemeClr val="accent1">
                            <a:lumMod val="50000"/>
                          </a:schemeClr>
                        </a:gs>
                      </a:gsLst>
                      <a:lin ang="2700000" scaled="1"/>
                    </a:gradFill>
                    <a:effectLst/>
                    <a:uLnTx/>
                    <a:uFillTx/>
                    <a:latin typeface="+mj-ea"/>
                    <a:ea typeface="+mj-ea"/>
                    <a:cs typeface="+mn-cs"/>
                  </a:rPr>
                  <a:t>盈利水平降至个位数</a:t>
                </a:r>
                <a:endParaRPr kumimoji="0" lang="en-US" altLang="zh-CN" sz="2400" i="0" u="none" strike="noStrike" kern="1200" cap="none" spc="0" normalizeH="0" baseline="0" noProof="0" dirty="0">
                  <a:ln>
                    <a:noFill/>
                  </a:ln>
                  <a:gradFill>
                    <a:gsLst>
                      <a:gs pos="0">
                        <a:schemeClr val="accent1"/>
                      </a:gs>
                      <a:gs pos="100000">
                        <a:schemeClr val="accent1">
                          <a:lumMod val="50000"/>
                        </a:schemeClr>
                      </a:gs>
                    </a:gsLst>
                    <a:lin ang="2700000" scaled="1"/>
                  </a:gradFill>
                  <a:effectLst/>
                  <a:uLnTx/>
                  <a:uFillTx/>
                  <a:latin typeface="+mj-ea"/>
                  <a:ea typeface="+mj-ea"/>
                  <a:cs typeface="+mn-cs"/>
                </a:endParaRPr>
              </a:p>
            </p:txBody>
          </p:sp>
          <p:sp>
            <p:nvSpPr>
              <p:cNvPr id="27" name="文本框 26">
                <a:extLst>
                  <a:ext uri="{FF2B5EF4-FFF2-40B4-BE49-F238E27FC236}">
                    <a16:creationId xmlns:a16="http://schemas.microsoft.com/office/drawing/2014/main" id="{F92B7A72-10CD-4817-B09F-C133B95B47F0}"/>
                  </a:ext>
                </a:extLst>
              </p:cNvPr>
              <p:cNvSpPr txBox="1"/>
              <p:nvPr/>
            </p:nvSpPr>
            <p:spPr>
              <a:xfrm>
                <a:off x="1369024" y="3226823"/>
                <a:ext cx="3639816" cy="663002"/>
              </a:xfrm>
              <a:prstGeom prst="rect">
                <a:avLst/>
              </a:prstGeom>
              <a:noFill/>
              <a:effectLst/>
            </p:spPr>
            <p:txBody>
              <a:bodyPr wrap="square" lIns="86868" tIns="43434" rIns="86868" bIns="43434">
                <a:spAutoFit/>
              </a:bodyPr>
              <a:lstStyle/>
              <a:p>
                <a:pPr>
                  <a:lnSpc>
                    <a:spcPct val="120000"/>
                  </a:lnSpc>
                </a:pPr>
                <a:r>
                  <a:rPr lang="zh-CN" altLang="en-US" sz="1600" dirty="0">
                    <a:solidFill>
                      <a:schemeClr val="tx1">
                        <a:lumMod val="65000"/>
                        <a:lumOff val="35000"/>
                      </a:schemeClr>
                    </a:solidFill>
                  </a:rPr>
                  <a:t>由于营业成本上涨，百强企业净利润均值增速不及营业收入均值增速。</a:t>
                </a:r>
              </a:p>
            </p:txBody>
          </p:sp>
          <p:cxnSp>
            <p:nvCxnSpPr>
              <p:cNvPr id="28" name="直接连接符 27">
                <a:extLst>
                  <a:ext uri="{FF2B5EF4-FFF2-40B4-BE49-F238E27FC236}">
                    <a16:creationId xmlns:a16="http://schemas.microsoft.com/office/drawing/2014/main" id="{57D25D02-B8D4-4D9A-AF18-86E62563E45B}"/>
                  </a:ext>
                </a:extLst>
              </p:cNvPr>
              <p:cNvCxnSpPr>
                <a:cxnSpLocks/>
              </p:cNvCxnSpPr>
              <p:nvPr/>
            </p:nvCxnSpPr>
            <p:spPr>
              <a:xfrm>
                <a:off x="1444027" y="3123502"/>
                <a:ext cx="3454200" cy="0"/>
              </a:xfrm>
              <a:prstGeom prst="line">
                <a:avLst/>
              </a:prstGeom>
              <a:ln w="6032">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7A52646C-626B-4D1F-9A81-AD2F74A71B2A}"/>
                  </a:ext>
                </a:extLst>
              </p:cNvPr>
              <p:cNvGrpSpPr/>
              <p:nvPr/>
            </p:nvGrpSpPr>
            <p:grpSpPr>
              <a:xfrm>
                <a:off x="1369024" y="5138637"/>
                <a:ext cx="1787598" cy="1260931"/>
                <a:chOff x="2261044" y="842150"/>
                <a:chExt cx="1787598" cy="1260931"/>
              </a:xfrm>
            </p:grpSpPr>
            <p:sp>
              <p:nvSpPr>
                <p:cNvPr id="30" name="文本框 29">
                  <a:extLst>
                    <a:ext uri="{FF2B5EF4-FFF2-40B4-BE49-F238E27FC236}">
                      <a16:creationId xmlns:a16="http://schemas.microsoft.com/office/drawing/2014/main" id="{9C63DF4E-F2B8-4F0D-BAA6-ADC2B9B52B86}"/>
                    </a:ext>
                  </a:extLst>
                </p:cNvPr>
                <p:cNvSpPr txBox="1"/>
                <p:nvPr/>
              </p:nvSpPr>
              <p:spPr>
                <a:xfrm>
                  <a:off x="2261044" y="1166286"/>
                  <a:ext cx="1148456" cy="936795"/>
                </a:xfrm>
                <a:prstGeom prst="rect">
                  <a:avLst/>
                </a:prstGeom>
                <a:noFill/>
                <a:effectLst/>
              </p:spPr>
              <p:txBody>
                <a:bodyPr wrap="none" lIns="86868" tIns="43434" rIns="86868" bIns="43434" rtlCol="0">
                  <a:spAutoFit/>
                </a:bodyPr>
                <a:lstStyle>
                  <a:defPPr>
                    <a:defRPr lang="zh-CN"/>
                  </a:defPPr>
                  <a:lvl1pPr>
                    <a:defRPr sz="2100" b="1">
                      <a:solidFill>
                        <a:srgbClr val="2B6CAD"/>
                      </a:solidFill>
                      <a:latin typeface="微软雅黑" panose="020B0503020204020204" pitchFamily="34" charset="-122"/>
                      <a:ea typeface="微软雅黑" panose="020B0503020204020204" pitchFamily="34" charset="-122"/>
                    </a:defRPr>
                  </a:lvl1pPr>
                </a:lstStyle>
                <a:p>
                  <a:pPr>
                    <a:lnSpc>
                      <a:spcPct val="120000"/>
                    </a:lnSpc>
                    <a:defRPr/>
                  </a:pPr>
                  <a:r>
                    <a:rPr lang="en-US" altLang="zh-CN" sz="2400" dirty="0">
                      <a:gradFill>
                        <a:gsLst>
                          <a:gs pos="0">
                            <a:schemeClr val="accent1"/>
                          </a:gs>
                          <a:gs pos="100000">
                            <a:schemeClr val="accent1">
                              <a:lumMod val="50000"/>
                            </a:schemeClr>
                          </a:gs>
                        </a:gsLst>
                        <a:lin ang="2700000" scaled="1"/>
                      </a:gradFill>
                      <a:latin typeface="+mj-ea"/>
                      <a:ea typeface="+mj-ea"/>
                    </a:rPr>
                    <a:t>66.6%</a:t>
                  </a:r>
                </a:p>
                <a:p>
                  <a:pPr>
                    <a:lnSpc>
                      <a:spcPct val="120000"/>
                    </a:lnSpc>
                    <a:defRPr/>
                  </a:pPr>
                  <a:r>
                    <a:rPr lang="en-US" altLang="zh-CN" sz="2400" dirty="0">
                      <a:gradFill>
                        <a:gsLst>
                          <a:gs pos="0">
                            <a:schemeClr val="accent1"/>
                          </a:gs>
                          <a:gs pos="100000">
                            <a:schemeClr val="accent1">
                              <a:lumMod val="50000"/>
                            </a:schemeClr>
                          </a:gs>
                        </a:gsLst>
                        <a:lin ang="2700000" scaled="1"/>
                      </a:gradFill>
                      <a:latin typeface="+mj-ea"/>
                      <a:ea typeface="+mj-ea"/>
                    </a:rPr>
                    <a:t>+6.6%</a:t>
                  </a:r>
                  <a:endParaRPr lang="zh-CN" altLang="en-US" sz="2400" dirty="0">
                    <a:gradFill>
                      <a:gsLst>
                        <a:gs pos="0">
                          <a:schemeClr val="accent1"/>
                        </a:gs>
                        <a:gs pos="100000">
                          <a:schemeClr val="accent1">
                            <a:lumMod val="50000"/>
                          </a:schemeClr>
                        </a:gs>
                      </a:gsLst>
                      <a:lin ang="2700000" scaled="1"/>
                    </a:gradFill>
                    <a:latin typeface="+mj-ea"/>
                    <a:ea typeface="+mj-ea"/>
                  </a:endParaRPr>
                </a:p>
              </p:txBody>
            </p:sp>
            <p:sp>
              <p:nvSpPr>
                <p:cNvPr id="31" name="文本框 30">
                  <a:extLst>
                    <a:ext uri="{FF2B5EF4-FFF2-40B4-BE49-F238E27FC236}">
                      <a16:creationId xmlns:a16="http://schemas.microsoft.com/office/drawing/2014/main" id="{63B8D57D-B534-4FC3-9CC1-FFB0C0F5B60A}"/>
                    </a:ext>
                  </a:extLst>
                </p:cNvPr>
                <p:cNvSpPr txBox="1"/>
                <p:nvPr/>
              </p:nvSpPr>
              <p:spPr>
                <a:xfrm>
                  <a:off x="2261045" y="842150"/>
                  <a:ext cx="1787597" cy="345031"/>
                </a:xfrm>
                <a:prstGeom prst="rect">
                  <a:avLst/>
                </a:prstGeom>
                <a:noFill/>
                <a:effectLst/>
              </p:spPr>
              <p:txBody>
                <a:bodyPr wrap="square" lIns="86868" tIns="43434" rIns="86868" bIns="43434">
                  <a:spAutoFit/>
                </a:bodyPr>
                <a:lstStyle/>
                <a:p>
                  <a:pPr algn="just">
                    <a:lnSpc>
                      <a:spcPct val="130000"/>
                    </a:lnSpc>
                  </a:pPr>
                  <a:r>
                    <a:rPr lang="zh-CN" altLang="en-US" sz="1400" dirty="0">
                      <a:solidFill>
                        <a:schemeClr val="tx1">
                          <a:lumMod val="65000"/>
                          <a:lumOff val="35000"/>
                        </a:schemeClr>
                      </a:solidFill>
                      <a:latin typeface="+mn-ea"/>
                      <a:cs typeface="Mitr ExtraLight" panose="00000300000000000000" pitchFamily="2" charset="-34"/>
                    </a:rPr>
                    <a:t>同比增长、增速</a:t>
                  </a:r>
                </a:p>
              </p:txBody>
            </p:sp>
          </p:grpSp>
          <p:grpSp>
            <p:nvGrpSpPr>
              <p:cNvPr id="32" name="组合 31">
                <a:extLst>
                  <a:ext uri="{FF2B5EF4-FFF2-40B4-BE49-F238E27FC236}">
                    <a16:creationId xmlns:a16="http://schemas.microsoft.com/office/drawing/2014/main" id="{1A13F873-1465-4D96-8958-278DFFB448A3}"/>
                  </a:ext>
                </a:extLst>
              </p:cNvPr>
              <p:cNvGrpSpPr/>
              <p:nvPr/>
            </p:nvGrpSpPr>
            <p:grpSpPr>
              <a:xfrm>
                <a:off x="1369024" y="4170963"/>
                <a:ext cx="2129844" cy="805051"/>
                <a:chOff x="2261044" y="909771"/>
                <a:chExt cx="2129844" cy="805051"/>
              </a:xfrm>
            </p:grpSpPr>
            <p:sp>
              <p:nvSpPr>
                <p:cNvPr id="33" name="文本框 32">
                  <a:extLst>
                    <a:ext uri="{FF2B5EF4-FFF2-40B4-BE49-F238E27FC236}">
                      <a16:creationId xmlns:a16="http://schemas.microsoft.com/office/drawing/2014/main" id="{30BEEFA6-F2CD-4487-A8CD-42B2B18D914C}"/>
                    </a:ext>
                  </a:extLst>
                </p:cNvPr>
                <p:cNvSpPr txBox="1"/>
                <p:nvPr/>
              </p:nvSpPr>
              <p:spPr>
                <a:xfrm>
                  <a:off x="2261044" y="1221225"/>
                  <a:ext cx="1337610" cy="493597"/>
                </a:xfrm>
                <a:prstGeom prst="rect">
                  <a:avLst/>
                </a:prstGeom>
                <a:noFill/>
                <a:effectLst/>
              </p:spPr>
              <p:txBody>
                <a:bodyPr wrap="none" lIns="86868" tIns="43434" rIns="86868" bIns="43434" rtlCol="0">
                  <a:spAutoFit/>
                </a:bodyPr>
                <a:lstStyle>
                  <a:defPPr>
                    <a:defRPr lang="zh-CN"/>
                  </a:defPPr>
                  <a:lvl1pPr>
                    <a:defRPr sz="2100" b="1">
                      <a:solidFill>
                        <a:srgbClr val="2B6CAD"/>
                      </a:solidFill>
                      <a:latin typeface="微软雅黑" panose="020B0503020204020204" pitchFamily="34" charset="-122"/>
                      <a:ea typeface="微软雅黑" panose="020B0503020204020204" pitchFamily="34" charset="-122"/>
                    </a:defRPr>
                  </a:lvl1pPr>
                </a:lstStyle>
                <a:p>
                  <a:pPr>
                    <a:lnSpc>
                      <a:spcPct val="120000"/>
                    </a:lnSpc>
                    <a:defRPr/>
                  </a:pPr>
                  <a:r>
                    <a:rPr lang="en-US" altLang="zh-CN" sz="2400" dirty="0">
                      <a:gradFill>
                        <a:gsLst>
                          <a:gs pos="0">
                            <a:schemeClr val="accent1"/>
                          </a:gs>
                          <a:gs pos="100000">
                            <a:schemeClr val="accent1">
                              <a:lumMod val="50000"/>
                            </a:schemeClr>
                          </a:gs>
                        </a:gsLst>
                        <a:lin ang="2700000" scaled="1"/>
                      </a:gradFill>
                      <a:latin typeface="+mj-ea"/>
                      <a:ea typeface="+mj-ea"/>
                    </a:rPr>
                    <a:t>666.6</a:t>
                  </a:r>
                  <a:r>
                    <a:rPr lang="zh-CN" altLang="en-US" sz="2400" dirty="0">
                      <a:gradFill>
                        <a:gsLst>
                          <a:gs pos="0">
                            <a:schemeClr val="accent1"/>
                          </a:gs>
                          <a:gs pos="100000">
                            <a:schemeClr val="accent1">
                              <a:lumMod val="50000"/>
                            </a:schemeClr>
                          </a:gs>
                        </a:gsLst>
                        <a:lin ang="2700000" scaled="1"/>
                      </a:gradFill>
                      <a:latin typeface="+mj-ea"/>
                      <a:ea typeface="+mj-ea"/>
                    </a:rPr>
                    <a:t>元</a:t>
                  </a:r>
                </a:p>
              </p:txBody>
            </p:sp>
            <p:sp>
              <p:nvSpPr>
                <p:cNvPr id="34" name="文本框 33">
                  <a:extLst>
                    <a:ext uri="{FF2B5EF4-FFF2-40B4-BE49-F238E27FC236}">
                      <a16:creationId xmlns:a16="http://schemas.microsoft.com/office/drawing/2014/main" id="{64EC8FFD-0F03-4E73-9ECF-1B5FCBF0E1CD}"/>
                    </a:ext>
                  </a:extLst>
                </p:cNvPr>
                <p:cNvSpPr txBox="1"/>
                <p:nvPr/>
              </p:nvSpPr>
              <p:spPr>
                <a:xfrm>
                  <a:off x="2261044" y="909771"/>
                  <a:ext cx="2129844" cy="345031"/>
                </a:xfrm>
                <a:prstGeom prst="rect">
                  <a:avLst/>
                </a:prstGeom>
                <a:noFill/>
                <a:effectLst/>
              </p:spPr>
              <p:txBody>
                <a:bodyPr wrap="square" lIns="86868" tIns="43434" rIns="86868" bIns="43434">
                  <a:spAutoFit/>
                </a:bodyPr>
                <a:lstStyle/>
                <a:p>
                  <a:pPr algn="just">
                    <a:lnSpc>
                      <a:spcPct val="130000"/>
                    </a:lnSpc>
                  </a:pPr>
                  <a:r>
                    <a:rPr lang="zh-CN" altLang="en-US" sz="1400" dirty="0">
                      <a:solidFill>
                        <a:schemeClr val="tx1">
                          <a:lumMod val="65000"/>
                          <a:lumOff val="35000"/>
                        </a:schemeClr>
                      </a:solidFill>
                      <a:latin typeface="+mn-ea"/>
                      <a:cs typeface="Mitr ExtraLight" panose="00000300000000000000" pitchFamily="2" charset="-34"/>
                    </a:rPr>
                    <a:t>营业收入均值</a:t>
                  </a:r>
                </a:p>
              </p:txBody>
            </p:sp>
          </p:grpSp>
          <p:grpSp>
            <p:nvGrpSpPr>
              <p:cNvPr id="35" name="组合 34">
                <a:extLst>
                  <a:ext uri="{FF2B5EF4-FFF2-40B4-BE49-F238E27FC236}">
                    <a16:creationId xmlns:a16="http://schemas.microsoft.com/office/drawing/2014/main" id="{2D6FC121-8D1E-493F-B04D-E2E2E2AF2ED4}"/>
                  </a:ext>
                </a:extLst>
              </p:cNvPr>
              <p:cNvGrpSpPr/>
              <p:nvPr/>
            </p:nvGrpSpPr>
            <p:grpSpPr>
              <a:xfrm>
                <a:off x="3500589" y="4209081"/>
                <a:ext cx="1457836" cy="766933"/>
                <a:chOff x="1894857" y="947889"/>
                <a:chExt cx="1457836" cy="766933"/>
              </a:xfrm>
            </p:grpSpPr>
            <p:sp>
              <p:nvSpPr>
                <p:cNvPr id="36" name="文本框 35">
                  <a:extLst>
                    <a:ext uri="{FF2B5EF4-FFF2-40B4-BE49-F238E27FC236}">
                      <a16:creationId xmlns:a16="http://schemas.microsoft.com/office/drawing/2014/main" id="{A13136AB-2CA7-4F2F-92C1-6C53CDA0A8EF}"/>
                    </a:ext>
                  </a:extLst>
                </p:cNvPr>
                <p:cNvSpPr txBox="1"/>
                <p:nvPr/>
              </p:nvSpPr>
              <p:spPr>
                <a:xfrm>
                  <a:off x="1894858" y="1221225"/>
                  <a:ext cx="1457835" cy="493597"/>
                </a:xfrm>
                <a:prstGeom prst="rect">
                  <a:avLst/>
                </a:prstGeom>
                <a:noFill/>
                <a:effectLst/>
              </p:spPr>
              <p:txBody>
                <a:bodyPr wrap="none" lIns="86868" tIns="43434" rIns="86868" bIns="43434" rtlCol="0">
                  <a:spAutoFit/>
                </a:bodyPr>
                <a:lstStyle>
                  <a:defPPr>
                    <a:defRPr lang="zh-CN"/>
                  </a:defPPr>
                  <a:lvl1pPr>
                    <a:defRPr sz="2100" b="1">
                      <a:solidFill>
                        <a:srgbClr val="2B6CAD"/>
                      </a:solidFill>
                      <a:latin typeface="微软雅黑" panose="020B0503020204020204" pitchFamily="34" charset="-122"/>
                      <a:ea typeface="微软雅黑" panose="020B0503020204020204" pitchFamily="34" charset="-122"/>
                    </a:defRPr>
                  </a:lvl1pPr>
                </a:lstStyle>
                <a:p>
                  <a:pPr>
                    <a:lnSpc>
                      <a:spcPct val="120000"/>
                    </a:lnSpc>
                    <a:defRPr/>
                  </a:pPr>
                  <a:r>
                    <a:rPr lang="en-US" altLang="zh-CN" sz="2400" dirty="0">
                      <a:gradFill>
                        <a:gsLst>
                          <a:gs pos="0">
                            <a:schemeClr val="accent1"/>
                          </a:gs>
                          <a:gs pos="100000">
                            <a:schemeClr val="accent1">
                              <a:lumMod val="50000"/>
                            </a:schemeClr>
                          </a:gs>
                        </a:gsLst>
                        <a:lin ang="2700000" scaled="1"/>
                      </a:gradFill>
                      <a:latin typeface="+mj-ea"/>
                      <a:ea typeface="+mj-ea"/>
                    </a:rPr>
                    <a:t>66.6</a:t>
                  </a:r>
                  <a:r>
                    <a:rPr lang="zh-CN" altLang="en-US" sz="2400" dirty="0">
                      <a:gradFill>
                        <a:gsLst>
                          <a:gs pos="0">
                            <a:schemeClr val="accent1"/>
                          </a:gs>
                          <a:gs pos="100000">
                            <a:schemeClr val="accent1">
                              <a:lumMod val="50000"/>
                            </a:schemeClr>
                          </a:gs>
                        </a:gsLst>
                        <a:lin ang="2700000" scaled="1"/>
                      </a:gradFill>
                      <a:latin typeface="+mj-ea"/>
                      <a:ea typeface="+mj-ea"/>
                    </a:rPr>
                    <a:t>亿元</a:t>
                  </a:r>
                </a:p>
              </p:txBody>
            </p:sp>
            <p:sp>
              <p:nvSpPr>
                <p:cNvPr id="37" name="文本框 36">
                  <a:extLst>
                    <a:ext uri="{FF2B5EF4-FFF2-40B4-BE49-F238E27FC236}">
                      <a16:creationId xmlns:a16="http://schemas.microsoft.com/office/drawing/2014/main" id="{249196A4-5178-4F7E-B057-B150CCA21E0E}"/>
                    </a:ext>
                  </a:extLst>
                </p:cNvPr>
                <p:cNvSpPr txBox="1"/>
                <p:nvPr/>
              </p:nvSpPr>
              <p:spPr>
                <a:xfrm>
                  <a:off x="1894857" y="947889"/>
                  <a:ext cx="1380507" cy="345031"/>
                </a:xfrm>
                <a:prstGeom prst="rect">
                  <a:avLst/>
                </a:prstGeom>
                <a:noFill/>
                <a:effectLst/>
              </p:spPr>
              <p:txBody>
                <a:bodyPr wrap="square" lIns="86868" tIns="43434" rIns="86868" bIns="43434">
                  <a:spAutoFit/>
                </a:bodyPr>
                <a:lstStyle/>
                <a:p>
                  <a:pPr algn="just">
                    <a:lnSpc>
                      <a:spcPct val="130000"/>
                    </a:lnSpc>
                  </a:pPr>
                  <a:r>
                    <a:rPr lang="zh-CN" altLang="en-US" sz="1400" dirty="0">
                      <a:solidFill>
                        <a:schemeClr val="tx1">
                          <a:lumMod val="65000"/>
                          <a:lumOff val="35000"/>
                        </a:schemeClr>
                      </a:solidFill>
                      <a:latin typeface="+mn-ea"/>
                      <a:cs typeface="Mitr ExtraLight" panose="00000300000000000000" pitchFamily="2" charset="-34"/>
                    </a:rPr>
                    <a:t>净利润均值</a:t>
                  </a:r>
                </a:p>
              </p:txBody>
            </p:sp>
          </p:grpSp>
          <p:grpSp>
            <p:nvGrpSpPr>
              <p:cNvPr id="38" name="组合 37">
                <a:extLst>
                  <a:ext uri="{FF2B5EF4-FFF2-40B4-BE49-F238E27FC236}">
                    <a16:creationId xmlns:a16="http://schemas.microsoft.com/office/drawing/2014/main" id="{9122C12C-3377-495A-A300-F7794D23A57F}"/>
                  </a:ext>
                </a:extLst>
              </p:cNvPr>
              <p:cNvGrpSpPr/>
              <p:nvPr/>
            </p:nvGrpSpPr>
            <p:grpSpPr>
              <a:xfrm>
                <a:off x="3500589" y="5138637"/>
                <a:ext cx="1540104" cy="1260931"/>
                <a:chOff x="1894857" y="842150"/>
                <a:chExt cx="1540104" cy="1260931"/>
              </a:xfrm>
            </p:grpSpPr>
            <p:sp>
              <p:nvSpPr>
                <p:cNvPr id="39" name="文本框 38">
                  <a:extLst>
                    <a:ext uri="{FF2B5EF4-FFF2-40B4-BE49-F238E27FC236}">
                      <a16:creationId xmlns:a16="http://schemas.microsoft.com/office/drawing/2014/main" id="{FBC5A963-59FE-4701-BE8A-D8DDC3246EB7}"/>
                    </a:ext>
                  </a:extLst>
                </p:cNvPr>
                <p:cNvSpPr txBox="1"/>
                <p:nvPr/>
              </p:nvSpPr>
              <p:spPr>
                <a:xfrm>
                  <a:off x="1894857" y="1166286"/>
                  <a:ext cx="1076320" cy="936795"/>
                </a:xfrm>
                <a:prstGeom prst="rect">
                  <a:avLst/>
                </a:prstGeom>
                <a:noFill/>
                <a:effectLst/>
              </p:spPr>
              <p:txBody>
                <a:bodyPr wrap="none" lIns="86868" tIns="43434" rIns="86868" bIns="43434" rtlCol="0">
                  <a:spAutoFit/>
                </a:bodyPr>
                <a:lstStyle>
                  <a:defPPr>
                    <a:defRPr lang="zh-CN"/>
                  </a:defPPr>
                  <a:lvl1pPr>
                    <a:defRPr sz="2100" b="1">
                      <a:solidFill>
                        <a:srgbClr val="2B6CAD"/>
                      </a:solidFill>
                      <a:latin typeface="微软雅黑" panose="020B0503020204020204" pitchFamily="34" charset="-122"/>
                      <a:ea typeface="微软雅黑" panose="020B0503020204020204" pitchFamily="34" charset="-122"/>
                    </a:defRPr>
                  </a:lvl1pPr>
                </a:lstStyle>
                <a:p>
                  <a:pPr>
                    <a:lnSpc>
                      <a:spcPct val="120000"/>
                    </a:lnSpc>
                    <a:defRPr/>
                  </a:pPr>
                  <a:r>
                    <a:rPr lang="en-US" altLang="zh-CN" sz="2400" dirty="0">
                      <a:gradFill>
                        <a:gsLst>
                          <a:gs pos="0">
                            <a:schemeClr val="accent1"/>
                          </a:gs>
                          <a:gs pos="100000">
                            <a:schemeClr val="accent1">
                              <a:lumMod val="50000"/>
                            </a:schemeClr>
                          </a:gs>
                        </a:gsLst>
                        <a:lin ang="2700000" scaled="1"/>
                      </a:gradFill>
                      <a:latin typeface="+mj-ea"/>
                      <a:ea typeface="+mj-ea"/>
                    </a:rPr>
                    <a:t>0.6%</a:t>
                  </a:r>
                </a:p>
                <a:p>
                  <a:pPr>
                    <a:lnSpc>
                      <a:spcPct val="120000"/>
                    </a:lnSpc>
                    <a:defRPr/>
                  </a:pPr>
                  <a:r>
                    <a:rPr lang="en-US" altLang="zh-CN" sz="2400" dirty="0">
                      <a:gradFill>
                        <a:gsLst>
                          <a:gs pos="0">
                            <a:schemeClr val="accent1"/>
                          </a:gs>
                          <a:gs pos="100000">
                            <a:schemeClr val="accent1">
                              <a:lumMod val="50000"/>
                            </a:schemeClr>
                          </a:gs>
                        </a:gsLst>
                        <a:lin ang="2700000" scaled="1"/>
                      </a:gradFill>
                      <a:latin typeface="+mj-ea"/>
                      <a:ea typeface="+mj-ea"/>
                    </a:rPr>
                    <a:t>-1.6%</a:t>
                  </a:r>
                  <a:endParaRPr lang="zh-CN" altLang="en-US" sz="2400" dirty="0">
                    <a:gradFill>
                      <a:gsLst>
                        <a:gs pos="0">
                          <a:schemeClr val="accent1"/>
                        </a:gs>
                        <a:gs pos="100000">
                          <a:schemeClr val="accent1">
                            <a:lumMod val="50000"/>
                          </a:schemeClr>
                        </a:gs>
                      </a:gsLst>
                      <a:lin ang="2700000" scaled="1"/>
                    </a:gradFill>
                    <a:latin typeface="+mj-ea"/>
                    <a:ea typeface="+mj-ea"/>
                  </a:endParaRPr>
                </a:p>
              </p:txBody>
            </p:sp>
            <p:sp>
              <p:nvSpPr>
                <p:cNvPr id="40" name="文本框 39">
                  <a:extLst>
                    <a:ext uri="{FF2B5EF4-FFF2-40B4-BE49-F238E27FC236}">
                      <a16:creationId xmlns:a16="http://schemas.microsoft.com/office/drawing/2014/main" id="{36D564FF-E2A8-4A13-88AB-CDB45D14DA7F}"/>
                    </a:ext>
                  </a:extLst>
                </p:cNvPr>
                <p:cNvSpPr txBox="1"/>
                <p:nvPr/>
              </p:nvSpPr>
              <p:spPr>
                <a:xfrm>
                  <a:off x="1894857" y="842150"/>
                  <a:ext cx="1540104" cy="345031"/>
                </a:xfrm>
                <a:prstGeom prst="rect">
                  <a:avLst/>
                </a:prstGeom>
                <a:noFill/>
                <a:effectLst/>
              </p:spPr>
              <p:txBody>
                <a:bodyPr wrap="square" lIns="86868" tIns="43434" rIns="86868" bIns="43434">
                  <a:spAutoFit/>
                </a:bodyPr>
                <a:lstStyle/>
                <a:p>
                  <a:pPr algn="just">
                    <a:lnSpc>
                      <a:spcPct val="130000"/>
                    </a:lnSpc>
                  </a:pPr>
                  <a:r>
                    <a:rPr lang="zh-CN" altLang="en-US" sz="1400" dirty="0">
                      <a:solidFill>
                        <a:schemeClr val="tx1">
                          <a:lumMod val="65000"/>
                          <a:lumOff val="35000"/>
                        </a:schemeClr>
                      </a:solidFill>
                      <a:latin typeface="+mn-ea"/>
                      <a:cs typeface="Mitr ExtraLight" panose="00000300000000000000" pitchFamily="2" charset="-34"/>
                    </a:rPr>
                    <a:t>同比增长、增速</a:t>
                  </a:r>
                </a:p>
              </p:txBody>
            </p:sp>
          </p:grpSp>
          <p:sp>
            <p:nvSpPr>
              <p:cNvPr id="5" name="文本框 4">
                <a:extLst>
                  <a:ext uri="{FF2B5EF4-FFF2-40B4-BE49-F238E27FC236}">
                    <a16:creationId xmlns:a16="http://schemas.microsoft.com/office/drawing/2014/main" id="{C70FD13E-F34E-9848-716A-4965225BB640}"/>
                  </a:ext>
                </a:extLst>
              </p:cNvPr>
              <p:cNvSpPr txBox="1"/>
              <p:nvPr/>
            </p:nvSpPr>
            <p:spPr>
              <a:xfrm>
                <a:off x="1119873" y="2128234"/>
                <a:ext cx="673707" cy="493597"/>
              </a:xfrm>
              <a:prstGeom prst="rect">
                <a:avLst/>
              </a:prstGeom>
              <a:noFill/>
              <a:effectLst/>
            </p:spPr>
            <p:txBody>
              <a:bodyPr wrap="square" lIns="86868" tIns="43434" rIns="86868" bIns="43434">
                <a:spAutoFit/>
              </a:bodyPr>
              <a:lstStyle/>
              <a:p>
                <a:pPr marL="0" marR="0" lvl="0" indent="0" algn="l" defTabSz="914400" rtl="0" eaLnBrk="1" fontAlgn="auto" latinLnBrk="0" hangingPunct="1">
                  <a:lnSpc>
                    <a:spcPct val="120000"/>
                  </a:lnSpc>
                  <a:spcBef>
                    <a:spcPts val="0"/>
                  </a:spcBef>
                  <a:buClrTx/>
                  <a:buSzTx/>
                  <a:buFontTx/>
                  <a:buNone/>
                  <a:tabLst/>
                  <a:defRPr/>
                </a:pPr>
                <a:r>
                  <a:rPr kumimoji="0" lang="zh-CN" altLang="en-US" sz="2400" i="0" u="none" strike="noStrike" kern="1200" cap="none" spc="0" normalizeH="0" baseline="0" noProof="0" dirty="0">
                    <a:ln>
                      <a:noFill/>
                    </a:ln>
                    <a:gradFill>
                      <a:gsLst>
                        <a:gs pos="52000">
                          <a:schemeClr val="accent1"/>
                        </a:gs>
                        <a:gs pos="100000">
                          <a:schemeClr val="accent1">
                            <a:lumMod val="50000"/>
                          </a:schemeClr>
                        </a:gs>
                      </a:gsLst>
                      <a:lin ang="2700000" scaled="1"/>
                    </a:gradFill>
                    <a:effectLst/>
                    <a:uLnTx/>
                    <a:uFillTx/>
                    <a:latin typeface="+mj-ea"/>
                    <a:ea typeface="+mj-ea"/>
                    <a:cs typeface="+mn-cs"/>
                  </a:rPr>
                  <a:t>“</a:t>
                </a:r>
                <a:endParaRPr kumimoji="0" lang="en-US" altLang="zh-CN" sz="2400" i="0" u="none" strike="noStrike" kern="1200" cap="none" spc="0" normalizeH="0" baseline="0" noProof="0" dirty="0">
                  <a:ln>
                    <a:noFill/>
                  </a:ln>
                  <a:gradFill>
                    <a:gsLst>
                      <a:gs pos="0">
                        <a:schemeClr val="accent1"/>
                      </a:gs>
                      <a:gs pos="100000">
                        <a:schemeClr val="accent1">
                          <a:lumMod val="50000"/>
                        </a:schemeClr>
                      </a:gs>
                    </a:gsLst>
                    <a:lin ang="2700000" scaled="1"/>
                  </a:gradFill>
                  <a:effectLst/>
                  <a:uLnTx/>
                  <a:uFillTx/>
                  <a:latin typeface="+mj-ea"/>
                  <a:ea typeface="+mj-ea"/>
                  <a:cs typeface="+mn-cs"/>
                </a:endParaRPr>
              </a:p>
            </p:txBody>
          </p:sp>
        </p:grpSp>
      </p:grpSp>
      <p:cxnSp>
        <p:nvCxnSpPr>
          <p:cNvPr id="15" name="Straight Connector 17">
            <a:extLst>
              <a:ext uri="{FF2B5EF4-FFF2-40B4-BE49-F238E27FC236}">
                <a16:creationId xmlns:a16="http://schemas.microsoft.com/office/drawing/2014/main" id="{13706FA2-D480-4992-ACA8-4D2677E17AF8}"/>
              </a:ext>
            </a:extLst>
          </p:cNvPr>
          <p:cNvCxnSpPr>
            <a:cxnSpLocks/>
          </p:cNvCxnSpPr>
          <p:nvPr/>
        </p:nvCxnSpPr>
        <p:spPr>
          <a:xfrm>
            <a:off x="8776408" y="1598896"/>
            <a:ext cx="2565321" cy="0"/>
          </a:xfrm>
          <a:prstGeom prst="line">
            <a:avLst/>
          </a:prstGeom>
          <a:ln w="18097" cap="rnd">
            <a:gradFill>
              <a:gsLst>
                <a:gs pos="0">
                  <a:schemeClr val="bg1"/>
                </a:gs>
                <a:gs pos="100000">
                  <a:srgbClr val="33384B">
                    <a:alpha val="0"/>
                  </a:srgbClr>
                </a:gs>
              </a:gsLst>
              <a:lin ang="0" scaled="0"/>
            </a:gradFill>
          </a:ln>
          <a:effectLst/>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1A90801B-01FA-8938-37E0-7E1A312F4DCE}"/>
              </a:ext>
            </a:extLst>
          </p:cNvPr>
          <p:cNvGrpSpPr/>
          <p:nvPr/>
        </p:nvGrpSpPr>
        <p:grpSpPr>
          <a:xfrm>
            <a:off x="6379835" y="1405020"/>
            <a:ext cx="4853362" cy="5452980"/>
            <a:chOff x="6379835" y="1405020"/>
            <a:chExt cx="4853362" cy="5452980"/>
          </a:xfrm>
        </p:grpSpPr>
        <p:sp>
          <p:nvSpPr>
            <p:cNvPr id="16" name="任意多边形: 形状 15">
              <a:extLst>
                <a:ext uri="{FF2B5EF4-FFF2-40B4-BE49-F238E27FC236}">
                  <a16:creationId xmlns:a16="http://schemas.microsoft.com/office/drawing/2014/main" id="{D447A0CA-BBB0-6AF9-CB27-2558CABB170E}"/>
                </a:ext>
              </a:extLst>
            </p:cNvPr>
            <p:cNvSpPr/>
            <p:nvPr>
              <p:custDataLst>
                <p:tags r:id="rId1"/>
              </p:custDataLst>
            </p:nvPr>
          </p:nvSpPr>
          <p:spPr>
            <a:xfrm flipH="1">
              <a:off x="6556450" y="1405020"/>
              <a:ext cx="4676747" cy="5452980"/>
            </a:xfrm>
            <a:custGeom>
              <a:avLst/>
              <a:gdLst>
                <a:gd name="connsiteX0" fmla="*/ 4676747 w 4676747"/>
                <a:gd name="connsiteY0" fmla="*/ 0 h 5452980"/>
                <a:gd name="connsiteX1" fmla="*/ 0 w 4676747"/>
                <a:gd name="connsiteY1" fmla="*/ 0 h 5452980"/>
                <a:gd name="connsiteX2" fmla="*/ 0 w 4676747"/>
                <a:gd name="connsiteY2" fmla="*/ 5452980 h 5452980"/>
                <a:gd name="connsiteX3" fmla="*/ 4676747 w 4676747"/>
                <a:gd name="connsiteY3" fmla="*/ 5452980 h 5452980"/>
              </a:gdLst>
              <a:ahLst/>
              <a:cxnLst>
                <a:cxn ang="0">
                  <a:pos x="connsiteX0" y="connsiteY0"/>
                </a:cxn>
                <a:cxn ang="0">
                  <a:pos x="connsiteX1" y="connsiteY1"/>
                </a:cxn>
                <a:cxn ang="0">
                  <a:pos x="connsiteX2" y="connsiteY2"/>
                </a:cxn>
                <a:cxn ang="0">
                  <a:pos x="connsiteX3" y="connsiteY3"/>
                </a:cxn>
              </a:cxnLst>
              <a:rect l="l" t="t" r="r" b="b"/>
              <a:pathLst>
                <a:path w="4676747" h="5452980">
                  <a:moveTo>
                    <a:pt x="4676747" y="0"/>
                  </a:moveTo>
                  <a:lnTo>
                    <a:pt x="0" y="0"/>
                  </a:lnTo>
                  <a:lnTo>
                    <a:pt x="0" y="5452980"/>
                  </a:lnTo>
                  <a:lnTo>
                    <a:pt x="4676747" y="5452980"/>
                  </a:lnTo>
                  <a:close/>
                </a:path>
              </a:pathLst>
            </a:custGeom>
            <a:solidFill>
              <a:schemeClr val="bg1">
                <a:alpha val="29000"/>
              </a:schemeClr>
            </a:solidFill>
            <a:ln>
              <a:noFill/>
            </a:ln>
            <a:effectLst>
              <a:outerShdw blurRad="277495" dist="229235" dir="2699997"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868" tIns="43434" rIns="86868" bIns="43434" rtlCol="0" anchor="ctr">
              <a:noAutofit/>
            </a:bodyPr>
            <a:lstStyle/>
            <a:p>
              <a:pPr algn="ctr"/>
              <a:endParaRPr lang="zh-CN" altLang="en-US" sz="1710">
                <a:solidFill>
                  <a:prstClr val="white"/>
                </a:solidFill>
                <a:latin typeface="+mj-lt"/>
                <a:ea typeface="+mj-ea"/>
              </a:endParaRPr>
            </a:p>
          </p:txBody>
        </p:sp>
        <p:sp>
          <p:nvSpPr>
            <p:cNvPr id="13" name="任意多边形: 形状 12">
              <a:extLst>
                <a:ext uri="{FF2B5EF4-FFF2-40B4-BE49-F238E27FC236}">
                  <a16:creationId xmlns:a16="http://schemas.microsoft.com/office/drawing/2014/main" id="{317BCC7C-C41E-C9E7-2195-093FAFA37C05}"/>
                </a:ext>
              </a:extLst>
            </p:cNvPr>
            <p:cNvSpPr/>
            <p:nvPr>
              <p:custDataLst>
                <p:tags r:id="rId2"/>
              </p:custDataLst>
            </p:nvPr>
          </p:nvSpPr>
          <p:spPr>
            <a:xfrm flipH="1">
              <a:off x="6494154" y="1524761"/>
              <a:ext cx="4676747" cy="5333239"/>
            </a:xfrm>
            <a:custGeom>
              <a:avLst/>
              <a:gdLst>
                <a:gd name="connsiteX0" fmla="*/ 4676747 w 4676747"/>
                <a:gd name="connsiteY0" fmla="*/ 0 h 5333239"/>
                <a:gd name="connsiteX1" fmla="*/ 0 w 4676747"/>
                <a:gd name="connsiteY1" fmla="*/ 0 h 5333239"/>
                <a:gd name="connsiteX2" fmla="*/ 0 w 4676747"/>
                <a:gd name="connsiteY2" fmla="*/ 5333239 h 5333239"/>
                <a:gd name="connsiteX3" fmla="*/ 4676747 w 4676747"/>
                <a:gd name="connsiteY3" fmla="*/ 5333239 h 5333239"/>
              </a:gdLst>
              <a:ahLst/>
              <a:cxnLst>
                <a:cxn ang="0">
                  <a:pos x="connsiteX0" y="connsiteY0"/>
                </a:cxn>
                <a:cxn ang="0">
                  <a:pos x="connsiteX1" y="connsiteY1"/>
                </a:cxn>
                <a:cxn ang="0">
                  <a:pos x="connsiteX2" y="connsiteY2"/>
                </a:cxn>
                <a:cxn ang="0">
                  <a:pos x="connsiteX3" y="connsiteY3"/>
                </a:cxn>
              </a:cxnLst>
              <a:rect l="l" t="t" r="r" b="b"/>
              <a:pathLst>
                <a:path w="4676747" h="5333239">
                  <a:moveTo>
                    <a:pt x="4676747" y="0"/>
                  </a:moveTo>
                  <a:lnTo>
                    <a:pt x="0" y="0"/>
                  </a:lnTo>
                  <a:lnTo>
                    <a:pt x="0" y="5333239"/>
                  </a:lnTo>
                  <a:lnTo>
                    <a:pt x="4676747" y="5333239"/>
                  </a:lnTo>
                  <a:close/>
                </a:path>
              </a:pathLst>
            </a:custGeom>
            <a:solidFill>
              <a:schemeClr val="bg1">
                <a:alpha val="42000"/>
              </a:schemeClr>
            </a:solidFill>
            <a:ln>
              <a:noFill/>
            </a:ln>
            <a:effectLst>
              <a:outerShdw blurRad="277495" dist="229235" dir="2699997"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868" tIns="43434" rIns="86868" bIns="43434" rtlCol="0" anchor="ctr">
              <a:noAutofit/>
            </a:bodyPr>
            <a:lstStyle/>
            <a:p>
              <a:pPr algn="ctr"/>
              <a:endParaRPr lang="zh-CN" altLang="en-US" sz="1710">
                <a:solidFill>
                  <a:prstClr val="white"/>
                </a:solidFill>
                <a:latin typeface="+mj-lt"/>
                <a:ea typeface="+mj-ea"/>
              </a:endParaRPr>
            </a:p>
          </p:txBody>
        </p:sp>
        <p:sp>
          <p:nvSpPr>
            <p:cNvPr id="11" name="任意多边形: 形状 10">
              <a:extLst>
                <a:ext uri="{FF2B5EF4-FFF2-40B4-BE49-F238E27FC236}">
                  <a16:creationId xmlns:a16="http://schemas.microsoft.com/office/drawing/2014/main" id="{81CC2851-7D00-6612-49FD-263A8B6209C5}"/>
                </a:ext>
              </a:extLst>
            </p:cNvPr>
            <p:cNvSpPr/>
            <p:nvPr>
              <p:custDataLst>
                <p:tags r:id="rId3"/>
              </p:custDataLst>
            </p:nvPr>
          </p:nvSpPr>
          <p:spPr>
            <a:xfrm flipH="1">
              <a:off x="6379835" y="1644501"/>
              <a:ext cx="4676747" cy="5213499"/>
            </a:xfrm>
            <a:custGeom>
              <a:avLst/>
              <a:gdLst>
                <a:gd name="connsiteX0" fmla="*/ 4676747 w 4676747"/>
                <a:gd name="connsiteY0" fmla="*/ 0 h 5213499"/>
                <a:gd name="connsiteX1" fmla="*/ 0 w 4676747"/>
                <a:gd name="connsiteY1" fmla="*/ 0 h 5213499"/>
                <a:gd name="connsiteX2" fmla="*/ 0 w 4676747"/>
                <a:gd name="connsiteY2" fmla="*/ 5213499 h 5213499"/>
                <a:gd name="connsiteX3" fmla="*/ 4676747 w 4676747"/>
                <a:gd name="connsiteY3" fmla="*/ 5213499 h 5213499"/>
              </a:gdLst>
              <a:ahLst/>
              <a:cxnLst>
                <a:cxn ang="0">
                  <a:pos x="connsiteX0" y="connsiteY0"/>
                </a:cxn>
                <a:cxn ang="0">
                  <a:pos x="connsiteX1" y="connsiteY1"/>
                </a:cxn>
                <a:cxn ang="0">
                  <a:pos x="connsiteX2" y="connsiteY2"/>
                </a:cxn>
                <a:cxn ang="0">
                  <a:pos x="connsiteX3" y="connsiteY3"/>
                </a:cxn>
              </a:cxnLst>
              <a:rect l="l" t="t" r="r" b="b"/>
              <a:pathLst>
                <a:path w="4676747" h="5213499">
                  <a:moveTo>
                    <a:pt x="4676747" y="0"/>
                  </a:moveTo>
                  <a:lnTo>
                    <a:pt x="0" y="0"/>
                  </a:lnTo>
                  <a:lnTo>
                    <a:pt x="0" y="5213499"/>
                  </a:lnTo>
                  <a:lnTo>
                    <a:pt x="4676747" y="5213499"/>
                  </a:lnTo>
                  <a:close/>
                </a:path>
              </a:pathLst>
            </a:custGeom>
            <a:solidFill>
              <a:schemeClr val="bg1"/>
            </a:solidFill>
            <a:ln>
              <a:noFill/>
            </a:ln>
            <a:effectLst>
              <a:outerShdw blurRad="277495" dist="229235" dir="2699997"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868" tIns="43434" rIns="86868" bIns="43434" rtlCol="0" anchor="ctr">
              <a:noAutofit/>
            </a:bodyPr>
            <a:lstStyle/>
            <a:p>
              <a:pPr algn="ctr"/>
              <a:endParaRPr lang="zh-CN" altLang="en-US" sz="1710">
                <a:solidFill>
                  <a:prstClr val="white"/>
                </a:solidFill>
                <a:latin typeface="+mj-lt"/>
                <a:ea typeface="+mj-ea"/>
              </a:endParaRPr>
            </a:p>
          </p:txBody>
        </p:sp>
        <p:grpSp>
          <p:nvGrpSpPr>
            <p:cNvPr id="14" name="组合 13">
              <a:extLst>
                <a:ext uri="{FF2B5EF4-FFF2-40B4-BE49-F238E27FC236}">
                  <a16:creationId xmlns:a16="http://schemas.microsoft.com/office/drawing/2014/main" id="{22748A36-60F7-3F7C-DB82-79F2B4F38FEE}"/>
                </a:ext>
              </a:extLst>
            </p:cNvPr>
            <p:cNvGrpSpPr/>
            <p:nvPr/>
          </p:nvGrpSpPr>
          <p:grpSpPr>
            <a:xfrm>
              <a:off x="6852391" y="2147901"/>
              <a:ext cx="3731634" cy="3808469"/>
              <a:chOff x="6900842" y="2147901"/>
              <a:chExt cx="3731634" cy="3808469"/>
            </a:xfrm>
          </p:grpSpPr>
          <p:sp>
            <p:nvSpPr>
              <p:cNvPr id="48" name="文本框 47">
                <a:extLst>
                  <a:ext uri="{FF2B5EF4-FFF2-40B4-BE49-F238E27FC236}">
                    <a16:creationId xmlns:a16="http://schemas.microsoft.com/office/drawing/2014/main" id="{19875C9F-BB79-413B-8706-40A85732CB92}"/>
                  </a:ext>
                </a:extLst>
              </p:cNvPr>
              <p:cNvSpPr txBox="1"/>
              <p:nvPr/>
            </p:nvSpPr>
            <p:spPr>
              <a:xfrm>
                <a:off x="6900842" y="2147901"/>
                <a:ext cx="3529203" cy="936795"/>
              </a:xfrm>
              <a:prstGeom prst="rect">
                <a:avLst/>
              </a:prstGeom>
              <a:noFill/>
              <a:effectLst/>
            </p:spPr>
            <p:txBody>
              <a:bodyPr wrap="square" lIns="86868" tIns="43434" rIns="86868" bIns="43434">
                <a:spAutoFit/>
              </a:bodyPr>
              <a:lstStyle/>
              <a:p>
                <a:pPr>
                  <a:lnSpc>
                    <a:spcPct val="120000"/>
                  </a:lnSpc>
                  <a:defRPr/>
                </a:pPr>
                <a:r>
                  <a:rPr lang="zh-CN" altLang="en-US" sz="2400" dirty="0">
                    <a:gradFill>
                      <a:gsLst>
                        <a:gs pos="0">
                          <a:schemeClr val="accent1"/>
                        </a:gs>
                        <a:gs pos="100000">
                          <a:schemeClr val="accent1">
                            <a:lumMod val="50000"/>
                          </a:schemeClr>
                        </a:gs>
                      </a:gsLst>
                      <a:lin ang="2700000" scaled="1"/>
                    </a:gradFill>
                    <a:latin typeface="+mj-ea"/>
                    <a:ea typeface="+mj-ea"/>
                  </a:rPr>
                  <a:t>净利率持续下降</a:t>
                </a:r>
                <a:endParaRPr lang="en-US" altLang="zh-CN" sz="2400" dirty="0">
                  <a:gradFill>
                    <a:gsLst>
                      <a:gs pos="0">
                        <a:schemeClr val="accent1"/>
                      </a:gs>
                      <a:gs pos="100000">
                        <a:schemeClr val="accent1">
                          <a:lumMod val="50000"/>
                        </a:schemeClr>
                      </a:gs>
                    </a:gsLst>
                    <a:lin ang="2700000" scaled="1"/>
                  </a:gradFill>
                  <a:latin typeface="+mj-ea"/>
                  <a:ea typeface="+mj-ea"/>
                </a:endParaRPr>
              </a:p>
              <a:p>
                <a:pPr>
                  <a:lnSpc>
                    <a:spcPct val="120000"/>
                  </a:lnSpc>
                  <a:defRPr/>
                </a:pPr>
                <a:r>
                  <a:rPr lang="zh-CN" altLang="en-US" sz="2400" dirty="0">
                    <a:gradFill>
                      <a:gsLst>
                        <a:gs pos="0">
                          <a:schemeClr val="accent1"/>
                        </a:gs>
                        <a:gs pos="100000">
                          <a:schemeClr val="accent1">
                            <a:lumMod val="50000"/>
                          </a:schemeClr>
                        </a:gs>
                      </a:gsLst>
                      <a:lin ang="2700000" scaled="1"/>
                    </a:gradFill>
                    <a:latin typeface="+mj-ea"/>
                    <a:ea typeface="+mj-ea"/>
                  </a:rPr>
                  <a:t>趋势未有缓解</a:t>
                </a:r>
              </a:p>
            </p:txBody>
          </p:sp>
          <p:sp>
            <p:nvSpPr>
              <p:cNvPr id="51" name="文本框 50">
                <a:extLst>
                  <a:ext uri="{FF2B5EF4-FFF2-40B4-BE49-F238E27FC236}">
                    <a16:creationId xmlns:a16="http://schemas.microsoft.com/office/drawing/2014/main" id="{E3C9B795-B969-4E69-A00D-8FA87CBB5169}"/>
                  </a:ext>
                </a:extLst>
              </p:cNvPr>
              <p:cNvSpPr txBox="1"/>
              <p:nvPr/>
            </p:nvSpPr>
            <p:spPr>
              <a:xfrm>
                <a:off x="6900842" y="3226823"/>
                <a:ext cx="3639816" cy="663002"/>
              </a:xfrm>
              <a:prstGeom prst="rect">
                <a:avLst/>
              </a:prstGeom>
              <a:noFill/>
              <a:effectLst/>
            </p:spPr>
            <p:txBody>
              <a:bodyPr wrap="square" lIns="86868" tIns="43434" rIns="86868" bIns="43434">
                <a:spAutoFit/>
              </a:bodyPr>
              <a:lstStyle/>
              <a:p>
                <a:pPr>
                  <a:lnSpc>
                    <a:spcPct val="120000"/>
                  </a:lnSpc>
                </a:pPr>
                <a:r>
                  <a:rPr lang="zh-CN" altLang="en-US" sz="1600" dirty="0">
                    <a:solidFill>
                      <a:schemeClr val="tx1">
                        <a:lumMod val="65000"/>
                        <a:lumOff val="35000"/>
                      </a:schemeClr>
                    </a:solidFill>
                  </a:rPr>
                  <a:t>受土地成本、新冠疫情、物业减值、融资和管控成本等影响，净利率持续下降。</a:t>
                </a:r>
              </a:p>
            </p:txBody>
          </p:sp>
          <p:cxnSp>
            <p:nvCxnSpPr>
              <p:cNvPr id="52" name="直接连接符 51">
                <a:extLst>
                  <a:ext uri="{FF2B5EF4-FFF2-40B4-BE49-F238E27FC236}">
                    <a16:creationId xmlns:a16="http://schemas.microsoft.com/office/drawing/2014/main" id="{BB3504AC-6261-4E71-B609-DD7FDBD09B82}"/>
                  </a:ext>
                </a:extLst>
              </p:cNvPr>
              <p:cNvCxnSpPr>
                <a:cxnSpLocks/>
              </p:cNvCxnSpPr>
              <p:nvPr/>
            </p:nvCxnSpPr>
            <p:spPr>
              <a:xfrm>
                <a:off x="6975845" y="3123502"/>
                <a:ext cx="3454200" cy="0"/>
              </a:xfrm>
              <a:prstGeom prst="line">
                <a:avLst/>
              </a:prstGeom>
              <a:ln w="6032">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a16="http://schemas.microsoft.com/office/drawing/2014/main" id="{04E4BD30-C8BE-4D4B-BACA-B9EAD2544D48}"/>
                  </a:ext>
                </a:extLst>
              </p:cNvPr>
              <p:cNvGrpSpPr/>
              <p:nvPr/>
            </p:nvGrpSpPr>
            <p:grpSpPr>
              <a:xfrm>
                <a:off x="6900842" y="4209081"/>
                <a:ext cx="1458859" cy="766933"/>
                <a:chOff x="1969896" y="947889"/>
                <a:chExt cx="1458859" cy="766933"/>
              </a:xfrm>
            </p:grpSpPr>
            <p:sp>
              <p:nvSpPr>
                <p:cNvPr id="54" name="文本框 53">
                  <a:extLst>
                    <a:ext uri="{FF2B5EF4-FFF2-40B4-BE49-F238E27FC236}">
                      <a16:creationId xmlns:a16="http://schemas.microsoft.com/office/drawing/2014/main" id="{B63D2C0C-49F1-47EF-A922-540960A9926E}"/>
                    </a:ext>
                  </a:extLst>
                </p:cNvPr>
                <p:cNvSpPr txBox="1"/>
                <p:nvPr/>
              </p:nvSpPr>
              <p:spPr>
                <a:xfrm>
                  <a:off x="1969896" y="1221225"/>
                  <a:ext cx="959302" cy="493597"/>
                </a:xfrm>
                <a:prstGeom prst="rect">
                  <a:avLst/>
                </a:prstGeom>
                <a:noFill/>
                <a:effectLst/>
              </p:spPr>
              <p:txBody>
                <a:bodyPr wrap="none" lIns="86868" tIns="43434" rIns="86868" bIns="43434" rtlCol="0">
                  <a:spAutoFit/>
                </a:bodyPr>
                <a:lstStyle>
                  <a:defPPr>
                    <a:defRPr lang="zh-CN"/>
                  </a:defPPr>
                  <a:lvl1pPr>
                    <a:defRPr sz="2100" b="1">
                      <a:solidFill>
                        <a:srgbClr val="2B6CAD"/>
                      </a:solidFill>
                      <a:latin typeface="微软雅黑" panose="020B0503020204020204" pitchFamily="34" charset="-122"/>
                      <a:ea typeface="微软雅黑" panose="020B0503020204020204" pitchFamily="34" charset="-122"/>
                    </a:defRPr>
                  </a:lvl1pPr>
                </a:lstStyle>
                <a:p>
                  <a:pPr marR="0" lvl="0" indent="0" fontAlgn="auto">
                    <a:lnSpc>
                      <a:spcPct val="120000"/>
                    </a:lnSpc>
                    <a:spcBef>
                      <a:spcPts val="0"/>
                    </a:spcBef>
                    <a:buClrTx/>
                    <a:buSzTx/>
                    <a:buFontTx/>
                    <a:buNone/>
                    <a:tabLst/>
                    <a:defRPr/>
                  </a:pPr>
                  <a:r>
                    <a:rPr lang="en-US" altLang="zh-CN" sz="2400" dirty="0">
                      <a:gradFill>
                        <a:gsLst>
                          <a:gs pos="0">
                            <a:schemeClr val="accent1"/>
                          </a:gs>
                          <a:gs pos="100000">
                            <a:schemeClr val="accent1">
                              <a:lumMod val="50000"/>
                            </a:schemeClr>
                          </a:gs>
                        </a:gsLst>
                        <a:lin ang="2700000" scaled="1"/>
                      </a:gradFill>
                      <a:latin typeface="+mj-ea"/>
                      <a:ea typeface="+mj-ea"/>
                    </a:rPr>
                    <a:t>6.6%</a:t>
                  </a:r>
                  <a:endParaRPr lang="zh-CN" altLang="en-US" sz="2400" dirty="0">
                    <a:gradFill>
                      <a:gsLst>
                        <a:gs pos="0">
                          <a:schemeClr val="accent1"/>
                        </a:gs>
                        <a:gs pos="100000">
                          <a:schemeClr val="accent1">
                            <a:lumMod val="50000"/>
                          </a:schemeClr>
                        </a:gs>
                      </a:gsLst>
                      <a:lin ang="2700000" scaled="1"/>
                    </a:gradFill>
                    <a:latin typeface="+mj-ea"/>
                    <a:ea typeface="+mj-ea"/>
                  </a:endParaRPr>
                </a:p>
              </p:txBody>
            </p:sp>
            <p:sp>
              <p:nvSpPr>
                <p:cNvPr id="58" name="文本框 57">
                  <a:extLst>
                    <a:ext uri="{FF2B5EF4-FFF2-40B4-BE49-F238E27FC236}">
                      <a16:creationId xmlns:a16="http://schemas.microsoft.com/office/drawing/2014/main" id="{696735BD-79D0-4793-8CA6-8B99AF13DFE8}"/>
                    </a:ext>
                  </a:extLst>
                </p:cNvPr>
                <p:cNvSpPr txBox="1"/>
                <p:nvPr/>
              </p:nvSpPr>
              <p:spPr>
                <a:xfrm>
                  <a:off x="1969896" y="947889"/>
                  <a:ext cx="1458859" cy="345031"/>
                </a:xfrm>
                <a:prstGeom prst="rect">
                  <a:avLst/>
                </a:prstGeom>
                <a:noFill/>
                <a:effectLst/>
              </p:spPr>
              <p:txBody>
                <a:bodyPr wrap="square" lIns="86868" tIns="43434" rIns="86868" bIns="43434">
                  <a:spAutoFit/>
                </a:bodyPr>
                <a:lstStyle/>
                <a:p>
                  <a:pPr algn="just">
                    <a:lnSpc>
                      <a:spcPct val="130000"/>
                    </a:lnSpc>
                  </a:pPr>
                  <a:r>
                    <a:rPr lang="zh-CN" altLang="en-US" sz="1400" dirty="0">
                      <a:solidFill>
                        <a:schemeClr val="tx1">
                          <a:lumMod val="65000"/>
                          <a:lumOff val="35000"/>
                        </a:schemeClr>
                      </a:solidFill>
                      <a:latin typeface="+mn-ea"/>
                      <a:cs typeface="Mitr ExtraLight" panose="00000300000000000000" pitchFamily="2" charset="-34"/>
                    </a:rPr>
                    <a:t>净利润率均值</a:t>
                  </a:r>
                </a:p>
              </p:txBody>
            </p:sp>
          </p:grpSp>
          <p:grpSp>
            <p:nvGrpSpPr>
              <p:cNvPr id="60" name="组合 59">
                <a:extLst>
                  <a:ext uri="{FF2B5EF4-FFF2-40B4-BE49-F238E27FC236}">
                    <a16:creationId xmlns:a16="http://schemas.microsoft.com/office/drawing/2014/main" id="{B1EE0F9B-4697-4BD9-82B9-E24A2212DB14}"/>
                  </a:ext>
                </a:extLst>
              </p:cNvPr>
              <p:cNvGrpSpPr/>
              <p:nvPr/>
            </p:nvGrpSpPr>
            <p:grpSpPr>
              <a:xfrm>
                <a:off x="8942876" y="4209081"/>
                <a:ext cx="1689600" cy="766933"/>
                <a:chOff x="1661894" y="947889"/>
                <a:chExt cx="1689600" cy="766933"/>
              </a:xfrm>
            </p:grpSpPr>
            <p:sp>
              <p:nvSpPr>
                <p:cNvPr id="61" name="文本框 60">
                  <a:extLst>
                    <a:ext uri="{FF2B5EF4-FFF2-40B4-BE49-F238E27FC236}">
                      <a16:creationId xmlns:a16="http://schemas.microsoft.com/office/drawing/2014/main" id="{D1FE3BC3-A982-4626-8E6A-77111AD98FBE}"/>
                    </a:ext>
                  </a:extLst>
                </p:cNvPr>
                <p:cNvSpPr txBox="1"/>
                <p:nvPr/>
              </p:nvSpPr>
              <p:spPr>
                <a:xfrm>
                  <a:off x="1661894" y="1221225"/>
                  <a:ext cx="959302" cy="493597"/>
                </a:xfrm>
                <a:prstGeom prst="rect">
                  <a:avLst/>
                </a:prstGeom>
                <a:noFill/>
                <a:effectLst/>
              </p:spPr>
              <p:txBody>
                <a:bodyPr wrap="none" lIns="86868" tIns="43434" rIns="86868" bIns="43434" rtlCol="0">
                  <a:spAutoFit/>
                </a:bodyPr>
                <a:lstStyle>
                  <a:defPPr>
                    <a:defRPr lang="zh-CN"/>
                  </a:defPPr>
                  <a:lvl1pPr>
                    <a:defRPr sz="2100" b="1">
                      <a:solidFill>
                        <a:srgbClr val="2B6CAD"/>
                      </a:solidFill>
                      <a:latin typeface="微软雅黑" panose="020B0503020204020204" pitchFamily="34" charset="-122"/>
                      <a:ea typeface="微软雅黑" panose="020B0503020204020204" pitchFamily="34" charset="-122"/>
                    </a:defRPr>
                  </a:lvl1pPr>
                </a:lstStyle>
                <a:p>
                  <a:pPr marR="0" lvl="0" indent="0" fontAlgn="auto">
                    <a:lnSpc>
                      <a:spcPct val="120000"/>
                    </a:lnSpc>
                    <a:spcBef>
                      <a:spcPts val="0"/>
                    </a:spcBef>
                    <a:buClrTx/>
                    <a:buSzTx/>
                    <a:buFontTx/>
                    <a:buNone/>
                    <a:tabLst/>
                    <a:defRPr/>
                  </a:pPr>
                  <a:r>
                    <a:rPr lang="en-US" altLang="zh-CN" sz="2400" dirty="0">
                      <a:gradFill>
                        <a:gsLst>
                          <a:gs pos="0">
                            <a:schemeClr val="accent1"/>
                          </a:gs>
                          <a:gs pos="100000">
                            <a:schemeClr val="accent1">
                              <a:lumMod val="50000"/>
                            </a:schemeClr>
                          </a:gs>
                        </a:gsLst>
                        <a:lin ang="2700000" scaled="1"/>
                      </a:gradFill>
                      <a:latin typeface="+mj-ea"/>
                      <a:ea typeface="+mj-ea"/>
                    </a:rPr>
                    <a:t>6.6%</a:t>
                  </a:r>
                  <a:endParaRPr lang="zh-CN" altLang="en-US" sz="2400" dirty="0">
                    <a:gradFill>
                      <a:gsLst>
                        <a:gs pos="0">
                          <a:schemeClr val="accent1"/>
                        </a:gs>
                        <a:gs pos="100000">
                          <a:schemeClr val="accent1">
                            <a:lumMod val="50000"/>
                          </a:schemeClr>
                        </a:gs>
                      </a:gsLst>
                      <a:lin ang="2700000" scaled="1"/>
                    </a:gradFill>
                    <a:latin typeface="+mj-ea"/>
                    <a:ea typeface="+mj-ea"/>
                  </a:endParaRPr>
                </a:p>
              </p:txBody>
            </p:sp>
            <p:sp>
              <p:nvSpPr>
                <p:cNvPr id="62" name="文本框 61">
                  <a:extLst>
                    <a:ext uri="{FF2B5EF4-FFF2-40B4-BE49-F238E27FC236}">
                      <a16:creationId xmlns:a16="http://schemas.microsoft.com/office/drawing/2014/main" id="{2ED66F32-1AC1-4DD2-83C6-B7E4AE6B8A76}"/>
                    </a:ext>
                  </a:extLst>
                </p:cNvPr>
                <p:cNvSpPr txBox="1"/>
                <p:nvPr/>
              </p:nvSpPr>
              <p:spPr>
                <a:xfrm>
                  <a:off x="1661894" y="947889"/>
                  <a:ext cx="1689600" cy="345031"/>
                </a:xfrm>
                <a:prstGeom prst="rect">
                  <a:avLst/>
                </a:prstGeom>
                <a:noFill/>
                <a:effectLst/>
              </p:spPr>
              <p:txBody>
                <a:bodyPr wrap="square" lIns="86868" tIns="43434" rIns="86868" bIns="43434">
                  <a:spAutoFit/>
                </a:bodyPr>
                <a:lstStyle/>
                <a:p>
                  <a:pPr algn="just">
                    <a:lnSpc>
                      <a:spcPct val="130000"/>
                    </a:lnSpc>
                  </a:pPr>
                  <a:r>
                    <a:rPr lang="zh-CN" altLang="en-US" sz="1400" dirty="0">
                      <a:solidFill>
                        <a:schemeClr val="tx1">
                          <a:lumMod val="65000"/>
                          <a:lumOff val="35000"/>
                        </a:schemeClr>
                      </a:solidFill>
                      <a:latin typeface="+mn-ea"/>
                      <a:cs typeface="Mitr ExtraLight" panose="00000300000000000000" pitchFamily="2" charset="-34"/>
                    </a:rPr>
                    <a:t>净资产收益率均值</a:t>
                  </a:r>
                </a:p>
              </p:txBody>
            </p:sp>
          </p:grpSp>
          <p:grpSp>
            <p:nvGrpSpPr>
              <p:cNvPr id="63" name="组合 62">
                <a:extLst>
                  <a:ext uri="{FF2B5EF4-FFF2-40B4-BE49-F238E27FC236}">
                    <a16:creationId xmlns:a16="http://schemas.microsoft.com/office/drawing/2014/main" id="{48785C61-208B-4DD3-BF2B-400855F14AB7}"/>
                  </a:ext>
                </a:extLst>
              </p:cNvPr>
              <p:cNvGrpSpPr/>
              <p:nvPr/>
            </p:nvGrpSpPr>
            <p:grpSpPr>
              <a:xfrm>
                <a:off x="6900842" y="5189437"/>
                <a:ext cx="1458859" cy="766933"/>
                <a:chOff x="1969896" y="892950"/>
                <a:chExt cx="1458859" cy="766933"/>
              </a:xfrm>
            </p:grpSpPr>
            <p:sp>
              <p:nvSpPr>
                <p:cNvPr id="64" name="文本框 63">
                  <a:extLst>
                    <a:ext uri="{FF2B5EF4-FFF2-40B4-BE49-F238E27FC236}">
                      <a16:creationId xmlns:a16="http://schemas.microsoft.com/office/drawing/2014/main" id="{CB1996D2-1696-456A-82FE-AF0C99D07844}"/>
                    </a:ext>
                  </a:extLst>
                </p:cNvPr>
                <p:cNvSpPr txBox="1"/>
                <p:nvPr/>
              </p:nvSpPr>
              <p:spPr>
                <a:xfrm>
                  <a:off x="1969896" y="1166286"/>
                  <a:ext cx="959302" cy="493597"/>
                </a:xfrm>
                <a:prstGeom prst="rect">
                  <a:avLst/>
                </a:prstGeom>
                <a:noFill/>
                <a:effectLst/>
              </p:spPr>
              <p:txBody>
                <a:bodyPr wrap="none" lIns="86868" tIns="43434" rIns="86868" bIns="43434" rtlCol="0">
                  <a:spAutoFit/>
                </a:bodyPr>
                <a:lstStyle>
                  <a:defPPr>
                    <a:defRPr lang="zh-CN"/>
                  </a:defPPr>
                  <a:lvl1pPr>
                    <a:defRPr sz="2100" b="1">
                      <a:solidFill>
                        <a:srgbClr val="2B6CAD"/>
                      </a:solidFill>
                      <a:latin typeface="微软雅黑" panose="020B0503020204020204" pitchFamily="34" charset="-122"/>
                      <a:ea typeface="微软雅黑" panose="020B0503020204020204" pitchFamily="34" charset="-122"/>
                    </a:defRPr>
                  </a:lvl1pPr>
                </a:lstStyle>
                <a:p>
                  <a:pPr marR="0" lvl="0" indent="0" fontAlgn="auto">
                    <a:lnSpc>
                      <a:spcPct val="120000"/>
                    </a:lnSpc>
                    <a:spcBef>
                      <a:spcPts val="0"/>
                    </a:spcBef>
                    <a:buClrTx/>
                    <a:buSzTx/>
                    <a:buFontTx/>
                    <a:buNone/>
                    <a:tabLst/>
                    <a:defRPr/>
                  </a:pPr>
                  <a:r>
                    <a:rPr lang="en-US" altLang="zh-CN" sz="2400" dirty="0">
                      <a:gradFill>
                        <a:gsLst>
                          <a:gs pos="0">
                            <a:schemeClr val="accent1"/>
                          </a:gs>
                          <a:gs pos="100000">
                            <a:schemeClr val="accent1">
                              <a:lumMod val="50000"/>
                            </a:schemeClr>
                          </a:gs>
                        </a:gsLst>
                        <a:lin ang="2700000" scaled="1"/>
                      </a:gradFill>
                      <a:latin typeface="+mj-ea"/>
                      <a:ea typeface="+mj-ea"/>
                    </a:rPr>
                    <a:t>6.6%</a:t>
                  </a:r>
                  <a:endParaRPr lang="zh-CN" altLang="en-US" sz="2400" dirty="0">
                    <a:gradFill>
                      <a:gsLst>
                        <a:gs pos="0">
                          <a:schemeClr val="accent1"/>
                        </a:gs>
                        <a:gs pos="100000">
                          <a:schemeClr val="accent1">
                            <a:lumMod val="50000"/>
                          </a:schemeClr>
                        </a:gs>
                      </a:gsLst>
                      <a:lin ang="2700000" scaled="1"/>
                    </a:gradFill>
                    <a:latin typeface="+mj-ea"/>
                    <a:ea typeface="+mj-ea"/>
                  </a:endParaRPr>
                </a:p>
              </p:txBody>
            </p:sp>
            <p:sp>
              <p:nvSpPr>
                <p:cNvPr id="65" name="文本框 64">
                  <a:extLst>
                    <a:ext uri="{FF2B5EF4-FFF2-40B4-BE49-F238E27FC236}">
                      <a16:creationId xmlns:a16="http://schemas.microsoft.com/office/drawing/2014/main" id="{111EAC51-C138-45F6-85BF-C66DB5E15F81}"/>
                    </a:ext>
                  </a:extLst>
                </p:cNvPr>
                <p:cNvSpPr txBox="1"/>
                <p:nvPr/>
              </p:nvSpPr>
              <p:spPr>
                <a:xfrm>
                  <a:off x="1969896" y="892950"/>
                  <a:ext cx="1458859" cy="345031"/>
                </a:xfrm>
                <a:prstGeom prst="rect">
                  <a:avLst/>
                </a:prstGeom>
                <a:noFill/>
                <a:effectLst/>
              </p:spPr>
              <p:txBody>
                <a:bodyPr wrap="square" lIns="86868" tIns="43434" rIns="86868" bIns="43434">
                  <a:spAutoFit/>
                </a:bodyPr>
                <a:lstStyle/>
                <a:p>
                  <a:pPr algn="just">
                    <a:lnSpc>
                      <a:spcPct val="130000"/>
                    </a:lnSpc>
                  </a:pPr>
                  <a:r>
                    <a:rPr lang="zh-CN" altLang="en-US" sz="1400" dirty="0">
                      <a:solidFill>
                        <a:schemeClr val="tx1">
                          <a:lumMod val="65000"/>
                          <a:lumOff val="35000"/>
                        </a:schemeClr>
                      </a:solidFill>
                      <a:latin typeface="+mn-ea"/>
                      <a:cs typeface="Mitr ExtraLight" panose="00000300000000000000" pitchFamily="2" charset="-34"/>
                    </a:rPr>
                    <a:t>较上年下降</a:t>
                  </a:r>
                </a:p>
              </p:txBody>
            </p:sp>
          </p:grpSp>
          <p:grpSp>
            <p:nvGrpSpPr>
              <p:cNvPr id="66" name="组合 65">
                <a:extLst>
                  <a:ext uri="{FF2B5EF4-FFF2-40B4-BE49-F238E27FC236}">
                    <a16:creationId xmlns:a16="http://schemas.microsoft.com/office/drawing/2014/main" id="{4A7E1F63-C0D1-430C-A1AD-DA77FCDFD050}"/>
                  </a:ext>
                </a:extLst>
              </p:cNvPr>
              <p:cNvGrpSpPr/>
              <p:nvPr/>
            </p:nvGrpSpPr>
            <p:grpSpPr>
              <a:xfrm>
                <a:off x="8942876" y="5189437"/>
                <a:ext cx="1458859" cy="766933"/>
                <a:chOff x="1661894" y="892950"/>
                <a:chExt cx="1458859" cy="766933"/>
              </a:xfrm>
            </p:grpSpPr>
            <p:sp>
              <p:nvSpPr>
                <p:cNvPr id="67" name="文本框 66">
                  <a:extLst>
                    <a:ext uri="{FF2B5EF4-FFF2-40B4-BE49-F238E27FC236}">
                      <a16:creationId xmlns:a16="http://schemas.microsoft.com/office/drawing/2014/main" id="{44D4BCA8-D70C-410A-A115-FBA409FCD127}"/>
                    </a:ext>
                  </a:extLst>
                </p:cNvPr>
                <p:cNvSpPr txBox="1"/>
                <p:nvPr/>
              </p:nvSpPr>
              <p:spPr>
                <a:xfrm>
                  <a:off x="1661894" y="1166286"/>
                  <a:ext cx="959302" cy="493597"/>
                </a:xfrm>
                <a:prstGeom prst="rect">
                  <a:avLst/>
                </a:prstGeom>
                <a:noFill/>
                <a:effectLst/>
              </p:spPr>
              <p:txBody>
                <a:bodyPr wrap="none" lIns="86868" tIns="43434" rIns="86868" bIns="43434" rtlCol="0">
                  <a:spAutoFit/>
                </a:bodyPr>
                <a:lstStyle>
                  <a:defPPr>
                    <a:defRPr lang="zh-CN"/>
                  </a:defPPr>
                  <a:lvl1pPr>
                    <a:defRPr sz="2100" b="1">
                      <a:solidFill>
                        <a:srgbClr val="2B6CAD"/>
                      </a:solidFill>
                      <a:latin typeface="微软雅黑" panose="020B0503020204020204" pitchFamily="34" charset="-122"/>
                      <a:ea typeface="微软雅黑" panose="020B0503020204020204" pitchFamily="34" charset="-122"/>
                    </a:defRPr>
                  </a:lvl1pPr>
                </a:lstStyle>
                <a:p>
                  <a:pPr marR="0" lvl="0" indent="0" fontAlgn="auto">
                    <a:lnSpc>
                      <a:spcPct val="120000"/>
                    </a:lnSpc>
                    <a:spcBef>
                      <a:spcPts val="0"/>
                    </a:spcBef>
                    <a:buClrTx/>
                    <a:buSzTx/>
                    <a:buFontTx/>
                    <a:buNone/>
                    <a:tabLst/>
                    <a:defRPr/>
                  </a:pPr>
                  <a:r>
                    <a:rPr lang="en-US" altLang="zh-CN" sz="2400" dirty="0">
                      <a:gradFill>
                        <a:gsLst>
                          <a:gs pos="0">
                            <a:schemeClr val="accent1"/>
                          </a:gs>
                          <a:gs pos="100000">
                            <a:schemeClr val="accent1">
                              <a:lumMod val="50000"/>
                            </a:schemeClr>
                          </a:gs>
                        </a:gsLst>
                        <a:lin ang="2700000" scaled="1"/>
                      </a:gradFill>
                      <a:latin typeface="+mj-ea"/>
                      <a:ea typeface="+mj-ea"/>
                    </a:rPr>
                    <a:t>1.6%</a:t>
                  </a:r>
                  <a:endParaRPr lang="zh-CN" altLang="en-US" sz="2400" dirty="0">
                    <a:gradFill>
                      <a:gsLst>
                        <a:gs pos="0">
                          <a:schemeClr val="accent1"/>
                        </a:gs>
                        <a:gs pos="100000">
                          <a:schemeClr val="accent1">
                            <a:lumMod val="50000"/>
                          </a:schemeClr>
                        </a:gs>
                      </a:gsLst>
                      <a:lin ang="2700000" scaled="1"/>
                    </a:gradFill>
                    <a:latin typeface="+mj-ea"/>
                    <a:ea typeface="+mj-ea"/>
                  </a:endParaRPr>
                </a:p>
              </p:txBody>
            </p:sp>
            <p:sp>
              <p:nvSpPr>
                <p:cNvPr id="68" name="文本框 67">
                  <a:extLst>
                    <a:ext uri="{FF2B5EF4-FFF2-40B4-BE49-F238E27FC236}">
                      <a16:creationId xmlns:a16="http://schemas.microsoft.com/office/drawing/2014/main" id="{A92DF67D-1520-4E34-A63B-5F82FB61CAF4}"/>
                    </a:ext>
                  </a:extLst>
                </p:cNvPr>
                <p:cNvSpPr txBox="1"/>
                <p:nvPr/>
              </p:nvSpPr>
              <p:spPr>
                <a:xfrm>
                  <a:off x="1661894" y="892950"/>
                  <a:ext cx="1458859" cy="345031"/>
                </a:xfrm>
                <a:prstGeom prst="rect">
                  <a:avLst/>
                </a:prstGeom>
                <a:noFill/>
                <a:effectLst/>
              </p:spPr>
              <p:txBody>
                <a:bodyPr wrap="square" lIns="86868" tIns="43434" rIns="86868" bIns="43434">
                  <a:spAutoFit/>
                </a:bodyPr>
                <a:lstStyle/>
                <a:p>
                  <a:pPr algn="just">
                    <a:lnSpc>
                      <a:spcPct val="130000"/>
                    </a:lnSpc>
                  </a:pPr>
                  <a:r>
                    <a:rPr lang="zh-CN" altLang="en-US" sz="1400" dirty="0">
                      <a:solidFill>
                        <a:schemeClr val="tx1">
                          <a:lumMod val="65000"/>
                          <a:lumOff val="35000"/>
                        </a:schemeClr>
                      </a:solidFill>
                      <a:latin typeface="+mn-ea"/>
                      <a:cs typeface="Mitr ExtraLight" panose="00000300000000000000" pitchFamily="2" charset="-34"/>
                    </a:rPr>
                    <a:t>较上年下降</a:t>
                  </a:r>
                </a:p>
              </p:txBody>
            </p:sp>
          </p:grpSp>
        </p:grpSp>
      </p:grpSp>
      <p:sp>
        <p:nvSpPr>
          <p:cNvPr id="2" name="文本占位符 1">
            <a:extLst>
              <a:ext uri="{FF2B5EF4-FFF2-40B4-BE49-F238E27FC236}">
                <a16:creationId xmlns:a16="http://schemas.microsoft.com/office/drawing/2014/main" id="{3DB8BDF6-5CF9-C989-26FB-2B3825BB98F2}"/>
              </a:ext>
            </a:extLst>
          </p:cNvPr>
          <p:cNvSpPr>
            <a:spLocks noGrp="1"/>
          </p:cNvSpPr>
          <p:nvPr>
            <p:ph type="body" sz="quarter" idx="10"/>
          </p:nvPr>
        </p:nvSpPr>
        <p:spPr>
          <a:prstGeom prst="rect">
            <a:avLst/>
          </a:prstGeom>
        </p:spPr>
        <p:txBody>
          <a:bodyPr/>
          <a:lstStyle/>
          <a:p>
            <a:r>
              <a:rPr lang="zh-CN" altLang="en-US" dirty="0"/>
              <a:t>成本上涨  利润下行</a:t>
            </a:r>
          </a:p>
        </p:txBody>
      </p:sp>
    </p:spTree>
    <p:extLst>
      <p:ext uri="{BB962C8B-B14F-4D97-AF65-F5344CB8AC3E}">
        <p14:creationId xmlns:p14="http://schemas.microsoft.com/office/powerpoint/2010/main" val="2544813383"/>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箭头: 五边形 15">
            <a:extLst>
              <a:ext uri="{FF2B5EF4-FFF2-40B4-BE49-F238E27FC236}">
                <a16:creationId xmlns:a16="http://schemas.microsoft.com/office/drawing/2014/main" id="{7356C12C-A4BE-4772-BA1C-455C7653DF7A}"/>
              </a:ext>
            </a:extLst>
          </p:cNvPr>
          <p:cNvSpPr/>
          <p:nvPr>
            <p:custDataLst>
              <p:tags r:id="rId1"/>
            </p:custDataLst>
          </p:nvPr>
        </p:nvSpPr>
        <p:spPr>
          <a:xfrm>
            <a:off x="972979" y="1558928"/>
            <a:ext cx="2736185" cy="493109"/>
          </a:xfrm>
          <a:custGeom>
            <a:avLst/>
            <a:gdLst>
              <a:gd name="connsiteX0" fmla="*/ 36000 w 2942134"/>
              <a:gd name="connsiteY0" fmla="*/ 0 h 530225"/>
              <a:gd name="connsiteX1" fmla="*/ 2677027 w 2942134"/>
              <a:gd name="connsiteY1" fmla="*/ 0 h 530225"/>
              <a:gd name="connsiteX2" fmla="*/ 2702483 w 2942134"/>
              <a:gd name="connsiteY2" fmla="*/ 10544 h 530225"/>
              <a:gd name="connsiteX3" fmla="*/ 2931595 w 2942134"/>
              <a:gd name="connsiteY3" fmla="*/ 239657 h 530225"/>
              <a:gd name="connsiteX4" fmla="*/ 2931595 w 2942134"/>
              <a:gd name="connsiteY4" fmla="*/ 290569 h 530225"/>
              <a:gd name="connsiteX5" fmla="*/ 2702483 w 2942134"/>
              <a:gd name="connsiteY5" fmla="*/ 519681 h 530225"/>
              <a:gd name="connsiteX6" fmla="*/ 2677027 w 2942134"/>
              <a:gd name="connsiteY6" fmla="*/ 530225 h 530225"/>
              <a:gd name="connsiteX7" fmla="*/ 36000 w 2942134"/>
              <a:gd name="connsiteY7" fmla="*/ 530225 h 530225"/>
              <a:gd name="connsiteX8" fmla="*/ 0 w 2942134"/>
              <a:gd name="connsiteY8" fmla="*/ 494225 h 530225"/>
              <a:gd name="connsiteX9" fmla="*/ 0 w 2942134"/>
              <a:gd name="connsiteY9" fmla="*/ 36000 h 530225"/>
              <a:gd name="connsiteX10" fmla="*/ 36000 w 2942134"/>
              <a:gd name="connsiteY10" fmla="*/ 0 h 530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2134" h="530225">
                <a:moveTo>
                  <a:pt x="36000" y="0"/>
                </a:moveTo>
                <a:lnTo>
                  <a:pt x="2677027" y="0"/>
                </a:lnTo>
                <a:cubicBezTo>
                  <a:pt x="2686571" y="0"/>
                  <a:pt x="2695735" y="3796"/>
                  <a:pt x="2702483" y="10544"/>
                </a:cubicBezTo>
                <a:lnTo>
                  <a:pt x="2931595" y="239657"/>
                </a:lnTo>
                <a:cubicBezTo>
                  <a:pt x="2945647" y="253709"/>
                  <a:pt x="2945647" y="276517"/>
                  <a:pt x="2931595" y="290569"/>
                </a:cubicBezTo>
                <a:lnTo>
                  <a:pt x="2702483" y="519681"/>
                </a:lnTo>
                <a:cubicBezTo>
                  <a:pt x="2695735" y="526429"/>
                  <a:pt x="2686571" y="530225"/>
                  <a:pt x="2677027" y="530225"/>
                </a:cubicBezTo>
                <a:lnTo>
                  <a:pt x="36000" y="530225"/>
                </a:lnTo>
                <a:cubicBezTo>
                  <a:pt x="16128" y="530225"/>
                  <a:pt x="0" y="514097"/>
                  <a:pt x="0" y="494225"/>
                </a:cubicBezTo>
                <a:lnTo>
                  <a:pt x="0" y="36000"/>
                </a:lnTo>
                <a:cubicBezTo>
                  <a:pt x="0" y="16128"/>
                  <a:pt x="16128" y="0"/>
                  <a:pt x="36000" y="0"/>
                </a:cubicBezTo>
              </a:path>
            </a:pathLst>
          </a:custGeom>
          <a:solidFill>
            <a:schemeClr val="bg1"/>
          </a:soli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2400" dirty="0">
                <a:gradFill>
                  <a:gsLst>
                    <a:gs pos="0">
                      <a:schemeClr val="accent1"/>
                    </a:gs>
                    <a:gs pos="100000">
                      <a:schemeClr val="accent1">
                        <a:lumMod val="75000"/>
                      </a:schemeClr>
                    </a:gs>
                  </a:gsLst>
                  <a:lin ang="2700000" scaled="0"/>
                </a:gradFill>
                <a:latin typeface="+mj-ea"/>
                <a:ea typeface="+mj-ea"/>
              </a:rPr>
              <a:t>低利润时代</a:t>
            </a:r>
          </a:p>
        </p:txBody>
      </p:sp>
      <p:sp>
        <p:nvSpPr>
          <p:cNvPr id="30" name="箭头: V 形 161">
            <a:extLst>
              <a:ext uri="{FF2B5EF4-FFF2-40B4-BE49-F238E27FC236}">
                <a16:creationId xmlns:a16="http://schemas.microsoft.com/office/drawing/2014/main" id="{7BEF39B7-CB81-41F1-9CA1-E9782E3125B3}"/>
              </a:ext>
            </a:extLst>
          </p:cNvPr>
          <p:cNvSpPr/>
          <p:nvPr>
            <p:custDataLst>
              <p:tags r:id="rId2"/>
            </p:custDataLst>
          </p:nvPr>
        </p:nvSpPr>
        <p:spPr>
          <a:xfrm>
            <a:off x="3578426" y="1561550"/>
            <a:ext cx="2589927" cy="493109"/>
          </a:xfrm>
          <a:custGeom>
            <a:avLst/>
            <a:gdLst>
              <a:gd name="connsiteX0" fmla="*/ 36072 w 2827308"/>
              <a:gd name="connsiteY0" fmla="*/ 0 h 530225"/>
              <a:gd name="connsiteX1" fmla="*/ 2562201 w 2827308"/>
              <a:gd name="connsiteY1" fmla="*/ 0 h 530225"/>
              <a:gd name="connsiteX2" fmla="*/ 2587657 w 2827308"/>
              <a:gd name="connsiteY2" fmla="*/ 10544 h 530225"/>
              <a:gd name="connsiteX3" fmla="*/ 2816769 w 2827308"/>
              <a:gd name="connsiteY3" fmla="*/ 239657 h 530225"/>
              <a:gd name="connsiteX4" fmla="*/ 2816769 w 2827308"/>
              <a:gd name="connsiteY4" fmla="*/ 290569 h 530225"/>
              <a:gd name="connsiteX5" fmla="*/ 2587657 w 2827308"/>
              <a:gd name="connsiteY5" fmla="*/ 519681 h 530225"/>
              <a:gd name="connsiteX6" fmla="*/ 2562201 w 2827308"/>
              <a:gd name="connsiteY6" fmla="*/ 530225 h 530225"/>
              <a:gd name="connsiteX7" fmla="*/ 36072 w 2827308"/>
              <a:gd name="connsiteY7" fmla="*/ 530225 h 530225"/>
              <a:gd name="connsiteX8" fmla="*/ 10616 w 2827308"/>
              <a:gd name="connsiteY8" fmla="*/ 468769 h 530225"/>
              <a:gd name="connsiteX9" fmla="*/ 188817 w 2827308"/>
              <a:gd name="connsiteY9" fmla="*/ 290569 h 530225"/>
              <a:gd name="connsiteX10" fmla="*/ 188817 w 2827308"/>
              <a:gd name="connsiteY10" fmla="*/ 239657 h 530225"/>
              <a:gd name="connsiteX11" fmla="*/ 10616 w 2827308"/>
              <a:gd name="connsiteY11" fmla="*/ 61456 h 530225"/>
              <a:gd name="connsiteX12" fmla="*/ 36072 w 2827308"/>
              <a:gd name="connsiteY12" fmla="*/ 0 h 530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7308" h="530225">
                <a:moveTo>
                  <a:pt x="36072" y="0"/>
                </a:moveTo>
                <a:lnTo>
                  <a:pt x="2562201" y="0"/>
                </a:lnTo>
                <a:cubicBezTo>
                  <a:pt x="2571745" y="0"/>
                  <a:pt x="2580909" y="3796"/>
                  <a:pt x="2587657" y="10544"/>
                </a:cubicBezTo>
                <a:lnTo>
                  <a:pt x="2816769" y="239657"/>
                </a:lnTo>
                <a:cubicBezTo>
                  <a:pt x="2830821" y="253709"/>
                  <a:pt x="2830821" y="276517"/>
                  <a:pt x="2816769" y="290569"/>
                </a:cubicBezTo>
                <a:lnTo>
                  <a:pt x="2587657" y="519681"/>
                </a:lnTo>
                <a:cubicBezTo>
                  <a:pt x="2580909" y="526429"/>
                  <a:pt x="2571745" y="530225"/>
                  <a:pt x="2562201" y="530225"/>
                </a:cubicBezTo>
                <a:lnTo>
                  <a:pt x="36072" y="530225"/>
                </a:lnTo>
                <a:cubicBezTo>
                  <a:pt x="4001" y="530225"/>
                  <a:pt x="-12061" y="491446"/>
                  <a:pt x="10616" y="468769"/>
                </a:cubicBezTo>
                <a:lnTo>
                  <a:pt x="188817" y="290569"/>
                </a:lnTo>
                <a:cubicBezTo>
                  <a:pt x="202869" y="276517"/>
                  <a:pt x="202869" y="253709"/>
                  <a:pt x="188817" y="239657"/>
                </a:cubicBezTo>
                <a:lnTo>
                  <a:pt x="10616" y="61456"/>
                </a:lnTo>
                <a:cubicBezTo>
                  <a:pt x="-12061" y="38779"/>
                  <a:pt x="4001" y="0"/>
                  <a:pt x="36072" y="0"/>
                </a:cubicBezTo>
              </a:path>
            </a:pathLst>
          </a:custGeom>
          <a:solidFill>
            <a:schemeClr val="accent1"/>
          </a:soli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2400" dirty="0">
                <a:solidFill>
                  <a:srgbClr val="E6E6E6"/>
                </a:solidFill>
                <a:latin typeface="+mj-ea"/>
                <a:ea typeface="+mj-ea"/>
              </a:rPr>
              <a:t>行业调整周期</a:t>
            </a:r>
          </a:p>
        </p:txBody>
      </p:sp>
      <p:sp>
        <p:nvSpPr>
          <p:cNvPr id="33" name="矩形: 圆角 32">
            <a:extLst>
              <a:ext uri="{FF2B5EF4-FFF2-40B4-BE49-F238E27FC236}">
                <a16:creationId xmlns:a16="http://schemas.microsoft.com/office/drawing/2014/main" id="{0FA546A6-CF99-4E3A-A706-0A1E3DE5790E}"/>
              </a:ext>
            </a:extLst>
          </p:cNvPr>
          <p:cNvSpPr/>
          <p:nvPr>
            <p:custDataLst>
              <p:tags r:id="rId3"/>
            </p:custDataLst>
          </p:nvPr>
        </p:nvSpPr>
        <p:spPr>
          <a:xfrm>
            <a:off x="1491363" y="2407305"/>
            <a:ext cx="1713285" cy="357271"/>
          </a:xfrm>
          <a:prstGeom prst="roundRect">
            <a:avLst>
              <a:gd name="adj" fmla="val 50000"/>
            </a:avLst>
          </a:prstGeom>
          <a:solidFill>
            <a:schemeClr val="bg1"/>
          </a:soli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5039" tIns="42520" rIns="85039" bIns="42520" rtlCol="0" anchor="ctr"/>
          <a:lstStyle/>
          <a:p>
            <a:pPr algn="ctr"/>
            <a:endParaRPr lang="zh-CN" altLang="en-US" sz="1674"/>
          </a:p>
        </p:txBody>
      </p:sp>
      <p:sp>
        <p:nvSpPr>
          <p:cNvPr id="34" name="文本框 33">
            <a:extLst>
              <a:ext uri="{FF2B5EF4-FFF2-40B4-BE49-F238E27FC236}">
                <a16:creationId xmlns:a16="http://schemas.microsoft.com/office/drawing/2014/main" id="{F910A66C-77D7-42C2-870B-0E5B064E5F9C}"/>
              </a:ext>
            </a:extLst>
          </p:cNvPr>
          <p:cNvSpPr txBox="1"/>
          <p:nvPr>
            <p:custDataLst>
              <p:tags r:id="rId4"/>
            </p:custDataLst>
          </p:nvPr>
        </p:nvSpPr>
        <p:spPr>
          <a:xfrm>
            <a:off x="1507051" y="2419993"/>
            <a:ext cx="1713284" cy="343479"/>
          </a:xfrm>
          <a:prstGeom prst="rect">
            <a:avLst/>
          </a:prstGeom>
          <a:noFill/>
          <a:effectLst/>
        </p:spPr>
        <p:txBody>
          <a:bodyPr wrap="square" lIns="85039" tIns="42520" rIns="85039" bIns="42520" rtlCol="0">
            <a:spAutoFit/>
          </a:bodyPr>
          <a:lstStyle/>
          <a:p>
            <a:pPr algn="ctr"/>
            <a:r>
              <a:rPr lang="zh-CN" altLang="en-US" sz="1600" dirty="0">
                <a:solidFill>
                  <a:schemeClr val="tx1">
                    <a:lumMod val="85000"/>
                    <a:lumOff val="15000"/>
                  </a:schemeClr>
                </a:solidFill>
                <a:latin typeface="+mj-ea"/>
                <a:ea typeface="+mj-ea"/>
              </a:rPr>
              <a:t>去金融化</a:t>
            </a:r>
          </a:p>
        </p:txBody>
      </p:sp>
      <p:cxnSp>
        <p:nvCxnSpPr>
          <p:cNvPr id="35" name="直接连接符 34">
            <a:extLst>
              <a:ext uri="{FF2B5EF4-FFF2-40B4-BE49-F238E27FC236}">
                <a16:creationId xmlns:a16="http://schemas.microsoft.com/office/drawing/2014/main" id="{7F4232D1-D25B-46AD-A1EA-0CCCD9BCCEC4}"/>
              </a:ext>
            </a:extLst>
          </p:cNvPr>
          <p:cNvCxnSpPr>
            <a:cxnSpLocks/>
          </p:cNvCxnSpPr>
          <p:nvPr>
            <p:custDataLst>
              <p:tags r:id="rId5"/>
            </p:custDataLst>
          </p:nvPr>
        </p:nvCxnSpPr>
        <p:spPr>
          <a:xfrm flipV="1">
            <a:off x="2348006" y="2837647"/>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sp>
        <p:nvSpPr>
          <p:cNvPr id="37" name="矩形: 圆角 36">
            <a:extLst>
              <a:ext uri="{FF2B5EF4-FFF2-40B4-BE49-F238E27FC236}">
                <a16:creationId xmlns:a16="http://schemas.microsoft.com/office/drawing/2014/main" id="{452C2B29-DA6E-4CD0-8680-F7C2FFB5DFA0}"/>
              </a:ext>
            </a:extLst>
          </p:cNvPr>
          <p:cNvSpPr/>
          <p:nvPr>
            <p:custDataLst>
              <p:tags r:id="rId6"/>
            </p:custDataLst>
          </p:nvPr>
        </p:nvSpPr>
        <p:spPr>
          <a:xfrm>
            <a:off x="1491363" y="3476946"/>
            <a:ext cx="1713285" cy="357271"/>
          </a:xfrm>
          <a:prstGeom prst="roundRect">
            <a:avLst>
              <a:gd name="adj" fmla="val 50000"/>
            </a:avLst>
          </a:prstGeom>
          <a:solidFill>
            <a:schemeClr val="bg1"/>
          </a:soli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5039" tIns="42520" rIns="85039" bIns="42520" rtlCol="0" anchor="ctr"/>
          <a:lstStyle/>
          <a:p>
            <a:pPr algn="ctr"/>
            <a:endParaRPr lang="zh-CN" altLang="en-US" sz="1674"/>
          </a:p>
        </p:txBody>
      </p:sp>
      <p:sp>
        <p:nvSpPr>
          <p:cNvPr id="45" name="文本框 44">
            <a:extLst>
              <a:ext uri="{FF2B5EF4-FFF2-40B4-BE49-F238E27FC236}">
                <a16:creationId xmlns:a16="http://schemas.microsoft.com/office/drawing/2014/main" id="{817582E2-D918-47B3-A254-6F56D53CD5BC}"/>
              </a:ext>
            </a:extLst>
          </p:cNvPr>
          <p:cNvSpPr txBox="1"/>
          <p:nvPr>
            <p:custDataLst>
              <p:tags r:id="rId7"/>
            </p:custDataLst>
          </p:nvPr>
        </p:nvSpPr>
        <p:spPr>
          <a:xfrm>
            <a:off x="1491364" y="3495007"/>
            <a:ext cx="1713284" cy="343479"/>
          </a:xfrm>
          <a:prstGeom prst="rect">
            <a:avLst/>
          </a:prstGeom>
          <a:noFill/>
          <a:effectLst/>
        </p:spPr>
        <p:txBody>
          <a:bodyPr wrap="square" lIns="85039" tIns="42520" rIns="85039" bIns="42520" rtlCol="0">
            <a:spAutoFit/>
          </a:bodyPr>
          <a:lstStyle/>
          <a:p>
            <a:pPr algn="ctr"/>
            <a:r>
              <a:rPr lang="zh-CN" altLang="en-US" sz="1600" dirty="0">
                <a:solidFill>
                  <a:schemeClr val="tx1">
                    <a:lumMod val="85000"/>
                    <a:lumOff val="15000"/>
                  </a:schemeClr>
                </a:solidFill>
                <a:latin typeface="+mj-ea"/>
                <a:ea typeface="+mj-ea"/>
              </a:rPr>
              <a:t>房企盈利空间</a:t>
            </a:r>
          </a:p>
        </p:txBody>
      </p:sp>
      <p:sp>
        <p:nvSpPr>
          <p:cNvPr id="54" name="矩形: 圆角 53">
            <a:extLst>
              <a:ext uri="{FF2B5EF4-FFF2-40B4-BE49-F238E27FC236}">
                <a16:creationId xmlns:a16="http://schemas.microsoft.com/office/drawing/2014/main" id="{037F77C3-B68D-4068-83B2-5C9752606843}"/>
              </a:ext>
            </a:extLst>
          </p:cNvPr>
          <p:cNvSpPr/>
          <p:nvPr>
            <p:custDataLst>
              <p:tags r:id="rId8"/>
            </p:custDataLst>
          </p:nvPr>
        </p:nvSpPr>
        <p:spPr>
          <a:xfrm>
            <a:off x="1491366" y="4546584"/>
            <a:ext cx="1713284" cy="357271"/>
          </a:xfrm>
          <a:prstGeom prst="roundRect">
            <a:avLst>
              <a:gd name="adj" fmla="val 50000"/>
            </a:avLst>
          </a:prstGeom>
          <a:solidFill>
            <a:schemeClr val="bg1"/>
          </a:soli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5039" tIns="42520" rIns="85039" bIns="42520" rtlCol="0" anchor="ctr"/>
          <a:lstStyle/>
          <a:p>
            <a:pPr algn="ctr"/>
            <a:r>
              <a:rPr lang="zh-CN" altLang="en-US" sz="1600" dirty="0">
                <a:solidFill>
                  <a:schemeClr val="tx1">
                    <a:lumMod val="85000"/>
                    <a:lumOff val="15000"/>
                  </a:schemeClr>
                </a:solidFill>
                <a:latin typeface="+mj-ea"/>
                <a:ea typeface="+mj-ea"/>
              </a:rPr>
              <a:t>行业低利润</a:t>
            </a:r>
          </a:p>
        </p:txBody>
      </p:sp>
      <p:cxnSp>
        <p:nvCxnSpPr>
          <p:cNvPr id="56" name="直接连接符 55">
            <a:extLst>
              <a:ext uri="{FF2B5EF4-FFF2-40B4-BE49-F238E27FC236}">
                <a16:creationId xmlns:a16="http://schemas.microsoft.com/office/drawing/2014/main" id="{C88C2F63-C443-4FB1-B89D-D0900203783C}"/>
              </a:ext>
            </a:extLst>
          </p:cNvPr>
          <p:cNvCxnSpPr>
            <a:cxnSpLocks/>
          </p:cNvCxnSpPr>
          <p:nvPr>
            <p:custDataLst>
              <p:tags r:id="rId9"/>
            </p:custDataLst>
          </p:nvPr>
        </p:nvCxnSpPr>
        <p:spPr>
          <a:xfrm flipV="1">
            <a:off x="2348006" y="3907287"/>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a16="http://schemas.microsoft.com/office/drawing/2014/main" id="{17E8FBC7-A816-4D05-8640-A444E4B62BA1}"/>
              </a:ext>
            </a:extLst>
          </p:cNvPr>
          <p:cNvGrpSpPr/>
          <p:nvPr>
            <p:custDataLst>
              <p:tags r:id="rId10"/>
            </p:custDataLst>
          </p:nvPr>
        </p:nvGrpSpPr>
        <p:grpSpPr>
          <a:xfrm>
            <a:off x="6062043" y="1732605"/>
            <a:ext cx="67905" cy="115161"/>
            <a:chOff x="6169994" y="1778034"/>
            <a:chExt cx="67905" cy="149104"/>
          </a:xfrm>
        </p:grpSpPr>
        <p:cxnSp>
          <p:nvCxnSpPr>
            <p:cNvPr id="58" name="直接连接符 57">
              <a:extLst>
                <a:ext uri="{FF2B5EF4-FFF2-40B4-BE49-F238E27FC236}">
                  <a16:creationId xmlns:a16="http://schemas.microsoft.com/office/drawing/2014/main" id="{260684C2-2B48-490E-A63B-4DD6CAB266AB}"/>
                </a:ext>
              </a:extLst>
            </p:cNvPr>
            <p:cNvCxnSpPr>
              <a:cxnSpLocks/>
            </p:cNvCxnSpPr>
            <p:nvPr>
              <p:custDataLst>
                <p:tags r:id="rId59"/>
              </p:custDataLst>
            </p:nvPr>
          </p:nvCxnSpPr>
          <p:spPr>
            <a:xfrm flipV="1">
              <a:off x="6169994" y="1852589"/>
              <a:ext cx="67905" cy="74549"/>
            </a:xfrm>
            <a:prstGeom prst="line">
              <a:avLst/>
            </a:prstGeom>
            <a:ln w="5906" cap="rnd">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D30BBA2E-A5EB-4C91-B0AE-F88826795EDF}"/>
                </a:ext>
              </a:extLst>
            </p:cNvPr>
            <p:cNvCxnSpPr>
              <a:cxnSpLocks/>
            </p:cNvCxnSpPr>
            <p:nvPr>
              <p:custDataLst>
                <p:tags r:id="rId60"/>
              </p:custDataLst>
            </p:nvPr>
          </p:nvCxnSpPr>
          <p:spPr>
            <a:xfrm>
              <a:off x="6169994" y="1778034"/>
              <a:ext cx="67905" cy="74549"/>
            </a:xfrm>
            <a:prstGeom prst="line">
              <a:avLst/>
            </a:prstGeom>
            <a:ln w="5906" cap="rnd">
              <a:solidFill>
                <a:schemeClr val="bg1"/>
              </a:solidFill>
            </a:ln>
            <a:effectLst/>
          </p:spPr>
          <p:style>
            <a:lnRef idx="1">
              <a:schemeClr val="accent1"/>
            </a:lnRef>
            <a:fillRef idx="0">
              <a:schemeClr val="accent1"/>
            </a:fillRef>
            <a:effectRef idx="0">
              <a:schemeClr val="accent1"/>
            </a:effectRef>
            <a:fontRef idx="minor">
              <a:schemeClr val="tx1"/>
            </a:fontRef>
          </p:style>
        </p:cxnSp>
      </p:grpSp>
      <p:grpSp>
        <p:nvGrpSpPr>
          <p:cNvPr id="61" name="组合 60">
            <a:extLst>
              <a:ext uri="{FF2B5EF4-FFF2-40B4-BE49-F238E27FC236}">
                <a16:creationId xmlns:a16="http://schemas.microsoft.com/office/drawing/2014/main" id="{E3A7BC3E-37B7-44AF-B9FF-56DF0CF8219F}"/>
              </a:ext>
            </a:extLst>
          </p:cNvPr>
          <p:cNvGrpSpPr/>
          <p:nvPr>
            <p:custDataLst>
              <p:tags r:id="rId11"/>
            </p:custDataLst>
          </p:nvPr>
        </p:nvGrpSpPr>
        <p:grpSpPr>
          <a:xfrm>
            <a:off x="3142703" y="2570362"/>
            <a:ext cx="861388" cy="2154855"/>
            <a:chOff x="3250654" y="2589412"/>
            <a:chExt cx="861388" cy="2154855"/>
          </a:xfrm>
        </p:grpSpPr>
        <p:grpSp>
          <p:nvGrpSpPr>
            <p:cNvPr id="62" name="组合 61">
              <a:extLst>
                <a:ext uri="{FF2B5EF4-FFF2-40B4-BE49-F238E27FC236}">
                  <a16:creationId xmlns:a16="http://schemas.microsoft.com/office/drawing/2014/main" id="{562E0ABA-B5FB-4B57-AF1C-9D9670501BD6}"/>
                </a:ext>
              </a:extLst>
            </p:cNvPr>
            <p:cNvGrpSpPr/>
            <p:nvPr/>
          </p:nvGrpSpPr>
          <p:grpSpPr>
            <a:xfrm>
              <a:off x="3250654" y="4313572"/>
              <a:ext cx="430694" cy="430695"/>
              <a:chOff x="3467266" y="3821959"/>
              <a:chExt cx="850392" cy="850394"/>
            </a:xfrm>
          </p:grpSpPr>
          <p:sp>
            <p:nvSpPr>
              <p:cNvPr id="66" name="弧形 65">
                <a:extLst>
                  <a:ext uri="{FF2B5EF4-FFF2-40B4-BE49-F238E27FC236}">
                    <a16:creationId xmlns:a16="http://schemas.microsoft.com/office/drawing/2014/main" id="{E35FC232-7E06-4707-9E79-8656F0CF1177}"/>
                  </a:ext>
                </a:extLst>
              </p:cNvPr>
              <p:cNvSpPr/>
              <p:nvPr>
                <p:custDataLst>
                  <p:tags r:id="rId57"/>
                </p:custDataLst>
              </p:nvPr>
            </p:nvSpPr>
            <p:spPr>
              <a:xfrm flipV="1">
                <a:off x="3467266" y="3821959"/>
                <a:ext cx="850392" cy="850392"/>
              </a:xfrm>
              <a:prstGeom prst="arc">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txBody>
              <a:bodyPr lIns="85039" tIns="42520" rIns="85039" bIns="42520" rtlCol="0" anchor="ctr"/>
              <a:lstStyle/>
              <a:p>
                <a:pPr algn="ctr"/>
                <a:endParaRPr lang="zh-CN" altLang="en-US" sz="1674"/>
              </a:p>
            </p:txBody>
          </p:sp>
          <p:cxnSp>
            <p:nvCxnSpPr>
              <p:cNvPr id="67" name="直接连接符 66">
                <a:extLst>
                  <a:ext uri="{FF2B5EF4-FFF2-40B4-BE49-F238E27FC236}">
                    <a16:creationId xmlns:a16="http://schemas.microsoft.com/office/drawing/2014/main" id="{C038E4B8-FC83-4641-99B4-E74FEA8AC03C}"/>
                  </a:ext>
                </a:extLst>
              </p:cNvPr>
              <p:cNvCxnSpPr>
                <a:cxnSpLocks/>
              </p:cNvCxnSpPr>
              <p:nvPr>
                <p:custDataLst>
                  <p:tags r:id="rId58"/>
                </p:custDataLst>
              </p:nvPr>
            </p:nvCxnSpPr>
            <p:spPr>
              <a:xfrm flipH="1">
                <a:off x="3599150" y="4672353"/>
                <a:ext cx="293311" cy="0"/>
              </a:xfrm>
              <a:prstGeom prst="line">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3" name="弧形 62">
              <a:extLst>
                <a:ext uri="{FF2B5EF4-FFF2-40B4-BE49-F238E27FC236}">
                  <a16:creationId xmlns:a16="http://schemas.microsoft.com/office/drawing/2014/main" id="{F9568C7B-80A4-4BE8-B9D0-CEB9AD1D91E8}"/>
                </a:ext>
              </a:extLst>
            </p:cNvPr>
            <p:cNvSpPr/>
            <p:nvPr>
              <p:custDataLst>
                <p:tags r:id="rId54"/>
              </p:custDataLst>
            </p:nvPr>
          </p:nvSpPr>
          <p:spPr>
            <a:xfrm flipH="1">
              <a:off x="3681350" y="2589412"/>
              <a:ext cx="430692" cy="430692"/>
            </a:xfrm>
            <a:prstGeom prst="arc">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txBody>
            <a:bodyPr lIns="85039" tIns="42520" rIns="85039" bIns="42520" rtlCol="0" anchor="ctr"/>
            <a:lstStyle/>
            <a:p>
              <a:pPr algn="ctr"/>
              <a:endParaRPr lang="zh-CN" altLang="en-US" sz="1674"/>
            </a:p>
          </p:txBody>
        </p:sp>
        <p:cxnSp>
          <p:nvCxnSpPr>
            <p:cNvPr id="64" name="直接连接符 63">
              <a:extLst>
                <a:ext uri="{FF2B5EF4-FFF2-40B4-BE49-F238E27FC236}">
                  <a16:creationId xmlns:a16="http://schemas.microsoft.com/office/drawing/2014/main" id="{84F4A87A-5A0F-4F4C-A816-97847096A43F}"/>
                </a:ext>
              </a:extLst>
            </p:cNvPr>
            <p:cNvCxnSpPr>
              <a:cxnSpLocks/>
            </p:cNvCxnSpPr>
            <p:nvPr>
              <p:custDataLst>
                <p:tags r:id="rId55"/>
              </p:custDataLst>
            </p:nvPr>
          </p:nvCxnSpPr>
          <p:spPr>
            <a:xfrm flipV="1">
              <a:off x="3890801" y="2589412"/>
              <a:ext cx="189869" cy="0"/>
            </a:xfrm>
            <a:prstGeom prst="line">
              <a:avLst/>
            </a:prstGeom>
            <a:ln w="11811">
              <a:solidFill>
                <a:schemeClr val="bg1">
                  <a:lumMod val="65000"/>
                </a:schemeClr>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061823F0-9942-4EC7-8C6D-78BB00884F52}"/>
                </a:ext>
              </a:extLst>
            </p:cNvPr>
            <p:cNvCxnSpPr>
              <a:cxnSpLocks/>
            </p:cNvCxnSpPr>
            <p:nvPr>
              <p:custDataLst>
                <p:tags r:id="rId56"/>
              </p:custDataLst>
            </p:nvPr>
          </p:nvCxnSpPr>
          <p:spPr>
            <a:xfrm>
              <a:off x="3681349" y="2797673"/>
              <a:ext cx="0" cy="1731246"/>
            </a:xfrm>
            <a:prstGeom prst="line">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68" name="组合 67">
            <a:extLst>
              <a:ext uri="{FF2B5EF4-FFF2-40B4-BE49-F238E27FC236}">
                <a16:creationId xmlns:a16="http://schemas.microsoft.com/office/drawing/2014/main" id="{2EBEE93C-2E6F-4CC8-8CF7-7F678CB0EF55}"/>
              </a:ext>
            </a:extLst>
          </p:cNvPr>
          <p:cNvGrpSpPr/>
          <p:nvPr>
            <p:custDataLst>
              <p:tags r:id="rId12"/>
            </p:custDataLst>
          </p:nvPr>
        </p:nvGrpSpPr>
        <p:grpSpPr>
          <a:xfrm>
            <a:off x="3575880" y="1747371"/>
            <a:ext cx="67905" cy="115165"/>
            <a:chOff x="6357124" y="1776598"/>
            <a:chExt cx="67905" cy="149109"/>
          </a:xfrm>
        </p:grpSpPr>
        <p:cxnSp>
          <p:nvCxnSpPr>
            <p:cNvPr id="69" name="直接连接符 68">
              <a:extLst>
                <a:ext uri="{FF2B5EF4-FFF2-40B4-BE49-F238E27FC236}">
                  <a16:creationId xmlns:a16="http://schemas.microsoft.com/office/drawing/2014/main" id="{0497BF94-3FB2-4748-BC71-A50F936C3312}"/>
                </a:ext>
              </a:extLst>
            </p:cNvPr>
            <p:cNvCxnSpPr>
              <a:cxnSpLocks/>
            </p:cNvCxnSpPr>
            <p:nvPr>
              <p:custDataLst>
                <p:tags r:id="rId52"/>
              </p:custDataLst>
            </p:nvPr>
          </p:nvCxnSpPr>
          <p:spPr>
            <a:xfrm flipV="1">
              <a:off x="6357124" y="1851157"/>
              <a:ext cx="67905" cy="74550"/>
            </a:xfrm>
            <a:prstGeom prst="line">
              <a:avLst/>
            </a:prstGeom>
            <a:ln w="5906" cap="rnd">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626F7307-800C-4227-B539-9F4B952FC6F8}"/>
                </a:ext>
              </a:extLst>
            </p:cNvPr>
            <p:cNvCxnSpPr>
              <a:cxnSpLocks/>
            </p:cNvCxnSpPr>
            <p:nvPr>
              <p:custDataLst>
                <p:tags r:id="rId53"/>
              </p:custDataLst>
            </p:nvPr>
          </p:nvCxnSpPr>
          <p:spPr>
            <a:xfrm>
              <a:off x="6357124" y="1776598"/>
              <a:ext cx="67905" cy="74549"/>
            </a:xfrm>
            <a:prstGeom prst="line">
              <a:avLst/>
            </a:prstGeom>
            <a:ln w="5906" cap="rnd">
              <a:solidFill>
                <a:schemeClr val="accent1"/>
              </a:solidFill>
            </a:ln>
            <a:effectLst/>
          </p:spPr>
          <p:style>
            <a:lnRef idx="1">
              <a:schemeClr val="accent1"/>
            </a:lnRef>
            <a:fillRef idx="0">
              <a:schemeClr val="accent1"/>
            </a:fillRef>
            <a:effectRef idx="0">
              <a:schemeClr val="accent1"/>
            </a:effectRef>
            <a:fontRef idx="minor">
              <a:schemeClr val="tx1"/>
            </a:fontRef>
          </p:style>
        </p:cxnSp>
      </p:grpSp>
      <p:sp>
        <p:nvSpPr>
          <p:cNvPr id="72" name="矩形: 圆角 71">
            <a:extLst>
              <a:ext uri="{FF2B5EF4-FFF2-40B4-BE49-F238E27FC236}">
                <a16:creationId xmlns:a16="http://schemas.microsoft.com/office/drawing/2014/main" id="{D0D1763B-4659-4BC2-9E48-2BFC42124B95}"/>
              </a:ext>
            </a:extLst>
          </p:cNvPr>
          <p:cNvSpPr/>
          <p:nvPr>
            <p:custDataLst>
              <p:tags r:id="rId13"/>
            </p:custDataLst>
          </p:nvPr>
        </p:nvSpPr>
        <p:spPr>
          <a:xfrm>
            <a:off x="4004091" y="2407305"/>
            <a:ext cx="1713286" cy="357271"/>
          </a:xfrm>
          <a:prstGeom prst="roundRect">
            <a:avLst>
              <a:gd name="adj" fmla="val 50000"/>
            </a:avLst>
          </a:prstGeom>
          <a:solidFill>
            <a:schemeClr val="accent1"/>
          </a:soli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FFFFFF"/>
                </a:solidFill>
                <a:latin typeface="+mj-ea"/>
                <a:ea typeface="+mj-ea"/>
              </a:rPr>
              <a:t>调整经营方式</a:t>
            </a:r>
          </a:p>
        </p:txBody>
      </p:sp>
      <p:cxnSp>
        <p:nvCxnSpPr>
          <p:cNvPr id="74" name="直接连接符 73">
            <a:extLst>
              <a:ext uri="{FF2B5EF4-FFF2-40B4-BE49-F238E27FC236}">
                <a16:creationId xmlns:a16="http://schemas.microsoft.com/office/drawing/2014/main" id="{8E1727CB-FB5F-4C6A-9157-42982AFABE0A}"/>
              </a:ext>
            </a:extLst>
          </p:cNvPr>
          <p:cNvCxnSpPr>
            <a:cxnSpLocks/>
          </p:cNvCxnSpPr>
          <p:nvPr>
            <p:custDataLst>
              <p:tags r:id="rId14"/>
            </p:custDataLst>
          </p:nvPr>
        </p:nvCxnSpPr>
        <p:spPr>
          <a:xfrm flipV="1">
            <a:off x="4860734" y="2837647"/>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sp>
        <p:nvSpPr>
          <p:cNvPr id="76" name="矩形: 圆角 75">
            <a:extLst>
              <a:ext uri="{FF2B5EF4-FFF2-40B4-BE49-F238E27FC236}">
                <a16:creationId xmlns:a16="http://schemas.microsoft.com/office/drawing/2014/main" id="{BB0ABA46-D22A-4268-8A49-BD0010E4D765}"/>
              </a:ext>
            </a:extLst>
          </p:cNvPr>
          <p:cNvSpPr/>
          <p:nvPr>
            <p:custDataLst>
              <p:tags r:id="rId15"/>
            </p:custDataLst>
          </p:nvPr>
        </p:nvSpPr>
        <p:spPr>
          <a:xfrm>
            <a:off x="4004091" y="3476946"/>
            <a:ext cx="1713286" cy="357271"/>
          </a:xfrm>
          <a:prstGeom prst="roundRect">
            <a:avLst>
              <a:gd name="adj" fmla="val 50000"/>
            </a:avLst>
          </a:prstGeom>
          <a:solidFill>
            <a:schemeClr val="accent1"/>
          </a:soli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FFFFFF"/>
                </a:solidFill>
                <a:latin typeface="+mj-ea"/>
                <a:ea typeface="+mj-ea"/>
              </a:rPr>
              <a:t>发挥运营优势</a:t>
            </a:r>
          </a:p>
        </p:txBody>
      </p:sp>
      <p:cxnSp>
        <p:nvCxnSpPr>
          <p:cNvPr id="78" name="直接连接符 77">
            <a:extLst>
              <a:ext uri="{FF2B5EF4-FFF2-40B4-BE49-F238E27FC236}">
                <a16:creationId xmlns:a16="http://schemas.microsoft.com/office/drawing/2014/main" id="{2B276001-067C-4FDC-8955-03B6EBE1F874}"/>
              </a:ext>
            </a:extLst>
          </p:cNvPr>
          <p:cNvCxnSpPr>
            <a:cxnSpLocks/>
          </p:cNvCxnSpPr>
          <p:nvPr>
            <p:custDataLst>
              <p:tags r:id="rId16"/>
            </p:custDataLst>
          </p:nvPr>
        </p:nvCxnSpPr>
        <p:spPr>
          <a:xfrm flipV="1">
            <a:off x="4860734" y="3907287"/>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sp>
        <p:nvSpPr>
          <p:cNvPr id="80" name="矩形: 圆角 79">
            <a:extLst>
              <a:ext uri="{FF2B5EF4-FFF2-40B4-BE49-F238E27FC236}">
                <a16:creationId xmlns:a16="http://schemas.microsoft.com/office/drawing/2014/main" id="{0BF45B78-B440-41B9-8D7D-23822C6389E9}"/>
              </a:ext>
            </a:extLst>
          </p:cNvPr>
          <p:cNvSpPr/>
          <p:nvPr>
            <p:custDataLst>
              <p:tags r:id="rId17"/>
            </p:custDataLst>
          </p:nvPr>
        </p:nvSpPr>
        <p:spPr>
          <a:xfrm>
            <a:off x="4004091" y="4546584"/>
            <a:ext cx="1713286" cy="357271"/>
          </a:xfrm>
          <a:prstGeom prst="roundRect">
            <a:avLst>
              <a:gd name="adj" fmla="val 50000"/>
            </a:avLst>
          </a:prstGeom>
          <a:solidFill>
            <a:schemeClr val="accent1"/>
          </a:soli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FFFFFF"/>
                </a:solidFill>
                <a:latin typeface="+mj-ea"/>
                <a:ea typeface="+mj-ea"/>
              </a:rPr>
              <a:t>适应行业调整</a:t>
            </a:r>
          </a:p>
        </p:txBody>
      </p:sp>
      <p:sp>
        <p:nvSpPr>
          <p:cNvPr id="82" name="箭头: V 形 161">
            <a:extLst>
              <a:ext uri="{FF2B5EF4-FFF2-40B4-BE49-F238E27FC236}">
                <a16:creationId xmlns:a16="http://schemas.microsoft.com/office/drawing/2014/main" id="{80D34C85-8964-4D81-B201-09D7924F119E}"/>
              </a:ext>
            </a:extLst>
          </p:cNvPr>
          <p:cNvSpPr>
            <a:spLocks/>
          </p:cNvSpPr>
          <p:nvPr>
            <p:custDataLst>
              <p:tags r:id="rId18"/>
            </p:custDataLst>
          </p:nvPr>
        </p:nvSpPr>
        <p:spPr>
          <a:xfrm>
            <a:off x="6037961" y="1565496"/>
            <a:ext cx="2650164" cy="493109"/>
          </a:xfrm>
          <a:custGeom>
            <a:avLst/>
            <a:gdLst>
              <a:gd name="connsiteX0" fmla="*/ 36072 w 2827308"/>
              <a:gd name="connsiteY0" fmla="*/ 0 h 530225"/>
              <a:gd name="connsiteX1" fmla="*/ 2562201 w 2827308"/>
              <a:gd name="connsiteY1" fmla="*/ 0 h 530225"/>
              <a:gd name="connsiteX2" fmla="*/ 2587657 w 2827308"/>
              <a:gd name="connsiteY2" fmla="*/ 10544 h 530225"/>
              <a:gd name="connsiteX3" fmla="*/ 2816769 w 2827308"/>
              <a:gd name="connsiteY3" fmla="*/ 239657 h 530225"/>
              <a:gd name="connsiteX4" fmla="*/ 2816769 w 2827308"/>
              <a:gd name="connsiteY4" fmla="*/ 290569 h 530225"/>
              <a:gd name="connsiteX5" fmla="*/ 2587657 w 2827308"/>
              <a:gd name="connsiteY5" fmla="*/ 519681 h 530225"/>
              <a:gd name="connsiteX6" fmla="*/ 2562201 w 2827308"/>
              <a:gd name="connsiteY6" fmla="*/ 530225 h 530225"/>
              <a:gd name="connsiteX7" fmla="*/ 36072 w 2827308"/>
              <a:gd name="connsiteY7" fmla="*/ 530225 h 530225"/>
              <a:gd name="connsiteX8" fmla="*/ 10616 w 2827308"/>
              <a:gd name="connsiteY8" fmla="*/ 468769 h 530225"/>
              <a:gd name="connsiteX9" fmla="*/ 188817 w 2827308"/>
              <a:gd name="connsiteY9" fmla="*/ 290569 h 530225"/>
              <a:gd name="connsiteX10" fmla="*/ 188817 w 2827308"/>
              <a:gd name="connsiteY10" fmla="*/ 239657 h 530225"/>
              <a:gd name="connsiteX11" fmla="*/ 10616 w 2827308"/>
              <a:gd name="connsiteY11" fmla="*/ 61456 h 530225"/>
              <a:gd name="connsiteX12" fmla="*/ 36072 w 2827308"/>
              <a:gd name="connsiteY12" fmla="*/ 0 h 530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7308" h="530225">
                <a:moveTo>
                  <a:pt x="36072" y="0"/>
                </a:moveTo>
                <a:lnTo>
                  <a:pt x="2562201" y="0"/>
                </a:lnTo>
                <a:cubicBezTo>
                  <a:pt x="2571745" y="0"/>
                  <a:pt x="2580909" y="3796"/>
                  <a:pt x="2587657" y="10544"/>
                </a:cubicBezTo>
                <a:lnTo>
                  <a:pt x="2816769" y="239657"/>
                </a:lnTo>
                <a:cubicBezTo>
                  <a:pt x="2830821" y="253709"/>
                  <a:pt x="2830821" y="276517"/>
                  <a:pt x="2816769" y="290569"/>
                </a:cubicBezTo>
                <a:lnTo>
                  <a:pt x="2587657" y="519681"/>
                </a:lnTo>
                <a:cubicBezTo>
                  <a:pt x="2580909" y="526429"/>
                  <a:pt x="2571745" y="530225"/>
                  <a:pt x="2562201" y="530225"/>
                </a:cubicBezTo>
                <a:lnTo>
                  <a:pt x="36072" y="530225"/>
                </a:lnTo>
                <a:cubicBezTo>
                  <a:pt x="4001" y="530225"/>
                  <a:pt x="-12061" y="491446"/>
                  <a:pt x="10616" y="468769"/>
                </a:cubicBezTo>
                <a:lnTo>
                  <a:pt x="188817" y="290569"/>
                </a:lnTo>
                <a:cubicBezTo>
                  <a:pt x="202869" y="276517"/>
                  <a:pt x="202869" y="253709"/>
                  <a:pt x="188817" y="239657"/>
                </a:cubicBezTo>
                <a:lnTo>
                  <a:pt x="10616" y="61456"/>
                </a:lnTo>
                <a:cubicBezTo>
                  <a:pt x="-12061" y="38779"/>
                  <a:pt x="4001" y="0"/>
                  <a:pt x="36072" y="0"/>
                </a:cubicBezTo>
              </a:path>
            </a:pathLst>
          </a:custGeom>
          <a:solidFill>
            <a:schemeClr val="accent1">
              <a:lumMod val="75000"/>
            </a:schemeClr>
          </a:solidFill>
          <a:ln w="11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2400" dirty="0">
                <a:solidFill>
                  <a:srgbClr val="E6E6E6"/>
                </a:solidFill>
                <a:latin typeface="+mj-ea"/>
                <a:ea typeface="+mj-ea"/>
              </a:rPr>
              <a:t>流动性危机</a:t>
            </a:r>
          </a:p>
        </p:txBody>
      </p:sp>
      <p:grpSp>
        <p:nvGrpSpPr>
          <p:cNvPr id="83" name="组合 82">
            <a:extLst>
              <a:ext uri="{FF2B5EF4-FFF2-40B4-BE49-F238E27FC236}">
                <a16:creationId xmlns:a16="http://schemas.microsoft.com/office/drawing/2014/main" id="{BC387C24-EAD3-43EE-906E-B91D386635A1}"/>
              </a:ext>
            </a:extLst>
          </p:cNvPr>
          <p:cNvGrpSpPr/>
          <p:nvPr>
            <p:custDataLst>
              <p:tags r:id="rId19"/>
            </p:custDataLst>
          </p:nvPr>
        </p:nvGrpSpPr>
        <p:grpSpPr>
          <a:xfrm>
            <a:off x="8568857" y="1732605"/>
            <a:ext cx="67905" cy="115161"/>
            <a:chOff x="5981309" y="1778034"/>
            <a:chExt cx="67905" cy="149104"/>
          </a:xfrm>
        </p:grpSpPr>
        <p:cxnSp>
          <p:nvCxnSpPr>
            <p:cNvPr id="84" name="直接连接符 83">
              <a:extLst>
                <a:ext uri="{FF2B5EF4-FFF2-40B4-BE49-F238E27FC236}">
                  <a16:creationId xmlns:a16="http://schemas.microsoft.com/office/drawing/2014/main" id="{F0EE97F4-77F9-40A8-B16B-E86EE2B6894E}"/>
                </a:ext>
              </a:extLst>
            </p:cNvPr>
            <p:cNvCxnSpPr>
              <a:cxnSpLocks/>
            </p:cNvCxnSpPr>
            <p:nvPr>
              <p:custDataLst>
                <p:tags r:id="rId50"/>
              </p:custDataLst>
            </p:nvPr>
          </p:nvCxnSpPr>
          <p:spPr>
            <a:xfrm flipV="1">
              <a:off x="5981309" y="1852589"/>
              <a:ext cx="67905" cy="74549"/>
            </a:xfrm>
            <a:prstGeom prst="line">
              <a:avLst/>
            </a:prstGeom>
            <a:ln w="5906" cap="rnd">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4E004555-6E10-48DC-B4D1-1EF5072466E5}"/>
                </a:ext>
              </a:extLst>
            </p:cNvPr>
            <p:cNvCxnSpPr>
              <a:cxnSpLocks/>
            </p:cNvCxnSpPr>
            <p:nvPr>
              <p:custDataLst>
                <p:tags r:id="rId51"/>
              </p:custDataLst>
            </p:nvPr>
          </p:nvCxnSpPr>
          <p:spPr>
            <a:xfrm>
              <a:off x="5981309" y="1778034"/>
              <a:ext cx="67905" cy="74549"/>
            </a:xfrm>
            <a:prstGeom prst="line">
              <a:avLst/>
            </a:prstGeom>
            <a:ln w="5906" cap="rnd">
              <a:solidFill>
                <a:schemeClr val="bg1"/>
              </a:solidFill>
            </a:ln>
            <a:effectLst/>
          </p:spPr>
          <p:style>
            <a:lnRef idx="1">
              <a:schemeClr val="accent1"/>
            </a:lnRef>
            <a:fillRef idx="0">
              <a:schemeClr val="accent1"/>
            </a:fillRef>
            <a:effectRef idx="0">
              <a:schemeClr val="accent1"/>
            </a:effectRef>
            <a:fontRef idx="minor">
              <a:schemeClr val="tx1"/>
            </a:fontRef>
          </p:style>
        </p:cxnSp>
      </p:grpSp>
      <p:grpSp>
        <p:nvGrpSpPr>
          <p:cNvPr id="87" name="组合 86">
            <a:extLst>
              <a:ext uri="{FF2B5EF4-FFF2-40B4-BE49-F238E27FC236}">
                <a16:creationId xmlns:a16="http://schemas.microsoft.com/office/drawing/2014/main" id="{BEEADD18-E032-4ECC-BA78-51B2972E9B21}"/>
              </a:ext>
            </a:extLst>
          </p:cNvPr>
          <p:cNvGrpSpPr/>
          <p:nvPr>
            <p:custDataLst>
              <p:tags r:id="rId20"/>
            </p:custDataLst>
          </p:nvPr>
        </p:nvGrpSpPr>
        <p:grpSpPr>
          <a:xfrm>
            <a:off x="5649713" y="2570362"/>
            <a:ext cx="861387" cy="2154855"/>
            <a:chOff x="3061954" y="2589412"/>
            <a:chExt cx="861387" cy="2154855"/>
          </a:xfrm>
        </p:grpSpPr>
        <p:grpSp>
          <p:nvGrpSpPr>
            <p:cNvPr id="88" name="组合 87">
              <a:extLst>
                <a:ext uri="{FF2B5EF4-FFF2-40B4-BE49-F238E27FC236}">
                  <a16:creationId xmlns:a16="http://schemas.microsoft.com/office/drawing/2014/main" id="{80E81916-DCDA-40CF-9DFF-790E3AB16A2E}"/>
                </a:ext>
              </a:extLst>
            </p:cNvPr>
            <p:cNvGrpSpPr/>
            <p:nvPr/>
          </p:nvGrpSpPr>
          <p:grpSpPr>
            <a:xfrm>
              <a:off x="3061954" y="4313572"/>
              <a:ext cx="430694" cy="430695"/>
              <a:chOff x="3094690" y="3821959"/>
              <a:chExt cx="850392" cy="850394"/>
            </a:xfrm>
          </p:grpSpPr>
          <p:sp>
            <p:nvSpPr>
              <p:cNvPr id="92" name="弧形 91">
                <a:extLst>
                  <a:ext uri="{FF2B5EF4-FFF2-40B4-BE49-F238E27FC236}">
                    <a16:creationId xmlns:a16="http://schemas.microsoft.com/office/drawing/2014/main" id="{21582CAD-95C2-4F2D-BA52-6F8347730186}"/>
                  </a:ext>
                </a:extLst>
              </p:cNvPr>
              <p:cNvSpPr/>
              <p:nvPr>
                <p:custDataLst>
                  <p:tags r:id="rId48"/>
                </p:custDataLst>
              </p:nvPr>
            </p:nvSpPr>
            <p:spPr>
              <a:xfrm flipV="1">
                <a:off x="3094690" y="3821959"/>
                <a:ext cx="850392" cy="850392"/>
              </a:xfrm>
              <a:prstGeom prst="arc">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txBody>
              <a:bodyPr lIns="85039" tIns="42520" rIns="85039" bIns="42520" rtlCol="0" anchor="ctr"/>
              <a:lstStyle/>
              <a:p>
                <a:pPr algn="ctr"/>
                <a:endParaRPr lang="zh-CN" altLang="en-US" sz="1674"/>
              </a:p>
            </p:txBody>
          </p:sp>
          <p:cxnSp>
            <p:nvCxnSpPr>
              <p:cNvPr id="93" name="直接连接符 92">
                <a:extLst>
                  <a:ext uri="{FF2B5EF4-FFF2-40B4-BE49-F238E27FC236}">
                    <a16:creationId xmlns:a16="http://schemas.microsoft.com/office/drawing/2014/main" id="{2C642282-B5AB-43CA-A803-BB3F5911C7AF}"/>
                  </a:ext>
                </a:extLst>
              </p:cNvPr>
              <p:cNvCxnSpPr>
                <a:cxnSpLocks/>
              </p:cNvCxnSpPr>
              <p:nvPr>
                <p:custDataLst>
                  <p:tags r:id="rId49"/>
                </p:custDataLst>
              </p:nvPr>
            </p:nvCxnSpPr>
            <p:spPr>
              <a:xfrm flipH="1">
                <a:off x="3226575" y="4672353"/>
                <a:ext cx="293311" cy="0"/>
              </a:xfrm>
              <a:prstGeom prst="line">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89" name="弧形 88">
              <a:extLst>
                <a:ext uri="{FF2B5EF4-FFF2-40B4-BE49-F238E27FC236}">
                  <a16:creationId xmlns:a16="http://schemas.microsoft.com/office/drawing/2014/main" id="{B5FCA64E-E969-4269-BBBD-4F291E511A38}"/>
                </a:ext>
              </a:extLst>
            </p:cNvPr>
            <p:cNvSpPr/>
            <p:nvPr>
              <p:custDataLst>
                <p:tags r:id="rId45"/>
              </p:custDataLst>
            </p:nvPr>
          </p:nvSpPr>
          <p:spPr>
            <a:xfrm flipH="1">
              <a:off x="3492649" y="2589412"/>
              <a:ext cx="430692" cy="430692"/>
            </a:xfrm>
            <a:prstGeom prst="arc">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txBody>
            <a:bodyPr lIns="85039" tIns="42520" rIns="85039" bIns="42520" rtlCol="0" anchor="ctr"/>
            <a:lstStyle/>
            <a:p>
              <a:pPr algn="ctr"/>
              <a:endParaRPr lang="zh-CN" altLang="en-US" sz="1674"/>
            </a:p>
          </p:txBody>
        </p:sp>
        <p:cxnSp>
          <p:nvCxnSpPr>
            <p:cNvPr id="90" name="直接连接符 89">
              <a:extLst>
                <a:ext uri="{FF2B5EF4-FFF2-40B4-BE49-F238E27FC236}">
                  <a16:creationId xmlns:a16="http://schemas.microsoft.com/office/drawing/2014/main" id="{A890060B-E94D-4E60-99E4-343CBD5BE381}"/>
                </a:ext>
              </a:extLst>
            </p:cNvPr>
            <p:cNvCxnSpPr>
              <a:cxnSpLocks/>
            </p:cNvCxnSpPr>
            <p:nvPr>
              <p:custDataLst>
                <p:tags r:id="rId46"/>
              </p:custDataLst>
            </p:nvPr>
          </p:nvCxnSpPr>
          <p:spPr>
            <a:xfrm flipV="1">
              <a:off x="3702101" y="2589412"/>
              <a:ext cx="189869" cy="0"/>
            </a:xfrm>
            <a:prstGeom prst="line">
              <a:avLst/>
            </a:prstGeom>
            <a:ln w="11811">
              <a:solidFill>
                <a:schemeClr val="bg1">
                  <a:lumMod val="65000"/>
                </a:schemeClr>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656DAE02-9787-49C8-8E84-ADCC9EF2BA26}"/>
                </a:ext>
              </a:extLst>
            </p:cNvPr>
            <p:cNvCxnSpPr>
              <a:cxnSpLocks/>
            </p:cNvCxnSpPr>
            <p:nvPr>
              <p:custDataLst>
                <p:tags r:id="rId47"/>
              </p:custDataLst>
            </p:nvPr>
          </p:nvCxnSpPr>
          <p:spPr>
            <a:xfrm>
              <a:off x="3492648" y="2797673"/>
              <a:ext cx="0" cy="1731246"/>
            </a:xfrm>
            <a:prstGeom prst="line">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95" name="矩形: 圆角 94">
            <a:extLst>
              <a:ext uri="{FF2B5EF4-FFF2-40B4-BE49-F238E27FC236}">
                <a16:creationId xmlns:a16="http://schemas.microsoft.com/office/drawing/2014/main" id="{41379692-8F5A-4009-9510-2A24C078B826}"/>
              </a:ext>
            </a:extLst>
          </p:cNvPr>
          <p:cNvSpPr/>
          <p:nvPr>
            <p:custDataLst>
              <p:tags r:id="rId21"/>
            </p:custDataLst>
          </p:nvPr>
        </p:nvSpPr>
        <p:spPr>
          <a:xfrm>
            <a:off x="6511102" y="2407305"/>
            <a:ext cx="1713285" cy="357271"/>
          </a:xfrm>
          <a:prstGeom prst="roundRect">
            <a:avLst>
              <a:gd name="adj" fmla="val 50000"/>
            </a:avLst>
          </a:prstGeom>
          <a:solidFill>
            <a:schemeClr val="accent1">
              <a:lumMod val="75000"/>
            </a:schemeClr>
          </a:solidFill>
          <a:ln w="11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FFFFFF"/>
                </a:solidFill>
                <a:latin typeface="+mj-ea"/>
                <a:ea typeface="+mj-ea"/>
              </a:rPr>
              <a:t>高存货</a:t>
            </a:r>
          </a:p>
        </p:txBody>
      </p:sp>
      <p:cxnSp>
        <p:nvCxnSpPr>
          <p:cNvPr id="97" name="直接连接符 96">
            <a:extLst>
              <a:ext uri="{FF2B5EF4-FFF2-40B4-BE49-F238E27FC236}">
                <a16:creationId xmlns:a16="http://schemas.microsoft.com/office/drawing/2014/main" id="{6AF8F0EE-1818-474E-807D-0C26D751E6A0}"/>
              </a:ext>
            </a:extLst>
          </p:cNvPr>
          <p:cNvCxnSpPr>
            <a:cxnSpLocks/>
          </p:cNvCxnSpPr>
          <p:nvPr>
            <p:custDataLst>
              <p:tags r:id="rId22"/>
            </p:custDataLst>
          </p:nvPr>
        </p:nvCxnSpPr>
        <p:spPr>
          <a:xfrm flipV="1">
            <a:off x="7367744" y="2837647"/>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sp>
        <p:nvSpPr>
          <p:cNvPr id="99" name="矩形: 圆角 98">
            <a:extLst>
              <a:ext uri="{FF2B5EF4-FFF2-40B4-BE49-F238E27FC236}">
                <a16:creationId xmlns:a16="http://schemas.microsoft.com/office/drawing/2014/main" id="{4C462633-DAC9-49A3-89F8-E11CFDBE3A30}"/>
              </a:ext>
            </a:extLst>
          </p:cNvPr>
          <p:cNvSpPr/>
          <p:nvPr>
            <p:custDataLst>
              <p:tags r:id="rId23"/>
            </p:custDataLst>
          </p:nvPr>
        </p:nvSpPr>
        <p:spPr>
          <a:xfrm>
            <a:off x="6511102" y="3476946"/>
            <a:ext cx="1713285" cy="357271"/>
          </a:xfrm>
          <a:prstGeom prst="roundRect">
            <a:avLst>
              <a:gd name="adj" fmla="val 50000"/>
            </a:avLst>
          </a:prstGeom>
          <a:solidFill>
            <a:schemeClr val="accent1">
              <a:lumMod val="75000"/>
            </a:schemeClr>
          </a:solidFill>
          <a:ln w="11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FFFFFF"/>
                </a:solidFill>
                <a:latin typeface="+mj-ea"/>
                <a:ea typeface="+mj-ea"/>
              </a:rPr>
              <a:t>高周转</a:t>
            </a:r>
          </a:p>
        </p:txBody>
      </p:sp>
      <p:cxnSp>
        <p:nvCxnSpPr>
          <p:cNvPr id="101" name="直接连接符 100">
            <a:extLst>
              <a:ext uri="{FF2B5EF4-FFF2-40B4-BE49-F238E27FC236}">
                <a16:creationId xmlns:a16="http://schemas.microsoft.com/office/drawing/2014/main" id="{71660411-67A7-43B8-9545-7A698006D7C6}"/>
              </a:ext>
            </a:extLst>
          </p:cNvPr>
          <p:cNvCxnSpPr>
            <a:cxnSpLocks/>
          </p:cNvCxnSpPr>
          <p:nvPr>
            <p:custDataLst>
              <p:tags r:id="rId24"/>
            </p:custDataLst>
          </p:nvPr>
        </p:nvCxnSpPr>
        <p:spPr>
          <a:xfrm flipV="1">
            <a:off x="7367744" y="3907287"/>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sp>
        <p:nvSpPr>
          <p:cNvPr id="103" name="矩形: 圆角 102">
            <a:extLst>
              <a:ext uri="{FF2B5EF4-FFF2-40B4-BE49-F238E27FC236}">
                <a16:creationId xmlns:a16="http://schemas.microsoft.com/office/drawing/2014/main" id="{4067BCB4-05F9-4003-83E8-19B10F875482}"/>
              </a:ext>
            </a:extLst>
          </p:cNvPr>
          <p:cNvSpPr/>
          <p:nvPr>
            <p:custDataLst>
              <p:tags r:id="rId25"/>
            </p:custDataLst>
          </p:nvPr>
        </p:nvSpPr>
        <p:spPr>
          <a:xfrm>
            <a:off x="6511102" y="4546584"/>
            <a:ext cx="1713285" cy="357271"/>
          </a:xfrm>
          <a:prstGeom prst="roundRect">
            <a:avLst>
              <a:gd name="adj" fmla="val 50000"/>
            </a:avLst>
          </a:prstGeom>
          <a:solidFill>
            <a:schemeClr val="accent1">
              <a:lumMod val="75000"/>
            </a:schemeClr>
          </a:solidFill>
          <a:ln w="11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FFFFFF"/>
                </a:solidFill>
                <a:latin typeface="+mj-ea"/>
                <a:ea typeface="+mj-ea"/>
              </a:rPr>
              <a:t>高杠杆</a:t>
            </a:r>
          </a:p>
        </p:txBody>
      </p:sp>
      <p:cxnSp>
        <p:nvCxnSpPr>
          <p:cNvPr id="105" name="直接连接符 104">
            <a:extLst>
              <a:ext uri="{FF2B5EF4-FFF2-40B4-BE49-F238E27FC236}">
                <a16:creationId xmlns:a16="http://schemas.microsoft.com/office/drawing/2014/main" id="{9E568E8F-F751-481A-A424-19219CD2192E}"/>
              </a:ext>
            </a:extLst>
          </p:cNvPr>
          <p:cNvCxnSpPr>
            <a:cxnSpLocks/>
          </p:cNvCxnSpPr>
          <p:nvPr>
            <p:custDataLst>
              <p:tags r:id="rId26"/>
            </p:custDataLst>
          </p:nvPr>
        </p:nvCxnSpPr>
        <p:spPr>
          <a:xfrm flipV="1">
            <a:off x="7367744" y="4945326"/>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sp>
        <p:nvSpPr>
          <p:cNvPr id="107" name="矩形: 圆角 106">
            <a:extLst>
              <a:ext uri="{FF2B5EF4-FFF2-40B4-BE49-F238E27FC236}">
                <a16:creationId xmlns:a16="http://schemas.microsoft.com/office/drawing/2014/main" id="{E276FC84-1514-465F-B434-F700F01CA0CE}"/>
              </a:ext>
            </a:extLst>
          </p:cNvPr>
          <p:cNvSpPr/>
          <p:nvPr>
            <p:custDataLst>
              <p:tags r:id="rId27"/>
            </p:custDataLst>
          </p:nvPr>
        </p:nvSpPr>
        <p:spPr>
          <a:xfrm>
            <a:off x="6511102" y="5572813"/>
            <a:ext cx="1713285" cy="357271"/>
          </a:xfrm>
          <a:prstGeom prst="roundRect">
            <a:avLst>
              <a:gd name="adj" fmla="val 50000"/>
            </a:avLst>
          </a:prstGeom>
          <a:solidFill>
            <a:schemeClr val="accent1">
              <a:lumMod val="75000"/>
            </a:schemeClr>
          </a:solidFill>
          <a:ln w="11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FFFFFF"/>
                </a:solidFill>
                <a:latin typeface="+mj-ea"/>
                <a:ea typeface="+mj-ea"/>
              </a:rPr>
              <a:t>改变经营模式</a:t>
            </a:r>
          </a:p>
        </p:txBody>
      </p:sp>
      <p:grpSp>
        <p:nvGrpSpPr>
          <p:cNvPr id="109" name="组合 108">
            <a:extLst>
              <a:ext uri="{FF2B5EF4-FFF2-40B4-BE49-F238E27FC236}">
                <a16:creationId xmlns:a16="http://schemas.microsoft.com/office/drawing/2014/main" id="{71D27D5F-E647-4526-B9D5-D0539C52FE94}"/>
              </a:ext>
            </a:extLst>
          </p:cNvPr>
          <p:cNvGrpSpPr/>
          <p:nvPr>
            <p:custDataLst>
              <p:tags r:id="rId28"/>
            </p:custDataLst>
          </p:nvPr>
        </p:nvGrpSpPr>
        <p:grpSpPr>
          <a:xfrm>
            <a:off x="8172114" y="2585940"/>
            <a:ext cx="861388" cy="3165507"/>
            <a:chOff x="8495743" y="2662140"/>
            <a:chExt cx="861388" cy="3165507"/>
          </a:xfrm>
        </p:grpSpPr>
        <p:sp>
          <p:nvSpPr>
            <p:cNvPr id="110" name="弧形 109">
              <a:extLst>
                <a:ext uri="{FF2B5EF4-FFF2-40B4-BE49-F238E27FC236}">
                  <a16:creationId xmlns:a16="http://schemas.microsoft.com/office/drawing/2014/main" id="{05B6BD57-B6DB-4B9A-A6AF-657C4B62E48E}"/>
                </a:ext>
              </a:extLst>
            </p:cNvPr>
            <p:cNvSpPr/>
            <p:nvPr>
              <p:custDataLst>
                <p:tags r:id="rId40"/>
              </p:custDataLst>
            </p:nvPr>
          </p:nvSpPr>
          <p:spPr>
            <a:xfrm flipV="1">
              <a:off x="8495743" y="5396952"/>
              <a:ext cx="430694" cy="430694"/>
            </a:xfrm>
            <a:prstGeom prst="arc">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txBody>
            <a:bodyPr lIns="85039" tIns="42520" rIns="85039" bIns="42520" rtlCol="0" anchor="ctr"/>
            <a:lstStyle/>
            <a:p>
              <a:pPr algn="ctr"/>
              <a:endParaRPr lang="zh-CN" altLang="en-US" sz="1674"/>
            </a:p>
          </p:txBody>
        </p:sp>
        <p:cxnSp>
          <p:nvCxnSpPr>
            <p:cNvPr id="111" name="直接连接符 110">
              <a:extLst>
                <a:ext uri="{FF2B5EF4-FFF2-40B4-BE49-F238E27FC236}">
                  <a16:creationId xmlns:a16="http://schemas.microsoft.com/office/drawing/2014/main" id="{57C88663-FB38-41F2-AB39-9D43B543624F}"/>
                </a:ext>
              </a:extLst>
            </p:cNvPr>
            <p:cNvCxnSpPr>
              <a:cxnSpLocks/>
            </p:cNvCxnSpPr>
            <p:nvPr>
              <p:custDataLst>
                <p:tags r:id="rId41"/>
              </p:custDataLst>
            </p:nvPr>
          </p:nvCxnSpPr>
          <p:spPr>
            <a:xfrm flipH="1">
              <a:off x="8562538" y="5827647"/>
              <a:ext cx="148552" cy="0"/>
            </a:xfrm>
            <a:prstGeom prst="line">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112" name="弧形 111">
              <a:extLst>
                <a:ext uri="{FF2B5EF4-FFF2-40B4-BE49-F238E27FC236}">
                  <a16:creationId xmlns:a16="http://schemas.microsoft.com/office/drawing/2014/main" id="{DE43F7D3-C695-4B35-A553-2C6B9D7BFD75}"/>
                </a:ext>
              </a:extLst>
            </p:cNvPr>
            <p:cNvSpPr/>
            <p:nvPr>
              <p:custDataLst>
                <p:tags r:id="rId42"/>
              </p:custDataLst>
            </p:nvPr>
          </p:nvSpPr>
          <p:spPr>
            <a:xfrm flipH="1">
              <a:off x="8926439" y="2662140"/>
              <a:ext cx="430692" cy="430692"/>
            </a:xfrm>
            <a:prstGeom prst="arc">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txBody>
            <a:bodyPr lIns="85039" tIns="42520" rIns="85039" bIns="42520" rtlCol="0" anchor="ctr"/>
            <a:lstStyle/>
            <a:p>
              <a:pPr algn="ctr"/>
              <a:endParaRPr lang="zh-CN" altLang="en-US" sz="1674"/>
            </a:p>
          </p:txBody>
        </p:sp>
        <p:cxnSp>
          <p:nvCxnSpPr>
            <p:cNvPr id="113" name="直接连接符 112">
              <a:extLst>
                <a:ext uri="{FF2B5EF4-FFF2-40B4-BE49-F238E27FC236}">
                  <a16:creationId xmlns:a16="http://schemas.microsoft.com/office/drawing/2014/main" id="{E7CE4CBA-B68E-4C0A-AC7A-AF266A213D9F}"/>
                </a:ext>
              </a:extLst>
            </p:cNvPr>
            <p:cNvCxnSpPr>
              <a:cxnSpLocks/>
            </p:cNvCxnSpPr>
            <p:nvPr>
              <p:custDataLst>
                <p:tags r:id="rId43"/>
              </p:custDataLst>
            </p:nvPr>
          </p:nvCxnSpPr>
          <p:spPr>
            <a:xfrm flipV="1">
              <a:off x="9135890" y="2662140"/>
              <a:ext cx="189869" cy="0"/>
            </a:xfrm>
            <a:prstGeom prst="line">
              <a:avLst/>
            </a:prstGeom>
            <a:ln w="11811">
              <a:solidFill>
                <a:schemeClr val="bg1">
                  <a:lumMod val="65000"/>
                </a:schemeClr>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D0180FB1-DCB6-4668-B96B-52BF591CB8EE}"/>
                </a:ext>
              </a:extLst>
            </p:cNvPr>
            <p:cNvCxnSpPr>
              <a:cxnSpLocks/>
            </p:cNvCxnSpPr>
            <p:nvPr>
              <p:custDataLst>
                <p:tags r:id="rId44"/>
              </p:custDataLst>
            </p:nvPr>
          </p:nvCxnSpPr>
          <p:spPr>
            <a:xfrm>
              <a:off x="8926436" y="2877486"/>
              <a:ext cx="0" cy="2753650"/>
            </a:xfrm>
            <a:prstGeom prst="line">
              <a:avLst/>
            </a:prstGeom>
            <a:ln w="11811">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115" name="箭头: V 形 161">
            <a:extLst>
              <a:ext uri="{FF2B5EF4-FFF2-40B4-BE49-F238E27FC236}">
                <a16:creationId xmlns:a16="http://schemas.microsoft.com/office/drawing/2014/main" id="{AFFDEF43-0CC4-4BBF-B699-86D4978BBB32}"/>
              </a:ext>
            </a:extLst>
          </p:cNvPr>
          <p:cNvSpPr>
            <a:spLocks/>
          </p:cNvSpPr>
          <p:nvPr>
            <p:custDataLst>
              <p:tags r:id="rId29"/>
            </p:custDataLst>
          </p:nvPr>
        </p:nvSpPr>
        <p:spPr>
          <a:xfrm>
            <a:off x="8568857" y="1567733"/>
            <a:ext cx="2650164" cy="493109"/>
          </a:xfrm>
          <a:custGeom>
            <a:avLst/>
            <a:gdLst>
              <a:gd name="connsiteX0" fmla="*/ 36072 w 2827308"/>
              <a:gd name="connsiteY0" fmla="*/ 0 h 530225"/>
              <a:gd name="connsiteX1" fmla="*/ 2562201 w 2827308"/>
              <a:gd name="connsiteY1" fmla="*/ 0 h 530225"/>
              <a:gd name="connsiteX2" fmla="*/ 2587657 w 2827308"/>
              <a:gd name="connsiteY2" fmla="*/ 10544 h 530225"/>
              <a:gd name="connsiteX3" fmla="*/ 2816769 w 2827308"/>
              <a:gd name="connsiteY3" fmla="*/ 239657 h 530225"/>
              <a:gd name="connsiteX4" fmla="*/ 2816769 w 2827308"/>
              <a:gd name="connsiteY4" fmla="*/ 290569 h 530225"/>
              <a:gd name="connsiteX5" fmla="*/ 2587657 w 2827308"/>
              <a:gd name="connsiteY5" fmla="*/ 519681 h 530225"/>
              <a:gd name="connsiteX6" fmla="*/ 2562201 w 2827308"/>
              <a:gd name="connsiteY6" fmla="*/ 530225 h 530225"/>
              <a:gd name="connsiteX7" fmla="*/ 36072 w 2827308"/>
              <a:gd name="connsiteY7" fmla="*/ 530225 h 530225"/>
              <a:gd name="connsiteX8" fmla="*/ 10616 w 2827308"/>
              <a:gd name="connsiteY8" fmla="*/ 468769 h 530225"/>
              <a:gd name="connsiteX9" fmla="*/ 188817 w 2827308"/>
              <a:gd name="connsiteY9" fmla="*/ 290569 h 530225"/>
              <a:gd name="connsiteX10" fmla="*/ 188817 w 2827308"/>
              <a:gd name="connsiteY10" fmla="*/ 239657 h 530225"/>
              <a:gd name="connsiteX11" fmla="*/ 10616 w 2827308"/>
              <a:gd name="connsiteY11" fmla="*/ 61456 h 530225"/>
              <a:gd name="connsiteX12" fmla="*/ 36072 w 2827308"/>
              <a:gd name="connsiteY12" fmla="*/ 0 h 530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7308" h="530225">
                <a:moveTo>
                  <a:pt x="36072" y="0"/>
                </a:moveTo>
                <a:lnTo>
                  <a:pt x="2562201" y="0"/>
                </a:lnTo>
                <a:cubicBezTo>
                  <a:pt x="2571745" y="0"/>
                  <a:pt x="2580909" y="3796"/>
                  <a:pt x="2587657" y="10544"/>
                </a:cubicBezTo>
                <a:lnTo>
                  <a:pt x="2816769" y="239657"/>
                </a:lnTo>
                <a:cubicBezTo>
                  <a:pt x="2830821" y="253709"/>
                  <a:pt x="2830821" y="276517"/>
                  <a:pt x="2816769" y="290569"/>
                </a:cubicBezTo>
                <a:lnTo>
                  <a:pt x="2587657" y="519681"/>
                </a:lnTo>
                <a:cubicBezTo>
                  <a:pt x="2580909" y="526429"/>
                  <a:pt x="2571745" y="530225"/>
                  <a:pt x="2562201" y="530225"/>
                </a:cubicBezTo>
                <a:lnTo>
                  <a:pt x="36072" y="530225"/>
                </a:lnTo>
                <a:cubicBezTo>
                  <a:pt x="4001" y="530225"/>
                  <a:pt x="-12061" y="491446"/>
                  <a:pt x="10616" y="468769"/>
                </a:cubicBezTo>
                <a:lnTo>
                  <a:pt x="188817" y="290569"/>
                </a:lnTo>
                <a:cubicBezTo>
                  <a:pt x="202869" y="276517"/>
                  <a:pt x="202869" y="253709"/>
                  <a:pt x="188817" y="239657"/>
                </a:cubicBezTo>
                <a:lnTo>
                  <a:pt x="10616" y="61456"/>
                </a:lnTo>
                <a:cubicBezTo>
                  <a:pt x="-12061" y="38779"/>
                  <a:pt x="4001" y="0"/>
                  <a:pt x="36072" y="0"/>
                </a:cubicBezTo>
              </a:path>
            </a:pathLst>
          </a:custGeom>
          <a:gradFill>
            <a:gsLst>
              <a:gs pos="100000">
                <a:schemeClr val="accent1">
                  <a:lumMod val="75000"/>
                </a:schemeClr>
              </a:gs>
              <a:gs pos="34000">
                <a:schemeClr val="accent1"/>
              </a:gs>
            </a:gsLst>
            <a:lin ang="2700000" scaled="1"/>
          </a:gra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2400" dirty="0">
                <a:solidFill>
                  <a:srgbClr val="E6E6E6"/>
                </a:solidFill>
                <a:latin typeface="+mj-ea"/>
                <a:ea typeface="+mj-ea"/>
              </a:rPr>
              <a:t>业务高弹性</a:t>
            </a:r>
          </a:p>
        </p:txBody>
      </p:sp>
      <p:grpSp>
        <p:nvGrpSpPr>
          <p:cNvPr id="116" name="组合 115">
            <a:extLst>
              <a:ext uri="{FF2B5EF4-FFF2-40B4-BE49-F238E27FC236}">
                <a16:creationId xmlns:a16="http://schemas.microsoft.com/office/drawing/2014/main" id="{087B9958-FCCD-4D28-8625-FF939D07B12E}"/>
              </a:ext>
            </a:extLst>
          </p:cNvPr>
          <p:cNvGrpSpPr/>
          <p:nvPr>
            <p:custDataLst>
              <p:tags r:id="rId30"/>
            </p:custDataLst>
          </p:nvPr>
        </p:nvGrpSpPr>
        <p:grpSpPr>
          <a:xfrm>
            <a:off x="11099752" y="1754489"/>
            <a:ext cx="67905" cy="115144"/>
            <a:chOff x="5790810" y="1775913"/>
            <a:chExt cx="67905" cy="149082"/>
          </a:xfrm>
        </p:grpSpPr>
        <p:cxnSp>
          <p:nvCxnSpPr>
            <p:cNvPr id="117" name="直接连接符 116">
              <a:extLst>
                <a:ext uri="{FF2B5EF4-FFF2-40B4-BE49-F238E27FC236}">
                  <a16:creationId xmlns:a16="http://schemas.microsoft.com/office/drawing/2014/main" id="{302A0C5E-E8B9-4726-B7BD-A48B0FAD6822}"/>
                </a:ext>
              </a:extLst>
            </p:cNvPr>
            <p:cNvCxnSpPr>
              <a:cxnSpLocks/>
            </p:cNvCxnSpPr>
            <p:nvPr>
              <p:custDataLst>
                <p:tags r:id="rId38"/>
              </p:custDataLst>
            </p:nvPr>
          </p:nvCxnSpPr>
          <p:spPr>
            <a:xfrm flipV="1">
              <a:off x="5790810" y="1850446"/>
              <a:ext cx="67905" cy="74549"/>
            </a:xfrm>
            <a:prstGeom prst="line">
              <a:avLst/>
            </a:prstGeom>
            <a:ln w="5906" cap="rnd">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6E363DC5-B31C-49DC-9284-4A8B4347AF39}"/>
                </a:ext>
              </a:extLst>
            </p:cNvPr>
            <p:cNvCxnSpPr>
              <a:cxnSpLocks/>
            </p:cNvCxnSpPr>
            <p:nvPr>
              <p:custDataLst>
                <p:tags r:id="rId39"/>
              </p:custDataLst>
            </p:nvPr>
          </p:nvCxnSpPr>
          <p:spPr>
            <a:xfrm>
              <a:off x="5790810" y="1775913"/>
              <a:ext cx="67905" cy="74550"/>
            </a:xfrm>
            <a:prstGeom prst="line">
              <a:avLst/>
            </a:prstGeom>
            <a:ln w="5906" cap="rnd">
              <a:solidFill>
                <a:schemeClr val="bg1"/>
              </a:solidFill>
            </a:ln>
            <a:effectLst/>
          </p:spPr>
          <p:style>
            <a:lnRef idx="1">
              <a:schemeClr val="accent1"/>
            </a:lnRef>
            <a:fillRef idx="0">
              <a:schemeClr val="accent1"/>
            </a:fillRef>
            <a:effectRef idx="0">
              <a:schemeClr val="accent1"/>
            </a:effectRef>
            <a:fontRef idx="minor">
              <a:schemeClr val="tx1"/>
            </a:fontRef>
          </p:style>
        </p:cxnSp>
      </p:grpSp>
      <p:sp>
        <p:nvSpPr>
          <p:cNvPr id="121" name="矩形: 圆角 120">
            <a:extLst>
              <a:ext uri="{FF2B5EF4-FFF2-40B4-BE49-F238E27FC236}">
                <a16:creationId xmlns:a16="http://schemas.microsoft.com/office/drawing/2014/main" id="{B5228755-015F-4608-AA87-3F5183E03B8A}"/>
              </a:ext>
            </a:extLst>
          </p:cNvPr>
          <p:cNvSpPr/>
          <p:nvPr>
            <p:custDataLst>
              <p:tags r:id="rId31"/>
            </p:custDataLst>
          </p:nvPr>
        </p:nvSpPr>
        <p:spPr>
          <a:xfrm>
            <a:off x="9037296" y="2407305"/>
            <a:ext cx="1713285" cy="357271"/>
          </a:xfrm>
          <a:prstGeom prst="roundRect">
            <a:avLst>
              <a:gd name="adj" fmla="val 50000"/>
            </a:avLst>
          </a:prstGeom>
          <a:gradFill>
            <a:gsLst>
              <a:gs pos="100000">
                <a:schemeClr val="accent1">
                  <a:lumMod val="75000"/>
                </a:schemeClr>
              </a:gs>
              <a:gs pos="34000">
                <a:schemeClr val="accent1"/>
              </a:gs>
            </a:gsLst>
            <a:lin ang="2700000" scaled="1"/>
          </a:gradFill>
          <a:ln w="11811">
            <a:gradFill>
              <a:gsLst>
                <a:gs pos="0">
                  <a:schemeClr val="accent1"/>
                </a:gs>
                <a:gs pos="100000">
                  <a:schemeClr val="accent1">
                    <a:lumMod val="75000"/>
                  </a:scheme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E6E6E6"/>
                </a:solidFill>
                <a:latin typeface="+mj-ea"/>
                <a:ea typeface="+mj-ea"/>
              </a:rPr>
              <a:t>适度杠杆</a:t>
            </a:r>
          </a:p>
        </p:txBody>
      </p:sp>
      <p:cxnSp>
        <p:nvCxnSpPr>
          <p:cNvPr id="123" name="直接连接符 122">
            <a:extLst>
              <a:ext uri="{FF2B5EF4-FFF2-40B4-BE49-F238E27FC236}">
                <a16:creationId xmlns:a16="http://schemas.microsoft.com/office/drawing/2014/main" id="{FD0A9294-C3B9-4426-B1FF-C0FA70618DCB}"/>
              </a:ext>
            </a:extLst>
          </p:cNvPr>
          <p:cNvCxnSpPr>
            <a:cxnSpLocks/>
          </p:cNvCxnSpPr>
          <p:nvPr>
            <p:custDataLst>
              <p:tags r:id="rId32"/>
            </p:custDataLst>
          </p:nvPr>
        </p:nvCxnSpPr>
        <p:spPr>
          <a:xfrm flipV="1">
            <a:off x="9893938" y="2837647"/>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sp>
        <p:nvSpPr>
          <p:cNvPr id="125" name="矩形: 圆角 124">
            <a:extLst>
              <a:ext uri="{FF2B5EF4-FFF2-40B4-BE49-F238E27FC236}">
                <a16:creationId xmlns:a16="http://schemas.microsoft.com/office/drawing/2014/main" id="{0FE17F01-A5FE-4296-9352-8591FC3653DD}"/>
              </a:ext>
            </a:extLst>
          </p:cNvPr>
          <p:cNvSpPr/>
          <p:nvPr>
            <p:custDataLst>
              <p:tags r:id="rId33"/>
            </p:custDataLst>
          </p:nvPr>
        </p:nvSpPr>
        <p:spPr>
          <a:xfrm>
            <a:off x="9037296" y="3476946"/>
            <a:ext cx="1713285" cy="357271"/>
          </a:xfrm>
          <a:prstGeom prst="roundRect">
            <a:avLst>
              <a:gd name="adj" fmla="val 50000"/>
            </a:avLst>
          </a:prstGeom>
          <a:gradFill>
            <a:gsLst>
              <a:gs pos="100000">
                <a:schemeClr val="accent1">
                  <a:lumMod val="75000"/>
                </a:schemeClr>
              </a:gs>
              <a:gs pos="34000">
                <a:schemeClr val="accent1"/>
              </a:gs>
            </a:gsLst>
            <a:lin ang="2700000" scaled="1"/>
          </a:gra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E6E6E6"/>
                </a:solidFill>
                <a:latin typeface="+mj-ea"/>
                <a:ea typeface="+mj-ea"/>
              </a:rPr>
              <a:t>适量存货</a:t>
            </a:r>
          </a:p>
        </p:txBody>
      </p:sp>
      <p:cxnSp>
        <p:nvCxnSpPr>
          <p:cNvPr id="127" name="直接连接符 126">
            <a:extLst>
              <a:ext uri="{FF2B5EF4-FFF2-40B4-BE49-F238E27FC236}">
                <a16:creationId xmlns:a16="http://schemas.microsoft.com/office/drawing/2014/main" id="{F929522D-538E-42D3-8DC9-3B9B88D19E4B}"/>
              </a:ext>
            </a:extLst>
          </p:cNvPr>
          <p:cNvCxnSpPr>
            <a:cxnSpLocks/>
          </p:cNvCxnSpPr>
          <p:nvPr>
            <p:custDataLst>
              <p:tags r:id="rId34"/>
            </p:custDataLst>
          </p:nvPr>
        </p:nvCxnSpPr>
        <p:spPr>
          <a:xfrm flipV="1">
            <a:off x="9893938" y="3907287"/>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sp>
        <p:nvSpPr>
          <p:cNvPr id="129" name="矩形: 圆角 128">
            <a:extLst>
              <a:ext uri="{FF2B5EF4-FFF2-40B4-BE49-F238E27FC236}">
                <a16:creationId xmlns:a16="http://schemas.microsoft.com/office/drawing/2014/main" id="{5B21B81B-51DB-48F6-A477-FB4D8F942126}"/>
              </a:ext>
            </a:extLst>
          </p:cNvPr>
          <p:cNvSpPr/>
          <p:nvPr>
            <p:custDataLst>
              <p:tags r:id="rId35"/>
            </p:custDataLst>
          </p:nvPr>
        </p:nvSpPr>
        <p:spPr>
          <a:xfrm>
            <a:off x="9037296" y="4546584"/>
            <a:ext cx="1713285" cy="357271"/>
          </a:xfrm>
          <a:prstGeom prst="roundRect">
            <a:avLst>
              <a:gd name="adj" fmla="val 50000"/>
            </a:avLst>
          </a:prstGeom>
          <a:gradFill>
            <a:gsLst>
              <a:gs pos="100000">
                <a:schemeClr val="accent1">
                  <a:lumMod val="75000"/>
                </a:schemeClr>
              </a:gs>
              <a:gs pos="34000">
                <a:schemeClr val="accent1"/>
              </a:gs>
            </a:gsLst>
            <a:lin ang="2700000" scaled="1"/>
          </a:gradFill>
          <a:ln w="11811">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E6E6E6"/>
                </a:solidFill>
                <a:latin typeface="+mj-ea"/>
                <a:ea typeface="+mj-ea"/>
              </a:rPr>
              <a:t>高效运营</a:t>
            </a:r>
          </a:p>
        </p:txBody>
      </p:sp>
      <p:sp>
        <p:nvSpPr>
          <p:cNvPr id="140" name="矩形: 圆角 139">
            <a:extLst>
              <a:ext uri="{FF2B5EF4-FFF2-40B4-BE49-F238E27FC236}">
                <a16:creationId xmlns:a16="http://schemas.microsoft.com/office/drawing/2014/main" id="{D6306FA8-1C28-4794-8FCD-DA046BE346F3}"/>
              </a:ext>
            </a:extLst>
          </p:cNvPr>
          <p:cNvSpPr/>
          <p:nvPr>
            <p:custDataLst>
              <p:tags r:id="rId36"/>
            </p:custDataLst>
          </p:nvPr>
        </p:nvSpPr>
        <p:spPr>
          <a:xfrm>
            <a:off x="8798204" y="5572811"/>
            <a:ext cx="2198296" cy="358236"/>
          </a:xfrm>
          <a:prstGeom prst="roundRect">
            <a:avLst>
              <a:gd name="adj" fmla="val 50000"/>
            </a:avLst>
          </a:prstGeom>
          <a:gradFill>
            <a:gsLst>
              <a:gs pos="100000">
                <a:schemeClr val="accent1">
                  <a:lumMod val="75000"/>
                </a:schemeClr>
              </a:gs>
              <a:gs pos="34000">
                <a:schemeClr val="accent1"/>
              </a:gs>
            </a:gsLst>
            <a:lin ang="2700000" scaled="1"/>
          </a:gradFill>
          <a:ln w="11811">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039" tIns="42520" rIns="85039" bIns="42520" numCol="1" spcCol="0" rtlCol="0" fromWordArt="0" anchor="ctr" anchorCtr="0" forceAA="0" compatLnSpc="1">
            <a:prstTxWarp prst="textNoShape">
              <a:avLst/>
            </a:prstTxWarp>
            <a:noAutofit/>
          </a:bodyPr>
          <a:lstStyle/>
          <a:p>
            <a:pPr algn="ctr"/>
            <a:r>
              <a:rPr lang="zh-CN" altLang="en-US" sz="1600" dirty="0">
                <a:solidFill>
                  <a:srgbClr val="E6E6E6"/>
                </a:solidFill>
                <a:latin typeface="+mj-ea"/>
                <a:ea typeface="+mj-ea"/>
              </a:rPr>
              <a:t>适应极速分化的市场</a:t>
            </a:r>
          </a:p>
        </p:txBody>
      </p:sp>
      <p:cxnSp>
        <p:nvCxnSpPr>
          <p:cNvPr id="143" name="直接连接符 142">
            <a:extLst>
              <a:ext uri="{FF2B5EF4-FFF2-40B4-BE49-F238E27FC236}">
                <a16:creationId xmlns:a16="http://schemas.microsoft.com/office/drawing/2014/main" id="{F705F594-D816-435D-A9AC-4781A7A1F830}"/>
              </a:ext>
            </a:extLst>
          </p:cNvPr>
          <p:cNvCxnSpPr>
            <a:cxnSpLocks/>
          </p:cNvCxnSpPr>
          <p:nvPr>
            <p:custDataLst>
              <p:tags r:id="rId37"/>
            </p:custDataLst>
          </p:nvPr>
        </p:nvCxnSpPr>
        <p:spPr>
          <a:xfrm flipV="1">
            <a:off x="9893938" y="4964153"/>
            <a:ext cx="0" cy="566226"/>
          </a:xfrm>
          <a:prstGeom prst="line">
            <a:avLst/>
          </a:prstGeom>
          <a:ln w="11811">
            <a:solidFill>
              <a:schemeClr val="bg1">
                <a:lumMod val="65000"/>
              </a:schemeClr>
            </a:solidFill>
            <a:headEnd type="stealth"/>
          </a:ln>
          <a:effectLst/>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3335FE4C-9203-E181-4CFC-3AA48D21995F}"/>
              </a:ext>
            </a:extLst>
          </p:cNvPr>
          <p:cNvSpPr>
            <a:spLocks noGrp="1"/>
          </p:cNvSpPr>
          <p:nvPr>
            <p:ph type="body" sz="quarter" idx="10"/>
          </p:nvPr>
        </p:nvSpPr>
        <p:spPr>
          <a:prstGeom prst="rect">
            <a:avLst/>
          </a:prstGeom>
        </p:spPr>
        <p:txBody>
          <a:bodyPr/>
          <a:lstStyle/>
          <a:p>
            <a:r>
              <a:rPr lang="zh-CN" altLang="en-US" dirty="0"/>
              <a:t>低利时代  经营调整</a:t>
            </a:r>
          </a:p>
        </p:txBody>
      </p:sp>
      <p:grpSp>
        <p:nvGrpSpPr>
          <p:cNvPr id="6" name="组合 5">
            <a:extLst>
              <a:ext uri="{FF2B5EF4-FFF2-40B4-BE49-F238E27FC236}">
                <a16:creationId xmlns:a16="http://schemas.microsoft.com/office/drawing/2014/main" id="{7ADA039E-366A-E363-6E8A-D7BF42D06904}"/>
              </a:ext>
            </a:extLst>
          </p:cNvPr>
          <p:cNvGrpSpPr/>
          <p:nvPr/>
        </p:nvGrpSpPr>
        <p:grpSpPr>
          <a:xfrm>
            <a:off x="-12700" y="6823868"/>
            <a:ext cx="12204700" cy="0"/>
            <a:chOff x="-12700" y="6845300"/>
            <a:chExt cx="12204700" cy="0"/>
          </a:xfrm>
        </p:grpSpPr>
        <p:cxnSp>
          <p:nvCxnSpPr>
            <p:cNvPr id="7" name="直接连接符 6">
              <a:extLst>
                <a:ext uri="{FF2B5EF4-FFF2-40B4-BE49-F238E27FC236}">
                  <a16:creationId xmlns:a16="http://schemas.microsoft.com/office/drawing/2014/main" id="{87D28343-39C3-3AA5-B406-9B83E73DFF81}"/>
                </a:ext>
              </a:extLst>
            </p:cNvPr>
            <p:cNvCxnSpPr/>
            <p:nvPr/>
          </p:nvCxnSpPr>
          <p:spPr>
            <a:xfrm>
              <a:off x="-12700" y="6845300"/>
              <a:ext cx="9550400"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AD8E0A20-17BB-1CA3-2FC1-B7C7BCB7F4FE}"/>
                </a:ext>
              </a:extLst>
            </p:cNvPr>
            <p:cNvCxnSpPr>
              <a:cxnSpLocks/>
            </p:cNvCxnSpPr>
            <p:nvPr/>
          </p:nvCxnSpPr>
          <p:spPr>
            <a:xfrm>
              <a:off x="9537700" y="6845300"/>
              <a:ext cx="26543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5727495"/>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73F78A91-DC67-C048-FC47-E3B72FDE8FDC}"/>
              </a:ext>
            </a:extLst>
          </p:cNvPr>
          <p:cNvSpPr/>
          <p:nvPr/>
        </p:nvSpPr>
        <p:spPr>
          <a:xfrm>
            <a:off x="1280160" y="0"/>
            <a:ext cx="2743200" cy="5902452"/>
          </a:xfrm>
          <a:custGeom>
            <a:avLst/>
            <a:gdLst>
              <a:gd name="connsiteX0" fmla="*/ 0 w 2743200"/>
              <a:gd name="connsiteY0" fmla="*/ 0 h 5902452"/>
              <a:gd name="connsiteX1" fmla="*/ 2743200 w 2743200"/>
              <a:gd name="connsiteY1" fmla="*/ 0 h 5902452"/>
              <a:gd name="connsiteX2" fmla="*/ 2743200 w 2743200"/>
              <a:gd name="connsiteY2" fmla="*/ 5013195 h 5902452"/>
              <a:gd name="connsiteX3" fmla="*/ 2743200 w 2743200"/>
              <a:gd name="connsiteY3" fmla="*/ 5120640 h 5902452"/>
              <a:gd name="connsiteX4" fmla="*/ 2743200 w 2743200"/>
              <a:gd name="connsiteY4" fmla="*/ 5902452 h 5902452"/>
              <a:gd name="connsiteX5" fmla="*/ 1371600 w 2743200"/>
              <a:gd name="connsiteY5" fmla="*/ 5214369 h 5902452"/>
              <a:gd name="connsiteX6" fmla="*/ 0 w 2743200"/>
              <a:gd name="connsiteY6" fmla="*/ 5902452 h 5902452"/>
              <a:gd name="connsiteX7" fmla="*/ 0 w 2743200"/>
              <a:gd name="connsiteY7" fmla="*/ 5120640 h 5902452"/>
              <a:gd name="connsiteX8" fmla="*/ 0 w 2743200"/>
              <a:gd name="connsiteY8" fmla="*/ 5013195 h 590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5902452">
                <a:moveTo>
                  <a:pt x="0" y="0"/>
                </a:moveTo>
                <a:lnTo>
                  <a:pt x="2743200" y="0"/>
                </a:lnTo>
                <a:lnTo>
                  <a:pt x="2743200" y="5013195"/>
                </a:lnTo>
                <a:lnTo>
                  <a:pt x="2743200" y="5120640"/>
                </a:lnTo>
                <a:lnTo>
                  <a:pt x="2743200" y="5902452"/>
                </a:lnTo>
                <a:lnTo>
                  <a:pt x="1371600" y="5214369"/>
                </a:lnTo>
                <a:lnTo>
                  <a:pt x="0" y="5902452"/>
                </a:lnTo>
                <a:lnTo>
                  <a:pt x="0" y="5120640"/>
                </a:lnTo>
                <a:lnTo>
                  <a:pt x="0" y="5013195"/>
                </a:lnTo>
                <a:close/>
              </a:path>
            </a:pathLst>
          </a:custGeom>
          <a:gradFill flip="none" rotWithShape="1">
            <a:gsLst>
              <a:gs pos="80000">
                <a:schemeClr val="accent1">
                  <a:lumMod val="60000"/>
                  <a:lumOff val="40000"/>
                </a:schemeClr>
              </a:gs>
              <a:gs pos="1000">
                <a:schemeClr val="accent1">
                  <a:lumMod val="20000"/>
                  <a:lumOff val="80000"/>
                </a:schemeClr>
              </a:gs>
              <a:gs pos="100000">
                <a:schemeClr val="accent1"/>
              </a:gs>
            </a:gsLst>
            <a:lin ang="5400000" scaled="1"/>
            <a:tileRect/>
          </a:gradFill>
          <a:ln w="12700" cap="flat" cmpd="sng" algn="ctr">
            <a:noFill/>
            <a:prstDash val="solid"/>
            <a:miter lim="800000"/>
          </a:ln>
          <a:effectLst/>
        </p:spPr>
        <p:txBody>
          <a:bodyPr wrap="square" rtlCol="0" anchor="ctr">
            <a:noAutofit/>
          </a:bodyPr>
          <a:lstStyle/>
          <a:p>
            <a:endParaRPr lang="zh-CN" altLang="en-US" sz="1600" kern="0">
              <a:solidFill>
                <a:srgbClr val="FFFFFF"/>
              </a:solidFill>
              <a:latin typeface="+mj-ea"/>
              <a:ea typeface="OPPOSans H"/>
            </a:endParaRPr>
          </a:p>
        </p:txBody>
      </p:sp>
      <p:cxnSp>
        <p:nvCxnSpPr>
          <p:cNvPr id="5" name="直接连接符 4">
            <a:extLst>
              <a:ext uri="{FF2B5EF4-FFF2-40B4-BE49-F238E27FC236}">
                <a16:creationId xmlns:a16="http://schemas.microsoft.com/office/drawing/2014/main" id="{9CF73A9E-778C-E1C5-DDD8-21AB74107179}"/>
              </a:ext>
            </a:extLst>
          </p:cNvPr>
          <p:cNvCxnSpPr>
            <a:cxnSpLocks/>
          </p:cNvCxnSpPr>
          <p:nvPr/>
        </p:nvCxnSpPr>
        <p:spPr>
          <a:xfrm>
            <a:off x="4023360" y="4424579"/>
            <a:ext cx="8183155" cy="0"/>
          </a:xfrm>
          <a:prstGeom prst="line">
            <a:avLst/>
          </a:prstGeom>
          <a:noFill/>
          <a:ln w="6350" cap="flat" cmpd="sng" algn="ctr">
            <a:solidFill>
              <a:srgbClr val="FEF0DE"/>
            </a:solidFill>
            <a:prstDash val="solid"/>
            <a:miter lim="800000"/>
          </a:ln>
          <a:effectLst/>
        </p:spPr>
      </p:cxnSp>
      <p:cxnSp>
        <p:nvCxnSpPr>
          <p:cNvPr id="6" name="直接连接符 5">
            <a:extLst>
              <a:ext uri="{FF2B5EF4-FFF2-40B4-BE49-F238E27FC236}">
                <a16:creationId xmlns:a16="http://schemas.microsoft.com/office/drawing/2014/main" id="{425ABE6E-15B3-1D86-22A1-ACC5AC0D48C5}"/>
              </a:ext>
            </a:extLst>
          </p:cNvPr>
          <p:cNvCxnSpPr>
            <a:cxnSpLocks/>
          </p:cNvCxnSpPr>
          <p:nvPr/>
        </p:nvCxnSpPr>
        <p:spPr>
          <a:xfrm>
            <a:off x="-26125" y="1669143"/>
            <a:ext cx="1292950" cy="0"/>
          </a:xfrm>
          <a:prstGeom prst="line">
            <a:avLst/>
          </a:prstGeom>
          <a:noFill/>
          <a:ln w="6350" cap="flat" cmpd="sng" algn="ctr">
            <a:solidFill>
              <a:srgbClr val="FEF0DE"/>
            </a:solidFill>
            <a:prstDash val="solid"/>
            <a:miter lim="800000"/>
          </a:ln>
          <a:effectLst/>
        </p:spPr>
      </p:cxnSp>
      <p:grpSp>
        <p:nvGrpSpPr>
          <p:cNvPr id="7" name="组合 6">
            <a:extLst>
              <a:ext uri="{FF2B5EF4-FFF2-40B4-BE49-F238E27FC236}">
                <a16:creationId xmlns:a16="http://schemas.microsoft.com/office/drawing/2014/main" id="{520AF41D-7328-A44B-67AB-03DD780A79DA}"/>
              </a:ext>
            </a:extLst>
          </p:cNvPr>
          <p:cNvGrpSpPr/>
          <p:nvPr/>
        </p:nvGrpSpPr>
        <p:grpSpPr>
          <a:xfrm flipH="1" flipV="1">
            <a:off x="11472801" y="5727192"/>
            <a:ext cx="545783" cy="350519"/>
            <a:chOff x="-2609850" y="-1581150"/>
            <a:chExt cx="545783" cy="350519"/>
          </a:xfrm>
          <a:gradFill flip="none" rotWithShape="1">
            <a:gsLst>
              <a:gs pos="33000">
                <a:srgbClr val="FEF0DE"/>
              </a:gs>
              <a:gs pos="87000">
                <a:srgbClr val="072362">
                  <a:alpha val="0"/>
                </a:srgbClr>
              </a:gs>
            </a:gsLst>
            <a:lin ang="2700000" scaled="1"/>
            <a:tileRect/>
          </a:gradFill>
        </p:grpSpPr>
        <p:sp>
          <p:nvSpPr>
            <p:cNvPr id="8" name="椭圆 7">
              <a:extLst>
                <a:ext uri="{FF2B5EF4-FFF2-40B4-BE49-F238E27FC236}">
                  <a16:creationId xmlns:a16="http://schemas.microsoft.com/office/drawing/2014/main" id="{B033CE51-B877-5CB3-0DC1-E197CA994CEF}"/>
                </a:ext>
              </a:extLst>
            </p:cNvPr>
            <p:cNvSpPr/>
            <p:nvPr/>
          </p:nvSpPr>
          <p:spPr>
            <a:xfrm>
              <a:off x="-260985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 name="椭圆 8">
              <a:extLst>
                <a:ext uri="{FF2B5EF4-FFF2-40B4-BE49-F238E27FC236}">
                  <a16:creationId xmlns:a16="http://schemas.microsoft.com/office/drawing/2014/main" id="{699F8C85-63FF-7DD0-3B76-7973709A6981}"/>
                </a:ext>
              </a:extLst>
            </p:cNvPr>
            <p:cNvSpPr/>
            <p:nvPr/>
          </p:nvSpPr>
          <p:spPr>
            <a:xfrm>
              <a:off x="-252650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 name="椭圆 9">
              <a:extLst>
                <a:ext uri="{FF2B5EF4-FFF2-40B4-BE49-F238E27FC236}">
                  <a16:creationId xmlns:a16="http://schemas.microsoft.com/office/drawing/2014/main" id="{E4FAE8DB-3720-373E-90C9-655173AE860A}"/>
                </a:ext>
              </a:extLst>
            </p:cNvPr>
            <p:cNvSpPr/>
            <p:nvPr/>
          </p:nvSpPr>
          <p:spPr>
            <a:xfrm>
              <a:off x="-2443162"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 name="椭圆 10">
              <a:extLst>
                <a:ext uri="{FF2B5EF4-FFF2-40B4-BE49-F238E27FC236}">
                  <a16:creationId xmlns:a16="http://schemas.microsoft.com/office/drawing/2014/main" id="{1990A03A-B36A-57B3-B7A7-D3E384E70951}"/>
                </a:ext>
              </a:extLst>
            </p:cNvPr>
            <p:cNvSpPr/>
            <p:nvPr/>
          </p:nvSpPr>
          <p:spPr>
            <a:xfrm>
              <a:off x="-2359818"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 name="椭圆 11">
              <a:extLst>
                <a:ext uri="{FF2B5EF4-FFF2-40B4-BE49-F238E27FC236}">
                  <a16:creationId xmlns:a16="http://schemas.microsoft.com/office/drawing/2014/main" id="{12EB2E8E-41C8-3C86-A06C-7C3237793759}"/>
                </a:ext>
              </a:extLst>
            </p:cNvPr>
            <p:cNvSpPr/>
            <p:nvPr/>
          </p:nvSpPr>
          <p:spPr>
            <a:xfrm>
              <a:off x="-2276474"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 name="椭圆 12">
              <a:extLst>
                <a:ext uri="{FF2B5EF4-FFF2-40B4-BE49-F238E27FC236}">
                  <a16:creationId xmlns:a16="http://schemas.microsoft.com/office/drawing/2014/main" id="{705F7F4C-8326-3462-4AAF-83DB4D69C6D8}"/>
                </a:ext>
              </a:extLst>
            </p:cNvPr>
            <p:cNvSpPr/>
            <p:nvPr/>
          </p:nvSpPr>
          <p:spPr>
            <a:xfrm>
              <a:off x="-219313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 name="椭圆 13">
              <a:extLst>
                <a:ext uri="{FF2B5EF4-FFF2-40B4-BE49-F238E27FC236}">
                  <a16:creationId xmlns:a16="http://schemas.microsoft.com/office/drawing/2014/main" id="{3535B467-7AD9-8E04-765B-8A70F86703AF}"/>
                </a:ext>
              </a:extLst>
            </p:cNvPr>
            <p:cNvSpPr/>
            <p:nvPr/>
          </p:nvSpPr>
          <p:spPr>
            <a:xfrm>
              <a:off x="-210978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 name="椭圆 14">
              <a:extLst>
                <a:ext uri="{FF2B5EF4-FFF2-40B4-BE49-F238E27FC236}">
                  <a16:creationId xmlns:a16="http://schemas.microsoft.com/office/drawing/2014/main" id="{427EFAF2-9BF1-6188-6CC8-48A1415A9FC9}"/>
                </a:ext>
              </a:extLst>
            </p:cNvPr>
            <p:cNvSpPr/>
            <p:nvPr/>
          </p:nvSpPr>
          <p:spPr>
            <a:xfrm>
              <a:off x="-260985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6" name="椭圆 15">
              <a:extLst>
                <a:ext uri="{FF2B5EF4-FFF2-40B4-BE49-F238E27FC236}">
                  <a16:creationId xmlns:a16="http://schemas.microsoft.com/office/drawing/2014/main" id="{188BEE45-ACE0-67F2-84C6-ED16E05B7EDB}"/>
                </a:ext>
              </a:extLst>
            </p:cNvPr>
            <p:cNvSpPr/>
            <p:nvPr/>
          </p:nvSpPr>
          <p:spPr>
            <a:xfrm>
              <a:off x="-252650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7" name="椭圆 16">
              <a:extLst>
                <a:ext uri="{FF2B5EF4-FFF2-40B4-BE49-F238E27FC236}">
                  <a16:creationId xmlns:a16="http://schemas.microsoft.com/office/drawing/2014/main" id="{7BBAC17D-FEDE-210D-C6B7-BAB719EA458D}"/>
                </a:ext>
              </a:extLst>
            </p:cNvPr>
            <p:cNvSpPr/>
            <p:nvPr/>
          </p:nvSpPr>
          <p:spPr>
            <a:xfrm>
              <a:off x="-2443162"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8" name="椭圆 17">
              <a:extLst>
                <a:ext uri="{FF2B5EF4-FFF2-40B4-BE49-F238E27FC236}">
                  <a16:creationId xmlns:a16="http://schemas.microsoft.com/office/drawing/2014/main" id="{BB7D4C5A-4005-D911-0FA7-230F3751817E}"/>
                </a:ext>
              </a:extLst>
            </p:cNvPr>
            <p:cNvSpPr/>
            <p:nvPr/>
          </p:nvSpPr>
          <p:spPr>
            <a:xfrm>
              <a:off x="-2359818"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9" name="椭圆 18">
              <a:extLst>
                <a:ext uri="{FF2B5EF4-FFF2-40B4-BE49-F238E27FC236}">
                  <a16:creationId xmlns:a16="http://schemas.microsoft.com/office/drawing/2014/main" id="{B78E32F5-FD5B-5DCF-E19E-7CBAF2311BD2}"/>
                </a:ext>
              </a:extLst>
            </p:cNvPr>
            <p:cNvSpPr/>
            <p:nvPr/>
          </p:nvSpPr>
          <p:spPr>
            <a:xfrm>
              <a:off x="-2276474"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0" name="椭圆 19">
              <a:extLst>
                <a:ext uri="{FF2B5EF4-FFF2-40B4-BE49-F238E27FC236}">
                  <a16:creationId xmlns:a16="http://schemas.microsoft.com/office/drawing/2014/main" id="{2B1FF71C-EA68-6496-84D1-22028FF976A8}"/>
                </a:ext>
              </a:extLst>
            </p:cNvPr>
            <p:cNvSpPr/>
            <p:nvPr/>
          </p:nvSpPr>
          <p:spPr>
            <a:xfrm>
              <a:off x="-219313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1" name="椭圆 20">
              <a:extLst>
                <a:ext uri="{FF2B5EF4-FFF2-40B4-BE49-F238E27FC236}">
                  <a16:creationId xmlns:a16="http://schemas.microsoft.com/office/drawing/2014/main" id="{BCC52C89-81BC-D416-F0A3-42F95016EAB4}"/>
                </a:ext>
              </a:extLst>
            </p:cNvPr>
            <p:cNvSpPr/>
            <p:nvPr/>
          </p:nvSpPr>
          <p:spPr>
            <a:xfrm>
              <a:off x="-210978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2" name="椭圆 21">
              <a:extLst>
                <a:ext uri="{FF2B5EF4-FFF2-40B4-BE49-F238E27FC236}">
                  <a16:creationId xmlns:a16="http://schemas.microsoft.com/office/drawing/2014/main" id="{3DC8CDAF-E9D0-360A-3EFE-0D0B76E0775C}"/>
                </a:ext>
              </a:extLst>
            </p:cNvPr>
            <p:cNvSpPr/>
            <p:nvPr/>
          </p:nvSpPr>
          <p:spPr>
            <a:xfrm>
              <a:off x="-260985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3" name="椭圆 22">
              <a:extLst>
                <a:ext uri="{FF2B5EF4-FFF2-40B4-BE49-F238E27FC236}">
                  <a16:creationId xmlns:a16="http://schemas.microsoft.com/office/drawing/2014/main" id="{72C60236-61A9-2336-D1CE-4E162F1A45E3}"/>
                </a:ext>
              </a:extLst>
            </p:cNvPr>
            <p:cNvSpPr/>
            <p:nvPr/>
          </p:nvSpPr>
          <p:spPr>
            <a:xfrm>
              <a:off x="-252650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4" name="椭圆 23">
              <a:extLst>
                <a:ext uri="{FF2B5EF4-FFF2-40B4-BE49-F238E27FC236}">
                  <a16:creationId xmlns:a16="http://schemas.microsoft.com/office/drawing/2014/main" id="{FE18BA45-8EB7-E179-F3C0-814136475AEF}"/>
                </a:ext>
              </a:extLst>
            </p:cNvPr>
            <p:cNvSpPr/>
            <p:nvPr/>
          </p:nvSpPr>
          <p:spPr>
            <a:xfrm>
              <a:off x="-2443162"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5" name="椭圆 24">
              <a:extLst>
                <a:ext uri="{FF2B5EF4-FFF2-40B4-BE49-F238E27FC236}">
                  <a16:creationId xmlns:a16="http://schemas.microsoft.com/office/drawing/2014/main" id="{FC57E586-5E23-DB24-05C5-7C2B2E01BC93}"/>
                </a:ext>
              </a:extLst>
            </p:cNvPr>
            <p:cNvSpPr/>
            <p:nvPr/>
          </p:nvSpPr>
          <p:spPr>
            <a:xfrm>
              <a:off x="-2359818"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6" name="椭圆 25">
              <a:extLst>
                <a:ext uri="{FF2B5EF4-FFF2-40B4-BE49-F238E27FC236}">
                  <a16:creationId xmlns:a16="http://schemas.microsoft.com/office/drawing/2014/main" id="{2B71CD53-2832-8C49-5614-5C972D1DF2F3}"/>
                </a:ext>
              </a:extLst>
            </p:cNvPr>
            <p:cNvSpPr/>
            <p:nvPr/>
          </p:nvSpPr>
          <p:spPr>
            <a:xfrm>
              <a:off x="-2276474"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7" name="椭圆 26">
              <a:extLst>
                <a:ext uri="{FF2B5EF4-FFF2-40B4-BE49-F238E27FC236}">
                  <a16:creationId xmlns:a16="http://schemas.microsoft.com/office/drawing/2014/main" id="{6457E657-4D08-A465-D7AB-E9A3C41BFEDC}"/>
                </a:ext>
              </a:extLst>
            </p:cNvPr>
            <p:cNvSpPr/>
            <p:nvPr/>
          </p:nvSpPr>
          <p:spPr>
            <a:xfrm>
              <a:off x="-219313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8" name="椭圆 27">
              <a:extLst>
                <a:ext uri="{FF2B5EF4-FFF2-40B4-BE49-F238E27FC236}">
                  <a16:creationId xmlns:a16="http://schemas.microsoft.com/office/drawing/2014/main" id="{10097F7B-B870-DBAB-4F8E-B013F441FCF6}"/>
                </a:ext>
              </a:extLst>
            </p:cNvPr>
            <p:cNvSpPr/>
            <p:nvPr/>
          </p:nvSpPr>
          <p:spPr>
            <a:xfrm>
              <a:off x="-210978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9" name="椭圆 28">
              <a:extLst>
                <a:ext uri="{FF2B5EF4-FFF2-40B4-BE49-F238E27FC236}">
                  <a16:creationId xmlns:a16="http://schemas.microsoft.com/office/drawing/2014/main" id="{1EA45CFD-7FE2-2CDA-82DE-E5F2E3ECF169}"/>
                </a:ext>
              </a:extLst>
            </p:cNvPr>
            <p:cNvSpPr/>
            <p:nvPr/>
          </p:nvSpPr>
          <p:spPr>
            <a:xfrm>
              <a:off x="-260985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0" name="椭圆 29">
              <a:extLst>
                <a:ext uri="{FF2B5EF4-FFF2-40B4-BE49-F238E27FC236}">
                  <a16:creationId xmlns:a16="http://schemas.microsoft.com/office/drawing/2014/main" id="{32F65EA5-4C2A-61B4-1239-83D3AE661EF2}"/>
                </a:ext>
              </a:extLst>
            </p:cNvPr>
            <p:cNvSpPr/>
            <p:nvPr/>
          </p:nvSpPr>
          <p:spPr>
            <a:xfrm>
              <a:off x="-252650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1" name="椭圆 30">
              <a:extLst>
                <a:ext uri="{FF2B5EF4-FFF2-40B4-BE49-F238E27FC236}">
                  <a16:creationId xmlns:a16="http://schemas.microsoft.com/office/drawing/2014/main" id="{1CA47C03-3479-0AEF-D6D5-40AE48286820}"/>
                </a:ext>
              </a:extLst>
            </p:cNvPr>
            <p:cNvSpPr/>
            <p:nvPr/>
          </p:nvSpPr>
          <p:spPr>
            <a:xfrm>
              <a:off x="-2443162"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2" name="椭圆 31">
              <a:extLst>
                <a:ext uri="{FF2B5EF4-FFF2-40B4-BE49-F238E27FC236}">
                  <a16:creationId xmlns:a16="http://schemas.microsoft.com/office/drawing/2014/main" id="{84816CC9-8BEA-94AF-AB4A-A883A783CB2B}"/>
                </a:ext>
              </a:extLst>
            </p:cNvPr>
            <p:cNvSpPr/>
            <p:nvPr/>
          </p:nvSpPr>
          <p:spPr>
            <a:xfrm>
              <a:off x="-2359818"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3" name="椭圆 32">
              <a:extLst>
                <a:ext uri="{FF2B5EF4-FFF2-40B4-BE49-F238E27FC236}">
                  <a16:creationId xmlns:a16="http://schemas.microsoft.com/office/drawing/2014/main" id="{77A0CD2B-AD2A-E205-5135-073B8AF23F0A}"/>
                </a:ext>
              </a:extLst>
            </p:cNvPr>
            <p:cNvSpPr/>
            <p:nvPr/>
          </p:nvSpPr>
          <p:spPr>
            <a:xfrm>
              <a:off x="-2276474"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4" name="椭圆 33">
              <a:extLst>
                <a:ext uri="{FF2B5EF4-FFF2-40B4-BE49-F238E27FC236}">
                  <a16:creationId xmlns:a16="http://schemas.microsoft.com/office/drawing/2014/main" id="{A9B6E16E-A5E8-6D1A-C028-4F21BEEBE715}"/>
                </a:ext>
              </a:extLst>
            </p:cNvPr>
            <p:cNvSpPr/>
            <p:nvPr/>
          </p:nvSpPr>
          <p:spPr>
            <a:xfrm>
              <a:off x="-219313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5" name="椭圆 34">
              <a:extLst>
                <a:ext uri="{FF2B5EF4-FFF2-40B4-BE49-F238E27FC236}">
                  <a16:creationId xmlns:a16="http://schemas.microsoft.com/office/drawing/2014/main" id="{6EE5215B-2F28-2783-1257-E618C0EFF628}"/>
                </a:ext>
              </a:extLst>
            </p:cNvPr>
            <p:cNvSpPr/>
            <p:nvPr/>
          </p:nvSpPr>
          <p:spPr>
            <a:xfrm>
              <a:off x="-210978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6" name="椭圆 35">
              <a:extLst>
                <a:ext uri="{FF2B5EF4-FFF2-40B4-BE49-F238E27FC236}">
                  <a16:creationId xmlns:a16="http://schemas.microsoft.com/office/drawing/2014/main" id="{67464B88-41AF-B718-F1E3-88E150B2FFEF}"/>
                </a:ext>
              </a:extLst>
            </p:cNvPr>
            <p:cNvSpPr/>
            <p:nvPr/>
          </p:nvSpPr>
          <p:spPr>
            <a:xfrm>
              <a:off x="-260985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7" name="椭圆 36">
              <a:extLst>
                <a:ext uri="{FF2B5EF4-FFF2-40B4-BE49-F238E27FC236}">
                  <a16:creationId xmlns:a16="http://schemas.microsoft.com/office/drawing/2014/main" id="{BCFA1390-D0DE-07A4-AC0C-13D903186480}"/>
                </a:ext>
              </a:extLst>
            </p:cNvPr>
            <p:cNvSpPr/>
            <p:nvPr/>
          </p:nvSpPr>
          <p:spPr>
            <a:xfrm>
              <a:off x="-252650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8" name="椭圆 37">
              <a:extLst>
                <a:ext uri="{FF2B5EF4-FFF2-40B4-BE49-F238E27FC236}">
                  <a16:creationId xmlns:a16="http://schemas.microsoft.com/office/drawing/2014/main" id="{65916929-DF06-AADD-FA28-0D2978C98F47}"/>
                </a:ext>
              </a:extLst>
            </p:cNvPr>
            <p:cNvSpPr/>
            <p:nvPr/>
          </p:nvSpPr>
          <p:spPr>
            <a:xfrm>
              <a:off x="-2443162"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9" name="椭圆 38">
              <a:extLst>
                <a:ext uri="{FF2B5EF4-FFF2-40B4-BE49-F238E27FC236}">
                  <a16:creationId xmlns:a16="http://schemas.microsoft.com/office/drawing/2014/main" id="{347CFC1C-12B1-A1D9-C638-9C2CBB7CEEFF}"/>
                </a:ext>
              </a:extLst>
            </p:cNvPr>
            <p:cNvSpPr/>
            <p:nvPr/>
          </p:nvSpPr>
          <p:spPr>
            <a:xfrm>
              <a:off x="-2359818"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0" name="椭圆 39">
              <a:extLst>
                <a:ext uri="{FF2B5EF4-FFF2-40B4-BE49-F238E27FC236}">
                  <a16:creationId xmlns:a16="http://schemas.microsoft.com/office/drawing/2014/main" id="{018DB209-9A2C-A266-77B4-43150C6B2131}"/>
                </a:ext>
              </a:extLst>
            </p:cNvPr>
            <p:cNvSpPr/>
            <p:nvPr/>
          </p:nvSpPr>
          <p:spPr>
            <a:xfrm>
              <a:off x="-2276474"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1" name="椭圆 40">
              <a:extLst>
                <a:ext uri="{FF2B5EF4-FFF2-40B4-BE49-F238E27FC236}">
                  <a16:creationId xmlns:a16="http://schemas.microsoft.com/office/drawing/2014/main" id="{4D394353-C9A3-2402-D229-E72FB0450F14}"/>
                </a:ext>
              </a:extLst>
            </p:cNvPr>
            <p:cNvSpPr/>
            <p:nvPr/>
          </p:nvSpPr>
          <p:spPr>
            <a:xfrm>
              <a:off x="-219313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2" name="椭圆 41">
              <a:extLst>
                <a:ext uri="{FF2B5EF4-FFF2-40B4-BE49-F238E27FC236}">
                  <a16:creationId xmlns:a16="http://schemas.microsoft.com/office/drawing/2014/main" id="{97C53B60-4028-8D59-6549-7875A77FFA08}"/>
                </a:ext>
              </a:extLst>
            </p:cNvPr>
            <p:cNvSpPr/>
            <p:nvPr/>
          </p:nvSpPr>
          <p:spPr>
            <a:xfrm>
              <a:off x="-210978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grpSp>
      <p:pic>
        <p:nvPicPr>
          <p:cNvPr id="43" name="PA_图片 480">
            <a:extLst>
              <a:ext uri="{FF2B5EF4-FFF2-40B4-BE49-F238E27FC236}">
                <a16:creationId xmlns:a16="http://schemas.microsoft.com/office/drawing/2014/main" id="{B8EDDE29-E18E-0232-735F-025089DEEE7E}"/>
              </a:ext>
            </a:extLst>
          </p:cNvPr>
          <p:cNvPicPr>
            <a:picLocks noChangeAspect="1"/>
          </p:cNvPicPr>
          <p:nvPr>
            <p:custDataLst>
              <p:tags r:id="rId1"/>
            </p:custDataLst>
          </p:nvPr>
        </p:nvPicPr>
        <p:blipFill>
          <a:blip r:embed="rId3" cstate="screen">
            <a:extLst>
              <a:ext uri="{28A0092B-C50C-407E-A947-70E740481C1C}">
                <a14:useLocalDpi xmlns:a14="http://schemas.microsoft.com/office/drawing/2010/main"/>
              </a:ext>
            </a:extLst>
          </a:blip>
          <a:stretch>
            <a:fillRect/>
          </a:stretch>
        </p:blipFill>
        <p:spPr>
          <a:xfrm>
            <a:off x="4059397" y="4295772"/>
            <a:ext cx="2015837" cy="257614"/>
          </a:xfrm>
          <a:prstGeom prst="rect">
            <a:avLst/>
          </a:prstGeom>
        </p:spPr>
      </p:pic>
      <p:sp>
        <p:nvSpPr>
          <p:cNvPr id="91" name="文本框 90">
            <a:extLst>
              <a:ext uri="{FF2B5EF4-FFF2-40B4-BE49-F238E27FC236}">
                <a16:creationId xmlns:a16="http://schemas.microsoft.com/office/drawing/2014/main" id="{7D9FD1C3-EE94-954B-0486-FE19D220DC56}"/>
              </a:ext>
            </a:extLst>
          </p:cNvPr>
          <p:cNvSpPr txBox="1"/>
          <p:nvPr/>
        </p:nvSpPr>
        <p:spPr>
          <a:xfrm>
            <a:off x="1681480" y="4102346"/>
            <a:ext cx="1940560" cy="369332"/>
          </a:xfrm>
          <a:prstGeom prst="rect">
            <a:avLst/>
          </a:prstGeom>
          <a:noFill/>
        </p:spPr>
        <p:txBody>
          <a:bodyPr wrap="square" lIns="0" tIns="0" rIns="0" bIns="0" rtlCol="0" anchor="t">
            <a:spAutoFit/>
          </a:bodyPr>
          <a:lstStyle/>
          <a:p>
            <a:pPr algn="dist"/>
            <a:r>
              <a:rPr lang="en-US" altLang="zh-CN" sz="2400" b="1" dirty="0">
                <a:solidFill>
                  <a:schemeClr val="accent2">
                    <a:lumMod val="90000"/>
                    <a:lumOff val="10000"/>
                  </a:schemeClr>
                </a:solidFill>
                <a:latin typeface="+mj-ea"/>
                <a:ea typeface="+mj-ea"/>
              </a:rPr>
              <a:t>PART FOUR</a:t>
            </a:r>
            <a:endParaRPr lang="zh-CN" altLang="en-US" sz="2400" b="1" dirty="0">
              <a:solidFill>
                <a:schemeClr val="accent2">
                  <a:lumMod val="90000"/>
                  <a:lumOff val="10000"/>
                </a:schemeClr>
              </a:solidFill>
              <a:latin typeface="+mj-ea"/>
              <a:ea typeface="+mj-ea"/>
            </a:endParaRPr>
          </a:p>
        </p:txBody>
      </p:sp>
      <p:sp>
        <p:nvSpPr>
          <p:cNvPr id="92" name="文本框 91">
            <a:extLst>
              <a:ext uri="{FF2B5EF4-FFF2-40B4-BE49-F238E27FC236}">
                <a16:creationId xmlns:a16="http://schemas.microsoft.com/office/drawing/2014/main" id="{B9F19450-6382-EB62-D05A-55909913E4D9}"/>
              </a:ext>
            </a:extLst>
          </p:cNvPr>
          <p:cNvSpPr txBox="1"/>
          <p:nvPr/>
        </p:nvSpPr>
        <p:spPr>
          <a:xfrm>
            <a:off x="1487980" y="2081525"/>
            <a:ext cx="2327561" cy="2123658"/>
          </a:xfrm>
          <a:prstGeom prst="rect">
            <a:avLst/>
          </a:prstGeom>
          <a:noFill/>
        </p:spPr>
        <p:txBody>
          <a:bodyPr wrap="none" lIns="0" tIns="0" rIns="0" bIns="0" rtlCol="0" anchor="t">
            <a:spAutoFit/>
          </a:bodyPr>
          <a:lstStyle/>
          <a:p>
            <a:pPr algn="ctr"/>
            <a:r>
              <a:rPr lang="en-US" altLang="zh-CN" sz="13800" dirty="0">
                <a:ln w="25400">
                  <a:gradFill>
                    <a:gsLst>
                      <a:gs pos="0">
                        <a:schemeClr val="accent2"/>
                      </a:gs>
                      <a:gs pos="100000">
                        <a:schemeClr val="accent2">
                          <a:lumMod val="90000"/>
                          <a:lumOff val="10000"/>
                        </a:schemeClr>
                      </a:gs>
                    </a:gsLst>
                    <a:lin ang="5400000" scaled="1"/>
                  </a:gradFill>
                </a:ln>
                <a:noFill/>
                <a:latin typeface="+mj-lt"/>
                <a:ea typeface="+mj-ea"/>
              </a:rPr>
              <a:t>04</a:t>
            </a:r>
            <a:endParaRPr lang="zh-CN" altLang="en-US" sz="13800" dirty="0">
              <a:ln w="25400">
                <a:gradFill>
                  <a:gsLst>
                    <a:gs pos="0">
                      <a:schemeClr val="accent2"/>
                    </a:gs>
                    <a:gs pos="100000">
                      <a:schemeClr val="accent2">
                        <a:lumMod val="90000"/>
                        <a:lumOff val="10000"/>
                      </a:schemeClr>
                    </a:gs>
                  </a:gsLst>
                  <a:lin ang="5400000" scaled="1"/>
                </a:gradFill>
              </a:ln>
              <a:noFill/>
              <a:latin typeface="+mj-lt"/>
              <a:ea typeface="+mj-ea"/>
            </a:endParaRPr>
          </a:p>
        </p:txBody>
      </p:sp>
      <p:sp>
        <p:nvSpPr>
          <p:cNvPr id="93" name="文本框 92">
            <a:extLst>
              <a:ext uri="{FF2B5EF4-FFF2-40B4-BE49-F238E27FC236}">
                <a16:creationId xmlns:a16="http://schemas.microsoft.com/office/drawing/2014/main" id="{28FF895C-FDBE-D3CD-6963-603CA94B619E}"/>
              </a:ext>
            </a:extLst>
          </p:cNvPr>
          <p:cNvSpPr txBox="1"/>
          <p:nvPr/>
        </p:nvSpPr>
        <p:spPr>
          <a:xfrm>
            <a:off x="4857934" y="2293620"/>
            <a:ext cx="6530791" cy="1862048"/>
          </a:xfrm>
          <a:prstGeom prst="rect">
            <a:avLst/>
          </a:prstGeom>
          <a:noFill/>
        </p:spPr>
        <p:txBody>
          <a:bodyPr wrap="square" rtlCol="0">
            <a:spAutoFit/>
          </a:bodyPr>
          <a:lstStyle/>
          <a:p>
            <a:pPr algn="dist"/>
            <a:r>
              <a:rPr lang="zh-CN" altLang="en-US" sz="11500" dirty="0">
                <a:gradFill flip="none" rotWithShape="1">
                  <a:gsLst>
                    <a:gs pos="57000">
                      <a:schemeClr val="accent1">
                        <a:lumMod val="60000"/>
                        <a:lumOff val="40000"/>
                      </a:schemeClr>
                    </a:gs>
                    <a:gs pos="0">
                      <a:schemeClr val="accent1">
                        <a:lumMod val="60000"/>
                        <a:lumOff val="40000"/>
                      </a:schemeClr>
                    </a:gs>
                    <a:gs pos="99000">
                      <a:schemeClr val="accent1">
                        <a:lumMod val="20000"/>
                        <a:lumOff val="80000"/>
                      </a:schemeClr>
                    </a:gs>
                  </a:gsLst>
                  <a:lin ang="2700000" scaled="1"/>
                  <a:tileRect/>
                </a:gradFill>
                <a:latin typeface="+mj-ea"/>
                <a:ea typeface="+mj-ea"/>
              </a:rPr>
              <a:t>运营表现</a:t>
            </a:r>
          </a:p>
        </p:txBody>
      </p:sp>
      <p:grpSp>
        <p:nvGrpSpPr>
          <p:cNvPr id="2" name="组合 1">
            <a:extLst>
              <a:ext uri="{FF2B5EF4-FFF2-40B4-BE49-F238E27FC236}">
                <a16:creationId xmlns:a16="http://schemas.microsoft.com/office/drawing/2014/main" id="{603150DD-E67F-ABFA-F7A7-60EAC5059A89}"/>
              </a:ext>
            </a:extLst>
          </p:cNvPr>
          <p:cNvGrpSpPr/>
          <p:nvPr/>
        </p:nvGrpSpPr>
        <p:grpSpPr>
          <a:xfrm>
            <a:off x="42045" y="508000"/>
            <a:ext cx="1224780" cy="786592"/>
            <a:chOff x="-2609850" y="-1581150"/>
            <a:chExt cx="545783" cy="350519"/>
          </a:xfrm>
          <a:gradFill flip="none" rotWithShape="1">
            <a:gsLst>
              <a:gs pos="33000">
                <a:srgbClr val="FEF0DE"/>
              </a:gs>
              <a:gs pos="86000">
                <a:srgbClr val="072362">
                  <a:alpha val="0"/>
                </a:srgbClr>
              </a:gs>
            </a:gsLst>
            <a:lin ang="2700000" scaled="1"/>
            <a:tileRect/>
          </a:gradFill>
        </p:grpSpPr>
        <p:sp>
          <p:nvSpPr>
            <p:cNvPr id="3" name="椭圆 2">
              <a:extLst>
                <a:ext uri="{FF2B5EF4-FFF2-40B4-BE49-F238E27FC236}">
                  <a16:creationId xmlns:a16="http://schemas.microsoft.com/office/drawing/2014/main" id="{FA639655-28E4-74A8-71D9-EEE89B1C67A3}"/>
                </a:ext>
              </a:extLst>
            </p:cNvPr>
            <p:cNvSpPr/>
            <p:nvPr/>
          </p:nvSpPr>
          <p:spPr>
            <a:xfrm>
              <a:off x="-260985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1" name="椭圆 80">
              <a:extLst>
                <a:ext uri="{FF2B5EF4-FFF2-40B4-BE49-F238E27FC236}">
                  <a16:creationId xmlns:a16="http://schemas.microsoft.com/office/drawing/2014/main" id="{2218BADC-E7A7-F25E-E368-05716F7E7D5A}"/>
                </a:ext>
              </a:extLst>
            </p:cNvPr>
            <p:cNvSpPr/>
            <p:nvPr/>
          </p:nvSpPr>
          <p:spPr>
            <a:xfrm>
              <a:off x="-252650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2" name="椭圆 81">
              <a:extLst>
                <a:ext uri="{FF2B5EF4-FFF2-40B4-BE49-F238E27FC236}">
                  <a16:creationId xmlns:a16="http://schemas.microsoft.com/office/drawing/2014/main" id="{E8831297-822C-3866-4B1B-D41A413A18D6}"/>
                </a:ext>
              </a:extLst>
            </p:cNvPr>
            <p:cNvSpPr/>
            <p:nvPr/>
          </p:nvSpPr>
          <p:spPr>
            <a:xfrm>
              <a:off x="-2443162"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3" name="椭圆 82">
              <a:extLst>
                <a:ext uri="{FF2B5EF4-FFF2-40B4-BE49-F238E27FC236}">
                  <a16:creationId xmlns:a16="http://schemas.microsoft.com/office/drawing/2014/main" id="{C5FADFDB-7B37-0BE8-BE7D-AB1FF4B20CBD}"/>
                </a:ext>
              </a:extLst>
            </p:cNvPr>
            <p:cNvSpPr/>
            <p:nvPr/>
          </p:nvSpPr>
          <p:spPr>
            <a:xfrm>
              <a:off x="-2359818"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4" name="椭圆 83">
              <a:extLst>
                <a:ext uri="{FF2B5EF4-FFF2-40B4-BE49-F238E27FC236}">
                  <a16:creationId xmlns:a16="http://schemas.microsoft.com/office/drawing/2014/main" id="{56F5C767-36DD-9C83-84ED-772D67B8913E}"/>
                </a:ext>
              </a:extLst>
            </p:cNvPr>
            <p:cNvSpPr/>
            <p:nvPr/>
          </p:nvSpPr>
          <p:spPr>
            <a:xfrm>
              <a:off x="-2276474"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5" name="椭圆 84">
              <a:extLst>
                <a:ext uri="{FF2B5EF4-FFF2-40B4-BE49-F238E27FC236}">
                  <a16:creationId xmlns:a16="http://schemas.microsoft.com/office/drawing/2014/main" id="{C1FC7D60-DA47-BD11-F333-9BF0D060EC5E}"/>
                </a:ext>
              </a:extLst>
            </p:cNvPr>
            <p:cNvSpPr/>
            <p:nvPr/>
          </p:nvSpPr>
          <p:spPr>
            <a:xfrm>
              <a:off x="-219313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6" name="椭圆 85">
              <a:extLst>
                <a:ext uri="{FF2B5EF4-FFF2-40B4-BE49-F238E27FC236}">
                  <a16:creationId xmlns:a16="http://schemas.microsoft.com/office/drawing/2014/main" id="{66106ED0-D5E6-CC9E-0332-24FF1C18C284}"/>
                </a:ext>
              </a:extLst>
            </p:cNvPr>
            <p:cNvSpPr/>
            <p:nvPr/>
          </p:nvSpPr>
          <p:spPr>
            <a:xfrm>
              <a:off x="-210978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7" name="椭圆 86">
              <a:extLst>
                <a:ext uri="{FF2B5EF4-FFF2-40B4-BE49-F238E27FC236}">
                  <a16:creationId xmlns:a16="http://schemas.microsoft.com/office/drawing/2014/main" id="{3B372F4D-2F5B-1044-5FF1-8E8A5C2D77BA}"/>
                </a:ext>
              </a:extLst>
            </p:cNvPr>
            <p:cNvSpPr/>
            <p:nvPr/>
          </p:nvSpPr>
          <p:spPr>
            <a:xfrm>
              <a:off x="-260985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8" name="椭圆 87">
              <a:extLst>
                <a:ext uri="{FF2B5EF4-FFF2-40B4-BE49-F238E27FC236}">
                  <a16:creationId xmlns:a16="http://schemas.microsoft.com/office/drawing/2014/main" id="{D5939855-F53C-3CAA-689E-0E546EFA3785}"/>
                </a:ext>
              </a:extLst>
            </p:cNvPr>
            <p:cNvSpPr/>
            <p:nvPr/>
          </p:nvSpPr>
          <p:spPr>
            <a:xfrm>
              <a:off x="-252650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9" name="椭圆 88">
              <a:extLst>
                <a:ext uri="{FF2B5EF4-FFF2-40B4-BE49-F238E27FC236}">
                  <a16:creationId xmlns:a16="http://schemas.microsoft.com/office/drawing/2014/main" id="{A5E146C8-6944-66ED-5646-129ED0D16CE6}"/>
                </a:ext>
              </a:extLst>
            </p:cNvPr>
            <p:cNvSpPr/>
            <p:nvPr/>
          </p:nvSpPr>
          <p:spPr>
            <a:xfrm>
              <a:off x="-2443162"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0" name="椭圆 89">
              <a:extLst>
                <a:ext uri="{FF2B5EF4-FFF2-40B4-BE49-F238E27FC236}">
                  <a16:creationId xmlns:a16="http://schemas.microsoft.com/office/drawing/2014/main" id="{45BFCCF9-4B85-462C-F5BC-0EBD6B16EA83}"/>
                </a:ext>
              </a:extLst>
            </p:cNvPr>
            <p:cNvSpPr/>
            <p:nvPr/>
          </p:nvSpPr>
          <p:spPr>
            <a:xfrm>
              <a:off x="-2359818"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4" name="椭圆 93">
              <a:extLst>
                <a:ext uri="{FF2B5EF4-FFF2-40B4-BE49-F238E27FC236}">
                  <a16:creationId xmlns:a16="http://schemas.microsoft.com/office/drawing/2014/main" id="{76DAC570-B5A0-051E-A195-E059659E22EF}"/>
                </a:ext>
              </a:extLst>
            </p:cNvPr>
            <p:cNvSpPr/>
            <p:nvPr/>
          </p:nvSpPr>
          <p:spPr>
            <a:xfrm>
              <a:off x="-2276474"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5" name="椭圆 94">
              <a:extLst>
                <a:ext uri="{FF2B5EF4-FFF2-40B4-BE49-F238E27FC236}">
                  <a16:creationId xmlns:a16="http://schemas.microsoft.com/office/drawing/2014/main" id="{63276CA5-E522-D114-A658-AAAB03325044}"/>
                </a:ext>
              </a:extLst>
            </p:cNvPr>
            <p:cNvSpPr/>
            <p:nvPr/>
          </p:nvSpPr>
          <p:spPr>
            <a:xfrm>
              <a:off x="-219313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6" name="椭圆 95">
              <a:extLst>
                <a:ext uri="{FF2B5EF4-FFF2-40B4-BE49-F238E27FC236}">
                  <a16:creationId xmlns:a16="http://schemas.microsoft.com/office/drawing/2014/main" id="{15F4CADB-77C1-981F-4CDA-DB7446C164E4}"/>
                </a:ext>
              </a:extLst>
            </p:cNvPr>
            <p:cNvSpPr/>
            <p:nvPr/>
          </p:nvSpPr>
          <p:spPr>
            <a:xfrm>
              <a:off x="-210978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7" name="椭圆 96">
              <a:extLst>
                <a:ext uri="{FF2B5EF4-FFF2-40B4-BE49-F238E27FC236}">
                  <a16:creationId xmlns:a16="http://schemas.microsoft.com/office/drawing/2014/main" id="{CC6E8BD2-9886-997E-B979-DAE75CF6468C}"/>
                </a:ext>
              </a:extLst>
            </p:cNvPr>
            <p:cNvSpPr/>
            <p:nvPr/>
          </p:nvSpPr>
          <p:spPr>
            <a:xfrm>
              <a:off x="-260985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8" name="椭圆 97">
              <a:extLst>
                <a:ext uri="{FF2B5EF4-FFF2-40B4-BE49-F238E27FC236}">
                  <a16:creationId xmlns:a16="http://schemas.microsoft.com/office/drawing/2014/main" id="{04B79DA5-97D1-8D67-E36A-21D32C96DCAB}"/>
                </a:ext>
              </a:extLst>
            </p:cNvPr>
            <p:cNvSpPr/>
            <p:nvPr/>
          </p:nvSpPr>
          <p:spPr>
            <a:xfrm>
              <a:off x="-252650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9" name="椭圆 98">
              <a:extLst>
                <a:ext uri="{FF2B5EF4-FFF2-40B4-BE49-F238E27FC236}">
                  <a16:creationId xmlns:a16="http://schemas.microsoft.com/office/drawing/2014/main" id="{3710B01B-B7C7-FEBF-5755-4BAC15401B67}"/>
                </a:ext>
              </a:extLst>
            </p:cNvPr>
            <p:cNvSpPr/>
            <p:nvPr/>
          </p:nvSpPr>
          <p:spPr>
            <a:xfrm>
              <a:off x="-2443162"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0" name="椭圆 99">
              <a:extLst>
                <a:ext uri="{FF2B5EF4-FFF2-40B4-BE49-F238E27FC236}">
                  <a16:creationId xmlns:a16="http://schemas.microsoft.com/office/drawing/2014/main" id="{C25BCDBD-B75E-DBB8-DECF-A701B20D9462}"/>
                </a:ext>
              </a:extLst>
            </p:cNvPr>
            <p:cNvSpPr/>
            <p:nvPr/>
          </p:nvSpPr>
          <p:spPr>
            <a:xfrm>
              <a:off x="-2359818"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1" name="椭圆 100">
              <a:extLst>
                <a:ext uri="{FF2B5EF4-FFF2-40B4-BE49-F238E27FC236}">
                  <a16:creationId xmlns:a16="http://schemas.microsoft.com/office/drawing/2014/main" id="{B2961DDE-4889-0117-A6F6-847478C0AA78}"/>
                </a:ext>
              </a:extLst>
            </p:cNvPr>
            <p:cNvSpPr/>
            <p:nvPr/>
          </p:nvSpPr>
          <p:spPr>
            <a:xfrm>
              <a:off x="-2276474"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2" name="椭圆 101">
              <a:extLst>
                <a:ext uri="{FF2B5EF4-FFF2-40B4-BE49-F238E27FC236}">
                  <a16:creationId xmlns:a16="http://schemas.microsoft.com/office/drawing/2014/main" id="{1DAEC6A6-0256-2FA8-CED1-DCF53AB17F80}"/>
                </a:ext>
              </a:extLst>
            </p:cNvPr>
            <p:cNvSpPr/>
            <p:nvPr/>
          </p:nvSpPr>
          <p:spPr>
            <a:xfrm>
              <a:off x="-219313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3" name="椭圆 102">
              <a:extLst>
                <a:ext uri="{FF2B5EF4-FFF2-40B4-BE49-F238E27FC236}">
                  <a16:creationId xmlns:a16="http://schemas.microsoft.com/office/drawing/2014/main" id="{AB025C4F-836D-7E9D-6EF9-8FD8DF94327A}"/>
                </a:ext>
              </a:extLst>
            </p:cNvPr>
            <p:cNvSpPr/>
            <p:nvPr/>
          </p:nvSpPr>
          <p:spPr>
            <a:xfrm>
              <a:off x="-210978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4" name="椭圆 103">
              <a:extLst>
                <a:ext uri="{FF2B5EF4-FFF2-40B4-BE49-F238E27FC236}">
                  <a16:creationId xmlns:a16="http://schemas.microsoft.com/office/drawing/2014/main" id="{906A5B1C-D9B4-25E4-BEBF-3F1024AA9B90}"/>
                </a:ext>
              </a:extLst>
            </p:cNvPr>
            <p:cNvSpPr/>
            <p:nvPr/>
          </p:nvSpPr>
          <p:spPr>
            <a:xfrm>
              <a:off x="-260985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5" name="椭圆 104">
              <a:extLst>
                <a:ext uri="{FF2B5EF4-FFF2-40B4-BE49-F238E27FC236}">
                  <a16:creationId xmlns:a16="http://schemas.microsoft.com/office/drawing/2014/main" id="{D79D3766-614F-98D5-4AC3-E78D3B9A4152}"/>
                </a:ext>
              </a:extLst>
            </p:cNvPr>
            <p:cNvSpPr/>
            <p:nvPr/>
          </p:nvSpPr>
          <p:spPr>
            <a:xfrm>
              <a:off x="-252650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6" name="椭圆 105">
              <a:extLst>
                <a:ext uri="{FF2B5EF4-FFF2-40B4-BE49-F238E27FC236}">
                  <a16:creationId xmlns:a16="http://schemas.microsoft.com/office/drawing/2014/main" id="{72DDBCF3-97F9-C64E-A83C-80B6AA555476}"/>
                </a:ext>
              </a:extLst>
            </p:cNvPr>
            <p:cNvSpPr/>
            <p:nvPr/>
          </p:nvSpPr>
          <p:spPr>
            <a:xfrm>
              <a:off x="-2443162"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7" name="椭圆 106">
              <a:extLst>
                <a:ext uri="{FF2B5EF4-FFF2-40B4-BE49-F238E27FC236}">
                  <a16:creationId xmlns:a16="http://schemas.microsoft.com/office/drawing/2014/main" id="{2C79895C-4A2D-B3A1-BF48-8078EC511F23}"/>
                </a:ext>
              </a:extLst>
            </p:cNvPr>
            <p:cNvSpPr/>
            <p:nvPr/>
          </p:nvSpPr>
          <p:spPr>
            <a:xfrm>
              <a:off x="-2359818"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8" name="椭圆 107">
              <a:extLst>
                <a:ext uri="{FF2B5EF4-FFF2-40B4-BE49-F238E27FC236}">
                  <a16:creationId xmlns:a16="http://schemas.microsoft.com/office/drawing/2014/main" id="{102B31CB-A04F-DF18-131E-B34FB830A9F5}"/>
                </a:ext>
              </a:extLst>
            </p:cNvPr>
            <p:cNvSpPr/>
            <p:nvPr/>
          </p:nvSpPr>
          <p:spPr>
            <a:xfrm>
              <a:off x="-2276474"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9" name="椭圆 108">
              <a:extLst>
                <a:ext uri="{FF2B5EF4-FFF2-40B4-BE49-F238E27FC236}">
                  <a16:creationId xmlns:a16="http://schemas.microsoft.com/office/drawing/2014/main" id="{ABCA5BFF-DE88-2659-0325-AA5A5C4BA477}"/>
                </a:ext>
              </a:extLst>
            </p:cNvPr>
            <p:cNvSpPr/>
            <p:nvPr/>
          </p:nvSpPr>
          <p:spPr>
            <a:xfrm>
              <a:off x="-219313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0" name="椭圆 109">
              <a:extLst>
                <a:ext uri="{FF2B5EF4-FFF2-40B4-BE49-F238E27FC236}">
                  <a16:creationId xmlns:a16="http://schemas.microsoft.com/office/drawing/2014/main" id="{606C70BD-28C4-38F5-9F79-A052C3A3C6B0}"/>
                </a:ext>
              </a:extLst>
            </p:cNvPr>
            <p:cNvSpPr/>
            <p:nvPr/>
          </p:nvSpPr>
          <p:spPr>
            <a:xfrm>
              <a:off x="-210978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1" name="椭圆 110">
              <a:extLst>
                <a:ext uri="{FF2B5EF4-FFF2-40B4-BE49-F238E27FC236}">
                  <a16:creationId xmlns:a16="http://schemas.microsoft.com/office/drawing/2014/main" id="{0A8E4255-EA88-45A2-64DC-DBD6C8A68CB6}"/>
                </a:ext>
              </a:extLst>
            </p:cNvPr>
            <p:cNvSpPr/>
            <p:nvPr/>
          </p:nvSpPr>
          <p:spPr>
            <a:xfrm>
              <a:off x="-260985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2" name="椭圆 111">
              <a:extLst>
                <a:ext uri="{FF2B5EF4-FFF2-40B4-BE49-F238E27FC236}">
                  <a16:creationId xmlns:a16="http://schemas.microsoft.com/office/drawing/2014/main" id="{444A2F3E-CD15-D1EA-67B9-CF85314FA24C}"/>
                </a:ext>
              </a:extLst>
            </p:cNvPr>
            <p:cNvSpPr/>
            <p:nvPr/>
          </p:nvSpPr>
          <p:spPr>
            <a:xfrm>
              <a:off x="-252650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3" name="椭圆 112">
              <a:extLst>
                <a:ext uri="{FF2B5EF4-FFF2-40B4-BE49-F238E27FC236}">
                  <a16:creationId xmlns:a16="http://schemas.microsoft.com/office/drawing/2014/main" id="{0030309E-55D8-B6E2-7567-1B691E2A54F3}"/>
                </a:ext>
              </a:extLst>
            </p:cNvPr>
            <p:cNvSpPr/>
            <p:nvPr/>
          </p:nvSpPr>
          <p:spPr>
            <a:xfrm>
              <a:off x="-2443162"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4" name="椭圆 113">
              <a:extLst>
                <a:ext uri="{FF2B5EF4-FFF2-40B4-BE49-F238E27FC236}">
                  <a16:creationId xmlns:a16="http://schemas.microsoft.com/office/drawing/2014/main" id="{CF2BDB5B-C299-0348-111F-2FABB956B155}"/>
                </a:ext>
              </a:extLst>
            </p:cNvPr>
            <p:cNvSpPr/>
            <p:nvPr/>
          </p:nvSpPr>
          <p:spPr>
            <a:xfrm>
              <a:off x="-2359818"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5" name="椭圆 114">
              <a:extLst>
                <a:ext uri="{FF2B5EF4-FFF2-40B4-BE49-F238E27FC236}">
                  <a16:creationId xmlns:a16="http://schemas.microsoft.com/office/drawing/2014/main" id="{E1824129-2864-16DC-974C-7813D1866DC3}"/>
                </a:ext>
              </a:extLst>
            </p:cNvPr>
            <p:cNvSpPr/>
            <p:nvPr/>
          </p:nvSpPr>
          <p:spPr>
            <a:xfrm>
              <a:off x="-2276474"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6" name="椭圆 115">
              <a:extLst>
                <a:ext uri="{FF2B5EF4-FFF2-40B4-BE49-F238E27FC236}">
                  <a16:creationId xmlns:a16="http://schemas.microsoft.com/office/drawing/2014/main" id="{ABCA8162-73DD-4C1C-8311-A25B66B28695}"/>
                </a:ext>
              </a:extLst>
            </p:cNvPr>
            <p:cNvSpPr/>
            <p:nvPr/>
          </p:nvSpPr>
          <p:spPr>
            <a:xfrm>
              <a:off x="-219313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7" name="椭圆 116">
              <a:extLst>
                <a:ext uri="{FF2B5EF4-FFF2-40B4-BE49-F238E27FC236}">
                  <a16:creationId xmlns:a16="http://schemas.microsoft.com/office/drawing/2014/main" id="{64353768-BCEB-A138-229E-9A519A9C1EC9}"/>
                </a:ext>
              </a:extLst>
            </p:cNvPr>
            <p:cNvSpPr/>
            <p:nvPr/>
          </p:nvSpPr>
          <p:spPr>
            <a:xfrm>
              <a:off x="-210978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grpSp>
    </p:spTree>
    <p:extLst>
      <p:ext uri="{BB962C8B-B14F-4D97-AF65-F5344CB8AC3E}">
        <p14:creationId xmlns:p14="http://schemas.microsoft.com/office/powerpoint/2010/main" val="685501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id="{05E80382-B58D-22F1-DFD2-CBF53EB84DC5}"/>
              </a:ext>
            </a:extLst>
          </p:cNvPr>
          <p:cNvGrpSpPr/>
          <p:nvPr/>
        </p:nvGrpSpPr>
        <p:grpSpPr>
          <a:xfrm>
            <a:off x="593605" y="3691576"/>
            <a:ext cx="2102443" cy="2359466"/>
            <a:chOff x="593605" y="3691576"/>
            <a:chExt cx="2102443" cy="2359466"/>
          </a:xfrm>
        </p:grpSpPr>
        <p:graphicFrame>
          <p:nvGraphicFramePr>
            <p:cNvPr id="19" name="Chart 35">
              <a:extLst>
                <a:ext uri="{FF2B5EF4-FFF2-40B4-BE49-F238E27FC236}">
                  <a16:creationId xmlns:a16="http://schemas.microsoft.com/office/drawing/2014/main" id="{B459D21E-F835-5BBE-CCBE-85E26214C8E8}"/>
                </a:ext>
              </a:extLst>
            </p:cNvPr>
            <p:cNvGraphicFramePr/>
            <p:nvPr>
              <p:extLst>
                <p:ext uri="{D42A27DB-BD31-4B8C-83A1-F6EECF244321}">
                  <p14:modId xmlns:p14="http://schemas.microsoft.com/office/powerpoint/2010/main" val="873038725"/>
                </p:ext>
              </p:extLst>
            </p:nvPr>
          </p:nvGraphicFramePr>
          <p:xfrm>
            <a:off x="729165" y="3691576"/>
            <a:ext cx="1831322" cy="1651963"/>
          </p:xfrm>
          <a:graphic>
            <a:graphicData uri="http://schemas.openxmlformats.org/drawingml/2006/chart">
              <c:chart xmlns:c="http://schemas.openxmlformats.org/drawingml/2006/chart" xmlns:r="http://schemas.openxmlformats.org/officeDocument/2006/relationships" r:id="rId3"/>
            </a:graphicData>
          </a:graphic>
        </p:graphicFrame>
        <p:sp>
          <p:nvSpPr>
            <p:cNvPr id="20" name="Rectangle 39">
              <a:extLst>
                <a:ext uri="{FF2B5EF4-FFF2-40B4-BE49-F238E27FC236}">
                  <a16:creationId xmlns:a16="http://schemas.microsoft.com/office/drawing/2014/main" id="{B8806D98-099C-F207-50BA-5EE2FC40C8FC}"/>
                </a:ext>
              </a:extLst>
            </p:cNvPr>
            <p:cNvSpPr/>
            <p:nvPr/>
          </p:nvSpPr>
          <p:spPr>
            <a:xfrm>
              <a:off x="1041563" y="4292264"/>
              <a:ext cx="1206527" cy="450586"/>
            </a:xfrm>
            <a:prstGeom prst="rect">
              <a:avLst/>
            </a:prstGeom>
            <a:effectLst/>
          </p:spPr>
          <p:txBody>
            <a:bodyPr wrap="square" lIns="80467" tIns="40234" rIns="80467" bIns="40234">
              <a:spAutoFit/>
            </a:bodyPr>
            <a:lstStyle/>
            <a:p>
              <a:pPr algn="ctr"/>
              <a:r>
                <a:rPr lang="en-US" sz="2400" spc="90" dirty="0">
                  <a:solidFill>
                    <a:srgbClr val="FBD095"/>
                  </a:solidFill>
                  <a:latin typeface="+mj-ea"/>
                  <a:ea typeface="+mj-ea"/>
                  <a:cs typeface="Mitr Medium" panose="00000600000000000000" pitchFamily="2" charset="-34"/>
                </a:rPr>
                <a:t>66.6</a:t>
              </a:r>
              <a:r>
                <a:rPr lang="en-US" altLang="zh-CN" sz="2400" spc="90" dirty="0">
                  <a:solidFill>
                    <a:srgbClr val="FBD095"/>
                  </a:solidFill>
                  <a:latin typeface="+mj-ea"/>
                  <a:ea typeface="+mj-ea"/>
                  <a:cs typeface="Mitr Medium" panose="00000600000000000000" pitchFamily="2" charset="-34"/>
                </a:rPr>
                <a:t>%</a:t>
              </a:r>
              <a:endParaRPr lang="en-US" sz="2400" spc="90" dirty="0">
                <a:solidFill>
                  <a:srgbClr val="FBD095"/>
                </a:solidFill>
                <a:latin typeface="+mj-ea"/>
                <a:ea typeface="+mj-ea"/>
                <a:cs typeface="Mitr Medium" panose="00000600000000000000" pitchFamily="2" charset="-34"/>
              </a:endParaRPr>
            </a:p>
          </p:txBody>
        </p:sp>
        <p:sp>
          <p:nvSpPr>
            <p:cNvPr id="21" name="TextBox 14">
              <a:extLst>
                <a:ext uri="{FF2B5EF4-FFF2-40B4-BE49-F238E27FC236}">
                  <a16:creationId xmlns:a16="http://schemas.microsoft.com/office/drawing/2014/main" id="{D6B1F3B8-9BDF-4D95-DB2E-1EB701C19E00}"/>
                </a:ext>
              </a:extLst>
            </p:cNvPr>
            <p:cNvSpPr txBox="1"/>
            <p:nvPr/>
          </p:nvSpPr>
          <p:spPr>
            <a:xfrm>
              <a:off x="593605" y="5728632"/>
              <a:ext cx="2102443" cy="322410"/>
            </a:xfrm>
            <a:prstGeom prst="rect">
              <a:avLst/>
            </a:prstGeom>
            <a:noFill/>
            <a:effectLst/>
          </p:spPr>
          <p:txBody>
            <a:bodyPr wrap="square" lIns="80467" tIns="40234" rIns="80467" bIns="40234" rtlCol="0">
              <a:spAutoFit/>
            </a:bodyPr>
            <a:lstStyle/>
            <a:p>
              <a:pPr algn="ctr">
                <a:lnSpc>
                  <a:spcPct val="120000"/>
                </a:lnSpc>
              </a:pPr>
              <a:r>
                <a:rPr lang="zh-CN" altLang="en-US" sz="1400" b="1" dirty="0">
                  <a:solidFill>
                    <a:srgbClr val="E6E6E6"/>
                  </a:solidFill>
                  <a:latin typeface="+mn-ea"/>
                  <a:cs typeface="Segoe UI Light" panose="020B0502040204020203" pitchFamily="34" charset="0"/>
                </a:rPr>
                <a:t>较上年下降</a:t>
              </a:r>
              <a:r>
                <a:rPr lang="en-US" altLang="zh-CN" sz="1400" b="1" dirty="0">
                  <a:solidFill>
                    <a:srgbClr val="E6E6E6"/>
                  </a:solidFill>
                  <a:latin typeface="+mn-ea"/>
                  <a:cs typeface="Segoe UI Light" panose="020B0502040204020203" pitchFamily="34" charset="0"/>
                </a:rPr>
                <a:t>6.6%</a:t>
              </a:r>
              <a:endParaRPr lang="zh-CN" altLang="en-US" sz="1400" b="1" dirty="0">
                <a:solidFill>
                  <a:srgbClr val="E6E6E6"/>
                </a:solidFill>
                <a:latin typeface="+mn-ea"/>
                <a:cs typeface="Segoe UI Light" panose="020B0502040204020203" pitchFamily="34" charset="0"/>
              </a:endParaRPr>
            </a:p>
          </p:txBody>
        </p:sp>
        <p:sp>
          <p:nvSpPr>
            <p:cNvPr id="22" name="TextBox 20">
              <a:extLst>
                <a:ext uri="{FF2B5EF4-FFF2-40B4-BE49-F238E27FC236}">
                  <a16:creationId xmlns:a16="http://schemas.microsoft.com/office/drawing/2014/main" id="{C9BBCE32-C94E-79C4-6A09-6944768103A0}"/>
                </a:ext>
              </a:extLst>
            </p:cNvPr>
            <p:cNvSpPr txBox="1"/>
            <p:nvPr/>
          </p:nvSpPr>
          <p:spPr>
            <a:xfrm>
              <a:off x="690795" y="5365818"/>
              <a:ext cx="1908062" cy="358253"/>
            </a:xfrm>
            <a:prstGeom prst="rect">
              <a:avLst/>
            </a:prstGeom>
            <a:noFill/>
            <a:effectLst/>
          </p:spPr>
          <p:txBody>
            <a:bodyPr wrap="square" lIns="80467" tIns="40234" rIns="80467" bIns="40234" rtlCol="0" anchor="t">
              <a:spAutoFit/>
            </a:bodyPr>
            <a:lstStyle/>
            <a:p>
              <a:pPr algn="ctr"/>
              <a:r>
                <a:rPr lang="zh-CN" altLang="en-US" b="1" dirty="0">
                  <a:gradFill>
                    <a:gsLst>
                      <a:gs pos="0">
                        <a:schemeClr val="accent1">
                          <a:lumMod val="75000"/>
                        </a:schemeClr>
                      </a:gs>
                      <a:gs pos="100000">
                        <a:schemeClr val="accent1">
                          <a:lumMod val="40000"/>
                          <a:lumOff val="60000"/>
                        </a:schemeClr>
                      </a:gs>
                    </a:gsLst>
                    <a:lin ang="5400000" scaled="0"/>
                  </a:gradFill>
                  <a:latin typeface="+mj-ea"/>
                  <a:ea typeface="+mj-ea"/>
                </a:rPr>
                <a:t>资产负债率</a:t>
              </a:r>
              <a:endParaRPr lang="en-US" b="1" dirty="0">
                <a:gradFill>
                  <a:gsLst>
                    <a:gs pos="0">
                      <a:schemeClr val="accent1">
                        <a:lumMod val="75000"/>
                      </a:schemeClr>
                    </a:gs>
                    <a:gs pos="100000">
                      <a:schemeClr val="accent1">
                        <a:lumMod val="40000"/>
                        <a:lumOff val="60000"/>
                      </a:schemeClr>
                    </a:gs>
                  </a:gsLst>
                  <a:lin ang="5400000" scaled="0"/>
                </a:gradFill>
                <a:latin typeface="+mj-ea"/>
                <a:ea typeface="+mj-ea"/>
              </a:endParaRPr>
            </a:p>
          </p:txBody>
        </p:sp>
      </p:grpSp>
      <p:grpSp>
        <p:nvGrpSpPr>
          <p:cNvPr id="50" name="组合 49">
            <a:extLst>
              <a:ext uri="{FF2B5EF4-FFF2-40B4-BE49-F238E27FC236}">
                <a16:creationId xmlns:a16="http://schemas.microsoft.com/office/drawing/2014/main" id="{BE6ABC99-482B-777F-8479-178275E2652B}"/>
              </a:ext>
            </a:extLst>
          </p:cNvPr>
          <p:cNvGrpSpPr/>
          <p:nvPr/>
        </p:nvGrpSpPr>
        <p:grpSpPr>
          <a:xfrm>
            <a:off x="2778119" y="3691576"/>
            <a:ext cx="2102443" cy="2359466"/>
            <a:chOff x="2911470" y="3691576"/>
            <a:chExt cx="2102443" cy="2359466"/>
          </a:xfrm>
        </p:grpSpPr>
        <p:graphicFrame>
          <p:nvGraphicFramePr>
            <p:cNvPr id="17" name="Chart 36">
              <a:extLst>
                <a:ext uri="{FF2B5EF4-FFF2-40B4-BE49-F238E27FC236}">
                  <a16:creationId xmlns:a16="http://schemas.microsoft.com/office/drawing/2014/main" id="{0800A233-19BC-3C10-B1B2-1C42360D83CF}"/>
                </a:ext>
              </a:extLst>
            </p:cNvPr>
            <p:cNvGraphicFramePr/>
            <p:nvPr>
              <p:extLst>
                <p:ext uri="{D42A27DB-BD31-4B8C-83A1-F6EECF244321}">
                  <p14:modId xmlns:p14="http://schemas.microsoft.com/office/powerpoint/2010/main" val="2125985069"/>
                </p:ext>
              </p:extLst>
            </p:nvPr>
          </p:nvGraphicFramePr>
          <p:xfrm>
            <a:off x="3047029" y="3691576"/>
            <a:ext cx="1831322" cy="1651963"/>
          </p:xfrm>
          <a:graphic>
            <a:graphicData uri="http://schemas.openxmlformats.org/drawingml/2006/chart">
              <c:chart xmlns:c="http://schemas.openxmlformats.org/drawingml/2006/chart" xmlns:r="http://schemas.openxmlformats.org/officeDocument/2006/relationships" r:id="rId4"/>
            </a:graphicData>
          </a:graphic>
        </p:graphicFrame>
        <p:sp>
          <p:nvSpPr>
            <p:cNvPr id="18" name="Rectangle 40">
              <a:extLst>
                <a:ext uri="{FF2B5EF4-FFF2-40B4-BE49-F238E27FC236}">
                  <a16:creationId xmlns:a16="http://schemas.microsoft.com/office/drawing/2014/main" id="{E02F9946-84F4-2669-1B3C-000E118508C3}"/>
                </a:ext>
              </a:extLst>
            </p:cNvPr>
            <p:cNvSpPr/>
            <p:nvPr/>
          </p:nvSpPr>
          <p:spPr>
            <a:xfrm>
              <a:off x="3352630" y="4292264"/>
              <a:ext cx="1220120" cy="450586"/>
            </a:xfrm>
            <a:prstGeom prst="rect">
              <a:avLst/>
            </a:prstGeom>
            <a:effectLst/>
          </p:spPr>
          <p:txBody>
            <a:bodyPr wrap="square" lIns="80467" tIns="40234" rIns="80467" bIns="40234">
              <a:spAutoFit/>
            </a:bodyPr>
            <a:lstStyle/>
            <a:p>
              <a:pPr algn="ctr"/>
              <a:r>
                <a:rPr lang="en-US" sz="2400" spc="90" dirty="0">
                  <a:solidFill>
                    <a:srgbClr val="FBD095"/>
                  </a:solidFill>
                  <a:latin typeface="+mj-ea"/>
                  <a:ea typeface="+mj-ea"/>
                  <a:cs typeface="Mitr Medium" panose="00000600000000000000" pitchFamily="2" charset="-34"/>
                </a:rPr>
                <a:t>66.6</a:t>
              </a:r>
              <a:r>
                <a:rPr lang="en-US" altLang="zh-CN" sz="2400" spc="90" dirty="0">
                  <a:solidFill>
                    <a:srgbClr val="FBD095"/>
                  </a:solidFill>
                  <a:latin typeface="+mj-ea"/>
                  <a:ea typeface="+mj-ea"/>
                  <a:cs typeface="Mitr Medium" panose="00000600000000000000" pitchFamily="2" charset="-34"/>
                </a:rPr>
                <a:t>%</a:t>
              </a:r>
              <a:endParaRPr lang="en-US" sz="2400" spc="90" dirty="0">
                <a:solidFill>
                  <a:srgbClr val="FBD095"/>
                </a:solidFill>
                <a:latin typeface="+mj-ea"/>
                <a:ea typeface="+mj-ea"/>
                <a:cs typeface="Mitr Medium" panose="00000600000000000000" pitchFamily="2" charset="-34"/>
              </a:endParaRPr>
            </a:p>
          </p:txBody>
        </p:sp>
        <p:sp>
          <p:nvSpPr>
            <p:cNvPr id="23" name="TextBox 14">
              <a:extLst>
                <a:ext uri="{FF2B5EF4-FFF2-40B4-BE49-F238E27FC236}">
                  <a16:creationId xmlns:a16="http://schemas.microsoft.com/office/drawing/2014/main" id="{5BAEB110-4A5E-B6CE-9C0F-C572BF5229BD}"/>
                </a:ext>
              </a:extLst>
            </p:cNvPr>
            <p:cNvSpPr txBox="1"/>
            <p:nvPr/>
          </p:nvSpPr>
          <p:spPr>
            <a:xfrm>
              <a:off x="2911470" y="5728632"/>
              <a:ext cx="2102443" cy="322410"/>
            </a:xfrm>
            <a:prstGeom prst="rect">
              <a:avLst/>
            </a:prstGeom>
            <a:noFill/>
            <a:effectLst/>
          </p:spPr>
          <p:txBody>
            <a:bodyPr wrap="square" lIns="80467" tIns="40234" rIns="80467" bIns="40234" rtlCol="0">
              <a:spAutoFit/>
            </a:bodyPr>
            <a:lstStyle/>
            <a:p>
              <a:pPr algn="ctr">
                <a:lnSpc>
                  <a:spcPct val="120000"/>
                </a:lnSpc>
              </a:pPr>
              <a:r>
                <a:rPr lang="zh-CN" altLang="en-US" sz="1400" b="1" dirty="0">
                  <a:solidFill>
                    <a:srgbClr val="E6E6E6"/>
                  </a:solidFill>
                  <a:latin typeface="+mn-ea"/>
                  <a:cs typeface="Segoe UI Light" panose="020B0502040204020203" pitchFamily="34" charset="0"/>
                </a:rPr>
                <a:t>较上年下降</a:t>
              </a:r>
              <a:r>
                <a:rPr lang="en-US" altLang="zh-CN" sz="1400" b="1" dirty="0">
                  <a:solidFill>
                    <a:srgbClr val="E6E6E6"/>
                  </a:solidFill>
                  <a:latin typeface="+mn-ea"/>
                  <a:cs typeface="Segoe UI Light" panose="020B0502040204020203" pitchFamily="34" charset="0"/>
                </a:rPr>
                <a:t>6.6%</a:t>
              </a:r>
              <a:endParaRPr lang="zh-CN" altLang="en-US" sz="1400" b="1" dirty="0">
                <a:solidFill>
                  <a:srgbClr val="E6E6E6"/>
                </a:solidFill>
                <a:latin typeface="+mn-ea"/>
                <a:cs typeface="Segoe UI Light" panose="020B0502040204020203" pitchFamily="34" charset="0"/>
              </a:endParaRPr>
            </a:p>
          </p:txBody>
        </p:sp>
        <p:sp>
          <p:nvSpPr>
            <p:cNvPr id="24" name="TextBox 20">
              <a:extLst>
                <a:ext uri="{FF2B5EF4-FFF2-40B4-BE49-F238E27FC236}">
                  <a16:creationId xmlns:a16="http://schemas.microsoft.com/office/drawing/2014/main" id="{04FF19B9-0E9B-460D-EB59-85717C6D5AC6}"/>
                </a:ext>
              </a:extLst>
            </p:cNvPr>
            <p:cNvSpPr txBox="1"/>
            <p:nvPr/>
          </p:nvSpPr>
          <p:spPr>
            <a:xfrm>
              <a:off x="3008658" y="5364410"/>
              <a:ext cx="1908062" cy="358253"/>
            </a:xfrm>
            <a:prstGeom prst="rect">
              <a:avLst/>
            </a:prstGeom>
            <a:noFill/>
            <a:effectLst/>
          </p:spPr>
          <p:txBody>
            <a:bodyPr wrap="square" lIns="80467" tIns="40234" rIns="80467" bIns="40234" rtlCol="0" anchor="t">
              <a:spAutoFit/>
            </a:bodyPr>
            <a:lstStyle/>
            <a:p>
              <a:pPr algn="ctr"/>
              <a:r>
                <a:rPr lang="zh-CN" altLang="en-US" b="1" dirty="0">
                  <a:gradFill>
                    <a:gsLst>
                      <a:gs pos="0">
                        <a:schemeClr val="accent1">
                          <a:lumMod val="75000"/>
                        </a:schemeClr>
                      </a:gs>
                      <a:gs pos="100000">
                        <a:schemeClr val="accent1">
                          <a:lumMod val="40000"/>
                          <a:lumOff val="60000"/>
                        </a:schemeClr>
                      </a:gs>
                    </a:gsLst>
                    <a:lin ang="5400000" scaled="0"/>
                  </a:gradFill>
                  <a:latin typeface="+mj-ea"/>
                  <a:ea typeface="+mj-ea"/>
                </a:rPr>
                <a:t>净负债率</a:t>
              </a:r>
              <a:endParaRPr lang="en-US" b="1" dirty="0">
                <a:gradFill>
                  <a:gsLst>
                    <a:gs pos="0">
                      <a:schemeClr val="accent1">
                        <a:lumMod val="75000"/>
                      </a:schemeClr>
                    </a:gs>
                    <a:gs pos="100000">
                      <a:schemeClr val="accent1">
                        <a:lumMod val="40000"/>
                        <a:lumOff val="60000"/>
                      </a:schemeClr>
                    </a:gs>
                  </a:gsLst>
                  <a:lin ang="5400000" scaled="0"/>
                </a:gradFill>
                <a:latin typeface="+mj-ea"/>
                <a:ea typeface="+mj-ea"/>
              </a:endParaRPr>
            </a:p>
          </p:txBody>
        </p:sp>
      </p:grpSp>
      <p:grpSp>
        <p:nvGrpSpPr>
          <p:cNvPr id="51" name="组合 50">
            <a:extLst>
              <a:ext uri="{FF2B5EF4-FFF2-40B4-BE49-F238E27FC236}">
                <a16:creationId xmlns:a16="http://schemas.microsoft.com/office/drawing/2014/main" id="{E28CCDD0-5A4A-0EFF-A475-FA1F366D9C87}"/>
              </a:ext>
            </a:extLst>
          </p:cNvPr>
          <p:cNvGrpSpPr/>
          <p:nvPr/>
        </p:nvGrpSpPr>
        <p:grpSpPr>
          <a:xfrm>
            <a:off x="4962634" y="3691576"/>
            <a:ext cx="2102443" cy="2359466"/>
            <a:chOff x="5229334" y="3691576"/>
            <a:chExt cx="2102443" cy="2359466"/>
          </a:xfrm>
        </p:grpSpPr>
        <p:graphicFrame>
          <p:nvGraphicFramePr>
            <p:cNvPr id="15" name="Chart 37">
              <a:extLst>
                <a:ext uri="{FF2B5EF4-FFF2-40B4-BE49-F238E27FC236}">
                  <a16:creationId xmlns:a16="http://schemas.microsoft.com/office/drawing/2014/main" id="{D8CD7A6A-2D78-1150-AF4D-E4BB2977B7FA}"/>
                </a:ext>
              </a:extLst>
            </p:cNvPr>
            <p:cNvGraphicFramePr/>
            <p:nvPr>
              <p:extLst>
                <p:ext uri="{D42A27DB-BD31-4B8C-83A1-F6EECF244321}">
                  <p14:modId xmlns:p14="http://schemas.microsoft.com/office/powerpoint/2010/main" val="4282877181"/>
                </p:ext>
              </p:extLst>
            </p:nvPr>
          </p:nvGraphicFramePr>
          <p:xfrm>
            <a:off x="5364895" y="3691576"/>
            <a:ext cx="1831322" cy="1651963"/>
          </p:xfrm>
          <a:graphic>
            <a:graphicData uri="http://schemas.openxmlformats.org/drawingml/2006/chart">
              <c:chart xmlns:c="http://schemas.openxmlformats.org/drawingml/2006/chart" xmlns:r="http://schemas.openxmlformats.org/officeDocument/2006/relationships" r:id="rId5"/>
            </a:graphicData>
          </a:graphic>
        </p:graphicFrame>
        <p:sp>
          <p:nvSpPr>
            <p:cNvPr id="16" name="Rectangle 41">
              <a:extLst>
                <a:ext uri="{FF2B5EF4-FFF2-40B4-BE49-F238E27FC236}">
                  <a16:creationId xmlns:a16="http://schemas.microsoft.com/office/drawing/2014/main" id="{F9A65863-8BE1-E794-D186-1576AF1F6223}"/>
                </a:ext>
              </a:extLst>
            </p:cNvPr>
            <p:cNvSpPr/>
            <p:nvPr/>
          </p:nvSpPr>
          <p:spPr>
            <a:xfrm>
              <a:off x="5765139" y="4292264"/>
              <a:ext cx="1030834" cy="450586"/>
            </a:xfrm>
            <a:prstGeom prst="rect">
              <a:avLst/>
            </a:prstGeom>
            <a:effectLst/>
          </p:spPr>
          <p:txBody>
            <a:bodyPr wrap="square" lIns="80467" tIns="40234" rIns="80467" bIns="40234">
              <a:spAutoFit/>
            </a:bodyPr>
            <a:lstStyle/>
            <a:p>
              <a:pPr algn="ctr"/>
              <a:r>
                <a:rPr lang="en-US" sz="2400" spc="90" dirty="0">
                  <a:solidFill>
                    <a:srgbClr val="FBD095"/>
                  </a:solidFill>
                  <a:latin typeface="+mj-ea"/>
                  <a:ea typeface="+mj-ea"/>
                  <a:cs typeface="Mitr Medium" panose="00000600000000000000" pitchFamily="2" charset="-34"/>
                </a:rPr>
                <a:t>1.6</a:t>
              </a:r>
              <a:r>
                <a:rPr lang="en-US" altLang="zh-CN" sz="2400" spc="90" dirty="0">
                  <a:solidFill>
                    <a:srgbClr val="FBD095"/>
                  </a:solidFill>
                  <a:latin typeface="+mj-ea"/>
                  <a:ea typeface="+mj-ea"/>
                  <a:cs typeface="Mitr Medium" panose="00000600000000000000" pitchFamily="2" charset="-34"/>
                </a:rPr>
                <a:t>%</a:t>
              </a:r>
              <a:endParaRPr lang="en-US" sz="2400" spc="90" dirty="0">
                <a:solidFill>
                  <a:srgbClr val="FBD095"/>
                </a:solidFill>
                <a:latin typeface="+mj-ea"/>
                <a:ea typeface="+mj-ea"/>
                <a:cs typeface="Mitr Medium" panose="00000600000000000000" pitchFamily="2" charset="-34"/>
              </a:endParaRPr>
            </a:p>
          </p:txBody>
        </p:sp>
        <p:sp>
          <p:nvSpPr>
            <p:cNvPr id="25" name="TextBox 14">
              <a:extLst>
                <a:ext uri="{FF2B5EF4-FFF2-40B4-BE49-F238E27FC236}">
                  <a16:creationId xmlns:a16="http://schemas.microsoft.com/office/drawing/2014/main" id="{4DE6FA71-59DD-DE77-0149-24EDA2D6F871}"/>
                </a:ext>
              </a:extLst>
            </p:cNvPr>
            <p:cNvSpPr txBox="1"/>
            <p:nvPr/>
          </p:nvSpPr>
          <p:spPr>
            <a:xfrm>
              <a:off x="5229334" y="5728632"/>
              <a:ext cx="2102443" cy="322410"/>
            </a:xfrm>
            <a:prstGeom prst="rect">
              <a:avLst/>
            </a:prstGeom>
            <a:noFill/>
            <a:effectLst/>
          </p:spPr>
          <p:txBody>
            <a:bodyPr wrap="square" lIns="80467" tIns="40234" rIns="80467" bIns="40234" rtlCol="0">
              <a:spAutoFit/>
            </a:bodyPr>
            <a:lstStyle/>
            <a:p>
              <a:pPr algn="ctr">
                <a:lnSpc>
                  <a:spcPct val="120000"/>
                </a:lnSpc>
              </a:pPr>
              <a:r>
                <a:rPr lang="zh-CN" altLang="en-US" sz="1400" b="1" dirty="0">
                  <a:solidFill>
                    <a:srgbClr val="E6E6E6"/>
                  </a:solidFill>
                  <a:latin typeface="+mn-ea"/>
                  <a:cs typeface="Segoe UI Light" panose="020B0502040204020203" pitchFamily="34" charset="0"/>
                </a:rPr>
                <a:t>较上年上升</a:t>
              </a:r>
              <a:r>
                <a:rPr lang="en-US" altLang="zh-CN" sz="1400" b="1" dirty="0">
                  <a:solidFill>
                    <a:srgbClr val="E6E6E6"/>
                  </a:solidFill>
                  <a:latin typeface="+mn-ea"/>
                  <a:cs typeface="Segoe UI Light" panose="020B0502040204020203" pitchFamily="34" charset="0"/>
                </a:rPr>
                <a:t>6.6%</a:t>
              </a:r>
              <a:endParaRPr lang="zh-CN" altLang="en-US" sz="1400" b="1" dirty="0">
                <a:solidFill>
                  <a:srgbClr val="E6E6E6"/>
                </a:solidFill>
                <a:latin typeface="+mn-ea"/>
                <a:cs typeface="Segoe UI Light" panose="020B0502040204020203" pitchFamily="34" charset="0"/>
              </a:endParaRPr>
            </a:p>
          </p:txBody>
        </p:sp>
        <p:sp>
          <p:nvSpPr>
            <p:cNvPr id="26" name="TextBox 20">
              <a:extLst>
                <a:ext uri="{FF2B5EF4-FFF2-40B4-BE49-F238E27FC236}">
                  <a16:creationId xmlns:a16="http://schemas.microsoft.com/office/drawing/2014/main" id="{510585D9-3436-45C3-89FD-4456483FEA97}"/>
                </a:ext>
              </a:extLst>
            </p:cNvPr>
            <p:cNvSpPr txBox="1"/>
            <p:nvPr/>
          </p:nvSpPr>
          <p:spPr>
            <a:xfrm>
              <a:off x="5326523" y="5364410"/>
              <a:ext cx="1908062" cy="358253"/>
            </a:xfrm>
            <a:prstGeom prst="rect">
              <a:avLst/>
            </a:prstGeom>
            <a:noFill/>
            <a:effectLst/>
          </p:spPr>
          <p:txBody>
            <a:bodyPr wrap="square" lIns="80467" tIns="40234" rIns="80467" bIns="40234" rtlCol="0" anchor="t">
              <a:spAutoFit/>
            </a:bodyPr>
            <a:lstStyle/>
            <a:p>
              <a:pPr algn="ctr"/>
              <a:r>
                <a:rPr lang="zh-CN" altLang="en-US" b="1" dirty="0">
                  <a:gradFill>
                    <a:gsLst>
                      <a:gs pos="0">
                        <a:schemeClr val="accent1">
                          <a:lumMod val="75000"/>
                        </a:schemeClr>
                      </a:gs>
                      <a:gs pos="100000">
                        <a:schemeClr val="accent1">
                          <a:lumMod val="40000"/>
                          <a:lumOff val="60000"/>
                        </a:schemeClr>
                      </a:gs>
                    </a:gsLst>
                    <a:lin ang="5400000" scaled="0"/>
                  </a:gradFill>
                  <a:latin typeface="+mj-ea"/>
                  <a:ea typeface="+mj-ea"/>
                </a:rPr>
                <a:t>现金短债比</a:t>
              </a:r>
              <a:endParaRPr lang="en-US" b="1" dirty="0">
                <a:gradFill>
                  <a:gsLst>
                    <a:gs pos="0">
                      <a:schemeClr val="accent1">
                        <a:lumMod val="75000"/>
                      </a:schemeClr>
                    </a:gs>
                    <a:gs pos="100000">
                      <a:schemeClr val="accent1">
                        <a:lumMod val="40000"/>
                        <a:lumOff val="60000"/>
                      </a:schemeClr>
                    </a:gs>
                  </a:gsLst>
                  <a:lin ang="5400000" scaled="0"/>
                </a:gradFill>
                <a:latin typeface="+mj-ea"/>
                <a:ea typeface="+mj-ea"/>
              </a:endParaRPr>
            </a:p>
          </p:txBody>
        </p:sp>
      </p:grpSp>
      <p:sp>
        <p:nvSpPr>
          <p:cNvPr id="10" name="Rectangle 11">
            <a:extLst>
              <a:ext uri="{FF2B5EF4-FFF2-40B4-BE49-F238E27FC236}">
                <a16:creationId xmlns:a16="http://schemas.microsoft.com/office/drawing/2014/main" id="{6A29CB1D-8C03-2541-5331-143F5D0D54E3}"/>
              </a:ext>
            </a:extLst>
          </p:cNvPr>
          <p:cNvSpPr/>
          <p:nvPr/>
        </p:nvSpPr>
        <p:spPr>
          <a:xfrm>
            <a:off x="862218" y="1574162"/>
            <a:ext cx="5436982" cy="1346651"/>
          </a:xfrm>
          <a:prstGeom prst="rect">
            <a:avLst/>
          </a:prstGeom>
        </p:spPr>
        <p:txBody>
          <a:bodyPr wrap="square">
            <a:spAutoFit/>
          </a:bodyPr>
          <a:lstStyle/>
          <a:p>
            <a:pPr>
              <a:lnSpc>
                <a:spcPct val="130000"/>
              </a:lnSpc>
            </a:pPr>
            <a:r>
              <a:rPr lang="zh-CN" altLang="en-US" sz="1600" dirty="0">
                <a:solidFill>
                  <a:srgbClr val="E6E6E6"/>
                </a:solidFill>
                <a:latin typeface="+mn-ea"/>
                <a:cs typeface="Segoe UI Light" panose="020B0502040204020203" pitchFamily="34" charset="0"/>
              </a:rPr>
              <a:t>在这里输入你的正文，阐述与关键词标题相关的具体内容，若字数太多酌情先删减文案，再缩小字号；在这里输入你的正文，阐述与关键词标题相关的具体内容，若字数太多酌情先删减文案，再缩小字号。</a:t>
            </a:r>
          </a:p>
        </p:txBody>
      </p:sp>
      <p:pic>
        <p:nvPicPr>
          <p:cNvPr id="39" name="图片 38">
            <a:extLst>
              <a:ext uri="{FF2B5EF4-FFF2-40B4-BE49-F238E27FC236}">
                <a16:creationId xmlns:a16="http://schemas.microsoft.com/office/drawing/2014/main" id="{8609EC82-10EB-365E-255C-8733ED5F28C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9709"/>
          <a:stretch/>
        </p:blipFill>
        <p:spPr>
          <a:xfrm flipH="1">
            <a:off x="7503012" y="0"/>
            <a:ext cx="4688987" cy="6858000"/>
          </a:xfrm>
          <a:prstGeom prst="rect">
            <a:avLst/>
          </a:prstGeom>
        </p:spPr>
      </p:pic>
      <p:sp>
        <p:nvSpPr>
          <p:cNvPr id="47" name="文本占位符 46">
            <a:extLst>
              <a:ext uri="{FF2B5EF4-FFF2-40B4-BE49-F238E27FC236}">
                <a16:creationId xmlns:a16="http://schemas.microsoft.com/office/drawing/2014/main" id="{902C045F-C4E1-9C09-EEFB-E0D8767B95D9}"/>
              </a:ext>
            </a:extLst>
          </p:cNvPr>
          <p:cNvSpPr>
            <a:spLocks noGrp="1"/>
          </p:cNvSpPr>
          <p:nvPr>
            <p:ph type="body" sz="quarter" idx="10"/>
          </p:nvPr>
        </p:nvSpPr>
        <p:spPr/>
        <p:txBody>
          <a:bodyPr/>
          <a:lstStyle/>
          <a:p>
            <a:r>
              <a:rPr lang="zh-CN" altLang="en-US" dirty="0"/>
              <a:t>债务缩减  整体向好</a:t>
            </a:r>
          </a:p>
        </p:txBody>
      </p:sp>
      <p:cxnSp>
        <p:nvCxnSpPr>
          <p:cNvPr id="53" name="直接连接符 52">
            <a:extLst>
              <a:ext uri="{FF2B5EF4-FFF2-40B4-BE49-F238E27FC236}">
                <a16:creationId xmlns:a16="http://schemas.microsoft.com/office/drawing/2014/main" id="{FAA4B089-E449-0464-9317-1D5CDE1C92FF}"/>
              </a:ext>
            </a:extLst>
          </p:cNvPr>
          <p:cNvCxnSpPr>
            <a:cxnSpLocks/>
          </p:cNvCxnSpPr>
          <p:nvPr/>
        </p:nvCxnSpPr>
        <p:spPr>
          <a:xfrm>
            <a:off x="680747" y="3440550"/>
            <a:ext cx="0" cy="873876"/>
          </a:xfrm>
          <a:prstGeom prst="line">
            <a:avLst/>
          </a:prstGeom>
          <a:ln w="60325" cap="rnd">
            <a:gradFill>
              <a:gsLst>
                <a:gs pos="52000">
                  <a:schemeClr val="accent1">
                    <a:lumMod val="60000"/>
                    <a:lumOff val="40000"/>
                  </a:schemeClr>
                </a:gs>
                <a:gs pos="100000">
                  <a:schemeClr val="accent1">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44F4A113-1021-4214-83B6-8EF3BA6BC87C}"/>
              </a:ext>
            </a:extLst>
          </p:cNvPr>
          <p:cNvCxnSpPr>
            <a:cxnSpLocks/>
          </p:cNvCxnSpPr>
          <p:nvPr/>
        </p:nvCxnSpPr>
        <p:spPr>
          <a:xfrm>
            <a:off x="2913678" y="5318008"/>
            <a:ext cx="0" cy="1180045"/>
          </a:xfrm>
          <a:prstGeom prst="line">
            <a:avLst/>
          </a:prstGeom>
          <a:noFill/>
          <a:ln w="244475">
            <a:gradFill flip="none" rotWithShape="1">
              <a:gsLst>
                <a:gs pos="0">
                  <a:schemeClr val="accent1">
                    <a:alpha val="0"/>
                  </a:schemeClr>
                </a:gs>
                <a:gs pos="100000">
                  <a:schemeClr val="accent1">
                    <a:alpha val="64000"/>
                  </a:schemeClr>
                </a:gs>
              </a:gsLst>
              <a:lin ang="16200000" scaled="1"/>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a:extLst>
              <a:ext uri="{FF2B5EF4-FFF2-40B4-BE49-F238E27FC236}">
                <a16:creationId xmlns:a16="http://schemas.microsoft.com/office/drawing/2014/main" id="{2EA24896-0202-E552-1106-95A357723086}"/>
              </a:ext>
            </a:extLst>
          </p:cNvPr>
          <p:cNvCxnSpPr>
            <a:cxnSpLocks/>
          </p:cNvCxnSpPr>
          <p:nvPr/>
        </p:nvCxnSpPr>
        <p:spPr>
          <a:xfrm>
            <a:off x="6873664" y="2483875"/>
            <a:ext cx="0" cy="956675"/>
          </a:xfrm>
          <a:prstGeom prst="line">
            <a:avLst/>
          </a:prstGeom>
          <a:ln w="60325" cap="rnd">
            <a:gradFill>
              <a:gsLst>
                <a:gs pos="33000">
                  <a:schemeClr val="accent1">
                    <a:lumMod val="60000"/>
                    <a:lumOff val="40000"/>
                  </a:schemeClr>
                </a:gs>
                <a:gs pos="100000">
                  <a:schemeClr val="accent1">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7765338"/>
      </p:ext>
    </p:extLst>
  </p:cSld>
  <p:clrMapOvr>
    <a:masterClrMapping/>
  </p:clrMapOvr>
  <mc:AlternateContent xmlns:mc="http://schemas.openxmlformats.org/markup-compatibility/2006" xmlns:p14="http://schemas.microsoft.com/office/powerpoint/2010/main">
    <mc:Choice Requires="p14">
      <p:transition p14:dur="0"/>
    </mc:Choice>
    <mc:Fallback xmlns:c="http://schemas.openxmlformats.org/drawingml/2006/chart" xmlns:a16="http://schemas.microsoft.com/office/drawing/2014/main"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a:extLst>
              <a:ext uri="{FF2B5EF4-FFF2-40B4-BE49-F238E27FC236}">
                <a16:creationId xmlns:a16="http://schemas.microsoft.com/office/drawing/2014/main" id="{B2CE6577-EAEC-4A16-8CDE-DD6E03BB3561}"/>
              </a:ext>
            </a:extLst>
          </p:cNvPr>
          <p:cNvSpPr/>
          <p:nvPr/>
        </p:nvSpPr>
        <p:spPr>
          <a:xfrm>
            <a:off x="2957458" y="2395938"/>
            <a:ext cx="3043752" cy="3043752"/>
          </a:xfrm>
          <a:prstGeom prst="ellipse">
            <a:avLst/>
          </a:prstGeom>
          <a:gradFill>
            <a:gsLst>
              <a:gs pos="0">
                <a:schemeClr val="bg1"/>
              </a:gs>
              <a:gs pos="100000">
                <a:schemeClr val="accent1">
                  <a:lumMod val="20000"/>
                  <a:lumOff val="80000"/>
                </a:schemeClr>
              </a:gs>
            </a:gsLst>
            <a:lin ang="2700000" scaled="0"/>
          </a:gradFill>
          <a:ln>
            <a:gradFill>
              <a:gsLst>
                <a:gs pos="0">
                  <a:schemeClr val="accent1">
                    <a:lumMod val="20000"/>
                    <a:lumOff val="80000"/>
                  </a:schemeClr>
                </a:gs>
                <a:gs pos="100000">
                  <a:schemeClr val="accent1"/>
                </a:gs>
              </a:gsLst>
              <a:lin ang="2700000" scaled="0"/>
            </a:gradFill>
          </a:ln>
          <a:effectLst>
            <a:outerShdw blurRad="355600" dist="254000" dir="2700000" sx="85000" sy="85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gradFill>
                  <a:gsLst>
                    <a:gs pos="0">
                      <a:schemeClr val="accent1"/>
                    </a:gs>
                    <a:gs pos="100000">
                      <a:schemeClr val="accent1">
                        <a:lumMod val="75000"/>
                      </a:schemeClr>
                    </a:gs>
                  </a:gsLst>
                  <a:lin ang="2700000" scaled="0"/>
                </a:gradFill>
                <a:effectLst/>
                <a:uLnTx/>
                <a:uFillTx/>
                <a:latin typeface="+mj-ea"/>
                <a:ea typeface="+mj-ea"/>
                <a:cs typeface="+mn-cs"/>
              </a:rPr>
              <a:t>经营</a:t>
            </a:r>
            <a:endParaRPr kumimoji="0" lang="en-US" altLang="zh-CN" sz="3600" i="0" u="none" strike="noStrike" kern="1200" cap="none" spc="0" normalizeH="0" baseline="0" noProof="0" dirty="0">
              <a:ln>
                <a:noFill/>
              </a:ln>
              <a:gradFill>
                <a:gsLst>
                  <a:gs pos="0">
                    <a:schemeClr val="accent1"/>
                  </a:gs>
                  <a:gs pos="100000">
                    <a:schemeClr val="accent1">
                      <a:lumMod val="75000"/>
                    </a:schemeClr>
                  </a:gs>
                </a:gsLst>
                <a:lin ang="2700000" scaled="0"/>
              </a:gradFill>
              <a:effectLst/>
              <a:uLnTx/>
              <a:uFillTx/>
              <a:latin typeface="+mj-ea"/>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gradFill>
                  <a:gsLst>
                    <a:gs pos="0">
                      <a:schemeClr val="accent1"/>
                    </a:gs>
                    <a:gs pos="100000">
                      <a:schemeClr val="accent1">
                        <a:lumMod val="75000"/>
                      </a:schemeClr>
                    </a:gs>
                  </a:gsLst>
                  <a:lin ang="2700000" scaled="0"/>
                </a:gradFill>
                <a:effectLst/>
                <a:uLnTx/>
                <a:uFillTx/>
                <a:latin typeface="+mj-ea"/>
                <a:ea typeface="+mj-ea"/>
                <a:cs typeface="+mn-cs"/>
              </a:rPr>
              <a:t>回款</a:t>
            </a:r>
          </a:p>
        </p:txBody>
      </p:sp>
      <p:sp>
        <p:nvSpPr>
          <p:cNvPr id="38" name="椭圆 37">
            <a:extLst>
              <a:ext uri="{FF2B5EF4-FFF2-40B4-BE49-F238E27FC236}">
                <a16:creationId xmlns:a16="http://schemas.microsoft.com/office/drawing/2014/main" id="{89F2C27E-1FFF-4BB5-8ABF-244CE1BAB0A5}"/>
              </a:ext>
            </a:extLst>
          </p:cNvPr>
          <p:cNvSpPr/>
          <p:nvPr/>
        </p:nvSpPr>
        <p:spPr>
          <a:xfrm>
            <a:off x="6115789" y="2395938"/>
            <a:ext cx="3043752" cy="3043752"/>
          </a:xfrm>
          <a:prstGeom prst="ellipse">
            <a:avLst/>
          </a:prstGeom>
          <a:gradFill flip="none" rotWithShape="1">
            <a:gsLst>
              <a:gs pos="0">
                <a:schemeClr val="accent1"/>
              </a:gs>
              <a:gs pos="100000">
                <a:schemeClr val="accent1">
                  <a:lumMod val="50000"/>
                </a:schemeClr>
              </a:gs>
            </a:gsLst>
            <a:lin ang="2700000" scaled="1"/>
            <a:tileRect/>
          </a:gradFill>
          <a:ln>
            <a:gradFill>
              <a:gsLst>
                <a:gs pos="0">
                  <a:schemeClr val="accent1">
                    <a:lumMod val="20000"/>
                    <a:lumOff val="80000"/>
                  </a:schemeClr>
                </a:gs>
                <a:gs pos="100000">
                  <a:schemeClr val="accent1">
                    <a:lumMod val="50000"/>
                  </a:schemeClr>
                </a:gs>
              </a:gsLst>
              <a:lin ang="2700000" scaled="0"/>
            </a:gradFill>
          </a:ln>
          <a:effectLst>
            <a:outerShdw blurRad="355600" dist="254000" dir="2700000" sx="85000" sy="85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solidFill>
                  <a:srgbClr val="FFFFFF"/>
                </a:solidFill>
                <a:effectLst/>
                <a:uLnTx/>
                <a:uFillTx/>
                <a:latin typeface="+mj-ea"/>
                <a:ea typeface="+mj-ea"/>
                <a:cs typeface="+mn-cs"/>
              </a:rPr>
              <a:t>融资</a:t>
            </a:r>
            <a:endParaRPr kumimoji="0" lang="en-US" altLang="zh-CN" sz="3600" i="0" u="none" strike="noStrike" kern="1200" cap="none" spc="0" normalizeH="0" baseline="0" noProof="0" dirty="0">
              <a:ln>
                <a:noFill/>
              </a:ln>
              <a:solidFill>
                <a:srgbClr val="FFFFFF"/>
              </a:solidFill>
              <a:effectLst/>
              <a:uLnTx/>
              <a:uFillTx/>
              <a:latin typeface="+mj-ea"/>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solidFill>
                  <a:srgbClr val="FFFFFF"/>
                </a:solidFill>
                <a:effectLst/>
                <a:uLnTx/>
                <a:uFillTx/>
                <a:latin typeface="+mj-ea"/>
                <a:ea typeface="+mj-ea"/>
                <a:cs typeface="+mn-cs"/>
              </a:rPr>
              <a:t>渠道</a:t>
            </a:r>
          </a:p>
        </p:txBody>
      </p:sp>
      <p:sp>
        <p:nvSpPr>
          <p:cNvPr id="40" name="椭圆 39">
            <a:extLst>
              <a:ext uri="{FF2B5EF4-FFF2-40B4-BE49-F238E27FC236}">
                <a16:creationId xmlns:a16="http://schemas.microsoft.com/office/drawing/2014/main" id="{EDC4811B-885E-40B7-B40D-5A14C8694DF5}"/>
              </a:ext>
            </a:extLst>
          </p:cNvPr>
          <p:cNvSpPr/>
          <p:nvPr/>
        </p:nvSpPr>
        <p:spPr>
          <a:xfrm flipH="1">
            <a:off x="2556889" y="2008069"/>
            <a:ext cx="3844890" cy="3844890"/>
          </a:xfrm>
          <a:prstGeom prst="ellipse">
            <a:avLst/>
          </a:prstGeom>
          <a:noFill/>
          <a:ln w="15875">
            <a:gradFill flip="none" rotWithShape="1">
              <a:gsLst>
                <a:gs pos="0">
                  <a:schemeClr val="bg1">
                    <a:lumMod val="65000"/>
                    <a:alpha val="0"/>
                  </a:schemeClr>
                </a:gs>
                <a:gs pos="40000">
                  <a:schemeClr val="bg1">
                    <a:alpha val="0"/>
                  </a:schemeClr>
                </a:gs>
                <a:gs pos="20000">
                  <a:schemeClr val="bg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grpSp>
        <p:nvGrpSpPr>
          <p:cNvPr id="41" name="组合 40">
            <a:extLst>
              <a:ext uri="{FF2B5EF4-FFF2-40B4-BE49-F238E27FC236}">
                <a16:creationId xmlns:a16="http://schemas.microsoft.com/office/drawing/2014/main" id="{13E43404-25A4-447E-9968-A6823902C63C}"/>
              </a:ext>
            </a:extLst>
          </p:cNvPr>
          <p:cNvGrpSpPr/>
          <p:nvPr/>
        </p:nvGrpSpPr>
        <p:grpSpPr>
          <a:xfrm>
            <a:off x="757213" y="2225517"/>
            <a:ext cx="2631974" cy="338554"/>
            <a:chOff x="-117572" y="1630577"/>
            <a:chExt cx="2631974" cy="338554"/>
          </a:xfrm>
        </p:grpSpPr>
        <p:sp>
          <p:nvSpPr>
            <p:cNvPr id="73" name="TextBox 54">
              <a:extLst>
                <a:ext uri="{FF2B5EF4-FFF2-40B4-BE49-F238E27FC236}">
                  <a16:creationId xmlns:a16="http://schemas.microsoft.com/office/drawing/2014/main" id="{264B7AA9-4C0E-4BB7-898D-00C11EC81817}"/>
                </a:ext>
              </a:extLst>
            </p:cNvPr>
            <p:cNvSpPr txBox="1">
              <a:spLocks noChangeArrowheads="1"/>
            </p:cNvSpPr>
            <p:nvPr/>
          </p:nvSpPr>
          <p:spPr bwMode="auto">
            <a:xfrm>
              <a:off x="-117572" y="1630577"/>
              <a:ext cx="24303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6E6E6"/>
                  </a:solidFill>
                  <a:effectLst/>
                  <a:uLnTx/>
                  <a:uFillTx/>
                  <a:latin typeface="+mn-ea"/>
                  <a:cs typeface="+mn-cs"/>
                </a:rPr>
                <a:t>预售资金监管规范</a:t>
              </a:r>
            </a:p>
          </p:txBody>
        </p:sp>
        <p:sp>
          <p:nvSpPr>
            <p:cNvPr id="74" name="椭圆 73">
              <a:extLst>
                <a:ext uri="{FF2B5EF4-FFF2-40B4-BE49-F238E27FC236}">
                  <a16:creationId xmlns:a16="http://schemas.microsoft.com/office/drawing/2014/main" id="{9D5EB87A-8296-4202-B3D4-D6AEBE7690DA}"/>
                </a:ext>
              </a:extLst>
            </p:cNvPr>
            <p:cNvSpPr/>
            <p:nvPr/>
          </p:nvSpPr>
          <p:spPr>
            <a:xfrm>
              <a:off x="2350328" y="1717818"/>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01E80B26-3184-4656-87EC-EC25083E1813}"/>
              </a:ext>
            </a:extLst>
          </p:cNvPr>
          <p:cNvGrpSpPr/>
          <p:nvPr/>
        </p:nvGrpSpPr>
        <p:grpSpPr>
          <a:xfrm>
            <a:off x="281578" y="3744726"/>
            <a:ext cx="2353293" cy="338554"/>
            <a:chOff x="319079" y="3292468"/>
            <a:chExt cx="2353293" cy="338554"/>
          </a:xfrm>
        </p:grpSpPr>
        <p:sp>
          <p:nvSpPr>
            <p:cNvPr id="71" name="TextBox 54">
              <a:extLst>
                <a:ext uri="{FF2B5EF4-FFF2-40B4-BE49-F238E27FC236}">
                  <a16:creationId xmlns:a16="http://schemas.microsoft.com/office/drawing/2014/main" id="{CEDE853B-E421-4F3B-B473-00E80C851562}"/>
                </a:ext>
              </a:extLst>
            </p:cNvPr>
            <p:cNvSpPr txBox="1">
              <a:spLocks noChangeArrowheads="1"/>
            </p:cNvSpPr>
            <p:nvPr/>
          </p:nvSpPr>
          <p:spPr bwMode="auto">
            <a:xfrm>
              <a:off x="319079" y="3292468"/>
              <a:ext cx="22002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defRPr/>
              </a:pPr>
              <a:r>
                <a:rPr lang="zh-CN" altLang="en-US" sz="1600" dirty="0">
                  <a:solidFill>
                    <a:srgbClr val="E6E6E6"/>
                  </a:solidFill>
                  <a:latin typeface="+mn-ea"/>
                </a:rPr>
                <a:t>房地产税暂缓</a:t>
              </a:r>
            </a:p>
          </p:txBody>
        </p:sp>
        <p:sp>
          <p:nvSpPr>
            <p:cNvPr id="72" name="椭圆 71">
              <a:extLst>
                <a:ext uri="{FF2B5EF4-FFF2-40B4-BE49-F238E27FC236}">
                  <a16:creationId xmlns:a16="http://schemas.microsoft.com/office/drawing/2014/main" id="{0DE6C667-4F9D-4E7D-B21C-97EA8B88FD86}"/>
                </a:ext>
              </a:extLst>
            </p:cNvPr>
            <p:cNvSpPr/>
            <p:nvPr/>
          </p:nvSpPr>
          <p:spPr>
            <a:xfrm>
              <a:off x="2508298" y="3364139"/>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id="{91F30A7D-ED69-423F-BC72-A2FDC3BBB263}"/>
              </a:ext>
            </a:extLst>
          </p:cNvPr>
          <p:cNvGrpSpPr/>
          <p:nvPr/>
        </p:nvGrpSpPr>
        <p:grpSpPr>
          <a:xfrm>
            <a:off x="458937" y="4561829"/>
            <a:ext cx="2355748" cy="338554"/>
            <a:chOff x="545765" y="4180912"/>
            <a:chExt cx="2355748" cy="338554"/>
          </a:xfrm>
        </p:grpSpPr>
        <p:sp>
          <p:nvSpPr>
            <p:cNvPr id="69" name="TextBox 54">
              <a:extLst>
                <a:ext uri="{FF2B5EF4-FFF2-40B4-BE49-F238E27FC236}">
                  <a16:creationId xmlns:a16="http://schemas.microsoft.com/office/drawing/2014/main" id="{247F0117-62A7-421A-8F75-65315DAD56B9}"/>
                </a:ext>
              </a:extLst>
            </p:cNvPr>
            <p:cNvSpPr txBox="1">
              <a:spLocks noChangeArrowheads="1"/>
            </p:cNvSpPr>
            <p:nvPr/>
          </p:nvSpPr>
          <p:spPr bwMode="auto">
            <a:xfrm>
              <a:off x="545765" y="4180912"/>
              <a:ext cx="22002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defRPr/>
              </a:pPr>
              <a:r>
                <a:rPr lang="zh-CN" altLang="en-US" sz="1600" dirty="0">
                  <a:solidFill>
                    <a:srgbClr val="E6E6E6"/>
                  </a:solidFill>
                  <a:latin typeface="+mn-ea"/>
                </a:rPr>
                <a:t>抓紧政策窗口期</a:t>
              </a:r>
            </a:p>
          </p:txBody>
        </p:sp>
        <p:sp>
          <p:nvSpPr>
            <p:cNvPr id="70" name="椭圆 69">
              <a:extLst>
                <a:ext uri="{FF2B5EF4-FFF2-40B4-BE49-F238E27FC236}">
                  <a16:creationId xmlns:a16="http://schemas.microsoft.com/office/drawing/2014/main" id="{1BD4E126-DDDF-413D-BB63-5393956E1E85}"/>
                </a:ext>
              </a:extLst>
            </p:cNvPr>
            <p:cNvSpPr/>
            <p:nvPr/>
          </p:nvSpPr>
          <p:spPr>
            <a:xfrm>
              <a:off x="2737439" y="4255371"/>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B92F84A9-4BDF-4B1D-ACF5-CC8DD6D49E03}"/>
              </a:ext>
            </a:extLst>
          </p:cNvPr>
          <p:cNvGrpSpPr/>
          <p:nvPr/>
        </p:nvGrpSpPr>
        <p:grpSpPr>
          <a:xfrm>
            <a:off x="458937" y="2931481"/>
            <a:ext cx="2377049" cy="338554"/>
            <a:chOff x="418586" y="2407882"/>
            <a:chExt cx="2377049" cy="338554"/>
          </a:xfrm>
        </p:grpSpPr>
        <p:sp>
          <p:nvSpPr>
            <p:cNvPr id="67" name="TextBox 54">
              <a:extLst>
                <a:ext uri="{FF2B5EF4-FFF2-40B4-BE49-F238E27FC236}">
                  <a16:creationId xmlns:a16="http://schemas.microsoft.com/office/drawing/2014/main" id="{C77B5651-B9B6-47C1-9280-6813DA2D9E8E}"/>
                </a:ext>
              </a:extLst>
            </p:cNvPr>
            <p:cNvSpPr txBox="1">
              <a:spLocks noChangeArrowheads="1"/>
            </p:cNvSpPr>
            <p:nvPr/>
          </p:nvSpPr>
          <p:spPr bwMode="auto">
            <a:xfrm>
              <a:off x="418586" y="2407882"/>
              <a:ext cx="22002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defRPr/>
              </a:pPr>
              <a:r>
                <a:rPr lang="zh-CN" altLang="en-US" sz="1600" dirty="0">
                  <a:solidFill>
                    <a:srgbClr val="E6E6E6"/>
                  </a:solidFill>
                  <a:latin typeface="+mn-ea"/>
                </a:rPr>
                <a:t>新发展模式支持</a:t>
              </a:r>
            </a:p>
          </p:txBody>
        </p:sp>
        <p:sp>
          <p:nvSpPr>
            <p:cNvPr id="68" name="椭圆 67">
              <a:extLst>
                <a:ext uri="{FF2B5EF4-FFF2-40B4-BE49-F238E27FC236}">
                  <a16:creationId xmlns:a16="http://schemas.microsoft.com/office/drawing/2014/main" id="{E71970F6-01E5-4394-835F-93B92F79DE0D}"/>
                </a:ext>
              </a:extLst>
            </p:cNvPr>
            <p:cNvSpPr/>
            <p:nvPr/>
          </p:nvSpPr>
          <p:spPr>
            <a:xfrm>
              <a:off x="2631561" y="2482423"/>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5" name="组合 44">
            <a:extLst>
              <a:ext uri="{FF2B5EF4-FFF2-40B4-BE49-F238E27FC236}">
                <a16:creationId xmlns:a16="http://schemas.microsoft.com/office/drawing/2014/main" id="{816BEC96-3B4C-47E3-B52F-D9037B409F85}"/>
              </a:ext>
            </a:extLst>
          </p:cNvPr>
          <p:cNvGrpSpPr/>
          <p:nvPr/>
        </p:nvGrpSpPr>
        <p:grpSpPr>
          <a:xfrm>
            <a:off x="967555" y="5294105"/>
            <a:ext cx="2390472" cy="338554"/>
            <a:chOff x="998366" y="5019495"/>
            <a:chExt cx="2390472" cy="338554"/>
          </a:xfrm>
        </p:grpSpPr>
        <p:sp>
          <p:nvSpPr>
            <p:cNvPr id="65" name="TextBox 54">
              <a:extLst>
                <a:ext uri="{FF2B5EF4-FFF2-40B4-BE49-F238E27FC236}">
                  <a16:creationId xmlns:a16="http://schemas.microsoft.com/office/drawing/2014/main" id="{D2299EAB-DE5E-4BAA-BF27-BF3A7D953FAA}"/>
                </a:ext>
              </a:extLst>
            </p:cNvPr>
            <p:cNvSpPr txBox="1">
              <a:spLocks noChangeArrowheads="1"/>
            </p:cNvSpPr>
            <p:nvPr/>
          </p:nvSpPr>
          <p:spPr bwMode="auto">
            <a:xfrm>
              <a:off x="998366" y="5019495"/>
              <a:ext cx="22002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defRPr/>
              </a:pPr>
              <a:r>
                <a:rPr lang="zh-CN" altLang="en-US" sz="1600" dirty="0">
                  <a:solidFill>
                    <a:srgbClr val="E6E6E6"/>
                  </a:solidFill>
                  <a:latin typeface="+mn-ea"/>
                </a:rPr>
                <a:t>加大销售回款力度</a:t>
              </a:r>
            </a:p>
          </p:txBody>
        </p:sp>
        <p:sp>
          <p:nvSpPr>
            <p:cNvPr id="66" name="椭圆 65">
              <a:extLst>
                <a:ext uri="{FF2B5EF4-FFF2-40B4-BE49-F238E27FC236}">
                  <a16:creationId xmlns:a16="http://schemas.microsoft.com/office/drawing/2014/main" id="{F47DB5DA-8078-443E-B7EB-30E7DB9DAFB1}"/>
                </a:ext>
              </a:extLst>
            </p:cNvPr>
            <p:cNvSpPr/>
            <p:nvPr/>
          </p:nvSpPr>
          <p:spPr>
            <a:xfrm>
              <a:off x="3224764" y="5055936"/>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a:extLst>
              <a:ext uri="{FF2B5EF4-FFF2-40B4-BE49-F238E27FC236}">
                <a16:creationId xmlns:a16="http://schemas.microsoft.com/office/drawing/2014/main" id="{3369F0FD-7B51-42C7-A9D5-48F1AA6A1954}"/>
              </a:ext>
            </a:extLst>
          </p:cNvPr>
          <p:cNvSpPr/>
          <p:nvPr/>
        </p:nvSpPr>
        <p:spPr>
          <a:xfrm>
            <a:off x="5715220" y="1995369"/>
            <a:ext cx="3844890" cy="3844890"/>
          </a:xfrm>
          <a:prstGeom prst="ellipse">
            <a:avLst/>
          </a:prstGeom>
          <a:noFill/>
          <a:ln w="15875">
            <a:gradFill flip="none" rotWithShape="1">
              <a:gsLst>
                <a:gs pos="0">
                  <a:schemeClr val="bg1">
                    <a:lumMod val="65000"/>
                    <a:alpha val="0"/>
                  </a:schemeClr>
                </a:gs>
                <a:gs pos="40000">
                  <a:schemeClr val="bg1">
                    <a:alpha val="0"/>
                  </a:schemeClr>
                </a:gs>
                <a:gs pos="20000">
                  <a:schemeClr val="bg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48" name="组合 47">
            <a:extLst>
              <a:ext uri="{FF2B5EF4-FFF2-40B4-BE49-F238E27FC236}">
                <a16:creationId xmlns:a16="http://schemas.microsoft.com/office/drawing/2014/main" id="{8CBF05C7-3A21-4423-B1BE-7BDBDDD4F4E0}"/>
              </a:ext>
            </a:extLst>
          </p:cNvPr>
          <p:cNvGrpSpPr/>
          <p:nvPr/>
        </p:nvGrpSpPr>
        <p:grpSpPr>
          <a:xfrm flipH="1">
            <a:off x="8791943" y="2237467"/>
            <a:ext cx="2364349" cy="338554"/>
            <a:chOff x="50767" y="1642527"/>
            <a:chExt cx="2364349" cy="338554"/>
          </a:xfrm>
        </p:grpSpPr>
        <p:sp>
          <p:nvSpPr>
            <p:cNvPr id="61" name="TextBox 54">
              <a:extLst>
                <a:ext uri="{FF2B5EF4-FFF2-40B4-BE49-F238E27FC236}">
                  <a16:creationId xmlns:a16="http://schemas.microsoft.com/office/drawing/2014/main" id="{31D87DDA-E204-4E08-B46A-5545DB51ADA2}"/>
                </a:ext>
              </a:extLst>
            </p:cNvPr>
            <p:cNvSpPr txBox="1">
              <a:spLocks noChangeArrowheads="1"/>
            </p:cNvSpPr>
            <p:nvPr/>
          </p:nvSpPr>
          <p:spPr bwMode="auto">
            <a:xfrm>
              <a:off x="50767" y="1642527"/>
              <a:ext cx="22002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600" dirty="0">
                  <a:solidFill>
                    <a:srgbClr val="E6E6E6"/>
                  </a:solidFill>
                  <a:latin typeface="+mn-ea"/>
                </a:rPr>
                <a:t>紧跟政策导向</a:t>
              </a:r>
            </a:p>
          </p:txBody>
        </p:sp>
        <p:sp>
          <p:nvSpPr>
            <p:cNvPr id="62" name="椭圆 61">
              <a:extLst>
                <a:ext uri="{FF2B5EF4-FFF2-40B4-BE49-F238E27FC236}">
                  <a16:creationId xmlns:a16="http://schemas.microsoft.com/office/drawing/2014/main" id="{95CF0C91-C547-420A-87B9-2256D5BC20C8}"/>
                </a:ext>
              </a:extLst>
            </p:cNvPr>
            <p:cNvSpPr/>
            <p:nvPr/>
          </p:nvSpPr>
          <p:spPr>
            <a:xfrm>
              <a:off x="2251042" y="1717818"/>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a16="http://schemas.microsoft.com/office/drawing/2014/main" id="{997A1542-C212-49C2-949B-844498424535}"/>
              </a:ext>
            </a:extLst>
          </p:cNvPr>
          <p:cNvGrpSpPr/>
          <p:nvPr/>
        </p:nvGrpSpPr>
        <p:grpSpPr>
          <a:xfrm flipH="1">
            <a:off x="9274564" y="2969592"/>
            <a:ext cx="2245489" cy="1939015"/>
            <a:chOff x="383350" y="1616747"/>
            <a:chExt cx="2245489" cy="1939015"/>
          </a:xfrm>
        </p:grpSpPr>
        <p:sp>
          <p:nvSpPr>
            <p:cNvPr id="59" name="TextBox 54">
              <a:extLst>
                <a:ext uri="{FF2B5EF4-FFF2-40B4-BE49-F238E27FC236}">
                  <a16:creationId xmlns:a16="http://schemas.microsoft.com/office/drawing/2014/main" id="{BA7B8483-24E2-4AA7-A50F-7D28C7C04A9B}"/>
                </a:ext>
              </a:extLst>
            </p:cNvPr>
            <p:cNvSpPr txBox="1">
              <a:spLocks noChangeArrowheads="1"/>
            </p:cNvSpPr>
            <p:nvPr/>
          </p:nvSpPr>
          <p:spPr bwMode="auto">
            <a:xfrm>
              <a:off x="383350" y="3217208"/>
              <a:ext cx="20167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R="0" lvl="0" indent="0" fontAlgn="auto">
                <a:lnSpc>
                  <a:spcPct val="100000"/>
                </a:lnSpc>
                <a:spcBef>
                  <a:spcPts val="0"/>
                </a:spcBef>
                <a:spcAft>
                  <a:spcPts val="0"/>
                </a:spcAft>
                <a:buClrTx/>
                <a:buSzTx/>
                <a:buFontTx/>
                <a:buNone/>
                <a:tabLst/>
                <a:defRPr/>
              </a:pPr>
              <a:r>
                <a:rPr lang="zh-CN" altLang="en-US" sz="1600" dirty="0">
                  <a:solidFill>
                    <a:srgbClr val="E6E6E6"/>
                  </a:solidFill>
                  <a:latin typeface="+mn-ea"/>
                </a:rPr>
                <a:t>拓展并购、保障房</a:t>
              </a:r>
            </a:p>
          </p:txBody>
        </p:sp>
        <p:sp>
          <p:nvSpPr>
            <p:cNvPr id="60" name="椭圆 59">
              <a:extLst>
                <a:ext uri="{FF2B5EF4-FFF2-40B4-BE49-F238E27FC236}">
                  <a16:creationId xmlns:a16="http://schemas.microsoft.com/office/drawing/2014/main" id="{BA7A9C82-2C99-4E29-B6F0-F05CA1DE667B}"/>
                </a:ext>
              </a:extLst>
            </p:cNvPr>
            <p:cNvSpPr/>
            <p:nvPr/>
          </p:nvSpPr>
          <p:spPr>
            <a:xfrm>
              <a:off x="2464765" y="1616747"/>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56D0510F-2830-444A-896B-64B0BA2CC6D7}"/>
              </a:ext>
            </a:extLst>
          </p:cNvPr>
          <p:cNvGrpSpPr/>
          <p:nvPr/>
        </p:nvGrpSpPr>
        <p:grpSpPr>
          <a:xfrm flipH="1">
            <a:off x="9480453" y="3741856"/>
            <a:ext cx="2351648" cy="338554"/>
            <a:chOff x="264491" y="1631106"/>
            <a:chExt cx="2351648" cy="338554"/>
          </a:xfrm>
        </p:grpSpPr>
        <p:sp>
          <p:nvSpPr>
            <p:cNvPr id="57" name="TextBox 54">
              <a:extLst>
                <a:ext uri="{FF2B5EF4-FFF2-40B4-BE49-F238E27FC236}">
                  <a16:creationId xmlns:a16="http://schemas.microsoft.com/office/drawing/2014/main" id="{9D5A6DD4-B509-4026-8F8A-2BAFFB733E97}"/>
                </a:ext>
              </a:extLst>
            </p:cNvPr>
            <p:cNvSpPr txBox="1">
              <a:spLocks noChangeArrowheads="1"/>
            </p:cNvSpPr>
            <p:nvPr/>
          </p:nvSpPr>
          <p:spPr bwMode="auto">
            <a:xfrm>
              <a:off x="264491" y="1631106"/>
              <a:ext cx="22002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lvl="0" indent="0" fontAlgn="auto">
                <a:lnSpc>
                  <a:spcPct val="100000"/>
                </a:lnSpc>
                <a:spcBef>
                  <a:spcPts val="0"/>
                </a:spcBef>
                <a:spcAft>
                  <a:spcPts val="0"/>
                </a:spcAft>
                <a:buClrTx/>
                <a:buSzTx/>
                <a:buFontTx/>
                <a:buNone/>
                <a:tabLst/>
                <a:defRPr/>
              </a:pPr>
              <a:r>
                <a:rPr lang="zh-CN" altLang="en-US" sz="1600" dirty="0">
                  <a:solidFill>
                    <a:srgbClr val="E6E6E6"/>
                  </a:solidFill>
                  <a:latin typeface="+mn-ea"/>
                </a:rPr>
                <a:t>继续强化</a:t>
              </a:r>
              <a:r>
                <a:rPr lang="en-US" altLang="zh-CN" sz="1600" dirty="0">
                  <a:solidFill>
                    <a:srgbClr val="E6E6E6"/>
                  </a:solidFill>
                  <a:latin typeface="+mn-ea"/>
                </a:rPr>
                <a:t>ABS</a:t>
              </a:r>
              <a:endParaRPr lang="zh-CN" altLang="en-US" sz="1600" dirty="0">
                <a:solidFill>
                  <a:srgbClr val="E6E6E6"/>
                </a:solidFill>
                <a:latin typeface="+mn-ea"/>
              </a:endParaRPr>
            </a:p>
          </p:txBody>
        </p:sp>
        <p:sp>
          <p:nvSpPr>
            <p:cNvPr id="58" name="椭圆 57">
              <a:extLst>
                <a:ext uri="{FF2B5EF4-FFF2-40B4-BE49-F238E27FC236}">
                  <a16:creationId xmlns:a16="http://schemas.microsoft.com/office/drawing/2014/main" id="{F9DA3817-90F9-4A26-8672-E38B62C56A86}"/>
                </a:ext>
              </a:extLst>
            </p:cNvPr>
            <p:cNvSpPr/>
            <p:nvPr/>
          </p:nvSpPr>
          <p:spPr>
            <a:xfrm>
              <a:off x="2452065" y="1705647"/>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F83B52BE-47AC-49F6-AC44-80B27AEBAD0A}"/>
              </a:ext>
            </a:extLst>
          </p:cNvPr>
          <p:cNvGrpSpPr/>
          <p:nvPr/>
        </p:nvGrpSpPr>
        <p:grpSpPr>
          <a:xfrm flipH="1">
            <a:off x="9318915" y="2903978"/>
            <a:ext cx="2475087" cy="1909164"/>
            <a:chOff x="191438" y="35323"/>
            <a:chExt cx="2475087" cy="1909164"/>
          </a:xfrm>
        </p:grpSpPr>
        <p:sp>
          <p:nvSpPr>
            <p:cNvPr id="55" name="TextBox 54">
              <a:extLst>
                <a:ext uri="{FF2B5EF4-FFF2-40B4-BE49-F238E27FC236}">
                  <a16:creationId xmlns:a16="http://schemas.microsoft.com/office/drawing/2014/main" id="{718138E7-F92F-4788-B945-C2CE5C8223E2}"/>
                </a:ext>
              </a:extLst>
            </p:cNvPr>
            <p:cNvSpPr txBox="1">
              <a:spLocks noChangeArrowheads="1"/>
            </p:cNvSpPr>
            <p:nvPr/>
          </p:nvSpPr>
          <p:spPr bwMode="auto">
            <a:xfrm>
              <a:off x="191438" y="35323"/>
              <a:ext cx="23643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R="0" lvl="0" indent="0" fontAlgn="auto">
                <a:lnSpc>
                  <a:spcPct val="100000"/>
                </a:lnSpc>
                <a:spcBef>
                  <a:spcPts val="0"/>
                </a:spcBef>
                <a:spcAft>
                  <a:spcPts val="0"/>
                </a:spcAft>
                <a:buClrTx/>
                <a:buSzTx/>
                <a:buFontTx/>
                <a:buNone/>
                <a:tabLst/>
                <a:defRPr/>
              </a:pPr>
              <a:r>
                <a:rPr lang="zh-CN" altLang="en-US" sz="1600" dirty="0">
                  <a:solidFill>
                    <a:srgbClr val="E6E6E6"/>
                  </a:solidFill>
                  <a:latin typeface="+mn-ea"/>
                </a:rPr>
                <a:t>增发配股</a:t>
              </a:r>
            </a:p>
          </p:txBody>
        </p:sp>
        <p:sp>
          <p:nvSpPr>
            <p:cNvPr id="56" name="椭圆 55">
              <a:extLst>
                <a:ext uri="{FF2B5EF4-FFF2-40B4-BE49-F238E27FC236}">
                  <a16:creationId xmlns:a16="http://schemas.microsoft.com/office/drawing/2014/main" id="{728D4841-3A6F-407D-ADA4-FF63A3CCA8F4}"/>
                </a:ext>
              </a:extLst>
            </p:cNvPr>
            <p:cNvSpPr/>
            <p:nvPr/>
          </p:nvSpPr>
          <p:spPr>
            <a:xfrm>
              <a:off x="2502451" y="1780415"/>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id="{5C115527-A6C1-40AA-974F-9CF8518B987D}"/>
              </a:ext>
            </a:extLst>
          </p:cNvPr>
          <p:cNvGrpSpPr/>
          <p:nvPr/>
        </p:nvGrpSpPr>
        <p:grpSpPr>
          <a:xfrm flipH="1">
            <a:off x="8791943" y="5268705"/>
            <a:ext cx="2528838" cy="338554"/>
            <a:chOff x="176926" y="1642147"/>
            <a:chExt cx="2528838" cy="338554"/>
          </a:xfrm>
        </p:grpSpPr>
        <p:sp>
          <p:nvSpPr>
            <p:cNvPr id="53" name="TextBox 54">
              <a:extLst>
                <a:ext uri="{FF2B5EF4-FFF2-40B4-BE49-F238E27FC236}">
                  <a16:creationId xmlns:a16="http://schemas.microsoft.com/office/drawing/2014/main" id="{491807CD-6CD2-4A3A-8172-6CEACD78B978}"/>
                </a:ext>
              </a:extLst>
            </p:cNvPr>
            <p:cNvSpPr txBox="1">
              <a:spLocks noChangeArrowheads="1"/>
            </p:cNvSpPr>
            <p:nvPr/>
          </p:nvSpPr>
          <p:spPr bwMode="auto">
            <a:xfrm>
              <a:off x="176926" y="1642147"/>
              <a:ext cx="23643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R="0" lvl="0" indent="0" fontAlgn="auto">
                <a:lnSpc>
                  <a:spcPct val="100000"/>
                </a:lnSpc>
                <a:spcBef>
                  <a:spcPts val="0"/>
                </a:spcBef>
                <a:spcAft>
                  <a:spcPts val="0"/>
                </a:spcAft>
                <a:buClrTx/>
                <a:buSzTx/>
                <a:buFontTx/>
                <a:buNone/>
                <a:tabLst/>
                <a:defRPr/>
              </a:pPr>
              <a:r>
                <a:rPr lang="zh-CN" altLang="en-US" sz="1600" dirty="0">
                  <a:solidFill>
                    <a:srgbClr val="E6E6E6"/>
                  </a:solidFill>
                  <a:latin typeface="+mn-ea"/>
                </a:rPr>
                <a:t>多元融资补充现金流</a:t>
              </a:r>
            </a:p>
          </p:txBody>
        </p:sp>
        <p:sp>
          <p:nvSpPr>
            <p:cNvPr id="54" name="椭圆 53">
              <a:extLst>
                <a:ext uri="{FF2B5EF4-FFF2-40B4-BE49-F238E27FC236}">
                  <a16:creationId xmlns:a16="http://schemas.microsoft.com/office/drawing/2014/main" id="{1266F009-7081-4C0D-AB58-F070953CD1C6}"/>
                </a:ext>
              </a:extLst>
            </p:cNvPr>
            <p:cNvSpPr/>
            <p:nvPr/>
          </p:nvSpPr>
          <p:spPr>
            <a:xfrm>
              <a:off x="2541690" y="1703988"/>
              <a:ext cx="164074" cy="164072"/>
            </a:xfrm>
            <a:prstGeom prst="ellipse">
              <a:avLst/>
            </a:prstGeom>
            <a:ln>
              <a:solidFill>
                <a:schemeClr val="bg1"/>
              </a:solid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a:extLst>
              <a:ext uri="{FF2B5EF4-FFF2-40B4-BE49-F238E27FC236}">
                <a16:creationId xmlns:a16="http://schemas.microsoft.com/office/drawing/2014/main" id="{546155DB-4ACB-4E5B-850E-99B12E72E13B}"/>
              </a:ext>
            </a:extLst>
          </p:cNvPr>
          <p:cNvCxnSpPr>
            <a:cxnSpLocks/>
          </p:cNvCxnSpPr>
          <p:nvPr/>
        </p:nvCxnSpPr>
        <p:spPr>
          <a:xfrm>
            <a:off x="5726620" y="1805915"/>
            <a:ext cx="0" cy="1180045"/>
          </a:xfrm>
          <a:prstGeom prst="line">
            <a:avLst/>
          </a:prstGeom>
          <a:noFill/>
          <a:ln w="244475">
            <a:gradFill flip="none" rotWithShape="1">
              <a:gsLst>
                <a:gs pos="0">
                  <a:schemeClr val="accent1">
                    <a:alpha val="0"/>
                  </a:schemeClr>
                </a:gs>
                <a:gs pos="100000">
                  <a:schemeClr val="accent1">
                    <a:alpha val="64000"/>
                  </a:schemeClr>
                </a:gs>
              </a:gsLst>
              <a:lin ang="16200000" scaled="1"/>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a:extLst>
              <a:ext uri="{FF2B5EF4-FFF2-40B4-BE49-F238E27FC236}">
                <a16:creationId xmlns:a16="http://schemas.microsoft.com/office/drawing/2014/main" id="{C16A8E8D-584C-466C-A509-9433AEEDC0FE}"/>
              </a:ext>
            </a:extLst>
          </p:cNvPr>
          <p:cNvCxnSpPr>
            <a:cxnSpLocks/>
          </p:cNvCxnSpPr>
          <p:nvPr/>
        </p:nvCxnSpPr>
        <p:spPr>
          <a:xfrm>
            <a:off x="911968" y="5268705"/>
            <a:ext cx="0" cy="1294910"/>
          </a:xfrm>
          <a:prstGeom prst="line">
            <a:avLst/>
          </a:prstGeom>
          <a:ln w="60325" cap="rnd">
            <a:gradFill>
              <a:gsLst>
                <a:gs pos="52000">
                  <a:schemeClr val="accent1">
                    <a:lumMod val="60000"/>
                    <a:lumOff val="40000"/>
                  </a:schemeClr>
                </a:gs>
                <a:gs pos="100000">
                  <a:schemeClr val="accent1">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C1C89F38-C77D-45E4-848C-834849867070}"/>
              </a:ext>
            </a:extLst>
          </p:cNvPr>
          <p:cNvCxnSpPr>
            <a:cxnSpLocks/>
          </p:cNvCxnSpPr>
          <p:nvPr/>
        </p:nvCxnSpPr>
        <p:spPr>
          <a:xfrm>
            <a:off x="11151552" y="1466354"/>
            <a:ext cx="0" cy="1465127"/>
          </a:xfrm>
          <a:prstGeom prst="line">
            <a:avLst/>
          </a:prstGeom>
          <a:ln w="60325" cap="rnd">
            <a:gradFill>
              <a:gsLst>
                <a:gs pos="52000">
                  <a:schemeClr val="accent1">
                    <a:lumMod val="60000"/>
                    <a:lumOff val="40000"/>
                  </a:schemeClr>
                </a:gs>
                <a:gs pos="100000">
                  <a:schemeClr val="accent1">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5AFE8A2C-CB2A-4996-BE4C-0917CBFB9AE6}"/>
              </a:ext>
            </a:extLst>
          </p:cNvPr>
          <p:cNvCxnSpPr>
            <a:cxnSpLocks/>
          </p:cNvCxnSpPr>
          <p:nvPr/>
        </p:nvCxnSpPr>
        <p:spPr>
          <a:xfrm>
            <a:off x="6530753" y="5245021"/>
            <a:ext cx="0" cy="823755"/>
          </a:xfrm>
          <a:prstGeom prst="line">
            <a:avLst/>
          </a:prstGeom>
          <a:ln w="60325" cap="rnd">
            <a:gradFill>
              <a:gsLst>
                <a:gs pos="52000">
                  <a:schemeClr val="accent1">
                    <a:lumMod val="60000"/>
                    <a:lumOff val="40000"/>
                  </a:schemeClr>
                </a:gs>
                <a:gs pos="100000">
                  <a:schemeClr val="accent1">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 name="文本占位符 4">
            <a:extLst>
              <a:ext uri="{FF2B5EF4-FFF2-40B4-BE49-F238E27FC236}">
                <a16:creationId xmlns:a16="http://schemas.microsoft.com/office/drawing/2014/main" id="{2FBBCB4C-FFEA-175E-EFFF-0AA52A9EA830}"/>
              </a:ext>
            </a:extLst>
          </p:cNvPr>
          <p:cNvSpPr>
            <a:spLocks noGrp="1"/>
          </p:cNvSpPr>
          <p:nvPr>
            <p:ph type="body" sz="quarter" idx="10"/>
          </p:nvPr>
        </p:nvSpPr>
        <p:spPr/>
        <p:txBody>
          <a:bodyPr/>
          <a:lstStyle/>
          <a:p>
            <a:r>
              <a:rPr lang="zh-CN" altLang="en-US" dirty="0"/>
              <a:t>紧抓窗口  充足资金</a:t>
            </a:r>
          </a:p>
        </p:txBody>
      </p:sp>
      <p:grpSp>
        <p:nvGrpSpPr>
          <p:cNvPr id="9" name="组合 8">
            <a:extLst>
              <a:ext uri="{FF2B5EF4-FFF2-40B4-BE49-F238E27FC236}">
                <a16:creationId xmlns:a16="http://schemas.microsoft.com/office/drawing/2014/main" id="{174B3B63-15A6-A0A8-F2BA-7D7DF89B1A55}"/>
              </a:ext>
            </a:extLst>
          </p:cNvPr>
          <p:cNvGrpSpPr/>
          <p:nvPr/>
        </p:nvGrpSpPr>
        <p:grpSpPr>
          <a:xfrm>
            <a:off x="-12700" y="6823868"/>
            <a:ext cx="12204700" cy="0"/>
            <a:chOff x="-12700" y="6845300"/>
            <a:chExt cx="12204700" cy="0"/>
          </a:xfrm>
        </p:grpSpPr>
        <p:cxnSp>
          <p:nvCxnSpPr>
            <p:cNvPr id="10" name="直接连接符 9">
              <a:extLst>
                <a:ext uri="{FF2B5EF4-FFF2-40B4-BE49-F238E27FC236}">
                  <a16:creationId xmlns:a16="http://schemas.microsoft.com/office/drawing/2014/main" id="{876737FF-8EC1-174C-5CFA-AC8A09AA46B4}"/>
                </a:ext>
              </a:extLst>
            </p:cNvPr>
            <p:cNvCxnSpPr/>
            <p:nvPr/>
          </p:nvCxnSpPr>
          <p:spPr>
            <a:xfrm>
              <a:off x="-12700" y="6845300"/>
              <a:ext cx="9550400"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E58AFC3-5A65-2E25-10CA-24FFC5B43A65}"/>
                </a:ext>
              </a:extLst>
            </p:cNvPr>
            <p:cNvCxnSpPr>
              <a:cxnSpLocks/>
            </p:cNvCxnSpPr>
            <p:nvPr/>
          </p:nvCxnSpPr>
          <p:spPr>
            <a:xfrm>
              <a:off x="9537700" y="6845300"/>
              <a:ext cx="26543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7363904"/>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02237230-7AD8-489A-9E4D-A7FC863DF866}"/>
              </a:ext>
            </a:extLst>
          </p:cNvPr>
          <p:cNvCxnSpPr>
            <a:cxnSpLocks/>
          </p:cNvCxnSpPr>
          <p:nvPr/>
        </p:nvCxnSpPr>
        <p:spPr>
          <a:xfrm>
            <a:off x="919524" y="3829687"/>
            <a:ext cx="0" cy="2378854"/>
          </a:xfrm>
          <a:prstGeom prst="line">
            <a:avLst/>
          </a:prstGeom>
          <a:ln w="117475" cap="rnd">
            <a:gradFill>
              <a:gsLst>
                <a:gs pos="0">
                  <a:schemeClr val="accent1">
                    <a:alpha val="69000"/>
                  </a:schemeClr>
                </a:gs>
                <a:gs pos="76000">
                  <a:schemeClr val="accent1">
                    <a:lumMod val="40000"/>
                    <a:lumOff val="60000"/>
                    <a:alpha val="0"/>
                  </a:schemeClr>
                </a:gs>
              </a:gsLst>
              <a:lin ang="5400000" scaled="1"/>
            </a:gradFill>
          </a:ln>
          <a:effectLst>
            <a:softEdge rad="25400"/>
          </a:effectLst>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253E4656-894D-0D97-22B8-559441E2BB81}"/>
              </a:ext>
            </a:extLst>
          </p:cNvPr>
          <p:cNvGrpSpPr/>
          <p:nvPr/>
        </p:nvGrpSpPr>
        <p:grpSpPr>
          <a:xfrm>
            <a:off x="1127030" y="5370071"/>
            <a:ext cx="3109901" cy="1624114"/>
            <a:chOff x="1127030" y="5233886"/>
            <a:chExt cx="3109901" cy="1624114"/>
          </a:xfrm>
        </p:grpSpPr>
        <p:grpSp>
          <p:nvGrpSpPr>
            <p:cNvPr id="9" name="组合 8">
              <a:extLst>
                <a:ext uri="{FF2B5EF4-FFF2-40B4-BE49-F238E27FC236}">
                  <a16:creationId xmlns:a16="http://schemas.microsoft.com/office/drawing/2014/main" id="{DA380DAA-F783-4A10-B091-A262CDCAD004}"/>
                </a:ext>
              </a:extLst>
            </p:cNvPr>
            <p:cNvGrpSpPr/>
            <p:nvPr/>
          </p:nvGrpSpPr>
          <p:grpSpPr>
            <a:xfrm>
              <a:off x="1127033" y="5666411"/>
              <a:ext cx="3109898" cy="1191589"/>
              <a:chOff x="1127033" y="5666411"/>
              <a:chExt cx="3109898" cy="1191589"/>
            </a:xfrm>
          </p:grpSpPr>
          <p:sp>
            <p:nvSpPr>
              <p:cNvPr id="20" name="任意多边形: 形状 19">
                <a:extLst>
                  <a:ext uri="{FF2B5EF4-FFF2-40B4-BE49-F238E27FC236}">
                    <a16:creationId xmlns:a16="http://schemas.microsoft.com/office/drawing/2014/main" id="{1F381B3B-80A2-CB33-5CD0-C6CA01302E36}"/>
                  </a:ext>
                </a:extLst>
              </p:cNvPr>
              <p:cNvSpPr/>
              <p:nvPr/>
            </p:nvSpPr>
            <p:spPr>
              <a:xfrm rot="5400000">
                <a:off x="1308713" y="5484731"/>
                <a:ext cx="1191589" cy="1554950"/>
              </a:xfrm>
              <a:custGeom>
                <a:avLst/>
                <a:gdLst>
                  <a:gd name="connsiteX0" fmla="*/ 0 w 1191589"/>
                  <a:gd name="connsiteY0" fmla="*/ 1554950 h 1554950"/>
                  <a:gd name="connsiteX1" fmla="*/ 432805 w 1191589"/>
                  <a:gd name="connsiteY1" fmla="*/ 0 h 1554950"/>
                  <a:gd name="connsiteX2" fmla="*/ 1191589 w 1191589"/>
                  <a:gd name="connsiteY2" fmla="*/ 0 h 1554950"/>
                  <a:gd name="connsiteX3" fmla="*/ 1191589 w 1191589"/>
                  <a:gd name="connsiteY3" fmla="*/ 1554950 h 1554950"/>
                </a:gdLst>
                <a:ahLst/>
                <a:cxnLst>
                  <a:cxn ang="0">
                    <a:pos x="connsiteX0" y="connsiteY0"/>
                  </a:cxn>
                  <a:cxn ang="0">
                    <a:pos x="connsiteX1" y="connsiteY1"/>
                  </a:cxn>
                  <a:cxn ang="0">
                    <a:pos x="connsiteX2" y="connsiteY2"/>
                  </a:cxn>
                  <a:cxn ang="0">
                    <a:pos x="connsiteX3" y="connsiteY3"/>
                  </a:cxn>
                </a:cxnLst>
                <a:rect l="l" t="t" r="r" b="b"/>
                <a:pathLst>
                  <a:path w="1191589" h="1554950">
                    <a:moveTo>
                      <a:pt x="0" y="1554950"/>
                    </a:moveTo>
                    <a:lnTo>
                      <a:pt x="432805" y="0"/>
                    </a:lnTo>
                    <a:lnTo>
                      <a:pt x="1191589" y="0"/>
                    </a:lnTo>
                    <a:lnTo>
                      <a:pt x="1191589" y="1554950"/>
                    </a:lnTo>
                    <a:close/>
                  </a:path>
                </a:pathLst>
              </a:custGeom>
              <a:gradFill flip="none" rotWithShape="1">
                <a:gsLst>
                  <a:gs pos="0">
                    <a:schemeClr val="accent1">
                      <a:alpha val="85000"/>
                    </a:schemeClr>
                  </a:gs>
                  <a:gs pos="98000">
                    <a:schemeClr val="accent1">
                      <a:lumMod val="98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任意多边形: 形状 22">
                <a:extLst>
                  <a:ext uri="{FF2B5EF4-FFF2-40B4-BE49-F238E27FC236}">
                    <a16:creationId xmlns:a16="http://schemas.microsoft.com/office/drawing/2014/main" id="{DEA41A15-C616-C599-8F9A-B997A5009A25}"/>
                  </a:ext>
                </a:extLst>
              </p:cNvPr>
              <p:cNvSpPr/>
              <p:nvPr/>
            </p:nvSpPr>
            <p:spPr>
              <a:xfrm rot="16200000" flipH="1">
                <a:off x="2863662" y="5484731"/>
                <a:ext cx="1191588" cy="1554950"/>
              </a:xfrm>
              <a:custGeom>
                <a:avLst/>
                <a:gdLst>
                  <a:gd name="connsiteX0" fmla="*/ 0 w 1191588"/>
                  <a:gd name="connsiteY0" fmla="*/ 1554950 h 1554950"/>
                  <a:gd name="connsiteX1" fmla="*/ 1191588 w 1191588"/>
                  <a:gd name="connsiteY1" fmla="*/ 1554950 h 1554950"/>
                  <a:gd name="connsiteX2" fmla="*/ 1191588 w 1191588"/>
                  <a:gd name="connsiteY2" fmla="*/ 0 h 1554950"/>
                  <a:gd name="connsiteX3" fmla="*/ 432805 w 1191588"/>
                  <a:gd name="connsiteY3" fmla="*/ 0 h 1554950"/>
                </a:gdLst>
                <a:ahLst/>
                <a:cxnLst>
                  <a:cxn ang="0">
                    <a:pos x="connsiteX0" y="connsiteY0"/>
                  </a:cxn>
                  <a:cxn ang="0">
                    <a:pos x="connsiteX1" y="connsiteY1"/>
                  </a:cxn>
                  <a:cxn ang="0">
                    <a:pos x="connsiteX2" y="connsiteY2"/>
                  </a:cxn>
                  <a:cxn ang="0">
                    <a:pos x="connsiteX3" y="connsiteY3"/>
                  </a:cxn>
                </a:cxnLst>
                <a:rect l="l" t="t" r="r" b="b"/>
                <a:pathLst>
                  <a:path w="1191588" h="1554950">
                    <a:moveTo>
                      <a:pt x="0" y="1554950"/>
                    </a:moveTo>
                    <a:lnTo>
                      <a:pt x="1191588" y="1554950"/>
                    </a:lnTo>
                    <a:lnTo>
                      <a:pt x="1191588" y="0"/>
                    </a:lnTo>
                    <a:lnTo>
                      <a:pt x="432805" y="0"/>
                    </a:lnTo>
                    <a:close/>
                  </a:path>
                </a:pathLst>
              </a:custGeom>
              <a:gradFill flip="none" rotWithShape="1">
                <a:gsLst>
                  <a:gs pos="0">
                    <a:schemeClr val="accent1">
                      <a:alpha val="85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8" name="菱形 7">
              <a:extLst>
                <a:ext uri="{FF2B5EF4-FFF2-40B4-BE49-F238E27FC236}">
                  <a16:creationId xmlns:a16="http://schemas.microsoft.com/office/drawing/2014/main" id="{27D139F0-67BA-4419-A0A5-A93DD291C203}"/>
                </a:ext>
              </a:extLst>
            </p:cNvPr>
            <p:cNvSpPr/>
            <p:nvPr/>
          </p:nvSpPr>
          <p:spPr>
            <a:xfrm>
              <a:off x="1127030" y="5233886"/>
              <a:ext cx="3109900" cy="865329"/>
            </a:xfrm>
            <a:prstGeom prst="diamond">
              <a:avLst/>
            </a:prstGeom>
            <a:gradFill>
              <a:gsLst>
                <a:gs pos="0">
                  <a:schemeClr val="accent1">
                    <a:alpha val="90000"/>
                  </a:schemeClr>
                </a:gs>
                <a:gs pos="97000">
                  <a:schemeClr val="accent1">
                    <a:lumMod val="75000"/>
                    <a:alpha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11" name="组合 10">
            <a:extLst>
              <a:ext uri="{FF2B5EF4-FFF2-40B4-BE49-F238E27FC236}">
                <a16:creationId xmlns:a16="http://schemas.microsoft.com/office/drawing/2014/main" id="{27C3E5AD-124D-46C3-BA09-94B2B91B39BE}"/>
              </a:ext>
            </a:extLst>
          </p:cNvPr>
          <p:cNvGrpSpPr/>
          <p:nvPr/>
        </p:nvGrpSpPr>
        <p:grpSpPr>
          <a:xfrm>
            <a:off x="1928248" y="4323457"/>
            <a:ext cx="1507474" cy="1507450"/>
            <a:chOff x="1629282" y="3837456"/>
            <a:chExt cx="1241854" cy="1241834"/>
          </a:xfrm>
        </p:grpSpPr>
        <p:sp>
          <p:nvSpPr>
            <p:cNvPr id="12" name="椭圆 11">
              <a:extLst>
                <a:ext uri="{FF2B5EF4-FFF2-40B4-BE49-F238E27FC236}">
                  <a16:creationId xmlns:a16="http://schemas.microsoft.com/office/drawing/2014/main" id="{47D9930D-11ED-44C9-A182-91E250812399}"/>
                </a:ext>
              </a:extLst>
            </p:cNvPr>
            <p:cNvSpPr/>
            <p:nvPr/>
          </p:nvSpPr>
          <p:spPr>
            <a:xfrm>
              <a:off x="1629282" y="3837456"/>
              <a:ext cx="1241854" cy="1241834"/>
            </a:xfrm>
            <a:prstGeom prst="ellipse">
              <a:avLst/>
            </a:prstGeom>
            <a:gradFill>
              <a:gsLst>
                <a:gs pos="0">
                  <a:schemeClr val="accent1"/>
                </a:gs>
                <a:gs pos="100000">
                  <a:schemeClr val="accent1">
                    <a:lumMod val="40000"/>
                  </a:schemeClr>
                </a:gs>
              </a:gsLst>
              <a:lin ang="2700000" scaled="0"/>
            </a:gradFill>
            <a:ln w="6350">
              <a:gradFill>
                <a:gsLst>
                  <a:gs pos="0">
                    <a:schemeClr val="accent1">
                      <a:alpha val="30000"/>
                    </a:schemeClr>
                  </a:gs>
                  <a:gs pos="100000">
                    <a:schemeClr val="bg1">
                      <a:alpha val="79000"/>
                    </a:schemeClr>
                  </a:gs>
                </a:gsLst>
                <a:lin ang="5400000" scaled="0"/>
              </a:gradFill>
            </a:ln>
            <a:effectLst>
              <a:reflection blurRad="63500" stA="79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id="{BD5A6E97-0BA2-4C4F-B7FD-38AFB6CE6697}"/>
                </a:ext>
              </a:extLst>
            </p:cNvPr>
            <p:cNvSpPr txBox="1"/>
            <p:nvPr/>
          </p:nvSpPr>
          <p:spPr>
            <a:xfrm>
              <a:off x="1720006" y="4490089"/>
              <a:ext cx="1060396" cy="329610"/>
            </a:xfrm>
            <a:prstGeom prst="rect">
              <a:avLst/>
            </a:prstGeom>
            <a:noFill/>
          </p:spPr>
          <p:txBody>
            <a:bodyPr wrap="square">
              <a:spAutoFit/>
            </a:bodyPr>
            <a:lstStyle/>
            <a:p>
              <a:pPr algn="ctr"/>
              <a:r>
                <a:rPr lang="zh-CN" altLang="en-US" sz="2000" dirty="0">
                  <a:solidFill>
                    <a:srgbClr val="E6E6E6"/>
                  </a:solidFill>
                  <a:latin typeface="+mj-ea"/>
                  <a:ea typeface="+mj-ea"/>
                </a:rPr>
                <a:t>政策</a:t>
              </a:r>
            </a:p>
          </p:txBody>
        </p:sp>
        <p:sp>
          <p:nvSpPr>
            <p:cNvPr id="14" name="文本框 13">
              <a:extLst>
                <a:ext uri="{FF2B5EF4-FFF2-40B4-BE49-F238E27FC236}">
                  <a16:creationId xmlns:a16="http://schemas.microsoft.com/office/drawing/2014/main" id="{BB7089AF-E0BC-4579-A6EB-36546AF7E20B}"/>
                </a:ext>
              </a:extLst>
            </p:cNvPr>
            <p:cNvSpPr txBox="1"/>
            <p:nvPr/>
          </p:nvSpPr>
          <p:spPr>
            <a:xfrm>
              <a:off x="1720006" y="3910018"/>
              <a:ext cx="1060396" cy="684574"/>
            </a:xfrm>
            <a:prstGeom prst="rect">
              <a:avLst/>
            </a:prstGeom>
            <a:noFill/>
          </p:spPr>
          <p:txBody>
            <a:bodyPr wrap="square">
              <a:spAutoFit/>
              <a:scene3d>
                <a:camera prst="orthographicFront"/>
                <a:lightRig rig="flat" dir="t"/>
              </a:scene3d>
              <a:sp3d prstMaterial="flat">
                <a:bevelT w="0" h="0"/>
              </a:sp3d>
            </a:bodyPr>
            <a:lstStyle>
              <a:defPPr>
                <a:defRPr lang="zh-CN"/>
              </a:defPPr>
              <a:lvl1pPr algn="ctr">
                <a:lnSpc>
                  <a:spcPct val="100000"/>
                </a:lnSpc>
                <a:defRPr sz="4800" i="0">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reflection blurRad="88900" stA="67000" endPos="21000" dist="12700" dir="5400000" sy="-100000" algn="bl" rotWithShape="0"/>
                  </a:effectLst>
                  <a:latin typeface="+mj-ea"/>
                  <a:ea typeface="+mj-ea"/>
                </a:defRPr>
              </a:lvl1pPr>
            </a:lstStyle>
            <a:p>
              <a:r>
                <a:rPr lang="en-US" altLang="zh-CN" dirty="0"/>
                <a:t>1.0</a:t>
              </a:r>
              <a:endParaRPr lang="zh-CN" altLang="en-US" dirty="0"/>
            </a:p>
          </p:txBody>
        </p:sp>
        <p:pic>
          <p:nvPicPr>
            <p:cNvPr id="15" name="PA_图片 480">
              <a:extLst>
                <a:ext uri="{FF2B5EF4-FFF2-40B4-BE49-F238E27FC236}">
                  <a16:creationId xmlns:a16="http://schemas.microsoft.com/office/drawing/2014/main" id="{EBFBECD1-AF18-4B32-96CB-2F76CD09FFA5}"/>
                </a:ext>
              </a:extLst>
            </p:cNvPr>
            <p:cNvPicPr>
              <a:picLocks noChangeAspect="1"/>
            </p:cNvPicPr>
            <p:nvPr>
              <p:custDataLst>
                <p:tags r:id="rId3"/>
              </p:custDataLst>
            </p:nvPr>
          </p:nvPicPr>
          <p:blipFill>
            <a:blip r:embed="rId6" cstate="screen">
              <a:extLst>
                <a:ext uri="{28A0092B-C50C-407E-A947-70E740481C1C}">
                  <a14:useLocalDpi xmlns:a14="http://schemas.microsoft.com/office/drawing/2010/main"/>
                </a:ext>
              </a:extLst>
            </a:blip>
            <a:stretch>
              <a:fillRect/>
            </a:stretch>
          </p:blipFill>
          <p:spPr>
            <a:xfrm>
              <a:off x="1672595" y="4334412"/>
              <a:ext cx="829272" cy="214826"/>
            </a:xfrm>
            <a:prstGeom prst="rect">
              <a:avLst/>
            </a:prstGeom>
          </p:spPr>
        </p:pic>
      </p:grpSp>
      <p:grpSp>
        <p:nvGrpSpPr>
          <p:cNvPr id="16" name="组合 15">
            <a:extLst>
              <a:ext uri="{FF2B5EF4-FFF2-40B4-BE49-F238E27FC236}">
                <a16:creationId xmlns:a16="http://schemas.microsoft.com/office/drawing/2014/main" id="{7C8DEF53-36CB-4653-8D45-7BEF949562AA}"/>
              </a:ext>
            </a:extLst>
          </p:cNvPr>
          <p:cNvGrpSpPr/>
          <p:nvPr/>
        </p:nvGrpSpPr>
        <p:grpSpPr>
          <a:xfrm>
            <a:off x="1457793" y="2648488"/>
            <a:ext cx="2516909" cy="1540229"/>
            <a:chOff x="695325" y="2135455"/>
            <a:chExt cx="2516909" cy="1540229"/>
          </a:xfrm>
        </p:grpSpPr>
        <p:sp>
          <p:nvSpPr>
            <p:cNvPr id="17" name="文本框 16">
              <a:extLst>
                <a:ext uri="{FF2B5EF4-FFF2-40B4-BE49-F238E27FC236}">
                  <a16:creationId xmlns:a16="http://schemas.microsoft.com/office/drawing/2014/main" id="{ADFDE796-EDE2-4292-B719-D58031601B7B}"/>
                </a:ext>
              </a:extLst>
            </p:cNvPr>
            <p:cNvSpPr txBox="1"/>
            <p:nvPr/>
          </p:nvSpPr>
          <p:spPr>
            <a:xfrm>
              <a:off x="720491" y="2762229"/>
              <a:ext cx="2466576" cy="913455"/>
            </a:xfrm>
            <a:prstGeom prst="rect">
              <a:avLst/>
            </a:prstGeom>
            <a:noFill/>
          </p:spPr>
          <p:txBody>
            <a:bodyPr wrap="square" rtlCol="0">
              <a:spAutoFit/>
            </a:bodyPr>
            <a:lstStyle/>
            <a:p>
              <a:pPr algn="ctr">
                <a:lnSpc>
                  <a:spcPct val="130000"/>
                </a:lnSpc>
              </a:pPr>
              <a:r>
                <a:rPr lang="zh-CN" altLang="en-US" sz="1400" dirty="0">
                  <a:solidFill>
                    <a:srgbClr val="E6E6E6"/>
                  </a:solidFill>
                </a:rPr>
                <a:t>“房住不炒”和“稳地价、稳房价”的主基调不变，房地产贷款集中管理严格落实。</a:t>
              </a:r>
            </a:p>
          </p:txBody>
        </p:sp>
        <p:sp>
          <p:nvSpPr>
            <p:cNvPr id="18" name="矩形: 圆角 17">
              <a:extLst>
                <a:ext uri="{FF2B5EF4-FFF2-40B4-BE49-F238E27FC236}">
                  <a16:creationId xmlns:a16="http://schemas.microsoft.com/office/drawing/2014/main" id="{EF542927-36B6-455E-97C0-90E6AD94A613}"/>
                </a:ext>
              </a:extLst>
            </p:cNvPr>
            <p:cNvSpPr/>
            <p:nvPr/>
          </p:nvSpPr>
          <p:spPr>
            <a:xfrm>
              <a:off x="695325" y="2135455"/>
              <a:ext cx="2516909" cy="491887"/>
            </a:xfrm>
            <a:prstGeom prst="roundRect">
              <a:avLst>
                <a:gd name="adj" fmla="val 50000"/>
              </a:avLst>
            </a:prstGeom>
            <a:noFill/>
            <a:ln w="15875">
              <a:gradFill>
                <a:gsLst>
                  <a:gs pos="0">
                    <a:schemeClr val="accent1"/>
                  </a:gs>
                  <a:gs pos="100000">
                    <a:schemeClr val="accent1">
                      <a:lumMod val="60000"/>
                      <a:lumOff val="40000"/>
                    </a:schemeClr>
                  </a:gs>
                </a:gsLst>
                <a:lin ang="5400000" scaled="1"/>
              </a:gradFill>
            </a:ln>
            <a:effectLst>
              <a:outerShdw blurRad="177800" dist="114300" dir="2700000" sx="89000" sy="89000"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id="{6922BB01-3FB7-4F0F-8C0F-E0D680C3D106}"/>
                </a:ext>
              </a:extLst>
            </p:cNvPr>
            <p:cNvSpPr txBox="1"/>
            <p:nvPr/>
          </p:nvSpPr>
          <p:spPr>
            <a:xfrm>
              <a:off x="790229" y="2181343"/>
              <a:ext cx="2327101" cy="461665"/>
            </a:xfrm>
            <a:prstGeom prst="rect">
              <a:avLst/>
            </a:prstGeom>
            <a:noFill/>
          </p:spPr>
          <p:txBody>
            <a:bodyPr wrap="square">
              <a:spAutoFit/>
            </a:bodyPr>
            <a:lstStyle/>
            <a:p>
              <a:pPr algn="ctr"/>
              <a:r>
                <a:rPr lang="zh-CN" altLang="en-US" sz="2400" dirty="0">
                  <a:solidFill>
                    <a:srgbClr val="E6E6E6"/>
                  </a:solidFill>
                  <a:latin typeface="+mj-ea"/>
                  <a:ea typeface="+mj-ea"/>
                </a:rPr>
                <a:t>政策主基调不变</a:t>
              </a:r>
              <a:endParaRPr lang="zh-CN" altLang="en-US" sz="2400" i="0" dirty="0">
                <a:solidFill>
                  <a:srgbClr val="E6E6E6"/>
                </a:solidFill>
                <a:effectLst/>
                <a:latin typeface="+mj-ea"/>
                <a:ea typeface="+mj-ea"/>
              </a:endParaRPr>
            </a:p>
          </p:txBody>
        </p:sp>
      </p:grpSp>
      <p:grpSp>
        <p:nvGrpSpPr>
          <p:cNvPr id="22" name="组合 21">
            <a:extLst>
              <a:ext uri="{FF2B5EF4-FFF2-40B4-BE49-F238E27FC236}">
                <a16:creationId xmlns:a16="http://schemas.microsoft.com/office/drawing/2014/main" id="{194B0218-6464-B096-19F9-690AD5382042}"/>
              </a:ext>
            </a:extLst>
          </p:cNvPr>
          <p:cNvGrpSpPr/>
          <p:nvPr/>
        </p:nvGrpSpPr>
        <p:grpSpPr>
          <a:xfrm>
            <a:off x="4585861" y="4641906"/>
            <a:ext cx="3109903" cy="2352279"/>
            <a:chOff x="4585861" y="4505721"/>
            <a:chExt cx="3109903" cy="2352279"/>
          </a:xfrm>
        </p:grpSpPr>
        <p:sp>
          <p:nvSpPr>
            <p:cNvPr id="21" name="菱形 20">
              <a:extLst>
                <a:ext uri="{FF2B5EF4-FFF2-40B4-BE49-F238E27FC236}">
                  <a16:creationId xmlns:a16="http://schemas.microsoft.com/office/drawing/2014/main" id="{91B0B3AC-1075-4C5C-A5E4-62D7487E9937}"/>
                </a:ext>
              </a:extLst>
            </p:cNvPr>
            <p:cNvSpPr/>
            <p:nvPr/>
          </p:nvSpPr>
          <p:spPr>
            <a:xfrm>
              <a:off x="4585861" y="4505721"/>
              <a:ext cx="3109900" cy="865329"/>
            </a:xfrm>
            <a:prstGeom prst="diamond">
              <a:avLst/>
            </a:prstGeom>
            <a:gradFill>
              <a:gsLst>
                <a:gs pos="0">
                  <a:schemeClr val="accent1">
                    <a:alpha val="90000"/>
                  </a:schemeClr>
                </a:gs>
                <a:gs pos="97000">
                  <a:schemeClr val="accent1">
                    <a:lumMod val="75000"/>
                    <a:alpha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 name="任意多边形: 形状 6">
              <a:extLst>
                <a:ext uri="{FF2B5EF4-FFF2-40B4-BE49-F238E27FC236}">
                  <a16:creationId xmlns:a16="http://schemas.microsoft.com/office/drawing/2014/main" id="{712B3E44-902A-F1E1-736B-D4460371D541}"/>
                </a:ext>
              </a:extLst>
            </p:cNvPr>
            <p:cNvSpPr/>
            <p:nvPr/>
          </p:nvSpPr>
          <p:spPr>
            <a:xfrm rot="5400000">
              <a:off x="4406635" y="5119061"/>
              <a:ext cx="1922929" cy="1554950"/>
            </a:xfrm>
            <a:custGeom>
              <a:avLst/>
              <a:gdLst>
                <a:gd name="connsiteX0" fmla="*/ 0 w 1922929"/>
                <a:gd name="connsiteY0" fmla="*/ 1554950 h 1554950"/>
                <a:gd name="connsiteX1" fmla="*/ 432805 w 1922929"/>
                <a:gd name="connsiteY1" fmla="*/ 0 h 1554950"/>
                <a:gd name="connsiteX2" fmla="*/ 1922929 w 1922929"/>
                <a:gd name="connsiteY2" fmla="*/ 0 h 1554950"/>
                <a:gd name="connsiteX3" fmla="*/ 1922929 w 1922929"/>
                <a:gd name="connsiteY3" fmla="*/ 1554950 h 1554950"/>
              </a:gdLst>
              <a:ahLst/>
              <a:cxnLst>
                <a:cxn ang="0">
                  <a:pos x="connsiteX0" y="connsiteY0"/>
                </a:cxn>
                <a:cxn ang="0">
                  <a:pos x="connsiteX1" y="connsiteY1"/>
                </a:cxn>
                <a:cxn ang="0">
                  <a:pos x="connsiteX2" y="connsiteY2"/>
                </a:cxn>
                <a:cxn ang="0">
                  <a:pos x="connsiteX3" y="connsiteY3"/>
                </a:cxn>
              </a:cxnLst>
              <a:rect l="l" t="t" r="r" b="b"/>
              <a:pathLst>
                <a:path w="1922929" h="1554950">
                  <a:moveTo>
                    <a:pt x="0" y="1554950"/>
                  </a:moveTo>
                  <a:lnTo>
                    <a:pt x="432805" y="0"/>
                  </a:lnTo>
                  <a:lnTo>
                    <a:pt x="1922929" y="0"/>
                  </a:lnTo>
                  <a:lnTo>
                    <a:pt x="1922929" y="1554950"/>
                  </a:lnTo>
                  <a:close/>
                </a:path>
              </a:pathLst>
            </a:custGeom>
            <a:gradFill flip="none" rotWithShape="1">
              <a:gsLst>
                <a:gs pos="0">
                  <a:schemeClr val="accent1">
                    <a:alpha val="85000"/>
                  </a:schemeClr>
                </a:gs>
                <a:gs pos="98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6" name="任意多边形: 形状 45">
              <a:extLst>
                <a:ext uri="{FF2B5EF4-FFF2-40B4-BE49-F238E27FC236}">
                  <a16:creationId xmlns:a16="http://schemas.microsoft.com/office/drawing/2014/main" id="{39310FFF-6593-AFF5-372E-D29C981DCB46}"/>
                </a:ext>
              </a:extLst>
            </p:cNvPr>
            <p:cNvSpPr/>
            <p:nvPr/>
          </p:nvSpPr>
          <p:spPr>
            <a:xfrm rot="16200000" flipH="1">
              <a:off x="5956825" y="5119061"/>
              <a:ext cx="1922927" cy="1554950"/>
            </a:xfrm>
            <a:custGeom>
              <a:avLst/>
              <a:gdLst>
                <a:gd name="connsiteX0" fmla="*/ 0 w 1922927"/>
                <a:gd name="connsiteY0" fmla="*/ 1554950 h 1554950"/>
                <a:gd name="connsiteX1" fmla="*/ 1922927 w 1922927"/>
                <a:gd name="connsiteY1" fmla="*/ 1554950 h 1554950"/>
                <a:gd name="connsiteX2" fmla="*/ 1922927 w 1922927"/>
                <a:gd name="connsiteY2" fmla="*/ 0 h 1554950"/>
                <a:gd name="connsiteX3" fmla="*/ 432805 w 1922927"/>
                <a:gd name="connsiteY3" fmla="*/ 0 h 1554950"/>
              </a:gdLst>
              <a:ahLst/>
              <a:cxnLst>
                <a:cxn ang="0">
                  <a:pos x="connsiteX0" y="connsiteY0"/>
                </a:cxn>
                <a:cxn ang="0">
                  <a:pos x="connsiteX1" y="connsiteY1"/>
                </a:cxn>
                <a:cxn ang="0">
                  <a:pos x="connsiteX2" y="connsiteY2"/>
                </a:cxn>
                <a:cxn ang="0">
                  <a:pos x="connsiteX3" y="connsiteY3"/>
                </a:cxn>
              </a:cxnLst>
              <a:rect l="l" t="t" r="r" b="b"/>
              <a:pathLst>
                <a:path w="1922927" h="1554950">
                  <a:moveTo>
                    <a:pt x="0" y="1554950"/>
                  </a:moveTo>
                  <a:lnTo>
                    <a:pt x="1922927" y="1554950"/>
                  </a:lnTo>
                  <a:lnTo>
                    <a:pt x="1922927" y="0"/>
                  </a:lnTo>
                  <a:lnTo>
                    <a:pt x="432805" y="0"/>
                  </a:lnTo>
                  <a:close/>
                </a:path>
              </a:pathLst>
            </a:custGeom>
            <a:gradFill flip="none" rotWithShape="1">
              <a:gsLst>
                <a:gs pos="0">
                  <a:schemeClr val="accent1">
                    <a:alpha val="85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4" name="组合 23">
            <a:extLst>
              <a:ext uri="{FF2B5EF4-FFF2-40B4-BE49-F238E27FC236}">
                <a16:creationId xmlns:a16="http://schemas.microsoft.com/office/drawing/2014/main" id="{7F87AD53-8B35-4F70-BCA4-2D05AF208C3A}"/>
              </a:ext>
            </a:extLst>
          </p:cNvPr>
          <p:cNvGrpSpPr/>
          <p:nvPr/>
        </p:nvGrpSpPr>
        <p:grpSpPr>
          <a:xfrm>
            <a:off x="5387075" y="3525549"/>
            <a:ext cx="1507474" cy="1507450"/>
            <a:chOff x="1629282" y="3837456"/>
            <a:chExt cx="1241854" cy="1241834"/>
          </a:xfrm>
        </p:grpSpPr>
        <p:sp>
          <p:nvSpPr>
            <p:cNvPr id="25" name="椭圆 24">
              <a:extLst>
                <a:ext uri="{FF2B5EF4-FFF2-40B4-BE49-F238E27FC236}">
                  <a16:creationId xmlns:a16="http://schemas.microsoft.com/office/drawing/2014/main" id="{09F0D898-8847-4F68-807C-7F5A8F000967}"/>
                </a:ext>
              </a:extLst>
            </p:cNvPr>
            <p:cNvSpPr/>
            <p:nvPr/>
          </p:nvSpPr>
          <p:spPr>
            <a:xfrm>
              <a:off x="1629282" y="3837456"/>
              <a:ext cx="1241854" cy="1241834"/>
            </a:xfrm>
            <a:prstGeom prst="ellipse">
              <a:avLst/>
            </a:prstGeom>
            <a:gradFill>
              <a:gsLst>
                <a:gs pos="0">
                  <a:schemeClr val="accent1"/>
                </a:gs>
                <a:gs pos="100000">
                  <a:schemeClr val="accent1">
                    <a:lumMod val="40000"/>
                  </a:schemeClr>
                </a:gs>
              </a:gsLst>
              <a:lin ang="2700000" scaled="0"/>
            </a:gradFill>
            <a:ln w="6350">
              <a:gradFill>
                <a:gsLst>
                  <a:gs pos="0">
                    <a:schemeClr val="accent1">
                      <a:alpha val="30000"/>
                    </a:schemeClr>
                  </a:gs>
                  <a:gs pos="100000">
                    <a:schemeClr val="bg1">
                      <a:alpha val="79000"/>
                    </a:schemeClr>
                  </a:gs>
                </a:gsLst>
                <a:lin ang="5400000" scaled="0"/>
              </a:gradFill>
            </a:ln>
            <a:effectLst>
              <a:reflection blurRad="63500" stA="79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a16="http://schemas.microsoft.com/office/drawing/2014/main" id="{23194637-8EC8-4EFF-B2F8-EDAE728D1B2C}"/>
                </a:ext>
              </a:extLst>
            </p:cNvPr>
            <p:cNvSpPr txBox="1"/>
            <p:nvPr/>
          </p:nvSpPr>
          <p:spPr>
            <a:xfrm>
              <a:off x="1720006" y="4490089"/>
              <a:ext cx="1060396" cy="329610"/>
            </a:xfrm>
            <a:prstGeom prst="rect">
              <a:avLst/>
            </a:prstGeom>
            <a:noFill/>
          </p:spPr>
          <p:txBody>
            <a:bodyPr wrap="square">
              <a:spAutoFit/>
            </a:bodyPr>
            <a:lstStyle/>
            <a:p>
              <a:pPr algn="ctr"/>
              <a:r>
                <a:rPr lang="zh-CN" altLang="en-US" sz="2000" i="0" dirty="0">
                  <a:solidFill>
                    <a:schemeClr val="bg1">
                      <a:lumMod val="95000"/>
                    </a:schemeClr>
                  </a:solidFill>
                  <a:effectLst/>
                  <a:latin typeface="+mj-ea"/>
                  <a:ea typeface="+mj-ea"/>
                </a:rPr>
                <a:t>认知</a:t>
              </a:r>
            </a:p>
          </p:txBody>
        </p:sp>
        <p:sp>
          <p:nvSpPr>
            <p:cNvPr id="27" name="文本框 26">
              <a:extLst>
                <a:ext uri="{FF2B5EF4-FFF2-40B4-BE49-F238E27FC236}">
                  <a16:creationId xmlns:a16="http://schemas.microsoft.com/office/drawing/2014/main" id="{4D8B31E2-8B0F-4F59-A3FB-55EA1F3E775F}"/>
                </a:ext>
              </a:extLst>
            </p:cNvPr>
            <p:cNvSpPr txBox="1"/>
            <p:nvPr/>
          </p:nvSpPr>
          <p:spPr>
            <a:xfrm>
              <a:off x="1720006" y="3910018"/>
              <a:ext cx="1060396" cy="684574"/>
            </a:xfrm>
            <a:prstGeom prst="rect">
              <a:avLst/>
            </a:prstGeom>
            <a:noFill/>
          </p:spPr>
          <p:txBody>
            <a:bodyPr wrap="square">
              <a:spAutoFit/>
              <a:scene3d>
                <a:camera prst="orthographicFront"/>
                <a:lightRig rig="flat" dir="t"/>
              </a:scene3d>
              <a:sp3d prstMaterial="flat">
                <a:bevelT w="0" h="0"/>
              </a:sp3d>
            </a:bodyPr>
            <a:lstStyle>
              <a:defPPr>
                <a:defRPr lang="zh-CN"/>
              </a:defPPr>
              <a:lvl1pPr algn="ctr">
                <a:lnSpc>
                  <a:spcPct val="100000"/>
                </a:lnSpc>
                <a:defRPr sz="4800" i="0">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reflection blurRad="88900" stA="67000" endPos="21000" dist="12700" dir="5400000" sy="-100000" algn="bl" rotWithShape="0"/>
                  </a:effectLst>
                  <a:latin typeface="+mj-ea"/>
                  <a:ea typeface="+mj-ea"/>
                </a:defRPr>
              </a:lvl1pPr>
            </a:lstStyle>
            <a:p>
              <a:r>
                <a:rPr lang="en-US" altLang="zh-CN" dirty="0"/>
                <a:t>2.0</a:t>
              </a:r>
              <a:endParaRPr lang="zh-CN" altLang="en-US" dirty="0"/>
            </a:p>
          </p:txBody>
        </p:sp>
        <p:pic>
          <p:nvPicPr>
            <p:cNvPr id="28" name="PA_图片 480">
              <a:extLst>
                <a:ext uri="{FF2B5EF4-FFF2-40B4-BE49-F238E27FC236}">
                  <a16:creationId xmlns:a16="http://schemas.microsoft.com/office/drawing/2014/main" id="{ED81D970-27D3-4ACD-8E6A-B59A28675E11}"/>
                </a:ext>
              </a:extLst>
            </p:cNvPr>
            <p:cNvPicPr>
              <a:picLocks noChangeAspect="1"/>
            </p:cNvPicPr>
            <p:nvPr>
              <p:custDataLst>
                <p:tags r:id="rId2"/>
              </p:custDataLst>
            </p:nvPr>
          </p:nvPicPr>
          <p:blipFill>
            <a:blip r:embed="rId6" cstate="screen">
              <a:extLst>
                <a:ext uri="{28A0092B-C50C-407E-A947-70E740481C1C}">
                  <a14:useLocalDpi xmlns:a14="http://schemas.microsoft.com/office/drawing/2010/main"/>
                </a:ext>
              </a:extLst>
            </a:blip>
            <a:stretch>
              <a:fillRect/>
            </a:stretch>
          </p:blipFill>
          <p:spPr>
            <a:xfrm>
              <a:off x="1672595" y="4334412"/>
              <a:ext cx="829272" cy="214826"/>
            </a:xfrm>
            <a:prstGeom prst="rect">
              <a:avLst/>
            </a:prstGeom>
          </p:spPr>
        </p:pic>
      </p:grpSp>
      <p:grpSp>
        <p:nvGrpSpPr>
          <p:cNvPr id="29" name="组合 28">
            <a:extLst>
              <a:ext uri="{FF2B5EF4-FFF2-40B4-BE49-F238E27FC236}">
                <a16:creationId xmlns:a16="http://schemas.microsoft.com/office/drawing/2014/main" id="{4905F207-74F6-4742-BDCE-3437E2C72B52}"/>
              </a:ext>
            </a:extLst>
          </p:cNvPr>
          <p:cNvGrpSpPr/>
          <p:nvPr/>
        </p:nvGrpSpPr>
        <p:grpSpPr>
          <a:xfrm>
            <a:off x="4853746" y="1855214"/>
            <a:ext cx="2516909" cy="1540229"/>
            <a:chOff x="4455148" y="1280695"/>
            <a:chExt cx="2516909" cy="1540229"/>
          </a:xfrm>
        </p:grpSpPr>
        <p:sp>
          <p:nvSpPr>
            <p:cNvPr id="30" name="文本框 29">
              <a:extLst>
                <a:ext uri="{FF2B5EF4-FFF2-40B4-BE49-F238E27FC236}">
                  <a16:creationId xmlns:a16="http://schemas.microsoft.com/office/drawing/2014/main" id="{979590D8-63BD-4F41-B666-5D2A0E35E4A1}"/>
                </a:ext>
              </a:extLst>
            </p:cNvPr>
            <p:cNvSpPr txBox="1"/>
            <p:nvPr/>
          </p:nvSpPr>
          <p:spPr>
            <a:xfrm>
              <a:off x="4455148" y="1907469"/>
              <a:ext cx="2466576" cy="913455"/>
            </a:xfrm>
            <a:prstGeom prst="rect">
              <a:avLst/>
            </a:prstGeom>
            <a:noFill/>
          </p:spPr>
          <p:txBody>
            <a:bodyPr wrap="square" rtlCol="0">
              <a:spAutoFit/>
            </a:bodyPr>
            <a:lstStyle/>
            <a:p>
              <a:pPr algn="ctr">
                <a:lnSpc>
                  <a:spcPct val="130000"/>
                </a:lnSpc>
              </a:pPr>
              <a:r>
                <a:rPr lang="zh-CN" altLang="en-US" sz="1400" dirty="0">
                  <a:solidFill>
                    <a:srgbClr val="E6E6E6"/>
                  </a:solidFill>
                </a:rPr>
                <a:t>百强企业意识到唯有保证财务安全性和经营稳健才能实现企业高质量稳定发展。</a:t>
              </a:r>
            </a:p>
          </p:txBody>
        </p:sp>
        <p:sp>
          <p:nvSpPr>
            <p:cNvPr id="31" name="矩形: 圆角 30">
              <a:extLst>
                <a:ext uri="{FF2B5EF4-FFF2-40B4-BE49-F238E27FC236}">
                  <a16:creationId xmlns:a16="http://schemas.microsoft.com/office/drawing/2014/main" id="{24A09C8C-677C-4AB1-9089-BC5F7B21DF6B}"/>
                </a:ext>
              </a:extLst>
            </p:cNvPr>
            <p:cNvSpPr/>
            <p:nvPr/>
          </p:nvSpPr>
          <p:spPr>
            <a:xfrm>
              <a:off x="4455148" y="1280695"/>
              <a:ext cx="2516909" cy="491887"/>
            </a:xfrm>
            <a:prstGeom prst="roundRect">
              <a:avLst>
                <a:gd name="adj" fmla="val 50000"/>
              </a:avLst>
            </a:prstGeom>
            <a:noFill/>
            <a:ln w="15875">
              <a:gradFill>
                <a:gsLst>
                  <a:gs pos="0">
                    <a:schemeClr val="accent1"/>
                  </a:gs>
                  <a:gs pos="100000">
                    <a:schemeClr val="accent1">
                      <a:lumMod val="60000"/>
                      <a:lumOff val="40000"/>
                    </a:schemeClr>
                  </a:gs>
                </a:gsLst>
                <a:lin ang="5400000" scaled="1"/>
              </a:gradFill>
            </a:ln>
            <a:effectLst>
              <a:outerShdw blurRad="177800" dist="114300" dir="2700000" sx="89000" sy="89000"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D08EF7F3-5747-4268-889B-D32C0D4850AB}"/>
                </a:ext>
              </a:extLst>
            </p:cNvPr>
            <p:cNvSpPr txBox="1"/>
            <p:nvPr/>
          </p:nvSpPr>
          <p:spPr>
            <a:xfrm>
              <a:off x="4511650" y="1326583"/>
              <a:ext cx="2403905" cy="400110"/>
            </a:xfrm>
            <a:prstGeom prst="rect">
              <a:avLst/>
            </a:prstGeom>
            <a:noFill/>
          </p:spPr>
          <p:txBody>
            <a:bodyPr wrap="square">
              <a:spAutoFit/>
            </a:bodyPr>
            <a:lstStyle/>
            <a:p>
              <a:pPr algn="ctr"/>
              <a:r>
                <a:rPr lang="zh-CN" altLang="en-US" sz="2000" dirty="0">
                  <a:solidFill>
                    <a:srgbClr val="E6E6E6"/>
                  </a:solidFill>
                  <a:latin typeface="+mj-ea"/>
                  <a:ea typeface="+mj-ea"/>
                </a:rPr>
                <a:t>规模不再是万金油</a:t>
              </a:r>
            </a:p>
          </p:txBody>
        </p:sp>
      </p:grpSp>
      <p:grpSp>
        <p:nvGrpSpPr>
          <p:cNvPr id="52" name="组合 51">
            <a:extLst>
              <a:ext uri="{FF2B5EF4-FFF2-40B4-BE49-F238E27FC236}">
                <a16:creationId xmlns:a16="http://schemas.microsoft.com/office/drawing/2014/main" id="{E780EC94-6F57-BCC9-2AAB-66F90F6E3D84}"/>
              </a:ext>
            </a:extLst>
          </p:cNvPr>
          <p:cNvGrpSpPr/>
          <p:nvPr/>
        </p:nvGrpSpPr>
        <p:grpSpPr>
          <a:xfrm>
            <a:off x="8044693" y="3677677"/>
            <a:ext cx="3113076" cy="3316509"/>
            <a:chOff x="8044693" y="3541492"/>
            <a:chExt cx="3113076" cy="3316509"/>
          </a:xfrm>
        </p:grpSpPr>
        <p:sp>
          <p:nvSpPr>
            <p:cNvPr id="34" name="菱形 33">
              <a:extLst>
                <a:ext uri="{FF2B5EF4-FFF2-40B4-BE49-F238E27FC236}">
                  <a16:creationId xmlns:a16="http://schemas.microsoft.com/office/drawing/2014/main" id="{B891DC69-6C8F-4E46-81C7-AB35301A7F01}"/>
                </a:ext>
              </a:extLst>
            </p:cNvPr>
            <p:cNvSpPr/>
            <p:nvPr/>
          </p:nvSpPr>
          <p:spPr>
            <a:xfrm>
              <a:off x="8044693" y="3541492"/>
              <a:ext cx="3109900" cy="865329"/>
            </a:xfrm>
            <a:prstGeom prst="diamond">
              <a:avLst/>
            </a:prstGeom>
            <a:gradFill>
              <a:gsLst>
                <a:gs pos="0">
                  <a:schemeClr val="accent1">
                    <a:alpha val="90000"/>
                  </a:schemeClr>
                </a:gs>
                <a:gs pos="97000">
                  <a:schemeClr val="accent1">
                    <a:lumMod val="75000"/>
                    <a:alpha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9" name="任意多边形: 形状 48">
              <a:extLst>
                <a:ext uri="{FF2B5EF4-FFF2-40B4-BE49-F238E27FC236}">
                  <a16:creationId xmlns:a16="http://schemas.microsoft.com/office/drawing/2014/main" id="{0F439335-306B-FA01-E70B-AFD48B83F62E}"/>
                </a:ext>
              </a:extLst>
            </p:cNvPr>
            <p:cNvSpPr/>
            <p:nvPr/>
          </p:nvSpPr>
          <p:spPr>
            <a:xfrm rot="5400000">
              <a:off x="7383353" y="4638534"/>
              <a:ext cx="2883982" cy="1554950"/>
            </a:xfrm>
            <a:custGeom>
              <a:avLst/>
              <a:gdLst>
                <a:gd name="connsiteX0" fmla="*/ 0 w 2883982"/>
                <a:gd name="connsiteY0" fmla="*/ 1554950 h 1554950"/>
                <a:gd name="connsiteX1" fmla="*/ 432805 w 2883982"/>
                <a:gd name="connsiteY1" fmla="*/ 0 h 1554950"/>
                <a:gd name="connsiteX2" fmla="*/ 2883982 w 2883982"/>
                <a:gd name="connsiteY2" fmla="*/ 0 h 1554950"/>
                <a:gd name="connsiteX3" fmla="*/ 2883982 w 2883982"/>
                <a:gd name="connsiteY3" fmla="*/ 1554950 h 1554950"/>
              </a:gdLst>
              <a:ahLst/>
              <a:cxnLst>
                <a:cxn ang="0">
                  <a:pos x="connsiteX0" y="connsiteY0"/>
                </a:cxn>
                <a:cxn ang="0">
                  <a:pos x="connsiteX1" y="connsiteY1"/>
                </a:cxn>
                <a:cxn ang="0">
                  <a:pos x="connsiteX2" y="connsiteY2"/>
                </a:cxn>
                <a:cxn ang="0">
                  <a:pos x="connsiteX3" y="connsiteY3"/>
                </a:cxn>
              </a:cxnLst>
              <a:rect l="l" t="t" r="r" b="b"/>
              <a:pathLst>
                <a:path w="2883982" h="1554950">
                  <a:moveTo>
                    <a:pt x="0" y="1554950"/>
                  </a:moveTo>
                  <a:lnTo>
                    <a:pt x="432805" y="0"/>
                  </a:lnTo>
                  <a:lnTo>
                    <a:pt x="2883982" y="0"/>
                  </a:lnTo>
                  <a:lnTo>
                    <a:pt x="2883982" y="1554950"/>
                  </a:lnTo>
                  <a:close/>
                </a:path>
              </a:pathLst>
            </a:custGeom>
            <a:gradFill flip="none" rotWithShape="1">
              <a:gsLst>
                <a:gs pos="0">
                  <a:schemeClr val="accent1">
                    <a:alpha val="85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51" name="任意多边形: 形状 50">
              <a:extLst>
                <a:ext uri="{FF2B5EF4-FFF2-40B4-BE49-F238E27FC236}">
                  <a16:creationId xmlns:a16="http://schemas.microsoft.com/office/drawing/2014/main" id="{9970624B-6C9C-4DEB-6A76-528FBA0DC208}"/>
                </a:ext>
              </a:extLst>
            </p:cNvPr>
            <p:cNvSpPr/>
            <p:nvPr/>
          </p:nvSpPr>
          <p:spPr>
            <a:xfrm rot="16200000" flipH="1">
              <a:off x="8938303" y="4638534"/>
              <a:ext cx="2883982" cy="1554951"/>
            </a:xfrm>
            <a:custGeom>
              <a:avLst/>
              <a:gdLst>
                <a:gd name="connsiteX0" fmla="*/ 0 w 2883982"/>
                <a:gd name="connsiteY0" fmla="*/ 1554951 h 1554951"/>
                <a:gd name="connsiteX1" fmla="*/ 2883982 w 2883982"/>
                <a:gd name="connsiteY1" fmla="*/ 1554950 h 1554951"/>
                <a:gd name="connsiteX2" fmla="*/ 2883982 w 2883982"/>
                <a:gd name="connsiteY2" fmla="*/ 0 h 1554951"/>
                <a:gd name="connsiteX3" fmla="*/ 432805 w 2883982"/>
                <a:gd name="connsiteY3" fmla="*/ 1 h 1554951"/>
              </a:gdLst>
              <a:ahLst/>
              <a:cxnLst>
                <a:cxn ang="0">
                  <a:pos x="connsiteX0" y="connsiteY0"/>
                </a:cxn>
                <a:cxn ang="0">
                  <a:pos x="connsiteX1" y="connsiteY1"/>
                </a:cxn>
                <a:cxn ang="0">
                  <a:pos x="connsiteX2" y="connsiteY2"/>
                </a:cxn>
                <a:cxn ang="0">
                  <a:pos x="connsiteX3" y="connsiteY3"/>
                </a:cxn>
              </a:cxnLst>
              <a:rect l="l" t="t" r="r" b="b"/>
              <a:pathLst>
                <a:path w="2883982" h="1554951">
                  <a:moveTo>
                    <a:pt x="0" y="1554951"/>
                  </a:moveTo>
                  <a:lnTo>
                    <a:pt x="2883982" y="1554950"/>
                  </a:lnTo>
                  <a:lnTo>
                    <a:pt x="2883982" y="0"/>
                  </a:lnTo>
                  <a:lnTo>
                    <a:pt x="432805" y="1"/>
                  </a:lnTo>
                  <a:close/>
                </a:path>
              </a:pathLst>
            </a:custGeom>
            <a:gradFill flip="none" rotWithShape="1">
              <a:gsLst>
                <a:gs pos="0">
                  <a:schemeClr val="accent1">
                    <a:alpha val="76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37" name="组合 36">
            <a:extLst>
              <a:ext uri="{FF2B5EF4-FFF2-40B4-BE49-F238E27FC236}">
                <a16:creationId xmlns:a16="http://schemas.microsoft.com/office/drawing/2014/main" id="{F14D8ECA-E46A-4ABC-82A2-4CBDE1688F49}"/>
              </a:ext>
            </a:extLst>
          </p:cNvPr>
          <p:cNvGrpSpPr/>
          <p:nvPr/>
        </p:nvGrpSpPr>
        <p:grpSpPr>
          <a:xfrm>
            <a:off x="8849082" y="2712346"/>
            <a:ext cx="1507474" cy="1507450"/>
            <a:chOff x="1629282" y="3837456"/>
            <a:chExt cx="1241854" cy="1241834"/>
          </a:xfrm>
        </p:grpSpPr>
        <p:sp>
          <p:nvSpPr>
            <p:cNvPr id="38" name="椭圆 37">
              <a:extLst>
                <a:ext uri="{FF2B5EF4-FFF2-40B4-BE49-F238E27FC236}">
                  <a16:creationId xmlns:a16="http://schemas.microsoft.com/office/drawing/2014/main" id="{D5FA7E6A-6B7A-4192-ACEE-98931448EDD8}"/>
                </a:ext>
              </a:extLst>
            </p:cNvPr>
            <p:cNvSpPr/>
            <p:nvPr/>
          </p:nvSpPr>
          <p:spPr>
            <a:xfrm>
              <a:off x="1629282" y="3837456"/>
              <a:ext cx="1241854" cy="1241834"/>
            </a:xfrm>
            <a:prstGeom prst="ellipse">
              <a:avLst/>
            </a:prstGeom>
            <a:gradFill>
              <a:gsLst>
                <a:gs pos="0">
                  <a:schemeClr val="accent1"/>
                </a:gs>
                <a:gs pos="100000">
                  <a:schemeClr val="accent1">
                    <a:lumMod val="40000"/>
                  </a:schemeClr>
                </a:gs>
              </a:gsLst>
              <a:lin ang="2700000" scaled="0"/>
            </a:gradFill>
            <a:ln w="6350">
              <a:gradFill>
                <a:gsLst>
                  <a:gs pos="0">
                    <a:schemeClr val="accent1">
                      <a:alpha val="30000"/>
                    </a:schemeClr>
                  </a:gs>
                  <a:gs pos="100000">
                    <a:schemeClr val="bg1">
                      <a:alpha val="79000"/>
                    </a:schemeClr>
                  </a:gs>
                </a:gsLst>
                <a:lin ang="5400000" scaled="0"/>
              </a:gradFill>
            </a:ln>
            <a:effectLst>
              <a:reflection blurRad="63500" stA="79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文本框 38">
              <a:extLst>
                <a:ext uri="{FF2B5EF4-FFF2-40B4-BE49-F238E27FC236}">
                  <a16:creationId xmlns:a16="http://schemas.microsoft.com/office/drawing/2014/main" id="{9B79DC0A-DBA4-4501-B069-3671D24C9C75}"/>
                </a:ext>
              </a:extLst>
            </p:cNvPr>
            <p:cNvSpPr txBox="1"/>
            <p:nvPr/>
          </p:nvSpPr>
          <p:spPr>
            <a:xfrm>
              <a:off x="1720006" y="4490089"/>
              <a:ext cx="1060396" cy="329610"/>
            </a:xfrm>
            <a:prstGeom prst="rect">
              <a:avLst/>
            </a:prstGeom>
            <a:noFill/>
          </p:spPr>
          <p:txBody>
            <a:bodyPr wrap="square">
              <a:spAutoFit/>
            </a:bodyPr>
            <a:lstStyle/>
            <a:p>
              <a:pPr algn="ctr"/>
              <a:r>
                <a:rPr lang="zh-CN" altLang="en-US" sz="2000" i="0" dirty="0">
                  <a:solidFill>
                    <a:schemeClr val="bg1">
                      <a:lumMod val="95000"/>
                    </a:schemeClr>
                  </a:solidFill>
                  <a:effectLst/>
                  <a:latin typeface="+mj-ea"/>
                  <a:ea typeface="+mj-ea"/>
                </a:rPr>
                <a:t>转变</a:t>
              </a:r>
            </a:p>
          </p:txBody>
        </p:sp>
        <p:sp>
          <p:nvSpPr>
            <p:cNvPr id="40" name="文本框 39">
              <a:extLst>
                <a:ext uri="{FF2B5EF4-FFF2-40B4-BE49-F238E27FC236}">
                  <a16:creationId xmlns:a16="http://schemas.microsoft.com/office/drawing/2014/main" id="{D6E1390D-A66C-4463-92BE-2F75CF964087}"/>
                </a:ext>
              </a:extLst>
            </p:cNvPr>
            <p:cNvSpPr txBox="1"/>
            <p:nvPr/>
          </p:nvSpPr>
          <p:spPr>
            <a:xfrm>
              <a:off x="1720006" y="3910018"/>
              <a:ext cx="1060396" cy="684574"/>
            </a:xfrm>
            <a:prstGeom prst="rect">
              <a:avLst/>
            </a:prstGeom>
            <a:noFill/>
          </p:spPr>
          <p:txBody>
            <a:bodyPr wrap="square">
              <a:spAutoFit/>
              <a:scene3d>
                <a:camera prst="orthographicFront"/>
                <a:lightRig rig="flat" dir="t"/>
              </a:scene3d>
              <a:sp3d prstMaterial="flat">
                <a:bevelT w="0" h="0"/>
              </a:sp3d>
            </a:bodyPr>
            <a:lstStyle>
              <a:defPPr>
                <a:defRPr lang="zh-CN"/>
              </a:defPPr>
              <a:lvl1pPr algn="ctr">
                <a:lnSpc>
                  <a:spcPct val="100000"/>
                </a:lnSpc>
                <a:defRPr sz="4800" i="0">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reflection blurRad="88900" stA="67000" endPos="21000" dist="12700" dir="5400000" sy="-100000" algn="bl" rotWithShape="0"/>
                  </a:effectLst>
                  <a:latin typeface="+mj-ea"/>
                  <a:ea typeface="+mj-ea"/>
                </a:defRPr>
              </a:lvl1pPr>
            </a:lstStyle>
            <a:p>
              <a:r>
                <a:rPr lang="en-US" altLang="zh-CN" dirty="0"/>
                <a:t>3.0</a:t>
              </a:r>
              <a:endParaRPr lang="zh-CN" altLang="en-US" dirty="0"/>
            </a:p>
          </p:txBody>
        </p:sp>
        <p:pic>
          <p:nvPicPr>
            <p:cNvPr id="41" name="PA_图片 480">
              <a:extLst>
                <a:ext uri="{FF2B5EF4-FFF2-40B4-BE49-F238E27FC236}">
                  <a16:creationId xmlns:a16="http://schemas.microsoft.com/office/drawing/2014/main" id="{6759CA0F-F337-48D3-AA89-048899140E97}"/>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1672595" y="4334412"/>
              <a:ext cx="829272" cy="214826"/>
            </a:xfrm>
            <a:prstGeom prst="rect">
              <a:avLst/>
            </a:prstGeom>
          </p:spPr>
        </p:pic>
      </p:grpSp>
      <p:grpSp>
        <p:nvGrpSpPr>
          <p:cNvPr id="42" name="组合 41">
            <a:extLst>
              <a:ext uri="{FF2B5EF4-FFF2-40B4-BE49-F238E27FC236}">
                <a16:creationId xmlns:a16="http://schemas.microsoft.com/office/drawing/2014/main" id="{16B42166-0778-4C37-A1AD-3F99F3135544}"/>
              </a:ext>
            </a:extLst>
          </p:cNvPr>
          <p:cNvGrpSpPr/>
          <p:nvPr/>
        </p:nvGrpSpPr>
        <p:grpSpPr>
          <a:xfrm>
            <a:off x="8391836" y="1093596"/>
            <a:ext cx="2516909" cy="1540229"/>
            <a:chOff x="8263845" y="829742"/>
            <a:chExt cx="2516909" cy="1540229"/>
          </a:xfrm>
        </p:grpSpPr>
        <p:sp>
          <p:nvSpPr>
            <p:cNvPr id="43" name="文本框 42">
              <a:extLst>
                <a:ext uri="{FF2B5EF4-FFF2-40B4-BE49-F238E27FC236}">
                  <a16:creationId xmlns:a16="http://schemas.microsoft.com/office/drawing/2014/main" id="{801F7047-0D12-48FE-92E3-1A9AD338FA6E}"/>
                </a:ext>
              </a:extLst>
            </p:cNvPr>
            <p:cNvSpPr txBox="1"/>
            <p:nvPr/>
          </p:nvSpPr>
          <p:spPr>
            <a:xfrm>
              <a:off x="8263845" y="1456516"/>
              <a:ext cx="2466576" cy="913455"/>
            </a:xfrm>
            <a:prstGeom prst="rect">
              <a:avLst/>
            </a:prstGeom>
            <a:noFill/>
          </p:spPr>
          <p:txBody>
            <a:bodyPr wrap="square" rtlCol="0">
              <a:spAutoFit/>
            </a:bodyPr>
            <a:lstStyle/>
            <a:p>
              <a:pPr algn="ctr">
                <a:lnSpc>
                  <a:spcPct val="130000"/>
                </a:lnSpc>
              </a:pPr>
              <a:r>
                <a:rPr lang="zh-CN" altLang="en-US" sz="1400" dirty="0">
                  <a:solidFill>
                    <a:srgbClr val="E6E6E6"/>
                  </a:solidFill>
                </a:rPr>
                <a:t>过去的发展模式亟需转变，紧抓精细化运营管理，踔厉奋发，行稳致远才是发展。</a:t>
              </a:r>
            </a:p>
          </p:txBody>
        </p:sp>
        <p:sp>
          <p:nvSpPr>
            <p:cNvPr id="44" name="矩形: 圆角 43">
              <a:extLst>
                <a:ext uri="{FF2B5EF4-FFF2-40B4-BE49-F238E27FC236}">
                  <a16:creationId xmlns:a16="http://schemas.microsoft.com/office/drawing/2014/main" id="{D59F4C47-8DAC-40D3-BFF7-42EF2B3F6645}"/>
                </a:ext>
              </a:extLst>
            </p:cNvPr>
            <p:cNvSpPr/>
            <p:nvPr/>
          </p:nvSpPr>
          <p:spPr>
            <a:xfrm>
              <a:off x="8263845" y="829742"/>
              <a:ext cx="2516909" cy="491887"/>
            </a:xfrm>
            <a:prstGeom prst="roundRect">
              <a:avLst>
                <a:gd name="adj" fmla="val 50000"/>
              </a:avLst>
            </a:prstGeom>
            <a:noFill/>
            <a:ln w="15875">
              <a:gradFill>
                <a:gsLst>
                  <a:gs pos="0">
                    <a:schemeClr val="accent1"/>
                  </a:gs>
                  <a:gs pos="100000">
                    <a:schemeClr val="accent1">
                      <a:lumMod val="60000"/>
                      <a:lumOff val="40000"/>
                    </a:schemeClr>
                  </a:gs>
                </a:gsLst>
                <a:lin ang="5400000" scaled="1"/>
              </a:gradFill>
            </a:ln>
            <a:effectLst>
              <a:outerShdw blurRad="177800" dist="114300" dir="2700000" sx="89000" sy="89000"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97235175-B47B-4C80-9A9F-6D199B7B38A5}"/>
                </a:ext>
              </a:extLst>
            </p:cNvPr>
            <p:cNvSpPr txBox="1"/>
            <p:nvPr/>
          </p:nvSpPr>
          <p:spPr>
            <a:xfrm>
              <a:off x="8320347" y="875630"/>
              <a:ext cx="2403905" cy="400110"/>
            </a:xfrm>
            <a:prstGeom prst="rect">
              <a:avLst/>
            </a:prstGeom>
            <a:noFill/>
          </p:spPr>
          <p:txBody>
            <a:bodyPr wrap="square">
              <a:spAutoFit/>
            </a:bodyPr>
            <a:lstStyle/>
            <a:p>
              <a:pPr algn="ctr"/>
              <a:r>
                <a:rPr lang="zh-CN" altLang="en-US" sz="2000" dirty="0">
                  <a:solidFill>
                    <a:srgbClr val="E6E6E6"/>
                  </a:solidFill>
                  <a:latin typeface="+mj-ea"/>
                  <a:ea typeface="+mj-ea"/>
                </a:rPr>
                <a:t>精细化运营管理</a:t>
              </a:r>
            </a:p>
          </p:txBody>
        </p:sp>
      </p:grpSp>
      <p:cxnSp>
        <p:nvCxnSpPr>
          <p:cNvPr id="55" name="直接连接符 54">
            <a:extLst>
              <a:ext uri="{FF2B5EF4-FFF2-40B4-BE49-F238E27FC236}">
                <a16:creationId xmlns:a16="http://schemas.microsoft.com/office/drawing/2014/main" id="{CF002B5B-9BDF-4B87-8B10-A642F579CA24}"/>
              </a:ext>
            </a:extLst>
          </p:cNvPr>
          <p:cNvCxnSpPr>
            <a:cxnSpLocks/>
          </p:cNvCxnSpPr>
          <p:nvPr/>
        </p:nvCxnSpPr>
        <p:spPr>
          <a:xfrm>
            <a:off x="518605" y="5233886"/>
            <a:ext cx="0" cy="1179960"/>
          </a:xfrm>
          <a:prstGeom prst="line">
            <a:avLst/>
          </a:prstGeom>
          <a:ln w="15875" cap="rnd">
            <a:gradFill>
              <a:gsLst>
                <a:gs pos="0">
                  <a:schemeClr val="accent1">
                    <a:alpha val="69000"/>
                  </a:schemeClr>
                </a:gs>
                <a:gs pos="76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CA4620B9-2370-4B64-8257-57611D32C0DC}"/>
              </a:ext>
            </a:extLst>
          </p:cNvPr>
          <p:cNvCxnSpPr>
            <a:cxnSpLocks/>
          </p:cNvCxnSpPr>
          <p:nvPr/>
        </p:nvCxnSpPr>
        <p:spPr>
          <a:xfrm>
            <a:off x="11638006" y="2788235"/>
            <a:ext cx="0" cy="2378854"/>
          </a:xfrm>
          <a:prstGeom prst="line">
            <a:avLst/>
          </a:prstGeom>
          <a:ln w="117475" cap="rnd">
            <a:gradFill>
              <a:gsLst>
                <a:gs pos="0">
                  <a:schemeClr val="accent1">
                    <a:alpha val="44000"/>
                  </a:schemeClr>
                </a:gs>
                <a:gs pos="76000">
                  <a:schemeClr val="accent1">
                    <a:lumMod val="40000"/>
                    <a:lumOff val="60000"/>
                    <a:alpha val="0"/>
                  </a:schemeClr>
                </a:gs>
              </a:gsLst>
              <a:lin ang="5400000" scaled="1"/>
            </a:gradFill>
          </a:ln>
          <a:effectLst>
            <a:softEdge rad="25400"/>
          </a:effectLst>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C6E90649-93A4-264E-7087-2EDE1BA9CBDB}"/>
              </a:ext>
            </a:extLst>
          </p:cNvPr>
          <p:cNvSpPr>
            <a:spLocks noGrp="1"/>
          </p:cNvSpPr>
          <p:nvPr>
            <p:ph type="body" sz="quarter" idx="10"/>
          </p:nvPr>
        </p:nvSpPr>
        <p:spPr/>
        <p:txBody>
          <a:bodyPr/>
          <a:lstStyle/>
          <a:p>
            <a:r>
              <a:rPr lang="zh-CN" altLang="en-US" dirty="0"/>
              <a:t>踔厉奋发  行稳致远</a:t>
            </a:r>
          </a:p>
        </p:txBody>
      </p:sp>
      <p:cxnSp>
        <p:nvCxnSpPr>
          <p:cNvPr id="3" name="直接连接符 2">
            <a:extLst>
              <a:ext uri="{FF2B5EF4-FFF2-40B4-BE49-F238E27FC236}">
                <a16:creationId xmlns:a16="http://schemas.microsoft.com/office/drawing/2014/main" id="{B819664E-BC27-A944-2A91-773961DAE516}"/>
              </a:ext>
            </a:extLst>
          </p:cNvPr>
          <p:cNvCxnSpPr>
            <a:cxnSpLocks/>
          </p:cNvCxnSpPr>
          <p:nvPr/>
        </p:nvCxnSpPr>
        <p:spPr>
          <a:xfrm>
            <a:off x="11872405" y="3564473"/>
            <a:ext cx="0" cy="1669413"/>
          </a:xfrm>
          <a:prstGeom prst="line">
            <a:avLst/>
          </a:prstGeom>
          <a:ln w="15875" cap="rnd">
            <a:gradFill>
              <a:gsLst>
                <a:gs pos="0">
                  <a:schemeClr val="accent1">
                    <a:alpha val="69000"/>
                  </a:schemeClr>
                </a:gs>
                <a:gs pos="76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7051313"/>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id="{6D0C9456-C69D-5040-A390-4DE4FE37B4E1}"/>
              </a:ext>
            </a:extLst>
          </p:cNvPr>
          <p:cNvPicPr>
            <a:picLocks noChangeAspect="1"/>
          </p:cNvPicPr>
          <p:nvPr/>
        </p:nvPicPr>
        <p:blipFill>
          <a:blip r:embed="rId10">
            <a:extLst>
              <a:ext uri="{BEBA8EAE-BF5A-486C-A8C5-ECC9F3942E4B}">
                <a14:imgProps xmlns:a14="http://schemas.microsoft.com/office/drawing/2010/main">
                  <a14:imgLayer r:embed="rId11">
                    <a14:imgEffect>
                      <a14:artisticFilmGrain grainSize="12"/>
                    </a14:imgEffect>
                  </a14:imgLayer>
                </a14:imgProps>
              </a:ext>
            </a:extLst>
          </a:blip>
          <a:stretch>
            <a:fillRect/>
          </a:stretch>
        </p:blipFill>
        <p:spPr>
          <a:xfrm>
            <a:off x="0" y="0"/>
            <a:ext cx="12192000" cy="6857999"/>
          </a:xfrm>
          <a:prstGeom prst="rect">
            <a:avLst/>
          </a:prstGeom>
        </p:spPr>
      </p:pic>
      <p:sp>
        <p:nvSpPr>
          <p:cNvPr id="53" name="矩形 52">
            <a:extLst>
              <a:ext uri="{FF2B5EF4-FFF2-40B4-BE49-F238E27FC236}">
                <a16:creationId xmlns:a16="http://schemas.microsoft.com/office/drawing/2014/main" id="{B9187ACB-BBD2-599B-9F80-9938F656F0FB}"/>
              </a:ext>
            </a:extLst>
          </p:cNvPr>
          <p:cNvSpPr/>
          <p:nvPr/>
        </p:nvSpPr>
        <p:spPr>
          <a:xfrm>
            <a:off x="0" y="0"/>
            <a:ext cx="12192000" cy="6883400"/>
          </a:xfrm>
          <a:prstGeom prst="rect">
            <a:avLst/>
          </a:prstGeom>
          <a:gradFill>
            <a:gsLst>
              <a:gs pos="44000">
                <a:schemeClr val="accent2"/>
              </a:gs>
              <a:gs pos="1000">
                <a:schemeClr val="accent2"/>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PA-文本框 7">
            <a:extLst>
              <a:ext uri="{FF2B5EF4-FFF2-40B4-BE49-F238E27FC236}">
                <a16:creationId xmlns:a16="http://schemas.microsoft.com/office/drawing/2014/main" id="{823FA115-2363-03B2-AF49-D35CAD954748}"/>
              </a:ext>
            </a:extLst>
          </p:cNvPr>
          <p:cNvSpPr txBox="1"/>
          <p:nvPr>
            <p:custDataLst>
              <p:tags r:id="rId1"/>
            </p:custDataLst>
          </p:nvPr>
        </p:nvSpPr>
        <p:spPr>
          <a:xfrm>
            <a:off x="1113604" y="159946"/>
            <a:ext cx="9964792" cy="4416594"/>
          </a:xfrm>
          <a:prstGeom prst="rect">
            <a:avLst/>
          </a:prstGeom>
          <a:noFill/>
          <a:effectLst>
            <a:outerShdw blurRad="190500" dist="127000" dir="5400000" algn="t" rotWithShape="0">
              <a:schemeClr val="tx1">
                <a:lumMod val="75000"/>
                <a:lumOff val="25000"/>
                <a:alpha val="25000"/>
              </a:schemeClr>
            </a:outerShdw>
          </a:effectLst>
        </p:spPr>
        <p:txBody>
          <a:bodyPr wrap="square" lIns="0" tIns="0" rIns="0" bIns="0" rtlCol="0">
            <a:spAutoFit/>
          </a:bodyPr>
          <a:lstStyle/>
          <a:p>
            <a:pPr algn="dist"/>
            <a:r>
              <a:rPr lang="en-US" altLang="zh-CN" sz="28700" spc="600" dirty="0">
                <a:gradFill>
                  <a:gsLst>
                    <a:gs pos="31000">
                      <a:srgbClr val="E6E6E6">
                        <a:alpha val="10000"/>
                      </a:srgbClr>
                    </a:gs>
                    <a:gs pos="84000">
                      <a:srgbClr val="E6E6E6">
                        <a:alpha val="0"/>
                      </a:srgbClr>
                    </a:gs>
                  </a:gsLst>
                  <a:lin ang="5400000" scaled="0"/>
                </a:gradFill>
                <a:latin typeface="+mj-ea"/>
                <a:ea typeface="+mj-ea"/>
                <a:cs typeface="Segoe UI" panose="020B0502040204020203" pitchFamily="34" charset="0"/>
              </a:rPr>
              <a:t>2023</a:t>
            </a:r>
            <a:endParaRPr lang="zh-CN" altLang="en-US" sz="28700" spc="600" dirty="0">
              <a:gradFill>
                <a:gsLst>
                  <a:gs pos="31000">
                    <a:srgbClr val="E6E6E6">
                      <a:alpha val="10000"/>
                    </a:srgbClr>
                  </a:gs>
                  <a:gs pos="84000">
                    <a:srgbClr val="E6E6E6">
                      <a:alpha val="0"/>
                    </a:srgbClr>
                  </a:gs>
                </a:gsLst>
                <a:lin ang="5400000" scaled="0"/>
              </a:gradFill>
              <a:latin typeface="+mj-ea"/>
              <a:ea typeface="+mj-ea"/>
              <a:cs typeface="Segoe UI" panose="020B0502040204020203" pitchFamily="34" charset="0"/>
            </a:endParaRPr>
          </a:p>
        </p:txBody>
      </p:sp>
      <p:sp>
        <p:nvSpPr>
          <p:cNvPr id="38" name="PA-文本框 4">
            <a:extLst>
              <a:ext uri="{FF2B5EF4-FFF2-40B4-BE49-F238E27FC236}">
                <a16:creationId xmlns:a16="http://schemas.microsoft.com/office/drawing/2014/main" id="{C370B0FE-A38D-5FD8-685B-26AC0C763838}"/>
              </a:ext>
            </a:extLst>
          </p:cNvPr>
          <p:cNvSpPr txBox="1"/>
          <p:nvPr>
            <p:custDataLst>
              <p:tags r:id="rId2"/>
            </p:custDataLst>
          </p:nvPr>
        </p:nvSpPr>
        <p:spPr>
          <a:xfrm>
            <a:off x="3069976" y="3502806"/>
            <a:ext cx="6052048" cy="461665"/>
          </a:xfrm>
          <a:prstGeom prst="rect">
            <a:avLst/>
          </a:prstGeom>
          <a:noFill/>
        </p:spPr>
        <p:txBody>
          <a:bodyPr wrap="square" rtlCol="0">
            <a:spAutoFit/>
          </a:bodyPr>
          <a:lstStyle/>
          <a:p>
            <a:pPr algn="dist"/>
            <a:r>
              <a:rPr lang="zh-CN" altLang="en-US" sz="2400" b="1" spc="300" dirty="0">
                <a:gradFill>
                  <a:gsLst>
                    <a:gs pos="1000">
                      <a:schemeClr val="accent1">
                        <a:lumMod val="40000"/>
                        <a:lumOff val="60000"/>
                      </a:schemeClr>
                    </a:gs>
                    <a:gs pos="100000">
                      <a:schemeClr val="accent1"/>
                    </a:gs>
                  </a:gsLst>
                  <a:lin ang="5400000" scaled="1"/>
                </a:gradFill>
                <a:latin typeface="+mj-ea"/>
                <a:ea typeface="+mj-ea"/>
                <a:cs typeface="Lato" panose="020F0502020204030203" pitchFamily="34" charset="0"/>
              </a:rPr>
              <a:t>中国房地产百强企业研究</a:t>
            </a:r>
          </a:p>
        </p:txBody>
      </p:sp>
      <p:grpSp>
        <p:nvGrpSpPr>
          <p:cNvPr id="15" name="组合 14">
            <a:extLst>
              <a:ext uri="{FF2B5EF4-FFF2-40B4-BE49-F238E27FC236}">
                <a16:creationId xmlns:a16="http://schemas.microsoft.com/office/drawing/2014/main" id="{0E5161F4-BB0C-ED0B-A2D6-2AC7A50BCDF4}"/>
              </a:ext>
            </a:extLst>
          </p:cNvPr>
          <p:cNvGrpSpPr/>
          <p:nvPr/>
        </p:nvGrpSpPr>
        <p:grpSpPr>
          <a:xfrm>
            <a:off x="2996091" y="1581189"/>
            <a:ext cx="6199819" cy="1378164"/>
            <a:chOff x="3053241" y="1581189"/>
            <a:chExt cx="6199819" cy="1378164"/>
          </a:xfrm>
        </p:grpSpPr>
        <p:sp>
          <p:nvSpPr>
            <p:cNvPr id="3" name="PA-文本框 7">
              <a:extLst>
                <a:ext uri="{FF2B5EF4-FFF2-40B4-BE49-F238E27FC236}">
                  <a16:creationId xmlns:a16="http://schemas.microsoft.com/office/drawing/2014/main" id="{CA954738-30A7-6714-0DFC-16AFD36F85AB}"/>
                </a:ext>
              </a:extLst>
            </p:cNvPr>
            <p:cNvSpPr txBox="1"/>
            <p:nvPr>
              <p:custDataLst>
                <p:tags r:id="rId3"/>
              </p:custDataLst>
            </p:nvPr>
          </p:nvSpPr>
          <p:spPr>
            <a:xfrm>
              <a:off x="3053241" y="1582712"/>
              <a:ext cx="1074260" cy="1376641"/>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p>
              <a:pPr algn="ctr"/>
              <a:r>
                <a:rPr lang="zh-CN" altLang="en-US" sz="9240" dirty="0">
                  <a:gradFill>
                    <a:gsLst>
                      <a:gs pos="45000">
                        <a:srgbClr val="E6E6E6"/>
                      </a:gs>
                      <a:gs pos="95000">
                        <a:srgbClr val="E6E6E6">
                          <a:alpha val="0"/>
                        </a:srgbClr>
                      </a:gs>
                    </a:gsLst>
                    <a:lin ang="0" scaled="0"/>
                  </a:gradFill>
                  <a:latin typeface="+mj-ea"/>
                  <a:ea typeface="+mj-ea"/>
                  <a:cs typeface="Segoe UI" panose="020B0502040204020203" pitchFamily="34" charset="0"/>
                </a:rPr>
                <a:t>谢</a:t>
              </a:r>
            </a:p>
          </p:txBody>
        </p:sp>
        <p:sp>
          <p:nvSpPr>
            <p:cNvPr id="4" name="PA-文本框 7">
              <a:extLst>
                <a:ext uri="{FF2B5EF4-FFF2-40B4-BE49-F238E27FC236}">
                  <a16:creationId xmlns:a16="http://schemas.microsoft.com/office/drawing/2014/main" id="{4BCA65B1-2E4F-D3E5-9351-093779211C43}"/>
                </a:ext>
              </a:extLst>
            </p:cNvPr>
            <p:cNvSpPr txBox="1"/>
            <p:nvPr>
              <p:custDataLst>
                <p:tags r:id="rId4"/>
              </p:custDataLst>
            </p:nvPr>
          </p:nvSpPr>
          <p:spPr>
            <a:xfrm>
              <a:off x="4222274" y="15811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p>
              <a:pPr algn="ctr"/>
              <a:r>
                <a:rPr lang="zh-CN" altLang="en-US" sz="9240" dirty="0">
                  <a:gradFill>
                    <a:gsLst>
                      <a:gs pos="45000">
                        <a:srgbClr val="E6E6E6"/>
                      </a:gs>
                      <a:gs pos="95000">
                        <a:srgbClr val="E6E6E6">
                          <a:alpha val="0"/>
                        </a:srgbClr>
                      </a:gs>
                    </a:gsLst>
                    <a:lin ang="0" scaled="0"/>
                  </a:gradFill>
                  <a:latin typeface="+mj-ea"/>
                  <a:ea typeface="+mj-ea"/>
                  <a:cs typeface="Segoe UI" panose="020B0502040204020203" pitchFamily="34" charset="0"/>
                </a:rPr>
                <a:t>谢</a:t>
              </a:r>
            </a:p>
          </p:txBody>
        </p:sp>
        <p:sp>
          <p:nvSpPr>
            <p:cNvPr id="5" name="PA-文本框 7">
              <a:extLst>
                <a:ext uri="{FF2B5EF4-FFF2-40B4-BE49-F238E27FC236}">
                  <a16:creationId xmlns:a16="http://schemas.microsoft.com/office/drawing/2014/main" id="{5681857F-4037-2DF8-0FEF-17FAB11B7671}"/>
                </a:ext>
              </a:extLst>
            </p:cNvPr>
            <p:cNvSpPr txBox="1"/>
            <p:nvPr>
              <p:custDataLst>
                <p:tags r:id="rId5"/>
              </p:custDataLst>
            </p:nvPr>
          </p:nvSpPr>
          <p:spPr>
            <a:xfrm>
              <a:off x="5247386" y="15811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p>
              <a:pPr algn="ctr"/>
              <a:r>
                <a:rPr lang="zh-CN" altLang="en-US" sz="9240" dirty="0">
                  <a:gradFill>
                    <a:gsLst>
                      <a:gs pos="45000">
                        <a:srgbClr val="E6E6E6"/>
                      </a:gs>
                      <a:gs pos="95000">
                        <a:srgbClr val="E6E6E6">
                          <a:alpha val="0"/>
                        </a:srgbClr>
                      </a:gs>
                    </a:gsLst>
                    <a:lin ang="0" scaled="0"/>
                  </a:gradFill>
                  <a:latin typeface="+mj-ea"/>
                  <a:ea typeface="+mj-ea"/>
                  <a:cs typeface="Segoe UI" panose="020B0502040204020203" pitchFamily="34" charset="0"/>
                </a:rPr>
                <a:t>您</a:t>
              </a:r>
            </a:p>
          </p:txBody>
        </p:sp>
        <p:sp>
          <p:nvSpPr>
            <p:cNvPr id="6" name="PA-文本框 7">
              <a:extLst>
                <a:ext uri="{FF2B5EF4-FFF2-40B4-BE49-F238E27FC236}">
                  <a16:creationId xmlns:a16="http://schemas.microsoft.com/office/drawing/2014/main" id="{0E0D3E24-2BFE-5C2F-9ACC-9ADE6092ABB9}"/>
                </a:ext>
              </a:extLst>
            </p:cNvPr>
            <p:cNvSpPr txBox="1"/>
            <p:nvPr>
              <p:custDataLst>
                <p:tags r:id="rId6"/>
              </p:custDataLst>
            </p:nvPr>
          </p:nvSpPr>
          <p:spPr>
            <a:xfrm>
              <a:off x="6272498" y="15811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p>
              <a:pPr algn="ctr"/>
              <a:r>
                <a:rPr lang="zh-CN" altLang="en-US" sz="9240" dirty="0">
                  <a:gradFill>
                    <a:gsLst>
                      <a:gs pos="45000">
                        <a:srgbClr val="E6E6E6"/>
                      </a:gs>
                      <a:gs pos="95000">
                        <a:srgbClr val="E6E6E6">
                          <a:alpha val="0"/>
                        </a:srgbClr>
                      </a:gs>
                    </a:gsLst>
                    <a:lin ang="0" scaled="0"/>
                  </a:gradFill>
                  <a:latin typeface="+mj-ea"/>
                  <a:ea typeface="+mj-ea"/>
                  <a:cs typeface="Segoe UI" panose="020B0502040204020203" pitchFamily="34" charset="0"/>
                </a:rPr>
                <a:t>的</a:t>
              </a:r>
            </a:p>
          </p:txBody>
        </p:sp>
        <p:sp>
          <p:nvSpPr>
            <p:cNvPr id="7" name="PA-文本框 7">
              <a:extLst>
                <a:ext uri="{FF2B5EF4-FFF2-40B4-BE49-F238E27FC236}">
                  <a16:creationId xmlns:a16="http://schemas.microsoft.com/office/drawing/2014/main" id="{73A29310-BD74-5292-E995-AB023F076976}"/>
                </a:ext>
              </a:extLst>
            </p:cNvPr>
            <p:cNvSpPr txBox="1"/>
            <p:nvPr>
              <p:custDataLst>
                <p:tags r:id="rId7"/>
              </p:custDataLst>
            </p:nvPr>
          </p:nvSpPr>
          <p:spPr>
            <a:xfrm>
              <a:off x="7297610" y="15811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defPPr>
                <a:defRPr lang="en-US"/>
              </a:defPPr>
              <a:lvl1pPr>
                <a:defRPr sz="8800">
                  <a:gradFill>
                    <a:gsLst>
                      <a:gs pos="45000">
                        <a:schemeClr val="bg1"/>
                      </a:gs>
                      <a:gs pos="95000">
                        <a:srgbClr val="383E4E"/>
                      </a:gs>
                    </a:gsLst>
                    <a:lin ang="0" scaled="0"/>
                  </a:gradFill>
                  <a:latin typeface="思源宋体 CN Heavy" panose="02020900000000000000" pitchFamily="18" charset="-122"/>
                  <a:ea typeface="思源宋体 CN Heavy" panose="02020900000000000000" pitchFamily="18" charset="-122"/>
                  <a:cs typeface="Segoe UI" panose="020B0502040204020203" pitchFamily="34" charset="0"/>
                </a:defRPr>
              </a:lvl1pPr>
            </a:lstStyle>
            <a:p>
              <a:pPr algn="ctr"/>
              <a:r>
                <a:rPr lang="zh-CN" altLang="en-US" sz="9240" dirty="0">
                  <a:gradFill>
                    <a:gsLst>
                      <a:gs pos="45000">
                        <a:srgbClr val="E6E6E6"/>
                      </a:gs>
                      <a:gs pos="95000">
                        <a:srgbClr val="E6E6E6">
                          <a:alpha val="0"/>
                        </a:srgbClr>
                      </a:gs>
                    </a:gsLst>
                    <a:lin ang="0" scaled="0"/>
                  </a:gradFill>
                  <a:latin typeface="+mj-ea"/>
                  <a:ea typeface="+mj-ea"/>
                </a:rPr>
                <a:t>观</a:t>
              </a:r>
            </a:p>
          </p:txBody>
        </p:sp>
        <p:sp>
          <p:nvSpPr>
            <p:cNvPr id="8" name="PA-文本框 7">
              <a:extLst>
                <a:ext uri="{FF2B5EF4-FFF2-40B4-BE49-F238E27FC236}">
                  <a16:creationId xmlns:a16="http://schemas.microsoft.com/office/drawing/2014/main" id="{37AB9B97-D430-7A96-F960-036D3AC3A8DF}"/>
                </a:ext>
              </a:extLst>
            </p:cNvPr>
            <p:cNvSpPr txBox="1"/>
            <p:nvPr>
              <p:custDataLst>
                <p:tags r:id="rId8"/>
              </p:custDataLst>
            </p:nvPr>
          </p:nvSpPr>
          <p:spPr>
            <a:xfrm>
              <a:off x="8322721" y="1581189"/>
              <a:ext cx="930339" cy="1235155"/>
            </a:xfrm>
            <a:prstGeom prst="rect">
              <a:avLst/>
            </a:prstGeom>
            <a:noFill/>
            <a:effectLst>
              <a:outerShdw blurRad="200025" dist="133350" dir="5400000" algn="t" rotWithShape="0">
                <a:schemeClr val="tx1">
                  <a:lumMod val="75000"/>
                  <a:lumOff val="25000"/>
                  <a:alpha val="25000"/>
                </a:schemeClr>
              </a:outerShdw>
            </a:effectLst>
          </p:spPr>
          <p:txBody>
            <a:bodyPr wrap="none" lIns="0" tIns="0" rIns="0" bIns="0" rtlCol="0">
              <a:noAutofit/>
            </a:bodyPr>
            <a:lstStyle>
              <a:defPPr>
                <a:defRPr lang="en-US"/>
              </a:defPPr>
              <a:lvl1pPr>
                <a:defRPr sz="8800">
                  <a:gradFill>
                    <a:gsLst>
                      <a:gs pos="45000">
                        <a:schemeClr val="bg1"/>
                      </a:gs>
                      <a:gs pos="95000">
                        <a:srgbClr val="383E4E"/>
                      </a:gs>
                    </a:gsLst>
                    <a:lin ang="0" scaled="0"/>
                  </a:gradFill>
                  <a:latin typeface="思源宋体 CN Heavy" panose="02020900000000000000" pitchFamily="18" charset="-122"/>
                  <a:ea typeface="思源宋体 CN Heavy" panose="02020900000000000000" pitchFamily="18" charset="-122"/>
                  <a:cs typeface="Segoe UI" panose="020B0502040204020203" pitchFamily="34" charset="0"/>
                </a:defRPr>
              </a:lvl1pPr>
            </a:lstStyle>
            <a:p>
              <a:pPr algn="ctr"/>
              <a:r>
                <a:rPr lang="zh-CN" altLang="en-US" sz="9240" dirty="0">
                  <a:gradFill>
                    <a:gsLst>
                      <a:gs pos="45000">
                        <a:srgbClr val="E6E6E6"/>
                      </a:gs>
                      <a:gs pos="95000">
                        <a:srgbClr val="E6E6E6">
                          <a:alpha val="0"/>
                        </a:srgbClr>
                      </a:gs>
                    </a:gsLst>
                    <a:lin ang="0" scaled="0"/>
                  </a:gradFill>
                  <a:latin typeface="+mj-ea"/>
                  <a:ea typeface="+mj-ea"/>
                </a:rPr>
                <a:t>看</a:t>
              </a:r>
            </a:p>
          </p:txBody>
        </p:sp>
      </p:grpSp>
    </p:spTree>
    <p:extLst>
      <p:ext uri="{BB962C8B-B14F-4D97-AF65-F5344CB8AC3E}">
        <p14:creationId xmlns:p14="http://schemas.microsoft.com/office/powerpoint/2010/main" val="196278580"/>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85092A91-760A-A8C8-66BA-F01130563FF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id="{016468CD-15C3-5F7E-C253-FBC6085C6BDF}"/>
              </a:ext>
            </a:extLst>
          </p:cNvPr>
          <p:cNvGrpSpPr/>
          <p:nvPr/>
        </p:nvGrpSpPr>
        <p:grpSpPr>
          <a:xfrm>
            <a:off x="-481495" y="3508800"/>
            <a:ext cx="11496376" cy="2535865"/>
            <a:chOff x="-481495" y="3508800"/>
            <a:chExt cx="11496376" cy="2535865"/>
          </a:xfrm>
        </p:grpSpPr>
        <p:sp>
          <p:nvSpPr>
            <p:cNvPr id="4" name="矩形 7">
              <a:extLst>
                <a:ext uri="{FF2B5EF4-FFF2-40B4-BE49-F238E27FC236}">
                  <a16:creationId xmlns:a16="http://schemas.microsoft.com/office/drawing/2014/main" id="{A987DF9A-897D-D5D5-6050-743481F40591}"/>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Bahnschrift SemiLight"/>
                <a:ea typeface="OPPOSans R"/>
                <a:cs typeface="+mn-cs"/>
              </a:endParaRPr>
            </a:p>
          </p:txBody>
        </p:sp>
        <p:sp>
          <p:nvSpPr>
            <p:cNvPr id="5" name="任意多边形: 形状 4">
              <a:extLst>
                <a:ext uri="{FF2B5EF4-FFF2-40B4-BE49-F238E27FC236}">
                  <a16:creationId xmlns:a16="http://schemas.microsoft.com/office/drawing/2014/main" id="{6C1BC0AA-8AA7-1377-A590-6F8DA0BD6101}"/>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685800" eaLnBrk="1" fontAlgn="auto" latinLnBrk="0" hangingPunct="1">
                <a:lnSpc>
                  <a:spcPct val="130000"/>
                </a:lnSpc>
                <a:spcBef>
                  <a:spcPts val="0"/>
                </a:spcBef>
                <a:spcAft>
                  <a:spcPts val="0"/>
                </a:spcAft>
                <a:buClrTx/>
                <a:buSzTx/>
                <a:buFontTx/>
                <a:buNone/>
                <a:tabLst/>
                <a:defRPr/>
              </a:pPr>
              <a:endParaRPr kumimoji="0" lang="en-US" altLang="zh-CN" sz="2400" b="0" i="0" u="none" strike="noStrike" kern="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endParaRPr>
            </a:p>
          </p:txBody>
        </p:sp>
        <p:grpSp>
          <p:nvGrpSpPr>
            <p:cNvPr id="6" name="组合 5">
              <a:extLst>
                <a:ext uri="{FF2B5EF4-FFF2-40B4-BE49-F238E27FC236}">
                  <a16:creationId xmlns:a16="http://schemas.microsoft.com/office/drawing/2014/main" id="{FD5580E2-7FB2-0CA4-93A1-9FA35DCED7BE}"/>
                </a:ext>
              </a:extLst>
            </p:cNvPr>
            <p:cNvGrpSpPr/>
            <p:nvPr userDrawn="1"/>
          </p:nvGrpSpPr>
          <p:grpSpPr>
            <a:xfrm>
              <a:off x="-107358" y="5627230"/>
              <a:ext cx="5023430" cy="263942"/>
              <a:chOff x="-193197" y="5968476"/>
              <a:chExt cx="4166408" cy="218912"/>
            </a:xfrm>
          </p:grpSpPr>
          <p:sp>
            <p:nvSpPr>
              <p:cNvPr id="108" name="矩形 7">
                <a:extLst>
                  <a:ext uri="{FF2B5EF4-FFF2-40B4-BE49-F238E27FC236}">
                    <a16:creationId xmlns:a16="http://schemas.microsoft.com/office/drawing/2014/main" id="{D8500A99-16AA-D075-9FDB-B911BABAD3A8}"/>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109" name="文本框 108">
                <a:extLst>
                  <a:ext uri="{FF2B5EF4-FFF2-40B4-BE49-F238E27FC236}">
                    <a16:creationId xmlns:a16="http://schemas.microsoft.com/office/drawing/2014/main" id="{A21C8C00-CBD7-26FC-D341-A3518DE96BD0}"/>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7" name="图片 6">
              <a:extLst>
                <a:ext uri="{FF2B5EF4-FFF2-40B4-BE49-F238E27FC236}">
                  <a16:creationId xmlns:a16="http://schemas.microsoft.com/office/drawing/2014/main" id="{DFE0D5D7-4702-E4B8-989B-12B33942C5F2}"/>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8" name="组合 7">
              <a:extLst>
                <a:ext uri="{FF2B5EF4-FFF2-40B4-BE49-F238E27FC236}">
                  <a16:creationId xmlns:a16="http://schemas.microsoft.com/office/drawing/2014/main" id="{F202B84E-7080-3596-2435-A610961F62AA}"/>
                </a:ext>
              </a:extLst>
            </p:cNvPr>
            <p:cNvGrpSpPr/>
            <p:nvPr userDrawn="1"/>
          </p:nvGrpSpPr>
          <p:grpSpPr>
            <a:xfrm>
              <a:off x="2906867" y="3508800"/>
              <a:ext cx="2009205" cy="1986058"/>
              <a:chOff x="2906867" y="3508800"/>
              <a:chExt cx="2009205" cy="1986058"/>
            </a:xfrm>
          </p:grpSpPr>
          <p:cxnSp>
            <p:nvCxnSpPr>
              <p:cNvPr id="97" name="直接连接符 96">
                <a:extLst>
                  <a:ext uri="{FF2B5EF4-FFF2-40B4-BE49-F238E27FC236}">
                    <a16:creationId xmlns:a16="http://schemas.microsoft.com/office/drawing/2014/main" id="{04EDC3FA-0D7E-0D76-88E8-A2B7E8C480F6}"/>
                  </a:ext>
                </a:extLst>
              </p:cNvPr>
              <p:cNvCxnSpPr/>
              <p:nvPr/>
            </p:nvCxnSpPr>
            <p:spPr>
              <a:xfrm flipH="1">
                <a:off x="2906867" y="3508800"/>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98" name="直接连接符 97">
                <a:extLst>
                  <a:ext uri="{FF2B5EF4-FFF2-40B4-BE49-F238E27FC236}">
                    <a16:creationId xmlns:a16="http://schemas.microsoft.com/office/drawing/2014/main" id="{81412952-7F5A-35AF-39DE-0768EC2EF892}"/>
                  </a:ext>
                </a:extLst>
              </p:cNvPr>
              <p:cNvCxnSpPr/>
              <p:nvPr/>
            </p:nvCxnSpPr>
            <p:spPr>
              <a:xfrm rot="5400000" flipH="1">
                <a:off x="2821617" y="3594051"/>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nvGrpSpPr>
              <p:cNvPr id="99" name="组合 98">
                <a:extLst>
                  <a:ext uri="{FF2B5EF4-FFF2-40B4-BE49-F238E27FC236}">
                    <a16:creationId xmlns:a16="http://schemas.microsoft.com/office/drawing/2014/main" id="{D9997897-7DB9-73B6-0ED3-3CD7CA18B9D5}"/>
                  </a:ext>
                </a:extLst>
              </p:cNvPr>
              <p:cNvGrpSpPr/>
              <p:nvPr/>
            </p:nvGrpSpPr>
            <p:grpSpPr>
              <a:xfrm flipH="1">
                <a:off x="4745571" y="3508800"/>
                <a:ext cx="170501" cy="170501"/>
                <a:chOff x="2968869" y="10878820"/>
                <a:chExt cx="276484" cy="276484"/>
              </a:xfrm>
            </p:grpSpPr>
            <p:cxnSp>
              <p:nvCxnSpPr>
                <p:cNvPr id="106" name="直接连接符 105">
                  <a:extLst>
                    <a:ext uri="{FF2B5EF4-FFF2-40B4-BE49-F238E27FC236}">
                      <a16:creationId xmlns:a16="http://schemas.microsoft.com/office/drawing/2014/main" id="{9E0C2A36-3C02-CE95-1F4C-AAAC3D62BC5C}"/>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07" name="直接连接符 106">
                  <a:extLst>
                    <a:ext uri="{FF2B5EF4-FFF2-40B4-BE49-F238E27FC236}">
                      <a16:creationId xmlns:a16="http://schemas.microsoft.com/office/drawing/2014/main" id="{45ACEF96-46F9-CF84-FE43-738AF5DA58CE}"/>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100" name="组合 99">
                <a:extLst>
                  <a:ext uri="{FF2B5EF4-FFF2-40B4-BE49-F238E27FC236}">
                    <a16:creationId xmlns:a16="http://schemas.microsoft.com/office/drawing/2014/main" id="{62350F23-B6CA-47AC-77EC-69E57272EFBE}"/>
                  </a:ext>
                </a:extLst>
              </p:cNvPr>
              <p:cNvGrpSpPr/>
              <p:nvPr/>
            </p:nvGrpSpPr>
            <p:grpSpPr>
              <a:xfrm flipH="1" flipV="1">
                <a:off x="4745571" y="5324357"/>
                <a:ext cx="170501" cy="170501"/>
                <a:chOff x="2968869" y="10878820"/>
                <a:chExt cx="276484" cy="276484"/>
              </a:xfrm>
            </p:grpSpPr>
            <p:cxnSp>
              <p:nvCxnSpPr>
                <p:cNvPr id="104" name="直接连接符 103">
                  <a:extLst>
                    <a:ext uri="{FF2B5EF4-FFF2-40B4-BE49-F238E27FC236}">
                      <a16:creationId xmlns:a16="http://schemas.microsoft.com/office/drawing/2014/main" id="{4756E6B3-E898-4763-66AE-DDA1B4FCEBA5}"/>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05" name="直接连接符 104">
                  <a:extLst>
                    <a:ext uri="{FF2B5EF4-FFF2-40B4-BE49-F238E27FC236}">
                      <a16:creationId xmlns:a16="http://schemas.microsoft.com/office/drawing/2014/main" id="{0D535D22-2060-60A8-B6DB-96241802CC1E}"/>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101" name="组合 100">
                <a:extLst>
                  <a:ext uri="{FF2B5EF4-FFF2-40B4-BE49-F238E27FC236}">
                    <a16:creationId xmlns:a16="http://schemas.microsoft.com/office/drawing/2014/main" id="{9E9DCF6B-9EF0-3FF1-E20B-AC48834556AF}"/>
                  </a:ext>
                </a:extLst>
              </p:cNvPr>
              <p:cNvGrpSpPr/>
              <p:nvPr/>
            </p:nvGrpSpPr>
            <p:grpSpPr>
              <a:xfrm flipV="1">
                <a:off x="2906867" y="5324357"/>
                <a:ext cx="170501" cy="170501"/>
                <a:chOff x="2968869" y="10878820"/>
                <a:chExt cx="276484" cy="276484"/>
              </a:xfrm>
            </p:grpSpPr>
            <p:cxnSp>
              <p:nvCxnSpPr>
                <p:cNvPr id="102" name="直接连接符 101">
                  <a:extLst>
                    <a:ext uri="{FF2B5EF4-FFF2-40B4-BE49-F238E27FC236}">
                      <a16:creationId xmlns:a16="http://schemas.microsoft.com/office/drawing/2014/main" id="{648CAF90-BB65-5B2F-873C-A94ADE7B40BA}"/>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03" name="直接连接符 102">
                  <a:extLst>
                    <a:ext uri="{FF2B5EF4-FFF2-40B4-BE49-F238E27FC236}">
                      <a16:creationId xmlns:a16="http://schemas.microsoft.com/office/drawing/2014/main" id="{D354C500-4E82-E500-36DD-F7CF8B588BBB}"/>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grpSp>
          <p:nvGrpSpPr>
            <p:cNvPr id="9" name="组合 8">
              <a:extLst>
                <a:ext uri="{FF2B5EF4-FFF2-40B4-BE49-F238E27FC236}">
                  <a16:creationId xmlns:a16="http://schemas.microsoft.com/office/drawing/2014/main" id="{64044099-F98B-B128-B94C-AA583E1EA68D}"/>
                </a:ext>
              </a:extLst>
            </p:cNvPr>
            <p:cNvGrpSpPr/>
            <p:nvPr userDrawn="1"/>
          </p:nvGrpSpPr>
          <p:grpSpPr>
            <a:xfrm>
              <a:off x="5687024" y="3513604"/>
              <a:ext cx="2986750" cy="533098"/>
              <a:chOff x="4966041" y="1707044"/>
              <a:chExt cx="3859333" cy="688843"/>
            </a:xfrm>
            <a:solidFill>
              <a:srgbClr val="00FFFF"/>
            </a:solidFill>
          </p:grpSpPr>
          <p:sp>
            <p:nvSpPr>
              <p:cNvPr id="16" name="文本框 15">
                <a:extLst>
                  <a:ext uri="{FF2B5EF4-FFF2-40B4-BE49-F238E27FC236}">
                    <a16:creationId xmlns:a16="http://schemas.microsoft.com/office/drawing/2014/main" id="{9DD1F307-CCA7-A364-F439-B823B2323C5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endParaRPr>
              </a:p>
            </p:txBody>
          </p:sp>
          <p:grpSp>
            <p:nvGrpSpPr>
              <p:cNvPr id="17" name="组合 16">
                <a:extLst>
                  <a:ext uri="{FF2B5EF4-FFF2-40B4-BE49-F238E27FC236}">
                    <a16:creationId xmlns:a16="http://schemas.microsoft.com/office/drawing/2014/main" id="{1C642CA2-02AA-257C-9F19-F80BFFBEFD54}"/>
                  </a:ext>
                </a:extLst>
              </p:cNvPr>
              <p:cNvGrpSpPr/>
              <p:nvPr/>
            </p:nvGrpSpPr>
            <p:grpSpPr>
              <a:xfrm>
                <a:off x="4980705" y="2314286"/>
                <a:ext cx="3813754" cy="81601"/>
                <a:chOff x="3955432" y="5643520"/>
                <a:chExt cx="3026445" cy="86703"/>
              </a:xfrm>
              <a:grpFill/>
            </p:grpSpPr>
            <p:sp>
              <p:nvSpPr>
                <p:cNvPr id="19" name="Rectangle 151">
                  <a:extLst>
                    <a:ext uri="{FF2B5EF4-FFF2-40B4-BE49-F238E27FC236}">
                      <a16:creationId xmlns:a16="http://schemas.microsoft.com/office/drawing/2014/main" id="{977AF8D5-B213-D99C-32EE-579ABBAFE0BE}"/>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0" name="Rectangle 152">
                  <a:extLst>
                    <a:ext uri="{FF2B5EF4-FFF2-40B4-BE49-F238E27FC236}">
                      <a16:creationId xmlns:a16="http://schemas.microsoft.com/office/drawing/2014/main" id="{DE3D961E-C5BC-2F7A-CA57-85B0CDE121C9}"/>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1" name="Rectangle 153">
                  <a:extLst>
                    <a:ext uri="{FF2B5EF4-FFF2-40B4-BE49-F238E27FC236}">
                      <a16:creationId xmlns:a16="http://schemas.microsoft.com/office/drawing/2014/main" id="{4C8B468C-FEF4-E97F-0F73-9B6B84896034}"/>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2" name="Rectangle 154">
                  <a:extLst>
                    <a:ext uri="{FF2B5EF4-FFF2-40B4-BE49-F238E27FC236}">
                      <a16:creationId xmlns:a16="http://schemas.microsoft.com/office/drawing/2014/main" id="{625F5D17-681B-E5C9-59D3-AD8C94059D03}"/>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3" name="Rectangle 155">
                  <a:extLst>
                    <a:ext uri="{FF2B5EF4-FFF2-40B4-BE49-F238E27FC236}">
                      <a16:creationId xmlns:a16="http://schemas.microsoft.com/office/drawing/2014/main" id="{7417643A-35B8-58C2-9A0A-4A702168EE3B}"/>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4" name="Rectangle 156">
                  <a:extLst>
                    <a:ext uri="{FF2B5EF4-FFF2-40B4-BE49-F238E27FC236}">
                      <a16:creationId xmlns:a16="http://schemas.microsoft.com/office/drawing/2014/main" id="{BE9F507F-C787-2A5B-479C-DA7047A1E396}"/>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5" name="Rectangle 157">
                  <a:extLst>
                    <a:ext uri="{FF2B5EF4-FFF2-40B4-BE49-F238E27FC236}">
                      <a16:creationId xmlns:a16="http://schemas.microsoft.com/office/drawing/2014/main" id="{39581BA9-53AC-7DE3-0868-D7938A976C3E}"/>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6" name="Rectangle 158">
                  <a:extLst>
                    <a:ext uri="{FF2B5EF4-FFF2-40B4-BE49-F238E27FC236}">
                      <a16:creationId xmlns:a16="http://schemas.microsoft.com/office/drawing/2014/main" id="{C51AC020-5908-2438-7AAC-E5994A93A674}"/>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7" name="Rectangle 159">
                  <a:extLst>
                    <a:ext uri="{FF2B5EF4-FFF2-40B4-BE49-F238E27FC236}">
                      <a16:creationId xmlns:a16="http://schemas.microsoft.com/office/drawing/2014/main" id="{A88F3F20-FD57-8CCC-148C-25180DFAD54B}"/>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8" name="Rectangle 160">
                  <a:extLst>
                    <a:ext uri="{FF2B5EF4-FFF2-40B4-BE49-F238E27FC236}">
                      <a16:creationId xmlns:a16="http://schemas.microsoft.com/office/drawing/2014/main" id="{F4250025-E40D-1F22-1295-C9E59064BAD7}"/>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 name="Rectangle 161">
                  <a:extLst>
                    <a:ext uri="{FF2B5EF4-FFF2-40B4-BE49-F238E27FC236}">
                      <a16:creationId xmlns:a16="http://schemas.microsoft.com/office/drawing/2014/main" id="{BB76D534-93C6-9E6E-C6EF-6C91DFBA9DF7}"/>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 name="Rectangle 162">
                  <a:extLst>
                    <a:ext uri="{FF2B5EF4-FFF2-40B4-BE49-F238E27FC236}">
                      <a16:creationId xmlns:a16="http://schemas.microsoft.com/office/drawing/2014/main" id="{32DD8703-C947-C11A-AFB1-A7DA8855E797}"/>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 name="Rectangle 163">
                  <a:extLst>
                    <a:ext uri="{FF2B5EF4-FFF2-40B4-BE49-F238E27FC236}">
                      <a16:creationId xmlns:a16="http://schemas.microsoft.com/office/drawing/2014/main" id="{581C2C7F-04BA-9761-2102-7376A1C52EB1}"/>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 name="Rectangle 164">
                  <a:extLst>
                    <a:ext uri="{FF2B5EF4-FFF2-40B4-BE49-F238E27FC236}">
                      <a16:creationId xmlns:a16="http://schemas.microsoft.com/office/drawing/2014/main" id="{2DCDB6EB-D88B-4D53-4A34-54AF3072EC12}"/>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 name="Rectangle 165">
                  <a:extLst>
                    <a:ext uri="{FF2B5EF4-FFF2-40B4-BE49-F238E27FC236}">
                      <a16:creationId xmlns:a16="http://schemas.microsoft.com/office/drawing/2014/main" id="{5DEEB227-F176-E9E7-8339-F02E9CF8567D}"/>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 name="Rectangle 166">
                  <a:extLst>
                    <a:ext uri="{FF2B5EF4-FFF2-40B4-BE49-F238E27FC236}">
                      <a16:creationId xmlns:a16="http://schemas.microsoft.com/office/drawing/2014/main" id="{13FE997B-C889-BB1A-CED1-D259F087688D}"/>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 name="Rectangle 167">
                  <a:extLst>
                    <a:ext uri="{FF2B5EF4-FFF2-40B4-BE49-F238E27FC236}">
                      <a16:creationId xmlns:a16="http://schemas.microsoft.com/office/drawing/2014/main" id="{883A1393-34F0-A10D-D551-1570E04320A8}"/>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6" name="Rectangle 168">
                  <a:extLst>
                    <a:ext uri="{FF2B5EF4-FFF2-40B4-BE49-F238E27FC236}">
                      <a16:creationId xmlns:a16="http://schemas.microsoft.com/office/drawing/2014/main" id="{0C0900FB-CCC6-292B-80DC-63191C935884}"/>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7" name="Rectangle 169">
                  <a:extLst>
                    <a:ext uri="{FF2B5EF4-FFF2-40B4-BE49-F238E27FC236}">
                      <a16:creationId xmlns:a16="http://schemas.microsoft.com/office/drawing/2014/main" id="{DA9DEF6B-274E-1F17-61FB-00B7203F065F}"/>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8" name="Rectangle 170">
                  <a:extLst>
                    <a:ext uri="{FF2B5EF4-FFF2-40B4-BE49-F238E27FC236}">
                      <a16:creationId xmlns:a16="http://schemas.microsoft.com/office/drawing/2014/main" id="{2A3F48F6-EE2A-BE7A-EA17-8A3971363216}"/>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9" name="Rectangle 171">
                  <a:extLst>
                    <a:ext uri="{FF2B5EF4-FFF2-40B4-BE49-F238E27FC236}">
                      <a16:creationId xmlns:a16="http://schemas.microsoft.com/office/drawing/2014/main" id="{764CCE2D-3CFC-08B0-7C25-F361C895EAC1}"/>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0" name="Rectangle 172">
                  <a:extLst>
                    <a:ext uri="{FF2B5EF4-FFF2-40B4-BE49-F238E27FC236}">
                      <a16:creationId xmlns:a16="http://schemas.microsoft.com/office/drawing/2014/main" id="{F1939640-464A-AD86-7222-A53DA4E8B94C}"/>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1" name="Rectangle 173">
                  <a:extLst>
                    <a:ext uri="{FF2B5EF4-FFF2-40B4-BE49-F238E27FC236}">
                      <a16:creationId xmlns:a16="http://schemas.microsoft.com/office/drawing/2014/main" id="{FA02DB57-B80A-3579-0560-63D0A254CCA8}"/>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2" name="Rectangle 174">
                  <a:extLst>
                    <a:ext uri="{FF2B5EF4-FFF2-40B4-BE49-F238E27FC236}">
                      <a16:creationId xmlns:a16="http://schemas.microsoft.com/office/drawing/2014/main" id="{E72F17AE-2627-211F-91C8-48A4CDCD334F}"/>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3" name="Rectangle 175">
                  <a:extLst>
                    <a:ext uri="{FF2B5EF4-FFF2-40B4-BE49-F238E27FC236}">
                      <a16:creationId xmlns:a16="http://schemas.microsoft.com/office/drawing/2014/main" id="{7C3470F9-41E0-2604-5E0D-8A7BB64A3952}"/>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4" name="Rectangle 176">
                  <a:extLst>
                    <a:ext uri="{FF2B5EF4-FFF2-40B4-BE49-F238E27FC236}">
                      <a16:creationId xmlns:a16="http://schemas.microsoft.com/office/drawing/2014/main" id="{901ACB0E-7DCE-88E2-4BCF-08F6D42076AB}"/>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5" name="Rectangle 177">
                  <a:extLst>
                    <a:ext uri="{FF2B5EF4-FFF2-40B4-BE49-F238E27FC236}">
                      <a16:creationId xmlns:a16="http://schemas.microsoft.com/office/drawing/2014/main" id="{120B2DB6-ADB6-EE25-EB7C-F3822DF48747}"/>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6" name="Rectangle 178">
                  <a:extLst>
                    <a:ext uri="{FF2B5EF4-FFF2-40B4-BE49-F238E27FC236}">
                      <a16:creationId xmlns:a16="http://schemas.microsoft.com/office/drawing/2014/main" id="{21E1BFD6-CEBC-18ED-13C6-953E8F89CDB6}"/>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7" name="Rectangle 179">
                  <a:extLst>
                    <a:ext uri="{FF2B5EF4-FFF2-40B4-BE49-F238E27FC236}">
                      <a16:creationId xmlns:a16="http://schemas.microsoft.com/office/drawing/2014/main" id="{8094A8AF-1FB0-3D33-3643-84D7E9A43AA4}"/>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8" name="Rectangle 180">
                  <a:extLst>
                    <a:ext uri="{FF2B5EF4-FFF2-40B4-BE49-F238E27FC236}">
                      <a16:creationId xmlns:a16="http://schemas.microsoft.com/office/drawing/2014/main" id="{9C1F5B5E-DA55-16AF-C36A-0E66331DC3EA}"/>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9" name="Rectangle 181">
                  <a:extLst>
                    <a:ext uri="{FF2B5EF4-FFF2-40B4-BE49-F238E27FC236}">
                      <a16:creationId xmlns:a16="http://schemas.microsoft.com/office/drawing/2014/main" id="{AC0EF0CA-EDE8-1F32-338F-6E2576237C1A}"/>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0" name="Rectangle 182">
                  <a:extLst>
                    <a:ext uri="{FF2B5EF4-FFF2-40B4-BE49-F238E27FC236}">
                      <a16:creationId xmlns:a16="http://schemas.microsoft.com/office/drawing/2014/main" id="{D74D17F9-6ED1-E99A-4099-C0FCFFF3796B}"/>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1" name="Rectangle 183">
                  <a:extLst>
                    <a:ext uri="{FF2B5EF4-FFF2-40B4-BE49-F238E27FC236}">
                      <a16:creationId xmlns:a16="http://schemas.microsoft.com/office/drawing/2014/main" id="{4CE2E8BF-1642-5279-C3C5-3427482B9E32}"/>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2" name="Rectangle 184">
                  <a:extLst>
                    <a:ext uri="{FF2B5EF4-FFF2-40B4-BE49-F238E27FC236}">
                      <a16:creationId xmlns:a16="http://schemas.microsoft.com/office/drawing/2014/main" id="{5C067D21-A8C3-1E67-B8B1-30AA6A343B81}"/>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3" name="Rectangle 185">
                  <a:extLst>
                    <a:ext uri="{FF2B5EF4-FFF2-40B4-BE49-F238E27FC236}">
                      <a16:creationId xmlns:a16="http://schemas.microsoft.com/office/drawing/2014/main" id="{C25B1D7B-07BC-DDDC-A625-E8935674E380}"/>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4" name="Rectangle 186">
                  <a:extLst>
                    <a:ext uri="{FF2B5EF4-FFF2-40B4-BE49-F238E27FC236}">
                      <a16:creationId xmlns:a16="http://schemas.microsoft.com/office/drawing/2014/main" id="{C71123FE-604B-F985-EB32-39C948003739}"/>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5" name="Rectangle 187">
                  <a:extLst>
                    <a:ext uri="{FF2B5EF4-FFF2-40B4-BE49-F238E27FC236}">
                      <a16:creationId xmlns:a16="http://schemas.microsoft.com/office/drawing/2014/main" id="{EDCF4888-632B-FF90-7F9D-A2BCCFEAF70A}"/>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6" name="Rectangle 188">
                  <a:extLst>
                    <a:ext uri="{FF2B5EF4-FFF2-40B4-BE49-F238E27FC236}">
                      <a16:creationId xmlns:a16="http://schemas.microsoft.com/office/drawing/2014/main" id="{BA05D3D1-3923-1A55-D3CB-4A73322A7F6A}"/>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7" name="Rectangle 189">
                  <a:extLst>
                    <a:ext uri="{FF2B5EF4-FFF2-40B4-BE49-F238E27FC236}">
                      <a16:creationId xmlns:a16="http://schemas.microsoft.com/office/drawing/2014/main" id="{8F9715BC-1F75-5A56-79B0-C6587352FD37}"/>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8" name="Rectangle 190">
                  <a:extLst>
                    <a:ext uri="{FF2B5EF4-FFF2-40B4-BE49-F238E27FC236}">
                      <a16:creationId xmlns:a16="http://schemas.microsoft.com/office/drawing/2014/main" id="{2F66B284-CDEC-E20B-7166-CBA68B19E602}"/>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9" name="Rectangle 191">
                  <a:extLst>
                    <a:ext uri="{FF2B5EF4-FFF2-40B4-BE49-F238E27FC236}">
                      <a16:creationId xmlns:a16="http://schemas.microsoft.com/office/drawing/2014/main" id="{EC4C8759-88C3-0D52-180D-58C591BF2936}"/>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0" name="Rectangle 192">
                  <a:extLst>
                    <a:ext uri="{FF2B5EF4-FFF2-40B4-BE49-F238E27FC236}">
                      <a16:creationId xmlns:a16="http://schemas.microsoft.com/office/drawing/2014/main" id="{C4C8F45F-E660-162F-8C9C-6397FC131DC8}"/>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1" name="Rectangle 193">
                  <a:extLst>
                    <a:ext uri="{FF2B5EF4-FFF2-40B4-BE49-F238E27FC236}">
                      <a16:creationId xmlns:a16="http://schemas.microsoft.com/office/drawing/2014/main" id="{C9A496AD-1FA4-9D6C-9D40-7C44C51B25D7}"/>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2" name="Rectangle 194">
                  <a:extLst>
                    <a:ext uri="{FF2B5EF4-FFF2-40B4-BE49-F238E27FC236}">
                      <a16:creationId xmlns:a16="http://schemas.microsoft.com/office/drawing/2014/main" id="{DA6F1102-C92E-FD45-245B-807F4C593D9B}"/>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3" name="Rectangle 195">
                  <a:extLst>
                    <a:ext uri="{FF2B5EF4-FFF2-40B4-BE49-F238E27FC236}">
                      <a16:creationId xmlns:a16="http://schemas.microsoft.com/office/drawing/2014/main" id="{E29E7230-CB1F-0C85-F769-625C9BCE09C6}"/>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4" name="Rectangle 196">
                  <a:extLst>
                    <a:ext uri="{FF2B5EF4-FFF2-40B4-BE49-F238E27FC236}">
                      <a16:creationId xmlns:a16="http://schemas.microsoft.com/office/drawing/2014/main" id="{10E46393-E4DE-49C1-46D9-24D64B5E4E03}"/>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5" name="Rectangle 197">
                  <a:extLst>
                    <a:ext uri="{FF2B5EF4-FFF2-40B4-BE49-F238E27FC236}">
                      <a16:creationId xmlns:a16="http://schemas.microsoft.com/office/drawing/2014/main" id="{A5BDE332-3FF4-A7BF-53FF-AA28C82552AF}"/>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6" name="Rectangle 198">
                  <a:extLst>
                    <a:ext uri="{FF2B5EF4-FFF2-40B4-BE49-F238E27FC236}">
                      <a16:creationId xmlns:a16="http://schemas.microsoft.com/office/drawing/2014/main" id="{B0D2853E-D796-42A0-ADB8-F500E6B29032}"/>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7" name="Rectangle 199">
                  <a:extLst>
                    <a:ext uri="{FF2B5EF4-FFF2-40B4-BE49-F238E27FC236}">
                      <a16:creationId xmlns:a16="http://schemas.microsoft.com/office/drawing/2014/main" id="{FF18B9E8-056C-FDC5-FF37-3DE4C9712746}"/>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8" name="Rectangle 200">
                  <a:extLst>
                    <a:ext uri="{FF2B5EF4-FFF2-40B4-BE49-F238E27FC236}">
                      <a16:creationId xmlns:a16="http://schemas.microsoft.com/office/drawing/2014/main" id="{DE693346-4D7E-2F3C-D01F-1F6E8C0DE1B7}"/>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9" name="Rectangle 201">
                  <a:extLst>
                    <a:ext uri="{FF2B5EF4-FFF2-40B4-BE49-F238E27FC236}">
                      <a16:creationId xmlns:a16="http://schemas.microsoft.com/office/drawing/2014/main" id="{E9382F87-CF18-ECF9-BB17-F10631F0D84C}"/>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0" name="Rectangle 202">
                  <a:extLst>
                    <a:ext uri="{FF2B5EF4-FFF2-40B4-BE49-F238E27FC236}">
                      <a16:creationId xmlns:a16="http://schemas.microsoft.com/office/drawing/2014/main" id="{84C34628-A822-6AFA-C4DA-76FDB94B03A9}"/>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1" name="Rectangle 203">
                  <a:extLst>
                    <a:ext uri="{FF2B5EF4-FFF2-40B4-BE49-F238E27FC236}">
                      <a16:creationId xmlns:a16="http://schemas.microsoft.com/office/drawing/2014/main" id="{76E78623-2BF1-F9C1-DD28-F540DCA3DE53}"/>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2" name="Rectangle 204">
                  <a:extLst>
                    <a:ext uri="{FF2B5EF4-FFF2-40B4-BE49-F238E27FC236}">
                      <a16:creationId xmlns:a16="http://schemas.microsoft.com/office/drawing/2014/main" id="{84AC6A7B-D66D-6EF1-BB19-1B96F25A15DE}"/>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3" name="Rectangle 205">
                  <a:extLst>
                    <a:ext uri="{FF2B5EF4-FFF2-40B4-BE49-F238E27FC236}">
                      <a16:creationId xmlns:a16="http://schemas.microsoft.com/office/drawing/2014/main" id="{68D47690-5EA8-4D5D-2B8B-2EE021BC5878}"/>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4" name="Rectangle 206">
                  <a:extLst>
                    <a:ext uri="{FF2B5EF4-FFF2-40B4-BE49-F238E27FC236}">
                      <a16:creationId xmlns:a16="http://schemas.microsoft.com/office/drawing/2014/main" id="{48058BB3-BC0A-D007-885E-4C95C89A82AD}"/>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5" name="Rectangle 207">
                  <a:extLst>
                    <a:ext uri="{FF2B5EF4-FFF2-40B4-BE49-F238E27FC236}">
                      <a16:creationId xmlns:a16="http://schemas.microsoft.com/office/drawing/2014/main" id="{0B8ABC57-690B-951F-FEFA-BC3838F49056}"/>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6" name="Rectangle 208">
                  <a:extLst>
                    <a:ext uri="{FF2B5EF4-FFF2-40B4-BE49-F238E27FC236}">
                      <a16:creationId xmlns:a16="http://schemas.microsoft.com/office/drawing/2014/main" id="{AC21497D-DDB4-6C74-79A4-F0AE3A02E034}"/>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7" name="Rectangle 209">
                  <a:extLst>
                    <a:ext uri="{FF2B5EF4-FFF2-40B4-BE49-F238E27FC236}">
                      <a16:creationId xmlns:a16="http://schemas.microsoft.com/office/drawing/2014/main" id="{CAF447B1-4633-F174-8D32-0A7D5FC2B182}"/>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8" name="Rectangle 210">
                  <a:extLst>
                    <a:ext uri="{FF2B5EF4-FFF2-40B4-BE49-F238E27FC236}">
                      <a16:creationId xmlns:a16="http://schemas.microsoft.com/office/drawing/2014/main" id="{91DE74C3-A30C-B9D6-B488-1E741C03D594}"/>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9" name="Rectangle 211">
                  <a:extLst>
                    <a:ext uri="{FF2B5EF4-FFF2-40B4-BE49-F238E27FC236}">
                      <a16:creationId xmlns:a16="http://schemas.microsoft.com/office/drawing/2014/main" id="{C09D17BA-5678-A5E6-E460-54E96FF247A9}"/>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0" name="Rectangle 212">
                  <a:extLst>
                    <a:ext uri="{FF2B5EF4-FFF2-40B4-BE49-F238E27FC236}">
                      <a16:creationId xmlns:a16="http://schemas.microsoft.com/office/drawing/2014/main" id="{79FBD3BF-ADA8-8676-C89F-4BAE3C4F7E14}"/>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1" name="Rectangle 213">
                  <a:extLst>
                    <a:ext uri="{FF2B5EF4-FFF2-40B4-BE49-F238E27FC236}">
                      <a16:creationId xmlns:a16="http://schemas.microsoft.com/office/drawing/2014/main" id="{B7654E16-854B-A7DE-DFFA-EB8257FBBF00}"/>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2" name="Rectangle 214">
                  <a:extLst>
                    <a:ext uri="{FF2B5EF4-FFF2-40B4-BE49-F238E27FC236}">
                      <a16:creationId xmlns:a16="http://schemas.microsoft.com/office/drawing/2014/main" id="{6A938944-FED1-4844-A0EB-967BC1F30837}"/>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3" name="Rectangle 215">
                  <a:extLst>
                    <a:ext uri="{FF2B5EF4-FFF2-40B4-BE49-F238E27FC236}">
                      <a16:creationId xmlns:a16="http://schemas.microsoft.com/office/drawing/2014/main" id="{4615CD83-DB9D-CA96-7B35-034AF7DCCFE0}"/>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4" name="Rectangle 216">
                  <a:extLst>
                    <a:ext uri="{FF2B5EF4-FFF2-40B4-BE49-F238E27FC236}">
                      <a16:creationId xmlns:a16="http://schemas.microsoft.com/office/drawing/2014/main" id="{487BC5F6-1299-2604-7E85-FE37FBCB7EEB}"/>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5" name="Rectangle 217">
                  <a:extLst>
                    <a:ext uri="{FF2B5EF4-FFF2-40B4-BE49-F238E27FC236}">
                      <a16:creationId xmlns:a16="http://schemas.microsoft.com/office/drawing/2014/main" id="{078DC29B-E998-D5C0-26E7-BAC67DC27390}"/>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6" name="Rectangle 218">
                  <a:extLst>
                    <a:ext uri="{FF2B5EF4-FFF2-40B4-BE49-F238E27FC236}">
                      <a16:creationId xmlns:a16="http://schemas.microsoft.com/office/drawing/2014/main" id="{5298D556-BC1B-B681-6CF5-A6CD862B9927}"/>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7" name="Rectangle 219">
                  <a:extLst>
                    <a:ext uri="{FF2B5EF4-FFF2-40B4-BE49-F238E27FC236}">
                      <a16:creationId xmlns:a16="http://schemas.microsoft.com/office/drawing/2014/main" id="{7BFE9120-6B41-3EAA-35EC-93DAA0D3E170}"/>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8" name="Rectangle 220">
                  <a:extLst>
                    <a:ext uri="{FF2B5EF4-FFF2-40B4-BE49-F238E27FC236}">
                      <a16:creationId xmlns:a16="http://schemas.microsoft.com/office/drawing/2014/main" id="{03BED03E-621C-3F56-7D2A-FEC86201AB38}"/>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9" name="Rectangle 221">
                  <a:extLst>
                    <a:ext uri="{FF2B5EF4-FFF2-40B4-BE49-F238E27FC236}">
                      <a16:creationId xmlns:a16="http://schemas.microsoft.com/office/drawing/2014/main" id="{013CCEEF-283D-7B1C-11BA-3BF9960D9535}"/>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0" name="Rectangle 222">
                  <a:extLst>
                    <a:ext uri="{FF2B5EF4-FFF2-40B4-BE49-F238E27FC236}">
                      <a16:creationId xmlns:a16="http://schemas.microsoft.com/office/drawing/2014/main" id="{A53C90BF-7FEF-7C55-EE3B-AB9EAFF79304}"/>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1" name="Rectangle 223">
                  <a:extLst>
                    <a:ext uri="{FF2B5EF4-FFF2-40B4-BE49-F238E27FC236}">
                      <a16:creationId xmlns:a16="http://schemas.microsoft.com/office/drawing/2014/main" id="{1E423A61-2988-62A5-7719-FBC2AB0DF42C}"/>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2" name="Rectangle 224">
                  <a:extLst>
                    <a:ext uri="{FF2B5EF4-FFF2-40B4-BE49-F238E27FC236}">
                      <a16:creationId xmlns:a16="http://schemas.microsoft.com/office/drawing/2014/main" id="{F745D9A0-3063-FEDD-7341-8F9C06B783E5}"/>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3" name="Rectangle 225">
                  <a:extLst>
                    <a:ext uri="{FF2B5EF4-FFF2-40B4-BE49-F238E27FC236}">
                      <a16:creationId xmlns:a16="http://schemas.microsoft.com/office/drawing/2014/main" id="{BA9EF7E4-CBB6-22A2-F519-1D72CF094CD5}"/>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4" name="Rectangle 226">
                  <a:extLst>
                    <a:ext uri="{FF2B5EF4-FFF2-40B4-BE49-F238E27FC236}">
                      <a16:creationId xmlns:a16="http://schemas.microsoft.com/office/drawing/2014/main" id="{BCD3130A-1E5C-8DE7-831E-73D500BF2C2F}"/>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5" name="Rectangle 227">
                  <a:extLst>
                    <a:ext uri="{FF2B5EF4-FFF2-40B4-BE49-F238E27FC236}">
                      <a16:creationId xmlns:a16="http://schemas.microsoft.com/office/drawing/2014/main" id="{95F2A892-033D-6E2F-038B-78F2F780C3A3}"/>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6" name="Rectangle 228">
                  <a:extLst>
                    <a:ext uri="{FF2B5EF4-FFF2-40B4-BE49-F238E27FC236}">
                      <a16:creationId xmlns:a16="http://schemas.microsoft.com/office/drawing/2014/main" id="{CDF9F9F2-CAC6-BCE5-33A8-EB42D08A5E94}"/>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grpSp>
          <p:cxnSp>
            <p:nvCxnSpPr>
              <p:cNvPr id="18" name="直接连接符 17">
                <a:extLst>
                  <a:ext uri="{FF2B5EF4-FFF2-40B4-BE49-F238E27FC236}">
                    <a16:creationId xmlns:a16="http://schemas.microsoft.com/office/drawing/2014/main" id="{4F077120-C838-B11B-E112-2F3F5F3AE6F9}"/>
                  </a:ext>
                </a:extLst>
              </p:cNvPr>
              <p:cNvCxnSpPr/>
              <p:nvPr/>
            </p:nvCxnSpPr>
            <p:spPr>
              <a:xfrm flipH="1">
                <a:off x="6991236" y="1803529"/>
                <a:ext cx="1803222" cy="0"/>
              </a:xfrm>
              <a:prstGeom prst="line">
                <a:avLst/>
              </a:prstGeom>
              <a:grpFill/>
              <a:ln w="6350" cap="flat" cmpd="sng" algn="ctr">
                <a:gradFill flip="none" rotWithShape="1">
                  <a:gsLst>
                    <a:gs pos="0">
                      <a:srgbClr val="ECBD81">
                        <a:alpha val="25000"/>
                      </a:srgbClr>
                    </a:gs>
                    <a:gs pos="100000">
                      <a:srgbClr val="ECBD81">
                        <a:alpha val="0"/>
                      </a:srgbClr>
                    </a:gs>
                  </a:gsLst>
                  <a:lin ang="0" scaled="1"/>
                  <a:tileRect/>
                </a:gradFill>
                <a:prstDash val="solid"/>
                <a:miter lim="800000"/>
              </a:ln>
              <a:effectLst/>
            </p:spPr>
          </p:cxnSp>
        </p:grpSp>
        <p:sp>
          <p:nvSpPr>
            <p:cNvPr id="10" name="矩形 7">
              <a:extLst>
                <a:ext uri="{FF2B5EF4-FFF2-40B4-BE49-F238E27FC236}">
                  <a16:creationId xmlns:a16="http://schemas.microsoft.com/office/drawing/2014/main" id="{65DE622E-C461-4B56-FA6C-8222D58C63B2}"/>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11" name="任意多边形: 形状 10">
              <a:extLst>
                <a:ext uri="{FF2B5EF4-FFF2-40B4-BE49-F238E27FC236}">
                  <a16:creationId xmlns:a16="http://schemas.microsoft.com/office/drawing/2014/main" id="{B1B3D67B-2737-3201-75F5-1367E6C3C904}"/>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685800" eaLnBrk="1" fontAlgn="auto" latinLnBrk="0" hangingPunct="1">
                <a:lnSpc>
                  <a:spcPct val="130000"/>
                </a:lnSpc>
                <a:spcBef>
                  <a:spcPts val="0"/>
                </a:spcBef>
                <a:spcAft>
                  <a:spcPts val="0"/>
                </a:spcAft>
                <a:buClrTx/>
                <a:buSzTx/>
                <a:buFontTx/>
                <a:buNone/>
                <a:tabLst/>
                <a:defRPr/>
              </a:pPr>
              <a:endParaRPr kumimoji="0" lang="en-US" altLang="zh-CN" sz="2400" b="0" i="0" u="none" strike="noStrike" kern="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endParaRPr>
            </a:p>
          </p:txBody>
        </p:sp>
        <p:sp>
          <p:nvSpPr>
            <p:cNvPr id="12" name="矩形 7">
              <a:extLst>
                <a:ext uri="{FF2B5EF4-FFF2-40B4-BE49-F238E27FC236}">
                  <a16:creationId xmlns:a16="http://schemas.microsoft.com/office/drawing/2014/main" id="{88E626DE-4463-64C5-1998-E63FC88EDD9E}"/>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13" name="任意多边形: 形状 12">
              <a:extLst>
                <a:ext uri="{FF2B5EF4-FFF2-40B4-BE49-F238E27FC236}">
                  <a16:creationId xmlns:a16="http://schemas.microsoft.com/office/drawing/2014/main" id="{0807CCB9-E42C-EB64-5F5C-8B15C25C73CE}"/>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685800" eaLnBrk="1" fontAlgn="auto" latinLnBrk="0" hangingPunct="1">
                <a:lnSpc>
                  <a:spcPct val="130000"/>
                </a:lnSpc>
                <a:spcBef>
                  <a:spcPts val="0"/>
                </a:spcBef>
                <a:spcAft>
                  <a:spcPts val="0"/>
                </a:spcAft>
                <a:buClrTx/>
                <a:buSzTx/>
                <a:buFontTx/>
                <a:buNone/>
                <a:tabLst/>
                <a:defRPr/>
              </a:pPr>
              <a:endParaRPr kumimoji="0" lang="en-US" altLang="zh-CN" sz="2400" b="0" i="0" u="none" strike="noStrike" kern="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endParaRPr>
            </a:p>
          </p:txBody>
        </p:sp>
        <p:sp>
          <p:nvSpPr>
            <p:cNvPr id="14" name="文本框 13">
              <a:extLst>
                <a:ext uri="{FF2B5EF4-FFF2-40B4-BE49-F238E27FC236}">
                  <a16:creationId xmlns:a16="http://schemas.microsoft.com/office/drawing/2014/main" id="{EB9DD8B9-19E3-C86B-12B2-D55A5133C1AF}"/>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ysClr val="window" lastClr="FFFFFF"/>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5" name="矩形 7">
              <a:extLst>
                <a:ext uri="{FF2B5EF4-FFF2-40B4-BE49-F238E27FC236}">
                  <a16:creationId xmlns:a16="http://schemas.microsoft.com/office/drawing/2014/main" id="{3EF3BEA8-F656-B397-1AD7-55BBD49DA58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grpSp>
      <p:sp>
        <p:nvSpPr>
          <p:cNvPr id="110" name="文本框 109">
            <a:extLst>
              <a:ext uri="{FF2B5EF4-FFF2-40B4-BE49-F238E27FC236}">
                <a16:creationId xmlns:a16="http://schemas.microsoft.com/office/drawing/2014/main" id="{39A8A44A-1D82-040D-792C-ADD798739568}"/>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ysClr val="window" lastClr="FFFFFF">
                <a:alpha val="26000"/>
              </a:sys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800" b="0" i="0" u="none" strike="noStrike" kern="0" cap="none" spc="0" normalizeH="0" baseline="0" noProof="0" dirty="0">
              <a:ln>
                <a:solidFill>
                  <a:prstClr val="white">
                    <a:alpha val="26000"/>
                  </a:prstClr>
                </a:solidFill>
              </a:ln>
              <a:noFill/>
              <a:effectLst/>
              <a:uLnTx/>
              <a:uFillTx/>
              <a:latin typeface="Bahnschrift SemiBold"/>
              <a:ea typeface="OPPOSans R"/>
            </a:endParaRPr>
          </a:p>
        </p:txBody>
      </p:sp>
      <p:pic>
        <p:nvPicPr>
          <p:cNvPr id="111" name="图片 110">
            <a:extLst>
              <a:ext uri="{FF2B5EF4-FFF2-40B4-BE49-F238E27FC236}">
                <a16:creationId xmlns:a16="http://schemas.microsoft.com/office/drawing/2014/main" id="{2D9FD74B-02DB-A7D3-E5B9-7AEE4B2F53E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975114" y="8439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112" name="直接连接符 111">
            <a:extLst>
              <a:ext uri="{FF2B5EF4-FFF2-40B4-BE49-F238E27FC236}">
                <a16:creationId xmlns:a16="http://schemas.microsoft.com/office/drawing/2014/main" id="{290AE667-9CCF-6507-41BB-21B03009D37C}"/>
              </a:ext>
            </a:extLst>
          </p:cNvPr>
          <p:cNvCxnSpPr>
            <a:cxnSpLocks/>
          </p:cNvCxnSpPr>
          <p:nvPr/>
        </p:nvCxnSpPr>
        <p:spPr>
          <a:xfrm flipH="1">
            <a:off x="6991482" y="10544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113" name="矩形 7">
            <a:extLst>
              <a:ext uri="{FF2B5EF4-FFF2-40B4-BE49-F238E27FC236}">
                <a16:creationId xmlns:a16="http://schemas.microsoft.com/office/drawing/2014/main" id="{2E9B15CF-3760-5F1E-50AA-C47E71217C04}"/>
              </a:ext>
            </a:extLst>
          </p:cNvPr>
          <p:cNvSpPr/>
          <p:nvPr/>
        </p:nvSpPr>
        <p:spPr>
          <a:xfrm flipH="1" flipV="1">
            <a:off x="45041" y="28309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矩形 7">
            <a:extLst>
              <a:ext uri="{FF2B5EF4-FFF2-40B4-BE49-F238E27FC236}">
                <a16:creationId xmlns:a16="http://schemas.microsoft.com/office/drawing/2014/main" id="{E92A979A-040F-D97B-CDFB-C523EB9021B4}"/>
              </a:ext>
            </a:extLst>
          </p:cNvPr>
          <p:cNvSpPr/>
          <p:nvPr/>
        </p:nvSpPr>
        <p:spPr>
          <a:xfrm flipH="1" flipV="1">
            <a:off x="-329095" y="31668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文本框 114">
            <a:extLst>
              <a:ext uri="{FF2B5EF4-FFF2-40B4-BE49-F238E27FC236}">
                <a16:creationId xmlns:a16="http://schemas.microsoft.com/office/drawing/2014/main" id="{50066349-1779-F8A1-A967-AE1E0E9F021C}"/>
              </a:ext>
            </a:extLst>
          </p:cNvPr>
          <p:cNvSpPr txBox="1"/>
          <p:nvPr/>
        </p:nvSpPr>
        <p:spPr>
          <a:xfrm>
            <a:off x="5565039" y="1582392"/>
            <a:ext cx="3319402" cy="707886"/>
          </a:xfrm>
          <a:prstGeom prst="rect">
            <a:avLst/>
          </a:prstGeom>
          <a:noFill/>
        </p:spPr>
        <p:txBody>
          <a:bodyPr wrap="square" rtlCol="0">
            <a:spAutoFit/>
          </a:bodyPr>
          <a:lstStyle/>
          <a:p>
            <a:r>
              <a:rPr lang="en-US" altLang="zh-CN" sz="4000" dirty="0">
                <a:gradFill>
                  <a:gsLst>
                    <a:gs pos="0">
                      <a:schemeClr val="bg1"/>
                    </a:gs>
                    <a:gs pos="100000">
                      <a:srgbClr val="00FFFF"/>
                    </a:gs>
                  </a:gsLst>
                  <a:lin ang="2700000" scaled="1"/>
                </a:gradFill>
                <a:latin typeface="+mj-ea"/>
                <a:ea typeface="+mj-ea"/>
              </a:rPr>
              <a:t>1.01</a:t>
            </a:r>
            <a:r>
              <a:rPr lang="zh-CN" altLang="en-US" sz="4000" dirty="0">
                <a:gradFill>
                  <a:gsLst>
                    <a:gs pos="0">
                      <a:schemeClr val="bg1"/>
                    </a:gs>
                    <a:gs pos="100000">
                      <a:srgbClr val="00FFFF"/>
                    </a:gs>
                  </a:gsLst>
                  <a:lin ang="2700000" scaled="1"/>
                </a:gradFill>
                <a:latin typeface="+mj-ea"/>
                <a:ea typeface="+mj-ea"/>
              </a:rPr>
              <a:t>的</a:t>
            </a:r>
            <a:r>
              <a:rPr lang="en-US" altLang="zh-CN" sz="4000" dirty="0">
                <a:gradFill>
                  <a:gsLst>
                    <a:gs pos="0">
                      <a:schemeClr val="bg1"/>
                    </a:gs>
                    <a:gs pos="100000">
                      <a:srgbClr val="00FFFF"/>
                    </a:gs>
                  </a:gsLst>
                  <a:lin ang="2700000" scaled="1"/>
                </a:gradFill>
                <a:latin typeface="+mj-ea"/>
                <a:ea typeface="+mj-ea"/>
              </a:rPr>
              <a:t>N</a:t>
            </a:r>
            <a:r>
              <a:rPr lang="zh-CN" altLang="en-US" sz="4000" dirty="0">
                <a:gradFill>
                  <a:gsLst>
                    <a:gs pos="0">
                      <a:schemeClr val="bg1"/>
                    </a:gs>
                    <a:gs pos="100000">
                      <a:srgbClr val="00FFFF"/>
                    </a:gs>
                  </a:gsLst>
                  <a:lin ang="2700000" scaled="1"/>
                </a:gradFill>
                <a:latin typeface="+mj-ea"/>
                <a:ea typeface="+mj-ea"/>
              </a:rPr>
              <a:t>次方</a:t>
            </a:r>
          </a:p>
        </p:txBody>
      </p:sp>
      <p:sp>
        <p:nvSpPr>
          <p:cNvPr id="117" name="文本框 116">
            <a:extLst>
              <a:ext uri="{FF2B5EF4-FFF2-40B4-BE49-F238E27FC236}">
                <a16:creationId xmlns:a16="http://schemas.microsoft.com/office/drawing/2014/main" id="{801BEB10-A8FA-CC52-D62A-18D08F93E076}"/>
              </a:ext>
            </a:extLst>
          </p:cNvPr>
          <p:cNvSpPr txBox="1"/>
          <p:nvPr/>
        </p:nvSpPr>
        <p:spPr>
          <a:xfrm>
            <a:off x="2828689" y="28226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Irene_zong</a:t>
            </a:r>
            <a:endParaRPr lang="en-US" altLang="zh-CN" sz="1400" spc="100" dirty="0">
              <a:solidFill>
                <a:srgbClr val="00FFFF"/>
              </a:solidFill>
              <a:latin typeface="+mj-ea"/>
              <a:ea typeface="+mj-ea"/>
            </a:endParaRPr>
          </a:p>
        </p:txBody>
      </p:sp>
      <p:grpSp>
        <p:nvGrpSpPr>
          <p:cNvPr id="118" name="组合 117">
            <a:extLst>
              <a:ext uri="{FF2B5EF4-FFF2-40B4-BE49-F238E27FC236}">
                <a16:creationId xmlns:a16="http://schemas.microsoft.com/office/drawing/2014/main" id="{A77BC32B-25FB-0711-141B-5C6B1A6D4A92}"/>
              </a:ext>
            </a:extLst>
          </p:cNvPr>
          <p:cNvGrpSpPr/>
          <p:nvPr/>
        </p:nvGrpSpPr>
        <p:grpSpPr>
          <a:xfrm>
            <a:off x="2881467" y="771827"/>
            <a:ext cx="2009205" cy="1986058"/>
            <a:chOff x="2906867" y="3508800"/>
            <a:chExt cx="2009205" cy="1986058"/>
          </a:xfrm>
        </p:grpSpPr>
        <p:cxnSp>
          <p:nvCxnSpPr>
            <p:cNvPr id="119" name="直接连接符 118">
              <a:extLst>
                <a:ext uri="{FF2B5EF4-FFF2-40B4-BE49-F238E27FC236}">
                  <a16:creationId xmlns:a16="http://schemas.microsoft.com/office/drawing/2014/main" id="{1FD3DD76-D011-34F6-0FEE-A94007B6AB87}"/>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875B5EC8-D230-0CA1-704A-AA62AE35F313}"/>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1" name="组合 120">
              <a:extLst>
                <a:ext uri="{FF2B5EF4-FFF2-40B4-BE49-F238E27FC236}">
                  <a16:creationId xmlns:a16="http://schemas.microsoft.com/office/drawing/2014/main" id="{18F6C915-30A1-86EE-85D6-9BFDB996EF82}"/>
                </a:ext>
              </a:extLst>
            </p:cNvPr>
            <p:cNvGrpSpPr/>
            <p:nvPr/>
          </p:nvGrpSpPr>
          <p:grpSpPr>
            <a:xfrm flipH="1">
              <a:off x="4745571" y="3508800"/>
              <a:ext cx="170501" cy="170501"/>
              <a:chOff x="2968869" y="10878820"/>
              <a:chExt cx="276484" cy="276484"/>
            </a:xfrm>
          </p:grpSpPr>
          <p:cxnSp>
            <p:nvCxnSpPr>
              <p:cNvPr id="128" name="直接连接符 127">
                <a:extLst>
                  <a:ext uri="{FF2B5EF4-FFF2-40B4-BE49-F238E27FC236}">
                    <a16:creationId xmlns:a16="http://schemas.microsoft.com/office/drawing/2014/main" id="{97396CE4-8290-0F79-FA2E-5742BA827754}"/>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807E6981-375D-0C1E-B9CC-883802938296}"/>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22" name="组合 121">
              <a:extLst>
                <a:ext uri="{FF2B5EF4-FFF2-40B4-BE49-F238E27FC236}">
                  <a16:creationId xmlns:a16="http://schemas.microsoft.com/office/drawing/2014/main" id="{780A33F9-FEC0-87D1-80C0-5F140AEAC080}"/>
                </a:ext>
              </a:extLst>
            </p:cNvPr>
            <p:cNvGrpSpPr/>
            <p:nvPr/>
          </p:nvGrpSpPr>
          <p:grpSpPr>
            <a:xfrm flipH="1" flipV="1">
              <a:off x="4745571" y="5324357"/>
              <a:ext cx="170501" cy="170501"/>
              <a:chOff x="2968869" y="10878820"/>
              <a:chExt cx="276484" cy="276484"/>
            </a:xfrm>
          </p:grpSpPr>
          <p:cxnSp>
            <p:nvCxnSpPr>
              <p:cNvPr id="126" name="直接连接符 125">
                <a:extLst>
                  <a:ext uri="{FF2B5EF4-FFF2-40B4-BE49-F238E27FC236}">
                    <a16:creationId xmlns:a16="http://schemas.microsoft.com/office/drawing/2014/main" id="{AEF58235-FF5B-6B9B-B2C6-799E87CC0DF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F2F96863-1D5F-8B6D-F1B5-85AFCD1B102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23" name="组合 122">
              <a:extLst>
                <a:ext uri="{FF2B5EF4-FFF2-40B4-BE49-F238E27FC236}">
                  <a16:creationId xmlns:a16="http://schemas.microsoft.com/office/drawing/2014/main" id="{98DF24B8-8B4B-E915-4B12-03298A45A9D1}"/>
                </a:ext>
              </a:extLst>
            </p:cNvPr>
            <p:cNvGrpSpPr/>
            <p:nvPr/>
          </p:nvGrpSpPr>
          <p:grpSpPr>
            <a:xfrm flipV="1">
              <a:off x="2906867" y="5324357"/>
              <a:ext cx="170501" cy="170501"/>
              <a:chOff x="2968869" y="10878820"/>
              <a:chExt cx="276484" cy="276484"/>
            </a:xfrm>
          </p:grpSpPr>
          <p:cxnSp>
            <p:nvCxnSpPr>
              <p:cNvPr id="124" name="直接连接符 123">
                <a:extLst>
                  <a:ext uri="{FF2B5EF4-FFF2-40B4-BE49-F238E27FC236}">
                    <a16:creationId xmlns:a16="http://schemas.microsoft.com/office/drawing/2014/main" id="{8700E4E8-6225-996C-71F1-A46158D64C1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56019F96-105A-7409-0980-D28B8F85B853}"/>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30" name="文本框 129">
            <a:extLst>
              <a:ext uri="{FF2B5EF4-FFF2-40B4-BE49-F238E27FC236}">
                <a16:creationId xmlns:a16="http://schemas.microsoft.com/office/drawing/2014/main" id="{FFFACECB-8CC7-42EA-4007-2C3443B9CE8D}"/>
              </a:ext>
            </a:extLst>
          </p:cNvPr>
          <p:cNvSpPr txBox="1"/>
          <p:nvPr/>
        </p:nvSpPr>
        <p:spPr>
          <a:xfrm>
            <a:off x="522886" y="5379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157295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369404" y="2185628"/>
            <a:ext cx="3453188"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1.01</a:t>
            </a:r>
            <a:r>
              <a:rPr lang="zh-CN" altLang="en-US" sz="3200" dirty="0">
                <a:solidFill>
                  <a:schemeClr val="tx1">
                    <a:lumMod val="95000"/>
                    <a:lumOff val="5000"/>
                  </a:schemeClr>
                </a:solidFill>
                <a:latin typeface="OPPOSans H"/>
                <a:ea typeface="OPPOSans H"/>
              </a:rPr>
              <a:t>的</a:t>
            </a:r>
            <a:r>
              <a:rPr lang="en-US" altLang="zh-CN" sz="3200" dirty="0">
                <a:solidFill>
                  <a:schemeClr val="tx1">
                    <a:lumMod val="95000"/>
                    <a:lumOff val="5000"/>
                  </a:schemeClr>
                </a:solidFill>
                <a:latin typeface="OPPOSans H"/>
                <a:ea typeface="OPPOSans H"/>
              </a:rPr>
              <a:t>N</a:t>
            </a:r>
            <a:r>
              <a:rPr lang="zh-CN" altLang="en-US" sz="3200" dirty="0">
                <a:solidFill>
                  <a:schemeClr val="tx1">
                    <a:lumMod val="95000"/>
                    <a:lumOff val="5000"/>
                  </a:schemeClr>
                </a:solidFill>
                <a:latin typeface="OPPOSans H"/>
                <a:ea typeface="OPPOSans H"/>
              </a:rPr>
              <a:t>次方</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组合 96">
            <a:extLst>
              <a:ext uri="{FF2B5EF4-FFF2-40B4-BE49-F238E27FC236}">
                <a16:creationId xmlns:a16="http://schemas.microsoft.com/office/drawing/2014/main" id="{95AF43F0-AFBA-F011-A721-7E66B3F8E98C}"/>
              </a:ext>
            </a:extLst>
          </p:cNvPr>
          <p:cNvGrpSpPr/>
          <p:nvPr/>
        </p:nvGrpSpPr>
        <p:grpSpPr>
          <a:xfrm>
            <a:off x="7122461" y="845080"/>
            <a:ext cx="2270299" cy="1442898"/>
            <a:chOff x="7207076" y="718080"/>
            <a:chExt cx="2270299" cy="1442898"/>
          </a:xfrm>
        </p:grpSpPr>
        <p:sp>
          <p:nvSpPr>
            <p:cNvPr id="3" name="文本框 2">
              <a:extLst>
                <a:ext uri="{FF2B5EF4-FFF2-40B4-BE49-F238E27FC236}">
                  <a16:creationId xmlns:a16="http://schemas.microsoft.com/office/drawing/2014/main" id="{C95440CA-B64E-046D-2D43-D7E43A32526B}"/>
                </a:ext>
              </a:extLst>
            </p:cNvPr>
            <p:cNvSpPr txBox="1"/>
            <p:nvPr/>
          </p:nvSpPr>
          <p:spPr>
            <a:xfrm>
              <a:off x="7207076" y="718080"/>
              <a:ext cx="2270299" cy="1231106"/>
            </a:xfrm>
            <a:prstGeom prst="rect">
              <a:avLst/>
            </a:prstGeom>
            <a:noFill/>
          </p:spPr>
          <p:txBody>
            <a:bodyPr wrap="square" lIns="0" tIns="0" rIns="0" bIns="0" rtlCol="0" anchor="t">
              <a:spAutoFit/>
            </a:bodyPr>
            <a:lstStyle/>
            <a:p>
              <a:pPr algn="dist"/>
              <a:r>
                <a:rPr lang="zh-CN" altLang="en-US" sz="8000" dirty="0">
                  <a:gradFill>
                    <a:gsLst>
                      <a:gs pos="1000">
                        <a:schemeClr val="accent1">
                          <a:lumMod val="60000"/>
                          <a:lumOff val="40000"/>
                        </a:schemeClr>
                      </a:gs>
                      <a:gs pos="100000">
                        <a:schemeClr val="accent1">
                          <a:lumMod val="40000"/>
                          <a:lumOff val="60000"/>
                        </a:schemeClr>
                      </a:gs>
                    </a:gsLst>
                    <a:lin ang="5400000" scaled="0"/>
                  </a:gradFill>
                  <a:latin typeface="+mj-ea"/>
                  <a:ea typeface="+mj-ea"/>
                </a:rPr>
                <a:t>目录</a:t>
              </a:r>
            </a:p>
          </p:txBody>
        </p:sp>
        <p:sp>
          <p:nvSpPr>
            <p:cNvPr id="4" name="文本框 3">
              <a:extLst>
                <a:ext uri="{FF2B5EF4-FFF2-40B4-BE49-F238E27FC236}">
                  <a16:creationId xmlns:a16="http://schemas.microsoft.com/office/drawing/2014/main" id="{FCC9C906-EBE3-001B-0169-C91696E299F1}"/>
                </a:ext>
              </a:extLst>
            </p:cNvPr>
            <p:cNvSpPr txBox="1"/>
            <p:nvPr/>
          </p:nvSpPr>
          <p:spPr>
            <a:xfrm>
              <a:off x="7343774" y="1914757"/>
              <a:ext cx="2076451" cy="246221"/>
            </a:xfrm>
            <a:prstGeom prst="rect">
              <a:avLst/>
            </a:prstGeom>
            <a:noFill/>
          </p:spPr>
          <p:txBody>
            <a:bodyPr wrap="square" lIns="0" tIns="0" rIns="0" bIns="0" rtlCol="0" anchor="t">
              <a:spAutoFit/>
            </a:bodyPr>
            <a:lstStyle/>
            <a:p>
              <a:pPr algn="dist"/>
              <a:r>
                <a:rPr lang="en-US" altLang="zh-CN" sz="1600" dirty="0">
                  <a:solidFill>
                    <a:schemeClr val="accent1"/>
                  </a:solidFill>
                </a:rPr>
                <a:t>CONTENTS</a:t>
              </a:r>
              <a:endParaRPr lang="zh-CN" altLang="en-US" sz="1600" dirty="0">
                <a:solidFill>
                  <a:schemeClr val="accent1"/>
                </a:solidFill>
              </a:endParaRPr>
            </a:p>
          </p:txBody>
        </p:sp>
      </p:grpSp>
      <p:grpSp>
        <p:nvGrpSpPr>
          <p:cNvPr id="50" name="组合 49">
            <a:extLst>
              <a:ext uri="{FF2B5EF4-FFF2-40B4-BE49-F238E27FC236}">
                <a16:creationId xmlns:a16="http://schemas.microsoft.com/office/drawing/2014/main" id="{B1365313-0A25-B63A-3025-3BAC683720FA}"/>
              </a:ext>
            </a:extLst>
          </p:cNvPr>
          <p:cNvGrpSpPr/>
          <p:nvPr/>
        </p:nvGrpSpPr>
        <p:grpSpPr>
          <a:xfrm>
            <a:off x="5648998" y="3068163"/>
            <a:ext cx="2437115" cy="830997"/>
            <a:chOff x="6001499" y="3616857"/>
            <a:chExt cx="2437115" cy="830997"/>
          </a:xfrm>
        </p:grpSpPr>
        <p:sp>
          <p:nvSpPr>
            <p:cNvPr id="51" name="文本框 50">
              <a:extLst>
                <a:ext uri="{FF2B5EF4-FFF2-40B4-BE49-F238E27FC236}">
                  <a16:creationId xmlns:a16="http://schemas.microsoft.com/office/drawing/2014/main" id="{F93D859E-A696-12D8-07DC-5660765B91CF}"/>
                </a:ext>
              </a:extLst>
            </p:cNvPr>
            <p:cNvSpPr txBox="1"/>
            <p:nvPr/>
          </p:nvSpPr>
          <p:spPr>
            <a:xfrm>
              <a:off x="6972429" y="3751512"/>
              <a:ext cx="1466185" cy="123111"/>
            </a:xfrm>
            <a:prstGeom prst="rect">
              <a:avLst/>
            </a:prstGeom>
            <a:noFill/>
          </p:spPr>
          <p:txBody>
            <a:bodyPr wrap="square" lIns="0" tIns="0" rIns="0" bIns="0">
              <a:spAutoFit/>
            </a:bodyPr>
            <a:lstStyle>
              <a:defPPr>
                <a:defRPr lang="zh-CN"/>
              </a:defPPr>
              <a:lvl1pPr algn="dist">
                <a:defRPr sz="1600">
                  <a:solidFill>
                    <a:schemeClr val="tx1">
                      <a:lumMod val="50000"/>
                      <a:lumOff val="50000"/>
                    </a:schemeClr>
                  </a:solidFill>
                  <a:ea typeface="+mj-ea"/>
                  <a:cs typeface="+mn-ea"/>
                </a:defRPr>
              </a:lvl1pPr>
            </a:lstStyle>
            <a:p>
              <a:pPr algn="l"/>
              <a:r>
                <a:rPr lang="en-US" altLang="zh-CN" sz="800" dirty="0">
                  <a:solidFill>
                    <a:schemeClr val="accent1">
                      <a:lumMod val="40000"/>
                      <a:lumOff val="60000"/>
                      <a:alpha val="70000"/>
                    </a:schemeClr>
                  </a:solidFill>
                  <a:sym typeface="+mn-lt"/>
                </a:rPr>
                <a:t>Research Background</a:t>
              </a:r>
            </a:p>
          </p:txBody>
        </p:sp>
        <p:sp>
          <p:nvSpPr>
            <p:cNvPr id="52" name="文本框 51">
              <a:extLst>
                <a:ext uri="{FF2B5EF4-FFF2-40B4-BE49-F238E27FC236}">
                  <a16:creationId xmlns:a16="http://schemas.microsoft.com/office/drawing/2014/main" id="{7FBD24B7-1316-2AFB-DE8E-E6320B308F1C}"/>
                </a:ext>
              </a:extLst>
            </p:cNvPr>
            <p:cNvSpPr txBox="1"/>
            <p:nvPr/>
          </p:nvSpPr>
          <p:spPr>
            <a:xfrm>
              <a:off x="6001499" y="3616857"/>
              <a:ext cx="787075" cy="830997"/>
            </a:xfrm>
            <a:prstGeom prst="rect">
              <a:avLst/>
            </a:prstGeom>
            <a:noFill/>
          </p:spPr>
          <p:txBody>
            <a:bodyPr wrap="none" lIns="0" tIns="0" rIns="0" bIns="0">
              <a:spAutoFit/>
            </a:bodyPr>
            <a:lstStyle/>
            <a:p>
              <a:r>
                <a:rPr lang="en-US" altLang="zh-CN" sz="5400" dirty="0">
                  <a:ln w="12700">
                    <a:gradFill>
                      <a:gsLst>
                        <a:gs pos="0">
                          <a:schemeClr val="accent1"/>
                        </a:gs>
                        <a:gs pos="100000">
                          <a:schemeClr val="accent1">
                            <a:lumMod val="40000"/>
                            <a:lumOff val="60000"/>
                          </a:schemeClr>
                        </a:gs>
                      </a:gsLst>
                      <a:lin ang="5400000" scaled="1"/>
                    </a:gradFill>
                  </a:ln>
                  <a:noFill/>
                  <a:latin typeface="+mj-lt"/>
                  <a:ea typeface="思源黑体 CN Heavy" panose="020B0A00000000000000" pitchFamily="34" charset="-122"/>
                  <a:cs typeface="阿里巴巴普惠体 B" panose="00020600040101010101" pitchFamily="18" charset="-122"/>
                </a:rPr>
                <a:t>01</a:t>
              </a:r>
            </a:p>
          </p:txBody>
        </p:sp>
        <p:sp>
          <p:nvSpPr>
            <p:cNvPr id="53" name="文本框 52">
              <a:extLst>
                <a:ext uri="{FF2B5EF4-FFF2-40B4-BE49-F238E27FC236}">
                  <a16:creationId xmlns:a16="http://schemas.microsoft.com/office/drawing/2014/main" id="{C67117F3-3B5C-982C-78F7-1F0A1C1B4C93}"/>
                </a:ext>
              </a:extLst>
            </p:cNvPr>
            <p:cNvSpPr txBox="1"/>
            <p:nvPr/>
          </p:nvSpPr>
          <p:spPr>
            <a:xfrm>
              <a:off x="6951370" y="3957156"/>
              <a:ext cx="1426820" cy="430887"/>
            </a:xfrm>
            <a:prstGeom prst="rect">
              <a:avLst/>
            </a:prstGeom>
            <a:noFill/>
          </p:spPr>
          <p:txBody>
            <a:bodyPr wrap="square" lIns="0" tIns="0" rIns="0" bIns="0">
              <a:spAutoFit/>
            </a:bodyPr>
            <a:lstStyle/>
            <a:p>
              <a:pPr algn="dist"/>
              <a:r>
                <a:rPr lang="zh-CN" altLang="en-US" sz="2800" dirty="0">
                  <a:gradFill>
                    <a:gsLst>
                      <a:gs pos="0">
                        <a:schemeClr val="accent1">
                          <a:lumMod val="60000"/>
                          <a:lumOff val="40000"/>
                        </a:schemeClr>
                      </a:gs>
                      <a:gs pos="100000">
                        <a:schemeClr val="accent1">
                          <a:lumMod val="40000"/>
                          <a:lumOff val="60000"/>
                        </a:schemeClr>
                      </a:gs>
                    </a:gsLst>
                    <a:lin ang="5400000" scaled="0"/>
                  </a:gradFill>
                  <a:effectLst>
                    <a:outerShdw blurRad="63500" dir="2700000" sx="101000" sy="101000" algn="tl" rotWithShape="0">
                      <a:schemeClr val="bg2">
                        <a:lumMod val="50000"/>
                        <a:alpha val="34000"/>
                      </a:schemeClr>
                    </a:outerShdw>
                  </a:effectLst>
                  <a:latin typeface="+mj-ea"/>
                  <a:ea typeface="+mj-ea"/>
                  <a:cs typeface="阿里巴巴普惠体 B" panose="00020600040101010101" pitchFamily="18" charset="-122"/>
                </a:rPr>
                <a:t>研究背景</a:t>
              </a:r>
            </a:p>
          </p:txBody>
        </p:sp>
        <p:grpSp>
          <p:nvGrpSpPr>
            <p:cNvPr id="54" name="组合 53">
              <a:extLst>
                <a:ext uri="{FF2B5EF4-FFF2-40B4-BE49-F238E27FC236}">
                  <a16:creationId xmlns:a16="http://schemas.microsoft.com/office/drawing/2014/main" id="{148A565C-F362-A1E9-2DD0-84BDE79773E4}"/>
                </a:ext>
              </a:extLst>
            </p:cNvPr>
            <p:cNvGrpSpPr/>
            <p:nvPr/>
          </p:nvGrpSpPr>
          <p:grpSpPr>
            <a:xfrm>
              <a:off x="8192891" y="3787949"/>
              <a:ext cx="185299" cy="64178"/>
              <a:chOff x="8035823" y="3787949"/>
              <a:chExt cx="185299" cy="64178"/>
            </a:xfrm>
          </p:grpSpPr>
          <p:cxnSp>
            <p:nvCxnSpPr>
              <p:cNvPr id="55" name="直接连接符 54">
                <a:extLst>
                  <a:ext uri="{FF2B5EF4-FFF2-40B4-BE49-F238E27FC236}">
                    <a16:creationId xmlns:a16="http://schemas.microsoft.com/office/drawing/2014/main" id="{47AC555B-2211-9663-684D-A992F1E607E9}"/>
                  </a:ext>
                </a:extLst>
              </p:cNvPr>
              <p:cNvCxnSpPr>
                <a:cxnSpLocks/>
              </p:cNvCxnSpPr>
              <p:nvPr/>
            </p:nvCxnSpPr>
            <p:spPr>
              <a:xfrm flipH="1">
                <a:off x="8035823"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3C7D27BF-BE5F-A403-C6D8-FFDE2FC34969}"/>
                  </a:ext>
                </a:extLst>
              </p:cNvPr>
              <p:cNvCxnSpPr>
                <a:cxnSpLocks/>
              </p:cNvCxnSpPr>
              <p:nvPr/>
            </p:nvCxnSpPr>
            <p:spPr>
              <a:xfrm flipH="1">
                <a:off x="8064412"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BEB20D52-D97F-864E-A220-306E687AE91D}"/>
                  </a:ext>
                </a:extLst>
              </p:cNvPr>
              <p:cNvCxnSpPr>
                <a:cxnSpLocks/>
              </p:cNvCxnSpPr>
              <p:nvPr/>
            </p:nvCxnSpPr>
            <p:spPr>
              <a:xfrm flipH="1">
                <a:off x="8093001"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0E2BF4DE-2824-AB07-AF43-D298C5A41D85}"/>
                  </a:ext>
                </a:extLst>
              </p:cNvPr>
              <p:cNvCxnSpPr>
                <a:cxnSpLocks/>
              </p:cNvCxnSpPr>
              <p:nvPr/>
            </p:nvCxnSpPr>
            <p:spPr>
              <a:xfrm flipH="1">
                <a:off x="8121590"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94DE3DE9-E0C9-BDA2-E830-A4ED5D6809AA}"/>
                  </a:ext>
                </a:extLst>
              </p:cNvPr>
              <p:cNvCxnSpPr>
                <a:cxnSpLocks/>
              </p:cNvCxnSpPr>
              <p:nvPr/>
            </p:nvCxnSpPr>
            <p:spPr>
              <a:xfrm flipH="1">
                <a:off x="8150179"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5615A745-AF35-6446-2C35-85760AB6395F}"/>
                  </a:ext>
                </a:extLst>
              </p:cNvPr>
              <p:cNvCxnSpPr>
                <a:cxnSpLocks/>
              </p:cNvCxnSpPr>
              <p:nvPr/>
            </p:nvCxnSpPr>
            <p:spPr>
              <a:xfrm flipH="1">
                <a:off x="8178768"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61" name="组合 60">
            <a:extLst>
              <a:ext uri="{FF2B5EF4-FFF2-40B4-BE49-F238E27FC236}">
                <a16:creationId xmlns:a16="http://schemas.microsoft.com/office/drawing/2014/main" id="{0763347F-4DF6-6DDA-A1D7-7CA399C68F41}"/>
              </a:ext>
            </a:extLst>
          </p:cNvPr>
          <p:cNvGrpSpPr/>
          <p:nvPr/>
        </p:nvGrpSpPr>
        <p:grpSpPr>
          <a:xfrm>
            <a:off x="8489531" y="3068162"/>
            <a:ext cx="2376691" cy="830997"/>
            <a:chOff x="6001499" y="3616857"/>
            <a:chExt cx="2376691" cy="830997"/>
          </a:xfrm>
        </p:grpSpPr>
        <p:sp>
          <p:nvSpPr>
            <p:cNvPr id="62" name="文本框 61">
              <a:extLst>
                <a:ext uri="{FF2B5EF4-FFF2-40B4-BE49-F238E27FC236}">
                  <a16:creationId xmlns:a16="http://schemas.microsoft.com/office/drawing/2014/main" id="{2C7A46BA-7057-FFBD-DE7D-C46860BE6C7C}"/>
                </a:ext>
              </a:extLst>
            </p:cNvPr>
            <p:cNvSpPr txBox="1"/>
            <p:nvPr/>
          </p:nvSpPr>
          <p:spPr>
            <a:xfrm>
              <a:off x="6972430" y="3751512"/>
              <a:ext cx="1063350" cy="123111"/>
            </a:xfrm>
            <a:prstGeom prst="rect">
              <a:avLst/>
            </a:prstGeom>
            <a:noFill/>
          </p:spPr>
          <p:txBody>
            <a:bodyPr wrap="square" lIns="0" tIns="0" rIns="0" bIns="0">
              <a:spAutoFit/>
            </a:bodyPr>
            <a:lstStyle>
              <a:defPPr>
                <a:defRPr lang="zh-CN"/>
              </a:defPPr>
              <a:lvl1pPr algn="dist">
                <a:defRPr sz="1600">
                  <a:solidFill>
                    <a:schemeClr val="tx1">
                      <a:lumMod val="50000"/>
                      <a:lumOff val="50000"/>
                    </a:schemeClr>
                  </a:solidFill>
                  <a:ea typeface="+mj-ea"/>
                  <a:cs typeface="+mn-ea"/>
                </a:defRPr>
              </a:lvl1pPr>
            </a:lstStyle>
            <a:p>
              <a:pPr algn="l"/>
              <a:r>
                <a:rPr lang="en-US" altLang="zh-CN" sz="800" dirty="0">
                  <a:solidFill>
                    <a:schemeClr val="accent1">
                      <a:lumMod val="40000"/>
                      <a:lumOff val="60000"/>
                      <a:alpha val="70000"/>
                    </a:schemeClr>
                  </a:solidFill>
                  <a:sym typeface="+mn-lt"/>
                </a:rPr>
                <a:t>Performance Scale</a:t>
              </a:r>
            </a:p>
          </p:txBody>
        </p:sp>
        <p:sp>
          <p:nvSpPr>
            <p:cNvPr id="63" name="文本框 62">
              <a:extLst>
                <a:ext uri="{FF2B5EF4-FFF2-40B4-BE49-F238E27FC236}">
                  <a16:creationId xmlns:a16="http://schemas.microsoft.com/office/drawing/2014/main" id="{8F74CFA7-F9FE-FC31-EE4B-1498EBDC02AF}"/>
                </a:ext>
              </a:extLst>
            </p:cNvPr>
            <p:cNvSpPr txBox="1"/>
            <p:nvPr/>
          </p:nvSpPr>
          <p:spPr>
            <a:xfrm>
              <a:off x="6001499" y="3616857"/>
              <a:ext cx="939360" cy="830997"/>
            </a:xfrm>
            <a:prstGeom prst="rect">
              <a:avLst/>
            </a:prstGeom>
            <a:noFill/>
          </p:spPr>
          <p:txBody>
            <a:bodyPr wrap="none" lIns="0" tIns="0" rIns="0" bIns="0">
              <a:spAutoFit/>
            </a:bodyPr>
            <a:lstStyle/>
            <a:p>
              <a:r>
                <a:rPr lang="en-US" altLang="zh-CN" sz="5400" dirty="0">
                  <a:ln w="12700">
                    <a:gradFill>
                      <a:gsLst>
                        <a:gs pos="0">
                          <a:schemeClr val="accent1"/>
                        </a:gs>
                        <a:gs pos="100000">
                          <a:schemeClr val="accent1">
                            <a:lumMod val="40000"/>
                            <a:lumOff val="60000"/>
                          </a:schemeClr>
                        </a:gs>
                      </a:gsLst>
                      <a:lin ang="5400000" scaled="1"/>
                    </a:gradFill>
                  </a:ln>
                  <a:noFill/>
                  <a:latin typeface="+mj-lt"/>
                  <a:ea typeface="思源黑体 CN Heavy" panose="020B0A00000000000000" pitchFamily="34" charset="-122"/>
                </a:rPr>
                <a:t>02</a:t>
              </a:r>
            </a:p>
          </p:txBody>
        </p:sp>
        <p:sp>
          <p:nvSpPr>
            <p:cNvPr id="64" name="文本框 63">
              <a:extLst>
                <a:ext uri="{FF2B5EF4-FFF2-40B4-BE49-F238E27FC236}">
                  <a16:creationId xmlns:a16="http://schemas.microsoft.com/office/drawing/2014/main" id="{7571455F-F0CB-466B-FF49-03EF33BBD5F6}"/>
                </a:ext>
              </a:extLst>
            </p:cNvPr>
            <p:cNvSpPr txBox="1"/>
            <p:nvPr/>
          </p:nvSpPr>
          <p:spPr>
            <a:xfrm>
              <a:off x="6951370" y="3957156"/>
              <a:ext cx="1426820" cy="430887"/>
            </a:xfrm>
            <a:prstGeom prst="rect">
              <a:avLst/>
            </a:prstGeom>
            <a:noFill/>
          </p:spPr>
          <p:txBody>
            <a:bodyPr wrap="square" lIns="0" tIns="0" rIns="0" bIns="0">
              <a:spAutoFit/>
            </a:bodyPr>
            <a:lstStyle/>
            <a:p>
              <a:pPr algn="dist"/>
              <a:r>
                <a:rPr lang="zh-CN" altLang="en-US" sz="2800" dirty="0">
                  <a:gradFill>
                    <a:gsLst>
                      <a:gs pos="0">
                        <a:schemeClr val="accent1">
                          <a:lumMod val="60000"/>
                          <a:lumOff val="40000"/>
                        </a:schemeClr>
                      </a:gs>
                      <a:gs pos="100000">
                        <a:schemeClr val="accent1">
                          <a:lumMod val="40000"/>
                          <a:lumOff val="60000"/>
                        </a:schemeClr>
                      </a:gs>
                    </a:gsLst>
                    <a:lin ang="5400000" scaled="0"/>
                  </a:gradFill>
                  <a:effectLst>
                    <a:outerShdw blurRad="63500" dir="2700000" sx="101000" sy="101000" algn="tl" rotWithShape="0">
                      <a:schemeClr val="bg2">
                        <a:lumMod val="50000"/>
                        <a:alpha val="34000"/>
                      </a:schemeClr>
                    </a:outerShdw>
                  </a:effectLst>
                  <a:latin typeface="+mj-ea"/>
                  <a:ea typeface="+mj-ea"/>
                </a:rPr>
                <a:t>业绩规模</a:t>
              </a:r>
            </a:p>
          </p:txBody>
        </p:sp>
        <p:grpSp>
          <p:nvGrpSpPr>
            <p:cNvPr id="65" name="组合 64">
              <a:extLst>
                <a:ext uri="{FF2B5EF4-FFF2-40B4-BE49-F238E27FC236}">
                  <a16:creationId xmlns:a16="http://schemas.microsoft.com/office/drawing/2014/main" id="{05EC7755-13C9-6BC6-16DB-C65D9B8D5BBF}"/>
                </a:ext>
              </a:extLst>
            </p:cNvPr>
            <p:cNvGrpSpPr/>
            <p:nvPr/>
          </p:nvGrpSpPr>
          <p:grpSpPr>
            <a:xfrm>
              <a:off x="8192891" y="3787949"/>
              <a:ext cx="185299" cy="64178"/>
              <a:chOff x="8035823" y="3787949"/>
              <a:chExt cx="185299" cy="64178"/>
            </a:xfrm>
          </p:grpSpPr>
          <p:cxnSp>
            <p:nvCxnSpPr>
              <p:cNvPr id="66" name="直接连接符 65">
                <a:extLst>
                  <a:ext uri="{FF2B5EF4-FFF2-40B4-BE49-F238E27FC236}">
                    <a16:creationId xmlns:a16="http://schemas.microsoft.com/office/drawing/2014/main" id="{9DBA600C-213B-4EF4-9D7E-A08D0C90F275}"/>
                  </a:ext>
                </a:extLst>
              </p:cNvPr>
              <p:cNvCxnSpPr>
                <a:cxnSpLocks/>
              </p:cNvCxnSpPr>
              <p:nvPr/>
            </p:nvCxnSpPr>
            <p:spPr>
              <a:xfrm flipH="1">
                <a:off x="8035823"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23A96CA7-2ED2-7231-E4C0-C27541BE44BF}"/>
                  </a:ext>
                </a:extLst>
              </p:cNvPr>
              <p:cNvCxnSpPr>
                <a:cxnSpLocks/>
              </p:cNvCxnSpPr>
              <p:nvPr/>
            </p:nvCxnSpPr>
            <p:spPr>
              <a:xfrm flipH="1">
                <a:off x="8064412"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F87D7B48-7C61-A989-9389-8B77A75F1CB3}"/>
                  </a:ext>
                </a:extLst>
              </p:cNvPr>
              <p:cNvCxnSpPr>
                <a:cxnSpLocks/>
              </p:cNvCxnSpPr>
              <p:nvPr/>
            </p:nvCxnSpPr>
            <p:spPr>
              <a:xfrm flipH="1">
                <a:off x="8093001"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992FDDD9-223C-65BD-E6EA-1E221EDAC560}"/>
                  </a:ext>
                </a:extLst>
              </p:cNvPr>
              <p:cNvCxnSpPr>
                <a:cxnSpLocks/>
              </p:cNvCxnSpPr>
              <p:nvPr/>
            </p:nvCxnSpPr>
            <p:spPr>
              <a:xfrm flipH="1">
                <a:off x="8121590"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AEA4B9FE-232C-5BB1-6C84-34F65D34A975}"/>
                  </a:ext>
                </a:extLst>
              </p:cNvPr>
              <p:cNvCxnSpPr>
                <a:cxnSpLocks/>
              </p:cNvCxnSpPr>
              <p:nvPr/>
            </p:nvCxnSpPr>
            <p:spPr>
              <a:xfrm flipH="1">
                <a:off x="8150179"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C0A2C55B-4FAC-C2AD-26F8-B95E1B838D40}"/>
                  </a:ext>
                </a:extLst>
              </p:cNvPr>
              <p:cNvCxnSpPr>
                <a:cxnSpLocks/>
              </p:cNvCxnSpPr>
              <p:nvPr/>
            </p:nvCxnSpPr>
            <p:spPr>
              <a:xfrm flipH="1">
                <a:off x="8178768"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a:extLst>
              <a:ext uri="{FF2B5EF4-FFF2-40B4-BE49-F238E27FC236}">
                <a16:creationId xmlns:a16="http://schemas.microsoft.com/office/drawing/2014/main" id="{493AF844-4C20-F744-11B6-784D8501C4AA}"/>
              </a:ext>
            </a:extLst>
          </p:cNvPr>
          <p:cNvGrpSpPr/>
          <p:nvPr/>
        </p:nvGrpSpPr>
        <p:grpSpPr>
          <a:xfrm>
            <a:off x="5649339" y="4408524"/>
            <a:ext cx="2437115" cy="830997"/>
            <a:chOff x="6001499" y="3616857"/>
            <a:chExt cx="2437115" cy="830997"/>
          </a:xfrm>
        </p:grpSpPr>
        <p:sp>
          <p:nvSpPr>
            <p:cNvPr id="73" name="文本框 72">
              <a:extLst>
                <a:ext uri="{FF2B5EF4-FFF2-40B4-BE49-F238E27FC236}">
                  <a16:creationId xmlns:a16="http://schemas.microsoft.com/office/drawing/2014/main" id="{093DC056-147D-7FCC-5AB3-103098EB1CCD}"/>
                </a:ext>
              </a:extLst>
            </p:cNvPr>
            <p:cNvSpPr txBox="1"/>
            <p:nvPr/>
          </p:nvSpPr>
          <p:spPr>
            <a:xfrm>
              <a:off x="6972429" y="3751512"/>
              <a:ext cx="1466185" cy="123111"/>
            </a:xfrm>
            <a:prstGeom prst="rect">
              <a:avLst/>
            </a:prstGeom>
            <a:noFill/>
          </p:spPr>
          <p:txBody>
            <a:bodyPr wrap="square" lIns="0" tIns="0" rIns="0" bIns="0">
              <a:spAutoFit/>
            </a:bodyPr>
            <a:lstStyle>
              <a:defPPr>
                <a:defRPr lang="zh-CN"/>
              </a:defPPr>
              <a:lvl1pPr algn="dist">
                <a:defRPr sz="1600">
                  <a:solidFill>
                    <a:schemeClr val="tx1">
                      <a:lumMod val="50000"/>
                      <a:lumOff val="50000"/>
                    </a:schemeClr>
                  </a:solidFill>
                  <a:ea typeface="+mj-ea"/>
                  <a:cs typeface="+mn-ea"/>
                </a:defRPr>
              </a:lvl1pPr>
            </a:lstStyle>
            <a:p>
              <a:pPr algn="l"/>
              <a:r>
                <a:rPr lang="en-US" altLang="zh-CN" sz="800" dirty="0">
                  <a:solidFill>
                    <a:schemeClr val="accent1">
                      <a:lumMod val="40000"/>
                      <a:lumOff val="60000"/>
                      <a:alpha val="70000"/>
                    </a:schemeClr>
                  </a:solidFill>
                  <a:sym typeface="+mn-lt"/>
                </a:rPr>
                <a:t>Operational Performance</a:t>
              </a:r>
            </a:p>
          </p:txBody>
        </p:sp>
        <p:sp>
          <p:nvSpPr>
            <p:cNvPr id="74" name="文本框 73">
              <a:extLst>
                <a:ext uri="{FF2B5EF4-FFF2-40B4-BE49-F238E27FC236}">
                  <a16:creationId xmlns:a16="http://schemas.microsoft.com/office/drawing/2014/main" id="{3AED7B91-2958-DA27-9A1E-E5FA271A7491}"/>
                </a:ext>
              </a:extLst>
            </p:cNvPr>
            <p:cNvSpPr txBox="1"/>
            <p:nvPr/>
          </p:nvSpPr>
          <p:spPr>
            <a:xfrm>
              <a:off x="6001499" y="3616857"/>
              <a:ext cx="939360" cy="830997"/>
            </a:xfrm>
            <a:prstGeom prst="rect">
              <a:avLst/>
            </a:prstGeom>
            <a:noFill/>
          </p:spPr>
          <p:txBody>
            <a:bodyPr wrap="none" lIns="0" tIns="0" rIns="0" bIns="0">
              <a:spAutoFit/>
            </a:bodyPr>
            <a:lstStyle/>
            <a:p>
              <a:r>
                <a:rPr lang="en-US" altLang="zh-CN" sz="5400" dirty="0">
                  <a:ln w="12700">
                    <a:gradFill>
                      <a:gsLst>
                        <a:gs pos="0">
                          <a:schemeClr val="accent1"/>
                        </a:gs>
                        <a:gs pos="100000">
                          <a:schemeClr val="accent1">
                            <a:lumMod val="40000"/>
                            <a:lumOff val="60000"/>
                          </a:schemeClr>
                        </a:gs>
                      </a:gsLst>
                      <a:lin ang="5400000" scaled="1"/>
                    </a:gradFill>
                  </a:ln>
                  <a:noFill/>
                  <a:latin typeface="+mj-lt"/>
                  <a:ea typeface="思源黑体 CN Heavy" panose="020B0A00000000000000" pitchFamily="34" charset="-122"/>
                </a:rPr>
                <a:t>03</a:t>
              </a:r>
            </a:p>
          </p:txBody>
        </p:sp>
        <p:sp>
          <p:nvSpPr>
            <p:cNvPr id="75" name="文本框 74">
              <a:extLst>
                <a:ext uri="{FF2B5EF4-FFF2-40B4-BE49-F238E27FC236}">
                  <a16:creationId xmlns:a16="http://schemas.microsoft.com/office/drawing/2014/main" id="{38738080-4381-8939-44EC-007A635B0024}"/>
                </a:ext>
              </a:extLst>
            </p:cNvPr>
            <p:cNvSpPr txBox="1"/>
            <p:nvPr/>
          </p:nvSpPr>
          <p:spPr>
            <a:xfrm>
              <a:off x="6951370" y="3957156"/>
              <a:ext cx="1426820" cy="430887"/>
            </a:xfrm>
            <a:prstGeom prst="rect">
              <a:avLst/>
            </a:prstGeom>
            <a:noFill/>
          </p:spPr>
          <p:txBody>
            <a:bodyPr wrap="square" lIns="0" tIns="0" rIns="0" bIns="0">
              <a:spAutoFit/>
            </a:bodyPr>
            <a:lstStyle/>
            <a:p>
              <a:pPr algn="dist"/>
              <a:r>
                <a:rPr lang="zh-CN" altLang="en-US" sz="2800" dirty="0">
                  <a:gradFill>
                    <a:gsLst>
                      <a:gs pos="0">
                        <a:schemeClr val="accent1">
                          <a:lumMod val="60000"/>
                          <a:lumOff val="40000"/>
                        </a:schemeClr>
                      </a:gs>
                      <a:gs pos="100000">
                        <a:schemeClr val="accent1">
                          <a:lumMod val="40000"/>
                          <a:lumOff val="60000"/>
                        </a:schemeClr>
                      </a:gs>
                    </a:gsLst>
                    <a:lin ang="5400000" scaled="0"/>
                  </a:gradFill>
                  <a:effectLst>
                    <a:outerShdw blurRad="63500" dir="2700000" sx="101000" sy="101000" algn="tl" rotWithShape="0">
                      <a:schemeClr val="bg2">
                        <a:lumMod val="50000"/>
                        <a:alpha val="34000"/>
                      </a:schemeClr>
                    </a:outerShdw>
                  </a:effectLst>
                  <a:latin typeface="+mj-ea"/>
                  <a:ea typeface="+mj-ea"/>
                </a:rPr>
                <a:t>运营表现</a:t>
              </a:r>
            </a:p>
          </p:txBody>
        </p:sp>
        <p:grpSp>
          <p:nvGrpSpPr>
            <p:cNvPr id="76" name="组合 75">
              <a:extLst>
                <a:ext uri="{FF2B5EF4-FFF2-40B4-BE49-F238E27FC236}">
                  <a16:creationId xmlns:a16="http://schemas.microsoft.com/office/drawing/2014/main" id="{2286E24C-5F19-70CB-24EB-148212842176}"/>
                </a:ext>
              </a:extLst>
            </p:cNvPr>
            <p:cNvGrpSpPr/>
            <p:nvPr/>
          </p:nvGrpSpPr>
          <p:grpSpPr>
            <a:xfrm>
              <a:off x="8192891" y="3787949"/>
              <a:ext cx="185299" cy="64178"/>
              <a:chOff x="8035823" y="3787949"/>
              <a:chExt cx="185299" cy="64178"/>
            </a:xfrm>
          </p:grpSpPr>
          <p:cxnSp>
            <p:nvCxnSpPr>
              <p:cNvPr id="77" name="直接连接符 76">
                <a:extLst>
                  <a:ext uri="{FF2B5EF4-FFF2-40B4-BE49-F238E27FC236}">
                    <a16:creationId xmlns:a16="http://schemas.microsoft.com/office/drawing/2014/main" id="{C0296134-4204-9C10-9FC4-0E933DC773F6}"/>
                  </a:ext>
                </a:extLst>
              </p:cNvPr>
              <p:cNvCxnSpPr>
                <a:cxnSpLocks/>
              </p:cNvCxnSpPr>
              <p:nvPr/>
            </p:nvCxnSpPr>
            <p:spPr>
              <a:xfrm flipH="1">
                <a:off x="8035823"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CBE35050-0D28-2E7F-F724-D45766A8EB67}"/>
                  </a:ext>
                </a:extLst>
              </p:cNvPr>
              <p:cNvCxnSpPr>
                <a:cxnSpLocks/>
              </p:cNvCxnSpPr>
              <p:nvPr/>
            </p:nvCxnSpPr>
            <p:spPr>
              <a:xfrm flipH="1">
                <a:off x="8064412"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D7DD760D-8365-351A-4FD3-088181C5D726}"/>
                  </a:ext>
                </a:extLst>
              </p:cNvPr>
              <p:cNvCxnSpPr>
                <a:cxnSpLocks/>
              </p:cNvCxnSpPr>
              <p:nvPr/>
            </p:nvCxnSpPr>
            <p:spPr>
              <a:xfrm flipH="1">
                <a:off x="8093001"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691889DA-121F-5BCA-AEA8-CA51D9698DC7}"/>
                  </a:ext>
                </a:extLst>
              </p:cNvPr>
              <p:cNvCxnSpPr>
                <a:cxnSpLocks/>
              </p:cNvCxnSpPr>
              <p:nvPr/>
            </p:nvCxnSpPr>
            <p:spPr>
              <a:xfrm flipH="1">
                <a:off x="8121590"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AA0145A8-399C-DFE5-DEBA-8BDF8567D181}"/>
                  </a:ext>
                </a:extLst>
              </p:cNvPr>
              <p:cNvCxnSpPr>
                <a:cxnSpLocks/>
              </p:cNvCxnSpPr>
              <p:nvPr/>
            </p:nvCxnSpPr>
            <p:spPr>
              <a:xfrm flipH="1">
                <a:off x="8150179"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FECFC0C8-482E-6725-5E13-AF69D6E0C197}"/>
                  </a:ext>
                </a:extLst>
              </p:cNvPr>
              <p:cNvCxnSpPr>
                <a:cxnSpLocks/>
              </p:cNvCxnSpPr>
              <p:nvPr/>
            </p:nvCxnSpPr>
            <p:spPr>
              <a:xfrm flipH="1">
                <a:off x="8178768"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39" name="组合 38">
            <a:extLst>
              <a:ext uri="{FF2B5EF4-FFF2-40B4-BE49-F238E27FC236}">
                <a16:creationId xmlns:a16="http://schemas.microsoft.com/office/drawing/2014/main" id="{E5C5501E-DD08-D67F-C272-8DF1F5C86D4A}"/>
              </a:ext>
            </a:extLst>
          </p:cNvPr>
          <p:cNvGrpSpPr/>
          <p:nvPr/>
        </p:nvGrpSpPr>
        <p:grpSpPr>
          <a:xfrm>
            <a:off x="8489531" y="4408524"/>
            <a:ext cx="2376691" cy="830997"/>
            <a:chOff x="6001499" y="3616857"/>
            <a:chExt cx="2376691" cy="830997"/>
          </a:xfrm>
        </p:grpSpPr>
        <p:sp>
          <p:nvSpPr>
            <p:cNvPr id="40" name="文本框 39">
              <a:extLst>
                <a:ext uri="{FF2B5EF4-FFF2-40B4-BE49-F238E27FC236}">
                  <a16:creationId xmlns:a16="http://schemas.microsoft.com/office/drawing/2014/main" id="{D9267B04-7EA2-15D8-CF5F-6B891532C2C9}"/>
                </a:ext>
              </a:extLst>
            </p:cNvPr>
            <p:cNvSpPr txBox="1"/>
            <p:nvPr/>
          </p:nvSpPr>
          <p:spPr>
            <a:xfrm>
              <a:off x="6972430" y="3751512"/>
              <a:ext cx="1063350" cy="123111"/>
            </a:xfrm>
            <a:prstGeom prst="rect">
              <a:avLst/>
            </a:prstGeom>
            <a:noFill/>
          </p:spPr>
          <p:txBody>
            <a:bodyPr wrap="square" lIns="0" tIns="0" rIns="0" bIns="0">
              <a:spAutoFit/>
            </a:bodyPr>
            <a:lstStyle>
              <a:defPPr>
                <a:defRPr lang="zh-CN"/>
              </a:defPPr>
              <a:lvl1pPr algn="dist">
                <a:defRPr sz="1600">
                  <a:solidFill>
                    <a:schemeClr val="tx1">
                      <a:lumMod val="50000"/>
                      <a:lumOff val="50000"/>
                    </a:schemeClr>
                  </a:solidFill>
                  <a:ea typeface="+mj-ea"/>
                  <a:cs typeface="+mn-ea"/>
                </a:defRPr>
              </a:lvl1pPr>
            </a:lstStyle>
            <a:p>
              <a:pPr algn="l"/>
              <a:r>
                <a:rPr lang="en-US" altLang="zh-CN" sz="800" dirty="0">
                  <a:solidFill>
                    <a:schemeClr val="accent1">
                      <a:lumMod val="40000"/>
                      <a:lumOff val="60000"/>
                      <a:alpha val="70000"/>
                    </a:schemeClr>
                  </a:solidFill>
                  <a:sym typeface="+mn-lt"/>
                </a:rPr>
                <a:t>Risk Management</a:t>
              </a:r>
            </a:p>
          </p:txBody>
        </p:sp>
        <p:sp>
          <p:nvSpPr>
            <p:cNvPr id="41" name="文本框 40">
              <a:extLst>
                <a:ext uri="{FF2B5EF4-FFF2-40B4-BE49-F238E27FC236}">
                  <a16:creationId xmlns:a16="http://schemas.microsoft.com/office/drawing/2014/main" id="{BE8EF973-5905-F722-18DC-8AF00246AFFD}"/>
                </a:ext>
              </a:extLst>
            </p:cNvPr>
            <p:cNvSpPr txBox="1"/>
            <p:nvPr/>
          </p:nvSpPr>
          <p:spPr>
            <a:xfrm>
              <a:off x="6001499" y="3616857"/>
              <a:ext cx="910506" cy="830997"/>
            </a:xfrm>
            <a:prstGeom prst="rect">
              <a:avLst/>
            </a:prstGeom>
            <a:noFill/>
          </p:spPr>
          <p:txBody>
            <a:bodyPr wrap="none" lIns="0" tIns="0" rIns="0" bIns="0">
              <a:spAutoFit/>
            </a:bodyPr>
            <a:lstStyle/>
            <a:p>
              <a:r>
                <a:rPr lang="en-US" altLang="zh-CN" sz="5400" dirty="0">
                  <a:ln w="12700">
                    <a:gradFill>
                      <a:gsLst>
                        <a:gs pos="0">
                          <a:schemeClr val="accent1"/>
                        </a:gs>
                        <a:gs pos="100000">
                          <a:schemeClr val="accent1">
                            <a:lumMod val="40000"/>
                            <a:lumOff val="60000"/>
                          </a:schemeClr>
                        </a:gs>
                      </a:gsLst>
                      <a:lin ang="5400000" scaled="1"/>
                    </a:gradFill>
                  </a:ln>
                  <a:noFill/>
                  <a:latin typeface="+mj-lt"/>
                  <a:ea typeface="思源黑体 CN Heavy" panose="020B0A00000000000000" pitchFamily="34" charset="-122"/>
                </a:rPr>
                <a:t>04</a:t>
              </a:r>
            </a:p>
          </p:txBody>
        </p:sp>
        <p:sp>
          <p:nvSpPr>
            <p:cNvPr id="42" name="文本框 41">
              <a:extLst>
                <a:ext uri="{FF2B5EF4-FFF2-40B4-BE49-F238E27FC236}">
                  <a16:creationId xmlns:a16="http://schemas.microsoft.com/office/drawing/2014/main" id="{45C6FD44-5E16-0F36-B40E-1F1C12603A21}"/>
                </a:ext>
              </a:extLst>
            </p:cNvPr>
            <p:cNvSpPr txBox="1"/>
            <p:nvPr/>
          </p:nvSpPr>
          <p:spPr>
            <a:xfrm>
              <a:off x="6951370" y="3957156"/>
              <a:ext cx="1426820" cy="430887"/>
            </a:xfrm>
            <a:prstGeom prst="rect">
              <a:avLst/>
            </a:prstGeom>
            <a:noFill/>
          </p:spPr>
          <p:txBody>
            <a:bodyPr wrap="square" lIns="0" tIns="0" rIns="0" bIns="0">
              <a:spAutoFit/>
            </a:bodyPr>
            <a:lstStyle/>
            <a:p>
              <a:pPr algn="dist"/>
              <a:r>
                <a:rPr lang="zh-CN" altLang="en-US" sz="2800" dirty="0">
                  <a:gradFill>
                    <a:gsLst>
                      <a:gs pos="0">
                        <a:schemeClr val="accent1">
                          <a:lumMod val="60000"/>
                          <a:lumOff val="40000"/>
                        </a:schemeClr>
                      </a:gs>
                      <a:gs pos="100000">
                        <a:schemeClr val="accent1">
                          <a:lumMod val="40000"/>
                          <a:lumOff val="60000"/>
                        </a:schemeClr>
                      </a:gs>
                    </a:gsLst>
                    <a:lin ang="5400000" scaled="0"/>
                  </a:gradFill>
                  <a:effectLst>
                    <a:outerShdw blurRad="63500" dir="2700000" sx="101000" sy="101000" algn="tl" rotWithShape="0">
                      <a:schemeClr val="bg2">
                        <a:lumMod val="50000"/>
                        <a:alpha val="34000"/>
                      </a:schemeClr>
                    </a:outerShdw>
                  </a:effectLst>
                  <a:latin typeface="+mj-ea"/>
                  <a:ea typeface="+mj-ea"/>
                </a:rPr>
                <a:t>风险管理</a:t>
              </a:r>
            </a:p>
          </p:txBody>
        </p:sp>
        <p:grpSp>
          <p:nvGrpSpPr>
            <p:cNvPr id="43" name="组合 42">
              <a:extLst>
                <a:ext uri="{FF2B5EF4-FFF2-40B4-BE49-F238E27FC236}">
                  <a16:creationId xmlns:a16="http://schemas.microsoft.com/office/drawing/2014/main" id="{9D02B1F5-BB67-B42E-884B-B7DAC71F3913}"/>
                </a:ext>
              </a:extLst>
            </p:cNvPr>
            <p:cNvGrpSpPr/>
            <p:nvPr/>
          </p:nvGrpSpPr>
          <p:grpSpPr>
            <a:xfrm>
              <a:off x="8192891" y="3787949"/>
              <a:ext cx="185299" cy="64178"/>
              <a:chOff x="8035823" y="3787949"/>
              <a:chExt cx="185299" cy="64178"/>
            </a:xfrm>
          </p:grpSpPr>
          <p:cxnSp>
            <p:nvCxnSpPr>
              <p:cNvPr id="44" name="直接连接符 43">
                <a:extLst>
                  <a:ext uri="{FF2B5EF4-FFF2-40B4-BE49-F238E27FC236}">
                    <a16:creationId xmlns:a16="http://schemas.microsoft.com/office/drawing/2014/main" id="{955AF684-74E1-6CB3-65C5-2BA22208B412}"/>
                  </a:ext>
                </a:extLst>
              </p:cNvPr>
              <p:cNvCxnSpPr>
                <a:cxnSpLocks/>
              </p:cNvCxnSpPr>
              <p:nvPr/>
            </p:nvCxnSpPr>
            <p:spPr>
              <a:xfrm flipH="1">
                <a:off x="8035823"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0A57FCBA-F511-F163-9EFE-48DFC09323DD}"/>
                  </a:ext>
                </a:extLst>
              </p:cNvPr>
              <p:cNvCxnSpPr>
                <a:cxnSpLocks/>
              </p:cNvCxnSpPr>
              <p:nvPr/>
            </p:nvCxnSpPr>
            <p:spPr>
              <a:xfrm flipH="1">
                <a:off x="8064412"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3E116CB6-EBF7-F53E-A831-1C0F2A05BAD7}"/>
                  </a:ext>
                </a:extLst>
              </p:cNvPr>
              <p:cNvCxnSpPr>
                <a:cxnSpLocks/>
              </p:cNvCxnSpPr>
              <p:nvPr/>
            </p:nvCxnSpPr>
            <p:spPr>
              <a:xfrm flipH="1">
                <a:off x="8093001"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243F679D-8242-C9F4-12FF-132CE4B5EBD9}"/>
                  </a:ext>
                </a:extLst>
              </p:cNvPr>
              <p:cNvCxnSpPr>
                <a:cxnSpLocks/>
              </p:cNvCxnSpPr>
              <p:nvPr/>
            </p:nvCxnSpPr>
            <p:spPr>
              <a:xfrm flipH="1">
                <a:off x="8121590"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81699D7-92AD-138F-3C16-D66C3273204E}"/>
                  </a:ext>
                </a:extLst>
              </p:cNvPr>
              <p:cNvCxnSpPr>
                <a:cxnSpLocks/>
              </p:cNvCxnSpPr>
              <p:nvPr/>
            </p:nvCxnSpPr>
            <p:spPr>
              <a:xfrm flipH="1">
                <a:off x="8150179"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3D913D3C-528B-CD8C-C699-C8BCDAE100AC}"/>
                  </a:ext>
                </a:extLst>
              </p:cNvPr>
              <p:cNvCxnSpPr>
                <a:cxnSpLocks/>
              </p:cNvCxnSpPr>
              <p:nvPr/>
            </p:nvCxnSpPr>
            <p:spPr>
              <a:xfrm flipH="1">
                <a:off x="8178768" y="3787949"/>
                <a:ext cx="42354" cy="6417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pic>
        <p:nvPicPr>
          <p:cNvPr id="95" name="图片 94">
            <a:extLst>
              <a:ext uri="{FF2B5EF4-FFF2-40B4-BE49-F238E27FC236}">
                <a16:creationId xmlns:a16="http://schemas.microsoft.com/office/drawing/2014/main" id="{A8F7543C-17DE-104E-8ECB-1CB06552427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8622"/>
          <a:stretch/>
        </p:blipFill>
        <p:spPr>
          <a:xfrm>
            <a:off x="-1" y="0"/>
            <a:ext cx="4752487" cy="6858000"/>
          </a:xfrm>
          <a:prstGeom prst="rect">
            <a:avLst/>
          </a:prstGeom>
        </p:spPr>
      </p:pic>
    </p:spTree>
    <p:extLst>
      <p:ext uri="{BB962C8B-B14F-4D97-AF65-F5344CB8AC3E}">
        <p14:creationId xmlns:p14="http://schemas.microsoft.com/office/powerpoint/2010/main" val="1493311434"/>
      </p:ext>
    </p:extLst>
  </p:cSld>
  <p:clrMapOvr>
    <a:masterClrMapping/>
  </p:clrMapOvr>
  <mc:AlternateContent xmlns:mc="http://schemas.openxmlformats.org/markup-compatibility/2006" xmlns:p14="http://schemas.microsoft.com/office/powerpoint/2010/main">
    <mc:Choice Requires="p14">
      <p:transition p14:dur="0"/>
    </mc:Choice>
    <mc:Fallback xmlns:a16="http://schemas.microsoft.com/office/drawing/2014/main"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73F78A91-DC67-C048-FC47-E3B72FDE8FDC}"/>
              </a:ext>
            </a:extLst>
          </p:cNvPr>
          <p:cNvSpPr/>
          <p:nvPr/>
        </p:nvSpPr>
        <p:spPr>
          <a:xfrm>
            <a:off x="1280160" y="0"/>
            <a:ext cx="2743200" cy="5902452"/>
          </a:xfrm>
          <a:custGeom>
            <a:avLst/>
            <a:gdLst>
              <a:gd name="connsiteX0" fmla="*/ 0 w 2743200"/>
              <a:gd name="connsiteY0" fmla="*/ 0 h 5902452"/>
              <a:gd name="connsiteX1" fmla="*/ 2743200 w 2743200"/>
              <a:gd name="connsiteY1" fmla="*/ 0 h 5902452"/>
              <a:gd name="connsiteX2" fmla="*/ 2743200 w 2743200"/>
              <a:gd name="connsiteY2" fmla="*/ 5013195 h 5902452"/>
              <a:gd name="connsiteX3" fmla="*/ 2743200 w 2743200"/>
              <a:gd name="connsiteY3" fmla="*/ 5120640 h 5902452"/>
              <a:gd name="connsiteX4" fmla="*/ 2743200 w 2743200"/>
              <a:gd name="connsiteY4" fmla="*/ 5902452 h 5902452"/>
              <a:gd name="connsiteX5" fmla="*/ 1371600 w 2743200"/>
              <a:gd name="connsiteY5" fmla="*/ 5214369 h 5902452"/>
              <a:gd name="connsiteX6" fmla="*/ 0 w 2743200"/>
              <a:gd name="connsiteY6" fmla="*/ 5902452 h 5902452"/>
              <a:gd name="connsiteX7" fmla="*/ 0 w 2743200"/>
              <a:gd name="connsiteY7" fmla="*/ 5120640 h 5902452"/>
              <a:gd name="connsiteX8" fmla="*/ 0 w 2743200"/>
              <a:gd name="connsiteY8" fmla="*/ 5013195 h 590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5902452">
                <a:moveTo>
                  <a:pt x="0" y="0"/>
                </a:moveTo>
                <a:lnTo>
                  <a:pt x="2743200" y="0"/>
                </a:lnTo>
                <a:lnTo>
                  <a:pt x="2743200" y="5013195"/>
                </a:lnTo>
                <a:lnTo>
                  <a:pt x="2743200" y="5120640"/>
                </a:lnTo>
                <a:lnTo>
                  <a:pt x="2743200" y="5902452"/>
                </a:lnTo>
                <a:lnTo>
                  <a:pt x="1371600" y="5214369"/>
                </a:lnTo>
                <a:lnTo>
                  <a:pt x="0" y="5902452"/>
                </a:lnTo>
                <a:lnTo>
                  <a:pt x="0" y="5120640"/>
                </a:lnTo>
                <a:lnTo>
                  <a:pt x="0" y="5013195"/>
                </a:lnTo>
                <a:close/>
              </a:path>
            </a:pathLst>
          </a:custGeom>
          <a:gradFill flip="none" rotWithShape="1">
            <a:gsLst>
              <a:gs pos="80000">
                <a:schemeClr val="accent1">
                  <a:lumMod val="60000"/>
                  <a:lumOff val="40000"/>
                </a:schemeClr>
              </a:gs>
              <a:gs pos="1000">
                <a:schemeClr val="accent1">
                  <a:lumMod val="20000"/>
                  <a:lumOff val="80000"/>
                </a:schemeClr>
              </a:gs>
              <a:gs pos="100000">
                <a:schemeClr val="accent1"/>
              </a:gs>
            </a:gsLst>
            <a:lin ang="5400000" scaled="1"/>
            <a:tileRect/>
          </a:gradFill>
          <a:ln w="12700" cap="flat" cmpd="sng" algn="ctr">
            <a:noFill/>
            <a:prstDash val="solid"/>
            <a:miter lim="800000"/>
          </a:ln>
          <a:effectLst/>
        </p:spPr>
        <p:txBody>
          <a:bodyPr wrap="square" rtlCol="0" anchor="ctr">
            <a:noAutofit/>
          </a:bodyPr>
          <a:lstStyle/>
          <a:p>
            <a:endParaRPr lang="zh-CN" altLang="en-US" sz="1600" kern="0">
              <a:solidFill>
                <a:srgbClr val="FFFFFF"/>
              </a:solidFill>
              <a:latin typeface="+mj-ea"/>
              <a:ea typeface="OPPOSans H"/>
            </a:endParaRPr>
          </a:p>
        </p:txBody>
      </p:sp>
      <p:cxnSp>
        <p:nvCxnSpPr>
          <p:cNvPr id="5" name="直接连接符 4">
            <a:extLst>
              <a:ext uri="{FF2B5EF4-FFF2-40B4-BE49-F238E27FC236}">
                <a16:creationId xmlns:a16="http://schemas.microsoft.com/office/drawing/2014/main" id="{9CF73A9E-778C-E1C5-DDD8-21AB74107179}"/>
              </a:ext>
            </a:extLst>
          </p:cNvPr>
          <p:cNvCxnSpPr>
            <a:cxnSpLocks/>
          </p:cNvCxnSpPr>
          <p:nvPr/>
        </p:nvCxnSpPr>
        <p:spPr>
          <a:xfrm>
            <a:off x="4023360" y="4424579"/>
            <a:ext cx="8183155" cy="0"/>
          </a:xfrm>
          <a:prstGeom prst="line">
            <a:avLst/>
          </a:prstGeom>
          <a:noFill/>
          <a:ln w="6350" cap="flat" cmpd="sng" algn="ctr">
            <a:solidFill>
              <a:srgbClr val="FEF0DE"/>
            </a:solidFill>
            <a:prstDash val="solid"/>
            <a:miter lim="800000"/>
          </a:ln>
          <a:effectLst/>
        </p:spPr>
      </p:cxnSp>
      <p:cxnSp>
        <p:nvCxnSpPr>
          <p:cNvPr id="6" name="直接连接符 5">
            <a:extLst>
              <a:ext uri="{FF2B5EF4-FFF2-40B4-BE49-F238E27FC236}">
                <a16:creationId xmlns:a16="http://schemas.microsoft.com/office/drawing/2014/main" id="{425ABE6E-15B3-1D86-22A1-ACC5AC0D48C5}"/>
              </a:ext>
            </a:extLst>
          </p:cNvPr>
          <p:cNvCxnSpPr>
            <a:cxnSpLocks/>
          </p:cNvCxnSpPr>
          <p:nvPr/>
        </p:nvCxnSpPr>
        <p:spPr>
          <a:xfrm>
            <a:off x="-26125" y="1669143"/>
            <a:ext cx="1292950" cy="0"/>
          </a:xfrm>
          <a:prstGeom prst="line">
            <a:avLst/>
          </a:prstGeom>
          <a:noFill/>
          <a:ln w="6350" cap="flat" cmpd="sng" algn="ctr">
            <a:solidFill>
              <a:srgbClr val="FEF0DE"/>
            </a:solidFill>
            <a:prstDash val="solid"/>
            <a:miter lim="800000"/>
          </a:ln>
          <a:effectLst/>
        </p:spPr>
      </p:cxnSp>
      <p:grpSp>
        <p:nvGrpSpPr>
          <p:cNvPr id="7" name="组合 6">
            <a:extLst>
              <a:ext uri="{FF2B5EF4-FFF2-40B4-BE49-F238E27FC236}">
                <a16:creationId xmlns:a16="http://schemas.microsoft.com/office/drawing/2014/main" id="{520AF41D-7328-A44B-67AB-03DD780A79DA}"/>
              </a:ext>
            </a:extLst>
          </p:cNvPr>
          <p:cNvGrpSpPr/>
          <p:nvPr/>
        </p:nvGrpSpPr>
        <p:grpSpPr>
          <a:xfrm flipH="1" flipV="1">
            <a:off x="11472801" y="5727192"/>
            <a:ext cx="545783" cy="350519"/>
            <a:chOff x="-2609850" y="-1581150"/>
            <a:chExt cx="545783" cy="350519"/>
          </a:xfrm>
          <a:gradFill flip="none" rotWithShape="1">
            <a:gsLst>
              <a:gs pos="33000">
                <a:srgbClr val="FEF0DE"/>
              </a:gs>
              <a:gs pos="87000">
                <a:srgbClr val="072362">
                  <a:alpha val="0"/>
                </a:srgbClr>
              </a:gs>
            </a:gsLst>
            <a:lin ang="2700000" scaled="1"/>
            <a:tileRect/>
          </a:gradFill>
        </p:grpSpPr>
        <p:sp>
          <p:nvSpPr>
            <p:cNvPr id="8" name="椭圆 7">
              <a:extLst>
                <a:ext uri="{FF2B5EF4-FFF2-40B4-BE49-F238E27FC236}">
                  <a16:creationId xmlns:a16="http://schemas.microsoft.com/office/drawing/2014/main" id="{B033CE51-B877-5CB3-0DC1-E197CA994CEF}"/>
                </a:ext>
              </a:extLst>
            </p:cNvPr>
            <p:cNvSpPr/>
            <p:nvPr/>
          </p:nvSpPr>
          <p:spPr>
            <a:xfrm>
              <a:off x="-260985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 name="椭圆 8">
              <a:extLst>
                <a:ext uri="{FF2B5EF4-FFF2-40B4-BE49-F238E27FC236}">
                  <a16:creationId xmlns:a16="http://schemas.microsoft.com/office/drawing/2014/main" id="{699F8C85-63FF-7DD0-3B76-7973709A6981}"/>
                </a:ext>
              </a:extLst>
            </p:cNvPr>
            <p:cNvSpPr/>
            <p:nvPr/>
          </p:nvSpPr>
          <p:spPr>
            <a:xfrm>
              <a:off x="-252650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 name="椭圆 9">
              <a:extLst>
                <a:ext uri="{FF2B5EF4-FFF2-40B4-BE49-F238E27FC236}">
                  <a16:creationId xmlns:a16="http://schemas.microsoft.com/office/drawing/2014/main" id="{E4FAE8DB-3720-373E-90C9-655173AE860A}"/>
                </a:ext>
              </a:extLst>
            </p:cNvPr>
            <p:cNvSpPr/>
            <p:nvPr/>
          </p:nvSpPr>
          <p:spPr>
            <a:xfrm>
              <a:off x="-2443162"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 name="椭圆 10">
              <a:extLst>
                <a:ext uri="{FF2B5EF4-FFF2-40B4-BE49-F238E27FC236}">
                  <a16:creationId xmlns:a16="http://schemas.microsoft.com/office/drawing/2014/main" id="{1990A03A-B36A-57B3-B7A7-D3E384E70951}"/>
                </a:ext>
              </a:extLst>
            </p:cNvPr>
            <p:cNvSpPr/>
            <p:nvPr/>
          </p:nvSpPr>
          <p:spPr>
            <a:xfrm>
              <a:off x="-2359818"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 name="椭圆 11">
              <a:extLst>
                <a:ext uri="{FF2B5EF4-FFF2-40B4-BE49-F238E27FC236}">
                  <a16:creationId xmlns:a16="http://schemas.microsoft.com/office/drawing/2014/main" id="{12EB2E8E-41C8-3C86-A06C-7C3237793759}"/>
                </a:ext>
              </a:extLst>
            </p:cNvPr>
            <p:cNvSpPr/>
            <p:nvPr/>
          </p:nvSpPr>
          <p:spPr>
            <a:xfrm>
              <a:off x="-2276474"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 name="椭圆 12">
              <a:extLst>
                <a:ext uri="{FF2B5EF4-FFF2-40B4-BE49-F238E27FC236}">
                  <a16:creationId xmlns:a16="http://schemas.microsoft.com/office/drawing/2014/main" id="{705F7F4C-8326-3462-4AAF-83DB4D69C6D8}"/>
                </a:ext>
              </a:extLst>
            </p:cNvPr>
            <p:cNvSpPr/>
            <p:nvPr/>
          </p:nvSpPr>
          <p:spPr>
            <a:xfrm>
              <a:off x="-219313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 name="椭圆 13">
              <a:extLst>
                <a:ext uri="{FF2B5EF4-FFF2-40B4-BE49-F238E27FC236}">
                  <a16:creationId xmlns:a16="http://schemas.microsoft.com/office/drawing/2014/main" id="{3535B467-7AD9-8E04-765B-8A70F86703AF}"/>
                </a:ext>
              </a:extLst>
            </p:cNvPr>
            <p:cNvSpPr/>
            <p:nvPr/>
          </p:nvSpPr>
          <p:spPr>
            <a:xfrm>
              <a:off x="-210978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 name="椭圆 14">
              <a:extLst>
                <a:ext uri="{FF2B5EF4-FFF2-40B4-BE49-F238E27FC236}">
                  <a16:creationId xmlns:a16="http://schemas.microsoft.com/office/drawing/2014/main" id="{427EFAF2-9BF1-6188-6CC8-48A1415A9FC9}"/>
                </a:ext>
              </a:extLst>
            </p:cNvPr>
            <p:cNvSpPr/>
            <p:nvPr/>
          </p:nvSpPr>
          <p:spPr>
            <a:xfrm>
              <a:off x="-260985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6" name="椭圆 15">
              <a:extLst>
                <a:ext uri="{FF2B5EF4-FFF2-40B4-BE49-F238E27FC236}">
                  <a16:creationId xmlns:a16="http://schemas.microsoft.com/office/drawing/2014/main" id="{188BEE45-ACE0-67F2-84C6-ED16E05B7EDB}"/>
                </a:ext>
              </a:extLst>
            </p:cNvPr>
            <p:cNvSpPr/>
            <p:nvPr/>
          </p:nvSpPr>
          <p:spPr>
            <a:xfrm>
              <a:off x="-252650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7" name="椭圆 16">
              <a:extLst>
                <a:ext uri="{FF2B5EF4-FFF2-40B4-BE49-F238E27FC236}">
                  <a16:creationId xmlns:a16="http://schemas.microsoft.com/office/drawing/2014/main" id="{7BBAC17D-FEDE-210D-C6B7-BAB719EA458D}"/>
                </a:ext>
              </a:extLst>
            </p:cNvPr>
            <p:cNvSpPr/>
            <p:nvPr/>
          </p:nvSpPr>
          <p:spPr>
            <a:xfrm>
              <a:off x="-2443162"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8" name="椭圆 17">
              <a:extLst>
                <a:ext uri="{FF2B5EF4-FFF2-40B4-BE49-F238E27FC236}">
                  <a16:creationId xmlns:a16="http://schemas.microsoft.com/office/drawing/2014/main" id="{BB7D4C5A-4005-D911-0FA7-230F3751817E}"/>
                </a:ext>
              </a:extLst>
            </p:cNvPr>
            <p:cNvSpPr/>
            <p:nvPr/>
          </p:nvSpPr>
          <p:spPr>
            <a:xfrm>
              <a:off x="-2359818"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9" name="椭圆 18">
              <a:extLst>
                <a:ext uri="{FF2B5EF4-FFF2-40B4-BE49-F238E27FC236}">
                  <a16:creationId xmlns:a16="http://schemas.microsoft.com/office/drawing/2014/main" id="{B78E32F5-FD5B-5DCF-E19E-7CBAF2311BD2}"/>
                </a:ext>
              </a:extLst>
            </p:cNvPr>
            <p:cNvSpPr/>
            <p:nvPr/>
          </p:nvSpPr>
          <p:spPr>
            <a:xfrm>
              <a:off x="-2276474"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0" name="椭圆 19">
              <a:extLst>
                <a:ext uri="{FF2B5EF4-FFF2-40B4-BE49-F238E27FC236}">
                  <a16:creationId xmlns:a16="http://schemas.microsoft.com/office/drawing/2014/main" id="{2B1FF71C-EA68-6496-84D1-22028FF976A8}"/>
                </a:ext>
              </a:extLst>
            </p:cNvPr>
            <p:cNvSpPr/>
            <p:nvPr/>
          </p:nvSpPr>
          <p:spPr>
            <a:xfrm>
              <a:off x="-219313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1" name="椭圆 20">
              <a:extLst>
                <a:ext uri="{FF2B5EF4-FFF2-40B4-BE49-F238E27FC236}">
                  <a16:creationId xmlns:a16="http://schemas.microsoft.com/office/drawing/2014/main" id="{BCC52C89-81BC-D416-F0A3-42F95016EAB4}"/>
                </a:ext>
              </a:extLst>
            </p:cNvPr>
            <p:cNvSpPr/>
            <p:nvPr/>
          </p:nvSpPr>
          <p:spPr>
            <a:xfrm>
              <a:off x="-210978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2" name="椭圆 21">
              <a:extLst>
                <a:ext uri="{FF2B5EF4-FFF2-40B4-BE49-F238E27FC236}">
                  <a16:creationId xmlns:a16="http://schemas.microsoft.com/office/drawing/2014/main" id="{3DC8CDAF-E9D0-360A-3EFE-0D0B76E0775C}"/>
                </a:ext>
              </a:extLst>
            </p:cNvPr>
            <p:cNvSpPr/>
            <p:nvPr/>
          </p:nvSpPr>
          <p:spPr>
            <a:xfrm>
              <a:off x="-260985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3" name="椭圆 22">
              <a:extLst>
                <a:ext uri="{FF2B5EF4-FFF2-40B4-BE49-F238E27FC236}">
                  <a16:creationId xmlns:a16="http://schemas.microsoft.com/office/drawing/2014/main" id="{72C60236-61A9-2336-D1CE-4E162F1A45E3}"/>
                </a:ext>
              </a:extLst>
            </p:cNvPr>
            <p:cNvSpPr/>
            <p:nvPr/>
          </p:nvSpPr>
          <p:spPr>
            <a:xfrm>
              <a:off x="-252650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4" name="椭圆 23">
              <a:extLst>
                <a:ext uri="{FF2B5EF4-FFF2-40B4-BE49-F238E27FC236}">
                  <a16:creationId xmlns:a16="http://schemas.microsoft.com/office/drawing/2014/main" id="{FE18BA45-8EB7-E179-F3C0-814136475AEF}"/>
                </a:ext>
              </a:extLst>
            </p:cNvPr>
            <p:cNvSpPr/>
            <p:nvPr/>
          </p:nvSpPr>
          <p:spPr>
            <a:xfrm>
              <a:off x="-2443162"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5" name="椭圆 24">
              <a:extLst>
                <a:ext uri="{FF2B5EF4-FFF2-40B4-BE49-F238E27FC236}">
                  <a16:creationId xmlns:a16="http://schemas.microsoft.com/office/drawing/2014/main" id="{FC57E586-5E23-DB24-05C5-7C2B2E01BC93}"/>
                </a:ext>
              </a:extLst>
            </p:cNvPr>
            <p:cNvSpPr/>
            <p:nvPr/>
          </p:nvSpPr>
          <p:spPr>
            <a:xfrm>
              <a:off x="-2359818"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6" name="椭圆 25">
              <a:extLst>
                <a:ext uri="{FF2B5EF4-FFF2-40B4-BE49-F238E27FC236}">
                  <a16:creationId xmlns:a16="http://schemas.microsoft.com/office/drawing/2014/main" id="{2B71CD53-2832-8C49-5614-5C972D1DF2F3}"/>
                </a:ext>
              </a:extLst>
            </p:cNvPr>
            <p:cNvSpPr/>
            <p:nvPr/>
          </p:nvSpPr>
          <p:spPr>
            <a:xfrm>
              <a:off x="-2276474"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7" name="椭圆 26">
              <a:extLst>
                <a:ext uri="{FF2B5EF4-FFF2-40B4-BE49-F238E27FC236}">
                  <a16:creationId xmlns:a16="http://schemas.microsoft.com/office/drawing/2014/main" id="{6457E657-4D08-A465-D7AB-E9A3C41BFEDC}"/>
                </a:ext>
              </a:extLst>
            </p:cNvPr>
            <p:cNvSpPr/>
            <p:nvPr/>
          </p:nvSpPr>
          <p:spPr>
            <a:xfrm>
              <a:off x="-219313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8" name="椭圆 27">
              <a:extLst>
                <a:ext uri="{FF2B5EF4-FFF2-40B4-BE49-F238E27FC236}">
                  <a16:creationId xmlns:a16="http://schemas.microsoft.com/office/drawing/2014/main" id="{10097F7B-B870-DBAB-4F8E-B013F441FCF6}"/>
                </a:ext>
              </a:extLst>
            </p:cNvPr>
            <p:cNvSpPr/>
            <p:nvPr/>
          </p:nvSpPr>
          <p:spPr>
            <a:xfrm>
              <a:off x="-210978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9" name="椭圆 28">
              <a:extLst>
                <a:ext uri="{FF2B5EF4-FFF2-40B4-BE49-F238E27FC236}">
                  <a16:creationId xmlns:a16="http://schemas.microsoft.com/office/drawing/2014/main" id="{1EA45CFD-7FE2-2CDA-82DE-E5F2E3ECF169}"/>
                </a:ext>
              </a:extLst>
            </p:cNvPr>
            <p:cNvSpPr/>
            <p:nvPr/>
          </p:nvSpPr>
          <p:spPr>
            <a:xfrm>
              <a:off x="-260985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0" name="椭圆 29">
              <a:extLst>
                <a:ext uri="{FF2B5EF4-FFF2-40B4-BE49-F238E27FC236}">
                  <a16:creationId xmlns:a16="http://schemas.microsoft.com/office/drawing/2014/main" id="{32F65EA5-4C2A-61B4-1239-83D3AE661EF2}"/>
                </a:ext>
              </a:extLst>
            </p:cNvPr>
            <p:cNvSpPr/>
            <p:nvPr/>
          </p:nvSpPr>
          <p:spPr>
            <a:xfrm>
              <a:off x="-252650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1" name="椭圆 30">
              <a:extLst>
                <a:ext uri="{FF2B5EF4-FFF2-40B4-BE49-F238E27FC236}">
                  <a16:creationId xmlns:a16="http://schemas.microsoft.com/office/drawing/2014/main" id="{1CA47C03-3479-0AEF-D6D5-40AE48286820}"/>
                </a:ext>
              </a:extLst>
            </p:cNvPr>
            <p:cNvSpPr/>
            <p:nvPr/>
          </p:nvSpPr>
          <p:spPr>
            <a:xfrm>
              <a:off x="-2443162"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2" name="椭圆 31">
              <a:extLst>
                <a:ext uri="{FF2B5EF4-FFF2-40B4-BE49-F238E27FC236}">
                  <a16:creationId xmlns:a16="http://schemas.microsoft.com/office/drawing/2014/main" id="{84816CC9-8BEA-94AF-AB4A-A883A783CB2B}"/>
                </a:ext>
              </a:extLst>
            </p:cNvPr>
            <p:cNvSpPr/>
            <p:nvPr/>
          </p:nvSpPr>
          <p:spPr>
            <a:xfrm>
              <a:off x="-2359818"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3" name="椭圆 32">
              <a:extLst>
                <a:ext uri="{FF2B5EF4-FFF2-40B4-BE49-F238E27FC236}">
                  <a16:creationId xmlns:a16="http://schemas.microsoft.com/office/drawing/2014/main" id="{77A0CD2B-AD2A-E205-5135-073B8AF23F0A}"/>
                </a:ext>
              </a:extLst>
            </p:cNvPr>
            <p:cNvSpPr/>
            <p:nvPr/>
          </p:nvSpPr>
          <p:spPr>
            <a:xfrm>
              <a:off x="-2276474"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4" name="椭圆 33">
              <a:extLst>
                <a:ext uri="{FF2B5EF4-FFF2-40B4-BE49-F238E27FC236}">
                  <a16:creationId xmlns:a16="http://schemas.microsoft.com/office/drawing/2014/main" id="{A9B6E16E-A5E8-6D1A-C028-4F21BEEBE715}"/>
                </a:ext>
              </a:extLst>
            </p:cNvPr>
            <p:cNvSpPr/>
            <p:nvPr/>
          </p:nvSpPr>
          <p:spPr>
            <a:xfrm>
              <a:off x="-219313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5" name="椭圆 34">
              <a:extLst>
                <a:ext uri="{FF2B5EF4-FFF2-40B4-BE49-F238E27FC236}">
                  <a16:creationId xmlns:a16="http://schemas.microsoft.com/office/drawing/2014/main" id="{6EE5215B-2F28-2783-1257-E618C0EFF628}"/>
                </a:ext>
              </a:extLst>
            </p:cNvPr>
            <p:cNvSpPr/>
            <p:nvPr/>
          </p:nvSpPr>
          <p:spPr>
            <a:xfrm>
              <a:off x="-210978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6" name="椭圆 35">
              <a:extLst>
                <a:ext uri="{FF2B5EF4-FFF2-40B4-BE49-F238E27FC236}">
                  <a16:creationId xmlns:a16="http://schemas.microsoft.com/office/drawing/2014/main" id="{67464B88-41AF-B718-F1E3-88E150B2FFEF}"/>
                </a:ext>
              </a:extLst>
            </p:cNvPr>
            <p:cNvSpPr/>
            <p:nvPr/>
          </p:nvSpPr>
          <p:spPr>
            <a:xfrm>
              <a:off x="-260985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7" name="椭圆 36">
              <a:extLst>
                <a:ext uri="{FF2B5EF4-FFF2-40B4-BE49-F238E27FC236}">
                  <a16:creationId xmlns:a16="http://schemas.microsoft.com/office/drawing/2014/main" id="{BCFA1390-D0DE-07A4-AC0C-13D903186480}"/>
                </a:ext>
              </a:extLst>
            </p:cNvPr>
            <p:cNvSpPr/>
            <p:nvPr/>
          </p:nvSpPr>
          <p:spPr>
            <a:xfrm>
              <a:off x="-252650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8" name="椭圆 37">
              <a:extLst>
                <a:ext uri="{FF2B5EF4-FFF2-40B4-BE49-F238E27FC236}">
                  <a16:creationId xmlns:a16="http://schemas.microsoft.com/office/drawing/2014/main" id="{65916929-DF06-AADD-FA28-0D2978C98F47}"/>
                </a:ext>
              </a:extLst>
            </p:cNvPr>
            <p:cNvSpPr/>
            <p:nvPr/>
          </p:nvSpPr>
          <p:spPr>
            <a:xfrm>
              <a:off x="-2443162"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9" name="椭圆 38">
              <a:extLst>
                <a:ext uri="{FF2B5EF4-FFF2-40B4-BE49-F238E27FC236}">
                  <a16:creationId xmlns:a16="http://schemas.microsoft.com/office/drawing/2014/main" id="{347CFC1C-12B1-A1D9-C638-9C2CBB7CEEFF}"/>
                </a:ext>
              </a:extLst>
            </p:cNvPr>
            <p:cNvSpPr/>
            <p:nvPr/>
          </p:nvSpPr>
          <p:spPr>
            <a:xfrm>
              <a:off x="-2359818"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0" name="椭圆 39">
              <a:extLst>
                <a:ext uri="{FF2B5EF4-FFF2-40B4-BE49-F238E27FC236}">
                  <a16:creationId xmlns:a16="http://schemas.microsoft.com/office/drawing/2014/main" id="{018DB209-9A2C-A266-77B4-43150C6B2131}"/>
                </a:ext>
              </a:extLst>
            </p:cNvPr>
            <p:cNvSpPr/>
            <p:nvPr/>
          </p:nvSpPr>
          <p:spPr>
            <a:xfrm>
              <a:off x="-2276474"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1" name="椭圆 40">
              <a:extLst>
                <a:ext uri="{FF2B5EF4-FFF2-40B4-BE49-F238E27FC236}">
                  <a16:creationId xmlns:a16="http://schemas.microsoft.com/office/drawing/2014/main" id="{4D394353-C9A3-2402-D229-E72FB0450F14}"/>
                </a:ext>
              </a:extLst>
            </p:cNvPr>
            <p:cNvSpPr/>
            <p:nvPr/>
          </p:nvSpPr>
          <p:spPr>
            <a:xfrm>
              <a:off x="-219313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2" name="椭圆 41">
              <a:extLst>
                <a:ext uri="{FF2B5EF4-FFF2-40B4-BE49-F238E27FC236}">
                  <a16:creationId xmlns:a16="http://schemas.microsoft.com/office/drawing/2014/main" id="{97C53B60-4028-8D59-6549-7875A77FFA08}"/>
                </a:ext>
              </a:extLst>
            </p:cNvPr>
            <p:cNvSpPr/>
            <p:nvPr/>
          </p:nvSpPr>
          <p:spPr>
            <a:xfrm>
              <a:off x="-210978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grpSp>
      <p:pic>
        <p:nvPicPr>
          <p:cNvPr id="43" name="PA_图片 480">
            <a:extLst>
              <a:ext uri="{FF2B5EF4-FFF2-40B4-BE49-F238E27FC236}">
                <a16:creationId xmlns:a16="http://schemas.microsoft.com/office/drawing/2014/main" id="{B8EDDE29-E18E-0232-735F-025089DEEE7E}"/>
              </a:ext>
            </a:extLst>
          </p:cNvPr>
          <p:cNvPicPr>
            <a:picLocks noChangeAspect="1"/>
          </p:cNvPicPr>
          <p:nvPr>
            <p:custDataLst>
              <p:tags r:id="rId1"/>
            </p:custDataLst>
          </p:nvPr>
        </p:nvPicPr>
        <p:blipFill>
          <a:blip r:embed="rId3" cstate="screen">
            <a:extLst>
              <a:ext uri="{28A0092B-C50C-407E-A947-70E740481C1C}">
                <a14:useLocalDpi xmlns:a14="http://schemas.microsoft.com/office/drawing/2010/main"/>
              </a:ext>
            </a:extLst>
          </a:blip>
          <a:stretch>
            <a:fillRect/>
          </a:stretch>
        </p:blipFill>
        <p:spPr>
          <a:xfrm>
            <a:off x="4059397" y="4295772"/>
            <a:ext cx="2015837" cy="257614"/>
          </a:xfrm>
          <a:prstGeom prst="rect">
            <a:avLst/>
          </a:prstGeom>
        </p:spPr>
      </p:pic>
      <p:sp>
        <p:nvSpPr>
          <p:cNvPr id="91" name="文本框 90">
            <a:extLst>
              <a:ext uri="{FF2B5EF4-FFF2-40B4-BE49-F238E27FC236}">
                <a16:creationId xmlns:a16="http://schemas.microsoft.com/office/drawing/2014/main" id="{7D9FD1C3-EE94-954B-0486-FE19D220DC56}"/>
              </a:ext>
            </a:extLst>
          </p:cNvPr>
          <p:cNvSpPr txBox="1"/>
          <p:nvPr/>
        </p:nvSpPr>
        <p:spPr>
          <a:xfrm>
            <a:off x="1737360" y="4106047"/>
            <a:ext cx="1828800" cy="369332"/>
          </a:xfrm>
          <a:prstGeom prst="rect">
            <a:avLst/>
          </a:prstGeom>
          <a:noFill/>
        </p:spPr>
        <p:txBody>
          <a:bodyPr wrap="square" lIns="0" tIns="0" rIns="0" bIns="0" rtlCol="0" anchor="t">
            <a:spAutoFit/>
          </a:bodyPr>
          <a:lstStyle/>
          <a:p>
            <a:pPr algn="dist"/>
            <a:r>
              <a:rPr lang="en-US" altLang="zh-CN" sz="2400" b="1" dirty="0">
                <a:solidFill>
                  <a:schemeClr val="accent2">
                    <a:lumMod val="90000"/>
                    <a:lumOff val="10000"/>
                  </a:schemeClr>
                </a:solidFill>
                <a:latin typeface="+mj-ea"/>
                <a:ea typeface="+mj-ea"/>
              </a:rPr>
              <a:t>PART ONE </a:t>
            </a:r>
            <a:endParaRPr lang="zh-CN" altLang="en-US" sz="2400" b="1" dirty="0">
              <a:solidFill>
                <a:schemeClr val="accent2">
                  <a:lumMod val="90000"/>
                  <a:lumOff val="10000"/>
                </a:schemeClr>
              </a:solidFill>
              <a:latin typeface="+mj-ea"/>
              <a:ea typeface="+mj-ea"/>
            </a:endParaRPr>
          </a:p>
        </p:txBody>
      </p:sp>
      <p:sp>
        <p:nvSpPr>
          <p:cNvPr id="92" name="文本框 91">
            <a:extLst>
              <a:ext uri="{FF2B5EF4-FFF2-40B4-BE49-F238E27FC236}">
                <a16:creationId xmlns:a16="http://schemas.microsoft.com/office/drawing/2014/main" id="{B9F19450-6382-EB62-D05A-55909913E4D9}"/>
              </a:ext>
            </a:extLst>
          </p:cNvPr>
          <p:cNvSpPr txBox="1"/>
          <p:nvPr/>
        </p:nvSpPr>
        <p:spPr>
          <a:xfrm>
            <a:off x="1645876" y="2081525"/>
            <a:ext cx="2011769" cy="2123658"/>
          </a:xfrm>
          <a:prstGeom prst="rect">
            <a:avLst/>
          </a:prstGeom>
          <a:noFill/>
        </p:spPr>
        <p:txBody>
          <a:bodyPr wrap="none" lIns="0" tIns="0" rIns="0" bIns="0" rtlCol="0" anchor="t">
            <a:spAutoFit/>
          </a:bodyPr>
          <a:lstStyle/>
          <a:p>
            <a:pPr algn="ctr"/>
            <a:r>
              <a:rPr lang="en-US" altLang="zh-CN" sz="13800" dirty="0">
                <a:ln w="25400">
                  <a:gradFill>
                    <a:gsLst>
                      <a:gs pos="0">
                        <a:schemeClr val="accent2"/>
                      </a:gs>
                      <a:gs pos="100000">
                        <a:schemeClr val="accent2">
                          <a:lumMod val="90000"/>
                          <a:lumOff val="10000"/>
                        </a:schemeClr>
                      </a:gs>
                    </a:gsLst>
                    <a:lin ang="5400000" scaled="1"/>
                  </a:gradFill>
                </a:ln>
                <a:noFill/>
                <a:latin typeface="+mj-lt"/>
                <a:ea typeface="+mj-ea"/>
              </a:rPr>
              <a:t>01</a:t>
            </a:r>
            <a:endParaRPr lang="zh-CN" altLang="en-US" sz="13800" dirty="0">
              <a:ln w="25400">
                <a:gradFill>
                  <a:gsLst>
                    <a:gs pos="0">
                      <a:schemeClr val="accent2"/>
                    </a:gs>
                    <a:gs pos="100000">
                      <a:schemeClr val="accent2">
                        <a:lumMod val="90000"/>
                        <a:lumOff val="10000"/>
                      </a:schemeClr>
                    </a:gs>
                  </a:gsLst>
                  <a:lin ang="5400000" scaled="1"/>
                </a:gradFill>
              </a:ln>
              <a:noFill/>
              <a:latin typeface="+mj-lt"/>
              <a:ea typeface="+mj-ea"/>
            </a:endParaRPr>
          </a:p>
        </p:txBody>
      </p:sp>
      <p:sp>
        <p:nvSpPr>
          <p:cNvPr id="93" name="文本框 92">
            <a:extLst>
              <a:ext uri="{FF2B5EF4-FFF2-40B4-BE49-F238E27FC236}">
                <a16:creationId xmlns:a16="http://schemas.microsoft.com/office/drawing/2014/main" id="{28FF895C-FDBE-D3CD-6963-603CA94B619E}"/>
              </a:ext>
            </a:extLst>
          </p:cNvPr>
          <p:cNvSpPr txBox="1"/>
          <p:nvPr/>
        </p:nvSpPr>
        <p:spPr>
          <a:xfrm>
            <a:off x="4857934" y="2293620"/>
            <a:ext cx="6530791" cy="1862048"/>
          </a:xfrm>
          <a:prstGeom prst="rect">
            <a:avLst/>
          </a:prstGeom>
          <a:noFill/>
        </p:spPr>
        <p:txBody>
          <a:bodyPr wrap="square" rtlCol="0">
            <a:spAutoFit/>
          </a:bodyPr>
          <a:lstStyle/>
          <a:p>
            <a:pPr algn="dist"/>
            <a:r>
              <a:rPr lang="zh-CN" altLang="en-US" sz="11500" dirty="0">
                <a:gradFill flip="none" rotWithShape="1">
                  <a:gsLst>
                    <a:gs pos="57000">
                      <a:schemeClr val="accent1">
                        <a:lumMod val="60000"/>
                        <a:lumOff val="40000"/>
                      </a:schemeClr>
                    </a:gs>
                    <a:gs pos="0">
                      <a:schemeClr val="accent1">
                        <a:lumMod val="60000"/>
                        <a:lumOff val="40000"/>
                      </a:schemeClr>
                    </a:gs>
                    <a:gs pos="99000">
                      <a:schemeClr val="accent1">
                        <a:lumMod val="20000"/>
                        <a:lumOff val="80000"/>
                      </a:schemeClr>
                    </a:gs>
                  </a:gsLst>
                  <a:lin ang="2700000" scaled="1"/>
                  <a:tileRect/>
                </a:gradFill>
                <a:latin typeface="+mj-ea"/>
                <a:ea typeface="+mj-ea"/>
              </a:rPr>
              <a:t>研究背景</a:t>
            </a:r>
          </a:p>
        </p:txBody>
      </p:sp>
      <p:grpSp>
        <p:nvGrpSpPr>
          <p:cNvPr id="2" name="组合 1">
            <a:extLst>
              <a:ext uri="{FF2B5EF4-FFF2-40B4-BE49-F238E27FC236}">
                <a16:creationId xmlns:a16="http://schemas.microsoft.com/office/drawing/2014/main" id="{F65CD00F-E628-6BC1-7967-119186EA383D}"/>
              </a:ext>
            </a:extLst>
          </p:cNvPr>
          <p:cNvGrpSpPr/>
          <p:nvPr/>
        </p:nvGrpSpPr>
        <p:grpSpPr>
          <a:xfrm>
            <a:off x="42045" y="508000"/>
            <a:ext cx="1224780" cy="786592"/>
            <a:chOff x="-2609850" y="-1581150"/>
            <a:chExt cx="545783" cy="350519"/>
          </a:xfrm>
          <a:gradFill flip="none" rotWithShape="1">
            <a:gsLst>
              <a:gs pos="33000">
                <a:srgbClr val="FEF0DE"/>
              </a:gs>
              <a:gs pos="86000">
                <a:srgbClr val="072362">
                  <a:alpha val="0"/>
                </a:srgbClr>
              </a:gs>
            </a:gsLst>
            <a:lin ang="2700000" scaled="1"/>
            <a:tileRect/>
          </a:gradFill>
        </p:grpSpPr>
        <p:sp>
          <p:nvSpPr>
            <p:cNvPr id="3" name="椭圆 2">
              <a:extLst>
                <a:ext uri="{FF2B5EF4-FFF2-40B4-BE49-F238E27FC236}">
                  <a16:creationId xmlns:a16="http://schemas.microsoft.com/office/drawing/2014/main" id="{FE5A3B12-FA90-47FC-5268-B09A5ECB4E73}"/>
                </a:ext>
              </a:extLst>
            </p:cNvPr>
            <p:cNvSpPr/>
            <p:nvPr/>
          </p:nvSpPr>
          <p:spPr>
            <a:xfrm>
              <a:off x="-260985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1" name="椭圆 80">
              <a:extLst>
                <a:ext uri="{FF2B5EF4-FFF2-40B4-BE49-F238E27FC236}">
                  <a16:creationId xmlns:a16="http://schemas.microsoft.com/office/drawing/2014/main" id="{FFDD150C-7B16-FF44-18E9-E8CB6157E0A7}"/>
                </a:ext>
              </a:extLst>
            </p:cNvPr>
            <p:cNvSpPr/>
            <p:nvPr/>
          </p:nvSpPr>
          <p:spPr>
            <a:xfrm>
              <a:off x="-252650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2" name="椭圆 81">
              <a:extLst>
                <a:ext uri="{FF2B5EF4-FFF2-40B4-BE49-F238E27FC236}">
                  <a16:creationId xmlns:a16="http://schemas.microsoft.com/office/drawing/2014/main" id="{E16FAC13-C6C2-6E11-A4B1-718529C0E8E4}"/>
                </a:ext>
              </a:extLst>
            </p:cNvPr>
            <p:cNvSpPr/>
            <p:nvPr/>
          </p:nvSpPr>
          <p:spPr>
            <a:xfrm>
              <a:off x="-2443162"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3" name="椭圆 82">
              <a:extLst>
                <a:ext uri="{FF2B5EF4-FFF2-40B4-BE49-F238E27FC236}">
                  <a16:creationId xmlns:a16="http://schemas.microsoft.com/office/drawing/2014/main" id="{EC3E430F-484A-93ED-30C6-CBC0ADD76590}"/>
                </a:ext>
              </a:extLst>
            </p:cNvPr>
            <p:cNvSpPr/>
            <p:nvPr/>
          </p:nvSpPr>
          <p:spPr>
            <a:xfrm>
              <a:off x="-2359818"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4" name="椭圆 83">
              <a:extLst>
                <a:ext uri="{FF2B5EF4-FFF2-40B4-BE49-F238E27FC236}">
                  <a16:creationId xmlns:a16="http://schemas.microsoft.com/office/drawing/2014/main" id="{4FF31A83-3338-2E5C-3A41-C8225B60B4EA}"/>
                </a:ext>
              </a:extLst>
            </p:cNvPr>
            <p:cNvSpPr/>
            <p:nvPr/>
          </p:nvSpPr>
          <p:spPr>
            <a:xfrm>
              <a:off x="-2276474"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5" name="椭圆 84">
              <a:extLst>
                <a:ext uri="{FF2B5EF4-FFF2-40B4-BE49-F238E27FC236}">
                  <a16:creationId xmlns:a16="http://schemas.microsoft.com/office/drawing/2014/main" id="{F32AA085-B15C-FAE8-2CE1-C00440212AE6}"/>
                </a:ext>
              </a:extLst>
            </p:cNvPr>
            <p:cNvSpPr/>
            <p:nvPr/>
          </p:nvSpPr>
          <p:spPr>
            <a:xfrm>
              <a:off x="-219313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6" name="椭圆 85">
              <a:extLst>
                <a:ext uri="{FF2B5EF4-FFF2-40B4-BE49-F238E27FC236}">
                  <a16:creationId xmlns:a16="http://schemas.microsoft.com/office/drawing/2014/main" id="{A01F1900-0716-35B5-9C8F-254F40F516EF}"/>
                </a:ext>
              </a:extLst>
            </p:cNvPr>
            <p:cNvSpPr/>
            <p:nvPr/>
          </p:nvSpPr>
          <p:spPr>
            <a:xfrm>
              <a:off x="-210978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7" name="椭圆 86">
              <a:extLst>
                <a:ext uri="{FF2B5EF4-FFF2-40B4-BE49-F238E27FC236}">
                  <a16:creationId xmlns:a16="http://schemas.microsoft.com/office/drawing/2014/main" id="{BA62F9F1-AC59-6CBC-C416-5E99F8E53430}"/>
                </a:ext>
              </a:extLst>
            </p:cNvPr>
            <p:cNvSpPr/>
            <p:nvPr/>
          </p:nvSpPr>
          <p:spPr>
            <a:xfrm>
              <a:off x="-260985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8" name="椭圆 87">
              <a:extLst>
                <a:ext uri="{FF2B5EF4-FFF2-40B4-BE49-F238E27FC236}">
                  <a16:creationId xmlns:a16="http://schemas.microsoft.com/office/drawing/2014/main" id="{44DAC863-1843-47E3-86FF-460CDC31AD3A}"/>
                </a:ext>
              </a:extLst>
            </p:cNvPr>
            <p:cNvSpPr/>
            <p:nvPr/>
          </p:nvSpPr>
          <p:spPr>
            <a:xfrm>
              <a:off x="-252650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89" name="椭圆 88">
              <a:extLst>
                <a:ext uri="{FF2B5EF4-FFF2-40B4-BE49-F238E27FC236}">
                  <a16:creationId xmlns:a16="http://schemas.microsoft.com/office/drawing/2014/main" id="{D6CFA740-15EA-73CD-80DE-3D1F31A2E38C}"/>
                </a:ext>
              </a:extLst>
            </p:cNvPr>
            <p:cNvSpPr/>
            <p:nvPr/>
          </p:nvSpPr>
          <p:spPr>
            <a:xfrm>
              <a:off x="-2443162"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0" name="椭圆 89">
              <a:extLst>
                <a:ext uri="{FF2B5EF4-FFF2-40B4-BE49-F238E27FC236}">
                  <a16:creationId xmlns:a16="http://schemas.microsoft.com/office/drawing/2014/main" id="{CD060871-BCD1-DB47-2705-89A893E8A743}"/>
                </a:ext>
              </a:extLst>
            </p:cNvPr>
            <p:cNvSpPr/>
            <p:nvPr/>
          </p:nvSpPr>
          <p:spPr>
            <a:xfrm>
              <a:off x="-2359818"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4" name="椭圆 93">
              <a:extLst>
                <a:ext uri="{FF2B5EF4-FFF2-40B4-BE49-F238E27FC236}">
                  <a16:creationId xmlns:a16="http://schemas.microsoft.com/office/drawing/2014/main" id="{AA3309F6-961F-AAB0-9E40-12207FB2BF15}"/>
                </a:ext>
              </a:extLst>
            </p:cNvPr>
            <p:cNvSpPr/>
            <p:nvPr/>
          </p:nvSpPr>
          <p:spPr>
            <a:xfrm>
              <a:off x="-2276474"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5" name="椭圆 94">
              <a:extLst>
                <a:ext uri="{FF2B5EF4-FFF2-40B4-BE49-F238E27FC236}">
                  <a16:creationId xmlns:a16="http://schemas.microsoft.com/office/drawing/2014/main" id="{1F662D2F-698E-43DC-EB3D-B8085C2AD612}"/>
                </a:ext>
              </a:extLst>
            </p:cNvPr>
            <p:cNvSpPr/>
            <p:nvPr/>
          </p:nvSpPr>
          <p:spPr>
            <a:xfrm>
              <a:off x="-219313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6" name="椭圆 95">
              <a:extLst>
                <a:ext uri="{FF2B5EF4-FFF2-40B4-BE49-F238E27FC236}">
                  <a16:creationId xmlns:a16="http://schemas.microsoft.com/office/drawing/2014/main" id="{7A856CB1-15CA-7DAF-402D-8DB566F9F952}"/>
                </a:ext>
              </a:extLst>
            </p:cNvPr>
            <p:cNvSpPr/>
            <p:nvPr/>
          </p:nvSpPr>
          <p:spPr>
            <a:xfrm>
              <a:off x="-210978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7" name="椭圆 96">
              <a:extLst>
                <a:ext uri="{FF2B5EF4-FFF2-40B4-BE49-F238E27FC236}">
                  <a16:creationId xmlns:a16="http://schemas.microsoft.com/office/drawing/2014/main" id="{FABEEB7C-54FE-1359-ED14-AEED5B0491B8}"/>
                </a:ext>
              </a:extLst>
            </p:cNvPr>
            <p:cNvSpPr/>
            <p:nvPr/>
          </p:nvSpPr>
          <p:spPr>
            <a:xfrm>
              <a:off x="-260985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8" name="椭圆 97">
              <a:extLst>
                <a:ext uri="{FF2B5EF4-FFF2-40B4-BE49-F238E27FC236}">
                  <a16:creationId xmlns:a16="http://schemas.microsoft.com/office/drawing/2014/main" id="{A17BF6D1-078B-4837-B69B-5C24B91C75CE}"/>
                </a:ext>
              </a:extLst>
            </p:cNvPr>
            <p:cNvSpPr/>
            <p:nvPr/>
          </p:nvSpPr>
          <p:spPr>
            <a:xfrm>
              <a:off x="-252650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9" name="椭圆 98">
              <a:extLst>
                <a:ext uri="{FF2B5EF4-FFF2-40B4-BE49-F238E27FC236}">
                  <a16:creationId xmlns:a16="http://schemas.microsoft.com/office/drawing/2014/main" id="{88441059-AB56-5451-1D3A-29583ACEF15F}"/>
                </a:ext>
              </a:extLst>
            </p:cNvPr>
            <p:cNvSpPr/>
            <p:nvPr/>
          </p:nvSpPr>
          <p:spPr>
            <a:xfrm>
              <a:off x="-2443162"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0" name="椭圆 99">
              <a:extLst>
                <a:ext uri="{FF2B5EF4-FFF2-40B4-BE49-F238E27FC236}">
                  <a16:creationId xmlns:a16="http://schemas.microsoft.com/office/drawing/2014/main" id="{7D62E37E-275C-9FC3-2364-BA0D0DCCB8CA}"/>
                </a:ext>
              </a:extLst>
            </p:cNvPr>
            <p:cNvSpPr/>
            <p:nvPr/>
          </p:nvSpPr>
          <p:spPr>
            <a:xfrm>
              <a:off x="-2359818"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1" name="椭圆 100">
              <a:extLst>
                <a:ext uri="{FF2B5EF4-FFF2-40B4-BE49-F238E27FC236}">
                  <a16:creationId xmlns:a16="http://schemas.microsoft.com/office/drawing/2014/main" id="{46FBA7F1-1464-5CC2-8061-A9991460FE13}"/>
                </a:ext>
              </a:extLst>
            </p:cNvPr>
            <p:cNvSpPr/>
            <p:nvPr/>
          </p:nvSpPr>
          <p:spPr>
            <a:xfrm>
              <a:off x="-2276474"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2" name="椭圆 101">
              <a:extLst>
                <a:ext uri="{FF2B5EF4-FFF2-40B4-BE49-F238E27FC236}">
                  <a16:creationId xmlns:a16="http://schemas.microsoft.com/office/drawing/2014/main" id="{3E60E295-D1F9-7D6F-8C3D-1727A6CCF765}"/>
                </a:ext>
              </a:extLst>
            </p:cNvPr>
            <p:cNvSpPr/>
            <p:nvPr/>
          </p:nvSpPr>
          <p:spPr>
            <a:xfrm>
              <a:off x="-219313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3" name="椭圆 102">
              <a:extLst>
                <a:ext uri="{FF2B5EF4-FFF2-40B4-BE49-F238E27FC236}">
                  <a16:creationId xmlns:a16="http://schemas.microsoft.com/office/drawing/2014/main" id="{AB8EFBCF-9C79-5C5C-EFE1-EA5341F1E2A8}"/>
                </a:ext>
              </a:extLst>
            </p:cNvPr>
            <p:cNvSpPr/>
            <p:nvPr/>
          </p:nvSpPr>
          <p:spPr>
            <a:xfrm>
              <a:off x="-210978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4" name="椭圆 103">
              <a:extLst>
                <a:ext uri="{FF2B5EF4-FFF2-40B4-BE49-F238E27FC236}">
                  <a16:creationId xmlns:a16="http://schemas.microsoft.com/office/drawing/2014/main" id="{852630B9-87EC-8846-6E58-69810294C828}"/>
                </a:ext>
              </a:extLst>
            </p:cNvPr>
            <p:cNvSpPr/>
            <p:nvPr/>
          </p:nvSpPr>
          <p:spPr>
            <a:xfrm>
              <a:off x="-260985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5" name="椭圆 104">
              <a:extLst>
                <a:ext uri="{FF2B5EF4-FFF2-40B4-BE49-F238E27FC236}">
                  <a16:creationId xmlns:a16="http://schemas.microsoft.com/office/drawing/2014/main" id="{A6DD291F-E9AE-4AED-3AC7-917D094A83BB}"/>
                </a:ext>
              </a:extLst>
            </p:cNvPr>
            <p:cNvSpPr/>
            <p:nvPr/>
          </p:nvSpPr>
          <p:spPr>
            <a:xfrm>
              <a:off x="-252650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6" name="椭圆 105">
              <a:extLst>
                <a:ext uri="{FF2B5EF4-FFF2-40B4-BE49-F238E27FC236}">
                  <a16:creationId xmlns:a16="http://schemas.microsoft.com/office/drawing/2014/main" id="{CF53BA0F-687B-3747-75CF-3BA78EB1BF89}"/>
                </a:ext>
              </a:extLst>
            </p:cNvPr>
            <p:cNvSpPr/>
            <p:nvPr/>
          </p:nvSpPr>
          <p:spPr>
            <a:xfrm>
              <a:off x="-2443162"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7" name="椭圆 106">
              <a:extLst>
                <a:ext uri="{FF2B5EF4-FFF2-40B4-BE49-F238E27FC236}">
                  <a16:creationId xmlns:a16="http://schemas.microsoft.com/office/drawing/2014/main" id="{1ED8EAA7-3974-DD79-C2B2-5A49ED434607}"/>
                </a:ext>
              </a:extLst>
            </p:cNvPr>
            <p:cNvSpPr/>
            <p:nvPr/>
          </p:nvSpPr>
          <p:spPr>
            <a:xfrm>
              <a:off x="-2359818"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8" name="椭圆 107">
              <a:extLst>
                <a:ext uri="{FF2B5EF4-FFF2-40B4-BE49-F238E27FC236}">
                  <a16:creationId xmlns:a16="http://schemas.microsoft.com/office/drawing/2014/main" id="{72D9ADD3-081F-8D7C-E6D7-686FE41A7137}"/>
                </a:ext>
              </a:extLst>
            </p:cNvPr>
            <p:cNvSpPr/>
            <p:nvPr/>
          </p:nvSpPr>
          <p:spPr>
            <a:xfrm>
              <a:off x="-2276474"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9" name="椭圆 108">
              <a:extLst>
                <a:ext uri="{FF2B5EF4-FFF2-40B4-BE49-F238E27FC236}">
                  <a16:creationId xmlns:a16="http://schemas.microsoft.com/office/drawing/2014/main" id="{24FFDB5C-296B-D7D7-C846-F0610CAD2621}"/>
                </a:ext>
              </a:extLst>
            </p:cNvPr>
            <p:cNvSpPr/>
            <p:nvPr/>
          </p:nvSpPr>
          <p:spPr>
            <a:xfrm>
              <a:off x="-219313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0" name="椭圆 109">
              <a:extLst>
                <a:ext uri="{FF2B5EF4-FFF2-40B4-BE49-F238E27FC236}">
                  <a16:creationId xmlns:a16="http://schemas.microsoft.com/office/drawing/2014/main" id="{C8127B39-AFFE-A086-2E61-ECBCB5E2D074}"/>
                </a:ext>
              </a:extLst>
            </p:cNvPr>
            <p:cNvSpPr/>
            <p:nvPr/>
          </p:nvSpPr>
          <p:spPr>
            <a:xfrm>
              <a:off x="-210978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1" name="椭圆 110">
              <a:extLst>
                <a:ext uri="{FF2B5EF4-FFF2-40B4-BE49-F238E27FC236}">
                  <a16:creationId xmlns:a16="http://schemas.microsoft.com/office/drawing/2014/main" id="{47211165-7095-437F-EF83-CFF952FBE612}"/>
                </a:ext>
              </a:extLst>
            </p:cNvPr>
            <p:cNvSpPr/>
            <p:nvPr/>
          </p:nvSpPr>
          <p:spPr>
            <a:xfrm>
              <a:off x="-260985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2" name="椭圆 111">
              <a:extLst>
                <a:ext uri="{FF2B5EF4-FFF2-40B4-BE49-F238E27FC236}">
                  <a16:creationId xmlns:a16="http://schemas.microsoft.com/office/drawing/2014/main" id="{8AF9844A-2EAB-84A8-2566-409E69E9B992}"/>
                </a:ext>
              </a:extLst>
            </p:cNvPr>
            <p:cNvSpPr/>
            <p:nvPr/>
          </p:nvSpPr>
          <p:spPr>
            <a:xfrm>
              <a:off x="-252650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3" name="椭圆 112">
              <a:extLst>
                <a:ext uri="{FF2B5EF4-FFF2-40B4-BE49-F238E27FC236}">
                  <a16:creationId xmlns:a16="http://schemas.microsoft.com/office/drawing/2014/main" id="{CA5E5292-26E5-C6B9-0731-091A46516497}"/>
                </a:ext>
              </a:extLst>
            </p:cNvPr>
            <p:cNvSpPr/>
            <p:nvPr/>
          </p:nvSpPr>
          <p:spPr>
            <a:xfrm>
              <a:off x="-2443162"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4" name="椭圆 113">
              <a:extLst>
                <a:ext uri="{FF2B5EF4-FFF2-40B4-BE49-F238E27FC236}">
                  <a16:creationId xmlns:a16="http://schemas.microsoft.com/office/drawing/2014/main" id="{5038D23B-0B60-B124-059D-FA32A57F3DC1}"/>
                </a:ext>
              </a:extLst>
            </p:cNvPr>
            <p:cNvSpPr/>
            <p:nvPr/>
          </p:nvSpPr>
          <p:spPr>
            <a:xfrm>
              <a:off x="-2359818"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5" name="椭圆 114">
              <a:extLst>
                <a:ext uri="{FF2B5EF4-FFF2-40B4-BE49-F238E27FC236}">
                  <a16:creationId xmlns:a16="http://schemas.microsoft.com/office/drawing/2014/main" id="{D34FE62B-FB23-E86D-7D53-715CAB0C17EF}"/>
                </a:ext>
              </a:extLst>
            </p:cNvPr>
            <p:cNvSpPr/>
            <p:nvPr/>
          </p:nvSpPr>
          <p:spPr>
            <a:xfrm>
              <a:off x="-2276474"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6" name="椭圆 115">
              <a:extLst>
                <a:ext uri="{FF2B5EF4-FFF2-40B4-BE49-F238E27FC236}">
                  <a16:creationId xmlns:a16="http://schemas.microsoft.com/office/drawing/2014/main" id="{CBE1FF11-20B7-BB0A-26BE-14B4C700DC27}"/>
                </a:ext>
              </a:extLst>
            </p:cNvPr>
            <p:cNvSpPr/>
            <p:nvPr/>
          </p:nvSpPr>
          <p:spPr>
            <a:xfrm>
              <a:off x="-219313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7" name="椭圆 116">
              <a:extLst>
                <a:ext uri="{FF2B5EF4-FFF2-40B4-BE49-F238E27FC236}">
                  <a16:creationId xmlns:a16="http://schemas.microsoft.com/office/drawing/2014/main" id="{1D60A485-D8DA-0FFC-C21C-DC8C2C01FE52}"/>
                </a:ext>
              </a:extLst>
            </p:cNvPr>
            <p:cNvSpPr/>
            <p:nvPr/>
          </p:nvSpPr>
          <p:spPr>
            <a:xfrm>
              <a:off x="-210978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grpSp>
    </p:spTree>
    <p:extLst>
      <p:ext uri="{BB962C8B-B14F-4D97-AF65-F5344CB8AC3E}">
        <p14:creationId xmlns:p14="http://schemas.microsoft.com/office/powerpoint/2010/main" val="2643616050"/>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0">
            <a:extLst>
              <a:ext uri="{FF2B5EF4-FFF2-40B4-BE49-F238E27FC236}">
                <a16:creationId xmlns:a16="http://schemas.microsoft.com/office/drawing/2014/main" id="{99F7A2CF-B0CA-400C-A498-98F37B7F852C}"/>
              </a:ext>
            </a:extLst>
          </p:cNvPr>
          <p:cNvSpPr>
            <a:spLocks noGrp="1"/>
          </p:cNvSpPr>
          <p:nvPr>
            <p:ph type="sldNum" sz="quarter" idx="4294967295"/>
          </p:nvPr>
        </p:nvSpPr>
        <p:spPr>
          <a:xfrm>
            <a:off x="11671300" y="203200"/>
            <a:ext cx="520700" cy="123825"/>
          </a:xfrm>
          <a:prstGeom prst="rect">
            <a:avLst/>
          </a:prstGeom>
        </p:spPr>
        <p:txBody>
          <a:bodyPr/>
          <a:lstStyle/>
          <a:p>
            <a:fld id="{710D2FDB-D031-43E8-9729-95302CAA4617}" type="slidenum">
              <a:rPr lang="en-US" sz="800" smtClean="0">
                <a:solidFill>
                  <a:srgbClr val="013B8D"/>
                </a:solidFill>
                <a:latin typeface="Montserrat ExtraBold" panose="00000900000000000000" pitchFamily="50" charset="0"/>
              </a:rPr>
              <a:t>4</a:t>
            </a:fld>
            <a:endParaRPr lang="en-US" sz="800">
              <a:solidFill>
                <a:srgbClr val="013B8D"/>
              </a:solidFill>
              <a:latin typeface="Montserrat ExtraBold" panose="00000900000000000000" pitchFamily="50" charset="0"/>
            </a:endParaRPr>
          </a:p>
        </p:txBody>
      </p:sp>
      <p:sp>
        <p:nvSpPr>
          <p:cNvPr id="6" name="TextBox 5">
            <a:extLst>
              <a:ext uri="{FF2B5EF4-FFF2-40B4-BE49-F238E27FC236}">
                <a16:creationId xmlns:a16="http://schemas.microsoft.com/office/drawing/2014/main" id="{D1A5D671-B545-4403-8B07-548E0DA34956}"/>
              </a:ext>
            </a:extLst>
          </p:cNvPr>
          <p:cNvSpPr txBox="1"/>
          <p:nvPr/>
        </p:nvSpPr>
        <p:spPr>
          <a:xfrm>
            <a:off x="9418320" y="6554802"/>
            <a:ext cx="2523136" cy="76944"/>
          </a:xfrm>
          <a:prstGeom prst="rect">
            <a:avLst/>
          </a:prstGeom>
          <a:noFill/>
        </p:spPr>
        <p:txBody>
          <a:bodyPr wrap="square" tIns="0" bIns="0" rtlCol="0" anchor="ctr">
            <a:spAutoFit/>
          </a:bodyPr>
          <a:lstStyle/>
          <a:p>
            <a:pPr algn="r"/>
            <a:r>
              <a:rPr lang="en-US" sz="500" spc="600" dirty="0">
                <a:solidFill>
                  <a:srgbClr val="202125"/>
                </a:solidFill>
                <a:latin typeface="Montserrat" panose="00000500000000000000" pitchFamily="50" charset="0"/>
              </a:rPr>
              <a:t>COMPANY NAME</a:t>
            </a:r>
          </a:p>
        </p:txBody>
      </p:sp>
      <p:sp>
        <p:nvSpPr>
          <p:cNvPr id="34" name="Rectangle 33">
            <a:extLst>
              <a:ext uri="{FF2B5EF4-FFF2-40B4-BE49-F238E27FC236}">
                <a16:creationId xmlns:a16="http://schemas.microsoft.com/office/drawing/2014/main" id="{0BA0318F-5C5B-47CE-BF52-4C38D6C1CB79}"/>
              </a:ext>
            </a:extLst>
          </p:cNvPr>
          <p:cNvSpPr/>
          <p:nvPr/>
        </p:nvSpPr>
        <p:spPr>
          <a:xfrm rot="5400000">
            <a:off x="9972587" y="-1244052"/>
            <a:ext cx="144432" cy="2632536"/>
          </a:xfrm>
          <a:prstGeom prst="rect">
            <a:avLst/>
          </a:prstGeom>
          <a:solidFill>
            <a:srgbClr val="DAAC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1">
            <a:extLst>
              <a:ext uri="{FF2B5EF4-FFF2-40B4-BE49-F238E27FC236}">
                <a16:creationId xmlns:a16="http://schemas.microsoft.com/office/drawing/2014/main" id="{F3FBCF10-7D48-45F2-A092-3386F492C5C1}"/>
              </a:ext>
            </a:extLst>
          </p:cNvPr>
          <p:cNvSpPr/>
          <p:nvPr/>
        </p:nvSpPr>
        <p:spPr>
          <a:xfrm>
            <a:off x="830930" y="2487451"/>
            <a:ext cx="4490370" cy="1666738"/>
          </a:xfrm>
          <a:prstGeom prst="rect">
            <a:avLst/>
          </a:prstGeom>
        </p:spPr>
        <p:txBody>
          <a:bodyPr wrap="square">
            <a:spAutoFit/>
          </a:bodyPr>
          <a:lstStyle/>
          <a:p>
            <a:pPr algn="just">
              <a:lnSpc>
                <a:spcPct val="130000"/>
              </a:lnSpc>
            </a:pPr>
            <a:r>
              <a:rPr lang="zh-CN" altLang="en-US" sz="1600" b="1" dirty="0">
                <a:solidFill>
                  <a:srgbClr val="E6E6E6"/>
                </a:solidFill>
                <a:latin typeface="+mn-ea"/>
                <a:cs typeface="Segoe UI Light" panose="020B0502040204020203" pitchFamily="34" charset="0"/>
              </a:rPr>
              <a:t>当前，政府统筹疫情防控和经济社会发展，宏观经济稳中向好，坚持“房住不炒”定位实现“三稳”目标，维护房地产市场平稳健康发展。在新形势下，房地产企业应增强风险意识，强化经营管理水平，实现企业高质量的发展。</a:t>
            </a:r>
            <a:endParaRPr lang="en-US" sz="1600" b="1" dirty="0">
              <a:solidFill>
                <a:srgbClr val="E6E6E6"/>
              </a:solidFill>
              <a:latin typeface="+mn-ea"/>
              <a:cs typeface="Segoe UI Light" panose="020B0502040204020203" pitchFamily="34" charset="0"/>
            </a:endParaRPr>
          </a:p>
        </p:txBody>
      </p:sp>
      <p:sp>
        <p:nvSpPr>
          <p:cNvPr id="27" name="TextBox 14">
            <a:extLst>
              <a:ext uri="{FF2B5EF4-FFF2-40B4-BE49-F238E27FC236}">
                <a16:creationId xmlns:a16="http://schemas.microsoft.com/office/drawing/2014/main" id="{4C54228D-B45E-42AE-88BB-84728460C4A6}"/>
              </a:ext>
            </a:extLst>
          </p:cNvPr>
          <p:cNvSpPr txBox="1"/>
          <p:nvPr/>
        </p:nvSpPr>
        <p:spPr>
          <a:xfrm>
            <a:off x="830930" y="887012"/>
            <a:ext cx="4490370" cy="1200329"/>
          </a:xfrm>
          <a:prstGeom prst="rect">
            <a:avLst/>
          </a:prstGeom>
          <a:noFill/>
        </p:spPr>
        <p:txBody>
          <a:bodyPr wrap="square" rtlCol="0">
            <a:spAutoFit/>
          </a:bodyPr>
          <a:lstStyle/>
          <a:p>
            <a:r>
              <a:rPr lang="zh-CN" altLang="en-US" sz="3600" b="1" dirty="0">
                <a:gradFill flip="none" rotWithShape="1">
                  <a:gsLst>
                    <a:gs pos="37946">
                      <a:schemeClr val="accent1">
                        <a:lumMod val="60000"/>
                        <a:lumOff val="40000"/>
                      </a:schemeClr>
                    </a:gs>
                    <a:gs pos="99000">
                      <a:schemeClr val="accent1">
                        <a:lumMod val="20000"/>
                        <a:lumOff val="80000"/>
                      </a:schemeClr>
                    </a:gs>
                    <a:gs pos="1000">
                      <a:schemeClr val="accent1">
                        <a:lumMod val="60000"/>
                        <a:lumOff val="40000"/>
                      </a:schemeClr>
                    </a:gs>
                  </a:gsLst>
                  <a:lin ang="2700000" scaled="1"/>
                  <a:tileRect/>
                </a:gradFill>
                <a:latin typeface="+mj-ea"/>
                <a:ea typeface="+mj-ea"/>
                <a:cs typeface="Lato Heavy" panose="020F0502020204030203" pitchFamily="34" charset="0"/>
              </a:rPr>
              <a:t>中国房地产</a:t>
            </a:r>
            <a:endParaRPr lang="en-US" altLang="zh-CN" sz="3600" b="1" dirty="0">
              <a:gradFill flip="none" rotWithShape="1">
                <a:gsLst>
                  <a:gs pos="37946">
                    <a:schemeClr val="accent1">
                      <a:lumMod val="60000"/>
                      <a:lumOff val="40000"/>
                    </a:schemeClr>
                  </a:gs>
                  <a:gs pos="99000">
                    <a:schemeClr val="accent1">
                      <a:lumMod val="20000"/>
                      <a:lumOff val="80000"/>
                    </a:schemeClr>
                  </a:gs>
                  <a:gs pos="1000">
                    <a:schemeClr val="accent1">
                      <a:lumMod val="60000"/>
                      <a:lumOff val="40000"/>
                    </a:schemeClr>
                  </a:gs>
                </a:gsLst>
                <a:lin ang="2700000" scaled="1"/>
                <a:tileRect/>
              </a:gradFill>
              <a:latin typeface="+mj-ea"/>
              <a:ea typeface="+mj-ea"/>
              <a:cs typeface="Lato Heavy" panose="020F0502020204030203" pitchFamily="34" charset="0"/>
            </a:endParaRPr>
          </a:p>
          <a:p>
            <a:r>
              <a:rPr lang="zh-CN" altLang="en-US" sz="3600" b="1" dirty="0">
                <a:gradFill flip="none" rotWithShape="1">
                  <a:gsLst>
                    <a:gs pos="37946">
                      <a:schemeClr val="accent1">
                        <a:lumMod val="60000"/>
                        <a:lumOff val="40000"/>
                      </a:schemeClr>
                    </a:gs>
                    <a:gs pos="99000">
                      <a:schemeClr val="accent1">
                        <a:lumMod val="20000"/>
                        <a:lumOff val="80000"/>
                      </a:schemeClr>
                    </a:gs>
                    <a:gs pos="1000">
                      <a:schemeClr val="accent1">
                        <a:lumMod val="60000"/>
                        <a:lumOff val="40000"/>
                      </a:schemeClr>
                    </a:gs>
                  </a:gsLst>
                  <a:lin ang="2700000" scaled="1"/>
                  <a:tileRect/>
                </a:gradFill>
                <a:latin typeface="+mj-ea"/>
                <a:ea typeface="+mj-ea"/>
                <a:cs typeface="Lato Heavy" panose="020F0502020204030203" pitchFamily="34" charset="0"/>
              </a:rPr>
              <a:t>百强企业研究</a:t>
            </a:r>
          </a:p>
        </p:txBody>
      </p:sp>
      <p:sp>
        <p:nvSpPr>
          <p:cNvPr id="14" name="矩形 13">
            <a:extLst>
              <a:ext uri="{FF2B5EF4-FFF2-40B4-BE49-F238E27FC236}">
                <a16:creationId xmlns:a16="http://schemas.microsoft.com/office/drawing/2014/main" id="{CBA7D477-EB61-4E24-9A46-85FE93BB90FB}"/>
              </a:ext>
            </a:extLst>
          </p:cNvPr>
          <p:cNvSpPr/>
          <p:nvPr/>
        </p:nvSpPr>
        <p:spPr>
          <a:xfrm>
            <a:off x="6096001" y="0"/>
            <a:ext cx="6083300" cy="6858000"/>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AD5FE497-4C4F-85ED-29F1-41A9B5D07208}"/>
              </a:ext>
            </a:extLst>
          </p:cNvPr>
          <p:cNvGrpSpPr/>
          <p:nvPr/>
        </p:nvGrpSpPr>
        <p:grpSpPr>
          <a:xfrm>
            <a:off x="821740" y="4815009"/>
            <a:ext cx="2140280" cy="1044312"/>
            <a:chOff x="821740" y="4815009"/>
            <a:chExt cx="2140280" cy="1044312"/>
          </a:xfrm>
        </p:grpSpPr>
        <p:sp>
          <p:nvSpPr>
            <p:cNvPr id="20" name="TextBox 19">
              <a:extLst>
                <a:ext uri="{FF2B5EF4-FFF2-40B4-BE49-F238E27FC236}">
                  <a16:creationId xmlns:a16="http://schemas.microsoft.com/office/drawing/2014/main" id="{7E9058A1-422F-48A9-990E-034FA4DC264C}"/>
                </a:ext>
              </a:extLst>
            </p:cNvPr>
            <p:cNvSpPr txBox="1"/>
            <p:nvPr/>
          </p:nvSpPr>
          <p:spPr>
            <a:xfrm>
              <a:off x="821740" y="4967424"/>
              <a:ext cx="2140280" cy="408958"/>
            </a:xfrm>
            <a:prstGeom prst="rect">
              <a:avLst/>
            </a:prstGeom>
            <a:noFill/>
          </p:spPr>
          <p:txBody>
            <a:bodyPr wrap="square" rtlCol="0">
              <a:spAutoFit/>
            </a:bodyPr>
            <a:lstStyle/>
            <a:p>
              <a:pPr>
                <a:lnSpc>
                  <a:spcPts val="2400"/>
                </a:lnSpc>
              </a:pPr>
              <a:r>
                <a:rPr lang="en-US" altLang="zh-CN" sz="2400" b="1" dirty="0">
                  <a:gradFill flip="none" rotWithShape="1">
                    <a:gsLst>
                      <a:gs pos="36160">
                        <a:schemeClr val="accent1">
                          <a:lumMod val="60000"/>
                          <a:lumOff val="40000"/>
                        </a:schemeClr>
                      </a:gs>
                      <a:gs pos="100000">
                        <a:schemeClr val="accent1">
                          <a:lumMod val="20000"/>
                          <a:lumOff val="80000"/>
                        </a:schemeClr>
                      </a:gs>
                      <a:gs pos="4000">
                        <a:schemeClr val="accent1">
                          <a:lumMod val="60000"/>
                          <a:lumOff val="40000"/>
                        </a:schemeClr>
                      </a:gs>
                    </a:gsLst>
                    <a:lin ang="2700000" scaled="1"/>
                    <a:tileRect/>
                  </a:gradFill>
                  <a:latin typeface="+mj-ea"/>
                  <a:ea typeface="+mj-ea"/>
                  <a:cs typeface="Lato Heavy" panose="020F0502020204030203" pitchFamily="34" charset="0"/>
                </a:rPr>
                <a:t>2004</a:t>
              </a:r>
              <a:r>
                <a:rPr lang="zh-CN" altLang="en-US" sz="2400" b="1" dirty="0">
                  <a:gradFill flip="none" rotWithShape="1">
                    <a:gsLst>
                      <a:gs pos="36160">
                        <a:schemeClr val="accent1">
                          <a:lumMod val="60000"/>
                          <a:lumOff val="40000"/>
                        </a:schemeClr>
                      </a:gs>
                      <a:gs pos="100000">
                        <a:schemeClr val="accent1">
                          <a:lumMod val="20000"/>
                          <a:lumOff val="80000"/>
                        </a:schemeClr>
                      </a:gs>
                      <a:gs pos="4000">
                        <a:schemeClr val="accent1">
                          <a:lumMod val="60000"/>
                          <a:lumOff val="40000"/>
                        </a:schemeClr>
                      </a:gs>
                    </a:gsLst>
                    <a:lin ang="2700000" scaled="1"/>
                    <a:tileRect/>
                  </a:gradFill>
                  <a:latin typeface="+mj-ea"/>
                  <a:ea typeface="+mj-ea"/>
                  <a:cs typeface="Lato Heavy" panose="020F0502020204030203" pitchFamily="34" charset="0"/>
                </a:rPr>
                <a:t>年</a:t>
              </a:r>
              <a:endParaRPr lang="en-US" sz="2400" b="1" dirty="0">
                <a:gradFill flip="none" rotWithShape="1">
                  <a:gsLst>
                    <a:gs pos="36160">
                      <a:schemeClr val="accent1">
                        <a:lumMod val="60000"/>
                        <a:lumOff val="40000"/>
                      </a:schemeClr>
                    </a:gs>
                    <a:gs pos="100000">
                      <a:schemeClr val="accent1">
                        <a:lumMod val="20000"/>
                        <a:lumOff val="80000"/>
                      </a:schemeClr>
                    </a:gs>
                    <a:gs pos="4000">
                      <a:schemeClr val="accent1">
                        <a:lumMod val="60000"/>
                        <a:lumOff val="40000"/>
                      </a:schemeClr>
                    </a:gs>
                  </a:gsLst>
                  <a:lin ang="2700000" scaled="1"/>
                  <a:tileRect/>
                </a:gradFill>
                <a:latin typeface="+mj-ea"/>
                <a:ea typeface="+mj-ea"/>
                <a:cs typeface="Lato Heavy" panose="020F0502020204030203" pitchFamily="34" charset="0"/>
              </a:endParaRPr>
            </a:p>
          </p:txBody>
        </p:sp>
        <p:sp>
          <p:nvSpPr>
            <p:cNvPr id="15" name="TextBox 23">
              <a:extLst>
                <a:ext uri="{FF2B5EF4-FFF2-40B4-BE49-F238E27FC236}">
                  <a16:creationId xmlns:a16="http://schemas.microsoft.com/office/drawing/2014/main" id="{C5EAF9DD-6E24-4240-836D-2303167038DE}"/>
                </a:ext>
              </a:extLst>
            </p:cNvPr>
            <p:cNvSpPr txBox="1"/>
            <p:nvPr/>
          </p:nvSpPr>
          <p:spPr>
            <a:xfrm>
              <a:off x="821740" y="5306349"/>
              <a:ext cx="2057128" cy="552972"/>
            </a:xfrm>
            <a:prstGeom prst="rect">
              <a:avLst/>
            </a:prstGeom>
            <a:noFill/>
          </p:spPr>
          <p:txBody>
            <a:bodyPr wrap="square" rtlCol="0">
              <a:spAutoFit/>
            </a:bodyPr>
            <a:lstStyle/>
            <a:p>
              <a:pPr algn="just">
                <a:lnSpc>
                  <a:spcPct val="130000"/>
                </a:lnSpc>
              </a:pPr>
              <a:r>
                <a:rPr lang="zh-CN" altLang="en-US" sz="1200" dirty="0">
                  <a:solidFill>
                    <a:srgbClr val="E6E6E6"/>
                  </a:solidFill>
                  <a:latin typeface="+mn-ea"/>
                  <a:cs typeface="Mitr ExtraLight" panose="00000300000000000000" pitchFamily="2" charset="-34"/>
                </a:rPr>
                <a:t>开展中国房地产百强企业研究，已连续进行了十九年</a:t>
              </a:r>
              <a:endParaRPr lang="en-US" sz="1200" dirty="0">
                <a:solidFill>
                  <a:srgbClr val="E6E6E6"/>
                </a:solidFill>
                <a:latin typeface="+mn-ea"/>
                <a:cs typeface="Mitr ExtraLight" panose="00000300000000000000" pitchFamily="2" charset="-34"/>
              </a:endParaRPr>
            </a:p>
          </p:txBody>
        </p:sp>
        <p:cxnSp>
          <p:nvCxnSpPr>
            <p:cNvPr id="16" name="直接连接符 15">
              <a:extLst>
                <a:ext uri="{FF2B5EF4-FFF2-40B4-BE49-F238E27FC236}">
                  <a16:creationId xmlns:a16="http://schemas.microsoft.com/office/drawing/2014/main" id="{8D9253A2-3C9D-4363-B600-99E01CC24EE1}"/>
                </a:ext>
              </a:extLst>
            </p:cNvPr>
            <p:cNvCxnSpPr/>
            <p:nvPr/>
          </p:nvCxnSpPr>
          <p:spPr>
            <a:xfrm>
              <a:off x="941833" y="4815009"/>
              <a:ext cx="452722" cy="0"/>
            </a:xfrm>
            <a:prstGeom prst="line">
              <a:avLst/>
            </a:prstGeom>
            <a:noFill/>
            <a:ln w="34925">
              <a:gradFill flip="none" rotWithShape="1">
                <a:gsLst>
                  <a:gs pos="96552">
                    <a:schemeClr val="accent1">
                      <a:lumMod val="40000"/>
                      <a:lumOff val="60000"/>
                    </a:schemeClr>
                  </a:gs>
                  <a:gs pos="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8" name="组合 7">
            <a:extLst>
              <a:ext uri="{FF2B5EF4-FFF2-40B4-BE49-F238E27FC236}">
                <a16:creationId xmlns:a16="http://schemas.microsoft.com/office/drawing/2014/main" id="{05EA0F09-7957-1208-AE3E-C05E9ED0D4A7}"/>
              </a:ext>
            </a:extLst>
          </p:cNvPr>
          <p:cNvGrpSpPr/>
          <p:nvPr/>
        </p:nvGrpSpPr>
        <p:grpSpPr>
          <a:xfrm>
            <a:off x="3326454" y="4815009"/>
            <a:ext cx="2089165" cy="1044312"/>
            <a:chOff x="3021654" y="4815009"/>
            <a:chExt cx="2089165" cy="1044312"/>
          </a:xfrm>
        </p:grpSpPr>
        <p:sp>
          <p:nvSpPr>
            <p:cNvPr id="24" name="TextBox 23">
              <a:extLst>
                <a:ext uri="{FF2B5EF4-FFF2-40B4-BE49-F238E27FC236}">
                  <a16:creationId xmlns:a16="http://schemas.microsoft.com/office/drawing/2014/main" id="{9FEBB01C-D180-4F36-8066-A36B27212FFA}"/>
                </a:ext>
              </a:extLst>
            </p:cNvPr>
            <p:cNvSpPr txBox="1"/>
            <p:nvPr/>
          </p:nvSpPr>
          <p:spPr>
            <a:xfrm>
              <a:off x="3053691" y="5306349"/>
              <a:ext cx="2057128" cy="552972"/>
            </a:xfrm>
            <a:prstGeom prst="rect">
              <a:avLst/>
            </a:prstGeom>
            <a:noFill/>
          </p:spPr>
          <p:txBody>
            <a:bodyPr wrap="square" rtlCol="0">
              <a:spAutoFit/>
            </a:bodyPr>
            <a:lstStyle/>
            <a:p>
              <a:pPr algn="just">
                <a:lnSpc>
                  <a:spcPct val="130000"/>
                </a:lnSpc>
              </a:pPr>
              <a:r>
                <a:rPr lang="zh-CN" altLang="en-US" sz="1200" dirty="0">
                  <a:solidFill>
                    <a:srgbClr val="E6E6E6"/>
                  </a:solidFill>
                  <a:latin typeface="+mn-ea"/>
                  <a:cs typeface="Mitr ExtraLight" panose="00000300000000000000" pitchFamily="2" charset="-34"/>
                </a:rPr>
                <a:t>综合实力强、成长潜力大、经营稳健、社会责任感强</a:t>
              </a:r>
              <a:endParaRPr lang="en-US" sz="1200" dirty="0">
                <a:solidFill>
                  <a:srgbClr val="E6E6E6"/>
                </a:solidFill>
                <a:latin typeface="+mn-ea"/>
                <a:cs typeface="Mitr ExtraLight" panose="00000300000000000000" pitchFamily="2" charset="-34"/>
              </a:endParaRPr>
            </a:p>
          </p:txBody>
        </p:sp>
        <p:sp>
          <p:nvSpPr>
            <p:cNvPr id="25" name="TextBox 24">
              <a:extLst>
                <a:ext uri="{FF2B5EF4-FFF2-40B4-BE49-F238E27FC236}">
                  <a16:creationId xmlns:a16="http://schemas.microsoft.com/office/drawing/2014/main" id="{0EE86E60-00B2-4019-986A-A8201805A0D6}"/>
                </a:ext>
              </a:extLst>
            </p:cNvPr>
            <p:cNvSpPr txBox="1"/>
            <p:nvPr/>
          </p:nvSpPr>
          <p:spPr>
            <a:xfrm>
              <a:off x="3021654" y="4967424"/>
              <a:ext cx="1541800" cy="400110"/>
            </a:xfrm>
            <a:prstGeom prst="rect">
              <a:avLst/>
            </a:prstGeom>
            <a:noFill/>
          </p:spPr>
          <p:txBody>
            <a:bodyPr wrap="square" rtlCol="0">
              <a:spAutoFit/>
            </a:bodyPr>
            <a:lstStyle/>
            <a:p>
              <a:pPr>
                <a:lnSpc>
                  <a:spcPts val="2400"/>
                </a:lnSpc>
              </a:pPr>
              <a:r>
                <a:rPr lang="zh-CN" altLang="en-US" sz="2400" b="1" dirty="0">
                  <a:gradFill flip="none" rotWithShape="1">
                    <a:gsLst>
                      <a:gs pos="36160">
                        <a:schemeClr val="accent1">
                          <a:lumMod val="60000"/>
                          <a:lumOff val="40000"/>
                        </a:schemeClr>
                      </a:gs>
                      <a:gs pos="100000">
                        <a:schemeClr val="accent1">
                          <a:lumMod val="20000"/>
                          <a:lumOff val="80000"/>
                        </a:schemeClr>
                      </a:gs>
                      <a:gs pos="4000">
                        <a:schemeClr val="accent1">
                          <a:lumMod val="60000"/>
                          <a:lumOff val="40000"/>
                        </a:schemeClr>
                      </a:gs>
                    </a:gsLst>
                    <a:lin ang="2700000" scaled="1"/>
                    <a:tileRect/>
                  </a:gradFill>
                  <a:latin typeface="+mj-ea"/>
                  <a:ea typeface="+mj-ea"/>
                  <a:cs typeface="Lato Heavy" panose="020F0502020204030203" pitchFamily="34" charset="0"/>
                </a:rPr>
                <a:t>百强企业</a:t>
              </a:r>
              <a:endParaRPr lang="en-US" sz="2400" b="1" dirty="0">
                <a:gradFill flip="none" rotWithShape="1">
                  <a:gsLst>
                    <a:gs pos="36160">
                      <a:schemeClr val="accent1">
                        <a:lumMod val="60000"/>
                        <a:lumOff val="40000"/>
                      </a:schemeClr>
                    </a:gs>
                    <a:gs pos="100000">
                      <a:schemeClr val="accent1">
                        <a:lumMod val="20000"/>
                        <a:lumOff val="80000"/>
                      </a:schemeClr>
                    </a:gs>
                    <a:gs pos="4000">
                      <a:schemeClr val="accent1">
                        <a:lumMod val="60000"/>
                        <a:lumOff val="40000"/>
                      </a:schemeClr>
                    </a:gs>
                  </a:gsLst>
                  <a:lin ang="2700000" scaled="1"/>
                  <a:tileRect/>
                </a:gradFill>
                <a:latin typeface="+mj-ea"/>
                <a:ea typeface="+mj-ea"/>
                <a:cs typeface="Lato Heavy" panose="020F0502020204030203" pitchFamily="34" charset="0"/>
              </a:endParaRPr>
            </a:p>
          </p:txBody>
        </p:sp>
        <p:cxnSp>
          <p:nvCxnSpPr>
            <p:cNvPr id="17" name="直接连接符 16">
              <a:extLst>
                <a:ext uri="{FF2B5EF4-FFF2-40B4-BE49-F238E27FC236}">
                  <a16:creationId xmlns:a16="http://schemas.microsoft.com/office/drawing/2014/main" id="{81623530-6834-438C-BD8B-F6E70B34B9B1}"/>
                </a:ext>
              </a:extLst>
            </p:cNvPr>
            <p:cNvCxnSpPr/>
            <p:nvPr/>
          </p:nvCxnSpPr>
          <p:spPr>
            <a:xfrm>
              <a:off x="3158259" y="4815009"/>
              <a:ext cx="452722" cy="0"/>
            </a:xfrm>
            <a:prstGeom prst="line">
              <a:avLst/>
            </a:prstGeom>
            <a:noFill/>
            <a:ln w="34925">
              <a:gradFill flip="none" rotWithShape="1">
                <a:gsLst>
                  <a:gs pos="96552">
                    <a:schemeClr val="accent1">
                      <a:lumMod val="40000"/>
                      <a:lumOff val="60000"/>
                    </a:schemeClr>
                  </a:gs>
                  <a:gs pos="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257502328"/>
      </p:ext>
    </p:extLst>
  </p:cSld>
  <p:clrMapOvr>
    <a:masterClrMapping/>
  </p:clrMapOvr>
  <mc:AlternateContent xmlns:mc="http://schemas.openxmlformats.org/markup-compatibility/2006" xmlns:p14="http://schemas.microsoft.com/office/powerpoint/2010/main">
    <mc:Choice Requires="p14">
      <p:transition p14:dur="10"/>
    </mc:Choice>
    <mc:Fallback xmlns:a16="http://schemas.microsoft.com/office/drawing/2014/main"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73F78A91-DC67-C048-FC47-E3B72FDE8FDC}"/>
              </a:ext>
            </a:extLst>
          </p:cNvPr>
          <p:cNvSpPr/>
          <p:nvPr/>
        </p:nvSpPr>
        <p:spPr>
          <a:xfrm>
            <a:off x="1280160" y="0"/>
            <a:ext cx="2743200" cy="5902452"/>
          </a:xfrm>
          <a:custGeom>
            <a:avLst/>
            <a:gdLst>
              <a:gd name="connsiteX0" fmla="*/ 0 w 2743200"/>
              <a:gd name="connsiteY0" fmla="*/ 0 h 5902452"/>
              <a:gd name="connsiteX1" fmla="*/ 2743200 w 2743200"/>
              <a:gd name="connsiteY1" fmla="*/ 0 h 5902452"/>
              <a:gd name="connsiteX2" fmla="*/ 2743200 w 2743200"/>
              <a:gd name="connsiteY2" fmla="*/ 5013195 h 5902452"/>
              <a:gd name="connsiteX3" fmla="*/ 2743200 w 2743200"/>
              <a:gd name="connsiteY3" fmla="*/ 5120640 h 5902452"/>
              <a:gd name="connsiteX4" fmla="*/ 2743200 w 2743200"/>
              <a:gd name="connsiteY4" fmla="*/ 5902452 h 5902452"/>
              <a:gd name="connsiteX5" fmla="*/ 1371600 w 2743200"/>
              <a:gd name="connsiteY5" fmla="*/ 5214369 h 5902452"/>
              <a:gd name="connsiteX6" fmla="*/ 0 w 2743200"/>
              <a:gd name="connsiteY6" fmla="*/ 5902452 h 5902452"/>
              <a:gd name="connsiteX7" fmla="*/ 0 w 2743200"/>
              <a:gd name="connsiteY7" fmla="*/ 5120640 h 5902452"/>
              <a:gd name="connsiteX8" fmla="*/ 0 w 2743200"/>
              <a:gd name="connsiteY8" fmla="*/ 5013195 h 590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3200" h="5902452">
                <a:moveTo>
                  <a:pt x="0" y="0"/>
                </a:moveTo>
                <a:lnTo>
                  <a:pt x="2743200" y="0"/>
                </a:lnTo>
                <a:lnTo>
                  <a:pt x="2743200" y="5013195"/>
                </a:lnTo>
                <a:lnTo>
                  <a:pt x="2743200" y="5120640"/>
                </a:lnTo>
                <a:lnTo>
                  <a:pt x="2743200" y="5902452"/>
                </a:lnTo>
                <a:lnTo>
                  <a:pt x="1371600" y="5214369"/>
                </a:lnTo>
                <a:lnTo>
                  <a:pt x="0" y="5902452"/>
                </a:lnTo>
                <a:lnTo>
                  <a:pt x="0" y="5120640"/>
                </a:lnTo>
                <a:lnTo>
                  <a:pt x="0" y="5013195"/>
                </a:lnTo>
                <a:close/>
              </a:path>
            </a:pathLst>
          </a:custGeom>
          <a:gradFill flip="none" rotWithShape="1">
            <a:gsLst>
              <a:gs pos="80000">
                <a:schemeClr val="accent1">
                  <a:lumMod val="60000"/>
                  <a:lumOff val="40000"/>
                </a:schemeClr>
              </a:gs>
              <a:gs pos="1000">
                <a:schemeClr val="accent1">
                  <a:lumMod val="20000"/>
                  <a:lumOff val="80000"/>
                </a:schemeClr>
              </a:gs>
              <a:gs pos="100000">
                <a:schemeClr val="accent1"/>
              </a:gs>
            </a:gsLst>
            <a:lin ang="5400000" scaled="1"/>
            <a:tileRect/>
          </a:gradFill>
          <a:ln w="12700" cap="flat" cmpd="sng" algn="ctr">
            <a:noFill/>
            <a:prstDash val="solid"/>
            <a:miter lim="800000"/>
          </a:ln>
          <a:effectLst/>
        </p:spPr>
        <p:txBody>
          <a:bodyPr wrap="square" rtlCol="0" anchor="ctr">
            <a:noAutofit/>
          </a:bodyPr>
          <a:lstStyle/>
          <a:p>
            <a:endParaRPr lang="zh-CN" altLang="en-US" sz="1600" kern="0">
              <a:solidFill>
                <a:srgbClr val="FFFFFF"/>
              </a:solidFill>
              <a:latin typeface="+mj-ea"/>
              <a:ea typeface="OPPOSans H"/>
            </a:endParaRPr>
          </a:p>
        </p:txBody>
      </p:sp>
      <p:cxnSp>
        <p:nvCxnSpPr>
          <p:cNvPr id="5" name="直接连接符 4">
            <a:extLst>
              <a:ext uri="{FF2B5EF4-FFF2-40B4-BE49-F238E27FC236}">
                <a16:creationId xmlns:a16="http://schemas.microsoft.com/office/drawing/2014/main" id="{9CF73A9E-778C-E1C5-DDD8-21AB74107179}"/>
              </a:ext>
            </a:extLst>
          </p:cNvPr>
          <p:cNvCxnSpPr>
            <a:cxnSpLocks/>
          </p:cNvCxnSpPr>
          <p:nvPr/>
        </p:nvCxnSpPr>
        <p:spPr>
          <a:xfrm>
            <a:off x="4023360" y="4424579"/>
            <a:ext cx="8183155" cy="0"/>
          </a:xfrm>
          <a:prstGeom prst="line">
            <a:avLst/>
          </a:prstGeom>
          <a:noFill/>
          <a:ln w="6350" cap="flat" cmpd="sng" algn="ctr">
            <a:solidFill>
              <a:srgbClr val="FEF0DE"/>
            </a:solidFill>
            <a:prstDash val="solid"/>
            <a:miter lim="800000"/>
          </a:ln>
          <a:effectLst/>
        </p:spPr>
      </p:cxnSp>
      <p:cxnSp>
        <p:nvCxnSpPr>
          <p:cNvPr id="6" name="直接连接符 5">
            <a:extLst>
              <a:ext uri="{FF2B5EF4-FFF2-40B4-BE49-F238E27FC236}">
                <a16:creationId xmlns:a16="http://schemas.microsoft.com/office/drawing/2014/main" id="{425ABE6E-15B3-1D86-22A1-ACC5AC0D48C5}"/>
              </a:ext>
            </a:extLst>
          </p:cNvPr>
          <p:cNvCxnSpPr>
            <a:cxnSpLocks/>
          </p:cNvCxnSpPr>
          <p:nvPr/>
        </p:nvCxnSpPr>
        <p:spPr>
          <a:xfrm>
            <a:off x="-26125" y="1669143"/>
            <a:ext cx="1292950" cy="0"/>
          </a:xfrm>
          <a:prstGeom prst="line">
            <a:avLst/>
          </a:prstGeom>
          <a:noFill/>
          <a:ln w="6350" cap="flat" cmpd="sng" algn="ctr">
            <a:solidFill>
              <a:srgbClr val="FEF0DE"/>
            </a:solidFill>
            <a:prstDash val="solid"/>
            <a:miter lim="800000"/>
          </a:ln>
          <a:effectLst/>
        </p:spPr>
      </p:cxnSp>
      <p:grpSp>
        <p:nvGrpSpPr>
          <p:cNvPr id="7" name="组合 6">
            <a:extLst>
              <a:ext uri="{FF2B5EF4-FFF2-40B4-BE49-F238E27FC236}">
                <a16:creationId xmlns:a16="http://schemas.microsoft.com/office/drawing/2014/main" id="{520AF41D-7328-A44B-67AB-03DD780A79DA}"/>
              </a:ext>
            </a:extLst>
          </p:cNvPr>
          <p:cNvGrpSpPr/>
          <p:nvPr/>
        </p:nvGrpSpPr>
        <p:grpSpPr>
          <a:xfrm flipH="1" flipV="1">
            <a:off x="11472801" y="5727192"/>
            <a:ext cx="545783" cy="350519"/>
            <a:chOff x="-2609850" y="-1581150"/>
            <a:chExt cx="545783" cy="350519"/>
          </a:xfrm>
          <a:gradFill flip="none" rotWithShape="1">
            <a:gsLst>
              <a:gs pos="33000">
                <a:srgbClr val="FEF0DE"/>
              </a:gs>
              <a:gs pos="87000">
                <a:srgbClr val="072362">
                  <a:alpha val="0"/>
                </a:srgbClr>
              </a:gs>
            </a:gsLst>
            <a:lin ang="2700000" scaled="1"/>
            <a:tileRect/>
          </a:gradFill>
        </p:grpSpPr>
        <p:sp>
          <p:nvSpPr>
            <p:cNvPr id="8" name="椭圆 7">
              <a:extLst>
                <a:ext uri="{FF2B5EF4-FFF2-40B4-BE49-F238E27FC236}">
                  <a16:creationId xmlns:a16="http://schemas.microsoft.com/office/drawing/2014/main" id="{B033CE51-B877-5CB3-0DC1-E197CA994CEF}"/>
                </a:ext>
              </a:extLst>
            </p:cNvPr>
            <p:cNvSpPr/>
            <p:nvPr/>
          </p:nvSpPr>
          <p:spPr>
            <a:xfrm>
              <a:off x="-260985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9" name="椭圆 8">
              <a:extLst>
                <a:ext uri="{FF2B5EF4-FFF2-40B4-BE49-F238E27FC236}">
                  <a16:creationId xmlns:a16="http://schemas.microsoft.com/office/drawing/2014/main" id="{699F8C85-63FF-7DD0-3B76-7973709A6981}"/>
                </a:ext>
              </a:extLst>
            </p:cNvPr>
            <p:cNvSpPr/>
            <p:nvPr/>
          </p:nvSpPr>
          <p:spPr>
            <a:xfrm>
              <a:off x="-252650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0" name="椭圆 9">
              <a:extLst>
                <a:ext uri="{FF2B5EF4-FFF2-40B4-BE49-F238E27FC236}">
                  <a16:creationId xmlns:a16="http://schemas.microsoft.com/office/drawing/2014/main" id="{E4FAE8DB-3720-373E-90C9-655173AE860A}"/>
                </a:ext>
              </a:extLst>
            </p:cNvPr>
            <p:cNvSpPr/>
            <p:nvPr/>
          </p:nvSpPr>
          <p:spPr>
            <a:xfrm>
              <a:off x="-2443162"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1" name="椭圆 10">
              <a:extLst>
                <a:ext uri="{FF2B5EF4-FFF2-40B4-BE49-F238E27FC236}">
                  <a16:creationId xmlns:a16="http://schemas.microsoft.com/office/drawing/2014/main" id="{1990A03A-B36A-57B3-B7A7-D3E384E70951}"/>
                </a:ext>
              </a:extLst>
            </p:cNvPr>
            <p:cNvSpPr/>
            <p:nvPr/>
          </p:nvSpPr>
          <p:spPr>
            <a:xfrm>
              <a:off x="-2359818"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 name="椭圆 11">
              <a:extLst>
                <a:ext uri="{FF2B5EF4-FFF2-40B4-BE49-F238E27FC236}">
                  <a16:creationId xmlns:a16="http://schemas.microsoft.com/office/drawing/2014/main" id="{12EB2E8E-41C8-3C86-A06C-7C3237793759}"/>
                </a:ext>
              </a:extLst>
            </p:cNvPr>
            <p:cNvSpPr/>
            <p:nvPr/>
          </p:nvSpPr>
          <p:spPr>
            <a:xfrm>
              <a:off x="-2276474"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 name="椭圆 12">
              <a:extLst>
                <a:ext uri="{FF2B5EF4-FFF2-40B4-BE49-F238E27FC236}">
                  <a16:creationId xmlns:a16="http://schemas.microsoft.com/office/drawing/2014/main" id="{705F7F4C-8326-3462-4AAF-83DB4D69C6D8}"/>
                </a:ext>
              </a:extLst>
            </p:cNvPr>
            <p:cNvSpPr/>
            <p:nvPr/>
          </p:nvSpPr>
          <p:spPr>
            <a:xfrm>
              <a:off x="-219313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 name="椭圆 13">
              <a:extLst>
                <a:ext uri="{FF2B5EF4-FFF2-40B4-BE49-F238E27FC236}">
                  <a16:creationId xmlns:a16="http://schemas.microsoft.com/office/drawing/2014/main" id="{3535B467-7AD9-8E04-765B-8A70F86703AF}"/>
                </a:ext>
              </a:extLst>
            </p:cNvPr>
            <p:cNvSpPr/>
            <p:nvPr/>
          </p:nvSpPr>
          <p:spPr>
            <a:xfrm>
              <a:off x="-210978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 name="椭圆 14">
              <a:extLst>
                <a:ext uri="{FF2B5EF4-FFF2-40B4-BE49-F238E27FC236}">
                  <a16:creationId xmlns:a16="http://schemas.microsoft.com/office/drawing/2014/main" id="{427EFAF2-9BF1-6188-6CC8-48A1415A9FC9}"/>
                </a:ext>
              </a:extLst>
            </p:cNvPr>
            <p:cNvSpPr/>
            <p:nvPr/>
          </p:nvSpPr>
          <p:spPr>
            <a:xfrm>
              <a:off x="-260985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6" name="椭圆 15">
              <a:extLst>
                <a:ext uri="{FF2B5EF4-FFF2-40B4-BE49-F238E27FC236}">
                  <a16:creationId xmlns:a16="http://schemas.microsoft.com/office/drawing/2014/main" id="{188BEE45-ACE0-67F2-84C6-ED16E05B7EDB}"/>
                </a:ext>
              </a:extLst>
            </p:cNvPr>
            <p:cNvSpPr/>
            <p:nvPr/>
          </p:nvSpPr>
          <p:spPr>
            <a:xfrm>
              <a:off x="-252650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7" name="椭圆 16">
              <a:extLst>
                <a:ext uri="{FF2B5EF4-FFF2-40B4-BE49-F238E27FC236}">
                  <a16:creationId xmlns:a16="http://schemas.microsoft.com/office/drawing/2014/main" id="{7BBAC17D-FEDE-210D-C6B7-BAB719EA458D}"/>
                </a:ext>
              </a:extLst>
            </p:cNvPr>
            <p:cNvSpPr/>
            <p:nvPr/>
          </p:nvSpPr>
          <p:spPr>
            <a:xfrm>
              <a:off x="-2443162"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8" name="椭圆 17">
              <a:extLst>
                <a:ext uri="{FF2B5EF4-FFF2-40B4-BE49-F238E27FC236}">
                  <a16:creationId xmlns:a16="http://schemas.microsoft.com/office/drawing/2014/main" id="{BB7D4C5A-4005-D911-0FA7-230F3751817E}"/>
                </a:ext>
              </a:extLst>
            </p:cNvPr>
            <p:cNvSpPr/>
            <p:nvPr/>
          </p:nvSpPr>
          <p:spPr>
            <a:xfrm>
              <a:off x="-2359818"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9" name="椭圆 18">
              <a:extLst>
                <a:ext uri="{FF2B5EF4-FFF2-40B4-BE49-F238E27FC236}">
                  <a16:creationId xmlns:a16="http://schemas.microsoft.com/office/drawing/2014/main" id="{B78E32F5-FD5B-5DCF-E19E-7CBAF2311BD2}"/>
                </a:ext>
              </a:extLst>
            </p:cNvPr>
            <p:cNvSpPr/>
            <p:nvPr/>
          </p:nvSpPr>
          <p:spPr>
            <a:xfrm>
              <a:off x="-2276474"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0" name="椭圆 19">
              <a:extLst>
                <a:ext uri="{FF2B5EF4-FFF2-40B4-BE49-F238E27FC236}">
                  <a16:creationId xmlns:a16="http://schemas.microsoft.com/office/drawing/2014/main" id="{2B1FF71C-EA68-6496-84D1-22028FF976A8}"/>
                </a:ext>
              </a:extLst>
            </p:cNvPr>
            <p:cNvSpPr/>
            <p:nvPr/>
          </p:nvSpPr>
          <p:spPr>
            <a:xfrm>
              <a:off x="-219313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1" name="椭圆 20">
              <a:extLst>
                <a:ext uri="{FF2B5EF4-FFF2-40B4-BE49-F238E27FC236}">
                  <a16:creationId xmlns:a16="http://schemas.microsoft.com/office/drawing/2014/main" id="{BCC52C89-81BC-D416-F0A3-42F95016EAB4}"/>
                </a:ext>
              </a:extLst>
            </p:cNvPr>
            <p:cNvSpPr/>
            <p:nvPr/>
          </p:nvSpPr>
          <p:spPr>
            <a:xfrm>
              <a:off x="-210978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2" name="椭圆 21">
              <a:extLst>
                <a:ext uri="{FF2B5EF4-FFF2-40B4-BE49-F238E27FC236}">
                  <a16:creationId xmlns:a16="http://schemas.microsoft.com/office/drawing/2014/main" id="{3DC8CDAF-E9D0-360A-3EFE-0D0B76E0775C}"/>
                </a:ext>
              </a:extLst>
            </p:cNvPr>
            <p:cNvSpPr/>
            <p:nvPr/>
          </p:nvSpPr>
          <p:spPr>
            <a:xfrm>
              <a:off x="-260985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3" name="椭圆 22">
              <a:extLst>
                <a:ext uri="{FF2B5EF4-FFF2-40B4-BE49-F238E27FC236}">
                  <a16:creationId xmlns:a16="http://schemas.microsoft.com/office/drawing/2014/main" id="{72C60236-61A9-2336-D1CE-4E162F1A45E3}"/>
                </a:ext>
              </a:extLst>
            </p:cNvPr>
            <p:cNvSpPr/>
            <p:nvPr/>
          </p:nvSpPr>
          <p:spPr>
            <a:xfrm>
              <a:off x="-252650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4" name="椭圆 23">
              <a:extLst>
                <a:ext uri="{FF2B5EF4-FFF2-40B4-BE49-F238E27FC236}">
                  <a16:creationId xmlns:a16="http://schemas.microsoft.com/office/drawing/2014/main" id="{FE18BA45-8EB7-E179-F3C0-814136475AEF}"/>
                </a:ext>
              </a:extLst>
            </p:cNvPr>
            <p:cNvSpPr/>
            <p:nvPr/>
          </p:nvSpPr>
          <p:spPr>
            <a:xfrm>
              <a:off x="-2443162"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5" name="椭圆 24">
              <a:extLst>
                <a:ext uri="{FF2B5EF4-FFF2-40B4-BE49-F238E27FC236}">
                  <a16:creationId xmlns:a16="http://schemas.microsoft.com/office/drawing/2014/main" id="{FC57E586-5E23-DB24-05C5-7C2B2E01BC93}"/>
                </a:ext>
              </a:extLst>
            </p:cNvPr>
            <p:cNvSpPr/>
            <p:nvPr/>
          </p:nvSpPr>
          <p:spPr>
            <a:xfrm>
              <a:off x="-2359818"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6" name="椭圆 25">
              <a:extLst>
                <a:ext uri="{FF2B5EF4-FFF2-40B4-BE49-F238E27FC236}">
                  <a16:creationId xmlns:a16="http://schemas.microsoft.com/office/drawing/2014/main" id="{2B71CD53-2832-8C49-5614-5C972D1DF2F3}"/>
                </a:ext>
              </a:extLst>
            </p:cNvPr>
            <p:cNvSpPr/>
            <p:nvPr/>
          </p:nvSpPr>
          <p:spPr>
            <a:xfrm>
              <a:off x="-2276474"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7" name="椭圆 26">
              <a:extLst>
                <a:ext uri="{FF2B5EF4-FFF2-40B4-BE49-F238E27FC236}">
                  <a16:creationId xmlns:a16="http://schemas.microsoft.com/office/drawing/2014/main" id="{6457E657-4D08-A465-D7AB-E9A3C41BFEDC}"/>
                </a:ext>
              </a:extLst>
            </p:cNvPr>
            <p:cNvSpPr/>
            <p:nvPr/>
          </p:nvSpPr>
          <p:spPr>
            <a:xfrm>
              <a:off x="-219313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8" name="椭圆 27">
              <a:extLst>
                <a:ext uri="{FF2B5EF4-FFF2-40B4-BE49-F238E27FC236}">
                  <a16:creationId xmlns:a16="http://schemas.microsoft.com/office/drawing/2014/main" id="{10097F7B-B870-DBAB-4F8E-B013F441FCF6}"/>
                </a:ext>
              </a:extLst>
            </p:cNvPr>
            <p:cNvSpPr/>
            <p:nvPr/>
          </p:nvSpPr>
          <p:spPr>
            <a:xfrm>
              <a:off x="-210978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29" name="椭圆 28">
              <a:extLst>
                <a:ext uri="{FF2B5EF4-FFF2-40B4-BE49-F238E27FC236}">
                  <a16:creationId xmlns:a16="http://schemas.microsoft.com/office/drawing/2014/main" id="{1EA45CFD-7FE2-2CDA-82DE-E5F2E3ECF169}"/>
                </a:ext>
              </a:extLst>
            </p:cNvPr>
            <p:cNvSpPr/>
            <p:nvPr/>
          </p:nvSpPr>
          <p:spPr>
            <a:xfrm>
              <a:off x="-260985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0" name="椭圆 29">
              <a:extLst>
                <a:ext uri="{FF2B5EF4-FFF2-40B4-BE49-F238E27FC236}">
                  <a16:creationId xmlns:a16="http://schemas.microsoft.com/office/drawing/2014/main" id="{32F65EA5-4C2A-61B4-1239-83D3AE661EF2}"/>
                </a:ext>
              </a:extLst>
            </p:cNvPr>
            <p:cNvSpPr/>
            <p:nvPr/>
          </p:nvSpPr>
          <p:spPr>
            <a:xfrm>
              <a:off x="-252650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1" name="椭圆 30">
              <a:extLst>
                <a:ext uri="{FF2B5EF4-FFF2-40B4-BE49-F238E27FC236}">
                  <a16:creationId xmlns:a16="http://schemas.microsoft.com/office/drawing/2014/main" id="{1CA47C03-3479-0AEF-D6D5-40AE48286820}"/>
                </a:ext>
              </a:extLst>
            </p:cNvPr>
            <p:cNvSpPr/>
            <p:nvPr/>
          </p:nvSpPr>
          <p:spPr>
            <a:xfrm>
              <a:off x="-2443162"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2" name="椭圆 31">
              <a:extLst>
                <a:ext uri="{FF2B5EF4-FFF2-40B4-BE49-F238E27FC236}">
                  <a16:creationId xmlns:a16="http://schemas.microsoft.com/office/drawing/2014/main" id="{84816CC9-8BEA-94AF-AB4A-A883A783CB2B}"/>
                </a:ext>
              </a:extLst>
            </p:cNvPr>
            <p:cNvSpPr/>
            <p:nvPr/>
          </p:nvSpPr>
          <p:spPr>
            <a:xfrm>
              <a:off x="-2359818"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3" name="椭圆 32">
              <a:extLst>
                <a:ext uri="{FF2B5EF4-FFF2-40B4-BE49-F238E27FC236}">
                  <a16:creationId xmlns:a16="http://schemas.microsoft.com/office/drawing/2014/main" id="{77A0CD2B-AD2A-E205-5135-073B8AF23F0A}"/>
                </a:ext>
              </a:extLst>
            </p:cNvPr>
            <p:cNvSpPr/>
            <p:nvPr/>
          </p:nvSpPr>
          <p:spPr>
            <a:xfrm>
              <a:off x="-2276474"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4" name="椭圆 33">
              <a:extLst>
                <a:ext uri="{FF2B5EF4-FFF2-40B4-BE49-F238E27FC236}">
                  <a16:creationId xmlns:a16="http://schemas.microsoft.com/office/drawing/2014/main" id="{A9B6E16E-A5E8-6D1A-C028-4F21BEEBE715}"/>
                </a:ext>
              </a:extLst>
            </p:cNvPr>
            <p:cNvSpPr/>
            <p:nvPr/>
          </p:nvSpPr>
          <p:spPr>
            <a:xfrm>
              <a:off x="-219313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5" name="椭圆 34">
              <a:extLst>
                <a:ext uri="{FF2B5EF4-FFF2-40B4-BE49-F238E27FC236}">
                  <a16:creationId xmlns:a16="http://schemas.microsoft.com/office/drawing/2014/main" id="{6EE5215B-2F28-2783-1257-E618C0EFF628}"/>
                </a:ext>
              </a:extLst>
            </p:cNvPr>
            <p:cNvSpPr/>
            <p:nvPr/>
          </p:nvSpPr>
          <p:spPr>
            <a:xfrm>
              <a:off x="-210978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6" name="椭圆 35">
              <a:extLst>
                <a:ext uri="{FF2B5EF4-FFF2-40B4-BE49-F238E27FC236}">
                  <a16:creationId xmlns:a16="http://schemas.microsoft.com/office/drawing/2014/main" id="{67464B88-41AF-B718-F1E3-88E150B2FFEF}"/>
                </a:ext>
              </a:extLst>
            </p:cNvPr>
            <p:cNvSpPr/>
            <p:nvPr/>
          </p:nvSpPr>
          <p:spPr>
            <a:xfrm>
              <a:off x="-260985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7" name="椭圆 36">
              <a:extLst>
                <a:ext uri="{FF2B5EF4-FFF2-40B4-BE49-F238E27FC236}">
                  <a16:creationId xmlns:a16="http://schemas.microsoft.com/office/drawing/2014/main" id="{BCFA1390-D0DE-07A4-AC0C-13D903186480}"/>
                </a:ext>
              </a:extLst>
            </p:cNvPr>
            <p:cNvSpPr/>
            <p:nvPr/>
          </p:nvSpPr>
          <p:spPr>
            <a:xfrm>
              <a:off x="-252650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8" name="椭圆 37">
              <a:extLst>
                <a:ext uri="{FF2B5EF4-FFF2-40B4-BE49-F238E27FC236}">
                  <a16:creationId xmlns:a16="http://schemas.microsoft.com/office/drawing/2014/main" id="{65916929-DF06-AADD-FA28-0D2978C98F47}"/>
                </a:ext>
              </a:extLst>
            </p:cNvPr>
            <p:cNvSpPr/>
            <p:nvPr/>
          </p:nvSpPr>
          <p:spPr>
            <a:xfrm>
              <a:off x="-2443162"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39" name="椭圆 38">
              <a:extLst>
                <a:ext uri="{FF2B5EF4-FFF2-40B4-BE49-F238E27FC236}">
                  <a16:creationId xmlns:a16="http://schemas.microsoft.com/office/drawing/2014/main" id="{347CFC1C-12B1-A1D9-C638-9C2CBB7CEEFF}"/>
                </a:ext>
              </a:extLst>
            </p:cNvPr>
            <p:cNvSpPr/>
            <p:nvPr/>
          </p:nvSpPr>
          <p:spPr>
            <a:xfrm>
              <a:off x="-2359818"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0" name="椭圆 39">
              <a:extLst>
                <a:ext uri="{FF2B5EF4-FFF2-40B4-BE49-F238E27FC236}">
                  <a16:creationId xmlns:a16="http://schemas.microsoft.com/office/drawing/2014/main" id="{018DB209-9A2C-A266-77B4-43150C6B2131}"/>
                </a:ext>
              </a:extLst>
            </p:cNvPr>
            <p:cNvSpPr/>
            <p:nvPr/>
          </p:nvSpPr>
          <p:spPr>
            <a:xfrm>
              <a:off x="-2276474"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1" name="椭圆 40">
              <a:extLst>
                <a:ext uri="{FF2B5EF4-FFF2-40B4-BE49-F238E27FC236}">
                  <a16:creationId xmlns:a16="http://schemas.microsoft.com/office/drawing/2014/main" id="{4D394353-C9A3-2402-D229-E72FB0450F14}"/>
                </a:ext>
              </a:extLst>
            </p:cNvPr>
            <p:cNvSpPr/>
            <p:nvPr/>
          </p:nvSpPr>
          <p:spPr>
            <a:xfrm>
              <a:off x="-219313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42" name="椭圆 41">
              <a:extLst>
                <a:ext uri="{FF2B5EF4-FFF2-40B4-BE49-F238E27FC236}">
                  <a16:creationId xmlns:a16="http://schemas.microsoft.com/office/drawing/2014/main" id="{97C53B60-4028-8D59-6549-7875A77FFA08}"/>
                </a:ext>
              </a:extLst>
            </p:cNvPr>
            <p:cNvSpPr/>
            <p:nvPr/>
          </p:nvSpPr>
          <p:spPr>
            <a:xfrm>
              <a:off x="-210978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grpSp>
      <p:pic>
        <p:nvPicPr>
          <p:cNvPr id="43" name="PA_图片 480">
            <a:extLst>
              <a:ext uri="{FF2B5EF4-FFF2-40B4-BE49-F238E27FC236}">
                <a16:creationId xmlns:a16="http://schemas.microsoft.com/office/drawing/2014/main" id="{B8EDDE29-E18E-0232-735F-025089DEEE7E}"/>
              </a:ext>
            </a:extLst>
          </p:cNvPr>
          <p:cNvPicPr>
            <a:picLocks noChangeAspect="1"/>
          </p:cNvPicPr>
          <p:nvPr>
            <p:custDataLst>
              <p:tags r:id="rId1"/>
            </p:custDataLst>
          </p:nvPr>
        </p:nvPicPr>
        <p:blipFill>
          <a:blip r:embed="rId3" cstate="screen">
            <a:extLst>
              <a:ext uri="{28A0092B-C50C-407E-A947-70E740481C1C}">
                <a14:useLocalDpi xmlns:a14="http://schemas.microsoft.com/office/drawing/2010/main"/>
              </a:ext>
            </a:extLst>
          </a:blip>
          <a:stretch>
            <a:fillRect/>
          </a:stretch>
        </p:blipFill>
        <p:spPr>
          <a:xfrm>
            <a:off x="4059397" y="4295772"/>
            <a:ext cx="2015837" cy="257614"/>
          </a:xfrm>
          <a:prstGeom prst="rect">
            <a:avLst/>
          </a:prstGeom>
        </p:spPr>
      </p:pic>
      <p:sp>
        <p:nvSpPr>
          <p:cNvPr id="91" name="文本框 90">
            <a:extLst>
              <a:ext uri="{FF2B5EF4-FFF2-40B4-BE49-F238E27FC236}">
                <a16:creationId xmlns:a16="http://schemas.microsoft.com/office/drawing/2014/main" id="{7D9FD1C3-EE94-954B-0486-FE19D220DC56}"/>
              </a:ext>
            </a:extLst>
          </p:cNvPr>
          <p:cNvSpPr txBox="1"/>
          <p:nvPr/>
        </p:nvSpPr>
        <p:spPr>
          <a:xfrm>
            <a:off x="1737360" y="4106047"/>
            <a:ext cx="1828800" cy="369332"/>
          </a:xfrm>
          <a:prstGeom prst="rect">
            <a:avLst/>
          </a:prstGeom>
          <a:noFill/>
        </p:spPr>
        <p:txBody>
          <a:bodyPr wrap="square" lIns="0" tIns="0" rIns="0" bIns="0" rtlCol="0" anchor="t">
            <a:spAutoFit/>
          </a:bodyPr>
          <a:lstStyle/>
          <a:p>
            <a:pPr algn="dist"/>
            <a:r>
              <a:rPr lang="en-US" altLang="zh-CN" sz="2400" b="1" dirty="0">
                <a:solidFill>
                  <a:schemeClr val="accent2">
                    <a:lumMod val="90000"/>
                    <a:lumOff val="10000"/>
                  </a:schemeClr>
                </a:solidFill>
                <a:latin typeface="+mj-ea"/>
                <a:ea typeface="+mj-ea"/>
              </a:rPr>
              <a:t>PART TWO</a:t>
            </a:r>
            <a:endParaRPr lang="zh-CN" altLang="en-US" sz="2400" b="1" dirty="0">
              <a:solidFill>
                <a:schemeClr val="accent2">
                  <a:lumMod val="90000"/>
                  <a:lumOff val="10000"/>
                </a:schemeClr>
              </a:solidFill>
              <a:latin typeface="+mj-ea"/>
              <a:ea typeface="+mj-ea"/>
            </a:endParaRPr>
          </a:p>
        </p:txBody>
      </p:sp>
      <p:sp>
        <p:nvSpPr>
          <p:cNvPr id="92" name="文本框 91">
            <a:extLst>
              <a:ext uri="{FF2B5EF4-FFF2-40B4-BE49-F238E27FC236}">
                <a16:creationId xmlns:a16="http://schemas.microsoft.com/office/drawing/2014/main" id="{B9F19450-6382-EB62-D05A-55909913E4D9}"/>
              </a:ext>
            </a:extLst>
          </p:cNvPr>
          <p:cNvSpPr txBox="1"/>
          <p:nvPr/>
        </p:nvSpPr>
        <p:spPr>
          <a:xfrm>
            <a:off x="1487981" y="2081525"/>
            <a:ext cx="2327560" cy="2123658"/>
          </a:xfrm>
          <a:prstGeom prst="rect">
            <a:avLst/>
          </a:prstGeom>
          <a:noFill/>
        </p:spPr>
        <p:txBody>
          <a:bodyPr wrap="none" lIns="0" tIns="0" rIns="0" bIns="0" rtlCol="0" anchor="t">
            <a:spAutoFit/>
          </a:bodyPr>
          <a:lstStyle/>
          <a:p>
            <a:pPr algn="ctr"/>
            <a:r>
              <a:rPr lang="en-US" altLang="zh-CN" sz="13800" dirty="0">
                <a:ln w="25400">
                  <a:gradFill>
                    <a:gsLst>
                      <a:gs pos="0">
                        <a:schemeClr val="accent2"/>
                      </a:gs>
                      <a:gs pos="100000">
                        <a:schemeClr val="accent2">
                          <a:lumMod val="90000"/>
                          <a:lumOff val="10000"/>
                        </a:schemeClr>
                      </a:gs>
                    </a:gsLst>
                    <a:lin ang="5400000" scaled="1"/>
                  </a:gradFill>
                </a:ln>
                <a:noFill/>
                <a:latin typeface="+mj-lt"/>
                <a:ea typeface="+mj-ea"/>
              </a:rPr>
              <a:t>02</a:t>
            </a:r>
            <a:endParaRPr lang="zh-CN" altLang="en-US" sz="13800" dirty="0">
              <a:ln w="25400">
                <a:gradFill>
                  <a:gsLst>
                    <a:gs pos="0">
                      <a:schemeClr val="accent2"/>
                    </a:gs>
                    <a:gs pos="100000">
                      <a:schemeClr val="accent2">
                        <a:lumMod val="90000"/>
                        <a:lumOff val="10000"/>
                      </a:schemeClr>
                    </a:gs>
                  </a:gsLst>
                  <a:lin ang="5400000" scaled="1"/>
                </a:gradFill>
              </a:ln>
              <a:noFill/>
              <a:latin typeface="+mj-lt"/>
              <a:ea typeface="+mj-ea"/>
            </a:endParaRPr>
          </a:p>
        </p:txBody>
      </p:sp>
      <p:sp>
        <p:nvSpPr>
          <p:cNvPr id="93" name="文本框 92">
            <a:extLst>
              <a:ext uri="{FF2B5EF4-FFF2-40B4-BE49-F238E27FC236}">
                <a16:creationId xmlns:a16="http://schemas.microsoft.com/office/drawing/2014/main" id="{28FF895C-FDBE-D3CD-6963-603CA94B619E}"/>
              </a:ext>
            </a:extLst>
          </p:cNvPr>
          <p:cNvSpPr txBox="1"/>
          <p:nvPr/>
        </p:nvSpPr>
        <p:spPr>
          <a:xfrm>
            <a:off x="4857934" y="2293620"/>
            <a:ext cx="6530791" cy="1862048"/>
          </a:xfrm>
          <a:prstGeom prst="rect">
            <a:avLst/>
          </a:prstGeom>
          <a:noFill/>
        </p:spPr>
        <p:txBody>
          <a:bodyPr wrap="square" rtlCol="0">
            <a:spAutoFit/>
          </a:bodyPr>
          <a:lstStyle/>
          <a:p>
            <a:pPr algn="dist"/>
            <a:r>
              <a:rPr lang="zh-CN" altLang="en-US" sz="11500" dirty="0">
                <a:gradFill flip="none" rotWithShape="1">
                  <a:gsLst>
                    <a:gs pos="25000">
                      <a:schemeClr val="accent1">
                        <a:lumMod val="60000"/>
                        <a:lumOff val="40000"/>
                      </a:schemeClr>
                    </a:gs>
                    <a:gs pos="0">
                      <a:schemeClr val="accent1">
                        <a:lumMod val="60000"/>
                        <a:lumOff val="40000"/>
                      </a:schemeClr>
                    </a:gs>
                    <a:gs pos="99000">
                      <a:schemeClr val="accent1">
                        <a:lumMod val="20000"/>
                        <a:lumOff val="80000"/>
                      </a:schemeClr>
                    </a:gs>
                  </a:gsLst>
                  <a:lin ang="2700000" scaled="1"/>
                  <a:tileRect/>
                </a:gradFill>
                <a:latin typeface="+mj-ea"/>
                <a:ea typeface="+mj-ea"/>
              </a:rPr>
              <a:t>业绩规模</a:t>
            </a:r>
          </a:p>
        </p:txBody>
      </p:sp>
      <p:grpSp>
        <p:nvGrpSpPr>
          <p:cNvPr id="118" name="组合 117">
            <a:extLst>
              <a:ext uri="{FF2B5EF4-FFF2-40B4-BE49-F238E27FC236}">
                <a16:creationId xmlns:a16="http://schemas.microsoft.com/office/drawing/2014/main" id="{12BA59A1-61B0-0F38-A418-D4B947B6ECF0}"/>
              </a:ext>
            </a:extLst>
          </p:cNvPr>
          <p:cNvGrpSpPr/>
          <p:nvPr/>
        </p:nvGrpSpPr>
        <p:grpSpPr>
          <a:xfrm>
            <a:off x="42045" y="508000"/>
            <a:ext cx="1224780" cy="786592"/>
            <a:chOff x="-2609850" y="-1581150"/>
            <a:chExt cx="545783" cy="350519"/>
          </a:xfrm>
          <a:gradFill flip="none" rotWithShape="1">
            <a:gsLst>
              <a:gs pos="33000">
                <a:srgbClr val="FEF0DE"/>
              </a:gs>
              <a:gs pos="86000">
                <a:srgbClr val="072362">
                  <a:alpha val="0"/>
                </a:srgbClr>
              </a:gs>
            </a:gsLst>
            <a:lin ang="2700000" scaled="1"/>
            <a:tileRect/>
          </a:gradFill>
        </p:grpSpPr>
        <p:sp>
          <p:nvSpPr>
            <p:cNvPr id="119" name="椭圆 118">
              <a:extLst>
                <a:ext uri="{FF2B5EF4-FFF2-40B4-BE49-F238E27FC236}">
                  <a16:creationId xmlns:a16="http://schemas.microsoft.com/office/drawing/2014/main" id="{AC501966-8AF5-7E8D-FF4B-B09D041BCCE4}"/>
                </a:ext>
              </a:extLst>
            </p:cNvPr>
            <p:cNvSpPr/>
            <p:nvPr/>
          </p:nvSpPr>
          <p:spPr>
            <a:xfrm>
              <a:off x="-260985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0" name="椭圆 119">
              <a:extLst>
                <a:ext uri="{FF2B5EF4-FFF2-40B4-BE49-F238E27FC236}">
                  <a16:creationId xmlns:a16="http://schemas.microsoft.com/office/drawing/2014/main" id="{E99EF579-99EB-A072-834E-197322AEEA97}"/>
                </a:ext>
              </a:extLst>
            </p:cNvPr>
            <p:cNvSpPr/>
            <p:nvPr/>
          </p:nvSpPr>
          <p:spPr>
            <a:xfrm>
              <a:off x="-252650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1" name="椭圆 120">
              <a:extLst>
                <a:ext uri="{FF2B5EF4-FFF2-40B4-BE49-F238E27FC236}">
                  <a16:creationId xmlns:a16="http://schemas.microsoft.com/office/drawing/2014/main" id="{2BD3A5B0-941D-9E15-9E5E-792737180C08}"/>
                </a:ext>
              </a:extLst>
            </p:cNvPr>
            <p:cNvSpPr/>
            <p:nvPr/>
          </p:nvSpPr>
          <p:spPr>
            <a:xfrm>
              <a:off x="-2443162"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2" name="椭圆 121">
              <a:extLst>
                <a:ext uri="{FF2B5EF4-FFF2-40B4-BE49-F238E27FC236}">
                  <a16:creationId xmlns:a16="http://schemas.microsoft.com/office/drawing/2014/main" id="{4BEE2789-7BCC-07E4-D1EA-44F0C4E879A0}"/>
                </a:ext>
              </a:extLst>
            </p:cNvPr>
            <p:cNvSpPr/>
            <p:nvPr/>
          </p:nvSpPr>
          <p:spPr>
            <a:xfrm>
              <a:off x="-2359818"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3" name="椭圆 122">
              <a:extLst>
                <a:ext uri="{FF2B5EF4-FFF2-40B4-BE49-F238E27FC236}">
                  <a16:creationId xmlns:a16="http://schemas.microsoft.com/office/drawing/2014/main" id="{A21327C9-A4C1-AC19-8F80-372AD7010E85}"/>
                </a:ext>
              </a:extLst>
            </p:cNvPr>
            <p:cNvSpPr/>
            <p:nvPr/>
          </p:nvSpPr>
          <p:spPr>
            <a:xfrm>
              <a:off x="-2276474"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4" name="椭圆 123">
              <a:extLst>
                <a:ext uri="{FF2B5EF4-FFF2-40B4-BE49-F238E27FC236}">
                  <a16:creationId xmlns:a16="http://schemas.microsoft.com/office/drawing/2014/main" id="{858830CA-F32C-5EA9-4B8B-FEC48F9390D0}"/>
                </a:ext>
              </a:extLst>
            </p:cNvPr>
            <p:cNvSpPr/>
            <p:nvPr/>
          </p:nvSpPr>
          <p:spPr>
            <a:xfrm>
              <a:off x="-2193130"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5" name="椭圆 124">
              <a:extLst>
                <a:ext uri="{FF2B5EF4-FFF2-40B4-BE49-F238E27FC236}">
                  <a16:creationId xmlns:a16="http://schemas.microsoft.com/office/drawing/2014/main" id="{2D1EF94F-65F8-8DC4-5AA3-479A31B8FA75}"/>
                </a:ext>
              </a:extLst>
            </p:cNvPr>
            <p:cNvSpPr/>
            <p:nvPr/>
          </p:nvSpPr>
          <p:spPr>
            <a:xfrm>
              <a:off x="-2109786" y="-15811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6" name="椭圆 125">
              <a:extLst>
                <a:ext uri="{FF2B5EF4-FFF2-40B4-BE49-F238E27FC236}">
                  <a16:creationId xmlns:a16="http://schemas.microsoft.com/office/drawing/2014/main" id="{AA9CA49C-4525-96E7-121E-CC11C17E0742}"/>
                </a:ext>
              </a:extLst>
            </p:cNvPr>
            <p:cNvSpPr/>
            <p:nvPr/>
          </p:nvSpPr>
          <p:spPr>
            <a:xfrm>
              <a:off x="-260985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7" name="椭圆 126">
              <a:extLst>
                <a:ext uri="{FF2B5EF4-FFF2-40B4-BE49-F238E27FC236}">
                  <a16:creationId xmlns:a16="http://schemas.microsoft.com/office/drawing/2014/main" id="{641D89BD-8423-E364-FB7E-335A28395305}"/>
                </a:ext>
              </a:extLst>
            </p:cNvPr>
            <p:cNvSpPr/>
            <p:nvPr/>
          </p:nvSpPr>
          <p:spPr>
            <a:xfrm>
              <a:off x="-252650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8" name="椭圆 127">
              <a:extLst>
                <a:ext uri="{FF2B5EF4-FFF2-40B4-BE49-F238E27FC236}">
                  <a16:creationId xmlns:a16="http://schemas.microsoft.com/office/drawing/2014/main" id="{A717A752-C69D-9201-052B-93B19BD83A2D}"/>
                </a:ext>
              </a:extLst>
            </p:cNvPr>
            <p:cNvSpPr/>
            <p:nvPr/>
          </p:nvSpPr>
          <p:spPr>
            <a:xfrm>
              <a:off x="-2443162"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29" name="椭圆 128">
              <a:extLst>
                <a:ext uri="{FF2B5EF4-FFF2-40B4-BE49-F238E27FC236}">
                  <a16:creationId xmlns:a16="http://schemas.microsoft.com/office/drawing/2014/main" id="{A06D0035-EA53-9679-C908-1E61600A466C}"/>
                </a:ext>
              </a:extLst>
            </p:cNvPr>
            <p:cNvSpPr/>
            <p:nvPr/>
          </p:nvSpPr>
          <p:spPr>
            <a:xfrm>
              <a:off x="-2359818"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0" name="椭圆 129">
              <a:extLst>
                <a:ext uri="{FF2B5EF4-FFF2-40B4-BE49-F238E27FC236}">
                  <a16:creationId xmlns:a16="http://schemas.microsoft.com/office/drawing/2014/main" id="{77335B1B-58D3-E6B9-E5C0-12BA34DBDE18}"/>
                </a:ext>
              </a:extLst>
            </p:cNvPr>
            <p:cNvSpPr/>
            <p:nvPr/>
          </p:nvSpPr>
          <p:spPr>
            <a:xfrm>
              <a:off x="-2276474"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1" name="椭圆 130">
              <a:extLst>
                <a:ext uri="{FF2B5EF4-FFF2-40B4-BE49-F238E27FC236}">
                  <a16:creationId xmlns:a16="http://schemas.microsoft.com/office/drawing/2014/main" id="{65E72959-419D-1CB9-FB27-57670AE12192}"/>
                </a:ext>
              </a:extLst>
            </p:cNvPr>
            <p:cNvSpPr/>
            <p:nvPr/>
          </p:nvSpPr>
          <p:spPr>
            <a:xfrm>
              <a:off x="-2193130"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2" name="椭圆 131">
              <a:extLst>
                <a:ext uri="{FF2B5EF4-FFF2-40B4-BE49-F238E27FC236}">
                  <a16:creationId xmlns:a16="http://schemas.microsoft.com/office/drawing/2014/main" id="{0B6F93A8-9601-7F70-0D7F-2D2A71AEC49A}"/>
                </a:ext>
              </a:extLst>
            </p:cNvPr>
            <p:cNvSpPr/>
            <p:nvPr/>
          </p:nvSpPr>
          <p:spPr>
            <a:xfrm>
              <a:off x="-2109786" y="-15049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3" name="椭圆 132">
              <a:extLst>
                <a:ext uri="{FF2B5EF4-FFF2-40B4-BE49-F238E27FC236}">
                  <a16:creationId xmlns:a16="http://schemas.microsoft.com/office/drawing/2014/main" id="{095C88E4-D748-DC39-884F-81223624920F}"/>
                </a:ext>
              </a:extLst>
            </p:cNvPr>
            <p:cNvSpPr/>
            <p:nvPr/>
          </p:nvSpPr>
          <p:spPr>
            <a:xfrm>
              <a:off x="-260985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4" name="椭圆 133">
              <a:extLst>
                <a:ext uri="{FF2B5EF4-FFF2-40B4-BE49-F238E27FC236}">
                  <a16:creationId xmlns:a16="http://schemas.microsoft.com/office/drawing/2014/main" id="{E1706FE1-DB68-2432-8E7D-B7C4DB569EDA}"/>
                </a:ext>
              </a:extLst>
            </p:cNvPr>
            <p:cNvSpPr/>
            <p:nvPr/>
          </p:nvSpPr>
          <p:spPr>
            <a:xfrm>
              <a:off x="-252650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5" name="椭圆 134">
              <a:extLst>
                <a:ext uri="{FF2B5EF4-FFF2-40B4-BE49-F238E27FC236}">
                  <a16:creationId xmlns:a16="http://schemas.microsoft.com/office/drawing/2014/main" id="{21EBDC0A-8049-9192-BC3E-E188C1CDFC42}"/>
                </a:ext>
              </a:extLst>
            </p:cNvPr>
            <p:cNvSpPr/>
            <p:nvPr/>
          </p:nvSpPr>
          <p:spPr>
            <a:xfrm>
              <a:off x="-2443162"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6" name="椭圆 135">
              <a:extLst>
                <a:ext uri="{FF2B5EF4-FFF2-40B4-BE49-F238E27FC236}">
                  <a16:creationId xmlns:a16="http://schemas.microsoft.com/office/drawing/2014/main" id="{CA53BB49-7B7A-7CBF-1654-A955549C78DB}"/>
                </a:ext>
              </a:extLst>
            </p:cNvPr>
            <p:cNvSpPr/>
            <p:nvPr/>
          </p:nvSpPr>
          <p:spPr>
            <a:xfrm>
              <a:off x="-2359818"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7" name="椭圆 136">
              <a:extLst>
                <a:ext uri="{FF2B5EF4-FFF2-40B4-BE49-F238E27FC236}">
                  <a16:creationId xmlns:a16="http://schemas.microsoft.com/office/drawing/2014/main" id="{E50E91E5-9D0F-0DF0-F0A5-B5F9D648FBB8}"/>
                </a:ext>
              </a:extLst>
            </p:cNvPr>
            <p:cNvSpPr/>
            <p:nvPr/>
          </p:nvSpPr>
          <p:spPr>
            <a:xfrm>
              <a:off x="-2276474"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8" name="椭圆 137">
              <a:extLst>
                <a:ext uri="{FF2B5EF4-FFF2-40B4-BE49-F238E27FC236}">
                  <a16:creationId xmlns:a16="http://schemas.microsoft.com/office/drawing/2014/main" id="{FD477269-1605-6366-4CB4-8F81083EF740}"/>
                </a:ext>
              </a:extLst>
            </p:cNvPr>
            <p:cNvSpPr/>
            <p:nvPr/>
          </p:nvSpPr>
          <p:spPr>
            <a:xfrm>
              <a:off x="-2193130"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39" name="椭圆 138">
              <a:extLst>
                <a:ext uri="{FF2B5EF4-FFF2-40B4-BE49-F238E27FC236}">
                  <a16:creationId xmlns:a16="http://schemas.microsoft.com/office/drawing/2014/main" id="{03EAF86E-F0AF-F45E-E19E-EDE96EAE843E}"/>
                </a:ext>
              </a:extLst>
            </p:cNvPr>
            <p:cNvSpPr/>
            <p:nvPr/>
          </p:nvSpPr>
          <p:spPr>
            <a:xfrm>
              <a:off x="-2109786" y="-14287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0" name="椭圆 139">
              <a:extLst>
                <a:ext uri="{FF2B5EF4-FFF2-40B4-BE49-F238E27FC236}">
                  <a16:creationId xmlns:a16="http://schemas.microsoft.com/office/drawing/2014/main" id="{D66DFAB4-3AA8-B56A-7515-C68A499B9C76}"/>
                </a:ext>
              </a:extLst>
            </p:cNvPr>
            <p:cNvSpPr/>
            <p:nvPr/>
          </p:nvSpPr>
          <p:spPr>
            <a:xfrm>
              <a:off x="-260985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1" name="椭圆 140">
              <a:extLst>
                <a:ext uri="{FF2B5EF4-FFF2-40B4-BE49-F238E27FC236}">
                  <a16:creationId xmlns:a16="http://schemas.microsoft.com/office/drawing/2014/main" id="{D6DE3953-93F0-22BB-B477-5B1390696ABF}"/>
                </a:ext>
              </a:extLst>
            </p:cNvPr>
            <p:cNvSpPr/>
            <p:nvPr/>
          </p:nvSpPr>
          <p:spPr>
            <a:xfrm>
              <a:off x="-252650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2" name="椭圆 141">
              <a:extLst>
                <a:ext uri="{FF2B5EF4-FFF2-40B4-BE49-F238E27FC236}">
                  <a16:creationId xmlns:a16="http://schemas.microsoft.com/office/drawing/2014/main" id="{09C59333-C921-DA69-AA2A-A5AE6919C34B}"/>
                </a:ext>
              </a:extLst>
            </p:cNvPr>
            <p:cNvSpPr/>
            <p:nvPr/>
          </p:nvSpPr>
          <p:spPr>
            <a:xfrm>
              <a:off x="-2443162"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3" name="椭圆 142">
              <a:extLst>
                <a:ext uri="{FF2B5EF4-FFF2-40B4-BE49-F238E27FC236}">
                  <a16:creationId xmlns:a16="http://schemas.microsoft.com/office/drawing/2014/main" id="{17E24B2F-1254-5497-7A0F-2E8A42563681}"/>
                </a:ext>
              </a:extLst>
            </p:cNvPr>
            <p:cNvSpPr/>
            <p:nvPr/>
          </p:nvSpPr>
          <p:spPr>
            <a:xfrm>
              <a:off x="-2359818"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4" name="椭圆 143">
              <a:extLst>
                <a:ext uri="{FF2B5EF4-FFF2-40B4-BE49-F238E27FC236}">
                  <a16:creationId xmlns:a16="http://schemas.microsoft.com/office/drawing/2014/main" id="{DA7647C2-2964-5F74-F827-5EB1B353F446}"/>
                </a:ext>
              </a:extLst>
            </p:cNvPr>
            <p:cNvSpPr/>
            <p:nvPr/>
          </p:nvSpPr>
          <p:spPr>
            <a:xfrm>
              <a:off x="-2276474"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5" name="椭圆 144">
              <a:extLst>
                <a:ext uri="{FF2B5EF4-FFF2-40B4-BE49-F238E27FC236}">
                  <a16:creationId xmlns:a16="http://schemas.microsoft.com/office/drawing/2014/main" id="{B3C881C2-976C-A987-B516-710350E63229}"/>
                </a:ext>
              </a:extLst>
            </p:cNvPr>
            <p:cNvSpPr/>
            <p:nvPr/>
          </p:nvSpPr>
          <p:spPr>
            <a:xfrm>
              <a:off x="-2193130"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6" name="椭圆 145">
              <a:extLst>
                <a:ext uri="{FF2B5EF4-FFF2-40B4-BE49-F238E27FC236}">
                  <a16:creationId xmlns:a16="http://schemas.microsoft.com/office/drawing/2014/main" id="{0FCFC02D-55B3-B2D6-3DDC-6B8F8E4A1BF8}"/>
                </a:ext>
              </a:extLst>
            </p:cNvPr>
            <p:cNvSpPr/>
            <p:nvPr/>
          </p:nvSpPr>
          <p:spPr>
            <a:xfrm>
              <a:off x="-2109786" y="-13525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7" name="椭圆 146">
              <a:extLst>
                <a:ext uri="{FF2B5EF4-FFF2-40B4-BE49-F238E27FC236}">
                  <a16:creationId xmlns:a16="http://schemas.microsoft.com/office/drawing/2014/main" id="{39DBA5EF-0D41-97B8-F497-9567E75E825A}"/>
                </a:ext>
              </a:extLst>
            </p:cNvPr>
            <p:cNvSpPr/>
            <p:nvPr/>
          </p:nvSpPr>
          <p:spPr>
            <a:xfrm>
              <a:off x="-260985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8" name="椭圆 147">
              <a:extLst>
                <a:ext uri="{FF2B5EF4-FFF2-40B4-BE49-F238E27FC236}">
                  <a16:creationId xmlns:a16="http://schemas.microsoft.com/office/drawing/2014/main" id="{63806C81-EB98-9FF2-95BE-1AB1A0F897C1}"/>
                </a:ext>
              </a:extLst>
            </p:cNvPr>
            <p:cNvSpPr/>
            <p:nvPr/>
          </p:nvSpPr>
          <p:spPr>
            <a:xfrm>
              <a:off x="-252650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49" name="椭圆 148">
              <a:extLst>
                <a:ext uri="{FF2B5EF4-FFF2-40B4-BE49-F238E27FC236}">
                  <a16:creationId xmlns:a16="http://schemas.microsoft.com/office/drawing/2014/main" id="{8EC19412-7CB6-1B26-3863-98A2D64390AD}"/>
                </a:ext>
              </a:extLst>
            </p:cNvPr>
            <p:cNvSpPr/>
            <p:nvPr/>
          </p:nvSpPr>
          <p:spPr>
            <a:xfrm>
              <a:off x="-2443162"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0" name="椭圆 149">
              <a:extLst>
                <a:ext uri="{FF2B5EF4-FFF2-40B4-BE49-F238E27FC236}">
                  <a16:creationId xmlns:a16="http://schemas.microsoft.com/office/drawing/2014/main" id="{8EACEA69-C1C4-E85F-A129-48665963C1D5}"/>
                </a:ext>
              </a:extLst>
            </p:cNvPr>
            <p:cNvSpPr/>
            <p:nvPr/>
          </p:nvSpPr>
          <p:spPr>
            <a:xfrm>
              <a:off x="-2359818"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1" name="椭圆 150">
              <a:extLst>
                <a:ext uri="{FF2B5EF4-FFF2-40B4-BE49-F238E27FC236}">
                  <a16:creationId xmlns:a16="http://schemas.microsoft.com/office/drawing/2014/main" id="{CF5CC5A7-FE61-D9AE-11F4-602D0FDDF12A}"/>
                </a:ext>
              </a:extLst>
            </p:cNvPr>
            <p:cNvSpPr/>
            <p:nvPr/>
          </p:nvSpPr>
          <p:spPr>
            <a:xfrm>
              <a:off x="-2276474"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2" name="椭圆 151">
              <a:extLst>
                <a:ext uri="{FF2B5EF4-FFF2-40B4-BE49-F238E27FC236}">
                  <a16:creationId xmlns:a16="http://schemas.microsoft.com/office/drawing/2014/main" id="{C986AEAE-5115-4B4E-3F21-F8B0169D8197}"/>
                </a:ext>
              </a:extLst>
            </p:cNvPr>
            <p:cNvSpPr/>
            <p:nvPr/>
          </p:nvSpPr>
          <p:spPr>
            <a:xfrm>
              <a:off x="-2193130"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sp>
          <p:nvSpPr>
            <p:cNvPr id="153" name="椭圆 152">
              <a:extLst>
                <a:ext uri="{FF2B5EF4-FFF2-40B4-BE49-F238E27FC236}">
                  <a16:creationId xmlns:a16="http://schemas.microsoft.com/office/drawing/2014/main" id="{BA02FFA1-2DDB-E3B4-33BB-BD840019DCFA}"/>
                </a:ext>
              </a:extLst>
            </p:cNvPr>
            <p:cNvSpPr/>
            <p:nvPr/>
          </p:nvSpPr>
          <p:spPr>
            <a:xfrm>
              <a:off x="-2109786" y="-1276350"/>
              <a:ext cx="45719" cy="4571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a:ea typeface="OPPOSans R"/>
                <a:cs typeface="+mn-cs"/>
              </a:endParaRPr>
            </a:p>
          </p:txBody>
        </p:sp>
      </p:grpSp>
    </p:spTree>
    <p:extLst>
      <p:ext uri="{BB962C8B-B14F-4D97-AF65-F5344CB8AC3E}">
        <p14:creationId xmlns:p14="http://schemas.microsoft.com/office/powerpoint/2010/main" val="692670107"/>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FA1C81B-05DD-4A69-A3AF-2FF87D777CEE}"/>
              </a:ext>
            </a:extLst>
          </p:cNvPr>
          <p:cNvSpPr/>
          <p:nvPr/>
        </p:nvSpPr>
        <p:spPr>
          <a:xfrm>
            <a:off x="5907077" y="1977454"/>
            <a:ext cx="5589598" cy="1860623"/>
          </a:xfrm>
          <a:prstGeom prst="rect">
            <a:avLst/>
          </a:prstGeom>
          <a:gradFill>
            <a:gsLst>
              <a:gs pos="46000">
                <a:schemeClr val="accent1">
                  <a:lumMod val="20000"/>
                  <a:lumOff val="80000"/>
                  <a:alpha val="0"/>
                </a:schemeClr>
              </a:gs>
              <a:gs pos="100000">
                <a:schemeClr val="accent1">
                  <a:alpha val="31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F23185B6-2735-4FD2-9B8C-7C867B01898F}"/>
              </a:ext>
            </a:extLst>
          </p:cNvPr>
          <p:cNvSpPr/>
          <p:nvPr/>
        </p:nvSpPr>
        <p:spPr>
          <a:xfrm>
            <a:off x="5907077" y="3940449"/>
            <a:ext cx="5589598" cy="1860623"/>
          </a:xfrm>
          <a:prstGeom prst="rect">
            <a:avLst/>
          </a:prstGeom>
          <a:gradFill>
            <a:gsLst>
              <a:gs pos="46000">
                <a:schemeClr val="accent1">
                  <a:lumMod val="20000"/>
                  <a:lumOff val="80000"/>
                  <a:alpha val="0"/>
                </a:schemeClr>
              </a:gs>
              <a:gs pos="100000">
                <a:schemeClr val="accent1">
                  <a:alpha val="31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297A714F-BBEA-4D8B-AE68-D0970E63167B}"/>
              </a:ext>
            </a:extLst>
          </p:cNvPr>
          <p:cNvGrpSpPr/>
          <p:nvPr/>
        </p:nvGrpSpPr>
        <p:grpSpPr>
          <a:xfrm>
            <a:off x="8347544" y="4164125"/>
            <a:ext cx="3017686" cy="1201985"/>
            <a:chOff x="8347544" y="3987744"/>
            <a:chExt cx="3017686" cy="1201985"/>
          </a:xfrm>
        </p:grpSpPr>
        <p:sp>
          <p:nvSpPr>
            <p:cNvPr id="17" name="文本框 16">
              <a:extLst>
                <a:ext uri="{FF2B5EF4-FFF2-40B4-BE49-F238E27FC236}">
                  <a16:creationId xmlns:a16="http://schemas.microsoft.com/office/drawing/2014/main" id="{9E4EF33E-C64F-44A4-8C7A-626B91540DAE}"/>
                </a:ext>
              </a:extLst>
            </p:cNvPr>
            <p:cNvSpPr txBox="1"/>
            <p:nvPr/>
          </p:nvSpPr>
          <p:spPr>
            <a:xfrm>
              <a:off x="8347544" y="3987744"/>
              <a:ext cx="1770017" cy="461665"/>
            </a:xfrm>
            <a:prstGeom prst="rect">
              <a:avLst/>
            </a:prstGeom>
            <a:noFill/>
          </p:spPr>
          <p:txBody>
            <a:bodyPr wrap="square" rtlCol="0">
              <a:spAutoFit/>
            </a:bodyPr>
            <a:lstStyle/>
            <a:p>
              <a:pPr>
                <a:defRPr/>
              </a:pPr>
              <a:r>
                <a:rPr lang="zh-CN" altLang="en-US" sz="2400" dirty="0">
                  <a:solidFill>
                    <a:srgbClr val="E6E6E6"/>
                  </a:solidFill>
                  <a:latin typeface="+mj-ea"/>
                  <a:ea typeface="+mj-ea"/>
                </a:rPr>
                <a:t>高质量发展</a:t>
              </a:r>
            </a:p>
          </p:txBody>
        </p:sp>
        <p:sp>
          <p:nvSpPr>
            <p:cNvPr id="18" name="文本框 17">
              <a:extLst>
                <a:ext uri="{FF2B5EF4-FFF2-40B4-BE49-F238E27FC236}">
                  <a16:creationId xmlns:a16="http://schemas.microsoft.com/office/drawing/2014/main" id="{70C56016-25BC-44A3-8FEC-924766FAC217}"/>
                </a:ext>
              </a:extLst>
            </p:cNvPr>
            <p:cNvSpPr txBox="1"/>
            <p:nvPr/>
          </p:nvSpPr>
          <p:spPr>
            <a:xfrm>
              <a:off x="8347544" y="4488255"/>
              <a:ext cx="3017686" cy="701474"/>
            </a:xfrm>
            <a:prstGeom prst="rect">
              <a:avLst/>
            </a:prstGeom>
            <a:noFill/>
          </p:spPr>
          <p:txBody>
            <a:bodyPr wrap="square" rtlCol="0">
              <a:spAutoFit/>
            </a:bodyPr>
            <a:lstStyle/>
            <a:p>
              <a:pPr marR="0" lvl="0" algn="l" defTabSz="914400" rtl="0" eaLnBrk="1" fontAlgn="auto" latinLnBrk="0" hangingPunct="1">
                <a:lnSpc>
                  <a:spcPct val="130000"/>
                </a:lnSpc>
                <a:spcBef>
                  <a:spcPts val="0"/>
                </a:spcBef>
                <a:spcAft>
                  <a:spcPts val="0"/>
                </a:spcAft>
                <a:buClrTx/>
                <a:buSzTx/>
                <a:tabLst/>
                <a:defRPr/>
              </a:pPr>
              <a:r>
                <a:rPr lang="zh-CN" altLang="en-US" sz="1600" dirty="0">
                  <a:solidFill>
                    <a:srgbClr val="E6E6E6"/>
                  </a:solidFill>
                  <a:latin typeface="+mn-ea"/>
                </a:rPr>
                <a:t>强调</a:t>
              </a:r>
              <a:r>
                <a:rPr lang="zh-CN" altLang="en-US" sz="1600" b="1" dirty="0">
                  <a:gradFill>
                    <a:gsLst>
                      <a:gs pos="0">
                        <a:schemeClr val="accent1">
                          <a:lumMod val="40000"/>
                          <a:lumOff val="60000"/>
                        </a:schemeClr>
                      </a:gs>
                      <a:gs pos="100000">
                        <a:schemeClr val="accent1"/>
                      </a:gs>
                    </a:gsLst>
                    <a:lin ang="2700000" scaled="1"/>
                  </a:gradFill>
                  <a:latin typeface="+mn-ea"/>
                </a:rPr>
                <a:t>财务安全</a:t>
              </a:r>
              <a:r>
                <a:rPr lang="zh-CN" altLang="en-US" sz="1600" dirty="0">
                  <a:solidFill>
                    <a:srgbClr val="E6E6E6"/>
                  </a:solidFill>
                  <a:latin typeface="+mn-ea"/>
                </a:rPr>
                <a:t>与经营稳健</a:t>
              </a:r>
              <a:endParaRPr lang="en-US" altLang="zh-CN" sz="1600" dirty="0">
                <a:solidFill>
                  <a:srgbClr val="E6E6E6"/>
                </a:solidFill>
                <a:latin typeface="+mn-ea"/>
              </a:endParaRPr>
            </a:p>
            <a:p>
              <a:pPr marR="0" lvl="0" algn="l" defTabSz="914400" rtl="0" eaLnBrk="1" fontAlgn="auto" latinLnBrk="0" hangingPunct="1">
                <a:lnSpc>
                  <a:spcPct val="130000"/>
                </a:lnSpc>
                <a:spcBef>
                  <a:spcPts val="0"/>
                </a:spcBef>
                <a:spcAft>
                  <a:spcPts val="0"/>
                </a:spcAft>
                <a:buClrTx/>
                <a:buSzTx/>
                <a:tabLst/>
                <a:defRPr/>
              </a:pPr>
              <a:r>
                <a:rPr lang="zh-CN" altLang="en-US" sz="1600" dirty="0">
                  <a:solidFill>
                    <a:schemeClr val="accent1">
                      <a:lumMod val="20000"/>
                      <a:lumOff val="80000"/>
                    </a:schemeClr>
                  </a:solidFill>
                  <a:latin typeface="+mn-ea"/>
                </a:rPr>
                <a:t>注重</a:t>
              </a:r>
              <a:r>
                <a:rPr lang="zh-CN" altLang="en-US" sz="1600" b="1" dirty="0">
                  <a:gradFill>
                    <a:gsLst>
                      <a:gs pos="0">
                        <a:schemeClr val="accent1">
                          <a:lumMod val="40000"/>
                          <a:lumOff val="60000"/>
                        </a:schemeClr>
                      </a:gs>
                      <a:gs pos="100000">
                        <a:schemeClr val="accent1"/>
                      </a:gs>
                    </a:gsLst>
                    <a:lin ang="2700000" scaled="1"/>
                  </a:gradFill>
                  <a:latin typeface="+mn-ea"/>
                </a:rPr>
                <a:t>精细化管理</a:t>
              </a:r>
              <a:r>
                <a:rPr lang="zh-CN" altLang="en-US" sz="1600" dirty="0">
                  <a:solidFill>
                    <a:srgbClr val="E6E6E6"/>
                  </a:solidFill>
                  <a:latin typeface="+mn-ea"/>
                </a:rPr>
                <a:t>和运营</a:t>
              </a:r>
            </a:p>
          </p:txBody>
        </p:sp>
      </p:grpSp>
      <p:grpSp>
        <p:nvGrpSpPr>
          <p:cNvPr id="19" name="组合 18">
            <a:extLst>
              <a:ext uri="{FF2B5EF4-FFF2-40B4-BE49-F238E27FC236}">
                <a16:creationId xmlns:a16="http://schemas.microsoft.com/office/drawing/2014/main" id="{9F4CF750-D77D-4F49-87FF-301B2FE23CDE}"/>
              </a:ext>
            </a:extLst>
          </p:cNvPr>
          <p:cNvGrpSpPr/>
          <p:nvPr/>
        </p:nvGrpSpPr>
        <p:grpSpPr>
          <a:xfrm>
            <a:off x="8347543" y="2201130"/>
            <a:ext cx="2701995" cy="1240365"/>
            <a:chOff x="8347543" y="2022813"/>
            <a:chExt cx="2701995" cy="1240365"/>
          </a:xfrm>
        </p:grpSpPr>
        <p:sp>
          <p:nvSpPr>
            <p:cNvPr id="20" name="文本框 19">
              <a:extLst>
                <a:ext uri="{FF2B5EF4-FFF2-40B4-BE49-F238E27FC236}">
                  <a16:creationId xmlns:a16="http://schemas.microsoft.com/office/drawing/2014/main" id="{75BAD2C1-EC31-45B3-961E-6AF0BF27D539}"/>
                </a:ext>
              </a:extLst>
            </p:cNvPr>
            <p:cNvSpPr txBox="1"/>
            <p:nvPr/>
          </p:nvSpPr>
          <p:spPr>
            <a:xfrm>
              <a:off x="8347544" y="2022813"/>
              <a:ext cx="1770017" cy="461665"/>
            </a:xfrm>
            <a:prstGeom prst="rect">
              <a:avLst/>
            </a:prstGeom>
            <a:noFill/>
          </p:spPr>
          <p:txBody>
            <a:bodyPr wrap="square" rtlCol="0">
              <a:spAutoFit/>
            </a:bodyPr>
            <a:lstStyle/>
            <a:p>
              <a:pPr>
                <a:defRPr/>
              </a:pPr>
              <a:r>
                <a:rPr lang="zh-CN" altLang="en-US" sz="2400" dirty="0">
                  <a:solidFill>
                    <a:srgbClr val="E6E6E6"/>
                  </a:solidFill>
                  <a:latin typeface="+mj-ea"/>
                  <a:ea typeface="+mj-ea"/>
                </a:rPr>
                <a:t>销售面积</a:t>
              </a:r>
            </a:p>
          </p:txBody>
        </p:sp>
        <p:sp>
          <p:nvSpPr>
            <p:cNvPr id="21" name="文本框 20">
              <a:extLst>
                <a:ext uri="{FF2B5EF4-FFF2-40B4-BE49-F238E27FC236}">
                  <a16:creationId xmlns:a16="http://schemas.microsoft.com/office/drawing/2014/main" id="{14B2B701-20E0-42A0-BF4D-159A0C674104}"/>
                </a:ext>
              </a:extLst>
            </p:cNvPr>
            <p:cNvSpPr txBox="1"/>
            <p:nvPr/>
          </p:nvSpPr>
          <p:spPr>
            <a:xfrm>
              <a:off x="8347544" y="2924624"/>
              <a:ext cx="2701994" cy="338554"/>
            </a:xfrm>
            <a:prstGeom prst="rect">
              <a:avLst/>
            </a:prstGeom>
            <a:noFill/>
          </p:spPr>
          <p:txBody>
            <a:bodyPr wrap="square" rtlCol="0">
              <a:spAutoFit/>
            </a:bodyPr>
            <a:lstStyle/>
            <a:p>
              <a:pPr>
                <a:defRPr/>
              </a:pPr>
              <a:r>
                <a:rPr lang="zh-CN" altLang="en-US" sz="1600" dirty="0">
                  <a:solidFill>
                    <a:srgbClr val="E6E6E6"/>
                  </a:solidFill>
                  <a:latin typeface="+mn-ea"/>
                </a:rPr>
                <a:t>同比增长</a:t>
              </a:r>
              <a:r>
                <a:rPr lang="en-US" altLang="zh-CN" sz="1600" dirty="0">
                  <a:solidFill>
                    <a:srgbClr val="E6E6E6"/>
                  </a:solidFill>
                  <a:latin typeface="+mn-ea"/>
                </a:rPr>
                <a:t>6.6%</a:t>
              </a:r>
              <a:endParaRPr lang="zh-CN" altLang="en-US" sz="1600" dirty="0">
                <a:solidFill>
                  <a:srgbClr val="E6E6E6"/>
                </a:solidFill>
                <a:latin typeface="+mn-ea"/>
              </a:endParaRPr>
            </a:p>
          </p:txBody>
        </p:sp>
        <p:sp>
          <p:nvSpPr>
            <p:cNvPr id="22" name="文本框 21">
              <a:extLst>
                <a:ext uri="{FF2B5EF4-FFF2-40B4-BE49-F238E27FC236}">
                  <a16:creationId xmlns:a16="http://schemas.microsoft.com/office/drawing/2014/main" id="{49AC0EF5-C491-4BBA-B904-1ED4DE882ACF}"/>
                </a:ext>
              </a:extLst>
            </p:cNvPr>
            <p:cNvSpPr txBox="1"/>
            <p:nvPr/>
          </p:nvSpPr>
          <p:spPr>
            <a:xfrm>
              <a:off x="8347543" y="2481873"/>
              <a:ext cx="2601683" cy="461665"/>
            </a:xfrm>
            <a:prstGeom prst="rect">
              <a:avLst/>
            </a:prstGeom>
            <a:noFill/>
          </p:spPr>
          <p:txBody>
            <a:bodyPr wrap="square">
              <a:spAutoFit/>
            </a:bodyPr>
            <a:lstStyle/>
            <a:p>
              <a:pPr>
                <a:defRPr/>
              </a:pPr>
              <a:r>
                <a:rPr lang="en-US" altLang="zh-CN" sz="2400" dirty="0">
                  <a:gradFill>
                    <a:gsLst>
                      <a:gs pos="100000">
                        <a:schemeClr val="accent1">
                          <a:lumMod val="40000"/>
                          <a:lumOff val="60000"/>
                        </a:schemeClr>
                      </a:gs>
                      <a:gs pos="0">
                        <a:schemeClr val="accent1">
                          <a:lumMod val="60000"/>
                          <a:lumOff val="40000"/>
                        </a:schemeClr>
                      </a:gs>
                    </a:gsLst>
                    <a:lin ang="2700000" scaled="1"/>
                  </a:gradFill>
                  <a:latin typeface="+mj-ea"/>
                  <a:ea typeface="+mj-ea"/>
                </a:rPr>
                <a:t>66666</a:t>
              </a:r>
              <a:r>
                <a:rPr lang="zh-CN" altLang="en-US" sz="2400" dirty="0">
                  <a:gradFill>
                    <a:gsLst>
                      <a:gs pos="100000">
                        <a:schemeClr val="accent1">
                          <a:lumMod val="40000"/>
                          <a:lumOff val="60000"/>
                        </a:schemeClr>
                      </a:gs>
                      <a:gs pos="0">
                        <a:schemeClr val="accent1">
                          <a:lumMod val="60000"/>
                          <a:lumOff val="40000"/>
                        </a:schemeClr>
                      </a:gs>
                    </a:gsLst>
                    <a:lin ang="2700000" scaled="1"/>
                  </a:gradFill>
                  <a:latin typeface="+mj-ea"/>
                  <a:ea typeface="+mj-ea"/>
                </a:rPr>
                <a:t>平方米</a:t>
              </a:r>
            </a:p>
          </p:txBody>
        </p:sp>
      </p:grpSp>
      <p:sp>
        <p:nvSpPr>
          <p:cNvPr id="23" name="矩形: 圆角 22">
            <a:extLst>
              <a:ext uri="{FF2B5EF4-FFF2-40B4-BE49-F238E27FC236}">
                <a16:creationId xmlns:a16="http://schemas.microsoft.com/office/drawing/2014/main" id="{ACA2E579-5803-420C-9C9C-86C468172B79}"/>
              </a:ext>
            </a:extLst>
          </p:cNvPr>
          <p:cNvSpPr/>
          <p:nvPr/>
        </p:nvSpPr>
        <p:spPr>
          <a:xfrm>
            <a:off x="11422379" y="1977454"/>
            <a:ext cx="74295" cy="1860623"/>
          </a:xfrm>
          <a:prstGeom prst="roundRect">
            <a:avLst>
              <a:gd name="adj" fmla="val 0"/>
            </a:avLst>
          </a:prstGeom>
          <a:solidFill>
            <a:schemeClr val="accent1">
              <a:lumMod val="60000"/>
              <a:lumOff val="40000"/>
            </a:schemeClr>
          </a:solidFill>
          <a:ln>
            <a:noFill/>
          </a:ln>
          <a:effectLst>
            <a:outerShdw blurRad="355600" dist="254000" dir="2700000" sx="85000" sy="85000" rotWithShape="0">
              <a:srgbClr val="CE172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D8AF64D1-9214-4DCB-95E5-8579C460A7E7}"/>
              </a:ext>
            </a:extLst>
          </p:cNvPr>
          <p:cNvSpPr/>
          <p:nvPr/>
        </p:nvSpPr>
        <p:spPr>
          <a:xfrm>
            <a:off x="11422379" y="3940449"/>
            <a:ext cx="74295" cy="1860623"/>
          </a:xfrm>
          <a:prstGeom prst="roundRect">
            <a:avLst>
              <a:gd name="adj" fmla="val 0"/>
            </a:avLst>
          </a:prstGeom>
          <a:solidFill>
            <a:schemeClr val="accent1">
              <a:lumMod val="60000"/>
              <a:lumOff val="40000"/>
            </a:schemeClr>
          </a:solidFill>
          <a:ln>
            <a:noFill/>
          </a:ln>
          <a:effectLst>
            <a:outerShdw blurRad="355600" dist="254000" dir="2700000" sx="85000" sy="85000" rotWithShape="0">
              <a:srgbClr val="CE172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150F8200-12C5-4807-AA5B-B339DBB2AB5D}"/>
              </a:ext>
            </a:extLst>
          </p:cNvPr>
          <p:cNvSpPr/>
          <p:nvPr/>
        </p:nvSpPr>
        <p:spPr>
          <a:xfrm flipH="1">
            <a:off x="715985" y="1977454"/>
            <a:ext cx="5589598" cy="1860623"/>
          </a:xfrm>
          <a:prstGeom prst="rect">
            <a:avLst/>
          </a:prstGeom>
          <a:gradFill>
            <a:gsLst>
              <a:gs pos="46000">
                <a:schemeClr val="accent1">
                  <a:lumMod val="20000"/>
                  <a:lumOff val="80000"/>
                  <a:alpha val="0"/>
                </a:schemeClr>
              </a:gs>
              <a:gs pos="100000">
                <a:schemeClr val="accent1">
                  <a:alpha val="31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FA9F8144-1F9E-4AE2-8B88-91677EA150A8}"/>
              </a:ext>
            </a:extLst>
          </p:cNvPr>
          <p:cNvSpPr/>
          <p:nvPr/>
        </p:nvSpPr>
        <p:spPr>
          <a:xfrm flipH="1">
            <a:off x="715985" y="3940449"/>
            <a:ext cx="5589598" cy="1860623"/>
          </a:xfrm>
          <a:prstGeom prst="rect">
            <a:avLst/>
          </a:prstGeom>
          <a:gradFill>
            <a:gsLst>
              <a:gs pos="46000">
                <a:schemeClr val="accent1">
                  <a:lumMod val="20000"/>
                  <a:lumOff val="80000"/>
                  <a:alpha val="0"/>
                </a:schemeClr>
              </a:gs>
              <a:gs pos="100000">
                <a:schemeClr val="accent1">
                  <a:alpha val="31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DF4016CF-6465-4A8B-9743-85E91E2FFF0B}"/>
              </a:ext>
            </a:extLst>
          </p:cNvPr>
          <p:cNvSpPr txBox="1"/>
          <p:nvPr/>
        </p:nvSpPr>
        <p:spPr>
          <a:xfrm flipH="1">
            <a:off x="2095099" y="2201130"/>
            <a:ext cx="1770017"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rgbClr val="E6E6E6"/>
                </a:solidFill>
                <a:effectLst/>
                <a:uLnTx/>
                <a:uFillTx/>
                <a:latin typeface="+mj-ea"/>
                <a:ea typeface="+mj-ea"/>
              </a:rPr>
              <a:t>销售总额</a:t>
            </a:r>
          </a:p>
        </p:txBody>
      </p:sp>
      <p:sp>
        <p:nvSpPr>
          <p:cNvPr id="28" name="文本框 27">
            <a:extLst>
              <a:ext uri="{FF2B5EF4-FFF2-40B4-BE49-F238E27FC236}">
                <a16:creationId xmlns:a16="http://schemas.microsoft.com/office/drawing/2014/main" id="{00975877-1DE3-456F-AA77-168D031AEF1B}"/>
              </a:ext>
            </a:extLst>
          </p:cNvPr>
          <p:cNvSpPr txBox="1"/>
          <p:nvPr/>
        </p:nvSpPr>
        <p:spPr>
          <a:xfrm flipH="1">
            <a:off x="1163122" y="3102941"/>
            <a:ext cx="2701994"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rgbClr val="E6E6E6"/>
                </a:solidFill>
                <a:effectLst/>
                <a:uLnTx/>
                <a:uFillTx/>
                <a:latin typeface="+mn-ea"/>
                <a:cs typeface="+mn-cs"/>
              </a:rPr>
              <a:t>同比增长</a:t>
            </a:r>
            <a:r>
              <a:rPr kumimoji="0" lang="en-US" altLang="zh-CN" sz="1600" i="0" u="none" strike="noStrike" kern="1200" cap="none" spc="0" normalizeH="0" baseline="0" noProof="0" dirty="0">
                <a:ln>
                  <a:noFill/>
                </a:ln>
                <a:solidFill>
                  <a:srgbClr val="E6E6E6"/>
                </a:solidFill>
                <a:effectLst/>
                <a:uLnTx/>
                <a:uFillTx/>
                <a:latin typeface="+mn-ea"/>
                <a:cs typeface="+mn-cs"/>
              </a:rPr>
              <a:t>6.6%</a:t>
            </a:r>
            <a:endParaRPr kumimoji="0" lang="zh-CN" altLang="en-US" sz="1600" i="0" u="none" strike="noStrike" kern="1200" cap="none" spc="0" normalizeH="0" baseline="0" noProof="0" dirty="0">
              <a:ln>
                <a:noFill/>
              </a:ln>
              <a:solidFill>
                <a:srgbClr val="E6E6E6"/>
              </a:solidFill>
              <a:effectLst/>
              <a:uLnTx/>
              <a:uFillTx/>
              <a:latin typeface="+mn-ea"/>
              <a:cs typeface="+mn-cs"/>
            </a:endParaRPr>
          </a:p>
        </p:txBody>
      </p:sp>
      <p:sp>
        <p:nvSpPr>
          <p:cNvPr id="29" name="文本框 28">
            <a:extLst>
              <a:ext uri="{FF2B5EF4-FFF2-40B4-BE49-F238E27FC236}">
                <a16:creationId xmlns:a16="http://schemas.microsoft.com/office/drawing/2014/main" id="{E3FC1C46-1120-4581-B311-628637502639}"/>
              </a:ext>
            </a:extLst>
          </p:cNvPr>
          <p:cNvSpPr txBox="1"/>
          <p:nvPr/>
        </p:nvSpPr>
        <p:spPr>
          <a:xfrm flipH="1">
            <a:off x="1924528" y="2660190"/>
            <a:ext cx="1940588" cy="46166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gradFill>
                  <a:gsLst>
                    <a:gs pos="100000">
                      <a:schemeClr val="accent1">
                        <a:lumMod val="40000"/>
                        <a:lumOff val="60000"/>
                      </a:schemeClr>
                    </a:gs>
                    <a:gs pos="0">
                      <a:schemeClr val="accent1">
                        <a:lumMod val="60000"/>
                        <a:lumOff val="40000"/>
                      </a:schemeClr>
                    </a:gs>
                  </a:gsLst>
                  <a:lin ang="2700000" scaled="1"/>
                </a:gradFill>
                <a:effectLst/>
                <a:uLnTx/>
                <a:uFillTx/>
                <a:latin typeface="+mj-ea"/>
                <a:ea typeface="+mj-ea"/>
              </a:rPr>
              <a:t>666</a:t>
            </a:r>
            <a:r>
              <a:rPr kumimoji="0" lang="zh-CN" altLang="en-US" sz="2400" i="0" u="none" strike="noStrike" kern="1200" cap="none" spc="0" normalizeH="0" baseline="0" noProof="0" dirty="0">
                <a:ln>
                  <a:noFill/>
                </a:ln>
                <a:gradFill>
                  <a:gsLst>
                    <a:gs pos="100000">
                      <a:schemeClr val="accent1">
                        <a:lumMod val="40000"/>
                        <a:lumOff val="60000"/>
                      </a:schemeClr>
                    </a:gs>
                    <a:gs pos="0">
                      <a:schemeClr val="accent1">
                        <a:lumMod val="60000"/>
                        <a:lumOff val="40000"/>
                      </a:schemeClr>
                    </a:gs>
                  </a:gsLst>
                  <a:lin ang="2700000" scaled="1"/>
                </a:gradFill>
                <a:effectLst/>
                <a:uLnTx/>
                <a:uFillTx/>
                <a:latin typeface="+mj-ea"/>
                <a:ea typeface="+mj-ea"/>
              </a:rPr>
              <a:t>万元</a:t>
            </a:r>
            <a:endParaRPr kumimoji="0" lang="zh-CN" altLang="en-US" sz="2000" i="0" u="none" strike="noStrike" kern="1200" cap="none" spc="0" normalizeH="0" baseline="0" noProof="0" dirty="0">
              <a:ln>
                <a:noFill/>
              </a:ln>
              <a:gradFill>
                <a:gsLst>
                  <a:gs pos="100000">
                    <a:schemeClr val="accent1">
                      <a:lumMod val="40000"/>
                      <a:lumOff val="60000"/>
                    </a:schemeClr>
                  </a:gs>
                  <a:gs pos="0">
                    <a:schemeClr val="accent1">
                      <a:lumMod val="60000"/>
                      <a:lumOff val="40000"/>
                    </a:schemeClr>
                  </a:gs>
                </a:gsLst>
                <a:lin ang="2700000" scaled="1"/>
              </a:gradFill>
              <a:effectLst/>
              <a:uLnTx/>
              <a:uFillTx/>
              <a:latin typeface="+mj-ea"/>
              <a:ea typeface="+mj-ea"/>
            </a:endParaRPr>
          </a:p>
        </p:txBody>
      </p:sp>
      <p:sp>
        <p:nvSpPr>
          <p:cNvPr id="30" name="矩形: 圆角 29">
            <a:extLst>
              <a:ext uri="{FF2B5EF4-FFF2-40B4-BE49-F238E27FC236}">
                <a16:creationId xmlns:a16="http://schemas.microsoft.com/office/drawing/2014/main" id="{21895264-3B66-4E64-91A9-244C0CDFAC92}"/>
              </a:ext>
            </a:extLst>
          </p:cNvPr>
          <p:cNvSpPr/>
          <p:nvPr/>
        </p:nvSpPr>
        <p:spPr>
          <a:xfrm flipH="1">
            <a:off x="715986" y="1977454"/>
            <a:ext cx="74295" cy="1860623"/>
          </a:xfrm>
          <a:prstGeom prst="roundRect">
            <a:avLst>
              <a:gd name="adj" fmla="val 0"/>
            </a:avLst>
          </a:prstGeom>
          <a:solidFill>
            <a:schemeClr val="accent1">
              <a:lumMod val="60000"/>
              <a:lumOff val="40000"/>
            </a:schemeClr>
          </a:solidFill>
          <a:ln>
            <a:noFill/>
          </a:ln>
          <a:effectLst>
            <a:outerShdw blurRad="355600" dist="254000" dir="2700000" sx="85000" sy="85000" rotWithShape="0">
              <a:srgbClr val="CE172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34420C0B-4392-48D3-B74D-72159A20917C}"/>
              </a:ext>
            </a:extLst>
          </p:cNvPr>
          <p:cNvSpPr/>
          <p:nvPr/>
        </p:nvSpPr>
        <p:spPr>
          <a:xfrm flipH="1">
            <a:off x="715986" y="3940449"/>
            <a:ext cx="74295" cy="1860623"/>
          </a:xfrm>
          <a:prstGeom prst="roundRect">
            <a:avLst>
              <a:gd name="adj" fmla="val 0"/>
            </a:avLst>
          </a:prstGeom>
          <a:solidFill>
            <a:schemeClr val="accent1">
              <a:lumMod val="60000"/>
              <a:lumOff val="40000"/>
            </a:schemeClr>
          </a:solidFill>
          <a:ln>
            <a:noFill/>
          </a:ln>
          <a:effectLst>
            <a:outerShdw blurRad="355600" dist="254000" dir="2700000" sx="85000" sy="85000" rotWithShape="0">
              <a:srgbClr val="CE172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03690491-3A17-46E7-B472-E78CE25CDC14}"/>
              </a:ext>
            </a:extLst>
          </p:cNvPr>
          <p:cNvSpPr txBox="1"/>
          <p:nvPr/>
        </p:nvSpPr>
        <p:spPr>
          <a:xfrm>
            <a:off x="2095099" y="4164125"/>
            <a:ext cx="1770017" cy="461665"/>
          </a:xfrm>
          <a:prstGeom prst="rect">
            <a:avLst/>
          </a:prstGeom>
          <a:noFill/>
        </p:spPr>
        <p:txBody>
          <a:bodyPr wrap="square" rtlCol="0">
            <a:spAutoFit/>
          </a:bodyPr>
          <a:lstStyle/>
          <a:p>
            <a:pPr algn="r">
              <a:defRPr/>
            </a:pPr>
            <a:r>
              <a:rPr lang="zh-CN" altLang="en-US" sz="2400" dirty="0">
                <a:solidFill>
                  <a:srgbClr val="E6E6E6"/>
                </a:solidFill>
                <a:latin typeface="+mj-ea"/>
                <a:ea typeface="+mj-ea"/>
              </a:rPr>
              <a:t>市场份额</a:t>
            </a:r>
          </a:p>
        </p:txBody>
      </p:sp>
      <p:grpSp>
        <p:nvGrpSpPr>
          <p:cNvPr id="36" name="组合 35">
            <a:extLst>
              <a:ext uri="{FF2B5EF4-FFF2-40B4-BE49-F238E27FC236}">
                <a16:creationId xmlns:a16="http://schemas.microsoft.com/office/drawing/2014/main" id="{3FA742A0-24F7-48FA-8AAE-8A4C962818C7}"/>
              </a:ext>
            </a:extLst>
          </p:cNvPr>
          <p:cNvGrpSpPr/>
          <p:nvPr/>
        </p:nvGrpSpPr>
        <p:grpSpPr>
          <a:xfrm>
            <a:off x="1790700" y="4653466"/>
            <a:ext cx="2074416" cy="743205"/>
            <a:chOff x="1790700" y="4573946"/>
            <a:chExt cx="2074416" cy="743205"/>
          </a:xfrm>
        </p:grpSpPr>
        <p:sp>
          <p:nvSpPr>
            <p:cNvPr id="37" name="文本框 36">
              <a:extLst>
                <a:ext uri="{FF2B5EF4-FFF2-40B4-BE49-F238E27FC236}">
                  <a16:creationId xmlns:a16="http://schemas.microsoft.com/office/drawing/2014/main" id="{607C1F70-E310-4C4C-8AEE-99189C031C0E}"/>
                </a:ext>
              </a:extLst>
            </p:cNvPr>
            <p:cNvSpPr txBox="1"/>
            <p:nvPr/>
          </p:nvSpPr>
          <p:spPr>
            <a:xfrm flipH="1">
              <a:off x="1790700" y="4978597"/>
              <a:ext cx="2074416" cy="338554"/>
            </a:xfrm>
            <a:prstGeom prst="rect">
              <a:avLst/>
            </a:prstGeom>
            <a:noFill/>
          </p:spPr>
          <p:txBody>
            <a:bodyPr wrap="square" rtlCol="0">
              <a:spAutoFit/>
            </a:bodyPr>
            <a:lstStyle/>
            <a:p>
              <a:pPr algn="r">
                <a:defRPr/>
              </a:pPr>
              <a:r>
                <a:rPr lang="zh-CN" altLang="en-US" sz="1600" dirty="0">
                  <a:solidFill>
                    <a:srgbClr val="E6E6E6"/>
                  </a:solidFill>
                  <a:latin typeface="+mn-ea"/>
                </a:rPr>
                <a:t>较上年下降</a:t>
              </a:r>
              <a:r>
                <a:rPr lang="en-US" altLang="zh-CN" sz="1600" dirty="0">
                  <a:solidFill>
                    <a:srgbClr val="E6E6E6"/>
                  </a:solidFill>
                  <a:latin typeface="+mn-ea"/>
                </a:rPr>
                <a:t>0.6</a:t>
              </a:r>
              <a:r>
                <a:rPr lang="zh-CN" altLang="en-US" sz="1600" dirty="0">
                  <a:solidFill>
                    <a:srgbClr val="E6E6E6"/>
                  </a:solidFill>
                  <a:latin typeface="+mn-ea"/>
                </a:rPr>
                <a:t>个</a:t>
              </a:r>
              <a:r>
                <a:rPr lang="en-US" altLang="zh-CN" sz="1600" dirty="0">
                  <a:solidFill>
                    <a:srgbClr val="E6E6E6"/>
                  </a:solidFill>
                  <a:latin typeface="+mn-ea"/>
                </a:rPr>
                <a:t>%</a:t>
              </a:r>
              <a:endParaRPr lang="zh-CN" altLang="en-US" sz="1600" dirty="0">
                <a:solidFill>
                  <a:srgbClr val="E6E6E6"/>
                </a:solidFill>
                <a:latin typeface="+mn-ea"/>
              </a:endParaRPr>
            </a:p>
          </p:txBody>
        </p:sp>
        <p:sp>
          <p:nvSpPr>
            <p:cNvPr id="38" name="文本框 37">
              <a:extLst>
                <a:ext uri="{FF2B5EF4-FFF2-40B4-BE49-F238E27FC236}">
                  <a16:creationId xmlns:a16="http://schemas.microsoft.com/office/drawing/2014/main" id="{BD783C22-CE22-414D-9652-A2D79553FECD}"/>
                </a:ext>
              </a:extLst>
            </p:cNvPr>
            <p:cNvSpPr txBox="1"/>
            <p:nvPr/>
          </p:nvSpPr>
          <p:spPr>
            <a:xfrm flipH="1">
              <a:off x="2464064" y="4573946"/>
              <a:ext cx="1401052" cy="461665"/>
            </a:xfrm>
            <a:prstGeom prst="rect">
              <a:avLst/>
            </a:prstGeom>
            <a:noFill/>
          </p:spPr>
          <p:txBody>
            <a:bodyPr wrap="square">
              <a:spAutoFit/>
            </a:bodyPr>
            <a:lstStyle/>
            <a:p>
              <a:pPr algn="r">
                <a:defRPr/>
              </a:pPr>
              <a:r>
                <a:rPr lang="en-US" altLang="zh-CN" sz="2400" dirty="0">
                  <a:gradFill>
                    <a:gsLst>
                      <a:gs pos="100000">
                        <a:schemeClr val="accent1">
                          <a:lumMod val="40000"/>
                          <a:lumOff val="60000"/>
                        </a:schemeClr>
                      </a:gs>
                      <a:gs pos="0">
                        <a:schemeClr val="accent1">
                          <a:lumMod val="60000"/>
                          <a:lumOff val="40000"/>
                        </a:schemeClr>
                      </a:gs>
                    </a:gsLst>
                    <a:lin ang="2700000" scaled="1"/>
                  </a:gradFill>
                  <a:latin typeface="+mj-ea"/>
                  <a:ea typeface="+mj-ea"/>
                </a:rPr>
                <a:t>66.6%</a:t>
              </a:r>
              <a:endParaRPr lang="zh-CN" altLang="en-US" sz="2400" dirty="0">
                <a:gradFill>
                  <a:gsLst>
                    <a:gs pos="100000">
                      <a:schemeClr val="accent1">
                        <a:lumMod val="40000"/>
                        <a:lumOff val="60000"/>
                      </a:schemeClr>
                    </a:gs>
                    <a:gs pos="0">
                      <a:schemeClr val="accent1">
                        <a:lumMod val="60000"/>
                        <a:lumOff val="40000"/>
                      </a:schemeClr>
                    </a:gs>
                  </a:gsLst>
                  <a:lin ang="2700000" scaled="1"/>
                </a:gradFill>
                <a:latin typeface="+mj-ea"/>
                <a:ea typeface="+mj-ea"/>
              </a:endParaRPr>
            </a:p>
          </p:txBody>
        </p:sp>
      </p:grpSp>
      <p:sp>
        <p:nvSpPr>
          <p:cNvPr id="39" name="圆: 空心 38">
            <a:extLst>
              <a:ext uri="{FF2B5EF4-FFF2-40B4-BE49-F238E27FC236}">
                <a16:creationId xmlns:a16="http://schemas.microsoft.com/office/drawing/2014/main" id="{FB4A449E-30D9-481A-BA26-326B621F1872}"/>
              </a:ext>
            </a:extLst>
          </p:cNvPr>
          <p:cNvSpPr/>
          <p:nvPr/>
        </p:nvSpPr>
        <p:spPr>
          <a:xfrm>
            <a:off x="4087287" y="1870220"/>
            <a:ext cx="4038086" cy="4038086"/>
          </a:xfrm>
          <a:prstGeom prst="donut">
            <a:avLst>
              <a:gd name="adj" fmla="val 19453"/>
            </a:avLst>
          </a:prstGeom>
          <a:solidFill>
            <a:schemeClr val="accent1">
              <a:lumMod val="20000"/>
              <a:lumOff val="80000"/>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a:extLst>
              <a:ext uri="{FF2B5EF4-FFF2-40B4-BE49-F238E27FC236}">
                <a16:creationId xmlns:a16="http://schemas.microsoft.com/office/drawing/2014/main" id="{F8988E22-8290-440C-AF31-CA41DB8C6328}"/>
              </a:ext>
            </a:extLst>
          </p:cNvPr>
          <p:cNvSpPr/>
          <p:nvPr/>
        </p:nvSpPr>
        <p:spPr>
          <a:xfrm>
            <a:off x="4612810" y="2407313"/>
            <a:ext cx="2963900" cy="2963900"/>
          </a:xfrm>
          <a:prstGeom prst="ellipse">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413" tIns="51206" rIns="102413" bIns="51206" rtlCol="0" anchor="ctr"/>
          <a:lstStyle/>
          <a:p>
            <a:pPr algn="ctr"/>
            <a:endParaRPr lang="zh-CN" altLang="en-US" sz="2016"/>
          </a:p>
        </p:txBody>
      </p:sp>
      <p:sp>
        <p:nvSpPr>
          <p:cNvPr id="2" name="椭圆 1">
            <a:extLst>
              <a:ext uri="{FF2B5EF4-FFF2-40B4-BE49-F238E27FC236}">
                <a16:creationId xmlns:a16="http://schemas.microsoft.com/office/drawing/2014/main" id="{C2AAE167-042B-94B8-A6DE-CEE84806C87D}"/>
              </a:ext>
            </a:extLst>
          </p:cNvPr>
          <p:cNvSpPr/>
          <p:nvPr/>
        </p:nvSpPr>
        <p:spPr>
          <a:xfrm>
            <a:off x="4604197" y="2390988"/>
            <a:ext cx="2963900" cy="2963900"/>
          </a:xfrm>
          <a:prstGeom prst="ellipse">
            <a:avLst/>
          </a:prstGeom>
          <a:solidFill>
            <a:schemeClr val="accent1">
              <a:alpha val="79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形状&#10;&#10;低可信度描述已自动生成">
            <a:extLst>
              <a:ext uri="{FF2B5EF4-FFF2-40B4-BE49-F238E27FC236}">
                <a16:creationId xmlns:a16="http://schemas.microsoft.com/office/drawing/2014/main" id="{63D46250-DB38-4C2E-93CE-10A69251C622}"/>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5627172" y="3239039"/>
            <a:ext cx="961858" cy="961858"/>
          </a:xfrm>
          <a:prstGeom prst="rect">
            <a:avLst/>
          </a:prstGeom>
          <a:noFill/>
          <a:effectLst/>
        </p:spPr>
      </p:pic>
      <p:grpSp>
        <p:nvGrpSpPr>
          <p:cNvPr id="47" name="组合 46">
            <a:extLst>
              <a:ext uri="{FF2B5EF4-FFF2-40B4-BE49-F238E27FC236}">
                <a16:creationId xmlns:a16="http://schemas.microsoft.com/office/drawing/2014/main" id="{0946080D-12C4-42F9-A643-47B467846A60}"/>
              </a:ext>
            </a:extLst>
          </p:cNvPr>
          <p:cNvGrpSpPr/>
          <p:nvPr/>
        </p:nvGrpSpPr>
        <p:grpSpPr>
          <a:xfrm>
            <a:off x="4374841" y="2157862"/>
            <a:ext cx="3462640" cy="3462800"/>
            <a:chOff x="4374839" y="2157862"/>
            <a:chExt cx="3462640" cy="3462800"/>
          </a:xfrm>
        </p:grpSpPr>
        <p:sp>
          <p:nvSpPr>
            <p:cNvPr id="48" name="弧形 47">
              <a:extLst>
                <a:ext uri="{FF2B5EF4-FFF2-40B4-BE49-F238E27FC236}">
                  <a16:creationId xmlns:a16="http://schemas.microsoft.com/office/drawing/2014/main" id="{3F7CF56F-6D44-4904-9F11-D8906CB41CAD}"/>
                </a:ext>
              </a:extLst>
            </p:cNvPr>
            <p:cNvSpPr/>
            <p:nvPr/>
          </p:nvSpPr>
          <p:spPr>
            <a:xfrm>
              <a:off x="4375182" y="2157862"/>
              <a:ext cx="3462297" cy="3462799"/>
            </a:xfrm>
            <a:prstGeom prst="arc">
              <a:avLst>
                <a:gd name="adj1" fmla="val 16200000"/>
                <a:gd name="adj2" fmla="val 5399501"/>
              </a:avLst>
            </a:prstGeom>
            <a:ln w="35560">
              <a:gradFill>
                <a:gsLst>
                  <a:gs pos="4000">
                    <a:schemeClr val="accent1">
                      <a:lumMod val="40000"/>
                      <a:lumOff val="60000"/>
                      <a:alpha val="0"/>
                    </a:schemeClr>
                  </a:gs>
                  <a:gs pos="100000">
                    <a:schemeClr val="accent1">
                      <a:lumMod val="60000"/>
                      <a:lumOff val="40000"/>
                    </a:schemeClr>
                  </a:gs>
                </a:gsLst>
                <a:lin ang="5400000" scaled="1"/>
              </a:gradFill>
              <a:tailEnd type="triangle" w="lg" len="lg"/>
            </a:ln>
            <a:effectLst/>
          </p:spPr>
          <p:style>
            <a:lnRef idx="1">
              <a:schemeClr val="accent1"/>
            </a:lnRef>
            <a:fillRef idx="0">
              <a:schemeClr val="accent1"/>
            </a:fillRef>
            <a:effectRef idx="0">
              <a:schemeClr val="accent1"/>
            </a:effectRef>
            <a:fontRef idx="minor">
              <a:schemeClr val="tx1"/>
            </a:fontRef>
          </p:style>
          <p:txBody>
            <a:bodyPr lIns="102413" tIns="51206" rIns="102413" bIns="51206" rtlCol="0" anchor="ctr"/>
            <a:lstStyle/>
            <a:p>
              <a:pPr algn="ctr"/>
              <a:endParaRPr lang="zh-CN" altLang="en-US" sz="2016" dirty="0"/>
            </a:p>
          </p:txBody>
        </p:sp>
        <p:sp>
          <p:nvSpPr>
            <p:cNvPr id="49" name="弧形 48">
              <a:extLst>
                <a:ext uri="{FF2B5EF4-FFF2-40B4-BE49-F238E27FC236}">
                  <a16:creationId xmlns:a16="http://schemas.microsoft.com/office/drawing/2014/main" id="{F83677CB-0020-4DA9-934F-016C1074D5D0}"/>
                </a:ext>
              </a:extLst>
            </p:cNvPr>
            <p:cNvSpPr/>
            <p:nvPr/>
          </p:nvSpPr>
          <p:spPr>
            <a:xfrm flipH="1" flipV="1">
              <a:off x="4374839" y="2157862"/>
              <a:ext cx="3462362" cy="3462800"/>
            </a:xfrm>
            <a:prstGeom prst="arc">
              <a:avLst>
                <a:gd name="adj1" fmla="val 16200000"/>
                <a:gd name="adj2" fmla="val 5399501"/>
              </a:avLst>
            </a:prstGeom>
            <a:ln w="35560">
              <a:gradFill>
                <a:gsLst>
                  <a:gs pos="4000">
                    <a:schemeClr val="accent1">
                      <a:alpha val="0"/>
                    </a:schemeClr>
                  </a:gs>
                  <a:gs pos="10720">
                    <a:schemeClr val="accent1">
                      <a:lumMod val="60000"/>
                      <a:lumOff val="40000"/>
                      <a:alpha val="0"/>
                    </a:schemeClr>
                  </a:gs>
                  <a:gs pos="100000">
                    <a:schemeClr val="accent1">
                      <a:lumMod val="60000"/>
                      <a:lumOff val="40000"/>
                    </a:schemeClr>
                  </a:gs>
                </a:gsLst>
                <a:lin ang="5400000" scaled="1"/>
              </a:gradFill>
              <a:tailEnd type="triangle" w="lg" len="lg"/>
            </a:ln>
            <a:effectLst/>
          </p:spPr>
          <p:style>
            <a:lnRef idx="1">
              <a:schemeClr val="accent1"/>
            </a:lnRef>
            <a:fillRef idx="0">
              <a:schemeClr val="accent1"/>
            </a:fillRef>
            <a:effectRef idx="0">
              <a:schemeClr val="accent1"/>
            </a:effectRef>
            <a:fontRef idx="minor">
              <a:schemeClr val="tx1"/>
            </a:fontRef>
          </p:style>
          <p:txBody>
            <a:bodyPr lIns="102413" tIns="51206" rIns="102413" bIns="51206" rtlCol="0" anchor="ctr"/>
            <a:lstStyle/>
            <a:p>
              <a:pPr algn="ctr"/>
              <a:endParaRPr lang="zh-CN" altLang="en-US" sz="2016" dirty="0"/>
            </a:p>
          </p:txBody>
        </p:sp>
      </p:grpSp>
      <p:sp>
        <p:nvSpPr>
          <p:cNvPr id="3" name="文本占位符 2">
            <a:extLst>
              <a:ext uri="{FF2B5EF4-FFF2-40B4-BE49-F238E27FC236}">
                <a16:creationId xmlns:a16="http://schemas.microsoft.com/office/drawing/2014/main" id="{CAE137F3-BF57-2C00-63C7-0F8376A14F21}"/>
              </a:ext>
            </a:extLst>
          </p:cNvPr>
          <p:cNvSpPr>
            <a:spLocks noGrp="1"/>
          </p:cNvSpPr>
          <p:nvPr>
            <p:ph type="body" sz="quarter" idx="10"/>
          </p:nvPr>
        </p:nvSpPr>
        <p:spPr/>
        <p:txBody>
          <a:bodyPr/>
          <a:lstStyle/>
          <a:p>
            <a:r>
              <a:rPr lang="zh-CN" altLang="en-US" dirty="0"/>
              <a:t>份额微降  稳健经营</a:t>
            </a:r>
          </a:p>
        </p:txBody>
      </p:sp>
      <p:sp>
        <p:nvSpPr>
          <p:cNvPr id="41" name="文本框 40">
            <a:extLst>
              <a:ext uri="{FF2B5EF4-FFF2-40B4-BE49-F238E27FC236}">
                <a16:creationId xmlns:a16="http://schemas.microsoft.com/office/drawing/2014/main" id="{25414DDE-00A0-4A14-A1C2-3ACC87683243}"/>
              </a:ext>
            </a:extLst>
          </p:cNvPr>
          <p:cNvSpPr txBox="1"/>
          <p:nvPr/>
        </p:nvSpPr>
        <p:spPr>
          <a:xfrm>
            <a:off x="5080650" y="4321999"/>
            <a:ext cx="2028222" cy="586006"/>
          </a:xfrm>
          <a:prstGeom prst="rect">
            <a:avLst/>
          </a:prstGeom>
          <a:noFill/>
          <a:effectLst/>
        </p:spPr>
        <p:txBody>
          <a:bodyPr wrap="square" lIns="102413" tIns="51206" rIns="102413" bIns="51206" rtlCol="0">
            <a:spAutoFit/>
          </a:bodyPr>
          <a:lstStyle/>
          <a:p>
            <a:pPr algn="ctr"/>
            <a:r>
              <a:rPr lang="zh-CN" altLang="en-US" sz="3136" dirty="0">
                <a:solidFill>
                  <a:srgbClr val="FFFFFF"/>
                </a:solidFill>
                <a:latin typeface="思源宋体 CN Heavy" panose="02020900000000000000" pitchFamily="18" charset="-122"/>
                <a:ea typeface="思源宋体 CN Heavy" panose="02020900000000000000" pitchFamily="18" charset="-122"/>
              </a:rPr>
              <a:t>业绩规模</a:t>
            </a:r>
          </a:p>
        </p:txBody>
      </p:sp>
      <p:grpSp>
        <p:nvGrpSpPr>
          <p:cNvPr id="4" name="组合 3">
            <a:extLst>
              <a:ext uri="{FF2B5EF4-FFF2-40B4-BE49-F238E27FC236}">
                <a16:creationId xmlns:a16="http://schemas.microsoft.com/office/drawing/2014/main" id="{8B0C2A69-6972-5F31-AF88-CF7BCD9AF469}"/>
              </a:ext>
            </a:extLst>
          </p:cNvPr>
          <p:cNvGrpSpPr/>
          <p:nvPr/>
        </p:nvGrpSpPr>
        <p:grpSpPr>
          <a:xfrm>
            <a:off x="-12700" y="6823868"/>
            <a:ext cx="12204700" cy="0"/>
            <a:chOff x="-12700" y="6845300"/>
            <a:chExt cx="12204700" cy="0"/>
          </a:xfrm>
        </p:grpSpPr>
        <p:cxnSp>
          <p:nvCxnSpPr>
            <p:cNvPr id="5" name="直接连接符 4">
              <a:extLst>
                <a:ext uri="{FF2B5EF4-FFF2-40B4-BE49-F238E27FC236}">
                  <a16:creationId xmlns:a16="http://schemas.microsoft.com/office/drawing/2014/main" id="{B2F68817-FCAB-4495-A7D5-524EAA053809}"/>
                </a:ext>
              </a:extLst>
            </p:cNvPr>
            <p:cNvCxnSpPr/>
            <p:nvPr/>
          </p:nvCxnSpPr>
          <p:spPr>
            <a:xfrm>
              <a:off x="-12700" y="6845300"/>
              <a:ext cx="9550400"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739D9651-5B43-5564-1321-99F6176BB23E}"/>
                </a:ext>
              </a:extLst>
            </p:cNvPr>
            <p:cNvCxnSpPr>
              <a:cxnSpLocks/>
            </p:cNvCxnSpPr>
            <p:nvPr/>
          </p:nvCxnSpPr>
          <p:spPr>
            <a:xfrm>
              <a:off x="9537700" y="6845300"/>
              <a:ext cx="26543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55778037"/>
      </p:ext>
    </p:extLst>
  </p:cSld>
  <p:clrMapOvr>
    <a:masterClrMapping/>
  </p:clrMapOvr>
  <mc:AlternateContent xmlns:mc="http://schemas.openxmlformats.org/markup-compatibility/2006" xmlns:p14="http://schemas.microsoft.com/office/powerpoint/2010/main">
    <mc:Choice Requires="p14">
      <p:transition p14:dur="10"/>
    </mc:Choice>
    <mc:Fallback xmlns:a14="http://schemas.microsoft.com/office/drawing/2010/main" xmlns:a16="http://schemas.microsoft.com/office/drawing/2014/main"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0F0A8914-CE65-4C56-B019-7F342A74259A}"/>
              </a:ext>
            </a:extLst>
          </p:cNvPr>
          <p:cNvSpPr/>
          <p:nvPr/>
        </p:nvSpPr>
        <p:spPr>
          <a:xfrm>
            <a:off x="5640158" y="2369760"/>
            <a:ext cx="1970525" cy="3845140"/>
          </a:xfrm>
          <a:prstGeom prst="roundRect">
            <a:avLst>
              <a:gd name="adj" fmla="val 0"/>
            </a:avLst>
          </a:prstGeom>
          <a:gradFill>
            <a:gsLst>
              <a:gs pos="100000">
                <a:schemeClr val="accent1">
                  <a:lumMod val="20000"/>
                  <a:lumOff val="80000"/>
                  <a:alpha val="0"/>
                </a:schemeClr>
              </a:gs>
              <a:gs pos="0">
                <a:schemeClr val="accent1">
                  <a:lumMod val="60000"/>
                  <a:lumOff val="40000"/>
                  <a:alpha val="7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99A267DE-AFF2-4E7D-A3BE-60EACC3EF041}"/>
              </a:ext>
            </a:extLst>
          </p:cNvPr>
          <p:cNvSpPr/>
          <p:nvPr/>
        </p:nvSpPr>
        <p:spPr>
          <a:xfrm>
            <a:off x="6819419" y="2701972"/>
            <a:ext cx="1259139" cy="3596639"/>
          </a:xfrm>
          <a:prstGeom prst="roundRect">
            <a:avLst>
              <a:gd name="adj" fmla="val 0"/>
            </a:avLst>
          </a:prstGeom>
          <a:gradFill>
            <a:gsLst>
              <a:gs pos="81000">
                <a:schemeClr val="accent1">
                  <a:lumMod val="20000"/>
                  <a:lumOff val="80000"/>
                  <a:alpha val="0"/>
                </a:schemeClr>
              </a:gs>
              <a:gs pos="0">
                <a:schemeClr val="accent1">
                  <a:lumMod val="60000"/>
                  <a:lumOff val="40000"/>
                  <a:alpha val="22000"/>
                </a:schemeClr>
              </a:gs>
              <a:gs pos="35000">
                <a:schemeClr val="accent1">
                  <a:lumMod val="60000"/>
                  <a:lumOff val="40000"/>
                  <a:alpha val="26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40712D7D-27D9-4A6A-B962-836328E33299}"/>
              </a:ext>
            </a:extLst>
          </p:cNvPr>
          <p:cNvSpPr/>
          <p:nvPr/>
        </p:nvSpPr>
        <p:spPr>
          <a:xfrm flipV="1">
            <a:off x="4135583" y="2369757"/>
            <a:ext cx="2379217" cy="3845139"/>
          </a:xfrm>
          <a:prstGeom prst="roundRect">
            <a:avLst>
              <a:gd name="adj" fmla="val 0"/>
            </a:avLst>
          </a:prstGeom>
          <a:gradFill>
            <a:gsLst>
              <a:gs pos="75000">
                <a:schemeClr val="accent1">
                  <a:lumMod val="20000"/>
                  <a:lumOff val="80000"/>
                  <a:alpha val="0"/>
                </a:schemeClr>
              </a:gs>
              <a:gs pos="16000">
                <a:schemeClr val="accent1">
                  <a:lumMod val="60000"/>
                  <a:lumOff val="40000"/>
                  <a:alpha val="0"/>
                </a:schemeClr>
              </a:gs>
              <a:gs pos="40000">
                <a:schemeClr val="accent1">
                  <a:lumMod val="60000"/>
                  <a:lumOff val="40000"/>
                  <a:alpha val="36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4C019EA6-F83C-4E83-808A-3252124105BC}"/>
              </a:ext>
            </a:extLst>
          </p:cNvPr>
          <p:cNvSpPr/>
          <p:nvPr/>
        </p:nvSpPr>
        <p:spPr>
          <a:xfrm>
            <a:off x="4691911" y="1572829"/>
            <a:ext cx="2936070" cy="3965320"/>
          </a:xfrm>
          <a:prstGeom prst="roundRect">
            <a:avLst>
              <a:gd name="adj" fmla="val 9287"/>
            </a:avLst>
          </a:prstGeom>
          <a:gradFill>
            <a:gsLst>
              <a:gs pos="0">
                <a:schemeClr val="accent1">
                  <a:lumMod val="60000"/>
                  <a:lumOff val="40000"/>
                </a:schemeClr>
              </a:gs>
              <a:gs pos="90000">
                <a:schemeClr val="accent1"/>
              </a:gs>
            </a:gsLst>
            <a:lin ang="5400000" scaled="0"/>
          </a:gradFill>
          <a:ln w="0">
            <a:gradFill>
              <a:gsLst>
                <a:gs pos="0">
                  <a:schemeClr val="accent1">
                    <a:lumMod val="20000"/>
                    <a:lumOff val="80000"/>
                  </a:schemeClr>
                </a:gs>
                <a:gs pos="100000">
                  <a:schemeClr val="accent1">
                    <a:lumMod val="60000"/>
                    <a:lumOff val="40000"/>
                  </a:schemeClr>
                </a:gs>
              </a:gsLst>
              <a:lin ang="5400000" scaled="1"/>
            </a:gradFill>
          </a:ln>
          <a:effectLst>
            <a:outerShdw blurRad="317500" dist="558800" dir="2700000" sx="92000" sy="92000" algn="tl" rotWithShape="0">
              <a:schemeClr val="accent1">
                <a:alpha val="33000"/>
              </a:schemeClr>
            </a:outerShdw>
          </a:effectLst>
          <a:scene3d>
            <a:camera prst="perspectiveHeroicExtremeLeftFacing">
              <a:rot lat="20111725" lon="1553802" rev="20044050"/>
            </a:camera>
            <a:lightRig rig="contrasting" dir="t"/>
          </a:scene3d>
          <a:sp3d extrusionH="381000" prstMaterial="softEdge">
            <a:bevelB w="57150" h="0"/>
            <a:extrusionClr>
              <a:schemeClr val="accent1"/>
            </a:extrusionClr>
            <a:contourClr>
              <a:srgbClr val="F6F8F8"/>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C1C5E797-2399-4193-B0FB-DD2AC7057793}"/>
              </a:ext>
            </a:extLst>
          </p:cNvPr>
          <p:cNvGrpSpPr/>
          <p:nvPr/>
        </p:nvGrpSpPr>
        <p:grpSpPr>
          <a:xfrm>
            <a:off x="4655080" y="3627069"/>
            <a:ext cx="2301284" cy="1570373"/>
            <a:chOff x="-6335" y="3345902"/>
            <a:chExt cx="2301284" cy="1570373"/>
          </a:xfrm>
          <a:scene3d>
            <a:camera prst="perspectiveHeroicExtremeLeftFacing">
              <a:rot lat="19966770" lon="1020000" rev="19928197"/>
            </a:camera>
            <a:lightRig rig="threePt" dir="t"/>
          </a:scene3d>
        </p:grpSpPr>
        <p:sp>
          <p:nvSpPr>
            <p:cNvPr id="14" name="矩形 13">
              <a:extLst>
                <a:ext uri="{FF2B5EF4-FFF2-40B4-BE49-F238E27FC236}">
                  <a16:creationId xmlns:a16="http://schemas.microsoft.com/office/drawing/2014/main" id="{C0C1180A-DBB0-474C-B731-FB3BBFC241B6}"/>
                </a:ext>
              </a:extLst>
            </p:cNvPr>
            <p:cNvSpPr/>
            <p:nvPr/>
          </p:nvSpPr>
          <p:spPr>
            <a:xfrm>
              <a:off x="-6335" y="4446263"/>
              <a:ext cx="2301284" cy="470012"/>
            </a:xfrm>
            <a:prstGeom prst="rect">
              <a:avLst/>
            </a:prstGeom>
            <a:solidFill>
              <a:schemeClr val="accent1">
                <a:lumMod val="50000"/>
                <a:alpha val="24000"/>
              </a:schemeClr>
            </a:soli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38C10FA4-76AA-4FBF-A121-E7AA9F2A0B4D}"/>
                </a:ext>
              </a:extLst>
            </p:cNvPr>
            <p:cNvSpPr/>
            <p:nvPr/>
          </p:nvSpPr>
          <p:spPr>
            <a:xfrm>
              <a:off x="-6335" y="3896083"/>
              <a:ext cx="2301284" cy="470012"/>
            </a:xfrm>
            <a:prstGeom prst="rect">
              <a:avLst/>
            </a:prstGeom>
            <a:solidFill>
              <a:schemeClr val="accent1">
                <a:lumMod val="50000"/>
                <a:alpha val="24000"/>
              </a:schemeClr>
            </a:soli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a16="http://schemas.microsoft.com/office/drawing/2014/main" id="{229FEF37-A935-4E9F-9C18-3FE34B078570}"/>
                </a:ext>
              </a:extLst>
            </p:cNvPr>
            <p:cNvSpPr/>
            <p:nvPr/>
          </p:nvSpPr>
          <p:spPr>
            <a:xfrm>
              <a:off x="-6335" y="3345902"/>
              <a:ext cx="2301284" cy="470012"/>
            </a:xfrm>
            <a:prstGeom prst="rect">
              <a:avLst/>
            </a:prstGeom>
            <a:solidFill>
              <a:schemeClr val="accent1">
                <a:lumMod val="50000"/>
                <a:alpha val="24000"/>
              </a:schemeClr>
            </a:soli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矩形: 圆角 7">
            <a:extLst>
              <a:ext uri="{FF2B5EF4-FFF2-40B4-BE49-F238E27FC236}">
                <a16:creationId xmlns:a16="http://schemas.microsoft.com/office/drawing/2014/main" id="{5ACBA9B5-81BB-4F7D-90A7-4356AD2F2F4E}"/>
              </a:ext>
            </a:extLst>
          </p:cNvPr>
          <p:cNvSpPr/>
          <p:nvPr/>
        </p:nvSpPr>
        <p:spPr>
          <a:xfrm>
            <a:off x="4655080" y="2365471"/>
            <a:ext cx="2048275" cy="626436"/>
          </a:xfrm>
          <a:prstGeom prst="roundRect">
            <a:avLst>
              <a:gd name="adj" fmla="val 9287"/>
            </a:avLst>
          </a:prstGeom>
          <a:gradFill>
            <a:gsLst>
              <a:gs pos="0">
                <a:schemeClr val="accent1">
                  <a:lumMod val="20000"/>
                  <a:lumOff val="80000"/>
                </a:schemeClr>
              </a:gs>
              <a:gs pos="100000">
                <a:schemeClr val="accent1">
                  <a:lumMod val="20000"/>
                  <a:lumOff val="80000"/>
                  <a:alpha val="81000"/>
                </a:schemeClr>
              </a:gs>
            </a:gsLst>
            <a:lin ang="5400000" scaled="1"/>
          </a:gradFill>
          <a:ln w="0">
            <a:noFill/>
          </a:ln>
          <a:effectLst>
            <a:outerShdw blurRad="317500" dist="165100" dir="2700000" sx="92000" sy="92000" algn="tl" rotWithShape="0">
              <a:schemeClr val="accent1">
                <a:lumMod val="50000"/>
                <a:alpha val="33000"/>
              </a:schemeClr>
            </a:outerShdw>
          </a:effectLst>
          <a:scene3d>
            <a:camera prst="perspectiveHeroicExtremeLeftFacing">
              <a:rot lat="20111725" lon="1553802" rev="20280000"/>
            </a:camera>
            <a:lightRig rig="contrasting" dir="t">
              <a:rot lat="0" lon="0" rev="5400000"/>
            </a:lightRig>
          </a:scene3d>
          <a:sp3d extrusionH="101600" prstMaterial="softEdge">
            <a:bevelB w="38100" h="0"/>
            <a:extrusionClr>
              <a:schemeClr val="accent1">
                <a:lumMod val="60000"/>
                <a:lumOff val="40000"/>
              </a:schemeClr>
            </a:extrusionClr>
            <a:contourClr>
              <a:srgbClr val="F6F8F8"/>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圆角 8">
            <a:extLst>
              <a:ext uri="{FF2B5EF4-FFF2-40B4-BE49-F238E27FC236}">
                <a16:creationId xmlns:a16="http://schemas.microsoft.com/office/drawing/2014/main" id="{DD5AAD9A-6A94-4762-B4F2-C5CC209389A6}"/>
              </a:ext>
            </a:extLst>
          </p:cNvPr>
          <p:cNvSpPr/>
          <p:nvPr/>
        </p:nvSpPr>
        <p:spPr>
          <a:xfrm>
            <a:off x="4030889" y="3603496"/>
            <a:ext cx="1794785" cy="626436"/>
          </a:xfrm>
          <a:prstGeom prst="roundRect">
            <a:avLst>
              <a:gd name="adj" fmla="val 9287"/>
            </a:avLst>
          </a:prstGeom>
          <a:gradFill>
            <a:gsLst>
              <a:gs pos="0">
                <a:schemeClr val="accent1">
                  <a:lumMod val="20000"/>
                  <a:lumOff val="80000"/>
                </a:schemeClr>
              </a:gs>
              <a:gs pos="100000">
                <a:schemeClr val="accent1">
                  <a:lumMod val="20000"/>
                  <a:lumOff val="80000"/>
                  <a:alpha val="81000"/>
                </a:schemeClr>
              </a:gs>
            </a:gsLst>
            <a:lin ang="5400000" scaled="1"/>
          </a:gradFill>
          <a:ln w="0">
            <a:noFill/>
          </a:ln>
          <a:effectLst>
            <a:outerShdw blurRad="317500" dist="165100" dir="2700000" sx="92000" sy="92000" algn="tl" rotWithShape="0">
              <a:schemeClr val="accent1">
                <a:lumMod val="50000"/>
                <a:alpha val="33000"/>
              </a:schemeClr>
            </a:outerShdw>
          </a:effectLst>
          <a:scene3d>
            <a:camera prst="perspectiveHeroicExtremeLeftFacing">
              <a:rot lat="20380163" lon="1408697" rev="20340000"/>
            </a:camera>
            <a:lightRig rig="contrasting" dir="t">
              <a:rot lat="0" lon="0" rev="5400000"/>
            </a:lightRig>
          </a:scene3d>
          <a:sp3d extrusionH="101600" prstMaterial="softEdge">
            <a:bevelB w="38100" h="0"/>
            <a:extrusionClr>
              <a:schemeClr val="accent1">
                <a:lumMod val="60000"/>
                <a:lumOff val="40000"/>
              </a:schemeClr>
            </a:extrusionClr>
            <a:contourClr>
              <a:srgbClr val="F6F8F8"/>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圆角 9">
            <a:extLst>
              <a:ext uri="{FF2B5EF4-FFF2-40B4-BE49-F238E27FC236}">
                <a16:creationId xmlns:a16="http://schemas.microsoft.com/office/drawing/2014/main" id="{19E91BB2-1868-414E-8056-535D59ED0106}"/>
              </a:ext>
            </a:extLst>
          </p:cNvPr>
          <p:cNvSpPr/>
          <p:nvPr/>
        </p:nvSpPr>
        <p:spPr>
          <a:xfrm>
            <a:off x="6356127" y="3574655"/>
            <a:ext cx="1794785" cy="626436"/>
          </a:xfrm>
          <a:prstGeom prst="roundRect">
            <a:avLst>
              <a:gd name="adj" fmla="val 9287"/>
            </a:avLst>
          </a:prstGeom>
          <a:gradFill>
            <a:gsLst>
              <a:gs pos="0">
                <a:schemeClr val="accent1">
                  <a:lumMod val="20000"/>
                  <a:lumOff val="80000"/>
                </a:schemeClr>
              </a:gs>
              <a:gs pos="100000">
                <a:schemeClr val="accent1">
                  <a:lumMod val="20000"/>
                  <a:lumOff val="80000"/>
                  <a:alpha val="81000"/>
                </a:schemeClr>
              </a:gs>
            </a:gsLst>
            <a:lin ang="5400000" scaled="1"/>
          </a:gradFill>
          <a:ln w="0">
            <a:noFill/>
          </a:ln>
          <a:effectLst>
            <a:outerShdw blurRad="317500" dist="165100" dir="2700000" sx="92000" sy="92000" algn="tl" rotWithShape="0">
              <a:schemeClr val="accent1">
                <a:lumMod val="50000"/>
                <a:alpha val="33000"/>
              </a:schemeClr>
            </a:outerShdw>
          </a:effectLst>
          <a:scene3d>
            <a:camera prst="perspectiveHeroicExtremeLeftFacing">
              <a:rot lat="20380163" lon="1408697" rev="20340000"/>
            </a:camera>
            <a:lightRig rig="contrasting" dir="t">
              <a:rot lat="0" lon="0" rev="5400000"/>
            </a:lightRig>
          </a:scene3d>
          <a:sp3d extrusionH="101600" prstMaterial="softEdge">
            <a:bevelB w="38100" h="0"/>
            <a:extrusionClr>
              <a:schemeClr val="accent1">
                <a:lumMod val="60000"/>
                <a:lumOff val="40000"/>
              </a:schemeClr>
            </a:extrusionClr>
            <a:contourClr>
              <a:srgbClr val="F6F8F8"/>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id="{32256857-B073-44CE-A06E-22BCB4043CD9}"/>
              </a:ext>
            </a:extLst>
          </p:cNvPr>
          <p:cNvSpPr txBox="1"/>
          <p:nvPr/>
        </p:nvSpPr>
        <p:spPr>
          <a:xfrm>
            <a:off x="6215412" y="3689549"/>
            <a:ext cx="2063090" cy="400110"/>
          </a:xfrm>
          <a:prstGeom prst="rect">
            <a:avLst/>
          </a:prstGeom>
          <a:noFill/>
          <a:scene3d>
            <a:camera prst="perspectiveContrastingRightFacing" fov="4800000">
              <a:rot lat="20382000" lon="1410000" rev="20340000"/>
            </a:camera>
            <a:lightRig rig="threePt" dir="t"/>
          </a:scene3d>
        </p:spPr>
        <p:txBody>
          <a:bodyPr wrap="square" rtlCol="0">
            <a:spAutoFit/>
          </a:bodyPr>
          <a:lstStyle>
            <a:defPPr>
              <a:defRPr lang="zh-CN"/>
            </a:defPPr>
            <a:lvl1pPr algn="ctr">
              <a:defRPr>
                <a:gradFill>
                  <a:gsLst>
                    <a:gs pos="0">
                      <a:schemeClr val="accent1"/>
                    </a:gs>
                    <a:gs pos="100000">
                      <a:schemeClr val="accent1">
                        <a:lumMod val="75000"/>
                      </a:schemeClr>
                    </a:gs>
                  </a:gsLst>
                  <a:lin ang="5400000" scaled="1"/>
                </a:gradFill>
                <a:latin typeface="+mj-ea"/>
                <a:ea typeface="+mj-ea"/>
              </a:defRPr>
            </a:lvl1pPr>
          </a:lstStyle>
          <a:p>
            <a:pPr>
              <a:defRPr/>
            </a:pPr>
            <a:r>
              <a:rPr lang="zh-CN" altLang="en-US" sz="2000" b="1" kern="100" spc="75" dirty="0">
                <a:gradFill>
                  <a:gsLst>
                    <a:gs pos="0">
                      <a:schemeClr val="accent1">
                        <a:lumMod val="75000"/>
                      </a:schemeClr>
                    </a:gs>
                    <a:gs pos="100000">
                      <a:schemeClr val="accent1">
                        <a:lumMod val="50000"/>
                      </a:schemeClr>
                    </a:gs>
                  </a:gsLst>
                  <a:lin ang="5400000" scaled="1"/>
                </a:gradFill>
              </a:rPr>
              <a:t>调整发展战略</a:t>
            </a:r>
            <a:endParaRPr lang="en-US" altLang="zh-CN" sz="2000" b="1" kern="100" spc="75" dirty="0">
              <a:gradFill>
                <a:gsLst>
                  <a:gs pos="0">
                    <a:schemeClr val="accent1">
                      <a:lumMod val="75000"/>
                    </a:schemeClr>
                  </a:gs>
                  <a:gs pos="100000">
                    <a:schemeClr val="accent1">
                      <a:lumMod val="50000"/>
                    </a:schemeClr>
                  </a:gs>
                </a:gsLst>
                <a:lin ang="5400000" scaled="1"/>
              </a:gradFill>
            </a:endParaRPr>
          </a:p>
        </p:txBody>
      </p:sp>
      <p:sp>
        <p:nvSpPr>
          <p:cNvPr id="12" name="文本框 11">
            <a:extLst>
              <a:ext uri="{FF2B5EF4-FFF2-40B4-BE49-F238E27FC236}">
                <a16:creationId xmlns:a16="http://schemas.microsoft.com/office/drawing/2014/main" id="{635A0333-3DFA-41AC-9DDA-FD7660CE3B36}"/>
              </a:ext>
            </a:extLst>
          </p:cNvPr>
          <p:cNvSpPr txBox="1"/>
          <p:nvPr/>
        </p:nvSpPr>
        <p:spPr>
          <a:xfrm>
            <a:off x="3913498" y="3718390"/>
            <a:ext cx="2016440" cy="400110"/>
          </a:xfrm>
          <a:prstGeom prst="rect">
            <a:avLst/>
          </a:prstGeom>
          <a:noFill/>
          <a:scene3d>
            <a:camera prst="perspectiveContrastingRightFacing" fov="4800000">
              <a:rot lat="20382000" lon="1554000" rev="20340000"/>
            </a:camera>
            <a:lightRig rig="threePt" dir="t"/>
          </a:scene3d>
        </p:spPr>
        <p:txBody>
          <a:bodyPr wrap="square" rtlCol="0">
            <a:spAutoFit/>
          </a:bodyPr>
          <a:lstStyle>
            <a:defPPr>
              <a:defRPr lang="zh-CN"/>
            </a:defPPr>
            <a:lvl1pPr algn="ctr">
              <a:defRPr>
                <a:gradFill>
                  <a:gsLst>
                    <a:gs pos="0">
                      <a:schemeClr val="accent1"/>
                    </a:gs>
                    <a:gs pos="100000">
                      <a:schemeClr val="accent1">
                        <a:lumMod val="75000"/>
                      </a:schemeClr>
                    </a:gs>
                  </a:gsLst>
                  <a:lin ang="5400000" scaled="1"/>
                </a:gradFill>
                <a:latin typeface="+mj-ea"/>
                <a:ea typeface="+mj-ea"/>
              </a:defRPr>
            </a:lvl1pPr>
          </a:lstStyle>
          <a:p>
            <a:pPr>
              <a:defRPr/>
            </a:pPr>
            <a:r>
              <a:rPr lang="zh-CN" altLang="zh-CN" sz="2000" b="1" kern="100" spc="75" dirty="0">
                <a:gradFill>
                  <a:gsLst>
                    <a:gs pos="0">
                      <a:schemeClr val="accent1">
                        <a:lumMod val="75000"/>
                      </a:schemeClr>
                    </a:gs>
                    <a:gs pos="100000">
                      <a:schemeClr val="accent1">
                        <a:lumMod val="50000"/>
                      </a:schemeClr>
                    </a:gs>
                  </a:gsLst>
                  <a:lin ang="5400000" scaled="1"/>
                </a:gradFill>
              </a:rPr>
              <a:t>精细化运营</a:t>
            </a:r>
            <a:endParaRPr lang="en-US" altLang="zh-CN" sz="2000" b="1" kern="100" spc="75" dirty="0">
              <a:gradFill>
                <a:gsLst>
                  <a:gs pos="0">
                    <a:schemeClr val="accent1">
                      <a:lumMod val="75000"/>
                    </a:schemeClr>
                  </a:gs>
                  <a:gs pos="100000">
                    <a:schemeClr val="accent1">
                      <a:lumMod val="50000"/>
                    </a:schemeClr>
                  </a:gs>
                </a:gsLst>
                <a:lin ang="5400000" scaled="1"/>
              </a:gradFill>
            </a:endParaRPr>
          </a:p>
        </p:txBody>
      </p:sp>
      <p:sp>
        <p:nvSpPr>
          <p:cNvPr id="13" name="文本框 12">
            <a:extLst>
              <a:ext uri="{FF2B5EF4-FFF2-40B4-BE49-F238E27FC236}">
                <a16:creationId xmlns:a16="http://schemas.microsoft.com/office/drawing/2014/main" id="{E7035FBA-06E0-4095-9740-D088816576AA}"/>
              </a:ext>
            </a:extLst>
          </p:cNvPr>
          <p:cNvSpPr txBox="1"/>
          <p:nvPr/>
        </p:nvSpPr>
        <p:spPr>
          <a:xfrm>
            <a:off x="4655080" y="2510794"/>
            <a:ext cx="2253948" cy="400110"/>
          </a:xfrm>
          <a:prstGeom prst="rect">
            <a:avLst/>
          </a:prstGeom>
          <a:noFill/>
          <a:scene3d>
            <a:camera prst="perspectiveContrastingRightFacing" fov="4800000">
              <a:rot lat="20112000" lon="1554000" rev="20280000"/>
            </a:camera>
            <a:lightRig rig="threePt" dir="t"/>
          </a:scene3d>
        </p:spPr>
        <p:txBody>
          <a:bodyPr wrap="square" rtlCol="0">
            <a:spAutoFit/>
          </a:bodyPr>
          <a:lstStyle/>
          <a:p>
            <a:pPr marR="0" lvl="0" indent="0" algn="ctr" fontAlgn="auto">
              <a:lnSpc>
                <a:spcPct val="100000"/>
              </a:lnSpc>
              <a:spcBef>
                <a:spcPts val="0"/>
              </a:spcBef>
              <a:spcAft>
                <a:spcPts val="0"/>
              </a:spcAft>
              <a:buClrTx/>
              <a:buSzTx/>
              <a:buFontTx/>
              <a:buNone/>
              <a:tabLst/>
              <a:defRPr/>
            </a:pPr>
            <a:r>
              <a:rPr lang="zh-CN" altLang="en-US" sz="2000" b="1" kern="100" spc="75" dirty="0">
                <a:gradFill>
                  <a:gsLst>
                    <a:gs pos="0">
                      <a:schemeClr val="accent1">
                        <a:lumMod val="75000"/>
                      </a:schemeClr>
                    </a:gs>
                    <a:gs pos="100000">
                      <a:schemeClr val="accent1">
                        <a:lumMod val="50000"/>
                      </a:schemeClr>
                    </a:gs>
                  </a:gsLst>
                  <a:lin ang="5400000" scaled="1"/>
                </a:gradFill>
                <a:latin typeface="+mj-ea"/>
                <a:ea typeface="+mj-ea"/>
              </a:rPr>
              <a:t>严守“三道红线”</a:t>
            </a:r>
            <a:endParaRPr lang="en-US" altLang="zh-CN" sz="2000" b="1" kern="100" spc="75" dirty="0">
              <a:gradFill>
                <a:gsLst>
                  <a:gs pos="0">
                    <a:schemeClr val="accent1">
                      <a:lumMod val="75000"/>
                    </a:schemeClr>
                  </a:gs>
                  <a:gs pos="100000">
                    <a:schemeClr val="accent1">
                      <a:lumMod val="50000"/>
                    </a:schemeClr>
                  </a:gs>
                </a:gsLst>
                <a:lin ang="5400000" scaled="1"/>
              </a:gradFill>
              <a:latin typeface="+mj-ea"/>
              <a:ea typeface="+mj-ea"/>
            </a:endParaRPr>
          </a:p>
        </p:txBody>
      </p:sp>
      <p:sp>
        <p:nvSpPr>
          <p:cNvPr id="17" name="文本框 16">
            <a:extLst>
              <a:ext uri="{FF2B5EF4-FFF2-40B4-BE49-F238E27FC236}">
                <a16:creationId xmlns:a16="http://schemas.microsoft.com/office/drawing/2014/main" id="{EA1B15C0-DA39-43CF-9F28-E669CED3967D}"/>
              </a:ext>
            </a:extLst>
          </p:cNvPr>
          <p:cNvSpPr txBox="1"/>
          <p:nvPr/>
        </p:nvSpPr>
        <p:spPr>
          <a:xfrm>
            <a:off x="1596557" y="2017441"/>
            <a:ext cx="2735738" cy="1030795"/>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1600" dirty="0">
                <a:solidFill>
                  <a:srgbClr val="E6E6E6"/>
                </a:solidFill>
                <a:latin typeface="+mn-ea"/>
              </a:rPr>
              <a:t>防范流动性风险</a:t>
            </a:r>
            <a:endParaRPr lang="en-US" altLang="zh-CN" sz="1600" dirty="0">
              <a:solidFill>
                <a:srgbClr val="E6E6E6"/>
              </a:solidFill>
              <a:latin typeface="+mn-ea"/>
            </a:endParaRPr>
          </a:p>
          <a:p>
            <a:pPr marL="285750" indent="-285750">
              <a:lnSpc>
                <a:spcPct val="130000"/>
              </a:lnSpc>
              <a:buFont typeface="Arial" panose="020B0604020202020204" pitchFamily="34" charset="0"/>
              <a:buChar char="•"/>
            </a:pPr>
            <a:r>
              <a:rPr lang="zh-CN" altLang="en-US" sz="1600" dirty="0">
                <a:solidFill>
                  <a:srgbClr val="E6E6E6"/>
                </a:solidFill>
                <a:latin typeface="+mn-ea"/>
              </a:rPr>
              <a:t>实施稳健的投融资策略</a:t>
            </a:r>
            <a:endParaRPr lang="en-US" altLang="zh-CN" sz="1600" dirty="0">
              <a:solidFill>
                <a:srgbClr val="E6E6E6"/>
              </a:solidFill>
              <a:latin typeface="+mn-ea"/>
            </a:endParaRPr>
          </a:p>
          <a:p>
            <a:pPr marL="285750" indent="-285750">
              <a:lnSpc>
                <a:spcPct val="130000"/>
              </a:lnSpc>
              <a:buFont typeface="Arial" panose="020B0604020202020204" pitchFamily="34" charset="0"/>
              <a:buChar char="•"/>
            </a:pPr>
            <a:r>
              <a:rPr lang="zh-CN" altLang="en-US" sz="1600" dirty="0">
                <a:solidFill>
                  <a:srgbClr val="E6E6E6"/>
                </a:solidFill>
                <a:latin typeface="+mn-ea"/>
              </a:rPr>
              <a:t>确保财务安全</a:t>
            </a:r>
          </a:p>
        </p:txBody>
      </p:sp>
      <p:grpSp>
        <p:nvGrpSpPr>
          <p:cNvPr id="18" name="组合 17">
            <a:extLst>
              <a:ext uri="{FF2B5EF4-FFF2-40B4-BE49-F238E27FC236}">
                <a16:creationId xmlns:a16="http://schemas.microsoft.com/office/drawing/2014/main" id="{23A8FE08-EF84-4079-A6ED-D3EC25028135}"/>
              </a:ext>
            </a:extLst>
          </p:cNvPr>
          <p:cNvGrpSpPr/>
          <p:nvPr/>
        </p:nvGrpSpPr>
        <p:grpSpPr>
          <a:xfrm>
            <a:off x="1569214" y="2525194"/>
            <a:ext cx="3207471" cy="466713"/>
            <a:chOff x="1569214" y="2207694"/>
            <a:chExt cx="3207471" cy="466713"/>
          </a:xfrm>
        </p:grpSpPr>
        <p:cxnSp>
          <p:nvCxnSpPr>
            <p:cNvPr id="19" name="直接连接符 18">
              <a:extLst>
                <a:ext uri="{FF2B5EF4-FFF2-40B4-BE49-F238E27FC236}">
                  <a16:creationId xmlns:a16="http://schemas.microsoft.com/office/drawing/2014/main" id="{92777641-AC54-4D87-8853-1FA1EDA5D618}"/>
                </a:ext>
              </a:extLst>
            </p:cNvPr>
            <p:cNvCxnSpPr>
              <a:cxnSpLocks/>
            </p:cNvCxnSpPr>
            <p:nvPr/>
          </p:nvCxnSpPr>
          <p:spPr>
            <a:xfrm>
              <a:off x="1569214" y="2674407"/>
              <a:ext cx="2505333"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11A27E3C-3D81-4ED2-8BB4-7D9012C79F61}"/>
                </a:ext>
              </a:extLst>
            </p:cNvPr>
            <p:cNvCxnSpPr>
              <a:cxnSpLocks/>
            </p:cNvCxnSpPr>
            <p:nvPr/>
          </p:nvCxnSpPr>
          <p:spPr>
            <a:xfrm flipV="1">
              <a:off x="4074547" y="2207694"/>
              <a:ext cx="702138" cy="466713"/>
            </a:xfrm>
            <a:prstGeom prst="line">
              <a:avLst/>
            </a:prstGeom>
            <a:ln w="12700">
              <a:tailEnd type="oval" w="sm" len="sm"/>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EDD62DCE-BEA7-48BB-8D3D-515C44B79A6F}"/>
              </a:ext>
            </a:extLst>
          </p:cNvPr>
          <p:cNvSpPr txBox="1"/>
          <p:nvPr/>
        </p:nvSpPr>
        <p:spPr>
          <a:xfrm>
            <a:off x="922873" y="3531558"/>
            <a:ext cx="2615632" cy="1030795"/>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1600" dirty="0">
                <a:solidFill>
                  <a:srgbClr val="E6E6E6"/>
                </a:solidFill>
                <a:latin typeface="+mn-ea"/>
              </a:rPr>
              <a:t>从管理、产品、投资等方面强化管控</a:t>
            </a:r>
            <a:endParaRPr lang="en-US" altLang="zh-CN" sz="1600" dirty="0">
              <a:solidFill>
                <a:srgbClr val="E6E6E6"/>
              </a:solidFill>
              <a:latin typeface="+mn-ea"/>
            </a:endParaRPr>
          </a:p>
          <a:p>
            <a:pPr marL="285750" indent="-285750">
              <a:lnSpc>
                <a:spcPct val="130000"/>
              </a:lnSpc>
              <a:buFont typeface="Arial" panose="020B0604020202020204" pitchFamily="34" charset="0"/>
              <a:buChar char="•"/>
            </a:pPr>
            <a:r>
              <a:rPr lang="zh-CN" altLang="en-US" sz="1600" dirty="0">
                <a:solidFill>
                  <a:srgbClr val="E6E6E6"/>
                </a:solidFill>
                <a:latin typeface="+mn-ea"/>
              </a:rPr>
              <a:t>强基固本方得始终。</a:t>
            </a:r>
          </a:p>
        </p:txBody>
      </p:sp>
      <p:grpSp>
        <p:nvGrpSpPr>
          <p:cNvPr id="22" name="组合 21">
            <a:extLst>
              <a:ext uri="{FF2B5EF4-FFF2-40B4-BE49-F238E27FC236}">
                <a16:creationId xmlns:a16="http://schemas.microsoft.com/office/drawing/2014/main" id="{184491A6-1E69-42AE-8627-AEF91A081810}"/>
              </a:ext>
            </a:extLst>
          </p:cNvPr>
          <p:cNvGrpSpPr/>
          <p:nvPr/>
        </p:nvGrpSpPr>
        <p:grpSpPr>
          <a:xfrm flipV="1">
            <a:off x="939041" y="3526693"/>
            <a:ext cx="3222233" cy="200901"/>
            <a:chOff x="984540" y="4863939"/>
            <a:chExt cx="3222233" cy="200901"/>
          </a:xfrm>
        </p:grpSpPr>
        <p:cxnSp>
          <p:nvCxnSpPr>
            <p:cNvPr id="23" name="直接连接符 22">
              <a:extLst>
                <a:ext uri="{FF2B5EF4-FFF2-40B4-BE49-F238E27FC236}">
                  <a16:creationId xmlns:a16="http://schemas.microsoft.com/office/drawing/2014/main" id="{E84C817A-72B9-4A18-9B14-ADA74C872F1F}"/>
                </a:ext>
              </a:extLst>
            </p:cNvPr>
            <p:cNvCxnSpPr>
              <a:cxnSpLocks/>
            </p:cNvCxnSpPr>
            <p:nvPr/>
          </p:nvCxnSpPr>
          <p:spPr>
            <a:xfrm>
              <a:off x="984540" y="5064840"/>
              <a:ext cx="287762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136200E3-D14C-4D2A-98DF-5D42B631656C}"/>
                </a:ext>
              </a:extLst>
            </p:cNvPr>
            <p:cNvCxnSpPr>
              <a:cxnSpLocks/>
            </p:cNvCxnSpPr>
            <p:nvPr/>
          </p:nvCxnSpPr>
          <p:spPr>
            <a:xfrm flipV="1">
              <a:off x="3862168" y="4863939"/>
              <a:ext cx="344605" cy="200901"/>
            </a:xfrm>
            <a:prstGeom prst="line">
              <a:avLst/>
            </a:prstGeom>
            <a:ln w="12700">
              <a:tailEnd type="oval" w="sm" len="sm"/>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658251EE-50A0-476C-B689-0418DA4F418A}"/>
              </a:ext>
            </a:extLst>
          </p:cNvPr>
          <p:cNvGrpSpPr/>
          <p:nvPr/>
        </p:nvGrpSpPr>
        <p:grpSpPr>
          <a:xfrm flipH="1">
            <a:off x="8123633" y="4118500"/>
            <a:ext cx="3204767" cy="466713"/>
            <a:chOff x="1571918" y="2207694"/>
            <a:chExt cx="3204767" cy="466713"/>
          </a:xfrm>
        </p:grpSpPr>
        <p:cxnSp>
          <p:nvCxnSpPr>
            <p:cNvPr id="26" name="直接连接符 25">
              <a:extLst>
                <a:ext uri="{FF2B5EF4-FFF2-40B4-BE49-F238E27FC236}">
                  <a16:creationId xmlns:a16="http://schemas.microsoft.com/office/drawing/2014/main" id="{7E8EBCD1-6BDC-419E-A773-38F5394250D3}"/>
                </a:ext>
              </a:extLst>
            </p:cNvPr>
            <p:cNvCxnSpPr>
              <a:cxnSpLocks/>
            </p:cNvCxnSpPr>
            <p:nvPr/>
          </p:nvCxnSpPr>
          <p:spPr>
            <a:xfrm>
              <a:off x="1571918" y="2674407"/>
              <a:ext cx="250262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F8F83C07-53E6-457A-876E-DE709EF2111A}"/>
                </a:ext>
              </a:extLst>
            </p:cNvPr>
            <p:cNvCxnSpPr>
              <a:cxnSpLocks/>
            </p:cNvCxnSpPr>
            <p:nvPr/>
          </p:nvCxnSpPr>
          <p:spPr>
            <a:xfrm flipV="1">
              <a:off x="4074547" y="2207694"/>
              <a:ext cx="702138" cy="466713"/>
            </a:xfrm>
            <a:prstGeom prst="line">
              <a:avLst/>
            </a:prstGeom>
            <a:ln w="12700">
              <a:tailEnd type="oval" w="sm" len="sm"/>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E91F5776-961F-4DE4-A7CB-40D560E25629}"/>
              </a:ext>
            </a:extLst>
          </p:cNvPr>
          <p:cNvSpPr txBox="1"/>
          <p:nvPr/>
        </p:nvSpPr>
        <p:spPr>
          <a:xfrm>
            <a:off x="8744446" y="3284043"/>
            <a:ext cx="2665279" cy="1350883"/>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1600" dirty="0">
                <a:solidFill>
                  <a:srgbClr val="E6E6E6"/>
                </a:solidFill>
                <a:latin typeface="+mn-ea"/>
              </a:rPr>
              <a:t>守正创新寻求业务转型</a:t>
            </a:r>
            <a:endParaRPr lang="en-US" altLang="zh-CN" sz="1600" dirty="0">
              <a:solidFill>
                <a:srgbClr val="E6E6E6"/>
              </a:solidFill>
              <a:latin typeface="+mn-ea"/>
            </a:endParaRPr>
          </a:p>
          <a:p>
            <a:pPr marL="285750" indent="-285750">
              <a:lnSpc>
                <a:spcPct val="130000"/>
              </a:lnSpc>
              <a:buFont typeface="Arial" panose="020B0604020202020204" pitchFamily="34" charset="0"/>
              <a:buChar char="•"/>
            </a:pPr>
            <a:r>
              <a:rPr lang="zh-CN" altLang="en-US" sz="1600" dirty="0">
                <a:solidFill>
                  <a:srgbClr val="E6E6E6"/>
                </a:solidFill>
                <a:latin typeface="+mn-ea"/>
              </a:rPr>
              <a:t>探索新的发展模式</a:t>
            </a:r>
            <a:endParaRPr lang="en-US" altLang="zh-CN" sz="1600" dirty="0">
              <a:solidFill>
                <a:srgbClr val="E6E6E6"/>
              </a:solidFill>
              <a:latin typeface="+mn-ea"/>
            </a:endParaRPr>
          </a:p>
          <a:p>
            <a:pPr marL="285750" indent="-285750">
              <a:lnSpc>
                <a:spcPct val="130000"/>
              </a:lnSpc>
              <a:buFont typeface="Arial" panose="020B0604020202020204" pitchFamily="34" charset="0"/>
              <a:buChar char="•"/>
            </a:pPr>
            <a:r>
              <a:rPr lang="zh-CN" altLang="en-US" sz="1600" dirty="0">
                <a:solidFill>
                  <a:srgbClr val="E6E6E6"/>
                </a:solidFill>
                <a:latin typeface="+mn-ea"/>
              </a:rPr>
              <a:t>提升企业的全周期综合竞争力</a:t>
            </a:r>
          </a:p>
        </p:txBody>
      </p:sp>
      <p:sp>
        <p:nvSpPr>
          <p:cNvPr id="29" name="椭圆 28">
            <a:extLst>
              <a:ext uri="{FF2B5EF4-FFF2-40B4-BE49-F238E27FC236}">
                <a16:creationId xmlns:a16="http://schemas.microsoft.com/office/drawing/2014/main" id="{8A4D1D72-351D-4E53-BAD7-769C82904E73}"/>
              </a:ext>
            </a:extLst>
          </p:cNvPr>
          <p:cNvSpPr/>
          <p:nvPr/>
        </p:nvSpPr>
        <p:spPr>
          <a:xfrm>
            <a:off x="1523495" y="2969047"/>
            <a:ext cx="45719" cy="45719"/>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4E721FA-6B36-4799-B427-9A84DE71D855}"/>
              </a:ext>
            </a:extLst>
          </p:cNvPr>
          <p:cNvSpPr/>
          <p:nvPr/>
        </p:nvSpPr>
        <p:spPr>
          <a:xfrm>
            <a:off x="891232" y="3503833"/>
            <a:ext cx="45719" cy="45719"/>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F0C43E5F-0E40-4999-8CA3-4BE702567B36}"/>
              </a:ext>
            </a:extLst>
          </p:cNvPr>
          <p:cNvSpPr/>
          <p:nvPr/>
        </p:nvSpPr>
        <p:spPr>
          <a:xfrm>
            <a:off x="11328400" y="4562353"/>
            <a:ext cx="45719" cy="45719"/>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id="{6127CE50-9916-46E5-96CD-65CDF0D08B92}"/>
              </a:ext>
            </a:extLst>
          </p:cNvPr>
          <p:cNvSpPr/>
          <p:nvPr/>
        </p:nvSpPr>
        <p:spPr>
          <a:xfrm>
            <a:off x="9651066" y="1278367"/>
            <a:ext cx="1306335" cy="1764275"/>
          </a:xfrm>
          <a:prstGeom prst="roundRect">
            <a:avLst>
              <a:gd name="adj" fmla="val 9287"/>
            </a:avLst>
          </a:prstGeom>
          <a:gradFill>
            <a:gsLst>
              <a:gs pos="0">
                <a:schemeClr val="accent1">
                  <a:lumMod val="60000"/>
                  <a:lumOff val="40000"/>
                  <a:alpha val="38000"/>
                </a:schemeClr>
              </a:gs>
              <a:gs pos="100000">
                <a:schemeClr val="accent1">
                  <a:alpha val="9000"/>
                </a:schemeClr>
              </a:gs>
            </a:gsLst>
            <a:lin ang="5400000" scaled="0"/>
          </a:gradFill>
          <a:ln w="0">
            <a:gradFill>
              <a:gsLst>
                <a:gs pos="0">
                  <a:schemeClr val="accent1">
                    <a:lumMod val="20000"/>
                    <a:lumOff val="80000"/>
                  </a:schemeClr>
                </a:gs>
                <a:gs pos="100000">
                  <a:schemeClr val="accent1">
                    <a:lumMod val="60000"/>
                    <a:lumOff val="40000"/>
                  </a:schemeClr>
                </a:gs>
              </a:gsLst>
              <a:lin ang="5400000" scaled="1"/>
            </a:gradFill>
          </a:ln>
          <a:effectLst>
            <a:outerShdw blurRad="317500" dist="292100" dir="2700000" sx="92000" sy="92000" algn="tl" rotWithShape="0">
              <a:schemeClr val="accent1">
                <a:alpha val="33000"/>
              </a:schemeClr>
            </a:outerShdw>
            <a:softEdge rad="292100"/>
          </a:effectLst>
          <a:scene3d>
            <a:camera prst="perspectiveHeroicExtremeLeftFacing">
              <a:rot lat="20111725" lon="1553802" rev="20044050"/>
            </a:camera>
            <a:lightRig rig="contrasting" dir="t"/>
          </a:scene3d>
          <a:sp3d prstMaterial="softEdge">
            <a:bevelB w="0" h="0"/>
            <a:extrusionClr>
              <a:schemeClr val="accent1"/>
            </a:extrusionClr>
            <a:contourClr>
              <a:srgbClr val="F6F8F8"/>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圆角 32">
            <a:extLst>
              <a:ext uri="{FF2B5EF4-FFF2-40B4-BE49-F238E27FC236}">
                <a16:creationId xmlns:a16="http://schemas.microsoft.com/office/drawing/2014/main" id="{E68AD449-4D62-4FA4-B730-833185319CA6}"/>
              </a:ext>
            </a:extLst>
          </p:cNvPr>
          <p:cNvSpPr/>
          <p:nvPr/>
        </p:nvSpPr>
        <p:spPr>
          <a:xfrm>
            <a:off x="8515847" y="5223132"/>
            <a:ext cx="792139" cy="1010451"/>
          </a:xfrm>
          <a:prstGeom prst="roundRect">
            <a:avLst>
              <a:gd name="adj" fmla="val 9287"/>
            </a:avLst>
          </a:prstGeom>
          <a:gradFill>
            <a:gsLst>
              <a:gs pos="0">
                <a:schemeClr val="accent1">
                  <a:lumMod val="60000"/>
                  <a:lumOff val="40000"/>
                  <a:alpha val="38000"/>
                </a:schemeClr>
              </a:gs>
              <a:gs pos="100000">
                <a:schemeClr val="accent1">
                  <a:alpha val="9000"/>
                </a:schemeClr>
              </a:gs>
            </a:gsLst>
            <a:lin ang="5400000" scaled="0"/>
          </a:gradFill>
          <a:ln w="0">
            <a:gradFill>
              <a:gsLst>
                <a:gs pos="0">
                  <a:schemeClr val="accent1">
                    <a:lumMod val="20000"/>
                    <a:lumOff val="80000"/>
                  </a:schemeClr>
                </a:gs>
                <a:gs pos="100000">
                  <a:schemeClr val="accent1">
                    <a:lumMod val="60000"/>
                    <a:lumOff val="40000"/>
                  </a:schemeClr>
                </a:gs>
              </a:gsLst>
              <a:lin ang="5400000" scaled="1"/>
            </a:gradFill>
          </a:ln>
          <a:effectLst>
            <a:outerShdw blurRad="317500" dist="292100" dir="2700000" sx="92000" sy="92000" algn="tl" rotWithShape="0">
              <a:schemeClr val="accent1">
                <a:alpha val="33000"/>
              </a:schemeClr>
            </a:outerShdw>
            <a:softEdge rad="165100"/>
          </a:effectLst>
          <a:scene3d>
            <a:camera prst="perspectiveHeroicExtremeLeftFacing">
              <a:rot lat="20111725" lon="1553802" rev="20044050"/>
            </a:camera>
            <a:lightRig rig="contrasting" dir="t"/>
          </a:scene3d>
          <a:sp3d prstMaterial="softEdge">
            <a:bevelB w="0" h="0"/>
            <a:extrusionClr>
              <a:schemeClr val="accent1"/>
            </a:extrusionClr>
            <a:contourClr>
              <a:srgbClr val="F6F8F8"/>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圆角 33">
            <a:extLst>
              <a:ext uri="{FF2B5EF4-FFF2-40B4-BE49-F238E27FC236}">
                <a16:creationId xmlns:a16="http://schemas.microsoft.com/office/drawing/2014/main" id="{3CB74172-04B4-4F72-B5DE-4FC6CCCCE89E}"/>
              </a:ext>
            </a:extLst>
          </p:cNvPr>
          <p:cNvSpPr/>
          <p:nvPr/>
        </p:nvSpPr>
        <p:spPr>
          <a:xfrm>
            <a:off x="585519" y="1172449"/>
            <a:ext cx="970126" cy="1310207"/>
          </a:xfrm>
          <a:prstGeom prst="roundRect">
            <a:avLst>
              <a:gd name="adj" fmla="val 9287"/>
            </a:avLst>
          </a:prstGeom>
          <a:gradFill>
            <a:gsLst>
              <a:gs pos="0">
                <a:schemeClr val="accent1">
                  <a:lumMod val="60000"/>
                  <a:lumOff val="40000"/>
                  <a:alpha val="32000"/>
                </a:schemeClr>
              </a:gs>
              <a:gs pos="100000">
                <a:schemeClr val="accent1">
                  <a:alpha val="6000"/>
                </a:schemeClr>
              </a:gs>
            </a:gsLst>
            <a:lin ang="5400000" scaled="0"/>
          </a:gradFill>
          <a:ln w="0">
            <a:gradFill>
              <a:gsLst>
                <a:gs pos="0">
                  <a:schemeClr val="accent1">
                    <a:lumMod val="20000"/>
                    <a:lumOff val="80000"/>
                  </a:schemeClr>
                </a:gs>
                <a:gs pos="100000">
                  <a:schemeClr val="accent1">
                    <a:lumMod val="60000"/>
                    <a:lumOff val="40000"/>
                  </a:schemeClr>
                </a:gs>
              </a:gsLst>
              <a:lin ang="5400000" scaled="1"/>
            </a:gradFill>
          </a:ln>
          <a:effectLst>
            <a:outerShdw blurRad="317500" dist="292100" dir="2700000" sx="92000" sy="92000" algn="tl" rotWithShape="0">
              <a:schemeClr val="accent1">
                <a:alpha val="33000"/>
              </a:schemeClr>
            </a:outerShdw>
            <a:softEdge rad="165100"/>
          </a:effectLst>
          <a:scene3d>
            <a:camera prst="perspectiveHeroicExtremeLeftFacing">
              <a:rot lat="20111725" lon="1553802" rev="20044050"/>
            </a:camera>
            <a:lightRig rig="contrasting" dir="t"/>
          </a:scene3d>
          <a:sp3d prstMaterial="softEdge">
            <a:bevelB w="0" h="0"/>
            <a:extrusionClr>
              <a:schemeClr val="accent1"/>
            </a:extrusionClr>
            <a:contourClr>
              <a:srgbClr val="F6F8F8"/>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a:extLst>
              <a:ext uri="{FF2B5EF4-FFF2-40B4-BE49-F238E27FC236}">
                <a16:creationId xmlns:a16="http://schemas.microsoft.com/office/drawing/2014/main" id="{CE324D25-5A48-45AE-B434-DA9A331F61CC}"/>
              </a:ext>
            </a:extLst>
          </p:cNvPr>
          <p:cNvSpPr/>
          <p:nvPr/>
        </p:nvSpPr>
        <p:spPr>
          <a:xfrm>
            <a:off x="4704252" y="4919790"/>
            <a:ext cx="2783496" cy="986279"/>
          </a:xfrm>
          <a:prstGeom prst="ellipse">
            <a:avLst/>
          </a:prstGeom>
          <a:noFill/>
          <a:ln w="3175">
            <a:solidFill>
              <a:schemeClr val="accent1">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DBE91CE5-1005-44D9-8359-E6DDB63F4D17}"/>
              </a:ext>
            </a:extLst>
          </p:cNvPr>
          <p:cNvSpPr/>
          <p:nvPr/>
        </p:nvSpPr>
        <p:spPr>
          <a:xfrm>
            <a:off x="4378328" y="4892932"/>
            <a:ext cx="3435344" cy="1217247"/>
          </a:xfrm>
          <a:prstGeom prst="ellipse">
            <a:avLst/>
          </a:pr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 name="椭圆 73">
            <a:extLst>
              <a:ext uri="{FF2B5EF4-FFF2-40B4-BE49-F238E27FC236}">
                <a16:creationId xmlns:a16="http://schemas.microsoft.com/office/drawing/2014/main" id="{48A44C80-83B3-4FB2-9E54-A2917A901017}"/>
              </a:ext>
            </a:extLst>
          </p:cNvPr>
          <p:cNvSpPr/>
          <p:nvPr/>
        </p:nvSpPr>
        <p:spPr>
          <a:xfrm>
            <a:off x="4052405" y="4866072"/>
            <a:ext cx="4087189" cy="1448218"/>
          </a:xfrm>
          <a:prstGeom prst="ellipse">
            <a:avLst/>
          </a:pr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 name="椭圆 74">
            <a:extLst>
              <a:ext uri="{FF2B5EF4-FFF2-40B4-BE49-F238E27FC236}">
                <a16:creationId xmlns:a16="http://schemas.microsoft.com/office/drawing/2014/main" id="{90202521-37A2-499A-9606-AE80E4D5AE36}"/>
              </a:ext>
            </a:extLst>
          </p:cNvPr>
          <p:cNvSpPr/>
          <p:nvPr/>
        </p:nvSpPr>
        <p:spPr>
          <a:xfrm>
            <a:off x="3726481" y="4839211"/>
            <a:ext cx="4739036" cy="1679186"/>
          </a:xfrm>
          <a:prstGeom prst="ellipse">
            <a:avLst/>
          </a:pr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 name="椭圆 75">
            <a:extLst>
              <a:ext uri="{FF2B5EF4-FFF2-40B4-BE49-F238E27FC236}">
                <a16:creationId xmlns:a16="http://schemas.microsoft.com/office/drawing/2014/main" id="{9BFAEB2A-418C-4B6F-B893-4CF00E158E68}"/>
              </a:ext>
            </a:extLst>
          </p:cNvPr>
          <p:cNvSpPr/>
          <p:nvPr/>
        </p:nvSpPr>
        <p:spPr>
          <a:xfrm>
            <a:off x="3400560" y="4812356"/>
            <a:ext cx="5390884" cy="1910157"/>
          </a:xfrm>
          <a:prstGeom prst="ellipse">
            <a:avLst/>
          </a:pr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 name="椭圆 76">
            <a:extLst>
              <a:ext uri="{FF2B5EF4-FFF2-40B4-BE49-F238E27FC236}">
                <a16:creationId xmlns:a16="http://schemas.microsoft.com/office/drawing/2014/main" id="{C4A79427-24DD-4D32-87DF-56DD8FBF7CFC}"/>
              </a:ext>
            </a:extLst>
          </p:cNvPr>
          <p:cNvSpPr/>
          <p:nvPr/>
        </p:nvSpPr>
        <p:spPr>
          <a:xfrm>
            <a:off x="3074636" y="4785499"/>
            <a:ext cx="6042729" cy="2141126"/>
          </a:xfrm>
          <a:prstGeom prst="ellipse">
            <a:avLst/>
          </a:pr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 name="任意多边形: 形状 45">
            <a:extLst>
              <a:ext uri="{FF2B5EF4-FFF2-40B4-BE49-F238E27FC236}">
                <a16:creationId xmlns:a16="http://schemas.microsoft.com/office/drawing/2014/main" id="{E162CAA6-F6BF-C294-F225-6B11B7EF830E}"/>
              </a:ext>
            </a:extLst>
          </p:cNvPr>
          <p:cNvSpPr/>
          <p:nvPr/>
        </p:nvSpPr>
        <p:spPr>
          <a:xfrm>
            <a:off x="2748711" y="4758638"/>
            <a:ext cx="6694578" cy="2099362"/>
          </a:xfrm>
          <a:custGeom>
            <a:avLst/>
            <a:gdLst>
              <a:gd name="connsiteX0" fmla="*/ 3347289 w 6694578"/>
              <a:gd name="connsiteY0" fmla="*/ 0 h 2099362"/>
              <a:gd name="connsiteX1" fmla="*/ 6694578 w 6694578"/>
              <a:gd name="connsiteY1" fmla="*/ 1186049 h 2099362"/>
              <a:gd name="connsiteX2" fmla="*/ 5714180 w 6694578"/>
              <a:gd name="connsiteY2" fmla="*/ 2024713 h 2099362"/>
              <a:gd name="connsiteX3" fmla="*/ 5482377 w 6694578"/>
              <a:gd name="connsiteY3" fmla="*/ 2099362 h 2099362"/>
              <a:gd name="connsiteX4" fmla="*/ 1212202 w 6694578"/>
              <a:gd name="connsiteY4" fmla="*/ 2099362 h 2099362"/>
              <a:gd name="connsiteX5" fmla="*/ 980398 w 6694578"/>
              <a:gd name="connsiteY5" fmla="*/ 2024713 h 2099362"/>
              <a:gd name="connsiteX6" fmla="*/ 0 w 6694578"/>
              <a:gd name="connsiteY6" fmla="*/ 1186049 h 2099362"/>
              <a:gd name="connsiteX7" fmla="*/ 3347289 w 6694578"/>
              <a:gd name="connsiteY7" fmla="*/ 0 h 209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94578" h="2099362">
                <a:moveTo>
                  <a:pt x="3347289" y="0"/>
                </a:moveTo>
                <a:cubicBezTo>
                  <a:pt x="5195946" y="0"/>
                  <a:pt x="6694578" y="531012"/>
                  <a:pt x="6694578" y="1186049"/>
                </a:cubicBezTo>
                <a:cubicBezTo>
                  <a:pt x="6694578" y="1513568"/>
                  <a:pt x="6319920" y="1810080"/>
                  <a:pt x="5714180" y="2024713"/>
                </a:cubicBezTo>
                <a:lnTo>
                  <a:pt x="5482377" y="2099362"/>
                </a:lnTo>
                <a:lnTo>
                  <a:pt x="1212202" y="2099362"/>
                </a:lnTo>
                <a:lnTo>
                  <a:pt x="980398" y="2024713"/>
                </a:lnTo>
                <a:cubicBezTo>
                  <a:pt x="374658" y="1810080"/>
                  <a:pt x="0" y="1513568"/>
                  <a:pt x="0" y="1186049"/>
                </a:cubicBezTo>
                <a:cubicBezTo>
                  <a:pt x="0" y="531012"/>
                  <a:pt x="1498632" y="0"/>
                  <a:pt x="3347289" y="0"/>
                </a:cubicBezTo>
                <a:close/>
              </a:path>
            </a:pathLst>
          </a:cu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44" name="任意多边形: 形状 43">
            <a:extLst>
              <a:ext uri="{FF2B5EF4-FFF2-40B4-BE49-F238E27FC236}">
                <a16:creationId xmlns:a16="http://schemas.microsoft.com/office/drawing/2014/main" id="{E49FA0A4-22D8-116D-ADDF-31008FB87BAF}"/>
              </a:ext>
            </a:extLst>
          </p:cNvPr>
          <p:cNvSpPr/>
          <p:nvPr/>
        </p:nvSpPr>
        <p:spPr>
          <a:xfrm>
            <a:off x="2422788" y="4731780"/>
            <a:ext cx="7346424" cy="2126220"/>
          </a:xfrm>
          <a:custGeom>
            <a:avLst/>
            <a:gdLst>
              <a:gd name="connsiteX0" fmla="*/ 3673212 w 7346424"/>
              <a:gd name="connsiteY0" fmla="*/ 0 h 2126220"/>
              <a:gd name="connsiteX1" fmla="*/ 7346424 w 7346424"/>
              <a:gd name="connsiteY1" fmla="*/ 1301533 h 2126220"/>
              <a:gd name="connsiteX2" fmla="*/ 6719097 w 7346424"/>
              <a:gd name="connsiteY2" fmla="*/ 2029233 h 2126220"/>
              <a:gd name="connsiteX3" fmla="*/ 6514413 w 7346424"/>
              <a:gd name="connsiteY3" fmla="*/ 2126220 h 2126220"/>
              <a:gd name="connsiteX4" fmla="*/ 832011 w 7346424"/>
              <a:gd name="connsiteY4" fmla="*/ 2126220 h 2126220"/>
              <a:gd name="connsiteX5" fmla="*/ 627327 w 7346424"/>
              <a:gd name="connsiteY5" fmla="*/ 2029233 h 2126220"/>
              <a:gd name="connsiteX6" fmla="*/ 0 w 7346424"/>
              <a:gd name="connsiteY6" fmla="*/ 1301533 h 2126220"/>
              <a:gd name="connsiteX7" fmla="*/ 3673212 w 7346424"/>
              <a:gd name="connsiteY7" fmla="*/ 0 h 212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6424" h="2126220">
                <a:moveTo>
                  <a:pt x="3673212" y="0"/>
                </a:moveTo>
                <a:cubicBezTo>
                  <a:pt x="5701871" y="0"/>
                  <a:pt x="7346424" y="582716"/>
                  <a:pt x="7346424" y="1301533"/>
                </a:cubicBezTo>
                <a:cubicBezTo>
                  <a:pt x="7346424" y="1571090"/>
                  <a:pt x="7115159" y="1821507"/>
                  <a:pt x="6719097" y="2029233"/>
                </a:cubicBezTo>
                <a:lnTo>
                  <a:pt x="6514413" y="2126220"/>
                </a:lnTo>
                <a:lnTo>
                  <a:pt x="832011" y="2126220"/>
                </a:lnTo>
                <a:lnTo>
                  <a:pt x="627327" y="2029233"/>
                </a:lnTo>
                <a:cubicBezTo>
                  <a:pt x="231266" y="1821507"/>
                  <a:pt x="0" y="1571090"/>
                  <a:pt x="0" y="1301533"/>
                </a:cubicBezTo>
                <a:cubicBezTo>
                  <a:pt x="0" y="582716"/>
                  <a:pt x="1644553" y="0"/>
                  <a:pt x="3673212" y="0"/>
                </a:cubicBezTo>
                <a:close/>
              </a:path>
            </a:pathLst>
          </a:cu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42" name="任意多边形: 形状 41">
            <a:extLst>
              <a:ext uri="{FF2B5EF4-FFF2-40B4-BE49-F238E27FC236}">
                <a16:creationId xmlns:a16="http://schemas.microsoft.com/office/drawing/2014/main" id="{1CCF330E-0474-09C7-6678-987C395E5090}"/>
              </a:ext>
            </a:extLst>
          </p:cNvPr>
          <p:cNvSpPr/>
          <p:nvPr/>
        </p:nvSpPr>
        <p:spPr>
          <a:xfrm>
            <a:off x="2096864" y="4704926"/>
            <a:ext cx="7998270" cy="2153074"/>
          </a:xfrm>
          <a:custGeom>
            <a:avLst/>
            <a:gdLst>
              <a:gd name="connsiteX0" fmla="*/ 3999135 w 7998270"/>
              <a:gd name="connsiteY0" fmla="*/ 0 h 2153074"/>
              <a:gd name="connsiteX1" fmla="*/ 7998270 w 7998270"/>
              <a:gd name="connsiteY1" fmla="*/ 1417018 h 2153074"/>
              <a:gd name="connsiteX2" fmla="*/ 7515596 w 7998270"/>
              <a:gd name="connsiteY2" fmla="*/ 2092453 h 2153074"/>
              <a:gd name="connsiteX3" fmla="*/ 7411658 w 7998270"/>
              <a:gd name="connsiteY3" fmla="*/ 2153074 h 2153074"/>
              <a:gd name="connsiteX4" fmla="*/ 586612 w 7998270"/>
              <a:gd name="connsiteY4" fmla="*/ 2153074 h 2153074"/>
              <a:gd name="connsiteX5" fmla="*/ 482674 w 7998270"/>
              <a:gd name="connsiteY5" fmla="*/ 2092453 h 2153074"/>
              <a:gd name="connsiteX6" fmla="*/ 0 w 7998270"/>
              <a:gd name="connsiteY6" fmla="*/ 1417018 h 2153074"/>
              <a:gd name="connsiteX7" fmla="*/ 3999135 w 7998270"/>
              <a:gd name="connsiteY7" fmla="*/ 0 h 215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98270" h="2153074">
                <a:moveTo>
                  <a:pt x="3999135" y="0"/>
                </a:moveTo>
                <a:cubicBezTo>
                  <a:pt x="6207796" y="0"/>
                  <a:pt x="7998270" y="634421"/>
                  <a:pt x="7998270" y="1417018"/>
                </a:cubicBezTo>
                <a:cubicBezTo>
                  <a:pt x="7998270" y="1661580"/>
                  <a:pt x="7823419" y="1891671"/>
                  <a:pt x="7515596" y="2092453"/>
                </a:cubicBezTo>
                <a:lnTo>
                  <a:pt x="7411658" y="2153074"/>
                </a:lnTo>
                <a:lnTo>
                  <a:pt x="586612" y="2153074"/>
                </a:lnTo>
                <a:lnTo>
                  <a:pt x="482674" y="2092453"/>
                </a:lnTo>
                <a:cubicBezTo>
                  <a:pt x="174851" y="1891671"/>
                  <a:pt x="0" y="1661580"/>
                  <a:pt x="0" y="1417018"/>
                </a:cubicBezTo>
                <a:cubicBezTo>
                  <a:pt x="0" y="634421"/>
                  <a:pt x="1790474" y="0"/>
                  <a:pt x="3999135" y="0"/>
                </a:cubicBezTo>
                <a:close/>
              </a:path>
            </a:pathLst>
          </a:cu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9" name="任意多边形: 形状 38">
            <a:extLst>
              <a:ext uri="{FF2B5EF4-FFF2-40B4-BE49-F238E27FC236}">
                <a16:creationId xmlns:a16="http://schemas.microsoft.com/office/drawing/2014/main" id="{55705C89-258F-D25F-8809-A02970045006}"/>
              </a:ext>
            </a:extLst>
          </p:cNvPr>
          <p:cNvSpPr/>
          <p:nvPr/>
        </p:nvSpPr>
        <p:spPr>
          <a:xfrm>
            <a:off x="1770943" y="4678066"/>
            <a:ext cx="8650118" cy="2179935"/>
          </a:xfrm>
          <a:custGeom>
            <a:avLst/>
            <a:gdLst>
              <a:gd name="connsiteX0" fmla="*/ 4325059 w 8650118"/>
              <a:gd name="connsiteY0" fmla="*/ 0 h 2179935"/>
              <a:gd name="connsiteX1" fmla="*/ 8650118 w 8650118"/>
              <a:gd name="connsiteY1" fmla="*/ 1532502 h 2179935"/>
              <a:gd name="connsiteX2" fmla="*/ 8310233 w 8650118"/>
              <a:gd name="connsiteY2" fmla="*/ 2129021 h 2179935"/>
              <a:gd name="connsiteX3" fmla="*/ 8241014 w 8650118"/>
              <a:gd name="connsiteY3" fmla="*/ 2179935 h 2179935"/>
              <a:gd name="connsiteX4" fmla="*/ 409105 w 8650118"/>
              <a:gd name="connsiteY4" fmla="*/ 2179935 h 2179935"/>
              <a:gd name="connsiteX5" fmla="*/ 339885 w 8650118"/>
              <a:gd name="connsiteY5" fmla="*/ 2129021 h 2179935"/>
              <a:gd name="connsiteX6" fmla="*/ 0 w 8650118"/>
              <a:gd name="connsiteY6" fmla="*/ 1532502 h 2179935"/>
              <a:gd name="connsiteX7" fmla="*/ 4325059 w 8650118"/>
              <a:gd name="connsiteY7" fmla="*/ 0 h 217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50118" h="2179935">
                <a:moveTo>
                  <a:pt x="4325059" y="0"/>
                </a:moveTo>
                <a:cubicBezTo>
                  <a:pt x="6713723" y="0"/>
                  <a:pt x="8650118" y="686125"/>
                  <a:pt x="8650118" y="1532502"/>
                </a:cubicBezTo>
                <a:cubicBezTo>
                  <a:pt x="8650118" y="1744097"/>
                  <a:pt x="8529093" y="1945675"/>
                  <a:pt x="8310233" y="2129021"/>
                </a:cubicBezTo>
                <a:lnTo>
                  <a:pt x="8241014" y="2179935"/>
                </a:lnTo>
                <a:lnTo>
                  <a:pt x="409105" y="2179935"/>
                </a:lnTo>
                <a:lnTo>
                  <a:pt x="339885" y="2129021"/>
                </a:lnTo>
                <a:cubicBezTo>
                  <a:pt x="121025" y="1945675"/>
                  <a:pt x="0" y="1744097"/>
                  <a:pt x="0" y="1532502"/>
                </a:cubicBezTo>
                <a:cubicBezTo>
                  <a:pt x="0" y="686125"/>
                  <a:pt x="1936395" y="0"/>
                  <a:pt x="4325059" y="0"/>
                </a:cubicBezTo>
                <a:close/>
              </a:path>
            </a:pathLst>
          </a:cu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7" name="任意多边形: 形状 36">
            <a:extLst>
              <a:ext uri="{FF2B5EF4-FFF2-40B4-BE49-F238E27FC236}">
                <a16:creationId xmlns:a16="http://schemas.microsoft.com/office/drawing/2014/main" id="{F9C5D34C-BF51-0172-F2DF-73173BA57421}"/>
              </a:ext>
            </a:extLst>
          </p:cNvPr>
          <p:cNvSpPr/>
          <p:nvPr/>
        </p:nvSpPr>
        <p:spPr>
          <a:xfrm>
            <a:off x="1445019" y="4651205"/>
            <a:ext cx="9301962" cy="2206795"/>
          </a:xfrm>
          <a:custGeom>
            <a:avLst/>
            <a:gdLst>
              <a:gd name="connsiteX0" fmla="*/ 4650981 w 9301962"/>
              <a:gd name="connsiteY0" fmla="*/ 0 h 2206795"/>
              <a:gd name="connsiteX1" fmla="*/ 9301962 w 9301962"/>
              <a:gd name="connsiteY1" fmla="*/ 1647988 h 2206795"/>
              <a:gd name="connsiteX2" fmla="*/ 9092863 w 9301962"/>
              <a:gd name="connsiteY2" fmla="*/ 2138050 h 2206795"/>
              <a:gd name="connsiteX3" fmla="*/ 9021853 w 9301962"/>
              <a:gd name="connsiteY3" fmla="*/ 2206795 h 2206795"/>
              <a:gd name="connsiteX4" fmla="*/ 280110 w 9301962"/>
              <a:gd name="connsiteY4" fmla="*/ 2206795 h 2206795"/>
              <a:gd name="connsiteX5" fmla="*/ 209099 w 9301962"/>
              <a:gd name="connsiteY5" fmla="*/ 2138050 h 2206795"/>
              <a:gd name="connsiteX6" fmla="*/ 0 w 9301962"/>
              <a:gd name="connsiteY6" fmla="*/ 1647988 h 2206795"/>
              <a:gd name="connsiteX7" fmla="*/ 4650981 w 9301962"/>
              <a:gd name="connsiteY7" fmla="*/ 0 h 2206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01962" h="2206795">
                <a:moveTo>
                  <a:pt x="4650981" y="0"/>
                </a:moveTo>
                <a:cubicBezTo>
                  <a:pt x="7219647" y="0"/>
                  <a:pt x="9301962" y="737829"/>
                  <a:pt x="9301962" y="1647988"/>
                </a:cubicBezTo>
                <a:cubicBezTo>
                  <a:pt x="9301962" y="1818643"/>
                  <a:pt x="9228756" y="1983239"/>
                  <a:pt x="9092863" y="2138050"/>
                </a:cubicBezTo>
                <a:lnTo>
                  <a:pt x="9021853" y="2206795"/>
                </a:lnTo>
                <a:lnTo>
                  <a:pt x="280110" y="2206795"/>
                </a:lnTo>
                <a:lnTo>
                  <a:pt x="209099" y="2138050"/>
                </a:lnTo>
                <a:cubicBezTo>
                  <a:pt x="73207" y="1983239"/>
                  <a:pt x="0" y="1818643"/>
                  <a:pt x="0" y="1647988"/>
                </a:cubicBezTo>
                <a:cubicBezTo>
                  <a:pt x="0" y="737829"/>
                  <a:pt x="2082315" y="0"/>
                  <a:pt x="4650981" y="0"/>
                </a:cubicBezTo>
                <a:close/>
              </a:path>
            </a:pathLst>
          </a:custGeom>
          <a:noFill/>
          <a:ln w="3175" cap="flat" cmpd="sng" algn="ctr">
            <a:solidFill>
              <a:schemeClr val="accent1">
                <a:alpha val="6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5" name="任意多边形: 形状 34">
            <a:extLst>
              <a:ext uri="{FF2B5EF4-FFF2-40B4-BE49-F238E27FC236}">
                <a16:creationId xmlns:a16="http://schemas.microsoft.com/office/drawing/2014/main" id="{CD04FC4A-EE2F-022C-EBE4-B08CD08838C5}"/>
              </a:ext>
            </a:extLst>
          </p:cNvPr>
          <p:cNvSpPr/>
          <p:nvPr/>
        </p:nvSpPr>
        <p:spPr>
          <a:xfrm>
            <a:off x="1119095" y="4624350"/>
            <a:ext cx="9953810" cy="2233650"/>
          </a:xfrm>
          <a:custGeom>
            <a:avLst/>
            <a:gdLst>
              <a:gd name="connsiteX0" fmla="*/ 4976905 w 9953810"/>
              <a:gd name="connsiteY0" fmla="*/ 0 h 2233650"/>
              <a:gd name="connsiteX1" fmla="*/ 9953810 w 9953810"/>
              <a:gd name="connsiteY1" fmla="*/ 1763472 h 2233650"/>
              <a:gd name="connsiteX2" fmla="*/ 9797124 w 9953810"/>
              <a:gd name="connsiteY2" fmla="*/ 2204191 h 2233650"/>
              <a:gd name="connsiteX3" fmla="*/ 9773515 w 9953810"/>
              <a:gd name="connsiteY3" fmla="*/ 2233650 h 2233650"/>
              <a:gd name="connsiteX4" fmla="*/ 180295 w 9953810"/>
              <a:gd name="connsiteY4" fmla="*/ 2233650 h 2233650"/>
              <a:gd name="connsiteX5" fmla="*/ 156686 w 9953810"/>
              <a:gd name="connsiteY5" fmla="*/ 2204191 h 2233650"/>
              <a:gd name="connsiteX6" fmla="*/ 0 w 9953810"/>
              <a:gd name="connsiteY6" fmla="*/ 1763472 h 2233650"/>
              <a:gd name="connsiteX7" fmla="*/ 4976905 w 9953810"/>
              <a:gd name="connsiteY7" fmla="*/ 0 h 22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3810" h="2233650">
                <a:moveTo>
                  <a:pt x="4976905" y="0"/>
                </a:moveTo>
                <a:cubicBezTo>
                  <a:pt x="7725574" y="0"/>
                  <a:pt x="9953810" y="789533"/>
                  <a:pt x="9953810" y="1763472"/>
                </a:cubicBezTo>
                <a:cubicBezTo>
                  <a:pt x="9953810" y="1915650"/>
                  <a:pt x="9899410" y="2063326"/>
                  <a:pt x="9797124" y="2204191"/>
                </a:cubicBezTo>
                <a:lnTo>
                  <a:pt x="9773515" y="2233650"/>
                </a:lnTo>
                <a:lnTo>
                  <a:pt x="180295" y="2233650"/>
                </a:lnTo>
                <a:lnTo>
                  <a:pt x="156686" y="2204191"/>
                </a:lnTo>
                <a:cubicBezTo>
                  <a:pt x="54400" y="2063326"/>
                  <a:pt x="0" y="1915650"/>
                  <a:pt x="0" y="1763472"/>
                </a:cubicBezTo>
                <a:cubicBezTo>
                  <a:pt x="0" y="789533"/>
                  <a:pt x="2228236" y="0"/>
                  <a:pt x="4976905" y="0"/>
                </a:cubicBezTo>
                <a:close/>
              </a:path>
            </a:pathLst>
          </a:custGeom>
          <a:noFill/>
          <a:ln w="3175">
            <a:solidFill>
              <a:schemeClr val="accent1">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文本占位符 39">
            <a:extLst>
              <a:ext uri="{FF2B5EF4-FFF2-40B4-BE49-F238E27FC236}">
                <a16:creationId xmlns:a16="http://schemas.microsoft.com/office/drawing/2014/main" id="{8A07A743-B253-E810-3E04-0C0D40C8B28A}"/>
              </a:ext>
            </a:extLst>
          </p:cNvPr>
          <p:cNvSpPr>
            <a:spLocks noGrp="1"/>
          </p:cNvSpPr>
          <p:nvPr>
            <p:ph type="body" sz="quarter" idx="10"/>
          </p:nvPr>
        </p:nvSpPr>
        <p:spPr>
          <a:prstGeom prst="rect">
            <a:avLst/>
          </a:prstGeom>
        </p:spPr>
        <p:txBody>
          <a:bodyPr/>
          <a:lstStyle/>
          <a:p>
            <a:r>
              <a:rPr lang="zh-CN" altLang="en-US" dirty="0"/>
              <a:t>份额微降  稳健经营</a:t>
            </a:r>
          </a:p>
        </p:txBody>
      </p:sp>
    </p:spTree>
    <p:extLst>
      <p:ext uri="{BB962C8B-B14F-4D97-AF65-F5344CB8AC3E}">
        <p14:creationId xmlns:p14="http://schemas.microsoft.com/office/powerpoint/2010/main" val="1913700290"/>
      </p:ext>
    </p:extLst>
  </p:cSld>
  <p:clrMapOvr>
    <a:masterClrMapping/>
  </p:clrMapOvr>
  <mc:AlternateContent xmlns:mc="http://schemas.openxmlformats.org/markup-compatibility/2006" xmlns:p14="http://schemas.microsoft.com/office/powerpoint/2010/main">
    <mc:Choice Requires="p14">
      <p:transition p14:dur="0"/>
    </mc:Choice>
    <mc:Fallback xmlns:a16="http://schemas.microsoft.com/office/drawing/2014/main"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2963244-6E04-86B9-71AB-53003CF521F2}"/>
              </a:ext>
            </a:extLst>
          </p:cNvPr>
          <p:cNvSpPr>
            <a:spLocks noGrp="1"/>
          </p:cNvSpPr>
          <p:nvPr>
            <p:ph type="body" sz="quarter" idx="10"/>
          </p:nvPr>
        </p:nvSpPr>
        <p:spPr/>
        <p:txBody>
          <a:bodyPr/>
          <a:lstStyle/>
          <a:p>
            <a:r>
              <a:rPr lang="zh-CN" altLang="en-US" dirty="0"/>
              <a:t>聚焦核心  因城施策</a:t>
            </a:r>
          </a:p>
        </p:txBody>
      </p:sp>
      <p:sp>
        <p:nvSpPr>
          <p:cNvPr id="4" name="文本框 3">
            <a:extLst>
              <a:ext uri="{FF2B5EF4-FFF2-40B4-BE49-F238E27FC236}">
                <a16:creationId xmlns:a16="http://schemas.microsoft.com/office/drawing/2014/main" id="{7381EF9E-88BA-23E9-10BF-563FDB2E532B}"/>
              </a:ext>
            </a:extLst>
          </p:cNvPr>
          <p:cNvSpPr txBox="1"/>
          <p:nvPr/>
        </p:nvSpPr>
        <p:spPr>
          <a:xfrm>
            <a:off x="1157536" y="313144"/>
            <a:ext cx="2601664" cy="307777"/>
          </a:xfrm>
          <a:prstGeom prst="rect">
            <a:avLst/>
          </a:prstGeom>
          <a:noFill/>
        </p:spPr>
        <p:txBody>
          <a:bodyPr vert="horz" wrap="square" rtlCol="0">
            <a:spAutoFit/>
          </a:bodyPr>
          <a:lstStyle>
            <a:defPPr>
              <a:defRPr lang="zh-CN"/>
            </a:defPPr>
            <a:lvl1pPr algn="dist">
              <a:defRPr sz="1400">
                <a:ln w="38100">
                  <a:noFill/>
                </a:ln>
                <a:solidFill>
                  <a:schemeClr val="tx1">
                    <a:lumMod val="75000"/>
                    <a:lumOff val="25000"/>
                    <a:alpha val="10000"/>
                  </a:schemeClr>
                </a:solidFill>
                <a:latin typeface="+mj-ea"/>
                <a:ea typeface="+mj-ea"/>
              </a:defRPr>
            </a:lvl1pPr>
          </a:lstStyle>
          <a:p>
            <a:r>
              <a:rPr lang="en-US" altLang="zh-CN" dirty="0"/>
              <a:t>HIGHLIGHT EXPERIENCE</a:t>
            </a:r>
            <a:endParaRPr lang="zh-CN" altLang="en-US" dirty="0"/>
          </a:p>
        </p:txBody>
      </p:sp>
      <p:pic>
        <p:nvPicPr>
          <p:cNvPr id="5" name="图片 4">
            <a:extLst>
              <a:ext uri="{FF2B5EF4-FFF2-40B4-BE49-F238E27FC236}">
                <a16:creationId xmlns:a16="http://schemas.microsoft.com/office/drawing/2014/main" id="{7FAF37F6-96C3-887C-1241-62ED350F994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16000" y="1494971"/>
            <a:ext cx="3109664" cy="2332248"/>
          </a:xfrm>
          <a:prstGeom prst="rect">
            <a:avLst/>
          </a:prstGeom>
          <a:ln w="38100">
            <a:solidFill>
              <a:schemeClr val="accent1"/>
            </a:solidFill>
          </a:ln>
        </p:spPr>
      </p:pic>
      <p:pic>
        <p:nvPicPr>
          <p:cNvPr id="6" name="图片 5">
            <a:extLst>
              <a:ext uri="{FF2B5EF4-FFF2-40B4-BE49-F238E27FC236}">
                <a16:creationId xmlns:a16="http://schemas.microsoft.com/office/drawing/2014/main" id="{D6BA944A-1DBA-CEFE-E63E-F895C0BD2B2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514851" y="1494971"/>
            <a:ext cx="3109663" cy="2332248"/>
          </a:xfrm>
          <a:prstGeom prst="rect">
            <a:avLst/>
          </a:prstGeom>
          <a:ln w="38100">
            <a:solidFill>
              <a:schemeClr val="accent1"/>
            </a:solidFill>
          </a:ln>
        </p:spPr>
      </p:pic>
      <p:sp>
        <p:nvSpPr>
          <p:cNvPr id="8" name="矩形: 圆角 39">
            <a:extLst>
              <a:ext uri="{FF2B5EF4-FFF2-40B4-BE49-F238E27FC236}">
                <a16:creationId xmlns:a16="http://schemas.microsoft.com/office/drawing/2014/main" id="{F7EF8942-78CB-1B49-1A30-4D6E58BC135B}"/>
              </a:ext>
            </a:extLst>
          </p:cNvPr>
          <p:cNvSpPr/>
          <p:nvPr>
            <p:custDataLst>
              <p:tags r:id="rId1"/>
            </p:custDataLst>
          </p:nvPr>
        </p:nvSpPr>
        <p:spPr>
          <a:xfrm>
            <a:off x="1434182" y="4206785"/>
            <a:ext cx="2273301" cy="555525"/>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zh-CN" altLang="en-US" sz="2400" dirty="0">
                <a:solidFill>
                  <a:srgbClr val="FFFFFF"/>
                </a:solidFill>
                <a:latin typeface="+mj-ea"/>
                <a:ea typeface="+mj-ea"/>
              </a:rPr>
              <a:t>把握主流</a:t>
            </a:r>
          </a:p>
        </p:txBody>
      </p:sp>
      <p:grpSp>
        <p:nvGrpSpPr>
          <p:cNvPr id="17" name="组合 16">
            <a:extLst>
              <a:ext uri="{FF2B5EF4-FFF2-40B4-BE49-F238E27FC236}">
                <a16:creationId xmlns:a16="http://schemas.microsoft.com/office/drawing/2014/main" id="{A7E4CCA4-59BF-45A1-73E8-4E5CB3036B87}"/>
              </a:ext>
            </a:extLst>
          </p:cNvPr>
          <p:cNvGrpSpPr/>
          <p:nvPr/>
        </p:nvGrpSpPr>
        <p:grpSpPr>
          <a:xfrm>
            <a:off x="-12700" y="6823868"/>
            <a:ext cx="12204700" cy="0"/>
            <a:chOff x="-12700" y="6845300"/>
            <a:chExt cx="12204700" cy="0"/>
          </a:xfrm>
        </p:grpSpPr>
        <p:cxnSp>
          <p:nvCxnSpPr>
            <p:cNvPr id="18" name="直接连接符 17">
              <a:extLst>
                <a:ext uri="{FF2B5EF4-FFF2-40B4-BE49-F238E27FC236}">
                  <a16:creationId xmlns:a16="http://schemas.microsoft.com/office/drawing/2014/main" id="{ADCDBB6A-07C2-ADF4-28CA-42E07CFDE675}"/>
                </a:ext>
              </a:extLst>
            </p:cNvPr>
            <p:cNvCxnSpPr/>
            <p:nvPr/>
          </p:nvCxnSpPr>
          <p:spPr>
            <a:xfrm>
              <a:off x="-12700" y="6845300"/>
              <a:ext cx="9550400"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8C27A0A0-D580-ECAB-BCDD-B0DCA6AFE87C}"/>
                </a:ext>
              </a:extLst>
            </p:cNvPr>
            <p:cNvCxnSpPr>
              <a:cxnSpLocks/>
            </p:cNvCxnSpPr>
            <p:nvPr/>
          </p:nvCxnSpPr>
          <p:spPr>
            <a:xfrm>
              <a:off x="9537700" y="6845300"/>
              <a:ext cx="26543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2" name="矩形 47">
            <a:extLst>
              <a:ext uri="{FF2B5EF4-FFF2-40B4-BE49-F238E27FC236}">
                <a16:creationId xmlns:a16="http://schemas.microsoft.com/office/drawing/2014/main" id="{BF66E508-F928-4A0F-70BE-FDF02FE3ECA6}"/>
              </a:ext>
            </a:extLst>
          </p:cNvPr>
          <p:cNvSpPr>
            <a:spLocks noChangeArrowheads="1"/>
          </p:cNvSpPr>
          <p:nvPr/>
        </p:nvSpPr>
        <p:spPr bwMode="auto">
          <a:xfrm>
            <a:off x="1357982" y="5002176"/>
            <a:ext cx="2425701" cy="10263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178" tIns="45590" rIns="91178" bIns="4559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30000"/>
              </a:lnSpc>
              <a:spcBef>
                <a:spcPct val="0"/>
              </a:spcBef>
              <a:buNone/>
            </a:pPr>
            <a:r>
              <a:rPr lang="zh-CN" altLang="en-US" sz="1600" dirty="0">
                <a:solidFill>
                  <a:srgbClr val="E6E6E6"/>
                </a:solidFill>
                <a:latin typeface="+mn-ea"/>
                <a:ea typeface="+mn-ea"/>
                <a:cs typeface="+mj-cs"/>
                <a:sym typeface="微软雅黑" panose="020B0503020204020204" charset="-122"/>
              </a:rPr>
              <a:t>把握市场主流需求，加大首置类产品的推出比例，支撑销售业绩的增长。</a:t>
            </a:r>
          </a:p>
        </p:txBody>
      </p:sp>
      <p:sp>
        <p:nvSpPr>
          <p:cNvPr id="28" name="矩形: 圆角 39">
            <a:extLst>
              <a:ext uri="{FF2B5EF4-FFF2-40B4-BE49-F238E27FC236}">
                <a16:creationId xmlns:a16="http://schemas.microsoft.com/office/drawing/2014/main" id="{9B3C7B74-43C7-FBFE-CDCF-74060D20B86D}"/>
              </a:ext>
            </a:extLst>
          </p:cNvPr>
          <p:cNvSpPr/>
          <p:nvPr>
            <p:custDataLst>
              <p:tags r:id="rId2"/>
            </p:custDataLst>
          </p:nvPr>
        </p:nvSpPr>
        <p:spPr>
          <a:xfrm>
            <a:off x="4959349" y="4206785"/>
            <a:ext cx="2273301" cy="555525"/>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zh-CN" altLang="en-US" sz="2400" dirty="0">
                <a:solidFill>
                  <a:srgbClr val="FFFFFF"/>
                </a:solidFill>
                <a:latin typeface="+mj-ea"/>
                <a:ea typeface="+mj-ea"/>
              </a:rPr>
              <a:t>回归本质</a:t>
            </a:r>
          </a:p>
        </p:txBody>
      </p:sp>
      <p:sp>
        <p:nvSpPr>
          <p:cNvPr id="29" name="矩形 47">
            <a:extLst>
              <a:ext uri="{FF2B5EF4-FFF2-40B4-BE49-F238E27FC236}">
                <a16:creationId xmlns:a16="http://schemas.microsoft.com/office/drawing/2014/main" id="{F72BDD64-6FA9-EF09-4647-21645FF54DBB}"/>
              </a:ext>
            </a:extLst>
          </p:cNvPr>
          <p:cNvSpPr>
            <a:spLocks noChangeArrowheads="1"/>
          </p:cNvSpPr>
          <p:nvPr/>
        </p:nvSpPr>
        <p:spPr bwMode="auto">
          <a:xfrm>
            <a:off x="4883149" y="5002176"/>
            <a:ext cx="2425701" cy="10263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178" tIns="45590" rIns="91178" bIns="4559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30000"/>
              </a:lnSpc>
              <a:spcBef>
                <a:spcPct val="0"/>
              </a:spcBef>
              <a:buNone/>
            </a:pPr>
            <a:r>
              <a:rPr lang="zh-CN" altLang="en-US" sz="1600" dirty="0">
                <a:solidFill>
                  <a:srgbClr val="E6E6E6"/>
                </a:solidFill>
                <a:latin typeface="+mn-ea"/>
                <a:ea typeface="+mn-ea"/>
                <a:cs typeface="+mj-cs"/>
                <a:sym typeface="微软雅黑" panose="020B0503020204020204" charset="-122"/>
              </a:rPr>
              <a:t>追本溯源，回归居住本质，聚焦新产品及技术，全方位满足“美好生活”需求。</a:t>
            </a:r>
          </a:p>
        </p:txBody>
      </p:sp>
      <p:sp>
        <p:nvSpPr>
          <p:cNvPr id="30" name="矩形: 圆角 39">
            <a:extLst>
              <a:ext uri="{FF2B5EF4-FFF2-40B4-BE49-F238E27FC236}">
                <a16:creationId xmlns:a16="http://schemas.microsoft.com/office/drawing/2014/main" id="{EF69981E-3E8C-9261-9118-55F4FC23BC5F}"/>
              </a:ext>
            </a:extLst>
          </p:cNvPr>
          <p:cNvSpPr/>
          <p:nvPr>
            <p:custDataLst>
              <p:tags r:id="rId3"/>
            </p:custDataLst>
          </p:nvPr>
        </p:nvSpPr>
        <p:spPr>
          <a:xfrm>
            <a:off x="8484517" y="4206785"/>
            <a:ext cx="2273301" cy="555525"/>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zh-CN" altLang="en-US" sz="2400" dirty="0">
                <a:solidFill>
                  <a:srgbClr val="FFFFFF"/>
                </a:solidFill>
                <a:latin typeface="+mj-ea"/>
                <a:ea typeface="+mj-ea"/>
              </a:rPr>
              <a:t>聚焦核心</a:t>
            </a:r>
          </a:p>
        </p:txBody>
      </p:sp>
      <p:sp>
        <p:nvSpPr>
          <p:cNvPr id="31" name="矩形 47">
            <a:extLst>
              <a:ext uri="{FF2B5EF4-FFF2-40B4-BE49-F238E27FC236}">
                <a16:creationId xmlns:a16="http://schemas.microsoft.com/office/drawing/2014/main" id="{61D5AFB8-6F68-2A16-B8A9-A0DCB00452A6}"/>
              </a:ext>
            </a:extLst>
          </p:cNvPr>
          <p:cNvSpPr>
            <a:spLocks noChangeArrowheads="1"/>
          </p:cNvSpPr>
          <p:nvPr/>
        </p:nvSpPr>
        <p:spPr bwMode="auto">
          <a:xfrm>
            <a:off x="8408317" y="5002176"/>
            <a:ext cx="2425701" cy="10263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178" tIns="45590" rIns="91178" bIns="4559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30000"/>
              </a:lnSpc>
              <a:spcBef>
                <a:spcPct val="0"/>
              </a:spcBef>
              <a:buNone/>
            </a:pPr>
            <a:r>
              <a:rPr lang="zh-CN" altLang="en-US" sz="1600" dirty="0">
                <a:solidFill>
                  <a:srgbClr val="E6E6E6"/>
                </a:solidFill>
                <a:latin typeface="+mn-ea"/>
                <a:ea typeface="+mn-ea"/>
                <a:cs typeface="+mj-cs"/>
                <a:sym typeface="微软雅黑" panose="020B0503020204020204" charset="-122"/>
              </a:rPr>
              <a:t>聚焦核心城市群、深耕重点城市，三大城市群销售贡献突出，占比超六成。</a:t>
            </a:r>
          </a:p>
        </p:txBody>
      </p:sp>
      <p:pic>
        <p:nvPicPr>
          <p:cNvPr id="47" name="图片 46">
            <a:extLst>
              <a:ext uri="{FF2B5EF4-FFF2-40B4-BE49-F238E27FC236}">
                <a16:creationId xmlns:a16="http://schemas.microsoft.com/office/drawing/2014/main" id="{D77687DD-92CA-CFC7-EC70-DB573FCA0AE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066337" y="1494971"/>
            <a:ext cx="3109663" cy="2332248"/>
          </a:xfrm>
          <a:prstGeom prst="rect">
            <a:avLst/>
          </a:prstGeom>
          <a:ln w="38100">
            <a:solidFill>
              <a:schemeClr val="accent1"/>
            </a:solidFill>
          </a:ln>
        </p:spPr>
      </p:pic>
    </p:spTree>
    <p:extLst>
      <p:ext uri="{BB962C8B-B14F-4D97-AF65-F5344CB8AC3E}">
        <p14:creationId xmlns:p14="http://schemas.microsoft.com/office/powerpoint/2010/main" val="2714249226"/>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占位符 13">
            <a:extLst>
              <a:ext uri="{FF2B5EF4-FFF2-40B4-BE49-F238E27FC236}">
                <a16:creationId xmlns:a16="http://schemas.microsoft.com/office/drawing/2014/main" id="{91FAB854-3DEE-42C7-999C-C6C1534172D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12565" y="2159016"/>
            <a:ext cx="3148748" cy="3200401"/>
          </a:xfrm>
          <a:custGeom>
            <a:avLst/>
            <a:gdLst>
              <a:gd name="connsiteX0" fmla="*/ 0 w 3048000"/>
              <a:gd name="connsiteY0" fmla="*/ 0 h 3048000"/>
              <a:gd name="connsiteX1" fmla="*/ 3048000 w 3048000"/>
              <a:gd name="connsiteY1" fmla="*/ 0 h 3048000"/>
              <a:gd name="connsiteX2" fmla="*/ 3048000 w 3048000"/>
              <a:gd name="connsiteY2" fmla="*/ 3048000 h 3048000"/>
              <a:gd name="connsiteX3" fmla="*/ 0 w 3048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3048000" h="3048000">
                <a:moveTo>
                  <a:pt x="0" y="0"/>
                </a:moveTo>
                <a:lnTo>
                  <a:pt x="3048000" y="0"/>
                </a:lnTo>
                <a:lnTo>
                  <a:pt x="3048000" y="3048000"/>
                </a:lnTo>
                <a:lnTo>
                  <a:pt x="0" y="3048000"/>
                </a:lnTo>
                <a:close/>
              </a:path>
            </a:pathLst>
          </a:custGeom>
          <a:effectLst/>
        </p:spPr>
      </p:pic>
      <p:pic>
        <p:nvPicPr>
          <p:cNvPr id="23" name="图片占位符 6">
            <a:extLst>
              <a:ext uri="{FF2B5EF4-FFF2-40B4-BE49-F238E27FC236}">
                <a16:creationId xmlns:a16="http://schemas.microsoft.com/office/drawing/2014/main" id="{E474E6AA-E137-45DC-BA30-5B89681D9C6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90194" y="2159017"/>
            <a:ext cx="3189732" cy="3200400"/>
          </a:xfrm>
          <a:custGeom>
            <a:avLst/>
            <a:gdLst>
              <a:gd name="connsiteX0" fmla="*/ 0 w 3048000"/>
              <a:gd name="connsiteY0" fmla="*/ 0 h 3048000"/>
              <a:gd name="connsiteX1" fmla="*/ 3048000 w 3048000"/>
              <a:gd name="connsiteY1" fmla="*/ 0 h 3048000"/>
              <a:gd name="connsiteX2" fmla="*/ 3048000 w 3048000"/>
              <a:gd name="connsiteY2" fmla="*/ 3048000 h 3048000"/>
              <a:gd name="connsiteX3" fmla="*/ 0 w 3048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3048000" h="3048000">
                <a:moveTo>
                  <a:pt x="0" y="0"/>
                </a:moveTo>
                <a:lnTo>
                  <a:pt x="3048000" y="0"/>
                </a:lnTo>
                <a:lnTo>
                  <a:pt x="3048000" y="3048000"/>
                </a:lnTo>
                <a:lnTo>
                  <a:pt x="0" y="3048000"/>
                </a:lnTo>
                <a:close/>
              </a:path>
            </a:pathLst>
          </a:custGeom>
          <a:effectLst/>
        </p:spPr>
      </p:pic>
      <p:cxnSp>
        <p:nvCxnSpPr>
          <p:cNvPr id="24" name="Straight Connector 7">
            <a:extLst>
              <a:ext uri="{FF2B5EF4-FFF2-40B4-BE49-F238E27FC236}">
                <a16:creationId xmlns:a16="http://schemas.microsoft.com/office/drawing/2014/main" id="{1D751837-BD00-4DD4-AC56-DBEC4B8ECBA5}"/>
              </a:ext>
            </a:extLst>
          </p:cNvPr>
          <p:cNvCxnSpPr>
            <a:cxnSpLocks/>
          </p:cNvCxnSpPr>
          <p:nvPr/>
        </p:nvCxnSpPr>
        <p:spPr>
          <a:xfrm>
            <a:off x="3985260" y="1913824"/>
            <a:ext cx="0" cy="3445592"/>
          </a:xfrm>
          <a:prstGeom prst="line">
            <a:avLst/>
          </a:prstGeom>
          <a:ln w="40005">
            <a:solidFill>
              <a:srgbClr val="FBD095"/>
            </a:solidFill>
          </a:ln>
          <a:effectLst/>
        </p:spPr>
        <p:style>
          <a:lnRef idx="1">
            <a:schemeClr val="accent1"/>
          </a:lnRef>
          <a:fillRef idx="0">
            <a:schemeClr val="accent1"/>
          </a:fillRef>
          <a:effectRef idx="0">
            <a:schemeClr val="accent1"/>
          </a:effectRef>
          <a:fontRef idx="minor">
            <a:schemeClr val="tx1"/>
          </a:fontRef>
        </p:style>
      </p:cxnSp>
      <p:cxnSp>
        <p:nvCxnSpPr>
          <p:cNvPr id="25" name="Straight Connector 10">
            <a:extLst>
              <a:ext uri="{FF2B5EF4-FFF2-40B4-BE49-F238E27FC236}">
                <a16:creationId xmlns:a16="http://schemas.microsoft.com/office/drawing/2014/main" id="{953B56B9-D9DE-49A5-AF49-E5A329035F50}"/>
              </a:ext>
            </a:extLst>
          </p:cNvPr>
          <p:cNvCxnSpPr>
            <a:cxnSpLocks/>
            <a:stCxn id="44" idx="1"/>
          </p:cNvCxnSpPr>
          <p:nvPr/>
        </p:nvCxnSpPr>
        <p:spPr>
          <a:xfrm>
            <a:off x="7161313" y="2159016"/>
            <a:ext cx="24347" cy="3445592"/>
          </a:xfrm>
          <a:prstGeom prst="line">
            <a:avLst/>
          </a:prstGeom>
          <a:ln w="40005">
            <a:solidFill>
              <a:srgbClr val="FBD095"/>
            </a:solidFill>
          </a:ln>
          <a:effectLst/>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6103EAEF-4827-4314-9BAC-662D2E099A8F}"/>
              </a:ext>
            </a:extLst>
          </p:cNvPr>
          <p:cNvGrpSpPr/>
          <p:nvPr/>
        </p:nvGrpSpPr>
        <p:grpSpPr>
          <a:xfrm>
            <a:off x="8924541" y="2980571"/>
            <a:ext cx="3092196" cy="1509269"/>
            <a:chOff x="6859458" y="3214883"/>
            <a:chExt cx="5037584" cy="1509269"/>
          </a:xfrm>
        </p:grpSpPr>
        <p:sp>
          <p:nvSpPr>
            <p:cNvPr id="28" name="TextBox 28">
              <a:extLst>
                <a:ext uri="{FF2B5EF4-FFF2-40B4-BE49-F238E27FC236}">
                  <a16:creationId xmlns:a16="http://schemas.microsoft.com/office/drawing/2014/main" id="{BC4B1DA2-12E4-40EC-8969-3A676A4DC2C9}"/>
                </a:ext>
              </a:extLst>
            </p:cNvPr>
            <p:cNvSpPr txBox="1"/>
            <p:nvPr/>
          </p:nvSpPr>
          <p:spPr>
            <a:xfrm>
              <a:off x="6859461" y="3214883"/>
              <a:ext cx="2894148" cy="477914"/>
            </a:xfrm>
            <a:prstGeom prst="rect">
              <a:avLst/>
            </a:prstGeom>
            <a:noFill/>
            <a:effectLst/>
          </p:spPr>
          <p:txBody>
            <a:bodyPr wrap="square" lIns="107534" tIns="53766" rIns="107534" bIns="53766" rtlCol="0" anchor="ctr">
              <a:spAutoFit/>
            </a:bodyPr>
            <a:lstStyle/>
            <a:p>
              <a:r>
                <a:rPr lang="zh-CN" altLang="en-US" sz="2400" dirty="0">
                  <a:gradFill>
                    <a:gsLst>
                      <a:gs pos="0">
                        <a:schemeClr val="accent1"/>
                      </a:gs>
                      <a:gs pos="100000">
                        <a:schemeClr val="accent1">
                          <a:lumMod val="40000"/>
                          <a:lumOff val="60000"/>
                        </a:schemeClr>
                      </a:gs>
                    </a:gsLst>
                    <a:lin ang="5400000" scaled="0"/>
                  </a:gradFill>
                  <a:latin typeface="+mj-ea"/>
                  <a:ea typeface="+mj-ea"/>
                </a:rPr>
                <a:t>打组合拳</a:t>
              </a:r>
              <a:endParaRPr lang="en-US" sz="2400" dirty="0">
                <a:gradFill>
                  <a:gsLst>
                    <a:gs pos="0">
                      <a:schemeClr val="accent1"/>
                    </a:gs>
                    <a:gs pos="100000">
                      <a:schemeClr val="accent1">
                        <a:lumMod val="40000"/>
                        <a:lumOff val="60000"/>
                      </a:schemeClr>
                    </a:gs>
                  </a:gsLst>
                  <a:lin ang="5400000" scaled="0"/>
                </a:gradFill>
                <a:latin typeface="+mj-ea"/>
                <a:ea typeface="+mj-ea"/>
              </a:endParaRPr>
            </a:p>
          </p:txBody>
        </p:sp>
        <p:sp>
          <p:nvSpPr>
            <p:cNvPr id="38" name="Rectangle 11">
              <a:extLst>
                <a:ext uri="{FF2B5EF4-FFF2-40B4-BE49-F238E27FC236}">
                  <a16:creationId xmlns:a16="http://schemas.microsoft.com/office/drawing/2014/main" id="{2726DC9E-91F5-40BD-BCA5-34BF95C6500E}"/>
                </a:ext>
              </a:extLst>
            </p:cNvPr>
            <p:cNvSpPr/>
            <p:nvPr/>
          </p:nvSpPr>
          <p:spPr>
            <a:xfrm>
              <a:off x="6859458" y="3681340"/>
              <a:ext cx="5037584" cy="1042812"/>
            </a:xfrm>
            <a:prstGeom prst="rect">
              <a:avLst/>
            </a:prstGeom>
            <a:effectLst/>
          </p:spPr>
          <p:txBody>
            <a:bodyPr wrap="square" lIns="107534" tIns="53766" rIns="107534" bIns="53766">
              <a:spAutoFit/>
            </a:bodyPr>
            <a:lstStyle/>
            <a:p>
              <a:pPr marL="285750" indent="-285750" algn="just">
                <a:lnSpc>
                  <a:spcPct val="130000"/>
                </a:lnSpc>
                <a:spcBef>
                  <a:spcPct val="0"/>
                </a:spcBef>
                <a:buFont typeface="Arial" panose="020B0604020202020204" pitchFamily="34" charset="0"/>
                <a:buChar char="•"/>
              </a:pPr>
              <a:r>
                <a:rPr lang="zh-CN" altLang="en-US" sz="1600" dirty="0">
                  <a:solidFill>
                    <a:srgbClr val="E6E6E6"/>
                  </a:solidFill>
                  <a:latin typeface="+mn-ea"/>
                  <a:cs typeface="+mj-cs"/>
                  <a:sym typeface="Calibri" panose="020F0502020204030204" charset="0"/>
                </a:rPr>
                <a:t>提供特惠房源</a:t>
              </a:r>
              <a:endParaRPr lang="en-US" altLang="zh-CN" sz="1600" dirty="0">
                <a:solidFill>
                  <a:srgbClr val="E6E6E6"/>
                </a:solidFill>
                <a:latin typeface="+mn-ea"/>
                <a:cs typeface="+mj-cs"/>
                <a:sym typeface="Calibri" panose="020F0502020204030204" charset="0"/>
              </a:endParaRPr>
            </a:p>
            <a:p>
              <a:pPr marL="285750" indent="-285750" algn="just">
                <a:lnSpc>
                  <a:spcPct val="130000"/>
                </a:lnSpc>
                <a:spcBef>
                  <a:spcPct val="0"/>
                </a:spcBef>
                <a:buFont typeface="Arial" panose="020B0604020202020204" pitchFamily="34" charset="0"/>
                <a:buChar char="•"/>
              </a:pPr>
              <a:r>
                <a:rPr lang="zh-CN" altLang="en-US" sz="1600" dirty="0">
                  <a:solidFill>
                    <a:srgbClr val="E6E6E6"/>
                  </a:solidFill>
                  <a:latin typeface="+mn-ea"/>
                  <a:cs typeface="+mj-cs"/>
                  <a:sym typeface="Calibri" panose="020F0502020204030204" charset="0"/>
                </a:rPr>
                <a:t>打通线上</a:t>
              </a:r>
              <a:r>
                <a:rPr lang="en-US" altLang="zh-CN" sz="1600" dirty="0">
                  <a:solidFill>
                    <a:srgbClr val="E6E6E6"/>
                  </a:solidFill>
                  <a:latin typeface="+mn-ea"/>
                  <a:cs typeface="+mj-cs"/>
                  <a:sym typeface="Calibri" panose="020F0502020204030204" charset="0"/>
                </a:rPr>
                <a:t>+</a:t>
              </a:r>
              <a:r>
                <a:rPr lang="zh-CN" altLang="en-US" sz="1600" dirty="0">
                  <a:solidFill>
                    <a:srgbClr val="E6E6E6"/>
                  </a:solidFill>
                  <a:latin typeface="+mn-ea"/>
                  <a:cs typeface="+mj-cs"/>
                  <a:sym typeface="Calibri" panose="020F0502020204030204" charset="0"/>
                </a:rPr>
                <a:t>线下营销渠道</a:t>
              </a:r>
              <a:endParaRPr lang="en-US" altLang="zh-CN" sz="1600" dirty="0">
                <a:solidFill>
                  <a:srgbClr val="E6E6E6"/>
                </a:solidFill>
                <a:latin typeface="+mn-ea"/>
                <a:cs typeface="+mj-cs"/>
                <a:sym typeface="Calibri" panose="020F0502020204030204" charset="0"/>
              </a:endParaRPr>
            </a:p>
            <a:p>
              <a:pPr marL="285750" indent="-285750" algn="just">
                <a:lnSpc>
                  <a:spcPct val="130000"/>
                </a:lnSpc>
                <a:spcBef>
                  <a:spcPct val="0"/>
                </a:spcBef>
                <a:buFont typeface="Arial" panose="020B0604020202020204" pitchFamily="34" charset="0"/>
                <a:buChar char="•"/>
              </a:pPr>
              <a:r>
                <a:rPr lang="zh-CN" altLang="en-US" sz="1600" dirty="0">
                  <a:solidFill>
                    <a:srgbClr val="E6E6E6"/>
                  </a:solidFill>
                  <a:latin typeface="+mn-ea"/>
                  <a:cs typeface="+mj-cs"/>
                  <a:sym typeface="Calibri" panose="020F0502020204030204" charset="0"/>
                </a:rPr>
                <a:t>新技术应用</a:t>
              </a:r>
              <a:endParaRPr lang="en-US" sz="1600" dirty="0">
                <a:solidFill>
                  <a:srgbClr val="E6E6E6"/>
                </a:solidFill>
                <a:latin typeface="+mn-ea"/>
                <a:cs typeface="+mj-cs"/>
                <a:sym typeface="Calibri" panose="020F0502020204030204" charset="0"/>
              </a:endParaRPr>
            </a:p>
          </p:txBody>
        </p:sp>
      </p:grpSp>
      <p:grpSp>
        <p:nvGrpSpPr>
          <p:cNvPr id="10" name="组合 9">
            <a:extLst>
              <a:ext uri="{FF2B5EF4-FFF2-40B4-BE49-F238E27FC236}">
                <a16:creationId xmlns:a16="http://schemas.microsoft.com/office/drawing/2014/main" id="{AD069BF0-E89A-4A60-9027-06FB847FDF6B}"/>
              </a:ext>
            </a:extLst>
          </p:cNvPr>
          <p:cNvGrpSpPr/>
          <p:nvPr/>
        </p:nvGrpSpPr>
        <p:grpSpPr>
          <a:xfrm>
            <a:off x="8924541" y="4857167"/>
            <a:ext cx="3192924" cy="1168695"/>
            <a:chOff x="6853189" y="5225726"/>
            <a:chExt cx="5037584" cy="1168695"/>
          </a:xfrm>
        </p:grpSpPr>
        <p:sp>
          <p:nvSpPr>
            <p:cNvPr id="26" name="TextBox 26">
              <a:extLst>
                <a:ext uri="{FF2B5EF4-FFF2-40B4-BE49-F238E27FC236}">
                  <a16:creationId xmlns:a16="http://schemas.microsoft.com/office/drawing/2014/main" id="{27F3B67F-5802-41D4-B275-5202A2646084}"/>
                </a:ext>
              </a:extLst>
            </p:cNvPr>
            <p:cNvSpPr txBox="1"/>
            <p:nvPr/>
          </p:nvSpPr>
          <p:spPr>
            <a:xfrm>
              <a:off x="6853192" y="5225726"/>
              <a:ext cx="2894146" cy="477914"/>
            </a:xfrm>
            <a:prstGeom prst="rect">
              <a:avLst/>
            </a:prstGeom>
            <a:noFill/>
            <a:effectLst/>
          </p:spPr>
          <p:txBody>
            <a:bodyPr wrap="square" lIns="107534" tIns="53766" rIns="107534" bIns="53766" rtlCol="0" anchor="ctr">
              <a:spAutoFit/>
            </a:bodyPr>
            <a:lstStyle/>
            <a:p>
              <a:r>
                <a:rPr lang="zh-CN" altLang="en-US" sz="2400" dirty="0">
                  <a:gradFill>
                    <a:gsLst>
                      <a:gs pos="0">
                        <a:schemeClr val="accent1"/>
                      </a:gs>
                      <a:gs pos="100000">
                        <a:schemeClr val="accent1">
                          <a:lumMod val="40000"/>
                          <a:lumOff val="60000"/>
                        </a:schemeClr>
                      </a:gs>
                    </a:gsLst>
                    <a:lin ang="5400000" scaled="0"/>
                  </a:gradFill>
                  <a:latin typeface="+mj-ea"/>
                  <a:ea typeface="+mj-ea"/>
                </a:rPr>
                <a:t>顺应变化</a:t>
              </a:r>
              <a:endParaRPr lang="en-US" sz="2400" dirty="0">
                <a:gradFill>
                  <a:gsLst>
                    <a:gs pos="0">
                      <a:schemeClr val="accent1"/>
                    </a:gs>
                    <a:gs pos="100000">
                      <a:schemeClr val="accent1">
                        <a:lumMod val="40000"/>
                        <a:lumOff val="60000"/>
                      </a:schemeClr>
                    </a:gs>
                  </a:gsLst>
                  <a:lin ang="5400000" scaled="0"/>
                </a:gradFill>
                <a:latin typeface="+mj-ea"/>
                <a:ea typeface="+mj-ea"/>
              </a:endParaRPr>
            </a:p>
          </p:txBody>
        </p:sp>
        <p:sp>
          <p:nvSpPr>
            <p:cNvPr id="39" name="Rectangle 11">
              <a:extLst>
                <a:ext uri="{FF2B5EF4-FFF2-40B4-BE49-F238E27FC236}">
                  <a16:creationId xmlns:a16="http://schemas.microsoft.com/office/drawing/2014/main" id="{CF096DC1-2502-4C60-9579-577B7B4137C8}"/>
                </a:ext>
              </a:extLst>
            </p:cNvPr>
            <p:cNvSpPr/>
            <p:nvPr/>
          </p:nvSpPr>
          <p:spPr>
            <a:xfrm>
              <a:off x="6853189" y="5671696"/>
              <a:ext cx="5037584" cy="722725"/>
            </a:xfrm>
            <a:prstGeom prst="rect">
              <a:avLst/>
            </a:prstGeom>
            <a:effectLst/>
          </p:spPr>
          <p:txBody>
            <a:bodyPr wrap="square" lIns="107534" tIns="53766" rIns="107534" bIns="53766">
              <a:spAutoFit/>
            </a:bodyPr>
            <a:lstStyle/>
            <a:p>
              <a:pPr marL="285750" indent="-285750" algn="just">
                <a:lnSpc>
                  <a:spcPct val="130000"/>
                </a:lnSpc>
                <a:spcBef>
                  <a:spcPct val="0"/>
                </a:spcBef>
                <a:buFont typeface="Arial" panose="020B0604020202020204" pitchFamily="34" charset="0"/>
                <a:buChar char="•"/>
              </a:pPr>
              <a:r>
                <a:rPr lang="zh-CN" altLang="en-US" sz="1600" dirty="0">
                  <a:solidFill>
                    <a:srgbClr val="E6E6E6"/>
                  </a:solidFill>
                  <a:latin typeface="+mn-ea"/>
                  <a:cs typeface="+mj-cs"/>
                  <a:sym typeface="Calibri" panose="020F0502020204030204" charset="0"/>
                </a:rPr>
                <a:t>助力提升营销管理水平</a:t>
              </a:r>
              <a:endParaRPr lang="en-US" altLang="zh-CN" sz="1600" dirty="0">
                <a:solidFill>
                  <a:srgbClr val="E6E6E6"/>
                </a:solidFill>
                <a:latin typeface="+mn-ea"/>
                <a:cs typeface="+mj-cs"/>
                <a:sym typeface="Calibri" panose="020F0502020204030204" charset="0"/>
              </a:endParaRPr>
            </a:p>
            <a:p>
              <a:pPr marL="285750" indent="-285750" algn="just">
                <a:lnSpc>
                  <a:spcPct val="130000"/>
                </a:lnSpc>
                <a:spcBef>
                  <a:spcPct val="0"/>
                </a:spcBef>
                <a:buFont typeface="Arial" panose="020B0604020202020204" pitchFamily="34" charset="0"/>
                <a:buChar char="•"/>
              </a:pPr>
              <a:r>
                <a:rPr lang="zh-CN" altLang="en-US" sz="1600" dirty="0">
                  <a:solidFill>
                    <a:srgbClr val="E6E6E6"/>
                  </a:solidFill>
                  <a:latin typeface="+mn-ea"/>
                  <a:cs typeface="+mj-cs"/>
                  <a:sym typeface="Calibri" panose="020F0502020204030204" charset="0"/>
                </a:rPr>
                <a:t>提高项目去化率</a:t>
              </a:r>
              <a:endParaRPr lang="en-US" sz="1600" dirty="0">
                <a:solidFill>
                  <a:srgbClr val="E6E6E6"/>
                </a:solidFill>
                <a:latin typeface="+mn-ea"/>
                <a:cs typeface="+mj-cs"/>
                <a:sym typeface="Calibri" panose="020F0502020204030204" charset="0"/>
              </a:endParaRPr>
            </a:p>
          </p:txBody>
        </p:sp>
      </p:grpSp>
      <p:sp>
        <p:nvSpPr>
          <p:cNvPr id="40" name="TextBox 14">
            <a:extLst>
              <a:ext uri="{FF2B5EF4-FFF2-40B4-BE49-F238E27FC236}">
                <a16:creationId xmlns:a16="http://schemas.microsoft.com/office/drawing/2014/main" id="{0966FA47-73A1-486D-B17C-15BD782B637B}"/>
              </a:ext>
            </a:extLst>
          </p:cNvPr>
          <p:cNvSpPr txBox="1"/>
          <p:nvPr/>
        </p:nvSpPr>
        <p:spPr>
          <a:xfrm>
            <a:off x="622301" y="1723755"/>
            <a:ext cx="3351314" cy="391004"/>
          </a:xfrm>
          <a:prstGeom prst="rect">
            <a:avLst/>
          </a:prstGeom>
          <a:noFill/>
          <a:effectLst/>
        </p:spPr>
        <p:txBody>
          <a:bodyPr wrap="square" lIns="96012" tIns="48006" rIns="96012" bIns="48006" rtlCol="0">
            <a:spAutoFit/>
          </a:bodyPr>
          <a:lstStyle/>
          <a:p>
            <a:pPr algn="r">
              <a:lnSpc>
                <a:spcPct val="130000"/>
              </a:lnSpc>
              <a:spcBef>
                <a:spcPct val="0"/>
              </a:spcBef>
            </a:pPr>
            <a:r>
              <a:rPr lang="zh-CN" altLang="en-US" sz="1600" dirty="0">
                <a:solidFill>
                  <a:srgbClr val="E6E6E6"/>
                </a:solidFill>
                <a:latin typeface="+mn-ea"/>
                <a:cs typeface="+mj-cs"/>
                <a:sym typeface="Calibri" panose="020F0502020204030204" charset="0"/>
              </a:rPr>
              <a:t>市场活跃度较高，表现超预期</a:t>
            </a:r>
          </a:p>
        </p:txBody>
      </p:sp>
      <p:sp>
        <p:nvSpPr>
          <p:cNvPr id="41" name="TextBox 20">
            <a:extLst>
              <a:ext uri="{FF2B5EF4-FFF2-40B4-BE49-F238E27FC236}">
                <a16:creationId xmlns:a16="http://schemas.microsoft.com/office/drawing/2014/main" id="{1E0C88CD-952D-4897-A547-46278EF11EF0}"/>
              </a:ext>
            </a:extLst>
          </p:cNvPr>
          <p:cNvSpPr txBox="1"/>
          <p:nvPr/>
        </p:nvSpPr>
        <p:spPr>
          <a:xfrm>
            <a:off x="1716071" y="1425610"/>
            <a:ext cx="2276665" cy="355482"/>
          </a:xfrm>
          <a:prstGeom prst="rect">
            <a:avLst/>
          </a:prstGeom>
          <a:noFill/>
          <a:effectLst/>
        </p:spPr>
        <p:txBody>
          <a:bodyPr wrap="square" lIns="96012" tIns="48006" rIns="96012" bIns="48006" rtlCol="0" anchor="t">
            <a:spAutoFit/>
          </a:bodyPr>
          <a:lstStyle/>
          <a:p>
            <a:pPr algn="r"/>
            <a:r>
              <a:rPr lang="zh-CN" altLang="en-US" sz="1600" dirty="0">
                <a:gradFill>
                  <a:gsLst>
                    <a:gs pos="0">
                      <a:schemeClr val="accent1"/>
                    </a:gs>
                    <a:gs pos="100000">
                      <a:schemeClr val="accent1">
                        <a:lumMod val="40000"/>
                        <a:lumOff val="60000"/>
                      </a:schemeClr>
                    </a:gs>
                  </a:gsLst>
                  <a:lin ang="5400000" scaled="0"/>
                </a:gradFill>
                <a:latin typeface="+mj-ea"/>
                <a:ea typeface="+mj-ea"/>
                <a:cs typeface="Lato Heavy" panose="020F0502020204030203" pitchFamily="34" charset="0"/>
              </a:rPr>
              <a:t>上半年加大推盘力度</a:t>
            </a:r>
            <a:endParaRPr lang="en-US" sz="1600" dirty="0">
              <a:gradFill>
                <a:gsLst>
                  <a:gs pos="0">
                    <a:schemeClr val="accent1"/>
                  </a:gs>
                  <a:gs pos="100000">
                    <a:schemeClr val="accent1">
                      <a:lumMod val="40000"/>
                      <a:lumOff val="60000"/>
                    </a:schemeClr>
                  </a:gs>
                </a:gsLst>
                <a:lin ang="5400000" scaled="0"/>
              </a:gradFill>
              <a:latin typeface="+mj-ea"/>
              <a:ea typeface="+mj-ea"/>
              <a:cs typeface="Lato Heavy" panose="020F0502020204030203" pitchFamily="34" charset="0"/>
            </a:endParaRPr>
          </a:p>
        </p:txBody>
      </p:sp>
      <p:sp>
        <p:nvSpPr>
          <p:cNvPr id="42" name="TextBox 14">
            <a:extLst>
              <a:ext uri="{FF2B5EF4-FFF2-40B4-BE49-F238E27FC236}">
                <a16:creationId xmlns:a16="http://schemas.microsoft.com/office/drawing/2014/main" id="{0E7F13CC-90CC-4127-B545-42272E8CC201}"/>
              </a:ext>
            </a:extLst>
          </p:cNvPr>
          <p:cNvSpPr txBox="1"/>
          <p:nvPr/>
        </p:nvSpPr>
        <p:spPr>
          <a:xfrm>
            <a:off x="3973616" y="5814190"/>
            <a:ext cx="3212046" cy="391004"/>
          </a:xfrm>
          <a:prstGeom prst="rect">
            <a:avLst/>
          </a:prstGeom>
          <a:noFill/>
          <a:effectLst/>
        </p:spPr>
        <p:txBody>
          <a:bodyPr wrap="square" lIns="96012" tIns="48006" rIns="96012" bIns="48006" rtlCol="0">
            <a:spAutoFit/>
          </a:bodyPr>
          <a:lstStyle/>
          <a:p>
            <a:pPr algn="r">
              <a:lnSpc>
                <a:spcPct val="130000"/>
              </a:lnSpc>
              <a:spcBef>
                <a:spcPct val="0"/>
              </a:spcBef>
            </a:pPr>
            <a:r>
              <a:rPr lang="zh-CN" altLang="en-US" sz="1600" dirty="0">
                <a:solidFill>
                  <a:srgbClr val="E6E6E6"/>
                </a:solidFill>
                <a:latin typeface="+mn-ea"/>
                <a:cs typeface="+mj-cs"/>
                <a:sym typeface="Calibri" panose="020F0502020204030204" charset="0"/>
              </a:rPr>
              <a:t>房企推盘面积呈现较大波动态势</a:t>
            </a:r>
          </a:p>
        </p:txBody>
      </p:sp>
      <p:sp>
        <p:nvSpPr>
          <p:cNvPr id="43" name="TextBox 20">
            <a:extLst>
              <a:ext uri="{FF2B5EF4-FFF2-40B4-BE49-F238E27FC236}">
                <a16:creationId xmlns:a16="http://schemas.microsoft.com/office/drawing/2014/main" id="{C7F2CD64-54A9-4060-8D2C-526BE4631EA4}"/>
              </a:ext>
            </a:extLst>
          </p:cNvPr>
          <p:cNvSpPr txBox="1"/>
          <p:nvPr/>
        </p:nvSpPr>
        <p:spPr>
          <a:xfrm>
            <a:off x="3992736" y="5523479"/>
            <a:ext cx="3192924" cy="355482"/>
          </a:xfrm>
          <a:prstGeom prst="rect">
            <a:avLst/>
          </a:prstGeom>
          <a:noFill/>
          <a:effectLst/>
        </p:spPr>
        <p:txBody>
          <a:bodyPr wrap="square" lIns="96012" tIns="48006" rIns="96012" bIns="48006" rtlCol="0" anchor="t">
            <a:spAutoFit/>
          </a:bodyPr>
          <a:lstStyle/>
          <a:p>
            <a:pPr algn="r"/>
            <a:r>
              <a:rPr lang="zh-CN" altLang="en-US" sz="1600" dirty="0">
                <a:gradFill>
                  <a:gsLst>
                    <a:gs pos="0">
                      <a:schemeClr val="accent1">
                        <a:lumMod val="40000"/>
                        <a:lumOff val="60000"/>
                      </a:schemeClr>
                    </a:gs>
                    <a:gs pos="100000">
                      <a:schemeClr val="accent1">
                        <a:lumMod val="75000"/>
                      </a:schemeClr>
                    </a:gs>
                  </a:gsLst>
                  <a:lin ang="5400000" scaled="0"/>
                </a:gradFill>
                <a:latin typeface="+mj-ea"/>
                <a:ea typeface="+mj-ea"/>
                <a:cs typeface="Lato Heavy" panose="020F0502020204030203" pitchFamily="34" charset="0"/>
              </a:rPr>
              <a:t>下半年受到调控政策影响</a:t>
            </a:r>
            <a:endParaRPr lang="en-US" sz="1600" dirty="0">
              <a:gradFill>
                <a:gsLst>
                  <a:gs pos="0">
                    <a:schemeClr val="accent1">
                      <a:lumMod val="40000"/>
                      <a:lumOff val="60000"/>
                    </a:schemeClr>
                  </a:gs>
                  <a:gs pos="100000">
                    <a:schemeClr val="accent1">
                      <a:lumMod val="75000"/>
                    </a:schemeClr>
                  </a:gs>
                </a:gsLst>
                <a:lin ang="5400000" scaled="0"/>
              </a:gradFill>
              <a:latin typeface="+mj-ea"/>
              <a:ea typeface="+mj-ea"/>
              <a:cs typeface="Lato Heavy" panose="020F0502020204030203" pitchFamily="34" charset="0"/>
            </a:endParaRPr>
          </a:p>
        </p:txBody>
      </p:sp>
      <p:grpSp>
        <p:nvGrpSpPr>
          <p:cNvPr id="6" name="组合 5">
            <a:extLst>
              <a:ext uri="{FF2B5EF4-FFF2-40B4-BE49-F238E27FC236}">
                <a16:creationId xmlns:a16="http://schemas.microsoft.com/office/drawing/2014/main" id="{5F3A4EAA-DAEF-4FCD-AFD5-CCEECBB15BE7}"/>
              </a:ext>
            </a:extLst>
          </p:cNvPr>
          <p:cNvGrpSpPr/>
          <p:nvPr/>
        </p:nvGrpSpPr>
        <p:grpSpPr>
          <a:xfrm>
            <a:off x="8924541" y="1351820"/>
            <a:ext cx="3358898" cy="1223654"/>
            <a:chOff x="6947408" y="1503951"/>
            <a:chExt cx="5037584" cy="1223654"/>
          </a:xfrm>
        </p:grpSpPr>
        <p:sp>
          <p:nvSpPr>
            <p:cNvPr id="46" name="TextBox 26">
              <a:extLst>
                <a:ext uri="{FF2B5EF4-FFF2-40B4-BE49-F238E27FC236}">
                  <a16:creationId xmlns:a16="http://schemas.microsoft.com/office/drawing/2014/main" id="{05D8D78A-CBFB-4D82-B211-66A7F34669C5}"/>
                </a:ext>
              </a:extLst>
            </p:cNvPr>
            <p:cNvSpPr txBox="1"/>
            <p:nvPr/>
          </p:nvSpPr>
          <p:spPr>
            <a:xfrm>
              <a:off x="6947412" y="1503951"/>
              <a:ext cx="2894148" cy="477914"/>
            </a:xfrm>
            <a:prstGeom prst="rect">
              <a:avLst/>
            </a:prstGeom>
            <a:noFill/>
            <a:effectLst/>
          </p:spPr>
          <p:txBody>
            <a:bodyPr wrap="square" lIns="107534" tIns="53766" rIns="107534" bIns="53766" rtlCol="0" anchor="ctr">
              <a:spAutoFit/>
            </a:bodyPr>
            <a:lstStyle/>
            <a:p>
              <a:r>
                <a:rPr lang="zh-CN" altLang="en-US" sz="2400" dirty="0">
                  <a:gradFill>
                    <a:gsLst>
                      <a:gs pos="0">
                        <a:schemeClr val="accent1"/>
                      </a:gs>
                      <a:gs pos="100000">
                        <a:schemeClr val="accent1">
                          <a:lumMod val="40000"/>
                          <a:lumOff val="60000"/>
                        </a:schemeClr>
                      </a:gs>
                    </a:gsLst>
                    <a:lin ang="5400000" scaled="0"/>
                  </a:gradFill>
                  <a:latin typeface="+mj-ea"/>
                  <a:ea typeface="+mj-ea"/>
                  <a:cs typeface="Lato Heavy" panose="020F0502020204030203" pitchFamily="34" charset="0"/>
                </a:rPr>
                <a:t>紧跟市场</a:t>
              </a:r>
              <a:endParaRPr lang="en-US" sz="2400" dirty="0">
                <a:gradFill>
                  <a:gsLst>
                    <a:gs pos="0">
                      <a:schemeClr val="accent1"/>
                    </a:gs>
                    <a:gs pos="100000">
                      <a:schemeClr val="accent1">
                        <a:lumMod val="40000"/>
                        <a:lumOff val="60000"/>
                      </a:schemeClr>
                    </a:gs>
                  </a:gsLst>
                  <a:lin ang="5400000" scaled="0"/>
                </a:gradFill>
                <a:latin typeface="+mj-ea"/>
                <a:ea typeface="+mj-ea"/>
                <a:cs typeface="Lato Heavy" panose="020F0502020204030203" pitchFamily="34" charset="0"/>
              </a:endParaRPr>
            </a:p>
          </p:txBody>
        </p:sp>
        <p:sp>
          <p:nvSpPr>
            <p:cNvPr id="47" name="Rectangle 11">
              <a:extLst>
                <a:ext uri="{FF2B5EF4-FFF2-40B4-BE49-F238E27FC236}">
                  <a16:creationId xmlns:a16="http://schemas.microsoft.com/office/drawing/2014/main" id="{6FA1297D-43F2-44FA-8FB2-1D9082C960A3}"/>
                </a:ext>
              </a:extLst>
            </p:cNvPr>
            <p:cNvSpPr/>
            <p:nvPr/>
          </p:nvSpPr>
          <p:spPr>
            <a:xfrm>
              <a:off x="6947408" y="2004880"/>
              <a:ext cx="5037584" cy="722725"/>
            </a:xfrm>
            <a:prstGeom prst="rect">
              <a:avLst/>
            </a:prstGeom>
            <a:effectLst/>
          </p:spPr>
          <p:txBody>
            <a:bodyPr wrap="square" lIns="107534" tIns="53766" rIns="107534" bIns="53766">
              <a:spAutoFit/>
            </a:bodyPr>
            <a:lstStyle/>
            <a:p>
              <a:pPr marL="285750" indent="-285750" algn="just">
                <a:lnSpc>
                  <a:spcPct val="130000"/>
                </a:lnSpc>
                <a:spcBef>
                  <a:spcPct val="0"/>
                </a:spcBef>
                <a:buFont typeface="Arial" panose="020B0604020202020204" pitchFamily="34" charset="0"/>
                <a:buChar char="•"/>
              </a:pPr>
              <a:r>
                <a:rPr lang="zh-CN" altLang="en-US" sz="1600" dirty="0">
                  <a:solidFill>
                    <a:srgbClr val="E6E6E6"/>
                  </a:solidFill>
                  <a:latin typeface="+mn-ea"/>
                  <a:cs typeface="+mj-cs"/>
                  <a:sym typeface="Calibri" panose="020F0502020204030204" charset="0"/>
                </a:rPr>
                <a:t>百强企业紧跟市场形势</a:t>
              </a:r>
              <a:endParaRPr lang="en-US" altLang="zh-CN" sz="1600" dirty="0">
                <a:solidFill>
                  <a:srgbClr val="E6E6E6"/>
                </a:solidFill>
                <a:latin typeface="+mn-ea"/>
                <a:cs typeface="+mj-cs"/>
                <a:sym typeface="Calibri" panose="020F0502020204030204" charset="0"/>
              </a:endParaRPr>
            </a:p>
            <a:p>
              <a:pPr marL="285750" indent="-285750" algn="just">
                <a:lnSpc>
                  <a:spcPct val="130000"/>
                </a:lnSpc>
                <a:spcBef>
                  <a:spcPct val="0"/>
                </a:spcBef>
                <a:buFont typeface="Arial" panose="020B0604020202020204" pitchFamily="34" charset="0"/>
                <a:buChar char="•"/>
              </a:pPr>
              <a:r>
                <a:rPr lang="zh-CN" altLang="en-US" sz="1600" dirty="0">
                  <a:solidFill>
                    <a:srgbClr val="E6E6E6"/>
                  </a:solidFill>
                  <a:latin typeface="+mn-ea"/>
                  <a:cs typeface="+mj-cs"/>
                  <a:sym typeface="Calibri" panose="020F0502020204030204" charset="0"/>
                </a:rPr>
                <a:t>适时调整营销策略</a:t>
              </a:r>
              <a:endParaRPr lang="en-US" sz="1600" dirty="0">
                <a:solidFill>
                  <a:srgbClr val="E6E6E6"/>
                </a:solidFill>
                <a:latin typeface="+mn-ea"/>
                <a:cs typeface="+mj-cs"/>
                <a:sym typeface="Calibri" panose="020F0502020204030204" charset="0"/>
              </a:endParaRPr>
            </a:p>
          </p:txBody>
        </p:sp>
      </p:grpSp>
      <p:sp>
        <p:nvSpPr>
          <p:cNvPr id="49" name="Rectangle 11">
            <a:extLst>
              <a:ext uri="{FF2B5EF4-FFF2-40B4-BE49-F238E27FC236}">
                <a16:creationId xmlns:a16="http://schemas.microsoft.com/office/drawing/2014/main" id="{0A8FE4C3-BC29-432B-B979-50CFA9ABDEF1}"/>
              </a:ext>
            </a:extLst>
          </p:cNvPr>
          <p:cNvSpPr/>
          <p:nvPr/>
        </p:nvSpPr>
        <p:spPr>
          <a:xfrm>
            <a:off x="7597916" y="1417622"/>
            <a:ext cx="1421055" cy="1055876"/>
          </a:xfrm>
          <a:prstGeom prst="rect">
            <a:avLst/>
          </a:prstGeom>
          <a:effectLst/>
        </p:spPr>
        <p:txBody>
          <a:bodyPr wrap="square" lIns="96012" tIns="48006" rIns="96012" bIns="48006">
            <a:spAutoFit/>
          </a:bodyPr>
          <a:lstStyle/>
          <a:p>
            <a:pPr algn="ctr">
              <a:lnSpc>
                <a:spcPct val="120000"/>
              </a:lnSpc>
            </a:pPr>
            <a:r>
              <a:rPr lang="en-US" altLang="zh-CN" sz="5670" dirty="0">
                <a:gradFill>
                  <a:gsLst>
                    <a:gs pos="1000">
                      <a:srgbClr val="FBD095"/>
                    </a:gs>
                    <a:gs pos="97000">
                      <a:schemeClr val="accent1">
                        <a:lumMod val="40000"/>
                        <a:lumOff val="60000"/>
                      </a:schemeClr>
                    </a:gs>
                  </a:gsLst>
                  <a:lin ang="5400000" scaled="0"/>
                </a:gradFill>
                <a:latin typeface="+mj-ea"/>
                <a:ea typeface="+mj-ea"/>
                <a:cs typeface="Segoe UI Light" panose="020B0502040204020203" pitchFamily="34" charset="0"/>
              </a:rPr>
              <a:t>01</a:t>
            </a:r>
            <a:endParaRPr lang="en-US" sz="5670" dirty="0">
              <a:gradFill>
                <a:gsLst>
                  <a:gs pos="1000">
                    <a:srgbClr val="FBD095"/>
                  </a:gs>
                  <a:gs pos="97000">
                    <a:schemeClr val="accent1">
                      <a:lumMod val="40000"/>
                      <a:lumOff val="60000"/>
                    </a:schemeClr>
                  </a:gs>
                </a:gsLst>
                <a:lin ang="5400000" scaled="0"/>
              </a:gradFill>
              <a:latin typeface="+mj-ea"/>
              <a:ea typeface="+mj-ea"/>
              <a:cs typeface="Segoe UI Light" panose="020B0502040204020203" pitchFamily="34" charset="0"/>
            </a:endParaRPr>
          </a:p>
        </p:txBody>
      </p:sp>
      <p:cxnSp>
        <p:nvCxnSpPr>
          <p:cNvPr id="50" name="Straight Connector 30">
            <a:extLst>
              <a:ext uri="{FF2B5EF4-FFF2-40B4-BE49-F238E27FC236}">
                <a16:creationId xmlns:a16="http://schemas.microsoft.com/office/drawing/2014/main" id="{7B4C2F9B-159F-41BB-BD5D-098808479071}"/>
              </a:ext>
            </a:extLst>
          </p:cNvPr>
          <p:cNvCxnSpPr>
            <a:cxnSpLocks/>
          </p:cNvCxnSpPr>
          <p:nvPr/>
        </p:nvCxnSpPr>
        <p:spPr>
          <a:xfrm flipH="1">
            <a:off x="7677926" y="2766967"/>
            <a:ext cx="3445369" cy="0"/>
          </a:xfrm>
          <a:prstGeom prst="line">
            <a:avLst/>
          </a:prstGeom>
          <a:ln w="13335">
            <a:solidFill>
              <a:schemeClr val="bg1">
                <a:alpha val="12000"/>
              </a:schemeClr>
            </a:solidFill>
          </a:ln>
          <a:effectLst/>
        </p:spPr>
        <p:style>
          <a:lnRef idx="1">
            <a:schemeClr val="accent1"/>
          </a:lnRef>
          <a:fillRef idx="0">
            <a:schemeClr val="accent1"/>
          </a:fillRef>
          <a:effectRef idx="0">
            <a:schemeClr val="accent1"/>
          </a:effectRef>
          <a:fontRef idx="minor">
            <a:schemeClr val="tx1"/>
          </a:fontRef>
        </p:style>
      </p:cxnSp>
      <p:sp>
        <p:nvSpPr>
          <p:cNvPr id="51" name="Rectangle 11">
            <a:extLst>
              <a:ext uri="{FF2B5EF4-FFF2-40B4-BE49-F238E27FC236}">
                <a16:creationId xmlns:a16="http://schemas.microsoft.com/office/drawing/2014/main" id="{0DDF914E-6D9D-41EB-A6EC-20D114D1EB59}"/>
              </a:ext>
            </a:extLst>
          </p:cNvPr>
          <p:cNvSpPr/>
          <p:nvPr/>
        </p:nvSpPr>
        <p:spPr>
          <a:xfrm>
            <a:off x="7608846" y="3066361"/>
            <a:ext cx="1421055" cy="1055876"/>
          </a:xfrm>
          <a:prstGeom prst="rect">
            <a:avLst/>
          </a:prstGeom>
          <a:effectLst/>
        </p:spPr>
        <p:txBody>
          <a:bodyPr wrap="square" lIns="96012" tIns="48006" rIns="96012" bIns="48006">
            <a:spAutoFit/>
          </a:bodyPr>
          <a:lstStyle/>
          <a:p>
            <a:pPr algn="ctr">
              <a:lnSpc>
                <a:spcPct val="120000"/>
              </a:lnSpc>
            </a:pPr>
            <a:r>
              <a:rPr lang="en-US" altLang="zh-CN" sz="5670" dirty="0">
                <a:gradFill>
                  <a:gsLst>
                    <a:gs pos="1000">
                      <a:srgbClr val="FBD095"/>
                    </a:gs>
                    <a:gs pos="97000">
                      <a:schemeClr val="accent1">
                        <a:lumMod val="40000"/>
                        <a:lumOff val="60000"/>
                      </a:schemeClr>
                    </a:gs>
                  </a:gsLst>
                  <a:lin ang="5400000" scaled="0"/>
                </a:gradFill>
                <a:latin typeface="+mj-ea"/>
                <a:ea typeface="+mj-ea"/>
                <a:cs typeface="Segoe UI Light" panose="020B0502040204020203" pitchFamily="34" charset="0"/>
              </a:rPr>
              <a:t>02</a:t>
            </a:r>
            <a:endParaRPr lang="en-US" sz="5670" dirty="0">
              <a:gradFill>
                <a:gsLst>
                  <a:gs pos="1000">
                    <a:srgbClr val="FBD095"/>
                  </a:gs>
                  <a:gs pos="97000">
                    <a:schemeClr val="accent1">
                      <a:lumMod val="40000"/>
                      <a:lumOff val="60000"/>
                    </a:schemeClr>
                  </a:gs>
                </a:gsLst>
                <a:lin ang="5400000" scaled="0"/>
              </a:gradFill>
              <a:latin typeface="+mj-ea"/>
              <a:ea typeface="+mj-ea"/>
              <a:cs typeface="Segoe UI Light" panose="020B0502040204020203" pitchFamily="34" charset="0"/>
            </a:endParaRPr>
          </a:p>
        </p:txBody>
      </p:sp>
      <p:sp>
        <p:nvSpPr>
          <p:cNvPr id="52" name="Rectangle 11">
            <a:extLst>
              <a:ext uri="{FF2B5EF4-FFF2-40B4-BE49-F238E27FC236}">
                <a16:creationId xmlns:a16="http://schemas.microsoft.com/office/drawing/2014/main" id="{F974EE81-214A-4879-B4C7-8EAE3CF00604}"/>
              </a:ext>
            </a:extLst>
          </p:cNvPr>
          <p:cNvSpPr/>
          <p:nvPr/>
        </p:nvSpPr>
        <p:spPr>
          <a:xfrm>
            <a:off x="7620385" y="4826914"/>
            <a:ext cx="1421055" cy="1055876"/>
          </a:xfrm>
          <a:prstGeom prst="rect">
            <a:avLst/>
          </a:prstGeom>
          <a:effectLst/>
        </p:spPr>
        <p:txBody>
          <a:bodyPr wrap="square" lIns="96012" tIns="48006" rIns="96012" bIns="48006">
            <a:spAutoFit/>
          </a:bodyPr>
          <a:lstStyle/>
          <a:p>
            <a:pPr algn="ctr">
              <a:lnSpc>
                <a:spcPct val="120000"/>
              </a:lnSpc>
            </a:pPr>
            <a:r>
              <a:rPr lang="en-US" altLang="zh-CN" sz="5670" dirty="0">
                <a:gradFill>
                  <a:gsLst>
                    <a:gs pos="1000">
                      <a:srgbClr val="FBD095"/>
                    </a:gs>
                    <a:gs pos="97000">
                      <a:schemeClr val="accent1">
                        <a:lumMod val="40000"/>
                        <a:lumOff val="60000"/>
                      </a:schemeClr>
                    </a:gs>
                  </a:gsLst>
                  <a:lin ang="5400000" scaled="0"/>
                </a:gradFill>
                <a:latin typeface="+mj-ea"/>
                <a:ea typeface="+mj-ea"/>
                <a:cs typeface="Segoe UI Light" panose="020B0502040204020203" pitchFamily="34" charset="0"/>
              </a:rPr>
              <a:t>03</a:t>
            </a:r>
            <a:endParaRPr lang="en-US" sz="5670" dirty="0">
              <a:gradFill>
                <a:gsLst>
                  <a:gs pos="1000">
                    <a:srgbClr val="FBD095"/>
                  </a:gs>
                  <a:gs pos="97000">
                    <a:schemeClr val="accent1">
                      <a:lumMod val="40000"/>
                      <a:lumOff val="60000"/>
                    </a:schemeClr>
                  </a:gs>
                </a:gsLst>
                <a:lin ang="5400000" scaled="0"/>
              </a:gradFill>
              <a:latin typeface="+mj-ea"/>
              <a:ea typeface="+mj-ea"/>
              <a:cs typeface="Segoe UI Light" panose="020B0502040204020203" pitchFamily="34" charset="0"/>
            </a:endParaRPr>
          </a:p>
        </p:txBody>
      </p:sp>
      <p:cxnSp>
        <p:nvCxnSpPr>
          <p:cNvPr id="53" name="Straight Connector 30">
            <a:extLst>
              <a:ext uri="{FF2B5EF4-FFF2-40B4-BE49-F238E27FC236}">
                <a16:creationId xmlns:a16="http://schemas.microsoft.com/office/drawing/2014/main" id="{6B4E35F6-6E50-4022-8A8E-A849E9AC4C14}"/>
              </a:ext>
            </a:extLst>
          </p:cNvPr>
          <p:cNvCxnSpPr>
            <a:cxnSpLocks/>
          </p:cNvCxnSpPr>
          <p:nvPr/>
        </p:nvCxnSpPr>
        <p:spPr>
          <a:xfrm flipH="1">
            <a:off x="7677926" y="4593862"/>
            <a:ext cx="3445369" cy="0"/>
          </a:xfrm>
          <a:prstGeom prst="line">
            <a:avLst/>
          </a:prstGeom>
          <a:ln w="13335">
            <a:solidFill>
              <a:schemeClr val="bg1">
                <a:alpha val="12000"/>
              </a:schemeClr>
            </a:solidFill>
          </a:ln>
          <a:effectLst/>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4C8EAF58-CF1A-14D0-81E9-4B2AF536F71E}"/>
              </a:ext>
            </a:extLst>
          </p:cNvPr>
          <p:cNvSpPr>
            <a:spLocks noGrp="1"/>
          </p:cNvSpPr>
          <p:nvPr>
            <p:ph type="body" sz="quarter" idx="10"/>
          </p:nvPr>
        </p:nvSpPr>
        <p:spPr>
          <a:prstGeom prst="rect">
            <a:avLst/>
          </a:prstGeom>
        </p:spPr>
        <p:txBody>
          <a:bodyPr/>
          <a:lstStyle/>
          <a:p>
            <a:r>
              <a:rPr lang="zh-CN" altLang="en-US" dirty="0"/>
              <a:t>紧跟市场  顺应变化</a:t>
            </a:r>
          </a:p>
        </p:txBody>
      </p:sp>
      <p:cxnSp>
        <p:nvCxnSpPr>
          <p:cNvPr id="12" name="直接连接符 11">
            <a:extLst>
              <a:ext uri="{FF2B5EF4-FFF2-40B4-BE49-F238E27FC236}">
                <a16:creationId xmlns:a16="http://schemas.microsoft.com/office/drawing/2014/main" id="{4BCD0601-ACA3-D133-DC4A-ED50F10A59AF}"/>
              </a:ext>
            </a:extLst>
          </p:cNvPr>
          <p:cNvCxnSpPr>
            <a:cxnSpLocks/>
          </p:cNvCxnSpPr>
          <p:nvPr/>
        </p:nvCxnSpPr>
        <p:spPr>
          <a:xfrm rot="5400000" flipH="1">
            <a:off x="6479641" y="1150811"/>
            <a:ext cx="0" cy="1180045"/>
          </a:xfrm>
          <a:prstGeom prst="line">
            <a:avLst/>
          </a:prstGeom>
          <a:noFill/>
          <a:ln w="244475">
            <a:gradFill flip="none" rotWithShape="1">
              <a:gsLst>
                <a:gs pos="0">
                  <a:schemeClr val="accent1">
                    <a:alpha val="0"/>
                  </a:schemeClr>
                </a:gs>
                <a:gs pos="100000">
                  <a:schemeClr val="accent1">
                    <a:alpha val="64000"/>
                  </a:schemeClr>
                </a:gs>
              </a:gsLst>
              <a:lin ang="16200000" scaled="1"/>
              <a:tileRect/>
            </a:gradFill>
          </a:ln>
          <a:effectLst>
            <a:softEdge rad="76200"/>
          </a:effectLst>
        </p:spPr>
        <p:style>
          <a:lnRef idx="2">
            <a:schemeClr val="accent1">
              <a:shade val="50000"/>
            </a:schemeClr>
          </a:lnRef>
          <a:fillRef idx="1">
            <a:schemeClr val="accent1"/>
          </a:fillRef>
          <a:effectRef idx="0">
            <a:schemeClr val="accent1"/>
          </a:effectRef>
          <a:fontRef idx="minor">
            <a:schemeClr val="lt1"/>
          </a:fontRef>
        </p:style>
      </p:cxnSp>
      <p:grpSp>
        <p:nvGrpSpPr>
          <p:cNvPr id="15" name="组合 14">
            <a:extLst>
              <a:ext uri="{FF2B5EF4-FFF2-40B4-BE49-F238E27FC236}">
                <a16:creationId xmlns:a16="http://schemas.microsoft.com/office/drawing/2014/main" id="{BB7845C8-7411-1062-7DF9-28700475517F}"/>
              </a:ext>
            </a:extLst>
          </p:cNvPr>
          <p:cNvGrpSpPr/>
          <p:nvPr/>
        </p:nvGrpSpPr>
        <p:grpSpPr>
          <a:xfrm>
            <a:off x="-12700" y="6823868"/>
            <a:ext cx="12204700" cy="0"/>
            <a:chOff x="-12700" y="6845300"/>
            <a:chExt cx="12204700" cy="0"/>
          </a:xfrm>
        </p:grpSpPr>
        <p:cxnSp>
          <p:nvCxnSpPr>
            <p:cNvPr id="16" name="直接连接符 15">
              <a:extLst>
                <a:ext uri="{FF2B5EF4-FFF2-40B4-BE49-F238E27FC236}">
                  <a16:creationId xmlns:a16="http://schemas.microsoft.com/office/drawing/2014/main" id="{882F1281-FB59-0E30-DD5D-0C1F62DF1664}"/>
                </a:ext>
              </a:extLst>
            </p:cNvPr>
            <p:cNvCxnSpPr/>
            <p:nvPr/>
          </p:nvCxnSpPr>
          <p:spPr>
            <a:xfrm>
              <a:off x="-12700" y="6845300"/>
              <a:ext cx="9550400"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525B3FB8-847C-C229-5849-9BCE28A7BBB0}"/>
                </a:ext>
              </a:extLst>
            </p:cNvPr>
            <p:cNvCxnSpPr>
              <a:cxnSpLocks/>
            </p:cNvCxnSpPr>
            <p:nvPr/>
          </p:nvCxnSpPr>
          <p:spPr>
            <a:xfrm>
              <a:off x="9537700" y="6845300"/>
              <a:ext cx="26543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9" name="直接连接符 18">
            <a:extLst>
              <a:ext uri="{FF2B5EF4-FFF2-40B4-BE49-F238E27FC236}">
                <a16:creationId xmlns:a16="http://schemas.microsoft.com/office/drawing/2014/main" id="{0E28D4D0-8B02-2B65-1E5E-AB2A21D7C539}"/>
              </a:ext>
            </a:extLst>
          </p:cNvPr>
          <p:cNvCxnSpPr>
            <a:cxnSpLocks/>
          </p:cNvCxnSpPr>
          <p:nvPr/>
        </p:nvCxnSpPr>
        <p:spPr>
          <a:xfrm rot="5400000">
            <a:off x="1451187" y="5168006"/>
            <a:ext cx="0" cy="1294910"/>
          </a:xfrm>
          <a:prstGeom prst="line">
            <a:avLst/>
          </a:prstGeom>
          <a:ln w="60325" cap="rnd">
            <a:gradFill>
              <a:gsLst>
                <a:gs pos="39100">
                  <a:schemeClr val="accent1">
                    <a:lumMod val="60000"/>
                    <a:lumOff val="40000"/>
                    <a:alpha val="47000"/>
                  </a:schemeClr>
                </a:gs>
                <a:gs pos="0">
                  <a:schemeClr val="accent1">
                    <a:lumMod val="60000"/>
                    <a:lumOff val="40000"/>
                  </a:schemeClr>
                </a:gs>
                <a:gs pos="100000">
                  <a:schemeClr val="accent1">
                    <a:lumMod val="60000"/>
                    <a:lumOff val="4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9786829"/>
      </p:ext>
    </p:extLst>
  </p:cSld>
  <p:clrMapOvr>
    <a:masterClrMapping/>
  </p:clrMapOvr>
  <mc:AlternateContent xmlns:mc="http://schemas.openxmlformats.org/markup-compatibility/2006" xmlns:p14="http://schemas.microsoft.com/office/powerpoint/2010/main">
    <mc:Choice Requires="p14">
      <p:transition p14:dur="0"/>
    </mc:Choice>
    <mc:Fallback xmlns:a14="http://schemas.microsoft.com/office/drawing/2010/main" xmlns:a16="http://schemas.microsoft.com/office/drawing/2014/main"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Presentation"/>
</p:tagLst>
</file>

<file path=ppt/tags/tag10.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11.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164360"/>
  <p:tag name="KSO_WM_UNIT_TYPE" val="l_h_g"/>
  <p:tag name="KSO_WM_UNIT_INDEX" val="1_1_1"/>
  <p:tag name="KSO_WM_UNIT_ID" val="custom20164360_17*l_h_g*1_1_1"/>
  <p:tag name="KSO_WM_UNIT_LAYERLEVEL" val="1_1_1"/>
  <p:tag name="KSO_WM_UNIT_VALUE" val="8"/>
  <p:tag name="KSO_WM_UNIT_HIGHLIGHT" val="0"/>
  <p:tag name="KSO_WM_UNIT_COMPATIBLE" val="1"/>
  <p:tag name="KSO_WM_UNIT_CLEAR" val="0"/>
  <p:tag name="KSO_WM_UNIT_PRESET_TEXT_INDEX" val="3"/>
  <p:tag name="KSO_WM_UNIT_RELATE_UNITID" val="custom20164360_17*l_h_f*1_1_1"/>
  <p:tag name="KSO_WM_UNIT_PRESET_TEXT_LEN" val="12"/>
  <p:tag name="KSO_WM_UNIT_BIND_DECORATION_IDS" val="custom20164360_17*l_i*1_5;custom20164360_17*l_i*1_6"/>
  <p:tag name="KSO_WM_DIAGRAM_GROUP_CODE" val="l1-3"/>
  <p:tag name="KSO_WM_UNIT_FILL_FORE_SCHEMECOLOR_INDEX" val="14"/>
  <p:tag name="KSO_WM_UNIT_FILL_TYPE" val="1"/>
  <p:tag name="KSO_WM_UNIT_TEXT_FILL_FORE_SCHEMECOLOR_INDEX" val="5"/>
  <p:tag name="KSO_WM_UNIT_TEXT_FILL_TYPE" val="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164360"/>
  <p:tag name="KSO_WM_UNIT_TYPE" val="l_h_g"/>
  <p:tag name="KSO_WM_UNIT_INDEX" val="1_1_1"/>
  <p:tag name="KSO_WM_UNIT_ID" val="custom20164360_17*l_h_g*1_1_1"/>
  <p:tag name="KSO_WM_UNIT_LAYERLEVEL" val="1_1_1"/>
  <p:tag name="KSO_WM_UNIT_VALUE" val="8"/>
  <p:tag name="KSO_WM_UNIT_HIGHLIGHT" val="0"/>
  <p:tag name="KSO_WM_UNIT_COMPATIBLE" val="1"/>
  <p:tag name="KSO_WM_UNIT_CLEAR" val="0"/>
  <p:tag name="KSO_WM_UNIT_PRESET_TEXT_INDEX" val="3"/>
  <p:tag name="KSO_WM_UNIT_RELATE_UNITID" val="custom20164360_17*l_h_f*1_1_1"/>
  <p:tag name="KSO_WM_UNIT_PRESET_TEXT_LEN" val="12"/>
  <p:tag name="KSO_WM_UNIT_BIND_DECORATION_IDS" val="custom20164360_17*l_i*1_5;custom20164360_17*l_i*1_6"/>
  <p:tag name="KSO_WM_DIAGRAM_GROUP_CODE" val="l1-3"/>
  <p:tag name="KSO_WM_UNIT_FILL_FORE_SCHEMECOLOR_INDEX" val="14"/>
  <p:tag name="KSO_WM_UNIT_FILL_TYPE" val="1"/>
  <p:tag name="KSO_WM_UNIT_TEXT_FILL_FORE_SCHEMECOLOR_INDEX" val="5"/>
  <p:tag name="KSO_WM_UNIT_TEXT_FILL_TYPE" val="1"/>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164360"/>
  <p:tag name="KSO_WM_UNIT_TYPE" val="l_h_g"/>
  <p:tag name="KSO_WM_UNIT_INDEX" val="1_1_1"/>
  <p:tag name="KSO_WM_UNIT_ID" val="custom20164360_17*l_h_g*1_1_1"/>
  <p:tag name="KSO_WM_UNIT_LAYERLEVEL" val="1_1_1"/>
  <p:tag name="KSO_WM_UNIT_VALUE" val="8"/>
  <p:tag name="KSO_WM_UNIT_HIGHLIGHT" val="0"/>
  <p:tag name="KSO_WM_UNIT_COMPATIBLE" val="1"/>
  <p:tag name="KSO_WM_UNIT_CLEAR" val="0"/>
  <p:tag name="KSO_WM_UNIT_PRESET_TEXT_INDEX" val="3"/>
  <p:tag name="KSO_WM_UNIT_RELATE_UNITID" val="custom20164360_17*l_h_f*1_1_1"/>
  <p:tag name="KSO_WM_UNIT_PRESET_TEXT_LEN" val="12"/>
  <p:tag name="KSO_WM_UNIT_BIND_DECORATION_IDS" val="custom20164360_17*l_i*1_5;custom20164360_17*l_i*1_6"/>
  <p:tag name="KSO_WM_DIAGRAM_GROUP_CODE" val="l1-3"/>
  <p:tag name="KSO_WM_UNIT_FILL_FORE_SCHEMECOLOR_INDEX" val="14"/>
  <p:tag name="KSO_WM_UNIT_FILL_TYPE" val="1"/>
  <p:tag name="KSO_WM_UNIT_TEXT_FILL_FORE_SCHEMECOLOR_INDEX" val="5"/>
  <p:tag name="KSO_WM_UNIT_TEX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SHADOWSIZE" val="100"/>
</p:tagLst>
</file>

<file path=ppt/tags/tag19.xml><?xml version="1.0" encoding="utf-8"?>
<p:tagLst xmlns:a="http://schemas.openxmlformats.org/drawingml/2006/main" xmlns:r="http://schemas.openxmlformats.org/officeDocument/2006/relationships" xmlns:p="http://schemas.openxmlformats.org/presentationml/2006/main">
  <p:tag name="SHADOWSIZE" val="100"/>
</p:tagLst>
</file>

<file path=ppt/tags/tag2.xml><?xml version="1.0" encoding="utf-8"?>
<p:tagLst xmlns:a="http://schemas.openxmlformats.org/drawingml/2006/main" xmlns:r="http://schemas.openxmlformats.org/officeDocument/2006/relationships" xmlns:p="http://schemas.openxmlformats.org/presentationml/2006/main">
  <p:tag name="PA" val="v5.2.9"/>
  <p:tag name="RESOURCELIBID_ANIM" val="462"/>
</p:tagLst>
</file>

<file path=ppt/tags/tag20.xml><?xml version="1.0" encoding="utf-8"?>
<p:tagLst xmlns:a="http://schemas.openxmlformats.org/drawingml/2006/main" xmlns:r="http://schemas.openxmlformats.org/officeDocument/2006/relationships" xmlns:p="http://schemas.openxmlformats.org/presentationml/2006/main">
  <p:tag name="SHADOWSIZE" val="100"/>
</p:tagLst>
</file>

<file path=ppt/tags/tag21.xml><?xml version="1.0" encoding="utf-8"?>
<p:tagLst xmlns:a="http://schemas.openxmlformats.org/drawingml/2006/main" xmlns:r="http://schemas.openxmlformats.org/officeDocument/2006/relationships" xmlns:p="http://schemas.openxmlformats.org/presentationml/2006/main">
  <p:tag name="SHADOWSIZE" val="100"/>
</p:tagLst>
</file>

<file path=ppt/tags/tag22.xml><?xml version="1.0" encoding="utf-8"?>
<p:tagLst xmlns:a="http://schemas.openxmlformats.org/drawingml/2006/main" xmlns:r="http://schemas.openxmlformats.org/officeDocument/2006/relationships" xmlns:p="http://schemas.openxmlformats.org/presentationml/2006/main">
  <p:tag name="SHADOWSIZE" val="100"/>
</p:tagLst>
</file>

<file path=ppt/tags/tag23.xml><?xml version="1.0" encoding="utf-8"?>
<p:tagLst xmlns:a="http://schemas.openxmlformats.org/drawingml/2006/main" xmlns:r="http://schemas.openxmlformats.org/officeDocument/2006/relationships" xmlns:p="http://schemas.openxmlformats.org/presentationml/2006/main">
  <p:tag name="SHADOWSIZE" val="100"/>
</p:tagLst>
</file>

<file path=ppt/tags/tag24.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41.75"/>
  <p:tag name="WIDTH" val="231.6641"/>
  <p:tag name="LEFT" val="54.75"/>
  <p:tag name="TOP" val="115.7498"/>
</p:tagLst>
</file>

<file path=ppt/tags/tag25.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41.75"/>
  <p:tag name="WIDTH" val="219.2809"/>
  <p:tag name="LEFT" val="275.3451"/>
  <p:tag name="TOP" val="116.0178"/>
</p:tagLst>
</file>

<file path=ppt/tags/tag26.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98.64008"/>
  <p:tag name="TOP" val="187.6251"/>
</p:tagLst>
</file>

<file path=ppt/tags/tag2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29.08126"/>
  <p:tag name="WIDTH" val="145.0583"/>
  <p:tag name="LEFT" val="99.96827"/>
  <p:tag name="TOP" val="188.6993"/>
</p:tagLst>
</file>

<file path=ppt/tags/tag28.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171.1693"/>
  <p:tag name="TOP" val="224.0609"/>
</p:tagLst>
</file>

<file path=ppt/tags/tag29.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98.64008"/>
  <p:tag name="TOP" val="278.1882"/>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29.08126"/>
  <p:tag name="WIDTH" val="145.0583"/>
  <p:tag name="LEFT" val="98.64016"/>
  <p:tag name="TOP" val="279.7174"/>
</p:tagLst>
</file>

<file path=ppt/tags/tag31.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98.64016"/>
  <p:tag name="TOP" val="368.7511"/>
</p:tagLst>
</file>

<file path=ppt/tags/tag32.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171.1693"/>
  <p:tag name="TOP" val="314.6239"/>
</p:tagLst>
</file>

<file path=ppt/tags/tag3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9.749921"/>
  <p:tag name="WIDTH" val="5.749291"/>
  <p:tag name="LEFT" val="485.625"/>
  <p:tag name="TOP" val="130.5001"/>
</p:tagLst>
</file>

<file path=ppt/tags/tag34.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182.4446"/>
  <p:tag name="WIDTH" val="72.93102"/>
  <p:tag name="LEFT" val="238.4538"/>
  <p:tag name="TOP" val="201.4307"/>
</p:tagLst>
</file>

<file path=ppt/tags/tag35.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9.749921"/>
  <p:tag name="WIDTH" val="5.749291"/>
  <p:tag name="LEFT" val="275.1295"/>
  <p:tag name="TOP" val="131.7499"/>
</p:tagLst>
</file>

<file path=ppt/tags/tag36.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311.3848"/>
  <p:tag name="TOP" val="187.6251"/>
</p:tagLst>
</file>

<file path=ppt/tags/tag37.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383.914"/>
  <p:tag name="TOP" val="224.0609"/>
</p:tagLst>
</file>

<file path=ppt/tags/tag38.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311.3848"/>
  <p:tag name="TOP" val="278.1882"/>
</p:tagLst>
</file>

<file path=ppt/tags/tag39.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383.914"/>
  <p:tag name="TOP" val="314.6239"/>
</p:tagLst>
</file>

<file path=ppt/tags/tag4.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40.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311.3848"/>
  <p:tag name="TOP" val="368.7511"/>
</p:tagLst>
</file>

<file path=ppt/tags/tag41.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41.75"/>
  <p:tag name="WIDTH" val="224.381"/>
  <p:tag name="LEFT" val="483.5861"/>
  <p:tag name="TOP" val="116.3519"/>
</p:tagLst>
</file>

<file path=ppt/tags/tag42.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9.749921"/>
  <p:tag name="WIDTH" val="5.749291"/>
  <p:tag name="LEFT" val="697.869"/>
  <p:tag name="TOP" val="130.5001"/>
</p:tagLst>
</file>

<file path=ppt/tags/tag4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182.4446"/>
  <p:tag name="WIDTH" val="72.93102"/>
  <p:tag name="LEFT" val="450.7144"/>
  <p:tag name="TOP" val="201.4307"/>
</p:tagLst>
</file>

<file path=ppt/tags/tag44.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523.6454"/>
  <p:tag name="TOP" val="187.6251"/>
</p:tagLst>
</file>

<file path=ppt/tags/tag45.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596.1746"/>
  <p:tag name="TOP" val="224.0609"/>
</p:tagLst>
</file>

<file path=ppt/tags/tag46.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523.6454"/>
  <p:tag name="TOP" val="278.1882"/>
</p:tagLst>
</file>

<file path=ppt/tags/tag47.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596.1746"/>
  <p:tag name="TOP" val="314.6239"/>
</p:tagLst>
</file>

<file path=ppt/tags/tag48.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523.6454"/>
  <p:tag name="TOP" val="368.7511"/>
</p:tagLst>
</file>

<file path=ppt/tags/tag49.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596.1746"/>
  <p:tag name="TOP" val="402.5114"/>
</p:tagLst>
</file>

<file path=ppt/tags/tag5.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50.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523.6454"/>
  <p:tag name="TOP" val="455.6386"/>
</p:tagLst>
</file>

<file path=ppt/tags/tag51.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268.0135"/>
  <p:tag name="WIDTH" val="72.93102"/>
  <p:tag name="LEFT" val="664.2781"/>
  <p:tag name="TOP" val="202.7496"/>
</p:tagLst>
</file>

<file path=ppt/tags/tag52.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41.75"/>
  <p:tag name="WIDTH" val="224.381"/>
  <p:tag name="LEFT" val="697.8691"/>
  <p:tag name="TOP" val="116.3519"/>
</p:tagLst>
</file>

<file path=ppt/tags/tag5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9.749921"/>
  <p:tag name="WIDTH" val="5.749291"/>
  <p:tag name="LEFT" val="912.152"/>
  <p:tag name="TOP" val="132.3519"/>
</p:tagLst>
</file>

<file path=ppt/tags/tag54.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737.5303"/>
  <p:tag name="TOP" val="187.6251"/>
</p:tagLst>
</file>

<file path=ppt/tags/tag55.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810.0595"/>
  <p:tag name="TOP" val="224.0609"/>
</p:tagLst>
</file>

<file path=ppt/tags/tag56.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737.5303"/>
  <p:tag name="TOP" val="278.1882"/>
</p:tagLst>
</file>

<file path=ppt/tags/tag57.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810.0595"/>
  <p:tag name="TOP" val="314.6239"/>
</p:tagLst>
</file>

<file path=ppt/tags/tag58.xml><?xml version="1.0" encoding="utf-8"?>
<p:tagLst xmlns:a="http://schemas.openxmlformats.org/drawingml/2006/main" xmlns:r="http://schemas.openxmlformats.org/officeDocument/2006/relationships" xmlns:p="http://schemas.openxmlformats.org/presentationml/2006/main">
  <p:tag name="ADJUSTMENTS" val="15.12449"/>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24898"/>
  <p:tag name="WIDTH" val="145.0584"/>
  <p:tag name="LEFT" val="737.5303"/>
  <p:tag name="TOP" val="368.7511"/>
</p:tagLst>
</file>

<file path=ppt/tags/tag59.xml><?xml version="1.0" encoding="utf-8"?>
<p:tagLst xmlns:a="http://schemas.openxmlformats.org/drawingml/2006/main" xmlns:r="http://schemas.openxmlformats.org/officeDocument/2006/relationships" xmlns:p="http://schemas.openxmlformats.org/presentationml/2006/main">
  <p:tag name="ADJUSTMENTS" val="15.16535"/>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30.33071"/>
  <p:tag name="WIDTH" val="186.1228"/>
  <p:tag name="LEFT" val="717.2871"/>
  <p:tag name="TOP" val="455.6385"/>
</p:tagLst>
</file>

<file path=ppt/tags/tag6.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60.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47.94055"/>
  <p:tag name="WIDTH" val="0"/>
  <p:tag name="LEFT" val="810.0595"/>
  <p:tag name="TOP" val="404.1054"/>
</p:tagLst>
</file>

<file path=ppt/tags/tag61.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4.87496"/>
  <p:tag name="WIDTH" val="5.749291"/>
  <p:tag name="LEFT" val="912.152"/>
  <p:tag name="TOP" val="137.2269"/>
</p:tagLst>
</file>

<file path=ppt/tags/tag62.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4.87496"/>
  <p:tag name="WIDTH" val="5.749291"/>
  <p:tag name="LEFT" val="912.152"/>
  <p:tag name="TOP" val="132.3519"/>
</p:tagLst>
</file>

<file path=ppt/tags/tag63.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18.23276"/>
  <p:tag name="WIDTH" val="18.23276"/>
  <p:tag name="LEFT" val="682.5108"/>
  <p:tag name="TOP" val="452.5303"/>
</p:tagLst>
</file>

<file path=ppt/tags/tag64.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0"/>
  <p:tag name="WIDTH" val="12.5774"/>
  <p:tag name="LEFT" val="669.9334"/>
  <p:tag name="TOP" val="470.7631"/>
</p:tagLst>
</file>

<file path=ppt/tags/tag65.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18.23268"/>
  <p:tag name="WIDTH" val="18.23268"/>
  <p:tag name="LEFT" val="700.7437"/>
  <p:tag name="TOP" val="202.7496"/>
</p:tagLst>
</file>

<file path=ppt/tags/tag66.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0"/>
  <p:tag name="WIDTH" val="16.07559"/>
  <p:tag name="LEFT" val="718.4772"/>
  <p:tag name="TOP" val="202.7496"/>
</p:tagLst>
</file>

<file path=ppt/tags/tag67.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233.1428"/>
  <p:tag name="WIDTH" val="0"/>
  <p:tag name="LEFT" val="700.7435"/>
  <p:tag name="TOP" val="220.9823"/>
</p:tagLst>
</file>

<file path=ppt/tags/tag68.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18.23268"/>
  <p:tag name="WIDTH" val="18.23268"/>
  <p:tag name="LEFT" val="487.18"/>
  <p:tag name="TOP" val="201.4307"/>
</p:tagLst>
</file>

<file path=ppt/tags/tag69.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0"/>
  <p:tag name="WIDTH" val="16.07559"/>
  <p:tag name="LEFT" val="504.9135"/>
  <p:tag name="TOP" val="201.4307"/>
</p:tagLst>
</file>

<file path=ppt/tags/tag7.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70.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146.5791"/>
  <p:tag name="WIDTH" val="0"/>
  <p:tag name="LEFT" val="487.1799"/>
  <p:tag name="TOP" val="219.0635"/>
</p:tagLst>
</file>

<file path=ppt/tags/tag71.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18.23276"/>
  <p:tag name="WIDTH" val="18.23276"/>
  <p:tag name="LEFT" val="468.9471"/>
  <p:tag name="TOP" val="365.6426"/>
</p:tagLst>
</file>

<file path=ppt/tags/tag72.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0"/>
  <p:tag name="WIDTH" val="12.5774"/>
  <p:tag name="LEFT" val="456.3697"/>
  <p:tag name="TOP" val="383.8754"/>
</p:tagLst>
</file>

<file path=ppt/tags/tag7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4.87496"/>
  <p:tag name="WIDTH" val="5.749291"/>
  <p:tag name="LEFT" val="697.869"/>
  <p:tag name="TOP" val="135.375"/>
</p:tagLst>
</file>

<file path=ppt/tags/tag74.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4.87496"/>
  <p:tag name="WIDTH" val="5.749291"/>
  <p:tag name="LEFT" val="697.869"/>
  <p:tag name="TOP" val="130.5001"/>
</p:tagLst>
</file>

<file path=ppt/tags/tag75.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4.87496"/>
  <p:tag name="WIDTH" val="5.749291"/>
  <p:tag name="LEFT" val="275.1295"/>
  <p:tag name="TOP" val="136.6249"/>
</p:tagLst>
</file>

<file path=ppt/tags/tag76.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4.87496"/>
  <p:tag name="WIDTH" val="5.749291"/>
  <p:tag name="LEFT" val="275.1295"/>
  <p:tag name="TOP" val="131.7499"/>
</p:tagLst>
</file>

<file path=ppt/tags/tag7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18.23268"/>
  <p:tag name="WIDTH" val="18.23268"/>
  <p:tag name="LEFT" val="274.9194"/>
  <p:tag name="TOP" val="201.4307"/>
</p:tagLst>
</file>

<file path=ppt/tags/tag78.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0"/>
  <p:tag name="WIDTH" val="16.07559"/>
  <p:tag name="LEFT" val="292.6529"/>
  <p:tag name="TOP" val="201.4307"/>
</p:tagLst>
</file>

<file path=ppt/tags/tag79.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146.5791"/>
  <p:tag name="WIDTH" val="0"/>
  <p:tag name="LEFT" val="274.9193"/>
  <p:tag name="TOP" val="219.0635"/>
</p:tagLst>
</file>

<file path=ppt/tags/tag8.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80.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1"/>
  <p:tag name="HEIGHT" val="18.23276"/>
  <p:tag name="WIDTH" val="18.23276"/>
  <p:tag name="LEFT" val="256.6865"/>
  <p:tag name="TOP" val="365.6426"/>
</p:tagLst>
</file>

<file path=ppt/tags/tag81.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1"/>
  <p:tag name="HEIGHT" val="0"/>
  <p:tag name="WIDTH" val="12.5774"/>
  <p:tag name="LEFT" val="244.1091"/>
  <p:tag name="TOP" val="383.8754"/>
</p:tagLst>
</file>

<file path=ppt/tags/tag82.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4.87496"/>
  <p:tag name="WIDTH" val="5.749291"/>
  <p:tag name="LEFT" val="485.625"/>
  <p:tag name="TOP" val="135.375"/>
</p:tagLst>
</file>

<file path=ppt/tags/tag8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0.5"/>
  <p:tag name="HEIGHT" val="4.87496"/>
  <p:tag name="WIDTH" val="5.749291"/>
  <p:tag name="LEFT" val="485.625"/>
  <p:tag name="TOP" val="130.5001"/>
</p:tagLst>
</file>

<file path=ppt/tags/tag84.xml><?xml version="1.0" encoding="utf-8"?>
<p:tagLst xmlns:a="http://schemas.openxmlformats.org/drawingml/2006/main" xmlns:r="http://schemas.openxmlformats.org/officeDocument/2006/relationships" xmlns:p="http://schemas.openxmlformats.org/presentationml/2006/main">
  <p:tag name="PA" val="v4.1.3"/>
</p:tagLst>
</file>

<file path=ppt/tags/tag85.xml><?xml version="1.0" encoding="utf-8"?>
<p:tagLst xmlns:a="http://schemas.openxmlformats.org/drawingml/2006/main" xmlns:r="http://schemas.openxmlformats.org/officeDocument/2006/relationships" xmlns:p="http://schemas.openxmlformats.org/presentationml/2006/main">
  <p:tag name="PA" val="v4.1.3"/>
</p:tagLst>
</file>

<file path=ppt/tags/tag86.xml><?xml version="1.0" encoding="utf-8"?>
<p:tagLst xmlns:a="http://schemas.openxmlformats.org/drawingml/2006/main" xmlns:r="http://schemas.openxmlformats.org/officeDocument/2006/relationships" xmlns:p="http://schemas.openxmlformats.org/presentationml/2006/main">
  <p:tag name="PA" val="v4.1.3"/>
</p:tagLst>
</file>

<file path=ppt/tags/tag87.xml><?xml version="1.0" encoding="utf-8"?>
<p:tagLst xmlns:a="http://schemas.openxmlformats.org/drawingml/2006/main" xmlns:r="http://schemas.openxmlformats.org/officeDocument/2006/relationships" xmlns:p="http://schemas.openxmlformats.org/presentationml/2006/main">
  <p:tag name="PA" val="v4.1.3"/>
</p:tagLst>
</file>

<file path=ppt/tags/tag88.xml><?xml version="1.0" encoding="utf-8"?>
<p:tagLst xmlns:a="http://schemas.openxmlformats.org/drawingml/2006/main" xmlns:r="http://schemas.openxmlformats.org/officeDocument/2006/relationships" xmlns:p="http://schemas.openxmlformats.org/presentationml/2006/main">
  <p:tag name="PA" val="v5.2.9"/>
  <p:tag name="RESOURCELIBID_ANIM" val="462"/>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90.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91.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92.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93.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94.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ags/tag95.xml><?xml version="1.0" encoding="utf-8"?>
<p:tagLst xmlns:a="http://schemas.openxmlformats.org/drawingml/2006/main" xmlns:r="http://schemas.openxmlformats.org/officeDocument/2006/relationships" xmlns:p="http://schemas.openxmlformats.org/presentationml/2006/main">
  <p:tag name="PA" val="v5.2.9"/>
  <p:tag name="RESOURCELIBID_ANIM" val="462"/>
  <p:tag name="SHADOWSIZE" val="100"/>
</p:tagLst>
</file>

<file path=ppt/theme/theme1.xml><?xml version="1.0" encoding="utf-8"?>
<a:theme xmlns:a="http://schemas.openxmlformats.org/drawingml/2006/main" name="Office主题">
  <a:themeElements>
    <a:clrScheme name="51模板1">
      <a:dk1>
        <a:sysClr val="windowText" lastClr="000000"/>
      </a:dk1>
      <a:lt1>
        <a:sysClr val="window" lastClr="FFFFFF"/>
      </a:lt1>
      <a:dk2>
        <a:srgbClr val="696464"/>
      </a:dk2>
      <a:lt2>
        <a:srgbClr val="E9E5DC"/>
      </a:lt2>
      <a:accent1>
        <a:srgbClr val="ECAD47"/>
      </a:accent1>
      <a:accent2>
        <a:srgbClr val="102241"/>
      </a:accent2>
      <a:accent3>
        <a:srgbClr val="A28E6A"/>
      </a:accent3>
      <a:accent4>
        <a:srgbClr val="956251"/>
      </a:accent4>
      <a:accent5>
        <a:srgbClr val="918485"/>
      </a:accent5>
      <a:accent6>
        <a:srgbClr val="855D5D"/>
      </a:accent6>
      <a:hlink>
        <a:srgbClr val="CC9900"/>
      </a:hlink>
      <a:folHlink>
        <a:srgbClr val="96A9A9"/>
      </a:folHlink>
    </a:clrScheme>
    <a:fontScheme name="自定义 2">
      <a:majorFont>
        <a:latin typeface="OPPOSans B"/>
        <a:ea typeface="思源宋体 CN Heavy"/>
        <a:cs typeface=""/>
      </a:majorFont>
      <a:minorFont>
        <a:latin typeface="OPPOSans B"/>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7696</TotalTime>
  <Words>903</Words>
  <Application>Microsoft Office PowerPoint</Application>
  <PresentationFormat>宽屏</PresentationFormat>
  <Paragraphs>201</Paragraphs>
  <Slides>19</Slides>
  <Notes>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19</vt:i4>
      </vt:variant>
    </vt:vector>
  </HeadingPairs>
  <TitlesOfParts>
    <vt:vector size="36" baseType="lpstr">
      <vt:lpstr>OPPOSans B</vt: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思源宋体 CN Heavy</vt:lpstr>
      <vt:lpstr>Arial</vt:lpstr>
      <vt:lpstr>Bahnschrift SemiBold</vt:lpstr>
      <vt:lpstr>Bahnschrift SemiLight</vt:lpstr>
      <vt:lpstr>Montserrat</vt:lpstr>
      <vt:lpstr>Montserrat ExtraBold</vt:lpstr>
      <vt:lpstr>Segoe UI Light</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深蓝色房地产研究报告ppt模板</dc:title>
  <dc:creator>©1.01的N次方</dc:creator>
  <cp:keywords>P界达人</cp:keywords>
  <dc:description>51PPT模板网，幻灯片演示模板及素材免费下载！_x000d_
51PPT模板网 唯一访问网址：www.51pptmoban.com</dc:description>
  <cp:lastModifiedBy>51pptmoban .com</cp:lastModifiedBy>
  <cp:revision>247</cp:revision>
  <dcterms:created xsi:type="dcterms:W3CDTF">2017-08-02T01:18:33Z</dcterms:created>
  <dcterms:modified xsi:type="dcterms:W3CDTF">2023-11-21T14:42:14Z</dcterms:modified>
  <cp:contentStatus>深蓝色房地产研究报告ppt模板，www.51pptmoban.com</cp:contentStatus>
  <cp:version>51pptmoban.com（V51-112104版）</cp:version>
</cp:coreProperties>
</file>