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1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04040"/>
    <a:srgbClr val="000000"/>
    <a:srgbClr val="39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182" y="690"/>
      </p:cViewPr>
      <p:guideLst>
        <p:guide pos="431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74557-D96B-4429-94C3-FAD2860F6744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CEB50-A22A-43FC-9855-330F1FDC77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523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37C14D3-B4BA-9532-C216-A88D72156422}"/>
              </a:ext>
            </a:extLst>
          </p:cNvPr>
          <p:cNvSpPr/>
          <p:nvPr userDrawn="1"/>
        </p:nvSpPr>
        <p:spPr>
          <a:xfrm flipH="1">
            <a:off x="7670130" y="1"/>
            <a:ext cx="4521870" cy="6858000"/>
          </a:xfrm>
          <a:custGeom>
            <a:avLst/>
            <a:gdLst>
              <a:gd name="connsiteX0" fmla="*/ 0 w 4521870"/>
              <a:gd name="connsiteY0" fmla="*/ 0 h 6858000"/>
              <a:gd name="connsiteX1" fmla="*/ 4521869 w 4521870"/>
              <a:gd name="connsiteY1" fmla="*/ 0 h 6858000"/>
              <a:gd name="connsiteX2" fmla="*/ 4417682 w 4521870"/>
              <a:gd name="connsiteY2" fmla="*/ 256321 h 6858000"/>
              <a:gd name="connsiteX3" fmla="*/ 3849771 w 4521870"/>
              <a:gd name="connsiteY3" fmla="*/ 3428999 h 6858000"/>
              <a:gd name="connsiteX4" fmla="*/ 4417682 w 4521870"/>
              <a:gd name="connsiteY4" fmla="*/ 6601678 h 6858000"/>
              <a:gd name="connsiteX5" fmla="*/ 4521870 w 4521870"/>
              <a:gd name="connsiteY5" fmla="*/ 6858000 h 6858000"/>
              <a:gd name="connsiteX6" fmla="*/ 0 w 45218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1870" h="6858000">
                <a:moveTo>
                  <a:pt x="0" y="0"/>
                </a:moveTo>
                <a:lnTo>
                  <a:pt x="4521869" y="0"/>
                </a:lnTo>
                <a:lnTo>
                  <a:pt x="4417682" y="256321"/>
                </a:lnTo>
                <a:cubicBezTo>
                  <a:pt x="4055500" y="1199441"/>
                  <a:pt x="3849771" y="2280235"/>
                  <a:pt x="3849771" y="3428999"/>
                </a:cubicBezTo>
                <a:cubicBezTo>
                  <a:pt x="3849771" y="4577764"/>
                  <a:pt x="4055500" y="5658557"/>
                  <a:pt x="4417682" y="6601678"/>
                </a:cubicBezTo>
                <a:lnTo>
                  <a:pt x="452187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49A7054-B980-9EF1-A3EC-114F147B2297}"/>
              </a:ext>
            </a:extLst>
          </p:cNvPr>
          <p:cNvSpPr/>
          <p:nvPr userDrawn="1"/>
        </p:nvSpPr>
        <p:spPr>
          <a:xfrm flipH="1">
            <a:off x="7143080" y="2206290"/>
            <a:ext cx="2445420" cy="24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05A2747-016C-2B12-6B06-9D859BB144AD}"/>
              </a:ext>
            </a:extLst>
          </p:cNvPr>
          <p:cNvSpPr/>
          <p:nvPr userDrawn="1"/>
        </p:nvSpPr>
        <p:spPr>
          <a:xfrm>
            <a:off x="0" y="0"/>
            <a:ext cx="1087120" cy="1036320"/>
          </a:xfrm>
          <a:custGeom>
            <a:avLst/>
            <a:gdLst>
              <a:gd name="connsiteX0" fmla="*/ 658913 w 1087120"/>
              <a:gd name="connsiteY0" fmla="*/ 0 h 1036320"/>
              <a:gd name="connsiteX1" fmla="*/ 1087120 w 1087120"/>
              <a:gd name="connsiteY1" fmla="*/ 0 h 1036320"/>
              <a:gd name="connsiteX2" fmla="*/ 50800 w 1087120"/>
              <a:gd name="connsiteY2" fmla="*/ 1036320 h 1036320"/>
              <a:gd name="connsiteX3" fmla="*/ 0 w 1087120"/>
              <a:gd name="connsiteY3" fmla="*/ 1033755 h 1036320"/>
              <a:gd name="connsiteX4" fmla="*/ 0 w 1087120"/>
              <a:gd name="connsiteY4" fmla="*/ 602992 h 1036320"/>
              <a:gd name="connsiteX5" fmla="*/ 50800 w 1087120"/>
              <a:gd name="connsiteY5" fmla="*/ 608113 h 1036320"/>
              <a:gd name="connsiteX6" fmla="*/ 658913 w 1087120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" h="1036320">
                <a:moveTo>
                  <a:pt x="658913" y="0"/>
                </a:moveTo>
                <a:lnTo>
                  <a:pt x="1087120" y="0"/>
                </a:lnTo>
                <a:cubicBezTo>
                  <a:pt x="1087120" y="572344"/>
                  <a:pt x="623144" y="1036320"/>
                  <a:pt x="50800" y="1036320"/>
                </a:cubicBezTo>
                <a:lnTo>
                  <a:pt x="0" y="1033755"/>
                </a:lnTo>
                <a:lnTo>
                  <a:pt x="0" y="602992"/>
                </a:lnTo>
                <a:lnTo>
                  <a:pt x="50800" y="608113"/>
                </a:lnTo>
                <a:cubicBezTo>
                  <a:pt x="386652" y="608113"/>
                  <a:pt x="658913" y="335852"/>
                  <a:pt x="6589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1F51F75-543A-45C6-0C22-3BD1E17E1BB2}"/>
              </a:ext>
            </a:extLst>
          </p:cNvPr>
          <p:cNvSpPr/>
          <p:nvPr userDrawn="1"/>
        </p:nvSpPr>
        <p:spPr>
          <a:xfrm>
            <a:off x="0" y="6248022"/>
            <a:ext cx="609600" cy="609978"/>
          </a:xfrm>
          <a:custGeom>
            <a:avLst/>
            <a:gdLst>
              <a:gd name="connsiteX0" fmla="*/ 139700 w 609600"/>
              <a:gd name="connsiteY0" fmla="*/ 0 h 609978"/>
              <a:gd name="connsiteX1" fmla="*/ 609600 w 609600"/>
              <a:gd name="connsiteY1" fmla="*/ 469900 h 609978"/>
              <a:gd name="connsiteX2" fmla="*/ 600054 w 609600"/>
              <a:gd name="connsiteY2" fmla="*/ 564602 h 609978"/>
              <a:gd name="connsiteX3" fmla="*/ 585968 w 609600"/>
              <a:gd name="connsiteY3" fmla="*/ 609978 h 609978"/>
              <a:gd name="connsiteX4" fmla="*/ 0 w 609600"/>
              <a:gd name="connsiteY4" fmla="*/ 609978 h 609978"/>
              <a:gd name="connsiteX5" fmla="*/ 0 w 609600"/>
              <a:gd name="connsiteY5" fmla="*/ 23515 h 609978"/>
              <a:gd name="connsiteX6" fmla="*/ 44999 w 609600"/>
              <a:gd name="connsiteY6" fmla="*/ 9547 h 609978"/>
              <a:gd name="connsiteX7" fmla="*/ 139700 w 609600"/>
              <a:gd name="connsiteY7" fmla="*/ 0 h 60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" h="609978">
                <a:moveTo>
                  <a:pt x="139700" y="0"/>
                </a:moveTo>
                <a:cubicBezTo>
                  <a:pt x="399219" y="0"/>
                  <a:pt x="609600" y="210381"/>
                  <a:pt x="609600" y="469900"/>
                </a:cubicBezTo>
                <a:cubicBezTo>
                  <a:pt x="609600" y="502340"/>
                  <a:pt x="606313" y="534012"/>
                  <a:pt x="600054" y="564602"/>
                </a:cubicBezTo>
                <a:lnTo>
                  <a:pt x="585968" y="609978"/>
                </a:lnTo>
                <a:lnTo>
                  <a:pt x="0" y="609978"/>
                </a:lnTo>
                <a:lnTo>
                  <a:pt x="0" y="23515"/>
                </a:lnTo>
                <a:lnTo>
                  <a:pt x="44999" y="9547"/>
                </a:lnTo>
                <a:cubicBezTo>
                  <a:pt x="75588" y="3287"/>
                  <a:pt x="107260" y="0"/>
                  <a:pt x="1397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16CB0C3-1321-74A2-5864-DF21B0C590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865" y="2251075"/>
            <a:ext cx="2355850" cy="2355850"/>
          </a:xfrm>
          <a:custGeom>
            <a:avLst/>
            <a:gdLst>
              <a:gd name="connsiteX0" fmla="*/ 1177925 w 2355850"/>
              <a:gd name="connsiteY0" fmla="*/ 0 h 2355850"/>
              <a:gd name="connsiteX1" fmla="*/ 2355850 w 2355850"/>
              <a:gd name="connsiteY1" fmla="*/ 1177925 h 2355850"/>
              <a:gd name="connsiteX2" fmla="*/ 1177925 w 2355850"/>
              <a:gd name="connsiteY2" fmla="*/ 2355850 h 2355850"/>
              <a:gd name="connsiteX3" fmla="*/ 0 w 2355850"/>
              <a:gd name="connsiteY3" fmla="*/ 1177925 h 2355850"/>
              <a:gd name="connsiteX4" fmla="*/ 1177925 w 2355850"/>
              <a:gd name="connsiteY4" fmla="*/ 0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850" h="2355850">
                <a:moveTo>
                  <a:pt x="1177925" y="0"/>
                </a:moveTo>
                <a:cubicBezTo>
                  <a:pt x="1828475" y="0"/>
                  <a:pt x="2355850" y="527375"/>
                  <a:pt x="2355850" y="1177925"/>
                </a:cubicBezTo>
                <a:cubicBezTo>
                  <a:pt x="2355850" y="1828475"/>
                  <a:pt x="1828475" y="2355850"/>
                  <a:pt x="1177925" y="2355850"/>
                </a:cubicBezTo>
                <a:cubicBezTo>
                  <a:pt x="527375" y="2355850"/>
                  <a:pt x="0" y="1828475"/>
                  <a:pt x="0" y="1177925"/>
                </a:cubicBezTo>
                <a:cubicBezTo>
                  <a:pt x="0" y="527375"/>
                  <a:pt x="527375" y="0"/>
                  <a:pt x="117792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21363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994377B-ED08-C336-9258-4F2FEA639101}"/>
              </a:ext>
            </a:extLst>
          </p:cNvPr>
          <p:cNvSpPr/>
          <p:nvPr userDrawn="1"/>
        </p:nvSpPr>
        <p:spPr>
          <a:xfrm>
            <a:off x="0" y="1"/>
            <a:ext cx="4521870" cy="6858000"/>
          </a:xfrm>
          <a:custGeom>
            <a:avLst/>
            <a:gdLst>
              <a:gd name="connsiteX0" fmla="*/ 0 w 4521870"/>
              <a:gd name="connsiteY0" fmla="*/ 0 h 6858000"/>
              <a:gd name="connsiteX1" fmla="*/ 4521869 w 4521870"/>
              <a:gd name="connsiteY1" fmla="*/ 0 h 6858000"/>
              <a:gd name="connsiteX2" fmla="*/ 4417682 w 4521870"/>
              <a:gd name="connsiteY2" fmla="*/ 256321 h 6858000"/>
              <a:gd name="connsiteX3" fmla="*/ 3849771 w 4521870"/>
              <a:gd name="connsiteY3" fmla="*/ 3428999 h 6858000"/>
              <a:gd name="connsiteX4" fmla="*/ 4417682 w 4521870"/>
              <a:gd name="connsiteY4" fmla="*/ 6601678 h 6858000"/>
              <a:gd name="connsiteX5" fmla="*/ 4521870 w 4521870"/>
              <a:gd name="connsiteY5" fmla="*/ 6858000 h 6858000"/>
              <a:gd name="connsiteX6" fmla="*/ 0 w 45218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1870" h="6858000">
                <a:moveTo>
                  <a:pt x="0" y="0"/>
                </a:moveTo>
                <a:lnTo>
                  <a:pt x="4521869" y="0"/>
                </a:lnTo>
                <a:lnTo>
                  <a:pt x="4417682" y="256321"/>
                </a:lnTo>
                <a:cubicBezTo>
                  <a:pt x="4055500" y="1199441"/>
                  <a:pt x="3849771" y="2280235"/>
                  <a:pt x="3849771" y="3428999"/>
                </a:cubicBezTo>
                <a:cubicBezTo>
                  <a:pt x="3849771" y="4577764"/>
                  <a:pt x="4055500" y="5658557"/>
                  <a:pt x="4417682" y="6601678"/>
                </a:cubicBezTo>
                <a:lnTo>
                  <a:pt x="452187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CAA8612-96AC-B5C9-8D56-BBD1F9B93953}"/>
              </a:ext>
            </a:extLst>
          </p:cNvPr>
          <p:cNvSpPr/>
          <p:nvPr userDrawn="1"/>
        </p:nvSpPr>
        <p:spPr>
          <a:xfrm>
            <a:off x="2603500" y="2206290"/>
            <a:ext cx="2445420" cy="24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2F751B8-C927-12F6-5049-9A97A4706877}"/>
              </a:ext>
            </a:extLst>
          </p:cNvPr>
          <p:cNvSpPr/>
          <p:nvPr userDrawn="1"/>
        </p:nvSpPr>
        <p:spPr>
          <a:xfrm flipH="1">
            <a:off x="11104880" y="0"/>
            <a:ext cx="1087120" cy="1036320"/>
          </a:xfrm>
          <a:custGeom>
            <a:avLst/>
            <a:gdLst>
              <a:gd name="connsiteX0" fmla="*/ 658913 w 1087120"/>
              <a:gd name="connsiteY0" fmla="*/ 0 h 1036320"/>
              <a:gd name="connsiteX1" fmla="*/ 1087120 w 1087120"/>
              <a:gd name="connsiteY1" fmla="*/ 0 h 1036320"/>
              <a:gd name="connsiteX2" fmla="*/ 50800 w 1087120"/>
              <a:gd name="connsiteY2" fmla="*/ 1036320 h 1036320"/>
              <a:gd name="connsiteX3" fmla="*/ 0 w 1087120"/>
              <a:gd name="connsiteY3" fmla="*/ 1033755 h 1036320"/>
              <a:gd name="connsiteX4" fmla="*/ 0 w 1087120"/>
              <a:gd name="connsiteY4" fmla="*/ 602992 h 1036320"/>
              <a:gd name="connsiteX5" fmla="*/ 50800 w 1087120"/>
              <a:gd name="connsiteY5" fmla="*/ 608113 h 1036320"/>
              <a:gd name="connsiteX6" fmla="*/ 658913 w 1087120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" h="1036320">
                <a:moveTo>
                  <a:pt x="658913" y="0"/>
                </a:moveTo>
                <a:lnTo>
                  <a:pt x="1087120" y="0"/>
                </a:lnTo>
                <a:cubicBezTo>
                  <a:pt x="1087120" y="572344"/>
                  <a:pt x="623144" y="1036320"/>
                  <a:pt x="50800" y="1036320"/>
                </a:cubicBezTo>
                <a:lnTo>
                  <a:pt x="0" y="1033755"/>
                </a:lnTo>
                <a:lnTo>
                  <a:pt x="0" y="602992"/>
                </a:lnTo>
                <a:lnTo>
                  <a:pt x="50800" y="608113"/>
                </a:lnTo>
                <a:cubicBezTo>
                  <a:pt x="386652" y="608113"/>
                  <a:pt x="658913" y="335852"/>
                  <a:pt x="6589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52C4243-BA94-617D-D59F-3078D8E0F955}"/>
              </a:ext>
            </a:extLst>
          </p:cNvPr>
          <p:cNvSpPr/>
          <p:nvPr userDrawn="1"/>
        </p:nvSpPr>
        <p:spPr>
          <a:xfrm flipH="1">
            <a:off x="11582400" y="6248022"/>
            <a:ext cx="609600" cy="609978"/>
          </a:xfrm>
          <a:custGeom>
            <a:avLst/>
            <a:gdLst>
              <a:gd name="connsiteX0" fmla="*/ 139700 w 609600"/>
              <a:gd name="connsiteY0" fmla="*/ 0 h 609978"/>
              <a:gd name="connsiteX1" fmla="*/ 609600 w 609600"/>
              <a:gd name="connsiteY1" fmla="*/ 469900 h 609978"/>
              <a:gd name="connsiteX2" fmla="*/ 600054 w 609600"/>
              <a:gd name="connsiteY2" fmla="*/ 564602 h 609978"/>
              <a:gd name="connsiteX3" fmla="*/ 585968 w 609600"/>
              <a:gd name="connsiteY3" fmla="*/ 609978 h 609978"/>
              <a:gd name="connsiteX4" fmla="*/ 0 w 609600"/>
              <a:gd name="connsiteY4" fmla="*/ 609978 h 609978"/>
              <a:gd name="connsiteX5" fmla="*/ 0 w 609600"/>
              <a:gd name="connsiteY5" fmla="*/ 23515 h 609978"/>
              <a:gd name="connsiteX6" fmla="*/ 44999 w 609600"/>
              <a:gd name="connsiteY6" fmla="*/ 9547 h 609978"/>
              <a:gd name="connsiteX7" fmla="*/ 139700 w 609600"/>
              <a:gd name="connsiteY7" fmla="*/ 0 h 60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" h="609978">
                <a:moveTo>
                  <a:pt x="139700" y="0"/>
                </a:moveTo>
                <a:cubicBezTo>
                  <a:pt x="399219" y="0"/>
                  <a:pt x="609600" y="210381"/>
                  <a:pt x="609600" y="469900"/>
                </a:cubicBezTo>
                <a:cubicBezTo>
                  <a:pt x="609600" y="502340"/>
                  <a:pt x="606313" y="534012"/>
                  <a:pt x="600054" y="564602"/>
                </a:cubicBezTo>
                <a:lnTo>
                  <a:pt x="585968" y="609978"/>
                </a:lnTo>
                <a:lnTo>
                  <a:pt x="0" y="609978"/>
                </a:lnTo>
                <a:lnTo>
                  <a:pt x="0" y="23515"/>
                </a:lnTo>
                <a:lnTo>
                  <a:pt x="44999" y="9547"/>
                </a:lnTo>
                <a:cubicBezTo>
                  <a:pt x="75588" y="3287"/>
                  <a:pt x="107260" y="0"/>
                  <a:pt x="1397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46A152-EA91-B241-56E9-55B0E7A4A7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648285" y="2251075"/>
            <a:ext cx="2355850" cy="2355850"/>
          </a:xfrm>
          <a:custGeom>
            <a:avLst/>
            <a:gdLst>
              <a:gd name="connsiteX0" fmla="*/ 1177925 w 2355850"/>
              <a:gd name="connsiteY0" fmla="*/ 0 h 2355850"/>
              <a:gd name="connsiteX1" fmla="*/ 2355850 w 2355850"/>
              <a:gd name="connsiteY1" fmla="*/ 1177925 h 2355850"/>
              <a:gd name="connsiteX2" fmla="*/ 1177925 w 2355850"/>
              <a:gd name="connsiteY2" fmla="*/ 2355850 h 2355850"/>
              <a:gd name="connsiteX3" fmla="*/ 0 w 2355850"/>
              <a:gd name="connsiteY3" fmla="*/ 1177925 h 2355850"/>
              <a:gd name="connsiteX4" fmla="*/ 1177925 w 2355850"/>
              <a:gd name="connsiteY4" fmla="*/ 0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850" h="2355850">
                <a:moveTo>
                  <a:pt x="1177925" y="0"/>
                </a:moveTo>
                <a:cubicBezTo>
                  <a:pt x="1828475" y="0"/>
                  <a:pt x="2355850" y="527375"/>
                  <a:pt x="2355850" y="1177925"/>
                </a:cubicBezTo>
                <a:cubicBezTo>
                  <a:pt x="2355850" y="1828475"/>
                  <a:pt x="1828475" y="2355850"/>
                  <a:pt x="1177925" y="2355850"/>
                </a:cubicBezTo>
                <a:cubicBezTo>
                  <a:pt x="527375" y="2355850"/>
                  <a:pt x="0" y="1828475"/>
                  <a:pt x="0" y="1177925"/>
                </a:cubicBezTo>
                <a:cubicBezTo>
                  <a:pt x="0" y="527375"/>
                  <a:pt x="527375" y="0"/>
                  <a:pt x="117792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1890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C9594A0-4CA2-BD28-3A3E-FC081676669B}"/>
              </a:ext>
            </a:extLst>
          </p:cNvPr>
          <p:cNvSpPr/>
          <p:nvPr userDrawn="1"/>
        </p:nvSpPr>
        <p:spPr>
          <a:xfrm flipH="1">
            <a:off x="7670130" y="1"/>
            <a:ext cx="4521870" cy="6858000"/>
          </a:xfrm>
          <a:custGeom>
            <a:avLst/>
            <a:gdLst>
              <a:gd name="connsiteX0" fmla="*/ 0 w 4521870"/>
              <a:gd name="connsiteY0" fmla="*/ 0 h 6858000"/>
              <a:gd name="connsiteX1" fmla="*/ 4521869 w 4521870"/>
              <a:gd name="connsiteY1" fmla="*/ 0 h 6858000"/>
              <a:gd name="connsiteX2" fmla="*/ 4417682 w 4521870"/>
              <a:gd name="connsiteY2" fmla="*/ 256321 h 6858000"/>
              <a:gd name="connsiteX3" fmla="*/ 3849771 w 4521870"/>
              <a:gd name="connsiteY3" fmla="*/ 3428999 h 6858000"/>
              <a:gd name="connsiteX4" fmla="*/ 4417682 w 4521870"/>
              <a:gd name="connsiteY4" fmla="*/ 6601678 h 6858000"/>
              <a:gd name="connsiteX5" fmla="*/ 4521870 w 4521870"/>
              <a:gd name="connsiteY5" fmla="*/ 6858000 h 6858000"/>
              <a:gd name="connsiteX6" fmla="*/ 0 w 45218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1870" h="6858000">
                <a:moveTo>
                  <a:pt x="0" y="0"/>
                </a:moveTo>
                <a:lnTo>
                  <a:pt x="4521869" y="0"/>
                </a:lnTo>
                <a:lnTo>
                  <a:pt x="4417682" y="256321"/>
                </a:lnTo>
                <a:cubicBezTo>
                  <a:pt x="4055500" y="1199441"/>
                  <a:pt x="3849771" y="2280235"/>
                  <a:pt x="3849771" y="3428999"/>
                </a:cubicBezTo>
                <a:cubicBezTo>
                  <a:pt x="3849771" y="4577764"/>
                  <a:pt x="4055500" y="5658557"/>
                  <a:pt x="4417682" y="6601678"/>
                </a:cubicBezTo>
                <a:lnTo>
                  <a:pt x="452187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037CA6E-D7E5-3E7B-21AB-E60C906C5D6E}"/>
              </a:ext>
            </a:extLst>
          </p:cNvPr>
          <p:cNvSpPr/>
          <p:nvPr userDrawn="1"/>
        </p:nvSpPr>
        <p:spPr>
          <a:xfrm flipH="1">
            <a:off x="7143080" y="2206290"/>
            <a:ext cx="2445420" cy="24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7006EB4-298B-A468-50B0-3B5E9B1C7C40}"/>
              </a:ext>
            </a:extLst>
          </p:cNvPr>
          <p:cNvSpPr/>
          <p:nvPr userDrawn="1"/>
        </p:nvSpPr>
        <p:spPr>
          <a:xfrm>
            <a:off x="0" y="0"/>
            <a:ext cx="1087120" cy="1036320"/>
          </a:xfrm>
          <a:custGeom>
            <a:avLst/>
            <a:gdLst>
              <a:gd name="connsiteX0" fmla="*/ 658913 w 1087120"/>
              <a:gd name="connsiteY0" fmla="*/ 0 h 1036320"/>
              <a:gd name="connsiteX1" fmla="*/ 1087120 w 1087120"/>
              <a:gd name="connsiteY1" fmla="*/ 0 h 1036320"/>
              <a:gd name="connsiteX2" fmla="*/ 50800 w 1087120"/>
              <a:gd name="connsiteY2" fmla="*/ 1036320 h 1036320"/>
              <a:gd name="connsiteX3" fmla="*/ 0 w 1087120"/>
              <a:gd name="connsiteY3" fmla="*/ 1033755 h 1036320"/>
              <a:gd name="connsiteX4" fmla="*/ 0 w 1087120"/>
              <a:gd name="connsiteY4" fmla="*/ 602992 h 1036320"/>
              <a:gd name="connsiteX5" fmla="*/ 50800 w 1087120"/>
              <a:gd name="connsiteY5" fmla="*/ 608113 h 1036320"/>
              <a:gd name="connsiteX6" fmla="*/ 658913 w 1087120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" h="1036320">
                <a:moveTo>
                  <a:pt x="658913" y="0"/>
                </a:moveTo>
                <a:lnTo>
                  <a:pt x="1087120" y="0"/>
                </a:lnTo>
                <a:cubicBezTo>
                  <a:pt x="1087120" y="572344"/>
                  <a:pt x="623144" y="1036320"/>
                  <a:pt x="50800" y="1036320"/>
                </a:cubicBezTo>
                <a:lnTo>
                  <a:pt x="0" y="1033755"/>
                </a:lnTo>
                <a:lnTo>
                  <a:pt x="0" y="602992"/>
                </a:lnTo>
                <a:lnTo>
                  <a:pt x="50800" y="608113"/>
                </a:lnTo>
                <a:cubicBezTo>
                  <a:pt x="386652" y="608113"/>
                  <a:pt x="658913" y="335852"/>
                  <a:pt x="6589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58AE877-3939-BDA3-1B18-3A48D5CF4E3C}"/>
              </a:ext>
            </a:extLst>
          </p:cNvPr>
          <p:cNvSpPr/>
          <p:nvPr userDrawn="1"/>
        </p:nvSpPr>
        <p:spPr>
          <a:xfrm>
            <a:off x="0" y="6248022"/>
            <a:ext cx="609600" cy="609978"/>
          </a:xfrm>
          <a:custGeom>
            <a:avLst/>
            <a:gdLst>
              <a:gd name="connsiteX0" fmla="*/ 139700 w 609600"/>
              <a:gd name="connsiteY0" fmla="*/ 0 h 609978"/>
              <a:gd name="connsiteX1" fmla="*/ 609600 w 609600"/>
              <a:gd name="connsiteY1" fmla="*/ 469900 h 609978"/>
              <a:gd name="connsiteX2" fmla="*/ 600054 w 609600"/>
              <a:gd name="connsiteY2" fmla="*/ 564602 h 609978"/>
              <a:gd name="connsiteX3" fmla="*/ 585968 w 609600"/>
              <a:gd name="connsiteY3" fmla="*/ 609978 h 609978"/>
              <a:gd name="connsiteX4" fmla="*/ 0 w 609600"/>
              <a:gd name="connsiteY4" fmla="*/ 609978 h 609978"/>
              <a:gd name="connsiteX5" fmla="*/ 0 w 609600"/>
              <a:gd name="connsiteY5" fmla="*/ 23515 h 609978"/>
              <a:gd name="connsiteX6" fmla="*/ 44999 w 609600"/>
              <a:gd name="connsiteY6" fmla="*/ 9547 h 609978"/>
              <a:gd name="connsiteX7" fmla="*/ 139700 w 609600"/>
              <a:gd name="connsiteY7" fmla="*/ 0 h 60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" h="609978">
                <a:moveTo>
                  <a:pt x="139700" y="0"/>
                </a:moveTo>
                <a:cubicBezTo>
                  <a:pt x="399219" y="0"/>
                  <a:pt x="609600" y="210381"/>
                  <a:pt x="609600" y="469900"/>
                </a:cubicBezTo>
                <a:cubicBezTo>
                  <a:pt x="609600" y="502340"/>
                  <a:pt x="606313" y="534012"/>
                  <a:pt x="600054" y="564602"/>
                </a:cubicBezTo>
                <a:lnTo>
                  <a:pt x="585968" y="609978"/>
                </a:lnTo>
                <a:lnTo>
                  <a:pt x="0" y="609978"/>
                </a:lnTo>
                <a:lnTo>
                  <a:pt x="0" y="23515"/>
                </a:lnTo>
                <a:lnTo>
                  <a:pt x="44999" y="9547"/>
                </a:lnTo>
                <a:cubicBezTo>
                  <a:pt x="75588" y="3287"/>
                  <a:pt x="107260" y="0"/>
                  <a:pt x="1397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A5BCA6-22E0-CD88-1800-0E2014F60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865" y="2251075"/>
            <a:ext cx="2355850" cy="2355850"/>
          </a:xfrm>
          <a:custGeom>
            <a:avLst/>
            <a:gdLst>
              <a:gd name="connsiteX0" fmla="*/ 1177925 w 2355850"/>
              <a:gd name="connsiteY0" fmla="*/ 0 h 2355850"/>
              <a:gd name="connsiteX1" fmla="*/ 2355850 w 2355850"/>
              <a:gd name="connsiteY1" fmla="*/ 1177925 h 2355850"/>
              <a:gd name="connsiteX2" fmla="*/ 1177925 w 2355850"/>
              <a:gd name="connsiteY2" fmla="*/ 2355850 h 2355850"/>
              <a:gd name="connsiteX3" fmla="*/ 0 w 2355850"/>
              <a:gd name="connsiteY3" fmla="*/ 1177925 h 2355850"/>
              <a:gd name="connsiteX4" fmla="*/ 1177925 w 2355850"/>
              <a:gd name="connsiteY4" fmla="*/ 0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850" h="2355850">
                <a:moveTo>
                  <a:pt x="1177925" y="0"/>
                </a:moveTo>
                <a:cubicBezTo>
                  <a:pt x="1828475" y="0"/>
                  <a:pt x="2355850" y="527375"/>
                  <a:pt x="2355850" y="1177925"/>
                </a:cubicBezTo>
                <a:cubicBezTo>
                  <a:pt x="2355850" y="1828475"/>
                  <a:pt x="1828475" y="2355850"/>
                  <a:pt x="1177925" y="2355850"/>
                </a:cubicBezTo>
                <a:cubicBezTo>
                  <a:pt x="527375" y="2355850"/>
                  <a:pt x="0" y="1828475"/>
                  <a:pt x="0" y="1177925"/>
                </a:cubicBezTo>
                <a:cubicBezTo>
                  <a:pt x="0" y="527375"/>
                  <a:pt x="527375" y="0"/>
                  <a:pt x="117792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72641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FC7E629-DCF4-C7FB-DBAB-F238879BC670}"/>
              </a:ext>
            </a:extLst>
          </p:cNvPr>
          <p:cNvSpPr/>
          <p:nvPr userDrawn="1"/>
        </p:nvSpPr>
        <p:spPr>
          <a:xfrm>
            <a:off x="0" y="0"/>
            <a:ext cx="740734" cy="706120"/>
          </a:xfrm>
          <a:custGeom>
            <a:avLst/>
            <a:gdLst>
              <a:gd name="connsiteX0" fmla="*/ 658913 w 1087120"/>
              <a:gd name="connsiteY0" fmla="*/ 0 h 1036320"/>
              <a:gd name="connsiteX1" fmla="*/ 1087120 w 1087120"/>
              <a:gd name="connsiteY1" fmla="*/ 0 h 1036320"/>
              <a:gd name="connsiteX2" fmla="*/ 50800 w 1087120"/>
              <a:gd name="connsiteY2" fmla="*/ 1036320 h 1036320"/>
              <a:gd name="connsiteX3" fmla="*/ 0 w 1087120"/>
              <a:gd name="connsiteY3" fmla="*/ 1033755 h 1036320"/>
              <a:gd name="connsiteX4" fmla="*/ 0 w 1087120"/>
              <a:gd name="connsiteY4" fmla="*/ 602992 h 1036320"/>
              <a:gd name="connsiteX5" fmla="*/ 50800 w 1087120"/>
              <a:gd name="connsiteY5" fmla="*/ 608113 h 1036320"/>
              <a:gd name="connsiteX6" fmla="*/ 658913 w 1087120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" h="1036320">
                <a:moveTo>
                  <a:pt x="658913" y="0"/>
                </a:moveTo>
                <a:lnTo>
                  <a:pt x="1087120" y="0"/>
                </a:lnTo>
                <a:cubicBezTo>
                  <a:pt x="1087120" y="572344"/>
                  <a:pt x="623144" y="1036320"/>
                  <a:pt x="50800" y="1036320"/>
                </a:cubicBezTo>
                <a:lnTo>
                  <a:pt x="0" y="1033755"/>
                </a:lnTo>
                <a:lnTo>
                  <a:pt x="0" y="602992"/>
                </a:lnTo>
                <a:lnTo>
                  <a:pt x="50800" y="608113"/>
                </a:lnTo>
                <a:cubicBezTo>
                  <a:pt x="386652" y="608113"/>
                  <a:pt x="658913" y="335852"/>
                  <a:pt x="6589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919A871-257E-42E0-BC6E-10FA9BBE2E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975" y="293204"/>
            <a:ext cx="4381500" cy="506896"/>
          </a:xfrm>
        </p:spPr>
        <p:txBody>
          <a:bodyPr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单击此处添加标题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DD96F41-0748-AB1C-6E89-0A6230D1B3E5}"/>
              </a:ext>
            </a:extLst>
          </p:cNvPr>
          <p:cNvGrpSpPr/>
          <p:nvPr userDrawn="1"/>
        </p:nvGrpSpPr>
        <p:grpSpPr>
          <a:xfrm>
            <a:off x="11241262" y="460927"/>
            <a:ext cx="277638" cy="171450"/>
            <a:chOff x="10530062" y="600153"/>
            <a:chExt cx="277638" cy="17145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7B830D4-142A-37B0-DCF5-D42F33E7EF30}"/>
                </a:ext>
              </a:extLst>
            </p:cNvPr>
            <p:cNvCxnSpPr>
              <a:cxnSpLocks/>
            </p:cNvCxnSpPr>
            <p:nvPr/>
          </p:nvCxnSpPr>
          <p:spPr>
            <a:xfrm>
              <a:off x="10530062" y="600153"/>
              <a:ext cx="27763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3334C59-03D3-A3B4-DDDA-EDE902B7AC2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530062" y="685878"/>
              <a:ext cx="27763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AE59847-C3B4-F8BF-52CF-B0FD8E41988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530062" y="771603"/>
              <a:ext cx="27763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005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53A17EB-DA97-154E-DFD2-0E4D01031847}"/>
              </a:ext>
            </a:extLst>
          </p:cNvPr>
          <p:cNvSpPr/>
          <p:nvPr userDrawn="1"/>
        </p:nvSpPr>
        <p:spPr>
          <a:xfrm flipH="1">
            <a:off x="7670130" y="1"/>
            <a:ext cx="4521870" cy="6858000"/>
          </a:xfrm>
          <a:custGeom>
            <a:avLst/>
            <a:gdLst>
              <a:gd name="connsiteX0" fmla="*/ 0 w 4521870"/>
              <a:gd name="connsiteY0" fmla="*/ 0 h 6858000"/>
              <a:gd name="connsiteX1" fmla="*/ 4521869 w 4521870"/>
              <a:gd name="connsiteY1" fmla="*/ 0 h 6858000"/>
              <a:gd name="connsiteX2" fmla="*/ 4417682 w 4521870"/>
              <a:gd name="connsiteY2" fmla="*/ 256321 h 6858000"/>
              <a:gd name="connsiteX3" fmla="*/ 3849771 w 4521870"/>
              <a:gd name="connsiteY3" fmla="*/ 3428999 h 6858000"/>
              <a:gd name="connsiteX4" fmla="*/ 4417682 w 4521870"/>
              <a:gd name="connsiteY4" fmla="*/ 6601678 h 6858000"/>
              <a:gd name="connsiteX5" fmla="*/ 4521870 w 4521870"/>
              <a:gd name="connsiteY5" fmla="*/ 6858000 h 6858000"/>
              <a:gd name="connsiteX6" fmla="*/ 0 w 45218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1870" h="6858000">
                <a:moveTo>
                  <a:pt x="0" y="0"/>
                </a:moveTo>
                <a:lnTo>
                  <a:pt x="4521869" y="0"/>
                </a:lnTo>
                <a:lnTo>
                  <a:pt x="4417682" y="256321"/>
                </a:lnTo>
                <a:cubicBezTo>
                  <a:pt x="4055500" y="1199441"/>
                  <a:pt x="3849771" y="2280235"/>
                  <a:pt x="3849771" y="3428999"/>
                </a:cubicBezTo>
                <a:cubicBezTo>
                  <a:pt x="3849771" y="4577764"/>
                  <a:pt x="4055500" y="5658557"/>
                  <a:pt x="4417682" y="6601678"/>
                </a:cubicBezTo>
                <a:lnTo>
                  <a:pt x="452187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4522E16-85AA-014E-E3CD-CB7889B9EDEE}"/>
              </a:ext>
            </a:extLst>
          </p:cNvPr>
          <p:cNvSpPr/>
          <p:nvPr userDrawn="1"/>
        </p:nvSpPr>
        <p:spPr>
          <a:xfrm flipH="1">
            <a:off x="7143080" y="2206290"/>
            <a:ext cx="2445420" cy="24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597B543-008C-DA90-FD36-BAE28039BA44}"/>
              </a:ext>
            </a:extLst>
          </p:cNvPr>
          <p:cNvSpPr/>
          <p:nvPr userDrawn="1"/>
        </p:nvSpPr>
        <p:spPr>
          <a:xfrm>
            <a:off x="0" y="0"/>
            <a:ext cx="1087120" cy="1036320"/>
          </a:xfrm>
          <a:custGeom>
            <a:avLst/>
            <a:gdLst>
              <a:gd name="connsiteX0" fmla="*/ 658913 w 1087120"/>
              <a:gd name="connsiteY0" fmla="*/ 0 h 1036320"/>
              <a:gd name="connsiteX1" fmla="*/ 1087120 w 1087120"/>
              <a:gd name="connsiteY1" fmla="*/ 0 h 1036320"/>
              <a:gd name="connsiteX2" fmla="*/ 50800 w 1087120"/>
              <a:gd name="connsiteY2" fmla="*/ 1036320 h 1036320"/>
              <a:gd name="connsiteX3" fmla="*/ 0 w 1087120"/>
              <a:gd name="connsiteY3" fmla="*/ 1033755 h 1036320"/>
              <a:gd name="connsiteX4" fmla="*/ 0 w 1087120"/>
              <a:gd name="connsiteY4" fmla="*/ 602992 h 1036320"/>
              <a:gd name="connsiteX5" fmla="*/ 50800 w 1087120"/>
              <a:gd name="connsiteY5" fmla="*/ 608113 h 1036320"/>
              <a:gd name="connsiteX6" fmla="*/ 658913 w 1087120"/>
              <a:gd name="connsiteY6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120" h="1036320">
                <a:moveTo>
                  <a:pt x="658913" y="0"/>
                </a:moveTo>
                <a:lnTo>
                  <a:pt x="1087120" y="0"/>
                </a:lnTo>
                <a:cubicBezTo>
                  <a:pt x="1087120" y="572344"/>
                  <a:pt x="623144" y="1036320"/>
                  <a:pt x="50800" y="1036320"/>
                </a:cubicBezTo>
                <a:lnTo>
                  <a:pt x="0" y="1033755"/>
                </a:lnTo>
                <a:lnTo>
                  <a:pt x="0" y="602992"/>
                </a:lnTo>
                <a:lnTo>
                  <a:pt x="50800" y="608113"/>
                </a:lnTo>
                <a:cubicBezTo>
                  <a:pt x="386652" y="608113"/>
                  <a:pt x="658913" y="335852"/>
                  <a:pt x="6589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C9FDEBA-C1C8-55D1-BC6D-F7EEE24F050C}"/>
              </a:ext>
            </a:extLst>
          </p:cNvPr>
          <p:cNvSpPr/>
          <p:nvPr userDrawn="1"/>
        </p:nvSpPr>
        <p:spPr>
          <a:xfrm>
            <a:off x="0" y="6248022"/>
            <a:ext cx="609600" cy="609978"/>
          </a:xfrm>
          <a:custGeom>
            <a:avLst/>
            <a:gdLst>
              <a:gd name="connsiteX0" fmla="*/ 139700 w 609600"/>
              <a:gd name="connsiteY0" fmla="*/ 0 h 609978"/>
              <a:gd name="connsiteX1" fmla="*/ 609600 w 609600"/>
              <a:gd name="connsiteY1" fmla="*/ 469900 h 609978"/>
              <a:gd name="connsiteX2" fmla="*/ 600054 w 609600"/>
              <a:gd name="connsiteY2" fmla="*/ 564602 h 609978"/>
              <a:gd name="connsiteX3" fmla="*/ 585968 w 609600"/>
              <a:gd name="connsiteY3" fmla="*/ 609978 h 609978"/>
              <a:gd name="connsiteX4" fmla="*/ 0 w 609600"/>
              <a:gd name="connsiteY4" fmla="*/ 609978 h 609978"/>
              <a:gd name="connsiteX5" fmla="*/ 0 w 609600"/>
              <a:gd name="connsiteY5" fmla="*/ 23515 h 609978"/>
              <a:gd name="connsiteX6" fmla="*/ 44999 w 609600"/>
              <a:gd name="connsiteY6" fmla="*/ 9547 h 609978"/>
              <a:gd name="connsiteX7" fmla="*/ 139700 w 609600"/>
              <a:gd name="connsiteY7" fmla="*/ 0 h 60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" h="609978">
                <a:moveTo>
                  <a:pt x="139700" y="0"/>
                </a:moveTo>
                <a:cubicBezTo>
                  <a:pt x="399219" y="0"/>
                  <a:pt x="609600" y="210381"/>
                  <a:pt x="609600" y="469900"/>
                </a:cubicBezTo>
                <a:cubicBezTo>
                  <a:pt x="609600" y="502340"/>
                  <a:pt x="606313" y="534012"/>
                  <a:pt x="600054" y="564602"/>
                </a:cubicBezTo>
                <a:lnTo>
                  <a:pt x="585968" y="609978"/>
                </a:lnTo>
                <a:lnTo>
                  <a:pt x="0" y="609978"/>
                </a:lnTo>
                <a:lnTo>
                  <a:pt x="0" y="23515"/>
                </a:lnTo>
                <a:lnTo>
                  <a:pt x="44999" y="9547"/>
                </a:lnTo>
                <a:cubicBezTo>
                  <a:pt x="75588" y="3287"/>
                  <a:pt x="107260" y="0"/>
                  <a:pt x="1397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C00695-D0D4-5D94-CF3F-845BD98648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7865" y="2251075"/>
            <a:ext cx="2355850" cy="2355850"/>
          </a:xfrm>
          <a:custGeom>
            <a:avLst/>
            <a:gdLst>
              <a:gd name="connsiteX0" fmla="*/ 1177925 w 2355850"/>
              <a:gd name="connsiteY0" fmla="*/ 0 h 2355850"/>
              <a:gd name="connsiteX1" fmla="*/ 2355850 w 2355850"/>
              <a:gd name="connsiteY1" fmla="*/ 1177925 h 2355850"/>
              <a:gd name="connsiteX2" fmla="*/ 1177925 w 2355850"/>
              <a:gd name="connsiteY2" fmla="*/ 2355850 h 2355850"/>
              <a:gd name="connsiteX3" fmla="*/ 0 w 2355850"/>
              <a:gd name="connsiteY3" fmla="*/ 1177925 h 2355850"/>
              <a:gd name="connsiteX4" fmla="*/ 1177925 w 2355850"/>
              <a:gd name="connsiteY4" fmla="*/ 0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5850" h="2355850">
                <a:moveTo>
                  <a:pt x="1177925" y="0"/>
                </a:moveTo>
                <a:cubicBezTo>
                  <a:pt x="1828475" y="0"/>
                  <a:pt x="2355850" y="527375"/>
                  <a:pt x="2355850" y="1177925"/>
                </a:cubicBezTo>
                <a:cubicBezTo>
                  <a:pt x="2355850" y="1828475"/>
                  <a:pt x="1828475" y="2355850"/>
                  <a:pt x="1177925" y="2355850"/>
                </a:cubicBezTo>
                <a:cubicBezTo>
                  <a:pt x="527375" y="2355850"/>
                  <a:pt x="0" y="1828475"/>
                  <a:pt x="0" y="1177925"/>
                </a:cubicBezTo>
                <a:cubicBezTo>
                  <a:pt x="0" y="527375"/>
                  <a:pt x="527375" y="0"/>
                  <a:pt x="117792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2815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36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39B228-7F8E-9E40-C60F-928259121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468A16-3CBF-1D91-EEA9-8EF7936C2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61BA71-DBD6-3528-8882-A22B559D30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849B2-3B3B-4972-86E7-2D3438A5B50F}" type="datetimeFigureOut">
              <a:rPr lang="zh-CN" altLang="en-US" smtClean="0"/>
              <a:t>2023/11/21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0E2834-B843-9D35-D9B9-62DB162E3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0BCE24-CA86-AF04-04D7-65135A63F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62CD-673A-483D-99EC-499E3BB58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8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9" r:id="rId4"/>
    <p:sldLayoutId id="2147483657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245E5230-5956-C29D-BC41-01B39E732D80}"/>
              </a:ext>
            </a:extLst>
          </p:cNvPr>
          <p:cNvSpPr/>
          <p:nvPr/>
        </p:nvSpPr>
        <p:spPr bwMode="auto">
          <a:xfrm>
            <a:off x="573509" y="1917670"/>
            <a:ext cx="641714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altLang="zh-CN" sz="5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XX</a:t>
            </a:r>
            <a:r>
              <a:rPr lang="zh-CN" altLang="en-US" sz="5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学院</a:t>
            </a:r>
            <a:endParaRPr lang="en-US" altLang="zh-CN" sz="5400" kern="100">
              <a:solidFill>
                <a:schemeClr val="accent1"/>
              </a:solidFill>
              <a:latin typeface="+mj-ea"/>
              <a:ea typeface="+mj-ea"/>
              <a:cs typeface="MiSans Light" panose="00000400000000000000" charset="-122"/>
              <a:sym typeface="MiSans Light" panose="00000400000000000000" charset="-122"/>
            </a:endParaRPr>
          </a:p>
          <a:p>
            <a:pPr defTabSz="685800">
              <a:defRPr/>
            </a:pPr>
            <a:r>
              <a:rPr lang="zh-CN" altLang="en-US" sz="5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商务风毕业答辩模板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8EE0A65-A99D-6236-05AC-8C38A6C4D21A}"/>
              </a:ext>
            </a:extLst>
          </p:cNvPr>
          <p:cNvSpPr/>
          <p:nvPr/>
        </p:nvSpPr>
        <p:spPr>
          <a:xfrm>
            <a:off x="573509" y="3676136"/>
            <a:ext cx="6417141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F8B4E0C9-0BF1-62E8-6438-E686D3D56B03}"/>
              </a:ext>
            </a:extLst>
          </p:cNvPr>
          <p:cNvSpPr/>
          <p:nvPr/>
        </p:nvSpPr>
        <p:spPr>
          <a:xfrm>
            <a:off x="573509" y="1458595"/>
            <a:ext cx="6287299" cy="457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solidFill>
                  <a:srgbClr val="404040"/>
                </a:solidFill>
                <a:latin typeface="+mj-lt"/>
                <a:sym typeface="MiSans Light" panose="00000400000000000000" charset="-122"/>
              </a:rPr>
              <a:t>Business Style Graduation Defense Template</a:t>
            </a:r>
            <a:endParaRPr lang="zh-CN" altLang="en-US" sz="2000" b="1">
              <a:solidFill>
                <a:srgbClr val="404040"/>
              </a:solidFill>
              <a:latin typeface="+mj-lt"/>
              <a:sym typeface="MiSans Light" panose="00000400000000000000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DBF32E3-5318-89CA-C239-7647084AA01E}"/>
              </a:ext>
            </a:extLst>
          </p:cNvPr>
          <p:cNvSpPr/>
          <p:nvPr/>
        </p:nvSpPr>
        <p:spPr bwMode="auto">
          <a:xfrm>
            <a:off x="573509" y="4870428"/>
            <a:ext cx="13019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答辩人：</a:t>
            </a:r>
            <a:r>
              <a:rPr lang="en-US" altLang="zh-CN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XXX</a:t>
            </a:r>
            <a:endParaRPr lang="zh-CN" altLang="en-US" sz="1400" kern="100">
              <a:solidFill>
                <a:schemeClr val="accent1"/>
              </a:solidFill>
              <a:latin typeface="+mj-ea"/>
              <a:ea typeface="+mj-ea"/>
              <a:cs typeface="MiSans Light" panose="00000400000000000000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12807C8-01EF-F191-89D7-3D8C102DC2A4}"/>
              </a:ext>
            </a:extLst>
          </p:cNvPr>
          <p:cNvSpPr/>
          <p:nvPr/>
        </p:nvSpPr>
        <p:spPr bwMode="auto">
          <a:xfrm>
            <a:off x="2669794" y="4870428"/>
            <a:ext cx="26132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答辩时间：</a:t>
            </a:r>
            <a:r>
              <a:rPr lang="en-US" altLang="zh-CN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202X</a:t>
            </a:r>
            <a:r>
              <a:rPr lang="zh-CN" altLang="en-US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年</a:t>
            </a:r>
            <a:r>
              <a:rPr lang="en-US" altLang="zh-CN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XX</a:t>
            </a:r>
            <a:r>
              <a:rPr lang="zh-CN" altLang="en-US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月</a:t>
            </a:r>
            <a:r>
              <a:rPr lang="en-US" altLang="zh-CN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XX</a:t>
            </a:r>
            <a:r>
              <a:rPr lang="zh-CN" altLang="en-US" sz="1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737085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A4354B0-FAC3-E576-35F7-B2474869A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研究方法及过程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1986A1-7FC8-16CF-CAAE-FADB90844383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B5C9269-EE22-23C3-BA9F-3E74A5BA9A5C}"/>
              </a:ext>
            </a:extLst>
          </p:cNvPr>
          <p:cNvGrpSpPr/>
          <p:nvPr/>
        </p:nvGrpSpPr>
        <p:grpSpPr>
          <a:xfrm>
            <a:off x="4297377" y="4236331"/>
            <a:ext cx="2832330" cy="1774200"/>
            <a:chOff x="4297377" y="4236331"/>
            <a:chExt cx="2832330" cy="177420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74DE3BA-19D0-E206-89DF-F58752387AA4}"/>
                </a:ext>
              </a:extLst>
            </p:cNvPr>
            <p:cNvCxnSpPr>
              <a:cxnSpLocks/>
            </p:cNvCxnSpPr>
            <p:nvPr/>
          </p:nvCxnSpPr>
          <p:spPr>
            <a:xfrm>
              <a:off x="4348751" y="4236331"/>
              <a:ext cx="0" cy="1704561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1592E24-D402-EB81-7CE3-1D7CBDCF49DC}"/>
                </a:ext>
              </a:extLst>
            </p:cNvPr>
            <p:cNvSpPr/>
            <p:nvPr/>
          </p:nvSpPr>
          <p:spPr>
            <a:xfrm>
              <a:off x="4297377" y="5907783"/>
              <a:ext cx="102748" cy="1027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48E856-C6F1-1395-3D3D-A8C9884065D7}"/>
                </a:ext>
              </a:extLst>
            </p:cNvPr>
            <p:cNvSpPr txBox="1"/>
            <p:nvPr/>
          </p:nvSpPr>
          <p:spPr>
            <a:xfrm>
              <a:off x="4489523" y="448277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227ED87-A90D-D494-705E-88BC061A9AA0}"/>
                </a:ext>
              </a:extLst>
            </p:cNvPr>
            <p:cNvSpPr txBox="1"/>
            <p:nvPr/>
          </p:nvSpPr>
          <p:spPr>
            <a:xfrm>
              <a:off x="4489525" y="4882887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MiSans Light"/>
                  <a:ea typeface="MiSans Light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单击此处输入你的正文，文字是您思想的提炼，为了最终演示发布的良好效果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A28D2A5-27AD-7D17-FEA1-33E23356406C}"/>
              </a:ext>
            </a:extLst>
          </p:cNvPr>
          <p:cNvGrpSpPr/>
          <p:nvPr/>
        </p:nvGrpSpPr>
        <p:grpSpPr>
          <a:xfrm>
            <a:off x="8807203" y="4236331"/>
            <a:ext cx="2832330" cy="1774200"/>
            <a:chOff x="3966846" y="3876261"/>
            <a:chExt cx="2832330" cy="1774200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4F7378B-E21A-F134-ED91-4FB038A47CE5}"/>
                </a:ext>
              </a:extLst>
            </p:cNvPr>
            <p:cNvCxnSpPr>
              <a:cxnSpLocks/>
            </p:cNvCxnSpPr>
            <p:nvPr/>
          </p:nvCxnSpPr>
          <p:spPr>
            <a:xfrm>
              <a:off x="4018220" y="3876261"/>
              <a:ext cx="0" cy="1704561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9B1410C-6CD7-E98C-89BF-C001A8EED5B6}"/>
                </a:ext>
              </a:extLst>
            </p:cNvPr>
            <p:cNvSpPr/>
            <p:nvPr/>
          </p:nvSpPr>
          <p:spPr>
            <a:xfrm>
              <a:off x="3966846" y="5547713"/>
              <a:ext cx="102748" cy="1027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ECD699F-CC28-46C0-338A-818306D6608F}"/>
                </a:ext>
              </a:extLst>
            </p:cNvPr>
            <p:cNvSpPr txBox="1"/>
            <p:nvPr/>
          </p:nvSpPr>
          <p:spPr>
            <a:xfrm>
              <a:off x="4158992" y="412270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86424B2-A8C0-5B02-43BF-A6B9627FEA43}"/>
                </a:ext>
              </a:extLst>
            </p:cNvPr>
            <p:cNvSpPr txBox="1"/>
            <p:nvPr/>
          </p:nvSpPr>
          <p:spPr>
            <a:xfrm>
              <a:off x="4158994" y="4522817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MiSans Light"/>
                  <a:ea typeface="MiSans Light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单击此处输入你的正文，文字是您思想的提炼，为了最终演示发布的良好效果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525D77E-97FB-E21F-FBB6-F650C53BE09C}"/>
              </a:ext>
            </a:extLst>
          </p:cNvPr>
          <p:cNvGrpSpPr/>
          <p:nvPr/>
        </p:nvGrpSpPr>
        <p:grpSpPr>
          <a:xfrm>
            <a:off x="660400" y="3340597"/>
            <a:ext cx="10858500" cy="730526"/>
            <a:chOff x="660400" y="3340597"/>
            <a:chExt cx="10858500" cy="73052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CEBF000-3209-5B12-C2B1-637A5DAEDEC8}"/>
                </a:ext>
              </a:extLst>
            </p:cNvPr>
            <p:cNvSpPr/>
            <p:nvPr/>
          </p:nvSpPr>
          <p:spPr>
            <a:xfrm>
              <a:off x="660400" y="3340597"/>
              <a:ext cx="10858500" cy="730526"/>
            </a:xfrm>
            <a:prstGeom prst="roundRect">
              <a:avLst>
                <a:gd name="adj" fmla="val 1405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624D3BA-7C9F-15DD-56F0-A2EFE5E1987B}"/>
                </a:ext>
              </a:extLst>
            </p:cNvPr>
            <p:cNvSpPr txBox="1"/>
            <p:nvPr/>
          </p:nvSpPr>
          <p:spPr>
            <a:xfrm>
              <a:off x="2238544" y="3505805"/>
              <a:ext cx="954107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第一步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8C30744-6F67-FF8C-AB64-762568D5E5FE}"/>
                </a:ext>
              </a:extLst>
            </p:cNvPr>
            <p:cNvSpPr txBox="1"/>
            <p:nvPr/>
          </p:nvSpPr>
          <p:spPr>
            <a:xfrm>
              <a:off x="4483062" y="3505805"/>
              <a:ext cx="981359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第二步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F503191-6374-772C-6545-2945150A4C75}"/>
                </a:ext>
              </a:extLst>
            </p:cNvPr>
            <p:cNvSpPr txBox="1"/>
            <p:nvPr/>
          </p:nvSpPr>
          <p:spPr>
            <a:xfrm>
              <a:off x="6754832" y="3505805"/>
              <a:ext cx="954107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第三步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80AF3F0-832D-29DD-351C-B97D6820AF36}"/>
                </a:ext>
              </a:extLst>
            </p:cNvPr>
            <p:cNvSpPr txBox="1"/>
            <p:nvPr/>
          </p:nvSpPr>
          <p:spPr>
            <a:xfrm>
              <a:off x="8999349" y="3505805"/>
              <a:ext cx="954107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第四步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FB59898-AB1B-E1F7-1241-2433D6B40B24}"/>
                </a:ext>
              </a:extLst>
            </p:cNvPr>
            <p:cNvGrpSpPr/>
            <p:nvPr/>
          </p:nvGrpSpPr>
          <p:grpSpPr>
            <a:xfrm>
              <a:off x="3531640" y="3594045"/>
              <a:ext cx="612434" cy="223630"/>
              <a:chOff x="3387053" y="3317185"/>
              <a:chExt cx="612434" cy="223630"/>
            </a:xfrm>
          </p:grpSpPr>
          <p:sp>
            <p:nvSpPr>
              <p:cNvPr id="45" name="箭头: V 形 44">
                <a:extLst>
                  <a:ext uri="{FF2B5EF4-FFF2-40B4-BE49-F238E27FC236}">
                    <a16:creationId xmlns:a16="http://schemas.microsoft.com/office/drawing/2014/main" id="{E4482EC8-BDF2-B3FE-C33D-2879C1C7C16C}"/>
                  </a:ext>
                </a:extLst>
              </p:cNvPr>
              <p:cNvSpPr/>
              <p:nvPr/>
            </p:nvSpPr>
            <p:spPr>
              <a:xfrm>
                <a:off x="3387053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箭头: V 形 45">
                <a:extLst>
                  <a:ext uri="{FF2B5EF4-FFF2-40B4-BE49-F238E27FC236}">
                    <a16:creationId xmlns:a16="http://schemas.microsoft.com/office/drawing/2014/main" id="{251841EE-B56B-7400-7804-74262B51BBD4}"/>
                  </a:ext>
                </a:extLst>
              </p:cNvPr>
              <p:cNvSpPr/>
              <p:nvPr/>
            </p:nvSpPr>
            <p:spPr>
              <a:xfrm>
                <a:off x="3581455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箭头: V 形 46">
                <a:extLst>
                  <a:ext uri="{FF2B5EF4-FFF2-40B4-BE49-F238E27FC236}">
                    <a16:creationId xmlns:a16="http://schemas.microsoft.com/office/drawing/2014/main" id="{645953FD-9651-C37D-158E-0EE8F0CF6855}"/>
                  </a:ext>
                </a:extLst>
              </p:cNvPr>
              <p:cNvSpPr/>
              <p:nvPr/>
            </p:nvSpPr>
            <p:spPr>
              <a:xfrm>
                <a:off x="3775857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84A09A3-B585-3434-12A5-21B35B1402CA}"/>
                </a:ext>
              </a:extLst>
            </p:cNvPr>
            <p:cNvGrpSpPr/>
            <p:nvPr/>
          </p:nvGrpSpPr>
          <p:grpSpPr>
            <a:xfrm>
              <a:off x="5803410" y="3594045"/>
              <a:ext cx="612434" cy="223630"/>
              <a:chOff x="3387053" y="3317185"/>
              <a:chExt cx="612434" cy="223630"/>
            </a:xfrm>
          </p:grpSpPr>
          <p:sp>
            <p:nvSpPr>
              <p:cNvPr id="55" name="箭头: V 形 54">
                <a:extLst>
                  <a:ext uri="{FF2B5EF4-FFF2-40B4-BE49-F238E27FC236}">
                    <a16:creationId xmlns:a16="http://schemas.microsoft.com/office/drawing/2014/main" id="{B8B90260-8CE7-7E48-89C4-2BBA87D1FBEE}"/>
                  </a:ext>
                </a:extLst>
              </p:cNvPr>
              <p:cNvSpPr/>
              <p:nvPr/>
            </p:nvSpPr>
            <p:spPr>
              <a:xfrm>
                <a:off x="3387053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箭头: V 形 55">
                <a:extLst>
                  <a:ext uri="{FF2B5EF4-FFF2-40B4-BE49-F238E27FC236}">
                    <a16:creationId xmlns:a16="http://schemas.microsoft.com/office/drawing/2014/main" id="{549D0B29-DDBC-4E5B-DC6B-F0150468E4CF}"/>
                  </a:ext>
                </a:extLst>
              </p:cNvPr>
              <p:cNvSpPr/>
              <p:nvPr/>
            </p:nvSpPr>
            <p:spPr>
              <a:xfrm>
                <a:off x="3581455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箭头: V 形 56">
                <a:extLst>
                  <a:ext uri="{FF2B5EF4-FFF2-40B4-BE49-F238E27FC236}">
                    <a16:creationId xmlns:a16="http://schemas.microsoft.com/office/drawing/2014/main" id="{5896D06E-CE30-DE49-A0D4-C123C891C74A}"/>
                  </a:ext>
                </a:extLst>
              </p:cNvPr>
              <p:cNvSpPr/>
              <p:nvPr/>
            </p:nvSpPr>
            <p:spPr>
              <a:xfrm>
                <a:off x="3775857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3E7C59FE-C707-9E65-BD6B-56CC21999E04}"/>
                </a:ext>
              </a:extLst>
            </p:cNvPr>
            <p:cNvGrpSpPr/>
            <p:nvPr/>
          </p:nvGrpSpPr>
          <p:grpSpPr>
            <a:xfrm>
              <a:off x="8047927" y="3594045"/>
              <a:ext cx="612434" cy="223630"/>
              <a:chOff x="3387053" y="3317185"/>
              <a:chExt cx="612434" cy="223630"/>
            </a:xfrm>
          </p:grpSpPr>
          <p:sp>
            <p:nvSpPr>
              <p:cNvPr id="64" name="箭头: V 形 63">
                <a:extLst>
                  <a:ext uri="{FF2B5EF4-FFF2-40B4-BE49-F238E27FC236}">
                    <a16:creationId xmlns:a16="http://schemas.microsoft.com/office/drawing/2014/main" id="{093FE584-A210-6662-609B-BF51EB876185}"/>
                  </a:ext>
                </a:extLst>
              </p:cNvPr>
              <p:cNvSpPr/>
              <p:nvPr/>
            </p:nvSpPr>
            <p:spPr>
              <a:xfrm>
                <a:off x="3387053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箭头: V 形 64">
                <a:extLst>
                  <a:ext uri="{FF2B5EF4-FFF2-40B4-BE49-F238E27FC236}">
                    <a16:creationId xmlns:a16="http://schemas.microsoft.com/office/drawing/2014/main" id="{F5B5FC10-0BB7-4747-8EDF-995B35998206}"/>
                  </a:ext>
                </a:extLst>
              </p:cNvPr>
              <p:cNvSpPr/>
              <p:nvPr/>
            </p:nvSpPr>
            <p:spPr>
              <a:xfrm>
                <a:off x="3581455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箭头: V 形 65">
                <a:extLst>
                  <a:ext uri="{FF2B5EF4-FFF2-40B4-BE49-F238E27FC236}">
                    <a16:creationId xmlns:a16="http://schemas.microsoft.com/office/drawing/2014/main" id="{586BFC18-C9CC-6F32-E52F-9BA2ED2F2E7A}"/>
                  </a:ext>
                </a:extLst>
              </p:cNvPr>
              <p:cNvSpPr/>
              <p:nvPr/>
            </p:nvSpPr>
            <p:spPr>
              <a:xfrm>
                <a:off x="3775857" y="3317185"/>
                <a:ext cx="223630" cy="223630"/>
              </a:xfrm>
              <a:prstGeom prst="chevron">
                <a:avLst>
                  <a:gd name="adj" fmla="val 585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2EDE926-DEB6-54F6-599E-6D839DD5C2F0}"/>
              </a:ext>
            </a:extLst>
          </p:cNvPr>
          <p:cNvGrpSpPr/>
          <p:nvPr/>
        </p:nvGrpSpPr>
        <p:grpSpPr>
          <a:xfrm>
            <a:off x="2044251" y="1387432"/>
            <a:ext cx="2889064" cy="1774200"/>
            <a:chOff x="1818337" y="1171532"/>
            <a:chExt cx="2889064" cy="1774200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A1891414-D781-87E0-AFDC-94024AA62A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9711" y="1241171"/>
              <a:ext cx="0" cy="1704561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DC74CCB-E910-4611-ED04-6E8770599D6A}"/>
                </a:ext>
              </a:extLst>
            </p:cNvPr>
            <p:cNvSpPr/>
            <p:nvPr/>
          </p:nvSpPr>
          <p:spPr>
            <a:xfrm flipV="1">
              <a:off x="1818337" y="1171532"/>
              <a:ext cx="102748" cy="1027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DDE2F3C-8139-EC75-2547-7EE8E39A0785}"/>
                </a:ext>
              </a:extLst>
            </p:cNvPr>
            <p:cNvSpPr txBox="1"/>
            <p:nvPr/>
          </p:nvSpPr>
          <p:spPr>
            <a:xfrm>
              <a:off x="2010483" y="1727930"/>
              <a:ext cx="2696918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E0CE721-069D-7A56-4BC1-CC205D7CC866}"/>
                </a:ext>
              </a:extLst>
            </p:cNvPr>
            <p:cNvSpPr txBox="1"/>
            <p:nvPr/>
          </p:nvSpPr>
          <p:spPr>
            <a:xfrm>
              <a:off x="2010485" y="1274280"/>
              <a:ext cx="2640182" cy="453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89A4608-A518-CC30-6E8B-81DC71D48F5E}"/>
              </a:ext>
            </a:extLst>
          </p:cNvPr>
          <p:cNvGrpSpPr/>
          <p:nvPr/>
        </p:nvGrpSpPr>
        <p:grpSpPr>
          <a:xfrm>
            <a:off x="6560371" y="1387432"/>
            <a:ext cx="2889064" cy="1774200"/>
            <a:chOff x="1818337" y="1171532"/>
            <a:chExt cx="2889064" cy="1774200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F46456D2-2892-C150-A97C-09B1A93A7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9711" y="1241171"/>
              <a:ext cx="0" cy="1704561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FAB3F3BE-E7A6-1FCE-89DE-7C722D42D13E}"/>
                </a:ext>
              </a:extLst>
            </p:cNvPr>
            <p:cNvSpPr/>
            <p:nvPr/>
          </p:nvSpPr>
          <p:spPr>
            <a:xfrm flipV="1">
              <a:off x="1818337" y="1171532"/>
              <a:ext cx="102748" cy="10274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8F95393-FFEF-FF03-C15C-E5FA8FD0CDF6}"/>
                </a:ext>
              </a:extLst>
            </p:cNvPr>
            <p:cNvSpPr txBox="1"/>
            <p:nvPr/>
          </p:nvSpPr>
          <p:spPr>
            <a:xfrm>
              <a:off x="2010483" y="1727930"/>
              <a:ext cx="2696918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MiSans Light"/>
                  <a:ea typeface="MiSans Light"/>
                </a:defRPr>
              </a:lvl1pPr>
            </a:lstStyle>
            <a:p>
              <a:r>
                <a:rPr lang="zh-CN" altLang="en-US">
                  <a:latin typeface="+mn-ea"/>
                  <a:ea typeface="+mn-ea"/>
                </a:rPr>
                <a:t>单击此处输入你的正文，文字是您思想的提炼，为了最终演示发布的良好效果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F57A06F-F0D2-E12E-1E41-8BE728734644}"/>
                </a:ext>
              </a:extLst>
            </p:cNvPr>
            <p:cNvSpPr txBox="1"/>
            <p:nvPr/>
          </p:nvSpPr>
          <p:spPr>
            <a:xfrm>
              <a:off x="2010485" y="1274280"/>
              <a:ext cx="2640182" cy="453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583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918A3A7-8FFA-9E5F-8E8D-B0A58F94ACE8}"/>
              </a:ext>
            </a:extLst>
          </p:cNvPr>
          <p:cNvSpPr txBox="1"/>
          <p:nvPr/>
        </p:nvSpPr>
        <p:spPr>
          <a:xfrm>
            <a:off x="571499" y="194945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+mj-ea"/>
                <a:ea typeface="+mj-ea"/>
              </a:rPr>
              <a:t>第三部分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13059D-3D7C-5933-6811-12005B5F6924}"/>
              </a:ext>
            </a:extLst>
          </p:cNvPr>
          <p:cNvSpPr txBox="1"/>
          <p:nvPr/>
        </p:nvSpPr>
        <p:spPr>
          <a:xfrm>
            <a:off x="571499" y="2872780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论文总结与致谢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8CB3D3-BA9E-0161-28ED-C2D7AC7B72E0}"/>
              </a:ext>
            </a:extLst>
          </p:cNvPr>
          <p:cNvSpPr/>
          <p:nvPr/>
        </p:nvSpPr>
        <p:spPr>
          <a:xfrm>
            <a:off x="571499" y="3796110"/>
            <a:ext cx="5723042" cy="457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solidFill>
                  <a:srgbClr val="404040"/>
                </a:solidFill>
                <a:latin typeface="+mj-lt"/>
                <a:sym typeface="MiSans Light" panose="00000400000000000000" charset="-122"/>
              </a:rPr>
              <a:t>Paper Summary And Acknowledgements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B6C422-3DF1-958E-8E41-F9DF005A0C32}"/>
              </a:ext>
            </a:extLst>
          </p:cNvPr>
          <p:cNvSpPr/>
          <p:nvPr/>
        </p:nvSpPr>
        <p:spPr>
          <a:xfrm>
            <a:off x="571499" y="4253992"/>
            <a:ext cx="6601487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</p:spTree>
    <p:extLst>
      <p:ext uri="{BB962C8B-B14F-4D97-AF65-F5344CB8AC3E}">
        <p14:creationId xmlns:p14="http://schemas.microsoft.com/office/powerpoint/2010/main" val="2165799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EF8C5F76-F3C2-2294-E454-9968C4D1B0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论文总结与致谢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6FFF8B-D0FC-5CE8-0E1D-7EF9A7CD4FCE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7BDDE3E-FEC8-4610-3CB9-FF6A417181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338580"/>
            <a:ext cx="3836158" cy="2557780"/>
          </a:xfrm>
          <a:prstGeom prst="roundRect">
            <a:avLst>
              <a:gd name="adj" fmla="val 4552"/>
            </a:avLst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53798CB8-5715-11FB-FDC5-A3DF2EA9A098}"/>
              </a:ext>
            </a:extLst>
          </p:cNvPr>
          <p:cNvGrpSpPr/>
          <p:nvPr/>
        </p:nvGrpSpPr>
        <p:grpSpPr>
          <a:xfrm>
            <a:off x="4824094" y="1656065"/>
            <a:ext cx="6798945" cy="1922810"/>
            <a:chOff x="4824094" y="1338580"/>
            <a:chExt cx="6798945" cy="192281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E3F8DE-5B16-C992-3F62-A0ABA9956872}"/>
                </a:ext>
              </a:extLst>
            </p:cNvPr>
            <p:cNvSpPr txBox="1"/>
            <p:nvPr/>
          </p:nvSpPr>
          <p:spPr>
            <a:xfrm>
              <a:off x="4824094" y="1759760"/>
              <a:ext cx="6798945" cy="1501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/>
  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ECFC42F-5A0D-5C2E-A7C4-143B8655B219}"/>
                </a:ext>
              </a:extLst>
            </p:cNvPr>
            <p:cNvSpPr txBox="1"/>
            <p:nvPr/>
          </p:nvSpPr>
          <p:spPr>
            <a:xfrm>
              <a:off x="4824095" y="1338580"/>
              <a:ext cx="17900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EA4988-7A4C-15B3-AE29-1934615918DB}"/>
              </a:ext>
            </a:extLst>
          </p:cNvPr>
          <p:cNvGrpSpPr/>
          <p:nvPr/>
        </p:nvGrpSpPr>
        <p:grpSpPr>
          <a:xfrm>
            <a:off x="662940" y="4069080"/>
            <a:ext cx="10866121" cy="919480"/>
            <a:chOff x="662940" y="4069080"/>
            <a:chExt cx="10866121" cy="9194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38950BC-F12B-BAAA-9307-C32C8744C31E}"/>
                </a:ext>
              </a:extLst>
            </p:cNvPr>
            <p:cNvSpPr/>
            <p:nvPr/>
          </p:nvSpPr>
          <p:spPr>
            <a:xfrm>
              <a:off x="754379" y="4069080"/>
              <a:ext cx="10774682" cy="919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40DEA32B-6A28-62AC-7F19-2052DE782B8D}"/>
                </a:ext>
              </a:extLst>
            </p:cNvPr>
            <p:cNvSpPr/>
            <p:nvPr/>
          </p:nvSpPr>
          <p:spPr>
            <a:xfrm rot="16200000">
              <a:off x="952500" y="3779520"/>
              <a:ext cx="919480" cy="1498600"/>
            </a:xfrm>
            <a:prstGeom prst="round2SameRect">
              <a:avLst>
                <a:gd name="adj1" fmla="val 7827"/>
                <a:gd name="adj2" fmla="val 0"/>
              </a:avLst>
            </a:prstGeom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A3CFA51-09D6-651D-07FB-E82F3151468F}"/>
                </a:ext>
              </a:extLst>
            </p:cNvPr>
            <p:cNvSpPr txBox="1"/>
            <p:nvPr/>
          </p:nvSpPr>
          <p:spPr>
            <a:xfrm>
              <a:off x="2210464" y="4176416"/>
              <a:ext cx="9227157" cy="70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2A9DCE-8A0A-90B4-B353-111E11871816}"/>
              </a:ext>
            </a:extLst>
          </p:cNvPr>
          <p:cNvGrpSpPr/>
          <p:nvPr/>
        </p:nvGrpSpPr>
        <p:grpSpPr>
          <a:xfrm>
            <a:off x="662940" y="5163639"/>
            <a:ext cx="10866121" cy="919480"/>
            <a:chOff x="662940" y="5163639"/>
            <a:chExt cx="10866121" cy="91948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BF4350B-F892-FCA9-29C5-29F0473BF828}"/>
                </a:ext>
              </a:extLst>
            </p:cNvPr>
            <p:cNvSpPr/>
            <p:nvPr/>
          </p:nvSpPr>
          <p:spPr>
            <a:xfrm>
              <a:off x="754379" y="5163639"/>
              <a:ext cx="10774682" cy="919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91332E3A-1447-704A-E340-BD4047E61B60}"/>
                </a:ext>
              </a:extLst>
            </p:cNvPr>
            <p:cNvSpPr/>
            <p:nvPr/>
          </p:nvSpPr>
          <p:spPr>
            <a:xfrm rot="16200000">
              <a:off x="952500" y="4874079"/>
              <a:ext cx="919480" cy="1498600"/>
            </a:xfrm>
            <a:prstGeom prst="round2SameRect">
              <a:avLst>
                <a:gd name="adj1" fmla="val 7827"/>
                <a:gd name="adj2" fmla="val 0"/>
              </a:avLst>
            </a:prstGeom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5E6CEDE-5AD3-FEC9-10D3-13E378789669}"/>
                </a:ext>
              </a:extLst>
            </p:cNvPr>
            <p:cNvSpPr txBox="1"/>
            <p:nvPr/>
          </p:nvSpPr>
          <p:spPr>
            <a:xfrm>
              <a:off x="2210464" y="5270975"/>
              <a:ext cx="9227157" cy="70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B5977D3-397B-F099-9E91-800CE1EA6AC4}"/>
              </a:ext>
            </a:extLst>
          </p:cNvPr>
          <p:cNvCxnSpPr/>
          <p:nvPr/>
        </p:nvCxnSpPr>
        <p:spPr>
          <a:xfrm>
            <a:off x="4953636" y="3896360"/>
            <a:ext cx="6575425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315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D8D4FCF-83AB-4FDF-7505-0AC16D0461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论文总结与致谢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5AF226-3EB7-941B-4A6D-6D27E3B113F9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F02979D-627D-5A5B-0365-C7A5FE524830}"/>
              </a:ext>
            </a:extLst>
          </p:cNvPr>
          <p:cNvGrpSpPr/>
          <p:nvPr/>
        </p:nvGrpSpPr>
        <p:grpSpPr>
          <a:xfrm>
            <a:off x="4196679" y="1576475"/>
            <a:ext cx="3951042" cy="3951042"/>
            <a:chOff x="4196679" y="1576475"/>
            <a:chExt cx="3951042" cy="3951042"/>
          </a:xfrm>
        </p:grpSpPr>
        <p:sp>
          <p:nvSpPr>
            <p:cNvPr id="22" name="Oval 20+">
              <a:extLst>
                <a:ext uri="{FF2B5EF4-FFF2-40B4-BE49-F238E27FC236}">
                  <a16:creationId xmlns:a16="http://schemas.microsoft.com/office/drawing/2014/main" id="{28AC0142-A3D2-7E2A-4244-4125E365AA76}"/>
                </a:ext>
              </a:extLst>
            </p:cNvPr>
            <p:cNvSpPr/>
            <p:nvPr/>
          </p:nvSpPr>
          <p:spPr>
            <a:xfrm>
              <a:off x="4196679" y="1576475"/>
              <a:ext cx="3951042" cy="3951042"/>
            </a:xfrm>
            <a:prstGeom prst="ellipse">
              <a:avLst/>
            </a:prstGeom>
            <a:noFill/>
            <a:ln w="28575">
              <a:gradFill>
                <a:gsLst>
                  <a:gs pos="1000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2DD3481-EF4E-A36A-8ECA-A8DA5146A398}"/>
                </a:ext>
              </a:extLst>
            </p:cNvPr>
            <p:cNvSpPr/>
            <p:nvPr/>
          </p:nvSpPr>
          <p:spPr>
            <a:xfrm>
              <a:off x="4800600" y="2180396"/>
              <a:ext cx="2743200" cy="27432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B7D014E-C89A-8EEC-1E61-F0A1B54F2048}"/>
                </a:ext>
              </a:extLst>
            </p:cNvPr>
            <p:cNvSpPr/>
            <p:nvPr/>
          </p:nvSpPr>
          <p:spPr>
            <a:xfrm>
              <a:off x="5331101" y="2710897"/>
              <a:ext cx="1682199" cy="168219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60A0E65-D5EB-8304-7B5C-0586A8C9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1630" y="2801426"/>
              <a:ext cx="1501140" cy="1501140"/>
            </a:xfrm>
            <a:prstGeom prst="ellipse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71A90DD-8B9E-A0F2-376B-3C239BB94FA9}"/>
              </a:ext>
            </a:extLst>
          </p:cNvPr>
          <p:cNvGrpSpPr/>
          <p:nvPr/>
        </p:nvGrpSpPr>
        <p:grpSpPr>
          <a:xfrm>
            <a:off x="7874332" y="1517327"/>
            <a:ext cx="3755695" cy="1425006"/>
            <a:chOff x="7874332" y="1517327"/>
            <a:chExt cx="3755695" cy="142500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F1DF409-6929-C775-673B-30A4A160EE4B}"/>
                </a:ext>
              </a:extLst>
            </p:cNvPr>
            <p:cNvSpPr txBox="1"/>
            <p:nvPr/>
          </p:nvSpPr>
          <p:spPr>
            <a:xfrm>
              <a:off x="10005490" y="151732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17BBBFD-AE6F-D8C1-5B79-EDF5B9D058F0}"/>
                </a:ext>
              </a:extLst>
            </p:cNvPr>
            <p:cNvSpPr txBox="1"/>
            <p:nvPr/>
          </p:nvSpPr>
          <p:spPr>
            <a:xfrm>
              <a:off x="8989845" y="1917437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68EDEEF-51A4-4632-8378-858C82778FA1}"/>
                </a:ext>
              </a:extLst>
            </p:cNvPr>
            <p:cNvSpPr/>
            <p:nvPr/>
          </p:nvSpPr>
          <p:spPr>
            <a:xfrm>
              <a:off x="7874332" y="2620367"/>
              <a:ext cx="181060" cy="1810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E4F94A-CF54-CCCF-DB07-349F3FFF5B72}"/>
              </a:ext>
            </a:extLst>
          </p:cNvPr>
          <p:cNvGrpSpPr/>
          <p:nvPr/>
        </p:nvGrpSpPr>
        <p:grpSpPr>
          <a:xfrm>
            <a:off x="7874332" y="4102511"/>
            <a:ext cx="3755695" cy="1425006"/>
            <a:chOff x="7874332" y="4102511"/>
            <a:chExt cx="3755695" cy="142500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642817E-D81D-F8E4-1A15-E1A1CE312E38}"/>
                </a:ext>
              </a:extLst>
            </p:cNvPr>
            <p:cNvSpPr txBox="1"/>
            <p:nvPr/>
          </p:nvSpPr>
          <p:spPr>
            <a:xfrm>
              <a:off x="10005490" y="4102511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F7603FB-8C08-9226-57A8-24A5E157D393}"/>
                </a:ext>
              </a:extLst>
            </p:cNvPr>
            <p:cNvSpPr txBox="1"/>
            <p:nvPr/>
          </p:nvSpPr>
          <p:spPr>
            <a:xfrm>
              <a:off x="8989845" y="4502621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</a:t>
              </a: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6F002A5-6A03-DB31-E4FF-8F0097F917CE}"/>
                </a:ext>
              </a:extLst>
            </p:cNvPr>
            <p:cNvSpPr/>
            <p:nvPr/>
          </p:nvSpPr>
          <p:spPr>
            <a:xfrm>
              <a:off x="7874332" y="4302566"/>
              <a:ext cx="181060" cy="1810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8CC2E91-E5E8-95F7-9812-F67E4B874D50}"/>
              </a:ext>
            </a:extLst>
          </p:cNvPr>
          <p:cNvGrpSpPr/>
          <p:nvPr/>
        </p:nvGrpSpPr>
        <p:grpSpPr>
          <a:xfrm>
            <a:off x="561975" y="1517327"/>
            <a:ext cx="3910112" cy="1425006"/>
            <a:chOff x="561975" y="1517327"/>
            <a:chExt cx="3910112" cy="142500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C47072-AEC3-3296-5617-AC482F00BC20}"/>
                </a:ext>
              </a:extLst>
            </p:cNvPr>
            <p:cNvSpPr txBox="1"/>
            <p:nvPr/>
          </p:nvSpPr>
          <p:spPr>
            <a:xfrm>
              <a:off x="561975" y="151732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C2DBD61-45AD-454B-CD2C-36D9AD885C2D}"/>
                </a:ext>
              </a:extLst>
            </p:cNvPr>
            <p:cNvSpPr txBox="1"/>
            <p:nvPr/>
          </p:nvSpPr>
          <p:spPr>
            <a:xfrm>
              <a:off x="561977" y="1917437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635D90D-670A-A55D-3D74-F49A5E666554}"/>
                </a:ext>
              </a:extLst>
            </p:cNvPr>
            <p:cNvSpPr/>
            <p:nvPr/>
          </p:nvSpPr>
          <p:spPr>
            <a:xfrm>
              <a:off x="4291027" y="2620367"/>
              <a:ext cx="181060" cy="1810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E345C3-B7EC-136F-2BCE-7800491B7244}"/>
              </a:ext>
            </a:extLst>
          </p:cNvPr>
          <p:cNvGrpSpPr/>
          <p:nvPr/>
        </p:nvGrpSpPr>
        <p:grpSpPr>
          <a:xfrm>
            <a:off x="561975" y="4102511"/>
            <a:ext cx="3910112" cy="1425006"/>
            <a:chOff x="561975" y="4102511"/>
            <a:chExt cx="3910112" cy="142500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7FA4FBA-2924-9C35-7CEC-5E816B759DDE}"/>
                </a:ext>
              </a:extLst>
            </p:cNvPr>
            <p:cNvSpPr txBox="1"/>
            <p:nvPr/>
          </p:nvSpPr>
          <p:spPr>
            <a:xfrm>
              <a:off x="561975" y="4102511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8A4981-C78B-D5BA-97CB-0CBFD285E8F0}"/>
                </a:ext>
              </a:extLst>
            </p:cNvPr>
            <p:cNvSpPr txBox="1"/>
            <p:nvPr/>
          </p:nvSpPr>
          <p:spPr>
            <a:xfrm>
              <a:off x="561977" y="4502621"/>
              <a:ext cx="2640182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65A7CD-AA47-B63C-6D43-93C909A7A65D}"/>
                </a:ext>
              </a:extLst>
            </p:cNvPr>
            <p:cNvSpPr/>
            <p:nvPr/>
          </p:nvSpPr>
          <p:spPr>
            <a:xfrm>
              <a:off x="4291027" y="4302566"/>
              <a:ext cx="181060" cy="1810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0590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438016D-5E2D-C723-0F2D-CE46727F0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论文总结与致谢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58A775-2B37-7F62-FBF2-68C58840A2CE}"/>
              </a:ext>
            </a:extLst>
          </p:cNvPr>
          <p:cNvSpPr/>
          <p:nvPr/>
        </p:nvSpPr>
        <p:spPr>
          <a:xfrm>
            <a:off x="0" y="4089953"/>
            <a:ext cx="12192000" cy="2768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F72145-ACB3-3A01-D4D4-040B50E0DF95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374E923-C882-D7E6-C190-D8FC2AF5F420}"/>
              </a:ext>
            </a:extLst>
          </p:cNvPr>
          <p:cNvGrpSpPr/>
          <p:nvPr/>
        </p:nvGrpSpPr>
        <p:grpSpPr>
          <a:xfrm>
            <a:off x="660400" y="1972917"/>
            <a:ext cx="2510183" cy="3634926"/>
            <a:chOff x="660400" y="1972917"/>
            <a:chExt cx="2510183" cy="363492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ADB40DD-238C-3837-4D87-1AC6869CDF69}"/>
                </a:ext>
              </a:extLst>
            </p:cNvPr>
            <p:cNvSpPr/>
            <p:nvPr/>
          </p:nvSpPr>
          <p:spPr>
            <a:xfrm>
              <a:off x="660400" y="1972917"/>
              <a:ext cx="2510183" cy="3634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FA96FA9-E1E1-CD7E-C9AF-24D1CE932075}"/>
                </a:ext>
              </a:extLst>
            </p:cNvPr>
            <p:cNvSpPr/>
            <p:nvPr/>
          </p:nvSpPr>
          <p:spPr>
            <a:xfrm>
              <a:off x="1143069" y="2278532"/>
              <a:ext cx="1544844" cy="44229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4BF76E3-83CB-DEA2-9B11-1A03C46C37B4}"/>
                </a:ext>
              </a:extLst>
            </p:cNvPr>
            <p:cNvSpPr txBox="1"/>
            <p:nvPr/>
          </p:nvSpPr>
          <p:spPr>
            <a:xfrm>
              <a:off x="896453" y="2868120"/>
              <a:ext cx="2038077" cy="2305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534D3E4-AAEE-728E-8FDC-36C424671190}"/>
                </a:ext>
              </a:extLst>
            </p:cNvPr>
            <p:cNvCxnSpPr>
              <a:cxnSpLocks/>
            </p:cNvCxnSpPr>
            <p:nvPr/>
          </p:nvCxnSpPr>
          <p:spPr>
            <a:xfrm>
              <a:off x="1632226" y="5378148"/>
              <a:ext cx="56653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DDA5C08-19C5-9A18-3BCC-B5C589D12270}"/>
              </a:ext>
            </a:extLst>
          </p:cNvPr>
          <p:cNvGrpSpPr/>
          <p:nvPr/>
        </p:nvGrpSpPr>
        <p:grpSpPr>
          <a:xfrm>
            <a:off x="9008717" y="1972917"/>
            <a:ext cx="2510183" cy="3634926"/>
            <a:chOff x="9008717" y="1972917"/>
            <a:chExt cx="2510183" cy="363492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4B7192D-AC60-C170-5C84-4D4BA91C9646}"/>
                </a:ext>
              </a:extLst>
            </p:cNvPr>
            <p:cNvSpPr/>
            <p:nvPr/>
          </p:nvSpPr>
          <p:spPr>
            <a:xfrm>
              <a:off x="9008717" y="1972917"/>
              <a:ext cx="2510183" cy="3634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D3442D5-8B84-EB1D-7232-29D7526AF4E1}"/>
                </a:ext>
              </a:extLst>
            </p:cNvPr>
            <p:cNvSpPr/>
            <p:nvPr/>
          </p:nvSpPr>
          <p:spPr>
            <a:xfrm>
              <a:off x="9491386" y="2278532"/>
              <a:ext cx="1544844" cy="44229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6C6008F-D63D-C415-F393-E3994C38EE2E}"/>
                </a:ext>
              </a:extLst>
            </p:cNvPr>
            <p:cNvSpPr txBox="1"/>
            <p:nvPr/>
          </p:nvSpPr>
          <p:spPr>
            <a:xfrm>
              <a:off x="9244770" y="2868120"/>
              <a:ext cx="2038077" cy="2305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14CE4EF-871A-B87D-E089-13A630853B97}"/>
                </a:ext>
              </a:extLst>
            </p:cNvPr>
            <p:cNvCxnSpPr>
              <a:cxnSpLocks/>
            </p:cNvCxnSpPr>
            <p:nvPr/>
          </p:nvCxnSpPr>
          <p:spPr>
            <a:xfrm>
              <a:off x="9980543" y="5378148"/>
              <a:ext cx="56653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911AD50-987F-11D1-5319-3CC7D7D7D517}"/>
              </a:ext>
            </a:extLst>
          </p:cNvPr>
          <p:cNvGrpSpPr/>
          <p:nvPr/>
        </p:nvGrpSpPr>
        <p:grpSpPr>
          <a:xfrm>
            <a:off x="3443172" y="1972917"/>
            <a:ext cx="2510183" cy="3634926"/>
            <a:chOff x="3443172" y="1972917"/>
            <a:chExt cx="2510183" cy="363492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B69A3FB-92D6-5977-4E51-30F301500C86}"/>
                </a:ext>
              </a:extLst>
            </p:cNvPr>
            <p:cNvSpPr/>
            <p:nvPr/>
          </p:nvSpPr>
          <p:spPr>
            <a:xfrm>
              <a:off x="3443172" y="1972917"/>
              <a:ext cx="2510183" cy="3634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4A2CEAC-5142-E465-CC50-E39F019EE2BC}"/>
                </a:ext>
              </a:extLst>
            </p:cNvPr>
            <p:cNvSpPr/>
            <p:nvPr/>
          </p:nvSpPr>
          <p:spPr>
            <a:xfrm>
              <a:off x="3925841" y="2278532"/>
              <a:ext cx="1544844" cy="44229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90969F-70C8-F90F-60EC-0E1B0E5C1AE5}"/>
                </a:ext>
              </a:extLst>
            </p:cNvPr>
            <p:cNvSpPr txBox="1"/>
            <p:nvPr/>
          </p:nvSpPr>
          <p:spPr>
            <a:xfrm>
              <a:off x="3679225" y="2868120"/>
              <a:ext cx="2038077" cy="2305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5BC0437-4B9D-F5A2-CA66-B8058D410133}"/>
                </a:ext>
              </a:extLst>
            </p:cNvPr>
            <p:cNvCxnSpPr>
              <a:cxnSpLocks/>
            </p:cNvCxnSpPr>
            <p:nvPr/>
          </p:nvCxnSpPr>
          <p:spPr>
            <a:xfrm>
              <a:off x="4414998" y="5378148"/>
              <a:ext cx="56653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BCFC8E-6179-6DB7-FFB3-7C4BFE480F85}"/>
              </a:ext>
            </a:extLst>
          </p:cNvPr>
          <p:cNvGrpSpPr/>
          <p:nvPr/>
        </p:nvGrpSpPr>
        <p:grpSpPr>
          <a:xfrm>
            <a:off x="6225944" y="1972917"/>
            <a:ext cx="2510183" cy="3634926"/>
            <a:chOff x="6225944" y="1972917"/>
            <a:chExt cx="2510183" cy="3634926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3FEDB8F-63AF-3916-CAA0-1AF6E33216A9}"/>
                </a:ext>
              </a:extLst>
            </p:cNvPr>
            <p:cNvSpPr/>
            <p:nvPr/>
          </p:nvSpPr>
          <p:spPr>
            <a:xfrm>
              <a:off x="6225944" y="1972917"/>
              <a:ext cx="2510183" cy="36349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1E71DCE-7335-5E38-54C9-BBF798AD7E0D}"/>
                </a:ext>
              </a:extLst>
            </p:cNvPr>
            <p:cNvSpPr/>
            <p:nvPr/>
          </p:nvSpPr>
          <p:spPr>
            <a:xfrm>
              <a:off x="6708613" y="2278532"/>
              <a:ext cx="1544844" cy="44229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38100" algn="l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84CD18-A178-360D-5C83-F9CE03F48263}"/>
                </a:ext>
              </a:extLst>
            </p:cNvPr>
            <p:cNvSpPr txBox="1"/>
            <p:nvPr/>
          </p:nvSpPr>
          <p:spPr>
            <a:xfrm>
              <a:off x="6461997" y="2868120"/>
              <a:ext cx="2038077" cy="2305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CAD5039-96D4-AEE3-95AF-45A81270F2F9}"/>
                </a:ext>
              </a:extLst>
            </p:cNvPr>
            <p:cNvCxnSpPr>
              <a:cxnSpLocks/>
            </p:cNvCxnSpPr>
            <p:nvPr/>
          </p:nvCxnSpPr>
          <p:spPr>
            <a:xfrm>
              <a:off x="7197770" y="5378148"/>
              <a:ext cx="56653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7030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1A36C6-B071-E20F-1225-D5FC28978772}"/>
              </a:ext>
            </a:extLst>
          </p:cNvPr>
          <p:cNvSpPr/>
          <p:nvPr/>
        </p:nvSpPr>
        <p:spPr bwMode="auto">
          <a:xfrm>
            <a:off x="573509" y="1917670"/>
            <a:ext cx="50321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感谢大家观看</a:t>
            </a:r>
            <a:endParaRPr lang="en-US" altLang="zh-CN" sz="5400" kern="100">
              <a:solidFill>
                <a:schemeClr val="accent1"/>
              </a:solidFill>
              <a:latin typeface="+mj-ea"/>
              <a:ea typeface="+mj-ea"/>
              <a:cs typeface="MiSans Light" panose="00000400000000000000" charset="-122"/>
              <a:sym typeface="MiSans Light" panose="00000400000000000000" charset="-122"/>
            </a:endParaRPr>
          </a:p>
          <a:p>
            <a:pPr defTabSz="685800">
              <a:defRPr/>
            </a:pPr>
            <a:r>
              <a:rPr lang="zh-CN" altLang="en-US" sz="5400" kern="100">
                <a:solidFill>
                  <a:schemeClr val="accent1"/>
                </a:solidFill>
                <a:latin typeface="+mj-ea"/>
                <a:ea typeface="+mj-ea"/>
                <a:cs typeface="MiSans Light" panose="00000400000000000000" charset="-122"/>
                <a:sym typeface="MiSans Light" panose="00000400000000000000" charset="-122"/>
              </a:rPr>
              <a:t>不足之处请指正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37C210-B499-BEBA-BD75-5AB183EBCB54}"/>
              </a:ext>
            </a:extLst>
          </p:cNvPr>
          <p:cNvSpPr/>
          <p:nvPr/>
        </p:nvSpPr>
        <p:spPr>
          <a:xfrm>
            <a:off x="573509" y="3676136"/>
            <a:ext cx="6417141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单击此处输入你的正文，文字是您思想的提炼，为了最终演示发布的良好效果，请尽量言简意赅的阐述观点；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23802B-8F59-BECF-3C1A-D67E88173CFC}"/>
              </a:ext>
            </a:extLst>
          </p:cNvPr>
          <p:cNvSpPr/>
          <p:nvPr/>
        </p:nvSpPr>
        <p:spPr>
          <a:xfrm>
            <a:off x="573509" y="1458595"/>
            <a:ext cx="4003019" cy="457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solidFill>
                  <a:srgbClr val="404040"/>
                </a:solidFill>
                <a:latin typeface="+mj-lt"/>
                <a:sym typeface="MiSans Light" panose="00000400000000000000" charset="-122"/>
              </a:rPr>
              <a:t>Thank You All For Watching</a:t>
            </a:r>
            <a:endParaRPr lang="zh-CN" altLang="en-US" sz="2000" b="1">
              <a:solidFill>
                <a:srgbClr val="404040"/>
              </a:solidFill>
              <a:latin typeface="+mj-lt"/>
              <a:sym typeface="MiSans Light" panose="00000400000000000000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F42527-8555-8B98-21D7-4EEBD9F12A0A}"/>
              </a:ext>
            </a:extLst>
          </p:cNvPr>
          <p:cNvSpPr/>
          <p:nvPr/>
        </p:nvSpPr>
        <p:spPr bwMode="auto">
          <a:xfrm>
            <a:off x="573509" y="4870428"/>
            <a:ext cx="13019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答辩人：</a:t>
            </a:r>
            <a:r>
              <a:rPr lang="en-US" altLang="zh-CN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XXX</a:t>
            </a:r>
            <a:endParaRPr lang="zh-CN" altLang="en-US" sz="1400" kern="10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Light" panose="00000400000000000000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08A7DB-A995-B04F-24C0-CC4711F0AD52}"/>
              </a:ext>
            </a:extLst>
          </p:cNvPr>
          <p:cNvSpPr/>
          <p:nvPr/>
        </p:nvSpPr>
        <p:spPr bwMode="auto">
          <a:xfrm>
            <a:off x="2669794" y="4870428"/>
            <a:ext cx="26132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答辩时间：</a:t>
            </a:r>
            <a:r>
              <a:rPr lang="en-US" altLang="zh-CN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202X</a:t>
            </a:r>
            <a:r>
              <a:rPr lang="zh-CN" altLang="en-US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年</a:t>
            </a:r>
            <a:r>
              <a:rPr lang="en-US" altLang="zh-CN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XX</a:t>
            </a:r>
            <a:r>
              <a:rPr lang="zh-CN" altLang="en-US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月</a:t>
            </a:r>
            <a:r>
              <a:rPr lang="en-US" altLang="zh-CN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XX</a:t>
            </a:r>
            <a:r>
              <a:rPr lang="zh-CN" altLang="en-US" sz="1400" kern="1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Light" panose="00000400000000000000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486775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FDA20FB-D6B4-D4DC-12AB-6F6F06D90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8DCBFB-4EF3-D7AE-F690-6650EEFAB8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8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张德军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239F9BC-68E8-08BD-E9DC-38FE796DEE57}"/>
              </a:ext>
            </a:extLst>
          </p:cNvPr>
          <p:cNvGrpSpPr/>
          <p:nvPr/>
        </p:nvGrpSpPr>
        <p:grpSpPr>
          <a:xfrm>
            <a:off x="430530" y="2265388"/>
            <a:ext cx="2095537" cy="1638975"/>
            <a:chOff x="430530" y="2265388"/>
            <a:chExt cx="2095537" cy="163897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3B8FC93-019A-3CB7-0CDD-85C0CCB60CB4}"/>
                </a:ext>
              </a:extLst>
            </p:cNvPr>
            <p:cNvSpPr/>
            <p:nvPr/>
          </p:nvSpPr>
          <p:spPr bwMode="auto">
            <a:xfrm>
              <a:off x="430530" y="2265388"/>
              <a:ext cx="187743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6600" kern="100">
                  <a:solidFill>
                    <a:schemeClr val="bg1"/>
                  </a:solidFill>
                  <a:latin typeface="MiSans Light" panose="00000400000000000000" charset="-122"/>
                  <a:ea typeface="+mj-ea"/>
                  <a:cs typeface="MiSans Light" panose="00000400000000000000" charset="-122"/>
                  <a:sym typeface="MiSans Light" panose="00000400000000000000" charset="-122"/>
                </a:rPr>
                <a:t>目录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0185354-27DF-A5B5-7937-641D66C46E0E}"/>
                </a:ext>
              </a:extLst>
            </p:cNvPr>
            <p:cNvSpPr/>
            <p:nvPr/>
          </p:nvSpPr>
          <p:spPr>
            <a:xfrm>
              <a:off x="552450" y="3373384"/>
              <a:ext cx="1973617" cy="5309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+mj-lt"/>
                  <a:sym typeface="MiSans Light" panose="00000400000000000000" charset="-122"/>
                </a:rPr>
                <a:t>CONTENTS</a:t>
              </a:r>
              <a:endParaRPr lang="zh-CN" altLang="en-US" sz="2400" b="1">
                <a:solidFill>
                  <a:schemeClr val="bg1"/>
                </a:solidFill>
                <a:latin typeface="+mj-lt"/>
                <a:sym typeface="MiSans Light" panose="00000400000000000000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611CD1C-C0B7-6DEE-DD7A-4BD135468017}"/>
              </a:ext>
            </a:extLst>
          </p:cNvPr>
          <p:cNvGrpSpPr/>
          <p:nvPr/>
        </p:nvGrpSpPr>
        <p:grpSpPr>
          <a:xfrm>
            <a:off x="6558361" y="1523028"/>
            <a:ext cx="4273332" cy="903549"/>
            <a:chOff x="6558361" y="1592000"/>
            <a:chExt cx="4273332" cy="903549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5AFBBE3-11F7-77AF-7D26-155EC92DAF21}"/>
                </a:ext>
              </a:extLst>
            </p:cNvPr>
            <p:cNvGrpSpPr/>
            <p:nvPr/>
          </p:nvGrpSpPr>
          <p:grpSpPr>
            <a:xfrm>
              <a:off x="7569261" y="1672192"/>
              <a:ext cx="3262432" cy="743165"/>
              <a:chOff x="7569261" y="1676436"/>
              <a:chExt cx="3262432" cy="743165"/>
            </a:xfrm>
          </p:grpSpPr>
          <p:sp>
            <p:nvSpPr>
              <p:cNvPr id="37" name="文本框 6">
                <a:extLst>
                  <a:ext uri="{FF2B5EF4-FFF2-40B4-BE49-F238E27FC236}">
                    <a16:creationId xmlns:a16="http://schemas.microsoft.com/office/drawing/2014/main" id="{42726663-ECDE-487C-8984-C1897B61B5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69261" y="1676436"/>
                <a:ext cx="264687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3600" b="1" kern="100">
                    <a:solidFill>
                      <a:schemeClr val="bg1"/>
                    </a:solidFill>
                    <a:latin typeface="+mj-ea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MiSans Light" panose="00000400000000000000" charset="-122"/>
                    <a:sym typeface="MiSans Light" panose="00000400000000000000" charset="-122"/>
                  </a:rPr>
                  <a:t>选题的背景与意义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E0A47C3E-A6E2-D2C9-4166-A5619150E444}"/>
                  </a:ext>
                </a:extLst>
              </p:cNvPr>
              <p:cNvSpPr/>
              <p:nvPr/>
            </p:nvSpPr>
            <p:spPr>
              <a:xfrm>
                <a:off x="7569261" y="2142602"/>
                <a:ext cx="326243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sym typeface="MiSans Light" panose="00000400000000000000" charset="-122"/>
                  </a:rPr>
                  <a:t>单击此处输入你的正文，文字是您思想的提炼</a:t>
                </a:r>
                <a:endPara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sym typeface="MiSans Light" panose="00000400000000000000" charset="-122"/>
                </a:endParaRPr>
              </a:p>
            </p:txBody>
          </p: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3DCD2E22-DF0E-1E98-D918-11A49ED77A50}"/>
                </a:ext>
              </a:extLst>
            </p:cNvPr>
            <p:cNvSpPr/>
            <p:nvPr/>
          </p:nvSpPr>
          <p:spPr>
            <a:xfrm>
              <a:off x="6558361" y="1592000"/>
              <a:ext cx="903549" cy="9035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000" b="1">
                  <a:latin typeface="+mj-lt"/>
                </a:rPr>
                <a:t>01</a:t>
              </a:r>
              <a:endParaRPr lang="zh-CN" altLang="en-US" sz="2000" b="1">
                <a:latin typeface="+mj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AAC37A9-BBC3-F198-C06C-19BF332A5140}"/>
              </a:ext>
            </a:extLst>
          </p:cNvPr>
          <p:cNvGrpSpPr/>
          <p:nvPr/>
        </p:nvGrpSpPr>
        <p:grpSpPr>
          <a:xfrm>
            <a:off x="6558361" y="2982836"/>
            <a:ext cx="4273332" cy="903549"/>
            <a:chOff x="6558361" y="1592000"/>
            <a:chExt cx="4273332" cy="903549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E5CCEB2-9FC0-A8C6-EE97-65BA40431741}"/>
                </a:ext>
              </a:extLst>
            </p:cNvPr>
            <p:cNvGrpSpPr/>
            <p:nvPr/>
          </p:nvGrpSpPr>
          <p:grpSpPr>
            <a:xfrm>
              <a:off x="7569261" y="1672192"/>
              <a:ext cx="3262432" cy="743165"/>
              <a:chOff x="7569261" y="1676436"/>
              <a:chExt cx="3262432" cy="743165"/>
            </a:xfrm>
          </p:grpSpPr>
          <p:sp>
            <p:nvSpPr>
              <p:cNvPr id="72" name="文本框 6">
                <a:extLst>
                  <a:ext uri="{FF2B5EF4-FFF2-40B4-BE49-F238E27FC236}">
                    <a16:creationId xmlns:a16="http://schemas.microsoft.com/office/drawing/2014/main" id="{A351C7A8-0188-3A30-BAD6-82937FDEC5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69261" y="1676436"/>
                <a:ext cx="23391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defTabSz="6858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kern="1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MiSans Light" panose="00000400000000000000" charset="-122"/>
                  </a:defRPr>
                </a:lvl1pPr>
              </a:lstStyle>
              <a:p>
                <a:r>
                  <a:rPr lang="zh-CN" altLang="en-US" b="0">
                    <a:sym typeface="MiSans Light" panose="00000400000000000000" charset="-122"/>
                  </a:rPr>
                  <a:t>研究方法及过程</a:t>
                </a: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7B212EB5-2043-BC61-6FF2-EE1A2C01C03E}"/>
                  </a:ext>
                </a:extLst>
              </p:cNvPr>
              <p:cNvSpPr/>
              <p:nvPr/>
            </p:nvSpPr>
            <p:spPr>
              <a:xfrm>
                <a:off x="7569261" y="2142602"/>
                <a:ext cx="326243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sym typeface="MiSans Light" panose="00000400000000000000" charset="-122"/>
                  </a:rPr>
                  <a:t>单击此处输入你的正文，文字是您思想的提炼</a:t>
                </a:r>
                <a:endPara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sym typeface="MiSans Light" panose="00000400000000000000" charset="-122"/>
                </a:endParaRPr>
              </a:p>
            </p:txBody>
          </p:sp>
        </p:grp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4AF76CCA-CDE4-47C3-D1B1-792A3EF9CB74}"/>
                </a:ext>
              </a:extLst>
            </p:cNvPr>
            <p:cNvSpPr/>
            <p:nvPr/>
          </p:nvSpPr>
          <p:spPr>
            <a:xfrm>
              <a:off x="6558361" y="1592000"/>
              <a:ext cx="903549" cy="9035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000" b="1">
                  <a:latin typeface="+mj-lt"/>
                </a:rPr>
                <a:t>02</a:t>
              </a:r>
              <a:endParaRPr lang="zh-CN" altLang="en-US" sz="2000" b="1">
                <a:latin typeface="+mj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BF0ED74-C404-88C6-CB0D-5D71D865F509}"/>
              </a:ext>
            </a:extLst>
          </p:cNvPr>
          <p:cNvGrpSpPr/>
          <p:nvPr/>
        </p:nvGrpSpPr>
        <p:grpSpPr>
          <a:xfrm>
            <a:off x="6558361" y="4442644"/>
            <a:ext cx="4273332" cy="903549"/>
            <a:chOff x="6558361" y="1592000"/>
            <a:chExt cx="4273332" cy="903549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D098B9F-AA3D-4F1F-513F-7BA1EA748EAD}"/>
                </a:ext>
              </a:extLst>
            </p:cNvPr>
            <p:cNvGrpSpPr/>
            <p:nvPr/>
          </p:nvGrpSpPr>
          <p:grpSpPr>
            <a:xfrm>
              <a:off x="7569261" y="1672192"/>
              <a:ext cx="3262432" cy="743165"/>
              <a:chOff x="7569261" y="1676436"/>
              <a:chExt cx="3262432" cy="743165"/>
            </a:xfrm>
          </p:grpSpPr>
          <p:sp>
            <p:nvSpPr>
              <p:cNvPr id="77" name="文本框 6">
                <a:extLst>
                  <a:ext uri="{FF2B5EF4-FFF2-40B4-BE49-F238E27FC236}">
                    <a16:creationId xmlns:a16="http://schemas.microsoft.com/office/drawing/2014/main" id="{89744CB5-F27D-1F1B-7DCD-7954F50D0E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69261" y="1676436"/>
                <a:ext cx="23391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defTabSz="6858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kern="1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MiSans Light" panose="00000400000000000000" charset="-122"/>
                  </a:defRPr>
                </a:lvl1pPr>
              </a:lstStyle>
              <a:p>
                <a:r>
                  <a:rPr lang="zh-CN" altLang="en-US" b="0">
                    <a:sym typeface="MiSans Light" panose="00000400000000000000" charset="-122"/>
                  </a:rPr>
                  <a:t>论文总结与致谢</a:t>
                </a:r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86470E3E-40B7-8FF6-FF6D-56A09E81E3A4}"/>
                  </a:ext>
                </a:extLst>
              </p:cNvPr>
              <p:cNvSpPr/>
              <p:nvPr/>
            </p:nvSpPr>
            <p:spPr>
              <a:xfrm>
                <a:off x="7569261" y="2142602"/>
                <a:ext cx="326243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sym typeface="MiSans Light" panose="00000400000000000000" charset="-122"/>
                  </a:rPr>
                  <a:t>单击此处输入你的正文，文字是您思想的提炼</a:t>
                </a:r>
                <a:endParaRPr kumimoji="0" lang="en-US" altLang="zh-CN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sym typeface="MiSans Light" panose="00000400000000000000" charset="-122"/>
                </a:endParaRPr>
              </a:p>
            </p:txBody>
          </p:sp>
        </p:grp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A59235C0-3230-F885-0260-6E881D4CA781}"/>
                </a:ext>
              </a:extLst>
            </p:cNvPr>
            <p:cNvSpPr/>
            <p:nvPr/>
          </p:nvSpPr>
          <p:spPr>
            <a:xfrm>
              <a:off x="6558361" y="1592000"/>
              <a:ext cx="903549" cy="90354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000" b="1">
                  <a:latin typeface="+mj-lt"/>
                </a:rPr>
                <a:t>03</a:t>
              </a:r>
              <a:endParaRPr lang="zh-CN" altLang="en-US" sz="2000" b="1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240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D23AF3B-F3B9-01FD-FFC2-AF2EBC4E64FE}"/>
              </a:ext>
            </a:extLst>
          </p:cNvPr>
          <p:cNvSpPr txBox="1"/>
          <p:nvPr/>
        </p:nvSpPr>
        <p:spPr>
          <a:xfrm>
            <a:off x="571499" y="194945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+mj-ea"/>
                <a:ea typeface="+mj-ea"/>
              </a:rPr>
              <a:t>第一部分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9691C4-33C9-E56D-DB13-D8513BF6B980}"/>
              </a:ext>
            </a:extLst>
          </p:cNvPr>
          <p:cNvSpPr txBox="1"/>
          <p:nvPr/>
        </p:nvSpPr>
        <p:spPr>
          <a:xfrm>
            <a:off x="571499" y="2872780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+mj-ea"/>
                <a:ea typeface="+mj-ea"/>
              </a:rPr>
              <a:t>选题的背景与意义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3495F0-B047-0442-36F8-7E03F4C0F44F}"/>
              </a:ext>
            </a:extLst>
          </p:cNvPr>
          <p:cNvSpPr/>
          <p:nvPr/>
        </p:nvSpPr>
        <p:spPr>
          <a:xfrm>
            <a:off x="571499" y="3796110"/>
            <a:ext cx="6601487" cy="457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solidFill>
                  <a:srgbClr val="404040"/>
                </a:solidFill>
                <a:latin typeface="+mj-lt"/>
                <a:sym typeface="MiSans Light" panose="00000400000000000000" charset="-122"/>
              </a:rPr>
              <a:t>The Background And Significance Of The Topic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6E803C-6322-3C90-826C-56652E42EB25}"/>
              </a:ext>
            </a:extLst>
          </p:cNvPr>
          <p:cNvSpPr/>
          <p:nvPr/>
        </p:nvSpPr>
        <p:spPr>
          <a:xfrm>
            <a:off x="571499" y="4253992"/>
            <a:ext cx="6601487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</p:spTree>
    <p:extLst>
      <p:ext uri="{BB962C8B-B14F-4D97-AF65-F5344CB8AC3E}">
        <p14:creationId xmlns:p14="http://schemas.microsoft.com/office/powerpoint/2010/main" val="1536728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E256F6-A864-117B-3A7E-D009BA1E2F50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1A4220B-F58F-ABC4-BABA-AD29C837D8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361450"/>
            <a:ext cx="4560593" cy="469391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07B80D-E407-B540-1D62-85AE8C5BAB2A}"/>
              </a:ext>
            </a:extLst>
          </p:cNvPr>
          <p:cNvGrpSpPr/>
          <p:nvPr/>
        </p:nvGrpSpPr>
        <p:grpSpPr>
          <a:xfrm>
            <a:off x="5514974" y="1361450"/>
            <a:ext cx="6143626" cy="1425006"/>
            <a:chOff x="5514974" y="1361450"/>
            <a:chExt cx="6143626" cy="142500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D6CE178-6FE9-8418-58D1-DD3BE35A3CC6}"/>
                </a:ext>
              </a:extLst>
            </p:cNvPr>
            <p:cNvSpPr txBox="1"/>
            <p:nvPr/>
          </p:nvSpPr>
          <p:spPr>
            <a:xfrm>
              <a:off x="5514974" y="1361450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49540FA-4189-A4B2-3179-9F8EEA56A245}"/>
                </a:ext>
              </a:extLst>
            </p:cNvPr>
            <p:cNvSpPr txBox="1"/>
            <p:nvPr/>
          </p:nvSpPr>
          <p:spPr>
            <a:xfrm>
              <a:off x="5514975" y="1761560"/>
              <a:ext cx="61436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51BF44-30F0-A45D-9EC9-2E57B51B2A56}"/>
              </a:ext>
            </a:extLst>
          </p:cNvPr>
          <p:cNvGrpSpPr/>
          <p:nvPr/>
        </p:nvGrpSpPr>
        <p:grpSpPr>
          <a:xfrm>
            <a:off x="5514974" y="2995902"/>
            <a:ext cx="6143626" cy="1425006"/>
            <a:chOff x="5514974" y="1361450"/>
            <a:chExt cx="6143626" cy="142500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82D68C0-8301-309B-11DE-D471BD522D49}"/>
                </a:ext>
              </a:extLst>
            </p:cNvPr>
            <p:cNvSpPr txBox="1"/>
            <p:nvPr/>
          </p:nvSpPr>
          <p:spPr>
            <a:xfrm>
              <a:off x="5514974" y="1361450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580E1F-4154-09CB-053E-333BBE3295A2}"/>
                </a:ext>
              </a:extLst>
            </p:cNvPr>
            <p:cNvSpPr txBox="1"/>
            <p:nvPr/>
          </p:nvSpPr>
          <p:spPr>
            <a:xfrm>
              <a:off x="5514975" y="1761560"/>
              <a:ext cx="61436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8DCD4D3-BBB8-8DC4-BC03-D62DA21EFE71}"/>
              </a:ext>
            </a:extLst>
          </p:cNvPr>
          <p:cNvGrpSpPr/>
          <p:nvPr/>
        </p:nvGrpSpPr>
        <p:grpSpPr>
          <a:xfrm>
            <a:off x="5514974" y="4630354"/>
            <a:ext cx="6143626" cy="1425006"/>
            <a:chOff x="5514974" y="1361450"/>
            <a:chExt cx="6143626" cy="142500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47FDCC0-748B-9D30-1A73-D951A5361582}"/>
                </a:ext>
              </a:extLst>
            </p:cNvPr>
            <p:cNvSpPr txBox="1"/>
            <p:nvPr/>
          </p:nvSpPr>
          <p:spPr>
            <a:xfrm>
              <a:off x="5514974" y="1361450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6E8B2C9-4E52-D471-CF29-0D53088EDA16}"/>
                </a:ext>
              </a:extLst>
            </p:cNvPr>
            <p:cNvSpPr txBox="1"/>
            <p:nvPr/>
          </p:nvSpPr>
          <p:spPr>
            <a:xfrm>
              <a:off x="5514975" y="1761560"/>
              <a:ext cx="61436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9543DFC0-A0D7-C3E7-DF5C-D0D17079E4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选题的背景与意义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168408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FADDA2-FFAB-C1FD-EDF6-44C70407F8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选题的背景与意义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AFF913-252D-6890-F5BD-D2BE30C46BE8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3B456A-8571-C894-CDA1-81EBB046438E}"/>
              </a:ext>
            </a:extLst>
          </p:cNvPr>
          <p:cNvGrpSpPr/>
          <p:nvPr/>
        </p:nvGrpSpPr>
        <p:grpSpPr>
          <a:xfrm>
            <a:off x="660400" y="1879600"/>
            <a:ext cx="3435350" cy="4249378"/>
            <a:chOff x="660400" y="1879600"/>
            <a:chExt cx="3435350" cy="4249378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CC26E0AA-F116-5F03-1424-A4D09CF86D3F}"/>
                </a:ext>
              </a:extLst>
            </p:cNvPr>
            <p:cNvSpPr/>
            <p:nvPr/>
          </p:nvSpPr>
          <p:spPr>
            <a:xfrm>
              <a:off x="660400" y="1879600"/>
              <a:ext cx="3435350" cy="4249378"/>
            </a:xfrm>
            <a:prstGeom prst="roundRect">
              <a:avLst>
                <a:gd name="adj" fmla="val 349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0FCE72E-564A-1A09-8347-08136253F86C}"/>
                </a:ext>
              </a:extLst>
            </p:cNvPr>
            <p:cNvSpPr/>
            <p:nvPr/>
          </p:nvSpPr>
          <p:spPr>
            <a:xfrm>
              <a:off x="1809750" y="2178050"/>
              <a:ext cx="1136650" cy="11366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8EFC9DF-17D2-4E31-15D9-E76ED0B63651}"/>
                </a:ext>
              </a:extLst>
            </p:cNvPr>
            <p:cNvSpPr txBox="1"/>
            <p:nvPr/>
          </p:nvSpPr>
          <p:spPr>
            <a:xfrm>
              <a:off x="1001506" y="3827102"/>
              <a:ext cx="2753139" cy="1665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745628F-03CC-F35A-F14F-3CF669725F1E}"/>
                </a:ext>
              </a:extLst>
            </p:cNvPr>
            <p:cNvSpPr txBox="1"/>
            <p:nvPr/>
          </p:nvSpPr>
          <p:spPr>
            <a:xfrm>
              <a:off x="1653991" y="3433668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69BDE1E2-C653-8212-6210-1AC62B666474}"/>
                </a:ext>
              </a:extLst>
            </p:cNvPr>
            <p:cNvGrpSpPr/>
            <p:nvPr/>
          </p:nvGrpSpPr>
          <p:grpSpPr>
            <a:xfrm>
              <a:off x="2094616" y="2462844"/>
              <a:ext cx="566919" cy="567062"/>
              <a:chOff x="9596" y="9548"/>
              <a:chExt cx="285654" cy="285726"/>
            </a:xfrm>
            <a:solidFill>
              <a:schemeClr val="bg1"/>
            </a:solidFill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2629BDA-084B-BE1B-0B34-78EABF534258}"/>
                  </a:ext>
                </a:extLst>
              </p:cNvPr>
              <p:cNvSpPr/>
              <p:nvPr/>
            </p:nvSpPr>
            <p:spPr>
              <a:xfrm>
                <a:off x="9596" y="9548"/>
                <a:ext cx="285654" cy="285726"/>
              </a:xfrm>
              <a:custGeom>
                <a:avLst/>
                <a:gdLst>
                  <a:gd name="connsiteX0" fmla="*/ 277582 w 285654"/>
                  <a:gd name="connsiteY0" fmla="*/ 34076 h 285726"/>
                  <a:gd name="connsiteX1" fmla="*/ 251579 w 285654"/>
                  <a:gd name="connsiteY1" fmla="*/ 8072 h 285726"/>
                  <a:gd name="connsiteX2" fmla="*/ 212622 w 285654"/>
                  <a:gd name="connsiteY2" fmla="*/ 8072 h 285726"/>
                  <a:gd name="connsiteX3" fmla="*/ 33171 w 285654"/>
                  <a:gd name="connsiteY3" fmla="*/ 187523 h 285726"/>
                  <a:gd name="connsiteX4" fmla="*/ 17264 w 285654"/>
                  <a:gd name="connsiteY4" fmla="*/ 222575 h 285726"/>
                  <a:gd name="connsiteX5" fmla="*/ 14978 w 285654"/>
                  <a:gd name="connsiteY5" fmla="*/ 257342 h 285726"/>
                  <a:gd name="connsiteX6" fmla="*/ 2786 w 285654"/>
                  <a:gd name="connsiteY6" fmla="*/ 269534 h 285726"/>
                  <a:gd name="connsiteX7" fmla="*/ 2786 w 285654"/>
                  <a:gd name="connsiteY7" fmla="*/ 282964 h 285726"/>
                  <a:gd name="connsiteX8" fmla="*/ 9549 w 285654"/>
                  <a:gd name="connsiteY8" fmla="*/ 285726 h 285726"/>
                  <a:gd name="connsiteX9" fmla="*/ 16312 w 285654"/>
                  <a:gd name="connsiteY9" fmla="*/ 282964 h 285726"/>
                  <a:gd name="connsiteX10" fmla="*/ 28504 w 285654"/>
                  <a:gd name="connsiteY10" fmla="*/ 270772 h 285726"/>
                  <a:gd name="connsiteX11" fmla="*/ 63270 w 285654"/>
                  <a:gd name="connsiteY11" fmla="*/ 268486 h 285726"/>
                  <a:gd name="connsiteX12" fmla="*/ 98322 w 285654"/>
                  <a:gd name="connsiteY12" fmla="*/ 252579 h 285726"/>
                  <a:gd name="connsiteX13" fmla="*/ 277582 w 285654"/>
                  <a:gd name="connsiteY13" fmla="*/ 73033 h 285726"/>
                  <a:gd name="connsiteX14" fmla="*/ 277582 w 285654"/>
                  <a:gd name="connsiteY14" fmla="*/ 34076 h 285726"/>
                  <a:gd name="connsiteX15" fmla="*/ 195286 w 285654"/>
                  <a:gd name="connsiteY15" fmla="*/ 52364 h 285726"/>
                  <a:gd name="connsiteX16" fmla="*/ 207574 w 285654"/>
                  <a:gd name="connsiteY16" fmla="*/ 64651 h 285726"/>
                  <a:gd name="connsiteX17" fmla="*/ 75462 w 285654"/>
                  <a:gd name="connsiteY17" fmla="*/ 196858 h 285726"/>
                  <a:gd name="connsiteX18" fmla="*/ 59460 w 285654"/>
                  <a:gd name="connsiteY18" fmla="*/ 188285 h 285726"/>
                  <a:gd name="connsiteX19" fmla="*/ 195382 w 285654"/>
                  <a:gd name="connsiteY19" fmla="*/ 52364 h 285726"/>
                  <a:gd name="connsiteX20" fmla="*/ 61841 w 285654"/>
                  <a:gd name="connsiteY20" fmla="*/ 249436 h 285726"/>
                  <a:gd name="connsiteX21" fmla="*/ 34409 w 285654"/>
                  <a:gd name="connsiteY21" fmla="*/ 251246 h 285726"/>
                  <a:gd name="connsiteX22" fmla="*/ 36219 w 285654"/>
                  <a:gd name="connsiteY22" fmla="*/ 223814 h 285726"/>
                  <a:gd name="connsiteX23" fmla="*/ 44315 w 285654"/>
                  <a:gd name="connsiteY23" fmla="*/ 203716 h 285726"/>
                  <a:gd name="connsiteX24" fmla="*/ 81939 w 285654"/>
                  <a:gd name="connsiteY24" fmla="*/ 241340 h 285726"/>
                  <a:gd name="connsiteX25" fmla="*/ 61841 w 285654"/>
                  <a:gd name="connsiteY25" fmla="*/ 249436 h 285726"/>
                  <a:gd name="connsiteX26" fmla="*/ 97465 w 285654"/>
                  <a:gd name="connsiteY26" fmla="*/ 226290 h 285726"/>
                  <a:gd name="connsiteX27" fmla="*/ 88892 w 285654"/>
                  <a:gd name="connsiteY27" fmla="*/ 210288 h 285726"/>
                  <a:gd name="connsiteX28" fmla="*/ 221004 w 285654"/>
                  <a:gd name="connsiteY28" fmla="*/ 78176 h 285726"/>
                  <a:gd name="connsiteX29" fmla="*/ 233291 w 285654"/>
                  <a:gd name="connsiteY29" fmla="*/ 90464 h 285726"/>
                  <a:gd name="connsiteX30" fmla="*/ 97369 w 285654"/>
                  <a:gd name="connsiteY30" fmla="*/ 226385 h 285726"/>
                  <a:gd name="connsiteX31" fmla="*/ 264152 w 285654"/>
                  <a:gd name="connsiteY31" fmla="*/ 59603 h 285726"/>
                  <a:gd name="connsiteX32" fmla="*/ 246817 w 285654"/>
                  <a:gd name="connsiteY32" fmla="*/ 76938 h 285726"/>
                  <a:gd name="connsiteX33" fmla="*/ 208717 w 285654"/>
                  <a:gd name="connsiteY33" fmla="*/ 38838 h 285726"/>
                  <a:gd name="connsiteX34" fmla="*/ 226052 w 285654"/>
                  <a:gd name="connsiteY34" fmla="*/ 21503 h 285726"/>
                  <a:gd name="connsiteX35" fmla="*/ 232053 w 285654"/>
                  <a:gd name="connsiteY35" fmla="*/ 19026 h 285726"/>
                  <a:gd name="connsiteX36" fmla="*/ 238054 w 285654"/>
                  <a:gd name="connsiteY36" fmla="*/ 21503 h 285726"/>
                  <a:gd name="connsiteX37" fmla="*/ 264057 w 285654"/>
                  <a:gd name="connsiteY37" fmla="*/ 47506 h 285726"/>
                  <a:gd name="connsiteX38" fmla="*/ 264057 w 285654"/>
                  <a:gd name="connsiteY38" fmla="*/ 59603 h 28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85654" h="285726">
                    <a:moveTo>
                      <a:pt x="277582" y="34076"/>
                    </a:moveTo>
                    <a:lnTo>
                      <a:pt x="251579" y="8072"/>
                    </a:lnTo>
                    <a:cubicBezTo>
                      <a:pt x="240816" y="-2691"/>
                      <a:pt x="223290" y="-2691"/>
                      <a:pt x="212622" y="8072"/>
                    </a:cubicBezTo>
                    <a:lnTo>
                      <a:pt x="33171" y="187523"/>
                    </a:lnTo>
                    <a:cubicBezTo>
                      <a:pt x="23836" y="196858"/>
                      <a:pt x="18121" y="209336"/>
                      <a:pt x="17264" y="222575"/>
                    </a:cubicBezTo>
                    <a:lnTo>
                      <a:pt x="14978" y="257342"/>
                    </a:lnTo>
                    <a:lnTo>
                      <a:pt x="2786" y="269534"/>
                    </a:lnTo>
                    <a:cubicBezTo>
                      <a:pt x="-929" y="273248"/>
                      <a:pt x="-929" y="279249"/>
                      <a:pt x="2786" y="282964"/>
                    </a:cubicBezTo>
                    <a:cubicBezTo>
                      <a:pt x="4691" y="284869"/>
                      <a:pt x="7072" y="285726"/>
                      <a:pt x="9549" y="285726"/>
                    </a:cubicBezTo>
                    <a:cubicBezTo>
                      <a:pt x="12025" y="285726"/>
                      <a:pt x="14407" y="284774"/>
                      <a:pt x="16312" y="282964"/>
                    </a:cubicBezTo>
                    <a:lnTo>
                      <a:pt x="28504" y="270772"/>
                    </a:lnTo>
                    <a:lnTo>
                      <a:pt x="63270" y="268486"/>
                    </a:lnTo>
                    <a:cubicBezTo>
                      <a:pt x="76510" y="267629"/>
                      <a:pt x="88892" y="262009"/>
                      <a:pt x="98322" y="252579"/>
                    </a:cubicBezTo>
                    <a:lnTo>
                      <a:pt x="277582" y="73033"/>
                    </a:lnTo>
                    <a:cubicBezTo>
                      <a:pt x="288346" y="62270"/>
                      <a:pt x="288346" y="44744"/>
                      <a:pt x="277582" y="34076"/>
                    </a:cubicBezTo>
                    <a:close/>
                    <a:moveTo>
                      <a:pt x="195286" y="52364"/>
                    </a:moveTo>
                    <a:lnTo>
                      <a:pt x="207574" y="64651"/>
                    </a:lnTo>
                    <a:lnTo>
                      <a:pt x="75462" y="196858"/>
                    </a:lnTo>
                    <a:cubicBezTo>
                      <a:pt x="70604" y="193238"/>
                      <a:pt x="65175" y="190476"/>
                      <a:pt x="59460" y="188285"/>
                    </a:cubicBezTo>
                    <a:lnTo>
                      <a:pt x="195382" y="52364"/>
                    </a:lnTo>
                    <a:close/>
                    <a:moveTo>
                      <a:pt x="61841" y="249436"/>
                    </a:moveTo>
                    <a:lnTo>
                      <a:pt x="34409" y="251246"/>
                    </a:lnTo>
                    <a:lnTo>
                      <a:pt x="36219" y="223814"/>
                    </a:lnTo>
                    <a:cubicBezTo>
                      <a:pt x="36695" y="216384"/>
                      <a:pt x="39648" y="209431"/>
                      <a:pt x="44315" y="203716"/>
                    </a:cubicBezTo>
                    <a:cubicBezTo>
                      <a:pt x="63651" y="207050"/>
                      <a:pt x="78605" y="222004"/>
                      <a:pt x="81939" y="241340"/>
                    </a:cubicBezTo>
                    <a:cubicBezTo>
                      <a:pt x="76224" y="246007"/>
                      <a:pt x="69271" y="248960"/>
                      <a:pt x="61841" y="249436"/>
                    </a:cubicBezTo>
                    <a:close/>
                    <a:moveTo>
                      <a:pt x="97465" y="226290"/>
                    </a:moveTo>
                    <a:cubicBezTo>
                      <a:pt x="95274" y="220480"/>
                      <a:pt x="92512" y="215146"/>
                      <a:pt x="88892" y="210288"/>
                    </a:cubicBezTo>
                    <a:lnTo>
                      <a:pt x="221004" y="78176"/>
                    </a:lnTo>
                    <a:lnTo>
                      <a:pt x="233291" y="90464"/>
                    </a:lnTo>
                    <a:lnTo>
                      <a:pt x="97369" y="226385"/>
                    </a:lnTo>
                    <a:close/>
                    <a:moveTo>
                      <a:pt x="264152" y="59603"/>
                    </a:moveTo>
                    <a:lnTo>
                      <a:pt x="246817" y="76938"/>
                    </a:lnTo>
                    <a:lnTo>
                      <a:pt x="208717" y="38838"/>
                    </a:lnTo>
                    <a:lnTo>
                      <a:pt x="226052" y="21503"/>
                    </a:lnTo>
                    <a:cubicBezTo>
                      <a:pt x="227671" y="19883"/>
                      <a:pt x="229862" y="19026"/>
                      <a:pt x="232053" y="19026"/>
                    </a:cubicBezTo>
                    <a:cubicBezTo>
                      <a:pt x="234244" y="19026"/>
                      <a:pt x="236434" y="19883"/>
                      <a:pt x="238054" y="21503"/>
                    </a:cubicBezTo>
                    <a:lnTo>
                      <a:pt x="264057" y="47506"/>
                    </a:lnTo>
                    <a:cubicBezTo>
                      <a:pt x="267391" y="50840"/>
                      <a:pt x="267391" y="56269"/>
                      <a:pt x="264057" y="59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25EE31A4-6537-455C-BD97-FB02A249D498}"/>
                  </a:ext>
                </a:extLst>
              </p:cNvPr>
              <p:cNvSpPr/>
              <p:nvPr/>
            </p:nvSpPr>
            <p:spPr>
              <a:xfrm>
                <a:off x="216479" y="216479"/>
                <a:ext cx="32146" cy="32027"/>
              </a:xfrm>
              <a:custGeom>
                <a:avLst/>
                <a:gdLst>
                  <a:gd name="connsiteX0" fmla="*/ 16216 w 32146"/>
                  <a:gd name="connsiteY0" fmla="*/ 2786 h 32027"/>
                  <a:gd name="connsiteX1" fmla="*/ 2786 w 32146"/>
                  <a:gd name="connsiteY1" fmla="*/ 2786 h 32027"/>
                  <a:gd name="connsiteX2" fmla="*/ 2786 w 32146"/>
                  <a:gd name="connsiteY2" fmla="*/ 16216 h 32027"/>
                  <a:gd name="connsiteX3" fmla="*/ 15835 w 32146"/>
                  <a:gd name="connsiteY3" fmla="*/ 29266 h 32027"/>
                  <a:gd name="connsiteX4" fmla="*/ 22598 w 32146"/>
                  <a:gd name="connsiteY4" fmla="*/ 32028 h 32027"/>
                  <a:gd name="connsiteX5" fmla="*/ 29361 w 32146"/>
                  <a:gd name="connsiteY5" fmla="*/ 29266 h 32027"/>
                  <a:gd name="connsiteX6" fmla="*/ 29361 w 32146"/>
                  <a:gd name="connsiteY6" fmla="*/ 15835 h 32027"/>
                  <a:gd name="connsiteX7" fmla="*/ 16312 w 32146"/>
                  <a:gd name="connsiteY7" fmla="*/ 2786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46" h="32027">
                    <a:moveTo>
                      <a:pt x="16216" y="2786"/>
                    </a:moveTo>
                    <a:cubicBezTo>
                      <a:pt x="12502" y="-929"/>
                      <a:pt x="6501" y="-929"/>
                      <a:pt x="2786" y="2786"/>
                    </a:cubicBezTo>
                    <a:cubicBezTo>
                      <a:pt x="-929" y="6501"/>
                      <a:pt x="-929" y="12502"/>
                      <a:pt x="2786" y="16216"/>
                    </a:cubicBezTo>
                    <a:lnTo>
                      <a:pt x="15835" y="29266"/>
                    </a:lnTo>
                    <a:cubicBezTo>
                      <a:pt x="17740" y="31171"/>
                      <a:pt x="20122" y="32028"/>
                      <a:pt x="22598" y="32028"/>
                    </a:cubicBezTo>
                    <a:cubicBezTo>
                      <a:pt x="25075" y="32028"/>
                      <a:pt x="27456" y="31075"/>
                      <a:pt x="29361" y="29266"/>
                    </a:cubicBezTo>
                    <a:cubicBezTo>
                      <a:pt x="33076" y="25551"/>
                      <a:pt x="33076" y="19550"/>
                      <a:pt x="29361" y="15835"/>
                    </a:cubicBezTo>
                    <a:lnTo>
                      <a:pt x="16312" y="27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6C373F57-0F19-C872-41C9-3492D2B37E80}"/>
                  </a:ext>
                </a:extLst>
              </p:cNvPr>
              <p:cNvSpPr/>
              <p:nvPr/>
            </p:nvSpPr>
            <p:spPr>
              <a:xfrm>
                <a:off x="239424" y="180560"/>
                <a:ext cx="36929" cy="23751"/>
              </a:xfrm>
              <a:custGeom>
                <a:avLst/>
                <a:gdLst>
                  <a:gd name="connsiteX0" fmla="*/ 29752 w 36929"/>
                  <a:gd name="connsiteY0" fmla="*/ 5082 h 23751"/>
                  <a:gd name="connsiteX1" fmla="*/ 11940 w 36929"/>
                  <a:gd name="connsiteY1" fmla="*/ 320 h 23751"/>
                  <a:gd name="connsiteX2" fmla="*/ 320 w 36929"/>
                  <a:gd name="connsiteY2" fmla="*/ 7082 h 23751"/>
                  <a:gd name="connsiteX3" fmla="*/ 7082 w 36929"/>
                  <a:gd name="connsiteY3" fmla="*/ 18703 h 23751"/>
                  <a:gd name="connsiteX4" fmla="*/ 24894 w 36929"/>
                  <a:gd name="connsiteY4" fmla="*/ 23465 h 23751"/>
                  <a:gd name="connsiteX5" fmla="*/ 27371 w 36929"/>
                  <a:gd name="connsiteY5" fmla="*/ 23751 h 23751"/>
                  <a:gd name="connsiteX6" fmla="*/ 36610 w 36929"/>
                  <a:gd name="connsiteY6" fmla="*/ 16703 h 23751"/>
                  <a:gd name="connsiteX7" fmla="*/ 29847 w 36929"/>
                  <a:gd name="connsiteY7" fmla="*/ 5082 h 2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929" h="23751">
                    <a:moveTo>
                      <a:pt x="29752" y="5082"/>
                    </a:moveTo>
                    <a:lnTo>
                      <a:pt x="11940" y="320"/>
                    </a:lnTo>
                    <a:cubicBezTo>
                      <a:pt x="6892" y="-1014"/>
                      <a:pt x="1653" y="1939"/>
                      <a:pt x="320" y="7082"/>
                    </a:cubicBezTo>
                    <a:cubicBezTo>
                      <a:pt x="-1014" y="12131"/>
                      <a:pt x="1939" y="17369"/>
                      <a:pt x="7082" y="18703"/>
                    </a:cubicBezTo>
                    <a:lnTo>
                      <a:pt x="24894" y="23465"/>
                    </a:lnTo>
                    <a:cubicBezTo>
                      <a:pt x="25751" y="23656"/>
                      <a:pt x="26513" y="23751"/>
                      <a:pt x="27371" y="23751"/>
                    </a:cubicBezTo>
                    <a:cubicBezTo>
                      <a:pt x="31562" y="23751"/>
                      <a:pt x="35467" y="20989"/>
                      <a:pt x="36610" y="16703"/>
                    </a:cubicBezTo>
                    <a:cubicBezTo>
                      <a:pt x="37943" y="11654"/>
                      <a:pt x="34991" y="6416"/>
                      <a:pt x="29847" y="50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040083A-336C-D9D1-33D2-959F0E3B6DBF}"/>
                  </a:ext>
                </a:extLst>
              </p:cNvPr>
              <p:cNvSpPr/>
              <p:nvPr/>
            </p:nvSpPr>
            <p:spPr>
              <a:xfrm>
                <a:off x="180566" y="239335"/>
                <a:ext cx="23867" cy="36794"/>
              </a:xfrm>
              <a:custGeom>
                <a:avLst/>
                <a:gdLst>
                  <a:gd name="connsiteX0" fmla="*/ 18697 w 23867"/>
                  <a:gd name="connsiteY0" fmla="*/ 7076 h 36794"/>
                  <a:gd name="connsiteX1" fmla="*/ 7076 w 23867"/>
                  <a:gd name="connsiteY1" fmla="*/ 313 h 36794"/>
                  <a:gd name="connsiteX2" fmla="*/ 313 w 23867"/>
                  <a:gd name="connsiteY2" fmla="*/ 11934 h 36794"/>
                  <a:gd name="connsiteX3" fmla="*/ 5076 w 23867"/>
                  <a:gd name="connsiteY3" fmla="*/ 29746 h 36794"/>
                  <a:gd name="connsiteX4" fmla="*/ 14315 w 23867"/>
                  <a:gd name="connsiteY4" fmla="*/ 36794 h 36794"/>
                  <a:gd name="connsiteX5" fmla="*/ 16792 w 23867"/>
                  <a:gd name="connsiteY5" fmla="*/ 36508 h 36794"/>
                  <a:gd name="connsiteX6" fmla="*/ 23554 w 23867"/>
                  <a:gd name="connsiteY6" fmla="*/ 24888 h 36794"/>
                  <a:gd name="connsiteX7" fmla="*/ 18792 w 23867"/>
                  <a:gd name="connsiteY7" fmla="*/ 7076 h 36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7" h="36794">
                    <a:moveTo>
                      <a:pt x="18697" y="7076"/>
                    </a:moveTo>
                    <a:cubicBezTo>
                      <a:pt x="17363" y="2028"/>
                      <a:pt x="12124" y="-1020"/>
                      <a:pt x="7076" y="313"/>
                    </a:cubicBezTo>
                    <a:cubicBezTo>
                      <a:pt x="2028" y="1647"/>
                      <a:pt x="-1020" y="6886"/>
                      <a:pt x="313" y="11934"/>
                    </a:cubicBezTo>
                    <a:lnTo>
                      <a:pt x="5076" y="29746"/>
                    </a:lnTo>
                    <a:cubicBezTo>
                      <a:pt x="6219" y="34032"/>
                      <a:pt x="10029" y="36794"/>
                      <a:pt x="14315" y="36794"/>
                    </a:cubicBezTo>
                    <a:cubicBezTo>
                      <a:pt x="15172" y="36794"/>
                      <a:pt x="15934" y="36699"/>
                      <a:pt x="16792" y="36508"/>
                    </a:cubicBezTo>
                    <a:cubicBezTo>
                      <a:pt x="21840" y="35175"/>
                      <a:pt x="24888" y="29936"/>
                      <a:pt x="23554" y="24888"/>
                    </a:cubicBezTo>
                    <a:lnTo>
                      <a:pt x="18792" y="70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02A5ADF-A8E7-A05F-1A36-2EFAB2C830CF}"/>
                  </a:ext>
                </a:extLst>
              </p:cNvPr>
              <p:cNvSpPr/>
              <p:nvPr/>
            </p:nvSpPr>
            <p:spPr>
              <a:xfrm>
                <a:off x="56364" y="56268"/>
                <a:ext cx="32051" cy="32027"/>
              </a:xfrm>
              <a:custGeom>
                <a:avLst/>
                <a:gdLst>
                  <a:gd name="connsiteX0" fmla="*/ 15740 w 32051"/>
                  <a:gd name="connsiteY0" fmla="*/ 29266 h 32027"/>
                  <a:gd name="connsiteX1" fmla="*/ 22503 w 32051"/>
                  <a:gd name="connsiteY1" fmla="*/ 32028 h 32027"/>
                  <a:gd name="connsiteX2" fmla="*/ 29266 w 32051"/>
                  <a:gd name="connsiteY2" fmla="*/ 29266 h 32027"/>
                  <a:gd name="connsiteX3" fmla="*/ 29266 w 32051"/>
                  <a:gd name="connsiteY3" fmla="*/ 15835 h 32027"/>
                  <a:gd name="connsiteX4" fmla="*/ 16216 w 32051"/>
                  <a:gd name="connsiteY4" fmla="*/ 2786 h 32027"/>
                  <a:gd name="connsiteX5" fmla="*/ 2786 w 32051"/>
                  <a:gd name="connsiteY5" fmla="*/ 2786 h 32027"/>
                  <a:gd name="connsiteX6" fmla="*/ 2786 w 32051"/>
                  <a:gd name="connsiteY6" fmla="*/ 16216 h 32027"/>
                  <a:gd name="connsiteX7" fmla="*/ 15835 w 32051"/>
                  <a:gd name="connsiteY7" fmla="*/ 29266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051" h="32027">
                    <a:moveTo>
                      <a:pt x="15740" y="29266"/>
                    </a:moveTo>
                    <a:cubicBezTo>
                      <a:pt x="17645" y="31171"/>
                      <a:pt x="20026" y="32028"/>
                      <a:pt x="22503" y="32028"/>
                    </a:cubicBezTo>
                    <a:cubicBezTo>
                      <a:pt x="24979" y="32028"/>
                      <a:pt x="27361" y="31075"/>
                      <a:pt x="29266" y="29266"/>
                    </a:cubicBezTo>
                    <a:cubicBezTo>
                      <a:pt x="32980" y="25551"/>
                      <a:pt x="32980" y="19550"/>
                      <a:pt x="29266" y="15835"/>
                    </a:cubicBezTo>
                    <a:lnTo>
                      <a:pt x="16216" y="2786"/>
                    </a:lnTo>
                    <a:cubicBezTo>
                      <a:pt x="12502" y="-929"/>
                      <a:pt x="6501" y="-929"/>
                      <a:pt x="2786" y="2786"/>
                    </a:cubicBezTo>
                    <a:cubicBezTo>
                      <a:pt x="-929" y="6501"/>
                      <a:pt x="-929" y="12502"/>
                      <a:pt x="2786" y="16216"/>
                    </a:cubicBezTo>
                    <a:lnTo>
                      <a:pt x="15835" y="292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B86C629-7587-A75C-3940-22DB3674D991}"/>
                  </a:ext>
                </a:extLst>
              </p:cNvPr>
              <p:cNvSpPr/>
              <p:nvPr/>
            </p:nvSpPr>
            <p:spPr>
              <a:xfrm>
                <a:off x="100556" y="28642"/>
                <a:ext cx="23772" cy="36794"/>
              </a:xfrm>
              <a:custGeom>
                <a:avLst/>
                <a:gdLst>
                  <a:gd name="connsiteX0" fmla="*/ 4981 w 23772"/>
                  <a:gd name="connsiteY0" fmla="*/ 29746 h 36794"/>
                  <a:gd name="connsiteX1" fmla="*/ 14220 w 23772"/>
                  <a:gd name="connsiteY1" fmla="*/ 36794 h 36794"/>
                  <a:gd name="connsiteX2" fmla="*/ 16696 w 23772"/>
                  <a:gd name="connsiteY2" fmla="*/ 36508 h 36794"/>
                  <a:gd name="connsiteX3" fmla="*/ 23459 w 23772"/>
                  <a:gd name="connsiteY3" fmla="*/ 24888 h 36794"/>
                  <a:gd name="connsiteX4" fmla="*/ 18697 w 23772"/>
                  <a:gd name="connsiteY4" fmla="*/ 7076 h 36794"/>
                  <a:gd name="connsiteX5" fmla="*/ 7076 w 23772"/>
                  <a:gd name="connsiteY5" fmla="*/ 313 h 36794"/>
                  <a:gd name="connsiteX6" fmla="*/ 313 w 23772"/>
                  <a:gd name="connsiteY6" fmla="*/ 11934 h 36794"/>
                  <a:gd name="connsiteX7" fmla="*/ 5076 w 23772"/>
                  <a:gd name="connsiteY7" fmla="*/ 29746 h 36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772" h="36794">
                    <a:moveTo>
                      <a:pt x="4981" y="29746"/>
                    </a:moveTo>
                    <a:cubicBezTo>
                      <a:pt x="6124" y="34032"/>
                      <a:pt x="9934" y="36794"/>
                      <a:pt x="14220" y="36794"/>
                    </a:cubicBezTo>
                    <a:cubicBezTo>
                      <a:pt x="15077" y="36794"/>
                      <a:pt x="15839" y="36699"/>
                      <a:pt x="16696" y="36508"/>
                    </a:cubicBezTo>
                    <a:cubicBezTo>
                      <a:pt x="21745" y="35175"/>
                      <a:pt x="24793" y="29936"/>
                      <a:pt x="23459" y="24888"/>
                    </a:cubicBezTo>
                    <a:lnTo>
                      <a:pt x="18697" y="7076"/>
                    </a:lnTo>
                    <a:cubicBezTo>
                      <a:pt x="17363" y="2028"/>
                      <a:pt x="12124" y="-1020"/>
                      <a:pt x="7076" y="313"/>
                    </a:cubicBezTo>
                    <a:cubicBezTo>
                      <a:pt x="2028" y="1647"/>
                      <a:pt x="-1020" y="6886"/>
                      <a:pt x="313" y="11934"/>
                    </a:cubicBezTo>
                    <a:lnTo>
                      <a:pt x="5076" y="297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AEB88D3E-7E0A-92D5-FEA1-767BCD631A9D}"/>
                  </a:ext>
                </a:extLst>
              </p:cNvPr>
              <p:cNvSpPr/>
              <p:nvPr/>
            </p:nvSpPr>
            <p:spPr>
              <a:xfrm>
                <a:off x="28636" y="100454"/>
                <a:ext cx="36834" cy="23751"/>
              </a:xfrm>
              <a:custGeom>
                <a:avLst/>
                <a:gdLst>
                  <a:gd name="connsiteX0" fmla="*/ 6987 w 36834"/>
                  <a:gd name="connsiteY0" fmla="*/ 18703 h 23751"/>
                  <a:gd name="connsiteX1" fmla="*/ 24799 w 36834"/>
                  <a:gd name="connsiteY1" fmla="*/ 23465 h 23751"/>
                  <a:gd name="connsiteX2" fmla="*/ 27275 w 36834"/>
                  <a:gd name="connsiteY2" fmla="*/ 23751 h 23751"/>
                  <a:gd name="connsiteX3" fmla="*/ 36515 w 36834"/>
                  <a:gd name="connsiteY3" fmla="*/ 16703 h 23751"/>
                  <a:gd name="connsiteX4" fmla="*/ 29752 w 36834"/>
                  <a:gd name="connsiteY4" fmla="*/ 5082 h 23751"/>
                  <a:gd name="connsiteX5" fmla="*/ 11940 w 36834"/>
                  <a:gd name="connsiteY5" fmla="*/ 320 h 23751"/>
                  <a:gd name="connsiteX6" fmla="*/ 320 w 36834"/>
                  <a:gd name="connsiteY6" fmla="*/ 7082 h 23751"/>
                  <a:gd name="connsiteX7" fmla="*/ 7082 w 36834"/>
                  <a:gd name="connsiteY7" fmla="*/ 18703 h 2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4" h="23751">
                    <a:moveTo>
                      <a:pt x="6987" y="18703"/>
                    </a:moveTo>
                    <a:lnTo>
                      <a:pt x="24799" y="23465"/>
                    </a:lnTo>
                    <a:cubicBezTo>
                      <a:pt x="25656" y="23656"/>
                      <a:pt x="26418" y="23751"/>
                      <a:pt x="27275" y="23751"/>
                    </a:cubicBezTo>
                    <a:cubicBezTo>
                      <a:pt x="31466" y="23751"/>
                      <a:pt x="35372" y="20989"/>
                      <a:pt x="36515" y="16703"/>
                    </a:cubicBezTo>
                    <a:cubicBezTo>
                      <a:pt x="37848" y="11654"/>
                      <a:pt x="34895" y="6416"/>
                      <a:pt x="29752" y="5082"/>
                    </a:cubicBezTo>
                    <a:lnTo>
                      <a:pt x="11940" y="320"/>
                    </a:lnTo>
                    <a:cubicBezTo>
                      <a:pt x="6892" y="-1014"/>
                      <a:pt x="1653" y="1939"/>
                      <a:pt x="320" y="7082"/>
                    </a:cubicBezTo>
                    <a:cubicBezTo>
                      <a:pt x="-1014" y="12131"/>
                      <a:pt x="1939" y="17369"/>
                      <a:pt x="7082" y="187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17DA29BD-B40B-4B5D-A8E7-48BB3CA1A9F1}"/>
                </a:ext>
              </a:extLst>
            </p:cNvPr>
            <p:cNvCxnSpPr>
              <a:cxnSpLocks/>
            </p:cNvCxnSpPr>
            <p:nvPr/>
          </p:nvCxnSpPr>
          <p:spPr>
            <a:xfrm>
              <a:off x="2012375" y="5804456"/>
              <a:ext cx="731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3B245DB-190C-24EA-47F3-B21C00A00571}"/>
              </a:ext>
            </a:extLst>
          </p:cNvPr>
          <p:cNvGrpSpPr/>
          <p:nvPr/>
        </p:nvGrpSpPr>
        <p:grpSpPr>
          <a:xfrm>
            <a:off x="4371975" y="1884722"/>
            <a:ext cx="3435350" cy="4249378"/>
            <a:chOff x="4371975" y="1884722"/>
            <a:chExt cx="3435350" cy="424937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B9ADFA-E7C5-5521-9E72-BEDDC388A646}"/>
                </a:ext>
              </a:extLst>
            </p:cNvPr>
            <p:cNvSpPr/>
            <p:nvPr/>
          </p:nvSpPr>
          <p:spPr>
            <a:xfrm>
              <a:off x="4371975" y="1884722"/>
              <a:ext cx="3435350" cy="4249378"/>
            </a:xfrm>
            <a:prstGeom prst="roundRect">
              <a:avLst>
                <a:gd name="adj" fmla="val 349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13C6F33-2398-65AF-6F3B-F6660446320A}"/>
                </a:ext>
              </a:extLst>
            </p:cNvPr>
            <p:cNvSpPr/>
            <p:nvPr/>
          </p:nvSpPr>
          <p:spPr>
            <a:xfrm>
              <a:off x="5521325" y="2183172"/>
              <a:ext cx="1136650" cy="11366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图形 10">
              <a:extLst>
                <a:ext uri="{FF2B5EF4-FFF2-40B4-BE49-F238E27FC236}">
                  <a16:creationId xmlns:a16="http://schemas.microsoft.com/office/drawing/2014/main" id="{09296AE3-005E-87C5-067F-41426B44D928}"/>
                </a:ext>
              </a:extLst>
            </p:cNvPr>
            <p:cNvGrpSpPr/>
            <p:nvPr/>
          </p:nvGrpSpPr>
          <p:grpSpPr>
            <a:xfrm>
              <a:off x="5853374" y="2467966"/>
              <a:ext cx="472551" cy="567062"/>
              <a:chOff x="325120" y="0"/>
              <a:chExt cx="4064000" cy="4876800"/>
            </a:xfrm>
            <a:solidFill>
              <a:schemeClr val="bg1"/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28E7BC3-7B86-BCC6-F515-A1763A9DC22D}"/>
                  </a:ext>
                </a:extLst>
              </p:cNvPr>
              <p:cNvSpPr/>
              <p:nvPr/>
            </p:nvSpPr>
            <p:spPr>
              <a:xfrm>
                <a:off x="487680" y="0"/>
                <a:ext cx="3901440" cy="4876800"/>
              </a:xfrm>
              <a:custGeom>
                <a:avLst/>
                <a:gdLst>
                  <a:gd name="connsiteX0" fmla="*/ 3576320 w 3901440"/>
                  <a:gd name="connsiteY0" fmla="*/ 4876800 h 4876800"/>
                  <a:gd name="connsiteX1" fmla="*/ 325120 w 3901440"/>
                  <a:gd name="connsiteY1" fmla="*/ 4876800 h 4876800"/>
                  <a:gd name="connsiteX2" fmla="*/ 0 w 3901440"/>
                  <a:gd name="connsiteY2" fmla="*/ 4551680 h 4876800"/>
                  <a:gd name="connsiteX3" fmla="*/ 0 w 3901440"/>
                  <a:gd name="connsiteY3" fmla="*/ 325120 h 4876800"/>
                  <a:gd name="connsiteX4" fmla="*/ 325120 w 3901440"/>
                  <a:gd name="connsiteY4" fmla="*/ 0 h 4876800"/>
                  <a:gd name="connsiteX5" fmla="*/ 3576320 w 3901440"/>
                  <a:gd name="connsiteY5" fmla="*/ 0 h 4876800"/>
                  <a:gd name="connsiteX6" fmla="*/ 3901440 w 3901440"/>
                  <a:gd name="connsiteY6" fmla="*/ 325120 h 4876800"/>
                  <a:gd name="connsiteX7" fmla="*/ 3901440 w 3901440"/>
                  <a:gd name="connsiteY7" fmla="*/ 4551680 h 4876800"/>
                  <a:gd name="connsiteX8" fmla="*/ 3576320 w 3901440"/>
                  <a:gd name="connsiteY8" fmla="*/ 4876800 h 4876800"/>
                  <a:gd name="connsiteX9" fmla="*/ 325120 w 3901440"/>
                  <a:gd name="connsiteY9" fmla="*/ 325120 h 4876800"/>
                  <a:gd name="connsiteX10" fmla="*/ 325120 w 3901440"/>
                  <a:gd name="connsiteY10" fmla="*/ 4551680 h 4876800"/>
                  <a:gd name="connsiteX11" fmla="*/ 3576564 w 3901440"/>
                  <a:gd name="connsiteY11" fmla="*/ 4551680 h 4876800"/>
                  <a:gd name="connsiteX12" fmla="*/ 3576320 w 3901440"/>
                  <a:gd name="connsiteY12" fmla="*/ 32512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01440" h="4876800">
                    <a:moveTo>
                      <a:pt x="3576320" y="4876800"/>
                    </a:moveTo>
                    <a:lnTo>
                      <a:pt x="325120" y="4876800"/>
                    </a:lnTo>
                    <a:cubicBezTo>
                      <a:pt x="145816" y="4876800"/>
                      <a:pt x="0" y="4730984"/>
                      <a:pt x="0" y="4551680"/>
                    </a:cubicBezTo>
                    <a:lnTo>
                      <a:pt x="0" y="325120"/>
                    </a:lnTo>
                    <a:cubicBezTo>
                      <a:pt x="0" y="145816"/>
                      <a:pt x="145816" y="0"/>
                      <a:pt x="325120" y="0"/>
                    </a:cubicBezTo>
                    <a:lnTo>
                      <a:pt x="3576320" y="0"/>
                    </a:lnTo>
                    <a:cubicBezTo>
                      <a:pt x="3755624" y="0"/>
                      <a:pt x="3901440" y="145816"/>
                      <a:pt x="3901440" y="325120"/>
                    </a:cubicBezTo>
                    <a:lnTo>
                      <a:pt x="3901440" y="4551680"/>
                    </a:lnTo>
                    <a:cubicBezTo>
                      <a:pt x="3901440" y="4730984"/>
                      <a:pt x="3755624" y="4876800"/>
                      <a:pt x="3576320" y="4876800"/>
                    </a:cubicBezTo>
                    <a:close/>
                    <a:moveTo>
                      <a:pt x="325120" y="325120"/>
                    </a:moveTo>
                    <a:lnTo>
                      <a:pt x="325120" y="4551680"/>
                    </a:lnTo>
                    <a:lnTo>
                      <a:pt x="3576564" y="4551680"/>
                    </a:lnTo>
                    <a:lnTo>
                      <a:pt x="357632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CBBC742-BF1E-2A03-E71D-815D31D9B0C0}"/>
                  </a:ext>
                </a:extLst>
              </p:cNvPr>
              <p:cNvSpPr/>
              <p:nvPr/>
            </p:nvSpPr>
            <p:spPr>
              <a:xfrm>
                <a:off x="325120" y="2275840"/>
                <a:ext cx="650240" cy="325120"/>
              </a:xfrm>
              <a:custGeom>
                <a:avLst/>
                <a:gdLst>
                  <a:gd name="connsiteX0" fmla="*/ 0 w 650240"/>
                  <a:gd name="connsiteY0" fmla="*/ 0 h 325120"/>
                  <a:gd name="connsiteX1" fmla="*/ 650240 w 650240"/>
                  <a:gd name="connsiteY1" fmla="*/ 0 h 325120"/>
                  <a:gd name="connsiteX2" fmla="*/ 650240 w 650240"/>
                  <a:gd name="connsiteY2" fmla="*/ 325120 h 325120"/>
                  <a:gd name="connsiteX3" fmla="*/ 0 w 65024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240" h="325120">
                    <a:moveTo>
                      <a:pt x="0" y="0"/>
                    </a:moveTo>
                    <a:lnTo>
                      <a:pt x="650240" y="0"/>
                    </a:lnTo>
                    <a:lnTo>
                      <a:pt x="65024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C4D94AE-6E43-5BE0-F3FF-C5C9CAB2CA94}"/>
                  </a:ext>
                </a:extLst>
              </p:cNvPr>
              <p:cNvSpPr/>
              <p:nvPr/>
            </p:nvSpPr>
            <p:spPr>
              <a:xfrm>
                <a:off x="325120" y="1625600"/>
                <a:ext cx="650240" cy="325120"/>
              </a:xfrm>
              <a:custGeom>
                <a:avLst/>
                <a:gdLst>
                  <a:gd name="connsiteX0" fmla="*/ 0 w 650240"/>
                  <a:gd name="connsiteY0" fmla="*/ 0 h 325120"/>
                  <a:gd name="connsiteX1" fmla="*/ 650240 w 650240"/>
                  <a:gd name="connsiteY1" fmla="*/ 0 h 325120"/>
                  <a:gd name="connsiteX2" fmla="*/ 650240 w 650240"/>
                  <a:gd name="connsiteY2" fmla="*/ 325120 h 325120"/>
                  <a:gd name="connsiteX3" fmla="*/ 0 w 65024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240" h="325120">
                    <a:moveTo>
                      <a:pt x="0" y="0"/>
                    </a:moveTo>
                    <a:lnTo>
                      <a:pt x="650240" y="0"/>
                    </a:lnTo>
                    <a:lnTo>
                      <a:pt x="65024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687D935-81AB-398D-2CA1-7E054D3BB89F}"/>
                  </a:ext>
                </a:extLst>
              </p:cNvPr>
              <p:cNvSpPr/>
              <p:nvPr/>
            </p:nvSpPr>
            <p:spPr>
              <a:xfrm>
                <a:off x="325120" y="975360"/>
                <a:ext cx="650240" cy="325120"/>
              </a:xfrm>
              <a:custGeom>
                <a:avLst/>
                <a:gdLst>
                  <a:gd name="connsiteX0" fmla="*/ 0 w 650240"/>
                  <a:gd name="connsiteY0" fmla="*/ 0 h 325120"/>
                  <a:gd name="connsiteX1" fmla="*/ 650240 w 650240"/>
                  <a:gd name="connsiteY1" fmla="*/ 0 h 325120"/>
                  <a:gd name="connsiteX2" fmla="*/ 650240 w 650240"/>
                  <a:gd name="connsiteY2" fmla="*/ 325120 h 325120"/>
                  <a:gd name="connsiteX3" fmla="*/ 0 w 65024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240" h="325120">
                    <a:moveTo>
                      <a:pt x="0" y="0"/>
                    </a:moveTo>
                    <a:lnTo>
                      <a:pt x="650240" y="0"/>
                    </a:lnTo>
                    <a:lnTo>
                      <a:pt x="65024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3E08D70-21F8-B662-7B39-D6CC9AF88E2B}"/>
                  </a:ext>
                </a:extLst>
              </p:cNvPr>
              <p:cNvSpPr/>
              <p:nvPr/>
            </p:nvSpPr>
            <p:spPr>
              <a:xfrm>
                <a:off x="325120" y="2926080"/>
                <a:ext cx="650240" cy="325120"/>
              </a:xfrm>
              <a:custGeom>
                <a:avLst/>
                <a:gdLst>
                  <a:gd name="connsiteX0" fmla="*/ 0 w 650240"/>
                  <a:gd name="connsiteY0" fmla="*/ 0 h 325120"/>
                  <a:gd name="connsiteX1" fmla="*/ 650240 w 650240"/>
                  <a:gd name="connsiteY1" fmla="*/ 0 h 325120"/>
                  <a:gd name="connsiteX2" fmla="*/ 650240 w 650240"/>
                  <a:gd name="connsiteY2" fmla="*/ 325120 h 325120"/>
                  <a:gd name="connsiteX3" fmla="*/ 0 w 65024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240" h="325120">
                    <a:moveTo>
                      <a:pt x="0" y="0"/>
                    </a:moveTo>
                    <a:lnTo>
                      <a:pt x="650240" y="0"/>
                    </a:lnTo>
                    <a:lnTo>
                      <a:pt x="65024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D0992C3-15CE-6C52-4227-84ED822568C0}"/>
                  </a:ext>
                </a:extLst>
              </p:cNvPr>
              <p:cNvSpPr/>
              <p:nvPr/>
            </p:nvSpPr>
            <p:spPr>
              <a:xfrm>
                <a:off x="325120" y="3576320"/>
                <a:ext cx="650240" cy="325120"/>
              </a:xfrm>
              <a:custGeom>
                <a:avLst/>
                <a:gdLst>
                  <a:gd name="connsiteX0" fmla="*/ 0 w 650240"/>
                  <a:gd name="connsiteY0" fmla="*/ 0 h 325120"/>
                  <a:gd name="connsiteX1" fmla="*/ 650240 w 650240"/>
                  <a:gd name="connsiteY1" fmla="*/ 0 h 325120"/>
                  <a:gd name="connsiteX2" fmla="*/ 650240 w 650240"/>
                  <a:gd name="connsiteY2" fmla="*/ 325120 h 325120"/>
                  <a:gd name="connsiteX3" fmla="*/ 0 w 65024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240" h="325120">
                    <a:moveTo>
                      <a:pt x="0" y="0"/>
                    </a:moveTo>
                    <a:lnTo>
                      <a:pt x="650240" y="0"/>
                    </a:lnTo>
                    <a:lnTo>
                      <a:pt x="65024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D31D960-6273-8339-4DF0-80E2AA292B05}"/>
                  </a:ext>
                </a:extLst>
              </p:cNvPr>
              <p:cNvSpPr/>
              <p:nvPr/>
            </p:nvSpPr>
            <p:spPr>
              <a:xfrm>
                <a:off x="1463040" y="975360"/>
                <a:ext cx="1950720" cy="325120"/>
              </a:xfrm>
              <a:custGeom>
                <a:avLst/>
                <a:gdLst>
                  <a:gd name="connsiteX0" fmla="*/ 0 w 1950720"/>
                  <a:gd name="connsiteY0" fmla="*/ 0 h 325120"/>
                  <a:gd name="connsiteX1" fmla="*/ 1950720 w 1950720"/>
                  <a:gd name="connsiteY1" fmla="*/ 0 h 325120"/>
                  <a:gd name="connsiteX2" fmla="*/ 1950720 w 1950720"/>
                  <a:gd name="connsiteY2" fmla="*/ 325120 h 325120"/>
                  <a:gd name="connsiteX3" fmla="*/ 0 w 195072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0720" h="325120">
                    <a:moveTo>
                      <a:pt x="0" y="0"/>
                    </a:moveTo>
                    <a:lnTo>
                      <a:pt x="1950720" y="0"/>
                    </a:lnTo>
                    <a:lnTo>
                      <a:pt x="195072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947F6EE-8B53-3EE3-FDAC-4FADABBD9BC0}"/>
                  </a:ext>
                </a:extLst>
              </p:cNvPr>
              <p:cNvSpPr/>
              <p:nvPr/>
            </p:nvSpPr>
            <p:spPr>
              <a:xfrm>
                <a:off x="1463040" y="1625600"/>
                <a:ext cx="1137920" cy="325120"/>
              </a:xfrm>
              <a:custGeom>
                <a:avLst/>
                <a:gdLst>
                  <a:gd name="connsiteX0" fmla="*/ 0 w 1137920"/>
                  <a:gd name="connsiteY0" fmla="*/ 0 h 325120"/>
                  <a:gd name="connsiteX1" fmla="*/ 1137920 w 1137920"/>
                  <a:gd name="connsiteY1" fmla="*/ 0 h 325120"/>
                  <a:gd name="connsiteX2" fmla="*/ 1137920 w 1137920"/>
                  <a:gd name="connsiteY2" fmla="*/ 325120 h 325120"/>
                  <a:gd name="connsiteX3" fmla="*/ 0 w 113792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920" h="325120">
                    <a:moveTo>
                      <a:pt x="0" y="0"/>
                    </a:moveTo>
                    <a:lnTo>
                      <a:pt x="1137920" y="0"/>
                    </a:lnTo>
                    <a:lnTo>
                      <a:pt x="113792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0ABD8AE-7218-208B-5AA7-DABEF5EBA201}"/>
                  </a:ext>
                </a:extLst>
              </p:cNvPr>
              <p:cNvSpPr/>
              <p:nvPr/>
            </p:nvSpPr>
            <p:spPr>
              <a:xfrm>
                <a:off x="1463040" y="2275840"/>
                <a:ext cx="1950720" cy="325120"/>
              </a:xfrm>
              <a:custGeom>
                <a:avLst/>
                <a:gdLst>
                  <a:gd name="connsiteX0" fmla="*/ 0 w 1950720"/>
                  <a:gd name="connsiteY0" fmla="*/ 0 h 325120"/>
                  <a:gd name="connsiteX1" fmla="*/ 1950720 w 1950720"/>
                  <a:gd name="connsiteY1" fmla="*/ 0 h 325120"/>
                  <a:gd name="connsiteX2" fmla="*/ 1950720 w 1950720"/>
                  <a:gd name="connsiteY2" fmla="*/ 325120 h 325120"/>
                  <a:gd name="connsiteX3" fmla="*/ 0 w 195072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0720" h="325120">
                    <a:moveTo>
                      <a:pt x="0" y="0"/>
                    </a:moveTo>
                    <a:lnTo>
                      <a:pt x="1950720" y="0"/>
                    </a:lnTo>
                    <a:lnTo>
                      <a:pt x="195072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CFDBF98-D118-423E-8CC8-1BF789810D37}"/>
                  </a:ext>
                </a:extLst>
              </p:cNvPr>
              <p:cNvSpPr/>
              <p:nvPr/>
            </p:nvSpPr>
            <p:spPr>
              <a:xfrm>
                <a:off x="1463040" y="2926080"/>
                <a:ext cx="1137920" cy="325120"/>
              </a:xfrm>
              <a:custGeom>
                <a:avLst/>
                <a:gdLst>
                  <a:gd name="connsiteX0" fmla="*/ 0 w 1137920"/>
                  <a:gd name="connsiteY0" fmla="*/ 0 h 325120"/>
                  <a:gd name="connsiteX1" fmla="*/ 1137920 w 1137920"/>
                  <a:gd name="connsiteY1" fmla="*/ 0 h 325120"/>
                  <a:gd name="connsiteX2" fmla="*/ 1137920 w 1137920"/>
                  <a:gd name="connsiteY2" fmla="*/ 325120 h 325120"/>
                  <a:gd name="connsiteX3" fmla="*/ 0 w 113792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920" h="325120">
                    <a:moveTo>
                      <a:pt x="0" y="0"/>
                    </a:moveTo>
                    <a:lnTo>
                      <a:pt x="1137920" y="0"/>
                    </a:lnTo>
                    <a:lnTo>
                      <a:pt x="113792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2BAB4DE-611B-1845-7A21-E0DE98D53280}"/>
                  </a:ext>
                </a:extLst>
              </p:cNvPr>
              <p:cNvSpPr/>
              <p:nvPr/>
            </p:nvSpPr>
            <p:spPr>
              <a:xfrm>
                <a:off x="1463040" y="3576320"/>
                <a:ext cx="1950720" cy="325120"/>
              </a:xfrm>
              <a:custGeom>
                <a:avLst/>
                <a:gdLst>
                  <a:gd name="connsiteX0" fmla="*/ 0 w 1950720"/>
                  <a:gd name="connsiteY0" fmla="*/ 0 h 325120"/>
                  <a:gd name="connsiteX1" fmla="*/ 1950720 w 1950720"/>
                  <a:gd name="connsiteY1" fmla="*/ 0 h 325120"/>
                  <a:gd name="connsiteX2" fmla="*/ 1950720 w 1950720"/>
                  <a:gd name="connsiteY2" fmla="*/ 325120 h 325120"/>
                  <a:gd name="connsiteX3" fmla="*/ 0 w 1950720"/>
                  <a:gd name="connsiteY3" fmla="*/ 32512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0720" h="325120">
                    <a:moveTo>
                      <a:pt x="0" y="0"/>
                    </a:moveTo>
                    <a:lnTo>
                      <a:pt x="1950720" y="0"/>
                    </a:lnTo>
                    <a:lnTo>
                      <a:pt x="1950720" y="325120"/>
                    </a:lnTo>
                    <a:lnTo>
                      <a:pt x="0" y="325120"/>
                    </a:lnTo>
                    <a:close/>
                  </a:path>
                </a:pathLst>
              </a:custGeom>
              <a:grpFill/>
              <a:ln w="1625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0009A7-F833-058F-773C-8DF2A5CE4E67}"/>
                </a:ext>
              </a:extLst>
            </p:cNvPr>
            <p:cNvSpPr txBox="1"/>
            <p:nvPr/>
          </p:nvSpPr>
          <p:spPr>
            <a:xfrm>
              <a:off x="4713081" y="3832224"/>
              <a:ext cx="2753139" cy="1665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F56AD27-D36E-FEDF-0BA4-2C348BE7E2EC}"/>
                </a:ext>
              </a:extLst>
            </p:cNvPr>
            <p:cNvSpPr txBox="1"/>
            <p:nvPr/>
          </p:nvSpPr>
          <p:spPr>
            <a:xfrm>
              <a:off x="5365566" y="3438790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/>
                <a:t>关键词标题</a:t>
              </a: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0D5AB9EB-8D75-6C89-DAB0-8DCC98D7528F}"/>
                </a:ext>
              </a:extLst>
            </p:cNvPr>
            <p:cNvCxnSpPr>
              <a:cxnSpLocks/>
            </p:cNvCxnSpPr>
            <p:nvPr/>
          </p:nvCxnSpPr>
          <p:spPr>
            <a:xfrm>
              <a:off x="5723950" y="5804456"/>
              <a:ext cx="731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254A07E-2F4A-2267-7588-A84619EDD415}"/>
              </a:ext>
            </a:extLst>
          </p:cNvPr>
          <p:cNvGrpSpPr/>
          <p:nvPr/>
        </p:nvGrpSpPr>
        <p:grpSpPr>
          <a:xfrm>
            <a:off x="8083550" y="1884722"/>
            <a:ext cx="3435350" cy="4249378"/>
            <a:chOff x="8083550" y="1884722"/>
            <a:chExt cx="3435350" cy="424937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81FC215-66D4-7EF5-FF0F-17604F3DA4DD}"/>
                </a:ext>
              </a:extLst>
            </p:cNvPr>
            <p:cNvSpPr/>
            <p:nvPr/>
          </p:nvSpPr>
          <p:spPr>
            <a:xfrm>
              <a:off x="8083550" y="1884722"/>
              <a:ext cx="3435350" cy="4249378"/>
            </a:xfrm>
            <a:prstGeom prst="roundRect">
              <a:avLst>
                <a:gd name="adj" fmla="val 349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0D3471D-A9B4-D1D3-12A0-14F55FB2794A}"/>
                </a:ext>
              </a:extLst>
            </p:cNvPr>
            <p:cNvSpPr/>
            <p:nvPr/>
          </p:nvSpPr>
          <p:spPr>
            <a:xfrm>
              <a:off x="9232900" y="2183172"/>
              <a:ext cx="1136650" cy="11366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DF97211-E0BF-5D54-EF9E-8E8A027B80AB}"/>
                </a:ext>
              </a:extLst>
            </p:cNvPr>
            <p:cNvSpPr txBox="1"/>
            <p:nvPr/>
          </p:nvSpPr>
          <p:spPr>
            <a:xfrm>
              <a:off x="8424656" y="3832224"/>
              <a:ext cx="2753139" cy="1665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F7461D5-A61C-6771-E8F6-DE63935F9013}"/>
                </a:ext>
              </a:extLst>
            </p:cNvPr>
            <p:cNvSpPr txBox="1"/>
            <p:nvPr/>
          </p:nvSpPr>
          <p:spPr>
            <a:xfrm>
              <a:off x="9077141" y="3438790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/>
                <a:t>关键词标题</a:t>
              </a:r>
            </a:p>
          </p:txBody>
        </p:sp>
        <p:grpSp>
          <p:nvGrpSpPr>
            <p:cNvPr id="117" name="图形 115">
              <a:extLst>
                <a:ext uri="{FF2B5EF4-FFF2-40B4-BE49-F238E27FC236}">
                  <a16:creationId xmlns:a16="http://schemas.microsoft.com/office/drawing/2014/main" id="{405C5D11-289F-826A-6752-3D3BF9A3D38F}"/>
                </a:ext>
              </a:extLst>
            </p:cNvPr>
            <p:cNvGrpSpPr/>
            <p:nvPr/>
          </p:nvGrpSpPr>
          <p:grpSpPr>
            <a:xfrm>
              <a:off x="9488717" y="2467966"/>
              <a:ext cx="625017" cy="567062"/>
              <a:chOff x="192881" y="396081"/>
              <a:chExt cx="4490727" cy="4074318"/>
            </a:xfrm>
            <a:solidFill>
              <a:schemeClr val="bg1"/>
            </a:soli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1CBBFF3-B046-D862-459B-D037895EE602}"/>
                  </a:ext>
                </a:extLst>
              </p:cNvPr>
              <p:cNvSpPr/>
              <p:nvPr/>
            </p:nvSpPr>
            <p:spPr>
              <a:xfrm>
                <a:off x="192881" y="396081"/>
                <a:ext cx="4490727" cy="4074166"/>
              </a:xfrm>
              <a:custGeom>
                <a:avLst/>
                <a:gdLst>
                  <a:gd name="connsiteX0" fmla="*/ 2846158 w 4490727"/>
                  <a:gd name="connsiteY0" fmla="*/ 491535 h 4074166"/>
                  <a:gd name="connsiteX1" fmla="*/ 2449999 w 4490727"/>
                  <a:gd name="connsiteY1" fmla="*/ 499287 h 4074166"/>
                  <a:gd name="connsiteX2" fmla="*/ 499287 w 4490727"/>
                  <a:gd name="connsiteY2" fmla="*/ 2449999 h 4074166"/>
                  <a:gd name="connsiteX3" fmla="*/ 491535 w 4490727"/>
                  <a:gd name="connsiteY3" fmla="*/ 2457355 h 4074166"/>
                  <a:gd name="connsiteX4" fmla="*/ 499287 w 4490727"/>
                  <a:gd name="connsiteY4" fmla="*/ 2853514 h 4074166"/>
                  <a:gd name="connsiteX5" fmla="*/ 1373047 w 4490727"/>
                  <a:gd name="connsiteY5" fmla="*/ 3727274 h 4074166"/>
                  <a:gd name="connsiteX6" fmla="*/ 1373047 w 4490727"/>
                  <a:gd name="connsiteY6" fmla="*/ 4014639 h 4074166"/>
                  <a:gd name="connsiteX7" fmla="*/ 1085678 w 4490727"/>
                  <a:gd name="connsiteY7" fmla="*/ 4014639 h 4074166"/>
                  <a:gd name="connsiteX8" fmla="*/ 211918 w 4490727"/>
                  <a:gd name="connsiteY8" fmla="*/ 3140879 h 4074166"/>
                  <a:gd name="connsiteX9" fmla="*/ 215382 w 4490727"/>
                  <a:gd name="connsiteY9" fmla="*/ 2159179 h 4074166"/>
                  <a:gd name="connsiteX10" fmla="*/ 2162634 w 4490727"/>
                  <a:gd name="connsiteY10" fmla="*/ 211918 h 4074166"/>
                  <a:gd name="connsiteX11" fmla="*/ 3144354 w 4490727"/>
                  <a:gd name="connsiteY11" fmla="*/ 215382 h 4074166"/>
                  <a:gd name="connsiteX12" fmla="*/ 4278799 w 4490727"/>
                  <a:gd name="connsiteY12" fmla="*/ 1349838 h 4074166"/>
                  <a:gd name="connsiteX13" fmla="*/ 4275345 w 4490727"/>
                  <a:gd name="connsiteY13" fmla="*/ 2331554 h 4074166"/>
                  <a:gd name="connsiteX14" fmla="*/ 2592239 w 4490727"/>
                  <a:gd name="connsiteY14" fmla="*/ 4014639 h 4074166"/>
                  <a:gd name="connsiteX15" fmla="*/ 2304874 w 4490727"/>
                  <a:gd name="connsiteY15" fmla="*/ 4014639 h 4074166"/>
                  <a:gd name="connsiteX16" fmla="*/ 2304874 w 4490727"/>
                  <a:gd name="connsiteY16" fmla="*/ 3727274 h 4074166"/>
                  <a:gd name="connsiteX17" fmla="*/ 3991434 w 4490727"/>
                  <a:gd name="connsiteY17" fmla="*/ 2040714 h 4074166"/>
                  <a:gd name="connsiteX18" fmla="*/ 3999196 w 4490727"/>
                  <a:gd name="connsiteY18" fmla="*/ 2033358 h 4074166"/>
                  <a:gd name="connsiteX19" fmla="*/ 3991434 w 4490727"/>
                  <a:gd name="connsiteY19" fmla="*/ 1637199 h 4074166"/>
                  <a:gd name="connsiteX20" fmla="*/ 2853514 w 4490727"/>
                  <a:gd name="connsiteY20" fmla="*/ 499287 h 4074166"/>
                  <a:gd name="connsiteX21" fmla="*/ 2846158 w 4490727"/>
                  <a:gd name="connsiteY21" fmla="*/ 491535 h 407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90727" h="4074166">
                    <a:moveTo>
                      <a:pt x="2846158" y="491535"/>
                    </a:moveTo>
                    <a:cubicBezTo>
                      <a:pt x="2748012" y="382465"/>
                      <a:pt x="2578299" y="370999"/>
                      <a:pt x="2449999" y="499287"/>
                    </a:cubicBezTo>
                    <a:lnTo>
                      <a:pt x="499287" y="2449999"/>
                    </a:lnTo>
                    <a:cubicBezTo>
                      <a:pt x="496767" y="2452519"/>
                      <a:pt x="494183" y="2454977"/>
                      <a:pt x="491535" y="2457355"/>
                    </a:cubicBezTo>
                    <a:cubicBezTo>
                      <a:pt x="382465" y="2555521"/>
                      <a:pt x="370999" y="2725233"/>
                      <a:pt x="499287" y="2853514"/>
                    </a:cubicBezTo>
                    <a:lnTo>
                      <a:pt x="1373047" y="3727274"/>
                    </a:lnTo>
                    <a:cubicBezTo>
                      <a:pt x="1452401" y="3806623"/>
                      <a:pt x="1452401" y="3935289"/>
                      <a:pt x="1373047" y="4014639"/>
                    </a:cubicBezTo>
                    <a:cubicBezTo>
                      <a:pt x="1293691" y="4094009"/>
                      <a:pt x="1165033" y="4094009"/>
                      <a:pt x="1085678" y="4014639"/>
                    </a:cubicBezTo>
                    <a:lnTo>
                      <a:pt x="211918" y="3140879"/>
                    </a:lnTo>
                    <a:cubicBezTo>
                      <a:pt x="-64851" y="2864121"/>
                      <a:pt x="-77545" y="2427119"/>
                      <a:pt x="215382" y="2159179"/>
                    </a:cubicBezTo>
                    <a:lnTo>
                      <a:pt x="2162634" y="211918"/>
                    </a:lnTo>
                    <a:cubicBezTo>
                      <a:pt x="2439412" y="-64851"/>
                      <a:pt x="2876394" y="-77545"/>
                      <a:pt x="3144354" y="215382"/>
                    </a:cubicBezTo>
                    <a:lnTo>
                      <a:pt x="4278799" y="1349838"/>
                    </a:lnTo>
                    <a:cubicBezTo>
                      <a:pt x="4555578" y="1626606"/>
                      <a:pt x="4568278" y="2063594"/>
                      <a:pt x="4275345" y="2331554"/>
                    </a:cubicBezTo>
                    <a:lnTo>
                      <a:pt x="2592239" y="4014639"/>
                    </a:lnTo>
                    <a:cubicBezTo>
                      <a:pt x="2512889" y="4094009"/>
                      <a:pt x="2384223" y="4094009"/>
                      <a:pt x="2304874" y="4014639"/>
                    </a:cubicBezTo>
                    <a:cubicBezTo>
                      <a:pt x="2225524" y="3935289"/>
                      <a:pt x="2225524" y="3806623"/>
                      <a:pt x="2304874" y="3727274"/>
                    </a:cubicBezTo>
                    <a:lnTo>
                      <a:pt x="3991434" y="2040714"/>
                    </a:lnTo>
                    <a:cubicBezTo>
                      <a:pt x="3993953" y="2038194"/>
                      <a:pt x="3996534" y="2035755"/>
                      <a:pt x="3999196" y="2033358"/>
                    </a:cubicBezTo>
                    <a:cubicBezTo>
                      <a:pt x="4108253" y="1935212"/>
                      <a:pt x="4119734" y="1765500"/>
                      <a:pt x="3991434" y="1637199"/>
                    </a:cubicBezTo>
                    <a:lnTo>
                      <a:pt x="2853514" y="499287"/>
                    </a:lnTo>
                    <a:cubicBezTo>
                      <a:pt x="2850994" y="496767"/>
                      <a:pt x="2848555" y="494183"/>
                      <a:pt x="2846158" y="491535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D5144B2-932E-457D-D688-294984F498D8}"/>
                  </a:ext>
                </a:extLst>
              </p:cNvPr>
              <p:cNvSpPr/>
              <p:nvPr/>
            </p:nvSpPr>
            <p:spPr>
              <a:xfrm>
                <a:off x="1219200" y="4064000"/>
                <a:ext cx="3454400" cy="406400"/>
              </a:xfrm>
              <a:custGeom>
                <a:avLst/>
                <a:gdLst>
                  <a:gd name="connsiteX0" fmla="*/ 0 w 3454400"/>
                  <a:gd name="connsiteY0" fmla="*/ 203200 h 406400"/>
                  <a:gd name="connsiteX1" fmla="*/ 203200 w 3454400"/>
                  <a:gd name="connsiteY1" fmla="*/ 0 h 406400"/>
                  <a:gd name="connsiteX2" fmla="*/ 3251200 w 3454400"/>
                  <a:gd name="connsiteY2" fmla="*/ 0 h 406400"/>
                  <a:gd name="connsiteX3" fmla="*/ 3454400 w 3454400"/>
                  <a:gd name="connsiteY3" fmla="*/ 203200 h 406400"/>
                  <a:gd name="connsiteX4" fmla="*/ 3251200 w 3454400"/>
                  <a:gd name="connsiteY4" fmla="*/ 406400 h 406400"/>
                  <a:gd name="connsiteX5" fmla="*/ 203200 w 3454400"/>
                  <a:gd name="connsiteY5" fmla="*/ 406400 h 406400"/>
                  <a:gd name="connsiteX6" fmla="*/ 0 w 3454400"/>
                  <a:gd name="connsiteY6" fmla="*/ 203200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4400" h="406400">
                    <a:moveTo>
                      <a:pt x="0" y="203200"/>
                    </a:moveTo>
                    <a:cubicBezTo>
                      <a:pt x="0" y="90973"/>
                      <a:pt x="90977" y="0"/>
                      <a:pt x="203200" y="0"/>
                    </a:cubicBezTo>
                    <a:lnTo>
                      <a:pt x="3251200" y="0"/>
                    </a:lnTo>
                    <a:cubicBezTo>
                      <a:pt x="3363427" y="0"/>
                      <a:pt x="3454400" y="90973"/>
                      <a:pt x="3454400" y="203200"/>
                    </a:cubicBezTo>
                    <a:cubicBezTo>
                      <a:pt x="3454400" y="315427"/>
                      <a:pt x="3363427" y="406400"/>
                      <a:pt x="3251200" y="406400"/>
                    </a:cubicBezTo>
                    <a:lnTo>
                      <a:pt x="203200" y="406400"/>
                    </a:lnTo>
                    <a:cubicBezTo>
                      <a:pt x="90977" y="406400"/>
                      <a:pt x="0" y="315427"/>
                      <a:pt x="0" y="203200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54249A2-B9EC-9DA4-FD42-A1F21C0C9683}"/>
                  </a:ext>
                </a:extLst>
              </p:cNvPr>
              <p:cNvSpPr/>
              <p:nvPr/>
            </p:nvSpPr>
            <p:spPr>
              <a:xfrm>
                <a:off x="812800" y="2032000"/>
                <a:ext cx="2235194" cy="2235194"/>
              </a:xfrm>
              <a:custGeom>
                <a:avLst/>
                <a:gdLst>
                  <a:gd name="connsiteX0" fmla="*/ 59515 w 2235194"/>
                  <a:gd name="connsiteY0" fmla="*/ 59517 h 2235194"/>
                  <a:gd name="connsiteX1" fmla="*/ 346885 w 2235194"/>
                  <a:gd name="connsiteY1" fmla="*/ 59517 h 2235194"/>
                  <a:gd name="connsiteX2" fmla="*/ 2175683 w 2235194"/>
                  <a:gd name="connsiteY2" fmla="*/ 1888317 h 2235194"/>
                  <a:gd name="connsiteX3" fmla="*/ 2175683 w 2235194"/>
                  <a:gd name="connsiteY3" fmla="*/ 2175682 h 2235194"/>
                  <a:gd name="connsiteX4" fmla="*/ 1888317 w 2235194"/>
                  <a:gd name="connsiteY4" fmla="*/ 2175682 h 2235194"/>
                  <a:gd name="connsiteX5" fmla="*/ 59515 w 2235194"/>
                  <a:gd name="connsiteY5" fmla="*/ 346882 h 2235194"/>
                  <a:gd name="connsiteX6" fmla="*/ 59515 w 2235194"/>
                  <a:gd name="connsiteY6" fmla="*/ 59517 h 223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5194" h="2235194">
                    <a:moveTo>
                      <a:pt x="59515" y="59517"/>
                    </a:moveTo>
                    <a:cubicBezTo>
                      <a:pt x="138871" y="-19839"/>
                      <a:pt x="267529" y="-19839"/>
                      <a:pt x="346885" y="59517"/>
                    </a:cubicBezTo>
                    <a:lnTo>
                      <a:pt x="2175683" y="1888317"/>
                    </a:lnTo>
                    <a:cubicBezTo>
                      <a:pt x="2255032" y="1967666"/>
                      <a:pt x="2255032" y="2096333"/>
                      <a:pt x="2175683" y="2175682"/>
                    </a:cubicBezTo>
                    <a:cubicBezTo>
                      <a:pt x="2096333" y="2255032"/>
                      <a:pt x="1967667" y="2255032"/>
                      <a:pt x="1888317" y="2175682"/>
                    </a:cubicBezTo>
                    <a:lnTo>
                      <a:pt x="59515" y="346882"/>
                    </a:lnTo>
                    <a:cubicBezTo>
                      <a:pt x="-19838" y="267533"/>
                      <a:pt x="-19838" y="138866"/>
                      <a:pt x="59515" y="59517"/>
                    </a:cubicBezTo>
                    <a:close/>
                  </a:path>
                </a:pathLst>
              </a:custGeom>
              <a:grpFill/>
              <a:ln w="203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98CA1522-EF73-CEEC-B9C9-E73021E57787}"/>
                </a:ext>
              </a:extLst>
            </p:cNvPr>
            <p:cNvCxnSpPr>
              <a:cxnSpLocks/>
            </p:cNvCxnSpPr>
            <p:nvPr/>
          </p:nvCxnSpPr>
          <p:spPr>
            <a:xfrm>
              <a:off x="9435525" y="5804456"/>
              <a:ext cx="7314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5610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058072-3801-F5EB-D820-EC91A90B85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选题的背景与意义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303458-BE95-884A-4803-A316B5963DB5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6A6703-6451-102C-EA5B-0EF4984941DE}"/>
              </a:ext>
            </a:extLst>
          </p:cNvPr>
          <p:cNvGrpSpPr/>
          <p:nvPr/>
        </p:nvGrpSpPr>
        <p:grpSpPr>
          <a:xfrm>
            <a:off x="660400" y="1619250"/>
            <a:ext cx="5237480" cy="1581150"/>
            <a:chOff x="660400" y="1619250"/>
            <a:chExt cx="5237480" cy="15811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7AF6AC6-022C-CF26-D0E3-B3491A38C2D2}"/>
                </a:ext>
              </a:extLst>
            </p:cNvPr>
            <p:cNvSpPr/>
            <p:nvPr/>
          </p:nvSpPr>
          <p:spPr>
            <a:xfrm>
              <a:off x="660400" y="1619250"/>
              <a:ext cx="1581150" cy="15811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464D749-A39B-4D0C-B2A2-A7AC3255FA9D}"/>
                </a:ext>
              </a:extLst>
            </p:cNvPr>
            <p:cNvSpPr txBox="1"/>
            <p:nvPr/>
          </p:nvSpPr>
          <p:spPr>
            <a:xfrm>
              <a:off x="2433954" y="1718244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5CBF41C-6B45-CFE8-24FD-9F68C3551A01}"/>
                </a:ext>
              </a:extLst>
            </p:cNvPr>
            <p:cNvSpPr txBox="1"/>
            <p:nvPr/>
          </p:nvSpPr>
          <p:spPr>
            <a:xfrm>
              <a:off x="2433955" y="2118354"/>
              <a:ext cx="34639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</a:t>
              </a: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47C96FC7-F5F6-0ECD-BECE-E93857E93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1200" y="1670050"/>
              <a:ext cx="1479550" cy="1479550"/>
            </a:xfrm>
            <a:prstGeom prst="ellipse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D3652F-B1F6-21E9-939E-825BDFC819D1}"/>
              </a:ext>
            </a:extLst>
          </p:cNvPr>
          <p:cNvGrpSpPr/>
          <p:nvPr/>
        </p:nvGrpSpPr>
        <p:grpSpPr>
          <a:xfrm>
            <a:off x="6416040" y="1619250"/>
            <a:ext cx="5237480" cy="1581150"/>
            <a:chOff x="6416040" y="1619250"/>
            <a:chExt cx="5237480" cy="1581150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0C0F4F9-2BA7-E046-0B4F-F926ECC13D30}"/>
                </a:ext>
              </a:extLst>
            </p:cNvPr>
            <p:cNvSpPr/>
            <p:nvPr/>
          </p:nvSpPr>
          <p:spPr>
            <a:xfrm>
              <a:off x="6416040" y="1619250"/>
              <a:ext cx="1581150" cy="15811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DC67AC9-6EE1-4D23-EE1E-153BC4E83C68}"/>
                </a:ext>
              </a:extLst>
            </p:cNvPr>
            <p:cNvSpPr txBox="1"/>
            <p:nvPr/>
          </p:nvSpPr>
          <p:spPr>
            <a:xfrm>
              <a:off x="8189594" y="1718244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A3C5AB4-7DE1-6DB4-977C-066390B9619A}"/>
                </a:ext>
              </a:extLst>
            </p:cNvPr>
            <p:cNvSpPr txBox="1"/>
            <p:nvPr/>
          </p:nvSpPr>
          <p:spPr>
            <a:xfrm>
              <a:off x="8189595" y="2118354"/>
              <a:ext cx="34639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</a:t>
              </a:r>
            </a:p>
          </p:txBody>
        </p:sp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52BC1A14-12A0-94C5-E447-DEA5F644FBE6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6840" y="1670050"/>
              <a:ext cx="1479550" cy="1479550"/>
            </a:xfrm>
            <a:prstGeom prst="ellipse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D5BC19-95C1-E89B-4F30-44C968977414}"/>
              </a:ext>
            </a:extLst>
          </p:cNvPr>
          <p:cNvGrpSpPr/>
          <p:nvPr/>
        </p:nvGrpSpPr>
        <p:grpSpPr>
          <a:xfrm>
            <a:off x="660400" y="3811023"/>
            <a:ext cx="5237480" cy="1581150"/>
            <a:chOff x="660400" y="3811023"/>
            <a:chExt cx="5237480" cy="1581150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51D082F-281E-A5C6-F81A-B93798300956}"/>
                </a:ext>
              </a:extLst>
            </p:cNvPr>
            <p:cNvSpPr/>
            <p:nvPr/>
          </p:nvSpPr>
          <p:spPr>
            <a:xfrm>
              <a:off x="660400" y="3811023"/>
              <a:ext cx="1581150" cy="15811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09FC562-59B6-F757-53D9-512646E6A85F}"/>
                </a:ext>
              </a:extLst>
            </p:cNvPr>
            <p:cNvSpPr txBox="1"/>
            <p:nvPr/>
          </p:nvSpPr>
          <p:spPr>
            <a:xfrm>
              <a:off x="2433954" y="391001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178DAF6-8930-18A6-7B4E-A818CD7E9C2F}"/>
                </a:ext>
              </a:extLst>
            </p:cNvPr>
            <p:cNvSpPr txBox="1"/>
            <p:nvPr/>
          </p:nvSpPr>
          <p:spPr>
            <a:xfrm>
              <a:off x="2433955" y="4310127"/>
              <a:ext cx="34639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</a:t>
              </a:r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EF0E292C-4F4C-58F4-FBEA-D50224924E60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1200" y="3861823"/>
              <a:ext cx="1479550" cy="1479550"/>
            </a:xfrm>
            <a:prstGeom prst="ellipse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183B8B-522A-0906-EE36-765B4D280AD4}"/>
              </a:ext>
            </a:extLst>
          </p:cNvPr>
          <p:cNvGrpSpPr/>
          <p:nvPr/>
        </p:nvGrpSpPr>
        <p:grpSpPr>
          <a:xfrm>
            <a:off x="6416040" y="3811023"/>
            <a:ext cx="5237480" cy="1581150"/>
            <a:chOff x="6416040" y="3811023"/>
            <a:chExt cx="5237480" cy="1581150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7872681-39E5-159F-AEB9-6E17EABF90CA}"/>
                </a:ext>
              </a:extLst>
            </p:cNvPr>
            <p:cNvSpPr/>
            <p:nvPr/>
          </p:nvSpPr>
          <p:spPr>
            <a:xfrm>
              <a:off x="6416040" y="3811023"/>
              <a:ext cx="1581150" cy="158115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22BE79F-60D2-3759-B4E3-FB6707071BA1}"/>
                </a:ext>
              </a:extLst>
            </p:cNvPr>
            <p:cNvSpPr txBox="1"/>
            <p:nvPr/>
          </p:nvSpPr>
          <p:spPr>
            <a:xfrm>
              <a:off x="8189594" y="3910017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ED09A7C-5093-433D-D69C-A4A691EE621A}"/>
                </a:ext>
              </a:extLst>
            </p:cNvPr>
            <p:cNvSpPr txBox="1"/>
            <p:nvPr/>
          </p:nvSpPr>
          <p:spPr>
            <a:xfrm>
              <a:off x="8189595" y="4310127"/>
              <a:ext cx="3463925" cy="1024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</a:t>
              </a:r>
            </a:p>
          </p:txBody>
        </p:sp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99567CBD-63C3-8904-5518-4057C42AD746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6840" y="3861823"/>
              <a:ext cx="1479550" cy="147955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8949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6385E87-9BE6-7269-20E2-C79EFE3FDBE6}"/>
              </a:ext>
            </a:extLst>
          </p:cNvPr>
          <p:cNvSpPr txBox="1"/>
          <p:nvPr/>
        </p:nvSpPr>
        <p:spPr>
          <a:xfrm>
            <a:off x="571499" y="194945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+mj-ea"/>
                <a:ea typeface="+mj-ea"/>
              </a:rPr>
              <a:t>第二部分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CBCCFF-1E26-6EA0-EC87-1BE6E9B2D687}"/>
              </a:ext>
            </a:extLst>
          </p:cNvPr>
          <p:cNvSpPr txBox="1"/>
          <p:nvPr/>
        </p:nvSpPr>
        <p:spPr>
          <a:xfrm>
            <a:off x="571499" y="2872780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+mj-ea"/>
                <a:ea typeface="+mj-ea"/>
              </a:rPr>
              <a:t>研究方法及过程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93F1A9-54D9-50A1-D334-D447D2F1462F}"/>
              </a:ext>
            </a:extLst>
          </p:cNvPr>
          <p:cNvSpPr/>
          <p:nvPr/>
        </p:nvSpPr>
        <p:spPr>
          <a:xfrm>
            <a:off x="571499" y="3796110"/>
            <a:ext cx="4793300" cy="457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solidFill>
                  <a:srgbClr val="404040"/>
                </a:solidFill>
                <a:latin typeface="+mj-lt"/>
                <a:sym typeface="MiSans Light" panose="00000400000000000000" charset="-122"/>
              </a:rPr>
              <a:t>Research Methods And Processes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BBC9DB-78FC-4E55-75CF-16372170D37C}"/>
              </a:ext>
            </a:extLst>
          </p:cNvPr>
          <p:cNvSpPr/>
          <p:nvPr/>
        </p:nvSpPr>
        <p:spPr>
          <a:xfrm>
            <a:off x="571499" y="4253992"/>
            <a:ext cx="6601487" cy="55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单击此处输入你的正文，文字是您思想的提炼，为了最终演示发布的良好效果，请尽量言简意赅的阐述观点</a:t>
            </a:r>
          </a:p>
        </p:txBody>
      </p:sp>
    </p:spTree>
    <p:extLst>
      <p:ext uri="{BB962C8B-B14F-4D97-AF65-F5344CB8AC3E}">
        <p14:creationId xmlns:p14="http://schemas.microsoft.com/office/powerpoint/2010/main" val="1870581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E04A552-C232-4A2C-7BA6-D83A8D1E78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研究方法及过程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CEF97F-E542-7696-6440-1F8ACE3FFDD5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A8D66B6-CBA5-BFE5-8ABC-AE20DF51DE53}"/>
              </a:ext>
            </a:extLst>
          </p:cNvPr>
          <p:cNvGrpSpPr/>
          <p:nvPr/>
        </p:nvGrpSpPr>
        <p:grpSpPr>
          <a:xfrm>
            <a:off x="660400" y="1377867"/>
            <a:ext cx="10864849" cy="1428396"/>
            <a:chOff x="660400" y="1377867"/>
            <a:chExt cx="10864849" cy="142839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F651691-AB80-B1C5-8245-28126A3FC0CD}"/>
                </a:ext>
              </a:extLst>
            </p:cNvPr>
            <p:cNvSpPr/>
            <p:nvPr/>
          </p:nvSpPr>
          <p:spPr>
            <a:xfrm>
              <a:off x="666750" y="1907638"/>
              <a:ext cx="10858499" cy="8986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52F63DB-C402-AB46-47D5-7A3FAB906017}"/>
                </a:ext>
              </a:extLst>
            </p:cNvPr>
            <p:cNvSpPr/>
            <p:nvPr/>
          </p:nvSpPr>
          <p:spPr>
            <a:xfrm>
              <a:off x="660400" y="1377867"/>
              <a:ext cx="1943100" cy="529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E312E2C-899F-4EA1-7F6B-1DE575C23C18}"/>
                </a:ext>
              </a:extLst>
            </p:cNvPr>
            <p:cNvSpPr txBox="1"/>
            <p:nvPr/>
          </p:nvSpPr>
          <p:spPr>
            <a:xfrm>
              <a:off x="721359" y="2004546"/>
              <a:ext cx="10803889" cy="70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9B201C9-D4DD-874B-1FC5-C4E2A7A915C9}"/>
              </a:ext>
            </a:extLst>
          </p:cNvPr>
          <p:cNvGrpSpPr/>
          <p:nvPr/>
        </p:nvGrpSpPr>
        <p:grpSpPr>
          <a:xfrm>
            <a:off x="660400" y="3039224"/>
            <a:ext cx="10864849" cy="1428396"/>
            <a:chOff x="660400" y="3039224"/>
            <a:chExt cx="10864849" cy="142839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B8F038E-B3FE-B664-25AA-10061FAE7E78}"/>
                </a:ext>
              </a:extLst>
            </p:cNvPr>
            <p:cNvSpPr/>
            <p:nvPr/>
          </p:nvSpPr>
          <p:spPr>
            <a:xfrm>
              <a:off x="666750" y="3568995"/>
              <a:ext cx="10858499" cy="8986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EA7774-9BDA-7FA8-BDE6-6DF2BEB1DF7D}"/>
                </a:ext>
              </a:extLst>
            </p:cNvPr>
            <p:cNvSpPr/>
            <p:nvPr/>
          </p:nvSpPr>
          <p:spPr>
            <a:xfrm>
              <a:off x="660400" y="3039224"/>
              <a:ext cx="1943100" cy="529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A7314C-BDD6-7546-93CC-C3121462C0A7}"/>
                </a:ext>
              </a:extLst>
            </p:cNvPr>
            <p:cNvSpPr txBox="1"/>
            <p:nvPr/>
          </p:nvSpPr>
          <p:spPr>
            <a:xfrm>
              <a:off x="721359" y="3665903"/>
              <a:ext cx="10803889" cy="70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AA1F54D-D465-B460-8954-18CCF3748829}"/>
              </a:ext>
            </a:extLst>
          </p:cNvPr>
          <p:cNvGrpSpPr/>
          <p:nvPr/>
        </p:nvGrpSpPr>
        <p:grpSpPr>
          <a:xfrm>
            <a:off x="660400" y="4700582"/>
            <a:ext cx="10864849" cy="1428396"/>
            <a:chOff x="660400" y="4700582"/>
            <a:chExt cx="10864849" cy="1428396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9A16609-EDBF-4742-B1E8-E27054D629D6}"/>
                </a:ext>
              </a:extLst>
            </p:cNvPr>
            <p:cNvSpPr/>
            <p:nvPr/>
          </p:nvSpPr>
          <p:spPr>
            <a:xfrm>
              <a:off x="666750" y="5230353"/>
              <a:ext cx="10858499" cy="8986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6A20D1D-26D3-8557-48A7-9B8FE5B1950A}"/>
                </a:ext>
              </a:extLst>
            </p:cNvPr>
            <p:cNvSpPr/>
            <p:nvPr/>
          </p:nvSpPr>
          <p:spPr>
            <a:xfrm>
              <a:off x="660400" y="4700582"/>
              <a:ext cx="1943100" cy="529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788DCB0-B371-68BE-6328-EEE146C072CE}"/>
                </a:ext>
              </a:extLst>
            </p:cNvPr>
            <p:cNvSpPr txBox="1"/>
            <p:nvPr/>
          </p:nvSpPr>
          <p:spPr>
            <a:xfrm>
              <a:off x="721359" y="5327261"/>
              <a:ext cx="10803889" cy="70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46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272BC46-6D89-3539-4665-9B36A62F1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研究方法及过程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EACFD4-FF2D-267F-3702-D35CACEA0BAB}"/>
              </a:ext>
            </a:extLst>
          </p:cNvPr>
          <p:cNvSpPr txBox="1"/>
          <p:nvPr/>
        </p:nvSpPr>
        <p:spPr>
          <a:xfrm>
            <a:off x="561975" y="729022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MiSans Light" panose="00000400000000000000" charset="-122"/>
              </a:rPr>
              <a:t>单击此处输入你的正文，文字是您思想的提炼</a:t>
            </a:r>
            <a:endParaRPr kumimoji="0" lang="en-US" altLang="zh-CN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sym typeface="MiSans Light" panose="00000400000000000000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C37F19-D7F3-10F1-82DB-C2472F721F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261176"/>
            <a:ext cx="10862310" cy="257175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4905BF6-EA33-E867-9203-5EF612C46E11}"/>
              </a:ext>
            </a:extLst>
          </p:cNvPr>
          <p:cNvGrpSpPr/>
          <p:nvPr/>
        </p:nvGrpSpPr>
        <p:grpSpPr>
          <a:xfrm>
            <a:off x="660400" y="4087192"/>
            <a:ext cx="5130800" cy="1855192"/>
            <a:chOff x="660400" y="4087192"/>
            <a:chExt cx="5130800" cy="185519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A393B7C-FB55-5811-421D-FCC6E0564FE2}"/>
                </a:ext>
              </a:extLst>
            </p:cNvPr>
            <p:cNvSpPr/>
            <p:nvPr/>
          </p:nvSpPr>
          <p:spPr>
            <a:xfrm>
              <a:off x="660400" y="4087192"/>
              <a:ext cx="755650" cy="7556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E885027-5101-669A-06C3-E55DC33D1E4E}"/>
                </a:ext>
              </a:extLst>
            </p:cNvPr>
            <p:cNvSpPr txBox="1"/>
            <p:nvPr/>
          </p:nvSpPr>
          <p:spPr>
            <a:xfrm>
              <a:off x="1527175" y="4597400"/>
              <a:ext cx="4264025" cy="134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555307B-952F-1AF0-253D-C5FFABED8319}"/>
                </a:ext>
              </a:extLst>
            </p:cNvPr>
            <p:cNvSpPr txBox="1"/>
            <p:nvPr/>
          </p:nvSpPr>
          <p:spPr>
            <a:xfrm>
              <a:off x="1527175" y="4197290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grpSp>
          <p:nvGrpSpPr>
            <p:cNvPr id="33" name="图形 31">
              <a:extLst>
                <a:ext uri="{FF2B5EF4-FFF2-40B4-BE49-F238E27FC236}">
                  <a16:creationId xmlns:a16="http://schemas.microsoft.com/office/drawing/2014/main" id="{74F7C073-69D6-A1F7-55AD-342CE1D9C92A}"/>
                </a:ext>
              </a:extLst>
            </p:cNvPr>
            <p:cNvGrpSpPr/>
            <p:nvPr/>
          </p:nvGrpSpPr>
          <p:grpSpPr>
            <a:xfrm>
              <a:off x="808328" y="4259966"/>
              <a:ext cx="459794" cy="410103"/>
              <a:chOff x="0" y="263528"/>
              <a:chExt cx="4876800" cy="4349753"/>
            </a:xfrm>
            <a:solidFill>
              <a:schemeClr val="bg1"/>
            </a:soli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A91AA2C-555B-4B91-CB6B-B0E2D4666136}"/>
                  </a:ext>
                </a:extLst>
              </p:cNvPr>
              <p:cNvSpPr/>
              <p:nvPr/>
            </p:nvSpPr>
            <p:spPr>
              <a:xfrm>
                <a:off x="0" y="263528"/>
                <a:ext cx="4876800" cy="4349753"/>
              </a:xfrm>
              <a:custGeom>
                <a:avLst/>
                <a:gdLst>
                  <a:gd name="connsiteX0" fmla="*/ 4876800 w 4876800"/>
                  <a:gd name="connsiteY0" fmla="*/ 0 h 4349753"/>
                  <a:gd name="connsiteX1" fmla="*/ 2819400 w 4876800"/>
                  <a:gd name="connsiteY1" fmla="*/ 0 h 4349753"/>
                  <a:gd name="connsiteX2" fmla="*/ 2438400 w 4876800"/>
                  <a:gd name="connsiteY2" fmla="*/ 164878 h 4349753"/>
                  <a:gd name="connsiteX3" fmla="*/ 2057400 w 4876800"/>
                  <a:gd name="connsiteY3" fmla="*/ 0 h 4349753"/>
                  <a:gd name="connsiteX4" fmla="*/ 0 w 4876800"/>
                  <a:gd name="connsiteY4" fmla="*/ 0 h 4349753"/>
                  <a:gd name="connsiteX5" fmla="*/ 0 w 4876800"/>
                  <a:gd name="connsiteY5" fmla="*/ 3435353 h 4349753"/>
                  <a:gd name="connsiteX6" fmla="*/ 1941738 w 4876800"/>
                  <a:gd name="connsiteY6" fmla="*/ 3435353 h 4349753"/>
                  <a:gd name="connsiteX7" fmla="*/ 1941738 w 4876800"/>
                  <a:gd name="connsiteY7" fmla="*/ 3853091 h 4349753"/>
                  <a:gd name="connsiteX8" fmla="*/ 2438400 w 4876800"/>
                  <a:gd name="connsiteY8" fmla="*/ 4349754 h 4349753"/>
                  <a:gd name="connsiteX9" fmla="*/ 2935062 w 4876800"/>
                  <a:gd name="connsiteY9" fmla="*/ 3853091 h 4349753"/>
                  <a:gd name="connsiteX10" fmla="*/ 2935062 w 4876800"/>
                  <a:gd name="connsiteY10" fmla="*/ 3435353 h 4349753"/>
                  <a:gd name="connsiteX11" fmla="*/ 4876800 w 4876800"/>
                  <a:gd name="connsiteY11" fmla="*/ 3435353 h 4349753"/>
                  <a:gd name="connsiteX12" fmla="*/ 4591050 w 4876800"/>
                  <a:gd name="connsiteY12" fmla="*/ 3149594 h 4349753"/>
                  <a:gd name="connsiteX13" fmla="*/ 2935062 w 4876800"/>
                  <a:gd name="connsiteY13" fmla="*/ 3149594 h 4349753"/>
                  <a:gd name="connsiteX14" fmla="*/ 2935062 w 4876800"/>
                  <a:gd name="connsiteY14" fmla="*/ 2890809 h 4349753"/>
                  <a:gd name="connsiteX15" fmla="*/ 3393748 w 4876800"/>
                  <a:gd name="connsiteY15" fmla="*/ 2520944 h 4349753"/>
                  <a:gd name="connsiteX16" fmla="*/ 4195763 w 4876800"/>
                  <a:gd name="connsiteY16" fmla="*/ 2520944 h 4349753"/>
                  <a:gd name="connsiteX17" fmla="*/ 4195763 w 4876800"/>
                  <a:gd name="connsiteY17" fmla="*/ 2235194 h 4349753"/>
                  <a:gd name="connsiteX18" fmla="*/ 3552711 w 4876800"/>
                  <a:gd name="connsiteY18" fmla="*/ 2235194 h 4349753"/>
                  <a:gd name="connsiteX19" fmla="*/ 3628282 w 4876800"/>
                  <a:gd name="connsiteY19" fmla="*/ 1911344 h 4349753"/>
                  <a:gd name="connsiteX20" fmla="*/ 4195763 w 4876800"/>
                  <a:gd name="connsiteY20" fmla="*/ 1911344 h 4349753"/>
                  <a:gd name="connsiteX21" fmla="*/ 4195763 w 4876800"/>
                  <a:gd name="connsiteY21" fmla="*/ 1625594 h 4349753"/>
                  <a:gd name="connsiteX22" fmla="*/ 3619757 w 4876800"/>
                  <a:gd name="connsiteY22" fmla="*/ 1625594 h 4349753"/>
                  <a:gd name="connsiteX23" fmla="*/ 3522117 w 4876800"/>
                  <a:gd name="connsiteY23" fmla="*/ 1301744 h 4349753"/>
                  <a:gd name="connsiteX24" fmla="*/ 4195763 w 4876800"/>
                  <a:gd name="connsiteY24" fmla="*/ 1301744 h 4349753"/>
                  <a:gd name="connsiteX25" fmla="*/ 4195763 w 4876800"/>
                  <a:gd name="connsiteY25" fmla="*/ 1015994 h 4349753"/>
                  <a:gd name="connsiteX26" fmla="*/ 3335322 w 4876800"/>
                  <a:gd name="connsiteY26" fmla="*/ 1015994 h 4349753"/>
                  <a:gd name="connsiteX27" fmla="*/ 2581275 w 4876800"/>
                  <a:gd name="connsiteY27" fmla="*/ 618163 h 4349753"/>
                  <a:gd name="connsiteX28" fmla="*/ 2581275 w 4876800"/>
                  <a:gd name="connsiteY28" fmla="*/ 523865 h 4349753"/>
                  <a:gd name="connsiteX29" fmla="*/ 2819400 w 4876800"/>
                  <a:gd name="connsiteY29" fmla="*/ 285740 h 4349753"/>
                  <a:gd name="connsiteX30" fmla="*/ 4591050 w 4876800"/>
                  <a:gd name="connsiteY30" fmla="*/ 285740 h 4349753"/>
                  <a:gd name="connsiteX31" fmla="*/ 2438400 w 4876800"/>
                  <a:gd name="connsiteY31" fmla="*/ 4063994 h 4349753"/>
                  <a:gd name="connsiteX32" fmla="*/ 2227488 w 4876800"/>
                  <a:gd name="connsiteY32" fmla="*/ 3853082 h 4349753"/>
                  <a:gd name="connsiteX33" fmla="*/ 2227488 w 4876800"/>
                  <a:gd name="connsiteY33" fmla="*/ 3714750 h 4349753"/>
                  <a:gd name="connsiteX34" fmla="*/ 2649312 w 4876800"/>
                  <a:gd name="connsiteY34" fmla="*/ 3714750 h 4349753"/>
                  <a:gd name="connsiteX35" fmla="*/ 2649312 w 4876800"/>
                  <a:gd name="connsiteY35" fmla="*/ 3853082 h 4349753"/>
                  <a:gd name="connsiteX36" fmla="*/ 2438400 w 4876800"/>
                  <a:gd name="connsiteY36" fmla="*/ 4063994 h 4349753"/>
                  <a:gd name="connsiteX37" fmla="*/ 285750 w 4876800"/>
                  <a:gd name="connsiteY37" fmla="*/ 285750 h 4349753"/>
                  <a:gd name="connsiteX38" fmla="*/ 2057400 w 4876800"/>
                  <a:gd name="connsiteY38" fmla="*/ 285750 h 4349753"/>
                  <a:gd name="connsiteX39" fmla="*/ 2295525 w 4876800"/>
                  <a:gd name="connsiteY39" fmla="*/ 523875 h 4349753"/>
                  <a:gd name="connsiteX40" fmla="*/ 2295525 w 4876800"/>
                  <a:gd name="connsiteY40" fmla="*/ 618173 h 4349753"/>
                  <a:gd name="connsiteX41" fmla="*/ 1541479 w 4876800"/>
                  <a:gd name="connsiteY41" fmla="*/ 1016003 h 4349753"/>
                  <a:gd name="connsiteX42" fmla="*/ 681038 w 4876800"/>
                  <a:gd name="connsiteY42" fmla="*/ 1016003 h 4349753"/>
                  <a:gd name="connsiteX43" fmla="*/ 681038 w 4876800"/>
                  <a:gd name="connsiteY43" fmla="*/ 1301753 h 4349753"/>
                  <a:gd name="connsiteX44" fmla="*/ 1354674 w 4876800"/>
                  <a:gd name="connsiteY44" fmla="*/ 1301753 h 4349753"/>
                  <a:gd name="connsiteX45" fmla="*/ 1257033 w 4876800"/>
                  <a:gd name="connsiteY45" fmla="*/ 1625603 h 4349753"/>
                  <a:gd name="connsiteX46" fmla="*/ 681038 w 4876800"/>
                  <a:gd name="connsiteY46" fmla="*/ 1625603 h 4349753"/>
                  <a:gd name="connsiteX47" fmla="*/ 681038 w 4876800"/>
                  <a:gd name="connsiteY47" fmla="*/ 1911353 h 4349753"/>
                  <a:gd name="connsiteX48" fmla="*/ 1248508 w 4876800"/>
                  <a:gd name="connsiteY48" fmla="*/ 1911353 h 4349753"/>
                  <a:gd name="connsiteX49" fmla="*/ 1324089 w 4876800"/>
                  <a:gd name="connsiteY49" fmla="*/ 2235203 h 4349753"/>
                  <a:gd name="connsiteX50" fmla="*/ 681038 w 4876800"/>
                  <a:gd name="connsiteY50" fmla="*/ 2235203 h 4349753"/>
                  <a:gd name="connsiteX51" fmla="*/ 681038 w 4876800"/>
                  <a:gd name="connsiteY51" fmla="*/ 2520953 h 4349753"/>
                  <a:gd name="connsiteX52" fmla="*/ 1483043 w 4876800"/>
                  <a:gd name="connsiteY52" fmla="*/ 2520953 h 4349753"/>
                  <a:gd name="connsiteX53" fmla="*/ 1941728 w 4876800"/>
                  <a:gd name="connsiteY53" fmla="*/ 2890819 h 4349753"/>
                  <a:gd name="connsiteX54" fmla="*/ 1941728 w 4876800"/>
                  <a:gd name="connsiteY54" fmla="*/ 3149603 h 4349753"/>
                  <a:gd name="connsiteX55" fmla="*/ 285750 w 4876800"/>
                  <a:gd name="connsiteY55" fmla="*/ 3149603 h 4349753"/>
                  <a:gd name="connsiteX56" fmla="*/ 3347380 w 4876800"/>
                  <a:gd name="connsiteY56" fmla="*/ 1804330 h 4349753"/>
                  <a:gd name="connsiteX57" fmla="*/ 2438400 w 4876800"/>
                  <a:gd name="connsiteY57" fmla="*/ 2713311 h 4349753"/>
                  <a:gd name="connsiteX58" fmla="*/ 1529410 w 4876800"/>
                  <a:gd name="connsiteY58" fmla="*/ 1804330 h 4349753"/>
                  <a:gd name="connsiteX59" fmla="*/ 2438400 w 4876800"/>
                  <a:gd name="connsiteY59" fmla="*/ 895341 h 4349753"/>
                  <a:gd name="connsiteX60" fmla="*/ 3347380 w 4876800"/>
                  <a:gd name="connsiteY60" fmla="*/ 1804330 h 4349753"/>
                  <a:gd name="connsiteX61" fmla="*/ 2649312 w 4876800"/>
                  <a:gd name="connsiteY61" fmla="*/ 3429000 h 4349753"/>
                  <a:gd name="connsiteX62" fmla="*/ 2227488 w 4876800"/>
                  <a:gd name="connsiteY62" fmla="*/ 3429000 h 4349753"/>
                  <a:gd name="connsiteX63" fmla="*/ 2227488 w 4876800"/>
                  <a:gd name="connsiteY63" fmla="*/ 2980420 h 4349753"/>
                  <a:gd name="connsiteX64" fmla="*/ 2438400 w 4876800"/>
                  <a:gd name="connsiteY64" fmla="*/ 2999061 h 4349753"/>
                  <a:gd name="connsiteX65" fmla="*/ 2649312 w 4876800"/>
                  <a:gd name="connsiteY65" fmla="*/ 2980420 h 434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4876800" h="4349753">
                    <a:moveTo>
                      <a:pt x="4876800" y="0"/>
                    </a:moveTo>
                    <a:lnTo>
                      <a:pt x="2819400" y="0"/>
                    </a:lnTo>
                    <a:cubicBezTo>
                      <a:pt x="2669381" y="0"/>
                      <a:pt x="2533993" y="63484"/>
                      <a:pt x="2438400" y="164878"/>
                    </a:cubicBezTo>
                    <a:cubicBezTo>
                      <a:pt x="2342807" y="63484"/>
                      <a:pt x="2207419" y="0"/>
                      <a:pt x="2057400" y="0"/>
                    </a:cubicBezTo>
                    <a:lnTo>
                      <a:pt x="0" y="0"/>
                    </a:lnTo>
                    <a:lnTo>
                      <a:pt x="0" y="3435353"/>
                    </a:lnTo>
                    <a:lnTo>
                      <a:pt x="1941738" y="3435353"/>
                    </a:lnTo>
                    <a:lnTo>
                      <a:pt x="1941738" y="3853091"/>
                    </a:lnTo>
                    <a:cubicBezTo>
                      <a:pt x="1941738" y="4126954"/>
                      <a:pt x="2164537" y="4349754"/>
                      <a:pt x="2438400" y="4349754"/>
                    </a:cubicBezTo>
                    <a:cubicBezTo>
                      <a:pt x="2712263" y="4349754"/>
                      <a:pt x="2935062" y="4126954"/>
                      <a:pt x="2935062" y="3853091"/>
                    </a:cubicBezTo>
                    <a:lnTo>
                      <a:pt x="2935062" y="3435353"/>
                    </a:lnTo>
                    <a:lnTo>
                      <a:pt x="4876800" y="3435353"/>
                    </a:lnTo>
                    <a:close/>
                    <a:moveTo>
                      <a:pt x="4591050" y="3149594"/>
                    </a:moveTo>
                    <a:lnTo>
                      <a:pt x="2935062" y="3149594"/>
                    </a:lnTo>
                    <a:lnTo>
                      <a:pt x="2935062" y="2890809"/>
                    </a:lnTo>
                    <a:cubicBezTo>
                      <a:pt x="3117066" y="2807275"/>
                      <a:pt x="3274619" y="2679354"/>
                      <a:pt x="3393748" y="2520944"/>
                    </a:cubicBezTo>
                    <a:lnTo>
                      <a:pt x="4195763" y="2520944"/>
                    </a:lnTo>
                    <a:lnTo>
                      <a:pt x="4195763" y="2235194"/>
                    </a:lnTo>
                    <a:lnTo>
                      <a:pt x="3552711" y="2235194"/>
                    </a:lnTo>
                    <a:cubicBezTo>
                      <a:pt x="3592268" y="2133229"/>
                      <a:pt x="3618186" y="2024529"/>
                      <a:pt x="3628282" y="1911344"/>
                    </a:cubicBezTo>
                    <a:lnTo>
                      <a:pt x="4195763" y="1911344"/>
                    </a:lnTo>
                    <a:lnTo>
                      <a:pt x="4195763" y="1625594"/>
                    </a:lnTo>
                    <a:lnTo>
                      <a:pt x="3619757" y="1625594"/>
                    </a:lnTo>
                    <a:cubicBezTo>
                      <a:pt x="3602584" y="1511608"/>
                      <a:pt x="3569199" y="1402871"/>
                      <a:pt x="3522117" y="1301744"/>
                    </a:cubicBezTo>
                    <a:lnTo>
                      <a:pt x="4195763" y="1301744"/>
                    </a:lnTo>
                    <a:lnTo>
                      <a:pt x="4195763" y="1015994"/>
                    </a:lnTo>
                    <a:lnTo>
                      <a:pt x="3335322" y="1015994"/>
                    </a:lnTo>
                    <a:cubicBezTo>
                      <a:pt x="3145889" y="800729"/>
                      <a:pt x="2880408" y="653977"/>
                      <a:pt x="2581275" y="618163"/>
                    </a:cubicBezTo>
                    <a:lnTo>
                      <a:pt x="2581275" y="523865"/>
                    </a:lnTo>
                    <a:cubicBezTo>
                      <a:pt x="2581275" y="392563"/>
                      <a:pt x="2688098" y="285740"/>
                      <a:pt x="2819400" y="285740"/>
                    </a:cubicBezTo>
                    <a:lnTo>
                      <a:pt x="4591050" y="285740"/>
                    </a:lnTo>
                    <a:close/>
                    <a:moveTo>
                      <a:pt x="2438400" y="4063994"/>
                    </a:moveTo>
                    <a:cubicBezTo>
                      <a:pt x="2322100" y="4063994"/>
                      <a:pt x="2227488" y="3969382"/>
                      <a:pt x="2227488" y="3853082"/>
                    </a:cubicBezTo>
                    <a:lnTo>
                      <a:pt x="2227488" y="3714750"/>
                    </a:lnTo>
                    <a:lnTo>
                      <a:pt x="2649312" y="3714750"/>
                    </a:lnTo>
                    <a:lnTo>
                      <a:pt x="2649312" y="3853082"/>
                    </a:lnTo>
                    <a:cubicBezTo>
                      <a:pt x="2649312" y="3969382"/>
                      <a:pt x="2554700" y="4063994"/>
                      <a:pt x="2438400" y="4063994"/>
                    </a:cubicBezTo>
                    <a:close/>
                    <a:moveTo>
                      <a:pt x="285750" y="285750"/>
                    </a:moveTo>
                    <a:lnTo>
                      <a:pt x="2057400" y="285750"/>
                    </a:lnTo>
                    <a:cubicBezTo>
                      <a:pt x="2188702" y="285750"/>
                      <a:pt x="2295525" y="392573"/>
                      <a:pt x="2295525" y="523875"/>
                    </a:cubicBezTo>
                    <a:lnTo>
                      <a:pt x="2295525" y="618173"/>
                    </a:lnTo>
                    <a:cubicBezTo>
                      <a:pt x="1996402" y="653987"/>
                      <a:pt x="1730912" y="800729"/>
                      <a:pt x="1541479" y="1016003"/>
                    </a:cubicBezTo>
                    <a:lnTo>
                      <a:pt x="681038" y="1016003"/>
                    </a:lnTo>
                    <a:lnTo>
                      <a:pt x="681038" y="1301753"/>
                    </a:lnTo>
                    <a:lnTo>
                      <a:pt x="1354674" y="1301753"/>
                    </a:lnTo>
                    <a:cubicBezTo>
                      <a:pt x="1307592" y="1402880"/>
                      <a:pt x="1274207" y="1511618"/>
                      <a:pt x="1257033" y="1625603"/>
                    </a:cubicBezTo>
                    <a:lnTo>
                      <a:pt x="681038" y="1625603"/>
                    </a:lnTo>
                    <a:lnTo>
                      <a:pt x="681038" y="1911353"/>
                    </a:lnTo>
                    <a:lnTo>
                      <a:pt x="1248508" y="1911353"/>
                    </a:lnTo>
                    <a:cubicBezTo>
                      <a:pt x="1258605" y="2024539"/>
                      <a:pt x="1284523" y="2133238"/>
                      <a:pt x="1324089" y="2235203"/>
                    </a:cubicBezTo>
                    <a:lnTo>
                      <a:pt x="681038" y="2235203"/>
                    </a:lnTo>
                    <a:lnTo>
                      <a:pt x="681038" y="2520953"/>
                    </a:lnTo>
                    <a:lnTo>
                      <a:pt x="1483043" y="2520953"/>
                    </a:lnTo>
                    <a:cubicBezTo>
                      <a:pt x="1602172" y="2679364"/>
                      <a:pt x="1759725" y="2807294"/>
                      <a:pt x="1941728" y="2890819"/>
                    </a:cubicBezTo>
                    <a:lnTo>
                      <a:pt x="1941728" y="3149603"/>
                    </a:lnTo>
                    <a:lnTo>
                      <a:pt x="285750" y="3149603"/>
                    </a:lnTo>
                    <a:close/>
                    <a:moveTo>
                      <a:pt x="3347380" y="1804330"/>
                    </a:moveTo>
                    <a:cubicBezTo>
                      <a:pt x="3347380" y="2305545"/>
                      <a:pt x="2939615" y="2713311"/>
                      <a:pt x="2438400" y="2713311"/>
                    </a:cubicBezTo>
                    <a:cubicBezTo>
                      <a:pt x="1937185" y="2713311"/>
                      <a:pt x="1529410" y="2305545"/>
                      <a:pt x="1529410" y="1804330"/>
                    </a:cubicBezTo>
                    <a:cubicBezTo>
                      <a:pt x="1529410" y="1303115"/>
                      <a:pt x="1937185" y="895341"/>
                      <a:pt x="2438400" y="895341"/>
                    </a:cubicBezTo>
                    <a:cubicBezTo>
                      <a:pt x="2939615" y="895341"/>
                      <a:pt x="3347380" y="1303115"/>
                      <a:pt x="3347380" y="1804330"/>
                    </a:cubicBezTo>
                    <a:close/>
                    <a:moveTo>
                      <a:pt x="2649312" y="3429000"/>
                    </a:moveTo>
                    <a:lnTo>
                      <a:pt x="2227488" y="3429000"/>
                    </a:lnTo>
                    <a:lnTo>
                      <a:pt x="2227488" y="2980420"/>
                    </a:lnTo>
                    <a:cubicBezTo>
                      <a:pt x="2295973" y="2992669"/>
                      <a:pt x="2366448" y="2999061"/>
                      <a:pt x="2438400" y="2999061"/>
                    </a:cubicBezTo>
                    <a:cubicBezTo>
                      <a:pt x="2510352" y="2999061"/>
                      <a:pt x="2580827" y="2992660"/>
                      <a:pt x="2649312" y="2980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00E9289-FE2F-A291-D5EC-2B48AB41DB3A}"/>
                  </a:ext>
                </a:extLst>
              </p:cNvPr>
              <p:cNvSpPr/>
              <p:nvPr/>
            </p:nvSpPr>
            <p:spPr>
              <a:xfrm>
                <a:off x="1787518" y="1416986"/>
                <a:ext cx="650881" cy="650871"/>
              </a:xfrm>
              <a:custGeom>
                <a:avLst/>
                <a:gdLst>
                  <a:gd name="connsiteX0" fmla="*/ 285750 w 650881"/>
                  <a:gd name="connsiteY0" fmla="*/ 650872 h 650871"/>
                  <a:gd name="connsiteX1" fmla="*/ 650881 w 650881"/>
                  <a:gd name="connsiteY1" fmla="*/ 285750 h 650871"/>
                  <a:gd name="connsiteX2" fmla="*/ 650881 w 650881"/>
                  <a:gd name="connsiteY2" fmla="*/ 0 h 650871"/>
                  <a:gd name="connsiteX3" fmla="*/ 0 w 650881"/>
                  <a:gd name="connsiteY3" fmla="*/ 650872 h 65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881" h="650871">
                    <a:moveTo>
                      <a:pt x="285750" y="650872"/>
                    </a:moveTo>
                    <a:cubicBezTo>
                      <a:pt x="285750" y="449542"/>
                      <a:pt x="449542" y="285750"/>
                      <a:pt x="650881" y="285750"/>
                    </a:cubicBezTo>
                    <a:lnTo>
                      <a:pt x="650881" y="0"/>
                    </a:lnTo>
                    <a:cubicBezTo>
                      <a:pt x="291989" y="0"/>
                      <a:pt x="0" y="291979"/>
                      <a:pt x="0" y="6508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DBC5210-5050-C64C-14E6-06C30222F690}"/>
              </a:ext>
            </a:extLst>
          </p:cNvPr>
          <p:cNvGrpSpPr/>
          <p:nvPr/>
        </p:nvGrpSpPr>
        <p:grpSpPr>
          <a:xfrm>
            <a:off x="6510352" y="4087192"/>
            <a:ext cx="5130800" cy="1855192"/>
            <a:chOff x="6510352" y="4087192"/>
            <a:chExt cx="5130800" cy="185519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9172EE9-0E78-7A12-687E-17E2954DA810}"/>
                </a:ext>
              </a:extLst>
            </p:cNvPr>
            <p:cNvSpPr/>
            <p:nvPr/>
          </p:nvSpPr>
          <p:spPr>
            <a:xfrm>
              <a:off x="6510352" y="4087192"/>
              <a:ext cx="755650" cy="7556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7CB093B-ED41-1ECD-CFCB-C156CB703CB3}"/>
                </a:ext>
              </a:extLst>
            </p:cNvPr>
            <p:cNvSpPr txBox="1"/>
            <p:nvPr/>
          </p:nvSpPr>
          <p:spPr>
            <a:xfrm>
              <a:off x="7377127" y="4597400"/>
              <a:ext cx="4264025" cy="134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/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567ECE6-23AE-1C56-1840-9237BD9E986F}"/>
                </a:ext>
              </a:extLst>
            </p:cNvPr>
            <p:cNvSpPr txBox="1"/>
            <p:nvPr/>
          </p:nvSpPr>
          <p:spPr>
            <a:xfrm>
              <a:off x="7377127" y="4197290"/>
              <a:ext cx="1624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6" name="图形 44">
              <a:extLst>
                <a:ext uri="{FF2B5EF4-FFF2-40B4-BE49-F238E27FC236}">
                  <a16:creationId xmlns:a16="http://schemas.microsoft.com/office/drawing/2014/main" id="{EEBE18D6-F46B-8390-23AE-6070AB114B21}"/>
                </a:ext>
              </a:extLst>
            </p:cNvPr>
            <p:cNvSpPr/>
            <p:nvPr/>
          </p:nvSpPr>
          <p:spPr>
            <a:xfrm>
              <a:off x="6683126" y="4259966"/>
              <a:ext cx="410103" cy="410103"/>
            </a:xfrm>
            <a:custGeom>
              <a:avLst/>
              <a:gdLst>
                <a:gd name="connsiteX0" fmla="*/ 4876800 w 4876799"/>
                <a:gd name="connsiteY0" fmla="*/ 3444002 h 4876800"/>
                <a:gd name="connsiteX1" fmla="*/ 4876800 w 4876799"/>
                <a:gd name="connsiteY1" fmla="*/ 2585895 h 4876800"/>
                <a:gd name="connsiteX2" fmla="*/ 4328551 w 4876799"/>
                <a:gd name="connsiteY2" fmla="*/ 2585895 h 4876800"/>
                <a:gd name="connsiteX3" fmla="*/ 3754565 w 4876799"/>
                <a:gd name="connsiteY3" fmla="*/ 1547212 h 4876800"/>
                <a:gd name="connsiteX4" fmla="*/ 3754565 w 4876799"/>
                <a:gd name="connsiteY4" fmla="*/ 0 h 4876800"/>
                <a:gd name="connsiteX5" fmla="*/ 2851014 w 4876799"/>
                <a:gd name="connsiteY5" fmla="*/ 0 h 4876800"/>
                <a:gd name="connsiteX6" fmla="*/ 2851014 w 4876799"/>
                <a:gd name="connsiteY6" fmla="*/ 1547212 h 4876800"/>
                <a:gd name="connsiteX7" fmla="*/ 2781214 w 4876799"/>
                <a:gd name="connsiteY7" fmla="*/ 1673523 h 4876800"/>
                <a:gd name="connsiteX8" fmla="*/ 2311765 w 4876799"/>
                <a:gd name="connsiteY8" fmla="*/ 1079173 h 4876800"/>
                <a:gd name="connsiteX9" fmla="*/ 2311765 w 4876799"/>
                <a:gd name="connsiteY9" fmla="*/ 0 h 4876800"/>
                <a:gd name="connsiteX10" fmla="*/ 1408214 w 4876799"/>
                <a:gd name="connsiteY10" fmla="*/ 0 h 4876800"/>
                <a:gd name="connsiteX11" fmla="*/ 1408214 w 4876799"/>
                <a:gd name="connsiteY11" fmla="*/ 1079173 h 4876800"/>
                <a:gd name="connsiteX12" fmla="*/ 906932 w 4876799"/>
                <a:gd name="connsiteY12" fmla="*/ 1918583 h 4876800"/>
                <a:gd name="connsiteX13" fmla="*/ 1180252 w 4876799"/>
                <a:gd name="connsiteY13" fmla="*/ 2585904 h 4876800"/>
                <a:gd name="connsiteX14" fmla="*/ 1145458 w 4876799"/>
                <a:gd name="connsiteY14" fmla="*/ 2585904 h 4876800"/>
                <a:gd name="connsiteX15" fmla="*/ 0 w 4876799"/>
                <a:gd name="connsiteY15" fmla="*/ 3731343 h 4876800"/>
                <a:gd name="connsiteX16" fmla="*/ 1145448 w 4876799"/>
                <a:gd name="connsiteY16" fmla="*/ 4876800 h 4876800"/>
                <a:gd name="connsiteX17" fmla="*/ 4876800 w 4876799"/>
                <a:gd name="connsiteY17" fmla="*/ 4876800 h 4876800"/>
                <a:gd name="connsiteX18" fmla="*/ 4876800 w 4876799"/>
                <a:gd name="connsiteY18" fmla="*/ 4018683 h 4876800"/>
                <a:gd name="connsiteX19" fmla="*/ 4597099 w 4876799"/>
                <a:gd name="connsiteY19" fmla="*/ 4018683 h 4876800"/>
                <a:gd name="connsiteX20" fmla="*/ 4597099 w 4876799"/>
                <a:gd name="connsiteY20" fmla="*/ 3444002 h 4876800"/>
                <a:gd name="connsiteX21" fmla="*/ 2833878 w 4876799"/>
                <a:gd name="connsiteY21" fmla="*/ 2169014 h 4876800"/>
                <a:gd name="connsiteX22" fmla="*/ 3771691 w 4876799"/>
                <a:gd name="connsiteY22" fmla="*/ 2169014 h 4876800"/>
                <a:gd name="connsiteX23" fmla="*/ 4002062 w 4876799"/>
                <a:gd name="connsiteY23" fmla="*/ 2585904 h 4876800"/>
                <a:gd name="connsiteX24" fmla="*/ 2603507 w 4876799"/>
                <a:gd name="connsiteY24" fmla="*/ 2585904 h 4876800"/>
                <a:gd name="connsiteX25" fmla="*/ 3136764 w 4876799"/>
                <a:gd name="connsiteY25" fmla="*/ 285750 h 4876800"/>
                <a:gd name="connsiteX26" fmla="*/ 3468815 w 4876799"/>
                <a:gd name="connsiteY26" fmla="*/ 285750 h 4876800"/>
                <a:gd name="connsiteX27" fmla="*/ 3468815 w 4876799"/>
                <a:gd name="connsiteY27" fmla="*/ 1620917 h 4876800"/>
                <a:gd name="connsiteX28" fmla="*/ 3613785 w 4876799"/>
                <a:gd name="connsiteY28" fmla="*/ 1883264 h 4876800"/>
                <a:gd name="connsiteX29" fmla="*/ 2991783 w 4876799"/>
                <a:gd name="connsiteY29" fmla="*/ 1883264 h 4876800"/>
                <a:gd name="connsiteX30" fmla="*/ 3136754 w 4876799"/>
                <a:gd name="connsiteY30" fmla="*/ 1620917 h 4876800"/>
                <a:gd name="connsiteX31" fmla="*/ 3136754 w 4876799"/>
                <a:gd name="connsiteY31" fmla="*/ 285750 h 4876800"/>
                <a:gd name="connsiteX32" fmla="*/ 1605601 w 4876799"/>
                <a:gd name="connsiteY32" fmla="*/ 1301496 h 4876800"/>
                <a:gd name="connsiteX33" fmla="*/ 1693964 w 4876799"/>
                <a:gd name="connsiteY33" fmla="*/ 1265025 h 4876800"/>
                <a:gd name="connsiteX34" fmla="*/ 1693964 w 4876799"/>
                <a:gd name="connsiteY34" fmla="*/ 285750 h 4876800"/>
                <a:gd name="connsiteX35" fmla="*/ 2026015 w 4876799"/>
                <a:gd name="connsiteY35" fmla="*/ 285750 h 4876800"/>
                <a:gd name="connsiteX36" fmla="*/ 2026015 w 4876799"/>
                <a:gd name="connsiteY36" fmla="*/ 1265025 h 4876800"/>
                <a:gd name="connsiteX37" fmla="*/ 2114379 w 4876799"/>
                <a:gd name="connsiteY37" fmla="*/ 1301496 h 4876800"/>
                <a:gd name="connsiteX38" fmla="*/ 2500608 w 4876799"/>
                <a:gd name="connsiteY38" fmla="*/ 1731159 h 4876800"/>
                <a:gd name="connsiteX39" fmla="*/ 1219372 w 4876799"/>
                <a:gd name="connsiteY39" fmla="*/ 1731159 h 4876800"/>
                <a:gd name="connsiteX40" fmla="*/ 1605601 w 4876799"/>
                <a:gd name="connsiteY40" fmla="*/ 1301496 h 4876800"/>
                <a:gd name="connsiteX41" fmla="*/ 1199979 w 4876799"/>
                <a:gd name="connsiteY41" fmla="*/ 2016909 h 4876800"/>
                <a:gd name="connsiteX42" fmla="*/ 2520001 w 4876799"/>
                <a:gd name="connsiteY42" fmla="*/ 2016909 h 4876800"/>
                <a:gd name="connsiteX43" fmla="*/ 1859985 w 4876799"/>
                <a:gd name="connsiteY43" fmla="*/ 2585895 h 4876800"/>
                <a:gd name="connsiteX44" fmla="*/ 1199979 w 4876799"/>
                <a:gd name="connsiteY44" fmla="*/ 2016909 h 4876800"/>
                <a:gd name="connsiteX45" fmla="*/ 4591050 w 4876799"/>
                <a:gd name="connsiteY45" fmla="*/ 4591050 h 4876800"/>
                <a:gd name="connsiteX46" fmla="*/ 1145448 w 4876799"/>
                <a:gd name="connsiteY46" fmla="*/ 4591050 h 4876800"/>
                <a:gd name="connsiteX47" fmla="*/ 285750 w 4876799"/>
                <a:gd name="connsiteY47" fmla="*/ 3731343 h 4876800"/>
                <a:gd name="connsiteX48" fmla="*/ 1145448 w 4876799"/>
                <a:gd name="connsiteY48" fmla="*/ 2871645 h 4876800"/>
                <a:gd name="connsiteX49" fmla="*/ 4355087 w 4876799"/>
                <a:gd name="connsiteY49" fmla="*/ 2871645 h 4876800"/>
                <a:gd name="connsiteX50" fmla="*/ 4591050 w 4876799"/>
                <a:gd name="connsiteY50" fmla="*/ 2871645 h 4876800"/>
                <a:gd name="connsiteX51" fmla="*/ 4591050 w 4876799"/>
                <a:gd name="connsiteY51" fmla="*/ 3158252 h 4876800"/>
                <a:gd name="connsiteX52" fmla="*/ 1145458 w 4876799"/>
                <a:gd name="connsiteY52" fmla="*/ 3158252 h 4876800"/>
                <a:gd name="connsiteX53" fmla="*/ 572367 w 4876799"/>
                <a:gd name="connsiteY53" fmla="*/ 3731343 h 4876800"/>
                <a:gd name="connsiteX54" fmla="*/ 1145458 w 4876799"/>
                <a:gd name="connsiteY54" fmla="*/ 4304433 h 4876800"/>
                <a:gd name="connsiteX55" fmla="*/ 4591050 w 4876799"/>
                <a:gd name="connsiteY55" fmla="*/ 4304433 h 4876800"/>
                <a:gd name="connsiteX56" fmla="*/ 4311349 w 4876799"/>
                <a:gd name="connsiteY56" fmla="*/ 4018683 h 4876800"/>
                <a:gd name="connsiteX57" fmla="*/ 1145458 w 4876799"/>
                <a:gd name="connsiteY57" fmla="*/ 4018683 h 4876800"/>
                <a:gd name="connsiteX58" fmla="*/ 858117 w 4876799"/>
                <a:gd name="connsiteY58" fmla="*/ 3731343 h 4876800"/>
                <a:gd name="connsiteX59" fmla="*/ 1145458 w 4876799"/>
                <a:gd name="connsiteY59" fmla="*/ 3444002 h 4876800"/>
                <a:gd name="connsiteX60" fmla="*/ 4311349 w 4876799"/>
                <a:gd name="connsiteY60" fmla="*/ 3444002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876799" h="4876800">
                  <a:moveTo>
                    <a:pt x="4876800" y="3444002"/>
                  </a:moveTo>
                  <a:lnTo>
                    <a:pt x="4876800" y="2585895"/>
                  </a:lnTo>
                  <a:lnTo>
                    <a:pt x="4328551" y="2585895"/>
                  </a:lnTo>
                  <a:lnTo>
                    <a:pt x="3754565" y="1547212"/>
                  </a:lnTo>
                  <a:lnTo>
                    <a:pt x="3754565" y="0"/>
                  </a:lnTo>
                  <a:lnTo>
                    <a:pt x="2851014" y="0"/>
                  </a:lnTo>
                  <a:lnTo>
                    <a:pt x="2851014" y="1547212"/>
                  </a:lnTo>
                  <a:lnTo>
                    <a:pt x="2781214" y="1673523"/>
                  </a:lnTo>
                  <a:cubicBezTo>
                    <a:pt x="2714463" y="1420892"/>
                    <a:pt x="2546194" y="1205017"/>
                    <a:pt x="2311765" y="1079173"/>
                  </a:cubicBezTo>
                  <a:lnTo>
                    <a:pt x="2311765" y="0"/>
                  </a:lnTo>
                  <a:lnTo>
                    <a:pt x="1408214" y="0"/>
                  </a:lnTo>
                  <a:lnTo>
                    <a:pt x="1408214" y="1079173"/>
                  </a:lnTo>
                  <a:cubicBezTo>
                    <a:pt x="1100776" y="1244203"/>
                    <a:pt x="906932" y="1563986"/>
                    <a:pt x="906932" y="1918583"/>
                  </a:cubicBezTo>
                  <a:cubicBezTo>
                    <a:pt x="906932" y="2178187"/>
                    <a:pt x="1011317" y="2413845"/>
                    <a:pt x="1180252" y="2585904"/>
                  </a:cubicBezTo>
                  <a:lnTo>
                    <a:pt x="1145458" y="2585904"/>
                  </a:lnTo>
                  <a:cubicBezTo>
                    <a:pt x="513845" y="2585895"/>
                    <a:pt x="0" y="3099750"/>
                    <a:pt x="0" y="3731343"/>
                  </a:cubicBezTo>
                  <a:cubicBezTo>
                    <a:pt x="0" y="4362955"/>
                    <a:pt x="513845" y="4876800"/>
                    <a:pt x="1145448" y="4876800"/>
                  </a:cubicBezTo>
                  <a:lnTo>
                    <a:pt x="4876800" y="4876800"/>
                  </a:lnTo>
                  <a:lnTo>
                    <a:pt x="4876800" y="4018683"/>
                  </a:lnTo>
                  <a:lnTo>
                    <a:pt x="4597099" y="4018683"/>
                  </a:lnTo>
                  <a:lnTo>
                    <a:pt x="4597099" y="3444002"/>
                  </a:lnTo>
                  <a:close/>
                  <a:moveTo>
                    <a:pt x="2833878" y="2169014"/>
                  </a:moveTo>
                  <a:lnTo>
                    <a:pt x="3771691" y="2169014"/>
                  </a:lnTo>
                  <a:lnTo>
                    <a:pt x="4002062" y="2585904"/>
                  </a:lnTo>
                  <a:lnTo>
                    <a:pt x="2603507" y="2585904"/>
                  </a:lnTo>
                  <a:close/>
                  <a:moveTo>
                    <a:pt x="3136764" y="285750"/>
                  </a:moveTo>
                  <a:lnTo>
                    <a:pt x="3468815" y="285750"/>
                  </a:lnTo>
                  <a:lnTo>
                    <a:pt x="3468815" y="1620917"/>
                  </a:lnTo>
                  <a:lnTo>
                    <a:pt x="3613785" y="1883264"/>
                  </a:lnTo>
                  <a:lnTo>
                    <a:pt x="2991783" y="1883264"/>
                  </a:lnTo>
                  <a:lnTo>
                    <a:pt x="3136754" y="1620917"/>
                  </a:lnTo>
                  <a:lnTo>
                    <a:pt x="3136754" y="285750"/>
                  </a:lnTo>
                  <a:close/>
                  <a:moveTo>
                    <a:pt x="1605601" y="1301496"/>
                  </a:moveTo>
                  <a:lnTo>
                    <a:pt x="1693964" y="1265025"/>
                  </a:lnTo>
                  <a:lnTo>
                    <a:pt x="1693964" y="285750"/>
                  </a:lnTo>
                  <a:lnTo>
                    <a:pt x="2026015" y="285750"/>
                  </a:lnTo>
                  <a:lnTo>
                    <a:pt x="2026015" y="1265025"/>
                  </a:lnTo>
                  <a:lnTo>
                    <a:pt x="2114379" y="1301496"/>
                  </a:lnTo>
                  <a:cubicBezTo>
                    <a:pt x="2305469" y="1380373"/>
                    <a:pt x="2444953" y="1539774"/>
                    <a:pt x="2500608" y="1731159"/>
                  </a:cubicBezTo>
                  <a:lnTo>
                    <a:pt x="1219372" y="1731159"/>
                  </a:lnTo>
                  <a:cubicBezTo>
                    <a:pt x="1275036" y="1539764"/>
                    <a:pt x="1414510" y="1380373"/>
                    <a:pt x="1605601" y="1301496"/>
                  </a:cubicBezTo>
                  <a:close/>
                  <a:moveTo>
                    <a:pt x="1199979" y="2016909"/>
                  </a:moveTo>
                  <a:lnTo>
                    <a:pt x="2520001" y="2016909"/>
                  </a:lnTo>
                  <a:cubicBezTo>
                    <a:pt x="2472309" y="2338407"/>
                    <a:pt x="2194541" y="2585895"/>
                    <a:pt x="1859985" y="2585895"/>
                  </a:cubicBezTo>
                  <a:cubicBezTo>
                    <a:pt x="1525429" y="2585895"/>
                    <a:pt x="1247670" y="2338407"/>
                    <a:pt x="1199979" y="2016909"/>
                  </a:cubicBezTo>
                  <a:close/>
                  <a:moveTo>
                    <a:pt x="4591050" y="4591050"/>
                  </a:moveTo>
                  <a:lnTo>
                    <a:pt x="1145448" y="4591050"/>
                  </a:lnTo>
                  <a:cubicBezTo>
                    <a:pt x="671408" y="4591050"/>
                    <a:pt x="285750" y="4205392"/>
                    <a:pt x="285750" y="3731343"/>
                  </a:cubicBezTo>
                  <a:cubicBezTo>
                    <a:pt x="285750" y="3257302"/>
                    <a:pt x="671408" y="2871645"/>
                    <a:pt x="1145448" y="2871645"/>
                  </a:cubicBezTo>
                  <a:lnTo>
                    <a:pt x="4355087" y="2871645"/>
                  </a:lnTo>
                  <a:lnTo>
                    <a:pt x="4591050" y="2871645"/>
                  </a:lnTo>
                  <a:lnTo>
                    <a:pt x="4591050" y="3158252"/>
                  </a:lnTo>
                  <a:lnTo>
                    <a:pt x="1145458" y="3158252"/>
                  </a:lnTo>
                  <a:cubicBezTo>
                    <a:pt x="829456" y="3158252"/>
                    <a:pt x="572367" y="3415341"/>
                    <a:pt x="572367" y="3731343"/>
                  </a:cubicBezTo>
                  <a:cubicBezTo>
                    <a:pt x="572367" y="4047344"/>
                    <a:pt x="829456" y="4304433"/>
                    <a:pt x="1145458" y="4304433"/>
                  </a:cubicBezTo>
                  <a:lnTo>
                    <a:pt x="4591050" y="4304433"/>
                  </a:lnTo>
                  <a:close/>
                  <a:moveTo>
                    <a:pt x="4311349" y="4018683"/>
                  </a:moveTo>
                  <a:lnTo>
                    <a:pt x="1145458" y="4018683"/>
                  </a:lnTo>
                  <a:cubicBezTo>
                    <a:pt x="987019" y="4018683"/>
                    <a:pt x="858117" y="3889782"/>
                    <a:pt x="858117" y="3731343"/>
                  </a:cubicBezTo>
                  <a:cubicBezTo>
                    <a:pt x="858117" y="3572904"/>
                    <a:pt x="987019" y="3444002"/>
                    <a:pt x="1145458" y="3444002"/>
                  </a:cubicBezTo>
                  <a:lnTo>
                    <a:pt x="4311349" y="34440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9250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404040"/>
      </a:dk1>
      <a:lt1>
        <a:srgbClr val="FFFFFF"/>
      </a:lt1>
      <a:dk2>
        <a:srgbClr val="242527"/>
      </a:dk2>
      <a:lt2>
        <a:srgbClr val="FFFFFF"/>
      </a:lt2>
      <a:accent1>
        <a:srgbClr val="AD0B2A"/>
      </a:accent1>
      <a:accent2>
        <a:srgbClr val="ED7D31"/>
      </a:accent2>
      <a:accent3>
        <a:srgbClr val="B70D0D"/>
      </a:accent3>
      <a:accent4>
        <a:srgbClr val="890909"/>
      </a:accent4>
      <a:accent5>
        <a:srgbClr val="B70D0D"/>
      </a:accent5>
      <a:accent6>
        <a:srgbClr val="890909"/>
      </a:accent6>
      <a:hlink>
        <a:srgbClr val="F33B48"/>
      </a:hlink>
      <a:folHlink>
        <a:srgbClr val="FFC000"/>
      </a:folHlink>
    </a:clrScheme>
    <a:fontScheme name="自定义 1">
      <a:majorFont>
        <a:latin typeface="MiSans"/>
        <a:ea typeface="思源宋体 CN Heavy"/>
        <a:cs typeface=""/>
      </a:majorFont>
      <a:minorFont>
        <a:latin typeface="MiSans Light"/>
        <a:ea typeface="MiSans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1626</Words>
  <Application>Microsoft Office PowerPoint</Application>
  <PresentationFormat>宽屏</PresentationFormat>
  <Paragraphs>124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MiSans</vt:lpstr>
      <vt:lpstr>MiSans Light</vt:lpstr>
      <vt:lpstr>OPPOSans H</vt:lpstr>
      <vt:lpstr>OPPOSans M</vt:lpstr>
      <vt:lpstr>阿里巴巴普惠体 2.0 55 Regular</vt:lpstr>
      <vt:lpstr>阿里巴巴普惠体 2.0 65 Medium</vt:lpstr>
      <vt:lpstr>等线</vt:lpstr>
      <vt:lpstr>思源宋体 CN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红色商务风毕业答辩ppt模板</dc:title>
  <dc:creator>©张德军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22</cp:revision>
  <dcterms:created xsi:type="dcterms:W3CDTF">2023-08-06T02:38:13Z</dcterms:created>
  <dcterms:modified xsi:type="dcterms:W3CDTF">2023-11-21T14:28:58Z</dcterms:modified>
</cp:coreProperties>
</file>