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326" r:id="rId3"/>
    <p:sldId id="327" r:id="rId4"/>
    <p:sldId id="328" r:id="rId5"/>
    <p:sldId id="329" r:id="rId6"/>
    <p:sldId id="330" r:id="rId7"/>
    <p:sldId id="331" r:id="rId8"/>
    <p:sldId id="333" r:id="rId9"/>
    <p:sldId id="332" r:id="rId10"/>
    <p:sldId id="334" r:id="rId11"/>
    <p:sldId id="335" r:id="rId12"/>
    <p:sldId id="336" r:id="rId13"/>
    <p:sldId id="338" r:id="rId14"/>
    <p:sldId id="337" r:id="rId15"/>
    <p:sldId id="340" r:id="rId16"/>
    <p:sldId id="339" r:id="rId17"/>
    <p:sldId id="341" r:id="rId18"/>
    <p:sldId id="344" r:id="rId19"/>
    <p:sldId id="342" r:id="rId20"/>
    <p:sldId id="346" r:id="rId21"/>
    <p:sldId id="345" r:id="rId22"/>
    <p:sldId id="347" r:id="rId23"/>
    <p:sldId id="348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6ED4"/>
    <a:srgbClr val="A8C8F7"/>
    <a:srgbClr val="166C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1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350" y="600"/>
      </p:cViewPr>
      <p:guideLst>
        <p:guide orient="horz" pos="2160"/>
        <p:guide pos="3840"/>
        <p:guide pos="665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72E9A7-682B-46FD-BC4A-6107168D5116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E8C5DF-0E91-4829-8EB2-D640E95B0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521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1158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9220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6912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6910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6501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4379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004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3179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8298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5615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652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9437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5696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9004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864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6615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535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2394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73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2897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001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688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8C5DF-0E91-4829-8EB2-D640E95B0EE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998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1CFB004-0BE2-6594-A684-1D414144F1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35A2DA-1F7F-032D-860F-9434CD42A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B46C-15FD-477F-AEAC-2240925A5F40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57E8D6-1867-44DE-9D94-87167BA42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D4DE6E-0DF7-8A53-34F4-4203A5020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A56C0-451C-4745-96B8-116ACE4EE4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656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1CFB004-0BE2-6594-A684-1D414144F1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DC9B0809-15D3-2458-4284-226641BF99A6}"/>
              </a:ext>
            </a:extLst>
          </p:cNvPr>
          <p:cNvSpPr/>
          <p:nvPr userDrawn="1"/>
        </p:nvSpPr>
        <p:spPr>
          <a:xfrm>
            <a:off x="3954585" y="6297712"/>
            <a:ext cx="13995400" cy="4521638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2F2100B-A889-8634-93AB-DDE80113E847}"/>
              </a:ext>
            </a:extLst>
          </p:cNvPr>
          <p:cNvSpPr/>
          <p:nvPr userDrawn="1"/>
        </p:nvSpPr>
        <p:spPr>
          <a:xfrm>
            <a:off x="9280566" y="5848654"/>
            <a:ext cx="2565791" cy="2565791"/>
          </a:xfrm>
          <a:prstGeom prst="ellipse">
            <a:avLst/>
          </a:prstGeom>
          <a:gradFill flip="none" rotWithShape="1">
            <a:gsLst>
              <a:gs pos="0">
                <a:srgbClr val="166CEA">
                  <a:alpha val="0"/>
                </a:srgbClr>
              </a:gs>
              <a:gs pos="100000">
                <a:srgbClr val="A86ED4"/>
              </a:gs>
            </a:gsLst>
            <a:lin ang="0" scaled="1"/>
            <a:tileRect/>
          </a:gradFill>
          <a:ln w="25400"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95FD2C3-E888-5381-AEF1-6A999FD4221D}"/>
              </a:ext>
            </a:extLst>
          </p:cNvPr>
          <p:cNvSpPr/>
          <p:nvPr userDrawn="1"/>
        </p:nvSpPr>
        <p:spPr>
          <a:xfrm>
            <a:off x="66820" y="777448"/>
            <a:ext cx="521625" cy="521625"/>
          </a:xfrm>
          <a:prstGeom prst="ellipse">
            <a:avLst/>
          </a:prstGeom>
          <a:gradFill>
            <a:gsLst>
              <a:gs pos="0">
                <a:srgbClr val="166CEA">
                  <a:alpha val="0"/>
                </a:srgbClr>
              </a:gs>
              <a:gs pos="100000">
                <a:srgbClr val="A86ED4">
                  <a:alpha val="30000"/>
                </a:srgbClr>
              </a:gs>
            </a:gsLst>
            <a:lin ang="5400000" scaled="1"/>
          </a:gradFill>
          <a:ln w="25400">
            <a:noFill/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60F9945-EF5C-C790-FAC2-FF12D2452D18}"/>
              </a:ext>
            </a:extLst>
          </p:cNvPr>
          <p:cNvGrpSpPr/>
          <p:nvPr userDrawn="1"/>
        </p:nvGrpSpPr>
        <p:grpSpPr>
          <a:xfrm>
            <a:off x="401450" y="5191370"/>
            <a:ext cx="914400" cy="1174860"/>
            <a:chOff x="10731500" y="5322663"/>
            <a:chExt cx="914400" cy="1174860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21000"/>
                </a:schemeClr>
              </a:gs>
            </a:gsLst>
            <a:lin ang="5400000" scaled="1"/>
            <a:tileRect/>
          </a:gradFill>
        </p:grpSpPr>
        <p:sp>
          <p:nvSpPr>
            <p:cNvPr id="11" name="缺角矩形 10">
              <a:extLst>
                <a:ext uri="{FF2B5EF4-FFF2-40B4-BE49-F238E27FC236}">
                  <a16:creationId xmlns:a16="http://schemas.microsoft.com/office/drawing/2014/main" id="{46F6B4CC-FC56-FB5B-8DA6-D4303469939B}"/>
                </a:ext>
              </a:extLst>
            </p:cNvPr>
            <p:cNvSpPr/>
            <p:nvPr/>
          </p:nvSpPr>
          <p:spPr>
            <a:xfrm>
              <a:off x="10731500" y="5322663"/>
              <a:ext cx="914400" cy="914400"/>
            </a:xfrm>
            <a:prstGeom prst="plaque">
              <a:avLst>
                <a:gd name="adj" fmla="val 50000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缺角矩形 11">
              <a:extLst>
                <a:ext uri="{FF2B5EF4-FFF2-40B4-BE49-F238E27FC236}">
                  <a16:creationId xmlns:a16="http://schemas.microsoft.com/office/drawing/2014/main" id="{27A0CC25-3DBE-61D7-D256-3123CE917A58}"/>
                </a:ext>
              </a:extLst>
            </p:cNvPr>
            <p:cNvSpPr/>
            <p:nvPr/>
          </p:nvSpPr>
          <p:spPr>
            <a:xfrm>
              <a:off x="11312750" y="6172065"/>
              <a:ext cx="325458" cy="325458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477B6FE-3AEB-8890-0824-39D170D9EF6F}"/>
              </a:ext>
            </a:extLst>
          </p:cNvPr>
          <p:cNvGrpSpPr/>
          <p:nvPr userDrawn="1"/>
        </p:nvGrpSpPr>
        <p:grpSpPr>
          <a:xfrm>
            <a:off x="9928287" y="386638"/>
            <a:ext cx="635175" cy="302719"/>
            <a:chOff x="10510615" y="376874"/>
            <a:chExt cx="1013208" cy="482886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AFC2106-0FFF-CD88-4D62-6AFE13488D01}"/>
                </a:ext>
              </a:extLst>
            </p:cNvPr>
            <p:cNvGrpSpPr/>
            <p:nvPr/>
          </p:nvGrpSpPr>
          <p:grpSpPr>
            <a:xfrm>
              <a:off x="10510615" y="376874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2CB3E79F-2F77-7787-E303-3AF17DEFD176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D8A0F103-0CA6-C562-5517-89D4492F1D3A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CE504FFC-3B8B-9224-2E7C-FCB1B83E934B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9209D57F-0962-0A38-EEF4-85E9A086B337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990F7BE2-E08E-5265-0674-3C2D0FAC2A38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61B123EA-1A12-A158-7DD8-41AD194CAA9F}"/>
                </a:ext>
              </a:extLst>
            </p:cNvPr>
            <p:cNvGrpSpPr/>
            <p:nvPr/>
          </p:nvGrpSpPr>
          <p:grpSpPr>
            <a:xfrm>
              <a:off x="10510615" y="562489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388C18B3-ED22-D073-05BE-30D30DE325EC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5C1459E7-9306-7FBB-A89A-0055C3C0C415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B857D4FC-4DED-209F-9799-476426245704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D18B2F97-9BA0-E877-ED2B-6682EF89FF79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FB1831A8-2777-F50B-5121-EB9457E86A00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F00DE7F-D46D-8782-54AD-C1720F387412}"/>
                </a:ext>
              </a:extLst>
            </p:cNvPr>
            <p:cNvGrpSpPr/>
            <p:nvPr/>
          </p:nvGrpSpPr>
          <p:grpSpPr>
            <a:xfrm>
              <a:off x="10510615" y="748104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14D0156C-D655-5145-628A-013810D2BAC0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E73AEEFC-76C1-0BC9-EBF7-34AB20337D46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1E4173D-A27E-7596-9982-E9FD0CEB1349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5FA37A4E-B62D-1DF6-8946-2B2BCB3D483E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2B649727-5D08-3C6B-9C62-568755151D11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" name="组合 3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C2E5A13-7294-CE70-0C4E-8AE537E602E6}"/>
              </a:ext>
            </a:extLst>
          </p:cNvPr>
          <p:cNvGrpSpPr/>
          <p:nvPr userDrawn="1"/>
        </p:nvGrpSpPr>
        <p:grpSpPr>
          <a:xfrm>
            <a:off x="10733595" y="333512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28106A5A-DF7C-81D7-D36C-25B3C5DE27B9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3F62345-6188-B801-B8FF-B758059FC19A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35" name="文本框-2_矢量">
              <a:extLst>
                <a:ext uri="{FF2B5EF4-FFF2-40B4-BE49-F238E27FC236}">
                  <a16:creationId xmlns:a16="http://schemas.microsoft.com/office/drawing/2014/main" id="{273D9BEF-11D6-5ACC-683C-42D9A0CD5D7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1B61B074-AB99-0541-52FA-63F8AF7E70BC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A21FC1B4-033C-A612-0879-01C6474C531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0C5CC6F6-9CAF-4F5A-7373-4A0D73A844D3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86302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8695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202FE8B-13C4-C28A-652F-1F0600A97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9BDA5B-673A-5E82-C1A0-E7FB903AC2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818CE9-BF30-F825-699A-FFF07B2957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BB46C-15FD-477F-AEAC-2240925A5F40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FCE39D-21DB-4270-AD35-CB4728C74A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002F6C-8567-F71D-8022-1898E413C7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A56C0-451C-4745-96B8-116ACE4EE4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499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椭圆 58">
            <a:extLst>
              <a:ext uri="{FF2B5EF4-FFF2-40B4-BE49-F238E27FC236}">
                <a16:creationId xmlns:a16="http://schemas.microsoft.com/office/drawing/2014/main" id="{F68B8F44-3EC6-4C18-D47E-CDA87DAEF0EE}"/>
              </a:ext>
            </a:extLst>
          </p:cNvPr>
          <p:cNvSpPr/>
          <p:nvPr/>
        </p:nvSpPr>
        <p:spPr>
          <a:xfrm>
            <a:off x="5140337" y="689357"/>
            <a:ext cx="4566687" cy="4566687"/>
          </a:xfrm>
          <a:prstGeom prst="ellipse">
            <a:avLst/>
          </a:prstGeom>
          <a:gradFill>
            <a:gsLst>
              <a:gs pos="0">
                <a:srgbClr val="166CEA">
                  <a:alpha val="31000"/>
                </a:srgbClr>
              </a:gs>
              <a:gs pos="100000">
                <a:srgbClr val="A86ED4">
                  <a:alpha val="5000"/>
                </a:srgbClr>
              </a:gs>
            </a:gsLst>
            <a:lin ang="5400000" scaled="1"/>
          </a:gradFill>
          <a:ln w="25400">
            <a:noFill/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平行四边形 84">
            <a:extLst>
              <a:ext uri="{FF2B5EF4-FFF2-40B4-BE49-F238E27FC236}">
                <a16:creationId xmlns:a16="http://schemas.microsoft.com/office/drawing/2014/main" id="{F6354895-81FB-7143-8506-087EFA78C832}"/>
              </a:ext>
            </a:extLst>
          </p:cNvPr>
          <p:cNvSpPr/>
          <p:nvPr/>
        </p:nvSpPr>
        <p:spPr>
          <a:xfrm>
            <a:off x="2981971" y="3376341"/>
            <a:ext cx="4943074" cy="362544"/>
          </a:xfrm>
          <a:prstGeom prst="parallelogram">
            <a:avLst/>
          </a:prstGeom>
          <a:gradFill flip="none" rotWithShape="1">
            <a:gsLst>
              <a:gs pos="0">
                <a:srgbClr val="166CEA">
                  <a:alpha val="0"/>
                </a:srgbClr>
              </a:gs>
              <a:gs pos="100000">
                <a:srgbClr val="A86ED4"/>
              </a:gs>
            </a:gsLst>
            <a:lin ang="0" scaled="1"/>
            <a:tileRect/>
          </a:gradFill>
          <a:ln w="25400">
            <a:noFill/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1362985F-054F-C284-DB0C-D9285693ADB7}"/>
              </a:ext>
            </a:extLst>
          </p:cNvPr>
          <p:cNvSpPr/>
          <p:nvPr/>
        </p:nvSpPr>
        <p:spPr>
          <a:xfrm>
            <a:off x="463295" y="1275706"/>
            <a:ext cx="521625" cy="521625"/>
          </a:xfrm>
          <a:prstGeom prst="ellipse">
            <a:avLst/>
          </a:prstGeom>
          <a:gradFill>
            <a:gsLst>
              <a:gs pos="0">
                <a:srgbClr val="166CEA">
                  <a:alpha val="0"/>
                </a:srgbClr>
              </a:gs>
              <a:gs pos="100000">
                <a:srgbClr val="A86ED4">
                  <a:alpha val="30000"/>
                </a:srgbClr>
              </a:gs>
            </a:gsLst>
            <a:lin ang="5400000" scaled="1"/>
          </a:gradFill>
          <a:ln w="25400">
            <a:noFill/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E0F76D18-D618-29AE-E533-9CA998418A59}"/>
              </a:ext>
            </a:extLst>
          </p:cNvPr>
          <p:cNvSpPr/>
          <p:nvPr/>
        </p:nvSpPr>
        <p:spPr>
          <a:xfrm>
            <a:off x="-901701" y="5059386"/>
            <a:ext cx="13995400" cy="4521638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BD4AB9-0E39-82D2-920B-D506BC67C623}"/>
              </a:ext>
            </a:extLst>
          </p:cNvPr>
          <p:cNvSpPr txBox="1"/>
          <p:nvPr/>
        </p:nvSpPr>
        <p:spPr>
          <a:xfrm>
            <a:off x="4377493" y="1197965"/>
            <a:ext cx="28730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i="1" dirty="0">
                <a:solidFill>
                  <a:schemeClr val="tx1">
                    <a:lumMod val="75000"/>
                    <a:lumOff val="25000"/>
                    <a:alpha val="56000"/>
                  </a:schemeClr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BUSINESS WORK REPORT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6925AF3-A7CA-5E06-9754-3B6A17781BDA}"/>
              </a:ext>
            </a:extLst>
          </p:cNvPr>
          <p:cNvSpPr txBox="1"/>
          <p:nvPr/>
        </p:nvSpPr>
        <p:spPr>
          <a:xfrm>
            <a:off x="2701751" y="1597235"/>
            <a:ext cx="619913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tx1">
                    <a:lumMod val="75000"/>
                    <a:lumOff val="2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grpSp>
        <p:nvGrpSpPr>
          <p:cNvPr id="52" name="组合 51" descr="D:\51PPT模板网\51pptmoban.com\图片001.jpg">
            <a:extLst>
              <a:ext uri="{FF2B5EF4-FFF2-40B4-BE49-F238E27FC236}">
                <a16:creationId xmlns:a16="http://schemas.microsoft.com/office/drawing/2014/main" id="{9BC43F5E-813C-09D6-65BF-A00364872F45}"/>
              </a:ext>
            </a:extLst>
          </p:cNvPr>
          <p:cNvGrpSpPr/>
          <p:nvPr/>
        </p:nvGrpSpPr>
        <p:grpSpPr>
          <a:xfrm>
            <a:off x="401450" y="5037533"/>
            <a:ext cx="914400" cy="1174860"/>
            <a:chOff x="10731500" y="5322663"/>
            <a:chExt cx="914400" cy="1174860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21000"/>
                </a:schemeClr>
              </a:gs>
            </a:gsLst>
            <a:lin ang="5400000" scaled="1"/>
            <a:tileRect/>
          </a:gradFill>
        </p:grpSpPr>
        <p:sp>
          <p:nvSpPr>
            <p:cNvPr id="27" name="缺角矩形 26">
              <a:extLst>
                <a:ext uri="{FF2B5EF4-FFF2-40B4-BE49-F238E27FC236}">
                  <a16:creationId xmlns:a16="http://schemas.microsoft.com/office/drawing/2014/main" id="{1BAE7897-9D84-8088-B0B1-F65BCC1941E5}"/>
                </a:ext>
              </a:extLst>
            </p:cNvPr>
            <p:cNvSpPr/>
            <p:nvPr/>
          </p:nvSpPr>
          <p:spPr>
            <a:xfrm>
              <a:off x="10731500" y="5322663"/>
              <a:ext cx="914400" cy="914400"/>
            </a:xfrm>
            <a:prstGeom prst="plaque">
              <a:avLst>
                <a:gd name="adj" fmla="val 50000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缺角矩形 27">
              <a:extLst>
                <a:ext uri="{FF2B5EF4-FFF2-40B4-BE49-F238E27FC236}">
                  <a16:creationId xmlns:a16="http://schemas.microsoft.com/office/drawing/2014/main" id="{F08EA58F-1383-3FA0-7AFE-8D710DD61BE5}"/>
                </a:ext>
              </a:extLst>
            </p:cNvPr>
            <p:cNvSpPr/>
            <p:nvPr/>
          </p:nvSpPr>
          <p:spPr>
            <a:xfrm>
              <a:off x="11312750" y="6172065"/>
              <a:ext cx="325458" cy="325458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弧形 30">
            <a:extLst>
              <a:ext uri="{FF2B5EF4-FFF2-40B4-BE49-F238E27FC236}">
                <a16:creationId xmlns:a16="http://schemas.microsoft.com/office/drawing/2014/main" id="{0825FBB7-968D-26AF-86D9-2A3455427AB7}"/>
              </a:ext>
            </a:extLst>
          </p:cNvPr>
          <p:cNvSpPr/>
          <p:nvPr/>
        </p:nvSpPr>
        <p:spPr>
          <a:xfrm rot="19644403">
            <a:off x="4779185" y="1704389"/>
            <a:ext cx="5372100" cy="2225155"/>
          </a:xfrm>
          <a:prstGeom prst="arc">
            <a:avLst>
              <a:gd name="adj1" fmla="val 18760028"/>
              <a:gd name="adj2" fmla="val 11222670"/>
            </a:avLst>
          </a:prstGeom>
          <a:ln w="25400">
            <a:gradFill flip="none" rotWithShape="1">
              <a:gsLst>
                <a:gs pos="100000">
                  <a:srgbClr val="A86ED4"/>
                </a:gs>
                <a:gs pos="0">
                  <a:srgbClr val="166CEA"/>
                </a:gs>
              </a:gsLst>
              <a:path path="circle">
                <a:fillToRect l="100000" t="100000"/>
              </a:path>
              <a:tileRect r="-100000" b="-100000"/>
            </a:gra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7DEBDD0-A0C3-A202-700A-9B1BB97AF7AA}"/>
              </a:ext>
            </a:extLst>
          </p:cNvPr>
          <p:cNvGrpSpPr/>
          <p:nvPr/>
        </p:nvGrpSpPr>
        <p:grpSpPr>
          <a:xfrm>
            <a:off x="7031226" y="1151698"/>
            <a:ext cx="460618" cy="291648"/>
            <a:chOff x="2877062" y="1403576"/>
            <a:chExt cx="460618" cy="291648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EB5E5B33-A397-1AEB-4FE6-A26A42ABF29F}"/>
                </a:ext>
              </a:extLst>
            </p:cNvPr>
            <p:cNvSpPr/>
            <p:nvPr/>
          </p:nvSpPr>
          <p:spPr>
            <a:xfrm>
              <a:off x="2877062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0419CF18-8CFF-FBD4-9E84-BB68EED4A520}"/>
                </a:ext>
              </a:extLst>
            </p:cNvPr>
            <p:cNvSpPr/>
            <p:nvPr/>
          </p:nvSpPr>
          <p:spPr>
            <a:xfrm>
              <a:off x="3083680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E803544A-A097-F4A8-CF42-2ABFF73FAC2F}"/>
              </a:ext>
            </a:extLst>
          </p:cNvPr>
          <p:cNvSpPr txBox="1"/>
          <p:nvPr/>
        </p:nvSpPr>
        <p:spPr>
          <a:xfrm>
            <a:off x="3347845" y="3408753"/>
            <a:ext cx="3745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latin typeface="+mn-ea"/>
              </a:rPr>
              <a:t>弥散风工作总结报告</a:t>
            </a:r>
            <a:r>
              <a:rPr lang="en-US" altLang="zh-CN" sz="1400" dirty="0">
                <a:latin typeface="+mn-ea"/>
              </a:rPr>
              <a:t>PPT</a:t>
            </a:r>
            <a:r>
              <a:rPr lang="zh-CN" altLang="en-US" sz="1400" dirty="0">
                <a:latin typeface="+mn-ea"/>
              </a:rPr>
              <a:t>模板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E334CAD-03EE-77ED-4C04-E54B211BCBF2}"/>
              </a:ext>
            </a:extLst>
          </p:cNvPr>
          <p:cNvGrpSpPr/>
          <p:nvPr/>
        </p:nvGrpSpPr>
        <p:grpSpPr>
          <a:xfrm>
            <a:off x="3832706" y="5567242"/>
            <a:ext cx="2128937" cy="322058"/>
            <a:chOff x="5299720" y="5088443"/>
            <a:chExt cx="2128937" cy="322058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26D7BD7A-F3A8-4B37-E62F-C3E81CC76CC5}"/>
                </a:ext>
              </a:extLst>
            </p:cNvPr>
            <p:cNvSpPr/>
            <p:nvPr/>
          </p:nvSpPr>
          <p:spPr>
            <a:xfrm>
              <a:off x="5299720" y="5088443"/>
              <a:ext cx="2128937" cy="32205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598CC71-C644-D4E7-CE92-3C86813A0306}"/>
                </a:ext>
              </a:extLst>
            </p:cNvPr>
            <p:cNvSpPr txBox="1"/>
            <p:nvPr/>
          </p:nvSpPr>
          <p:spPr>
            <a:xfrm>
              <a:off x="5700236" y="5129898"/>
              <a:ext cx="15831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1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汇报</a:t>
              </a:r>
              <a:r>
                <a:rPr lang="zh-CN" altLang="en-US">
                  <a:sym typeface="+mn-lt"/>
                </a:rPr>
                <a:t>人：</a:t>
              </a:r>
              <a:r>
                <a:rPr lang="en-US" altLang="zh-CN" dirty="0">
                  <a:sym typeface="+mn-lt"/>
                </a:rPr>
                <a:t>51PPT</a:t>
              </a:r>
              <a:r>
                <a:rPr lang="zh-CN" altLang="en-US" dirty="0">
                  <a:sym typeface="+mn-lt"/>
                </a:rPr>
                <a:t>模板网</a:t>
              </a:r>
            </a:p>
          </p:txBody>
        </p:sp>
        <p:sp>
          <p:nvSpPr>
            <p:cNvPr id="44" name="iconfont-10019-4889788">
              <a:extLst>
                <a:ext uri="{FF2B5EF4-FFF2-40B4-BE49-F238E27FC236}">
                  <a16:creationId xmlns:a16="http://schemas.microsoft.com/office/drawing/2014/main" id="{C66FD437-69F5-2858-80F1-337BC333C0C7}"/>
                </a:ext>
              </a:extLst>
            </p:cNvPr>
            <p:cNvSpPr/>
            <p:nvPr/>
          </p:nvSpPr>
          <p:spPr>
            <a:xfrm>
              <a:off x="5400127" y="5143822"/>
              <a:ext cx="212479" cy="212479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70E2683-3827-F1B0-358D-E5D2FD974EEB}"/>
              </a:ext>
            </a:extLst>
          </p:cNvPr>
          <p:cNvGrpSpPr/>
          <p:nvPr/>
        </p:nvGrpSpPr>
        <p:grpSpPr>
          <a:xfrm>
            <a:off x="6229689" y="5567242"/>
            <a:ext cx="2128937" cy="322058"/>
            <a:chOff x="6137870" y="5452703"/>
            <a:chExt cx="2128937" cy="322058"/>
          </a:xfrm>
        </p:grpSpPr>
        <p:sp>
          <p:nvSpPr>
            <p:cNvPr id="48" name="iconfont-11899-5651509">
              <a:extLst>
                <a:ext uri="{FF2B5EF4-FFF2-40B4-BE49-F238E27FC236}">
                  <a16:creationId xmlns:a16="http://schemas.microsoft.com/office/drawing/2014/main" id="{21B69953-43A7-0343-52CF-77632DB23BE1}"/>
                </a:ext>
              </a:extLst>
            </p:cNvPr>
            <p:cNvSpPr/>
            <p:nvPr/>
          </p:nvSpPr>
          <p:spPr>
            <a:xfrm>
              <a:off x="6243534" y="5507492"/>
              <a:ext cx="212522" cy="212479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733B1950-8CF1-3D52-6757-715D5359B922}"/>
                </a:ext>
              </a:extLst>
            </p:cNvPr>
            <p:cNvSpPr/>
            <p:nvPr/>
          </p:nvSpPr>
          <p:spPr>
            <a:xfrm>
              <a:off x="6137870" y="5452703"/>
              <a:ext cx="2128937" cy="32205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6865A0B-3F39-9BB6-21AA-33D7709B03EA}"/>
                </a:ext>
              </a:extLst>
            </p:cNvPr>
            <p:cNvSpPr txBox="1"/>
            <p:nvPr/>
          </p:nvSpPr>
          <p:spPr>
            <a:xfrm>
              <a:off x="6596472" y="5494158"/>
              <a:ext cx="15831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bg1"/>
                  </a:solidFill>
                  <a:sym typeface="+mn-lt"/>
                </a:rPr>
                <a:t>2023.11.22</a:t>
              </a:r>
              <a:endParaRPr lang="zh-CN" altLang="en-US" sz="1100" dirty="0">
                <a:solidFill>
                  <a:schemeClr val="bg1"/>
                </a:solidFill>
                <a:sym typeface="+mn-lt"/>
              </a:endParaRPr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BE4E8FBF-CA51-AFCE-5173-BF754474E6D2}"/>
              </a:ext>
            </a:extLst>
          </p:cNvPr>
          <p:cNvSpPr/>
          <p:nvPr/>
        </p:nvSpPr>
        <p:spPr>
          <a:xfrm>
            <a:off x="455833" y="-1332301"/>
            <a:ext cx="2565791" cy="2565791"/>
          </a:xfrm>
          <a:prstGeom prst="ellipse">
            <a:avLst/>
          </a:prstGeom>
          <a:gradFill flip="none" rotWithShape="1">
            <a:gsLst>
              <a:gs pos="0">
                <a:srgbClr val="166CEA">
                  <a:alpha val="0"/>
                </a:srgbClr>
              </a:gs>
              <a:gs pos="100000">
                <a:srgbClr val="A86ED4"/>
              </a:gs>
            </a:gsLst>
            <a:lin ang="0" scaled="1"/>
            <a:tileRect/>
          </a:gradFill>
          <a:ln w="25400"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ACE44E8-B32C-4D64-0F53-75F1E099E6D8}"/>
              </a:ext>
            </a:extLst>
          </p:cNvPr>
          <p:cNvGrpSpPr/>
          <p:nvPr/>
        </p:nvGrpSpPr>
        <p:grpSpPr>
          <a:xfrm>
            <a:off x="9928287" y="386638"/>
            <a:ext cx="635175" cy="302719"/>
            <a:chOff x="10510615" y="376874"/>
            <a:chExt cx="1013208" cy="482886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0F3ACA84-7604-54D1-31EA-3812DA16DF67}"/>
                </a:ext>
              </a:extLst>
            </p:cNvPr>
            <p:cNvGrpSpPr/>
            <p:nvPr/>
          </p:nvGrpSpPr>
          <p:grpSpPr>
            <a:xfrm>
              <a:off x="10510615" y="376874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97C5548A-7350-0676-3640-08135855F56F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0CB9C752-0F6D-E54A-8D40-4101FE84EB09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52B6D08-D0B0-0519-C6C1-4DDFDD1F716D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98A6BEAE-84FE-0F58-65DD-78C27CBEDC6F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F4DB9894-7233-1836-931D-F629FAED482A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1FECB90D-3AF0-C7D1-F6B5-09E378A6B56B}"/>
                </a:ext>
              </a:extLst>
            </p:cNvPr>
            <p:cNvGrpSpPr/>
            <p:nvPr/>
          </p:nvGrpSpPr>
          <p:grpSpPr>
            <a:xfrm>
              <a:off x="10510615" y="562489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DE2AB97D-56E1-3789-1F89-2AE80D456E8A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8B52B27E-2894-F945-5F90-5442A4DBFA38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DF043AA5-0D50-44A2-5E20-C7275D44E052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05B0B746-BCAD-7452-2CB8-CF3899359A42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0F9B9A94-FA7F-D716-78A5-AD2F55CA5092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0F774AF2-A147-C91D-3E69-A0180C8EFAEE}"/>
                </a:ext>
              </a:extLst>
            </p:cNvPr>
            <p:cNvGrpSpPr/>
            <p:nvPr/>
          </p:nvGrpSpPr>
          <p:grpSpPr>
            <a:xfrm>
              <a:off x="10510615" y="748104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05A5F274-D984-40CC-3EC6-FFAAC7ED22F2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6BF51C50-53B6-7126-ED4F-70AC978A6939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C5BD50A2-37D7-59C5-ABB3-FDA68714AA53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CE3AD9B9-082D-2999-7D5B-BFE2FE035048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4BC62B68-80EA-E00B-C320-48EC01282F5C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8" name="组合 7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CAF23A1-44F9-6BA6-52AD-E2628D066D0B}"/>
              </a:ext>
            </a:extLst>
          </p:cNvPr>
          <p:cNvGrpSpPr/>
          <p:nvPr/>
        </p:nvGrpSpPr>
        <p:grpSpPr>
          <a:xfrm>
            <a:off x="10733595" y="333512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21B7439-6EA7-FB5B-5F82-A4317741638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738EC23-CA11-9EF5-5295-01176912F5FF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81" name="文本框-2_矢量">
              <a:extLst>
                <a:ext uri="{FF2B5EF4-FFF2-40B4-BE49-F238E27FC236}">
                  <a16:creationId xmlns:a16="http://schemas.microsoft.com/office/drawing/2014/main" id="{6BCD24E6-7E75-3CF7-6376-EF2D90293EAA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D6A1B1F3-DE3F-6C5D-742A-FB921379FA05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A74BFB6E-EBF9-794F-BB49-88581F77D65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A50471D0-63A8-388F-74E3-5B5A457CCEBA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89" name="椭圆 88">
            <a:extLst>
              <a:ext uri="{FF2B5EF4-FFF2-40B4-BE49-F238E27FC236}">
                <a16:creationId xmlns:a16="http://schemas.microsoft.com/office/drawing/2014/main" id="{F412F7BD-B658-AB4F-53F2-7E91BC568E18}"/>
              </a:ext>
            </a:extLst>
          </p:cNvPr>
          <p:cNvSpPr/>
          <p:nvPr/>
        </p:nvSpPr>
        <p:spPr>
          <a:xfrm>
            <a:off x="489455" y="-822655"/>
            <a:ext cx="1620135" cy="1620135"/>
          </a:xfrm>
          <a:prstGeom prst="ellipse">
            <a:avLst/>
          </a:prstGeom>
          <a:noFill/>
          <a:ln w="127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19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1101F32-28E3-1911-8D6A-0165A25F4DE6}"/>
              </a:ext>
            </a:extLst>
          </p:cNvPr>
          <p:cNvSpPr txBox="1"/>
          <p:nvPr/>
        </p:nvSpPr>
        <p:spPr>
          <a:xfrm>
            <a:off x="277764" y="164066"/>
            <a:ext cx="947695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4800" dirty="0"/>
              <a:t>02</a:t>
            </a:r>
            <a:endParaRPr lang="zh-CN" altLang="en-US" sz="4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83990E-3B18-0BA5-75FB-908D15CC2A92}"/>
              </a:ext>
            </a:extLst>
          </p:cNvPr>
          <p:cNvGrpSpPr/>
          <p:nvPr/>
        </p:nvGrpSpPr>
        <p:grpSpPr>
          <a:xfrm>
            <a:off x="1015835" y="-223169"/>
            <a:ext cx="3221678" cy="1062199"/>
            <a:chOff x="2287696" y="1794227"/>
            <a:chExt cx="3221678" cy="1062199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9283B96-7F1D-3EB3-02A0-942BDC10593E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4747A7-65C5-DA9E-92D1-774847C8B479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FFF07E75-F7B9-234C-9249-852D51E1049D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7923E3-8259-EA69-1E68-02076AC98EF0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Group 198">
            <a:extLst>
              <a:ext uri="{FF2B5EF4-FFF2-40B4-BE49-F238E27FC236}">
                <a16:creationId xmlns:a16="http://schemas.microsoft.com/office/drawing/2014/main" id="{49BEDC93-E7DE-3392-2BA5-96E4BE044A22}"/>
              </a:ext>
            </a:extLst>
          </p:cNvPr>
          <p:cNvGrpSpPr/>
          <p:nvPr/>
        </p:nvGrpSpPr>
        <p:grpSpPr>
          <a:xfrm>
            <a:off x="6329575" y="1411620"/>
            <a:ext cx="6944345" cy="4034760"/>
            <a:chOff x="8440747" y="4796156"/>
            <a:chExt cx="2786063" cy="1603375"/>
          </a:xfrm>
        </p:grpSpPr>
        <p:sp>
          <p:nvSpPr>
            <p:cNvPr id="36" name="Freeform 45">
              <a:extLst>
                <a:ext uri="{FF2B5EF4-FFF2-40B4-BE49-F238E27FC236}">
                  <a16:creationId xmlns:a16="http://schemas.microsoft.com/office/drawing/2014/main" id="{664805CB-E8A7-821F-341A-6E5EB65B9877}"/>
                </a:ext>
              </a:extLst>
            </p:cNvPr>
            <p:cNvSpPr/>
            <p:nvPr/>
          </p:nvSpPr>
          <p:spPr bwMode="auto">
            <a:xfrm>
              <a:off x="8440747" y="6337618"/>
              <a:ext cx="1403350" cy="61913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Freeform 46">
              <a:extLst>
                <a:ext uri="{FF2B5EF4-FFF2-40B4-BE49-F238E27FC236}">
                  <a16:creationId xmlns:a16="http://schemas.microsoft.com/office/drawing/2014/main" id="{56E376D9-1517-3731-BD36-66F16672584F}"/>
                </a:ext>
              </a:extLst>
            </p:cNvPr>
            <p:cNvSpPr/>
            <p:nvPr/>
          </p:nvSpPr>
          <p:spPr bwMode="auto">
            <a:xfrm>
              <a:off x="9823459" y="6337618"/>
              <a:ext cx="1403350" cy="61913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47">
              <a:extLst>
                <a:ext uri="{FF2B5EF4-FFF2-40B4-BE49-F238E27FC236}">
                  <a16:creationId xmlns:a16="http://schemas.microsoft.com/office/drawing/2014/main" id="{6AB82392-19BF-443E-740B-E83FEB0020CA}"/>
                </a:ext>
              </a:extLst>
            </p:cNvPr>
            <p:cNvSpPr/>
            <p:nvPr/>
          </p:nvSpPr>
          <p:spPr bwMode="auto">
            <a:xfrm>
              <a:off x="8715384" y="4796156"/>
              <a:ext cx="2257425" cy="154622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48">
              <a:extLst>
                <a:ext uri="{FF2B5EF4-FFF2-40B4-BE49-F238E27FC236}">
                  <a16:creationId xmlns:a16="http://schemas.microsoft.com/office/drawing/2014/main" id="{3BD97E79-08A1-AD91-ADDA-0826923449E3}"/>
                </a:ext>
              </a:extLst>
            </p:cNvPr>
            <p:cNvSpPr/>
            <p:nvPr/>
          </p:nvSpPr>
          <p:spPr bwMode="auto">
            <a:xfrm>
              <a:off x="8723322" y="4804093"/>
              <a:ext cx="2243138" cy="1530350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49">
              <a:extLst>
                <a:ext uri="{FF2B5EF4-FFF2-40B4-BE49-F238E27FC236}">
                  <a16:creationId xmlns:a16="http://schemas.microsoft.com/office/drawing/2014/main" id="{D7AFA977-7D45-FB9F-A2F0-7B1E130BF54E}"/>
                </a:ext>
              </a:extLst>
            </p:cNvPr>
            <p:cNvSpPr/>
            <p:nvPr/>
          </p:nvSpPr>
          <p:spPr bwMode="auto">
            <a:xfrm>
              <a:off x="8723322" y="6269356"/>
              <a:ext cx="2243138" cy="65088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Rectangle 50">
              <a:extLst>
                <a:ext uri="{FF2B5EF4-FFF2-40B4-BE49-F238E27FC236}">
                  <a16:creationId xmlns:a16="http://schemas.microsoft.com/office/drawing/2014/main" id="{8C8D6B50-3029-24CB-0557-EFD66844FD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0747" y="6312218"/>
              <a:ext cx="2786063" cy="50800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51">
              <a:extLst>
                <a:ext uri="{FF2B5EF4-FFF2-40B4-BE49-F238E27FC236}">
                  <a16:creationId xmlns:a16="http://schemas.microsoft.com/office/drawing/2014/main" id="{BA49E414-C192-6B4E-56D2-F1597344C6CA}"/>
                </a:ext>
              </a:extLst>
            </p:cNvPr>
            <p:cNvSpPr/>
            <p:nvPr/>
          </p:nvSpPr>
          <p:spPr bwMode="auto">
            <a:xfrm>
              <a:off x="9632959" y="6312218"/>
              <a:ext cx="400050" cy="28575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Rectangle 52">
              <a:extLst>
                <a:ext uri="{FF2B5EF4-FFF2-40B4-BE49-F238E27FC236}">
                  <a16:creationId xmlns:a16="http://schemas.microsoft.com/office/drawing/2014/main" id="{68BCF139-DD5C-490F-86AF-4B1BED04D5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7934" y="4900931"/>
              <a:ext cx="2093913" cy="1322388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Rectangle 53" descr="D:\51PPT模板网\51pptmoban.com\图片001.jpg">
              <a:extLst>
                <a:ext uri="{FF2B5EF4-FFF2-40B4-BE49-F238E27FC236}">
                  <a16:creationId xmlns:a16="http://schemas.microsoft.com/office/drawing/2014/main" id="{0BDA7499-2D92-B386-A98A-C6922E016F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4284" y="4908868"/>
              <a:ext cx="2079625" cy="130810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Oval 54">
              <a:extLst>
                <a:ext uri="{FF2B5EF4-FFF2-40B4-BE49-F238E27FC236}">
                  <a16:creationId xmlns:a16="http://schemas.microsoft.com/office/drawing/2014/main" id="{A362E2AD-8442-6AEF-2689-73B145B591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1397" y="484536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Oval 55">
              <a:extLst>
                <a:ext uri="{FF2B5EF4-FFF2-40B4-BE49-F238E27FC236}">
                  <a16:creationId xmlns:a16="http://schemas.microsoft.com/office/drawing/2014/main" id="{B1C9A617-58D0-4EC2-26D4-C40DCAA705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1397" y="4843781"/>
              <a:ext cx="23813" cy="22225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Oval 56">
              <a:extLst>
                <a:ext uri="{FF2B5EF4-FFF2-40B4-BE49-F238E27FC236}">
                  <a16:creationId xmlns:a16="http://schemas.microsoft.com/office/drawing/2014/main" id="{60417B81-F72A-776F-9E79-2C4833FAF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6159" y="4846956"/>
              <a:ext cx="14288" cy="158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Oval 57">
              <a:extLst>
                <a:ext uri="{FF2B5EF4-FFF2-40B4-BE49-F238E27FC236}">
                  <a16:creationId xmlns:a16="http://schemas.microsoft.com/office/drawing/2014/main" id="{60037E6D-5E28-6C73-315A-574BA4AE5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9334" y="485171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 58">
              <a:extLst>
                <a:ext uri="{FF2B5EF4-FFF2-40B4-BE49-F238E27FC236}">
                  <a16:creationId xmlns:a16="http://schemas.microsoft.com/office/drawing/2014/main" id="{016D74CB-7147-798A-8BEA-2405DD11F2F8}"/>
                </a:ext>
              </a:extLst>
            </p:cNvPr>
            <p:cNvSpPr/>
            <p:nvPr/>
          </p:nvSpPr>
          <p:spPr bwMode="auto">
            <a:xfrm>
              <a:off x="9842509" y="4853306"/>
              <a:ext cx="1588" cy="3175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1" name="Oval 31">
            <a:extLst>
              <a:ext uri="{FF2B5EF4-FFF2-40B4-BE49-F238E27FC236}">
                <a16:creationId xmlns:a16="http://schemas.microsoft.com/office/drawing/2014/main" id="{C486E343-840A-B25F-A043-9D656BF51B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1686" y="1802719"/>
            <a:ext cx="592667" cy="592667"/>
          </a:xfrm>
          <a:prstGeom prst="ellipse">
            <a:avLst/>
          </a:pr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52" name="Group 16">
            <a:extLst>
              <a:ext uri="{FF2B5EF4-FFF2-40B4-BE49-F238E27FC236}">
                <a16:creationId xmlns:a16="http://schemas.microsoft.com/office/drawing/2014/main" id="{1CE64F7D-025A-8F28-9A9C-FFFB810571B3}"/>
              </a:ext>
            </a:extLst>
          </p:cNvPr>
          <p:cNvGrpSpPr/>
          <p:nvPr/>
        </p:nvGrpSpPr>
        <p:grpSpPr bwMode="auto">
          <a:xfrm>
            <a:off x="1233719" y="1955119"/>
            <a:ext cx="228600" cy="296333"/>
            <a:chOff x="0" y="0"/>
            <a:chExt cx="184" cy="23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3" name="Freeform 17">
              <a:extLst>
                <a:ext uri="{FF2B5EF4-FFF2-40B4-BE49-F238E27FC236}">
                  <a16:creationId xmlns:a16="http://schemas.microsoft.com/office/drawing/2014/main" id="{8B499502-1B1B-FB4B-51D8-F8DA451E319B}"/>
                </a:ext>
              </a:extLst>
            </p:cNvPr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4" name="Freeform 18">
              <a:extLst>
                <a:ext uri="{FF2B5EF4-FFF2-40B4-BE49-F238E27FC236}">
                  <a16:creationId xmlns:a16="http://schemas.microsoft.com/office/drawing/2014/main" id="{2406F878-5AF7-D538-AC25-FD7052E95C1F}"/>
                </a:ext>
              </a:extLst>
            </p:cNvPr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5" name="Freeform 19">
              <a:extLst>
                <a:ext uri="{FF2B5EF4-FFF2-40B4-BE49-F238E27FC236}">
                  <a16:creationId xmlns:a16="http://schemas.microsoft.com/office/drawing/2014/main" id="{0F589BA8-7953-B420-2191-321DCCF910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6" name="Freeform 20">
              <a:extLst>
                <a:ext uri="{FF2B5EF4-FFF2-40B4-BE49-F238E27FC236}">
                  <a16:creationId xmlns:a16="http://schemas.microsoft.com/office/drawing/2014/main" id="{2DC962B4-3B36-A1E8-7791-7AF9A2DEEB41}"/>
                </a:ext>
              </a:extLst>
            </p:cNvPr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7" name="Freeform 21">
              <a:extLst>
                <a:ext uri="{FF2B5EF4-FFF2-40B4-BE49-F238E27FC236}">
                  <a16:creationId xmlns:a16="http://schemas.microsoft.com/office/drawing/2014/main" id="{9BD30C71-018F-6383-83FC-7BE2F425DFBA}"/>
                </a:ext>
              </a:extLst>
            </p:cNvPr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59" name="Oval 34">
            <a:extLst>
              <a:ext uri="{FF2B5EF4-FFF2-40B4-BE49-F238E27FC236}">
                <a16:creationId xmlns:a16="http://schemas.microsoft.com/office/drawing/2014/main" id="{031AB044-FAC0-93D3-266B-E6286B82B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1686" y="4620356"/>
            <a:ext cx="592667" cy="59266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54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60" name="Group 22">
            <a:extLst>
              <a:ext uri="{FF2B5EF4-FFF2-40B4-BE49-F238E27FC236}">
                <a16:creationId xmlns:a16="http://schemas.microsoft.com/office/drawing/2014/main" id="{6173169C-3FAE-81EB-88DD-F4ABC707B32F}"/>
              </a:ext>
            </a:extLst>
          </p:cNvPr>
          <p:cNvGrpSpPr/>
          <p:nvPr/>
        </p:nvGrpSpPr>
        <p:grpSpPr bwMode="auto">
          <a:xfrm>
            <a:off x="1199853" y="4772756"/>
            <a:ext cx="292100" cy="296333"/>
            <a:chOff x="0" y="0"/>
            <a:chExt cx="233" cy="23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1" name="Freeform 23">
              <a:extLst>
                <a:ext uri="{FF2B5EF4-FFF2-40B4-BE49-F238E27FC236}">
                  <a16:creationId xmlns:a16="http://schemas.microsoft.com/office/drawing/2014/main" id="{0DA97D9A-F648-EE67-A764-E317D32C5A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2" name="Freeform 24">
              <a:extLst>
                <a:ext uri="{FF2B5EF4-FFF2-40B4-BE49-F238E27FC236}">
                  <a16:creationId xmlns:a16="http://schemas.microsoft.com/office/drawing/2014/main" id="{51EEFE72-3F70-90E1-ACBC-5212930E4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64" name="Oval 33">
            <a:extLst>
              <a:ext uri="{FF2B5EF4-FFF2-40B4-BE49-F238E27FC236}">
                <a16:creationId xmlns:a16="http://schemas.microsoft.com/office/drawing/2014/main" id="{6EB97370-4409-6E87-E4FC-5ED8856FD1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1686" y="3747689"/>
            <a:ext cx="592667" cy="592667"/>
          </a:xfrm>
          <a:prstGeom prst="ellipse">
            <a:avLst/>
          </a:pr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65" name="Group 25">
            <a:extLst>
              <a:ext uri="{FF2B5EF4-FFF2-40B4-BE49-F238E27FC236}">
                <a16:creationId xmlns:a16="http://schemas.microsoft.com/office/drawing/2014/main" id="{112620C0-3487-D64C-2906-1D85093A2D26}"/>
              </a:ext>
            </a:extLst>
          </p:cNvPr>
          <p:cNvGrpSpPr/>
          <p:nvPr/>
        </p:nvGrpSpPr>
        <p:grpSpPr bwMode="auto">
          <a:xfrm>
            <a:off x="1204086" y="3904323"/>
            <a:ext cx="287867" cy="296333"/>
            <a:chOff x="0" y="0"/>
            <a:chExt cx="232" cy="23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6" name="Freeform 26">
              <a:extLst>
                <a:ext uri="{FF2B5EF4-FFF2-40B4-BE49-F238E27FC236}">
                  <a16:creationId xmlns:a16="http://schemas.microsoft.com/office/drawing/2014/main" id="{619AF4B0-BEB3-EBD0-8F67-2DAAE3A06709}"/>
                </a:ext>
              </a:extLst>
            </p:cNvPr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7" name="Freeform 27">
              <a:extLst>
                <a:ext uri="{FF2B5EF4-FFF2-40B4-BE49-F238E27FC236}">
                  <a16:creationId xmlns:a16="http://schemas.microsoft.com/office/drawing/2014/main" id="{CE5111B1-420A-9FF8-151E-267A0D44D08B}"/>
                </a:ext>
              </a:extLst>
            </p:cNvPr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69" name="Oval 32">
            <a:extLst>
              <a:ext uri="{FF2B5EF4-FFF2-40B4-BE49-F238E27FC236}">
                <a16:creationId xmlns:a16="http://schemas.microsoft.com/office/drawing/2014/main" id="{D4126AB3-477D-BB1A-6555-0B205A423A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1686" y="2780372"/>
            <a:ext cx="592667" cy="59266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54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70" name="Group 28">
            <a:extLst>
              <a:ext uri="{FF2B5EF4-FFF2-40B4-BE49-F238E27FC236}">
                <a16:creationId xmlns:a16="http://schemas.microsoft.com/office/drawing/2014/main" id="{20CE2D71-19B1-BD5D-CDCD-34B2AB854A45}"/>
              </a:ext>
            </a:extLst>
          </p:cNvPr>
          <p:cNvGrpSpPr/>
          <p:nvPr/>
        </p:nvGrpSpPr>
        <p:grpSpPr bwMode="auto">
          <a:xfrm>
            <a:off x="1197736" y="2934890"/>
            <a:ext cx="296333" cy="249767"/>
            <a:chOff x="0" y="0"/>
            <a:chExt cx="235" cy="20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1" name="Freeform 29">
              <a:extLst>
                <a:ext uri="{FF2B5EF4-FFF2-40B4-BE49-F238E27FC236}">
                  <a16:creationId xmlns:a16="http://schemas.microsoft.com/office/drawing/2014/main" id="{740654AC-9189-44DC-5225-B865ED9900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2" name="Freeform 30">
              <a:extLst>
                <a:ext uri="{FF2B5EF4-FFF2-40B4-BE49-F238E27FC236}">
                  <a16:creationId xmlns:a16="http://schemas.microsoft.com/office/drawing/2014/main" id="{D64A0350-56AE-EFCF-C07F-75EBF4ED3B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E690E2F0-C73C-FE66-CF16-5811B70510E0}"/>
              </a:ext>
            </a:extLst>
          </p:cNvPr>
          <p:cNvGrpSpPr/>
          <p:nvPr/>
        </p:nvGrpSpPr>
        <p:grpSpPr>
          <a:xfrm>
            <a:off x="1743577" y="1756582"/>
            <a:ext cx="4105679" cy="791122"/>
            <a:chOff x="-94765" y="1931934"/>
            <a:chExt cx="4105679" cy="791122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3BFCE4B-1F53-4E8C-7C81-9F860441B247}"/>
                </a:ext>
              </a:extLst>
            </p:cNvPr>
            <p:cNvSpPr txBox="1"/>
            <p:nvPr/>
          </p:nvSpPr>
          <p:spPr>
            <a:xfrm>
              <a:off x="-94765" y="2190603"/>
              <a:ext cx="410567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F425639D-49C9-9E8E-5027-1A45A0C72AF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EB5837E8-54CF-5F94-EBFA-47FA9807BCA0}"/>
              </a:ext>
            </a:extLst>
          </p:cNvPr>
          <p:cNvGrpSpPr/>
          <p:nvPr/>
        </p:nvGrpSpPr>
        <p:grpSpPr>
          <a:xfrm>
            <a:off x="1743577" y="2689189"/>
            <a:ext cx="4105679" cy="791122"/>
            <a:chOff x="-94765" y="1931934"/>
            <a:chExt cx="4105679" cy="791122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2F31231D-8AF4-A193-6102-C0A8DCFAFB2E}"/>
                </a:ext>
              </a:extLst>
            </p:cNvPr>
            <p:cNvSpPr txBox="1"/>
            <p:nvPr/>
          </p:nvSpPr>
          <p:spPr>
            <a:xfrm>
              <a:off x="-94765" y="2190603"/>
              <a:ext cx="410567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6DE82206-A2B2-1635-D02E-3E27EA2240E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82E0DB45-6AA4-2301-7E73-FAEF2B9FDB31}"/>
              </a:ext>
            </a:extLst>
          </p:cNvPr>
          <p:cNvGrpSpPr/>
          <p:nvPr/>
        </p:nvGrpSpPr>
        <p:grpSpPr>
          <a:xfrm>
            <a:off x="1743577" y="3621796"/>
            <a:ext cx="4105679" cy="791122"/>
            <a:chOff x="-94765" y="1931934"/>
            <a:chExt cx="4105679" cy="791122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3BF02A87-838A-3BD1-1621-B31B030AA3B7}"/>
                </a:ext>
              </a:extLst>
            </p:cNvPr>
            <p:cNvSpPr txBox="1"/>
            <p:nvPr/>
          </p:nvSpPr>
          <p:spPr>
            <a:xfrm>
              <a:off x="-94765" y="2190603"/>
              <a:ext cx="410567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A908CD65-CCA3-C182-961C-83C29B71530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08041E2D-C2D5-377A-759E-762325D84011}"/>
              </a:ext>
            </a:extLst>
          </p:cNvPr>
          <p:cNvGrpSpPr/>
          <p:nvPr/>
        </p:nvGrpSpPr>
        <p:grpSpPr>
          <a:xfrm>
            <a:off x="1743577" y="4554403"/>
            <a:ext cx="4105679" cy="791122"/>
            <a:chOff x="-94765" y="1931934"/>
            <a:chExt cx="4105679" cy="791122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40F221A5-F276-98C4-E58F-0C7B2D41EC61}"/>
                </a:ext>
              </a:extLst>
            </p:cNvPr>
            <p:cNvSpPr txBox="1"/>
            <p:nvPr/>
          </p:nvSpPr>
          <p:spPr>
            <a:xfrm>
              <a:off x="-94765" y="2190603"/>
              <a:ext cx="410567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ECBEEEF3-FCD3-4D11-9772-81C8B4B6AC6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640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1101F32-28E3-1911-8D6A-0165A25F4DE6}"/>
              </a:ext>
            </a:extLst>
          </p:cNvPr>
          <p:cNvSpPr txBox="1"/>
          <p:nvPr/>
        </p:nvSpPr>
        <p:spPr>
          <a:xfrm>
            <a:off x="277764" y="164066"/>
            <a:ext cx="947695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4800" dirty="0"/>
              <a:t>02</a:t>
            </a:r>
            <a:endParaRPr lang="zh-CN" altLang="en-US" sz="4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83990E-3B18-0BA5-75FB-908D15CC2A92}"/>
              </a:ext>
            </a:extLst>
          </p:cNvPr>
          <p:cNvGrpSpPr/>
          <p:nvPr/>
        </p:nvGrpSpPr>
        <p:grpSpPr>
          <a:xfrm>
            <a:off x="1015835" y="-223169"/>
            <a:ext cx="3221678" cy="1062199"/>
            <a:chOff x="2287696" y="1794227"/>
            <a:chExt cx="3221678" cy="1062199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9283B96-7F1D-3EB3-02A0-942BDC10593E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4747A7-65C5-DA9E-92D1-774847C8B479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FFF07E75-F7B9-234C-9249-852D51E1049D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7923E3-8259-EA69-1E68-02076AC98EF0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Freeform 239">
            <a:extLst>
              <a:ext uri="{FF2B5EF4-FFF2-40B4-BE49-F238E27FC236}">
                <a16:creationId xmlns:a16="http://schemas.microsoft.com/office/drawing/2014/main" id="{6CF1B5B7-F5A2-46E1-4DD8-A4D49B5C2A96}"/>
              </a:ext>
            </a:extLst>
          </p:cNvPr>
          <p:cNvSpPr>
            <a:spLocks noEditPoints="1"/>
          </p:cNvSpPr>
          <p:nvPr/>
        </p:nvSpPr>
        <p:spPr bwMode="auto">
          <a:xfrm>
            <a:off x="5042105" y="1851207"/>
            <a:ext cx="2940181" cy="2938639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54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+mn-lt"/>
            </a:endParaRPr>
          </a:p>
        </p:txBody>
      </p:sp>
      <p:sp>
        <p:nvSpPr>
          <p:cNvPr id="3" name="Freeform 240">
            <a:extLst>
              <a:ext uri="{FF2B5EF4-FFF2-40B4-BE49-F238E27FC236}">
                <a16:creationId xmlns:a16="http://schemas.microsoft.com/office/drawing/2014/main" id="{74DF9A76-2876-130D-107E-72B7C99A76B6}"/>
              </a:ext>
            </a:extLst>
          </p:cNvPr>
          <p:cNvSpPr>
            <a:spLocks noEditPoints="1"/>
          </p:cNvSpPr>
          <p:nvPr/>
        </p:nvSpPr>
        <p:spPr bwMode="auto">
          <a:xfrm>
            <a:off x="2885972" y="3224568"/>
            <a:ext cx="2556909" cy="255556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54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Freeform 241">
            <a:extLst>
              <a:ext uri="{FF2B5EF4-FFF2-40B4-BE49-F238E27FC236}">
                <a16:creationId xmlns:a16="http://schemas.microsoft.com/office/drawing/2014/main" id="{B2413A26-8619-154C-AA63-82C5CFBD4F04}"/>
              </a:ext>
            </a:extLst>
          </p:cNvPr>
          <p:cNvSpPr>
            <a:spLocks noEditPoints="1"/>
          </p:cNvSpPr>
          <p:nvPr/>
        </p:nvSpPr>
        <p:spPr bwMode="auto">
          <a:xfrm>
            <a:off x="1271303" y="2684840"/>
            <a:ext cx="1855116" cy="1854141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54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Freeform 247">
            <a:extLst>
              <a:ext uri="{FF2B5EF4-FFF2-40B4-BE49-F238E27FC236}">
                <a16:creationId xmlns:a16="http://schemas.microsoft.com/office/drawing/2014/main" id="{7BF05881-8758-4AA4-9F53-364CC850DE49}"/>
              </a:ext>
            </a:extLst>
          </p:cNvPr>
          <p:cNvSpPr>
            <a:spLocks noEditPoints="1"/>
          </p:cNvSpPr>
          <p:nvPr/>
        </p:nvSpPr>
        <p:spPr bwMode="auto">
          <a:xfrm>
            <a:off x="3817031" y="4156884"/>
            <a:ext cx="694793" cy="692680"/>
          </a:xfrm>
          <a:custGeom>
            <a:avLst/>
            <a:gdLst>
              <a:gd name="T0" fmla="*/ 250 w 500"/>
              <a:gd name="T1" fmla="*/ 499 h 499"/>
              <a:gd name="T2" fmla="*/ 0 w 500"/>
              <a:gd name="T3" fmla="*/ 249 h 499"/>
              <a:gd name="T4" fmla="*/ 250 w 500"/>
              <a:gd name="T5" fmla="*/ 0 h 499"/>
              <a:gd name="T6" fmla="*/ 500 w 500"/>
              <a:gd name="T7" fmla="*/ 249 h 499"/>
              <a:gd name="T8" fmla="*/ 250 w 500"/>
              <a:gd name="T9" fmla="*/ 499 h 499"/>
              <a:gd name="T10" fmla="*/ 250 w 500"/>
              <a:gd name="T11" fmla="*/ 140 h 499"/>
              <a:gd name="T12" fmla="*/ 140 w 500"/>
              <a:gd name="T13" fmla="*/ 249 h 499"/>
              <a:gd name="T14" fmla="*/ 250 w 500"/>
              <a:gd name="T15" fmla="*/ 359 h 499"/>
              <a:gd name="T16" fmla="*/ 360 w 500"/>
              <a:gd name="T17" fmla="*/ 249 h 499"/>
              <a:gd name="T18" fmla="*/ 250 w 500"/>
              <a:gd name="T19" fmla="*/ 14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0" h="499">
                <a:moveTo>
                  <a:pt x="250" y="499"/>
                </a:moveTo>
                <a:cubicBezTo>
                  <a:pt x="112" y="499"/>
                  <a:pt x="0" y="387"/>
                  <a:pt x="0" y="249"/>
                </a:cubicBezTo>
                <a:cubicBezTo>
                  <a:pt x="0" y="112"/>
                  <a:pt x="112" y="0"/>
                  <a:pt x="250" y="0"/>
                </a:cubicBezTo>
                <a:cubicBezTo>
                  <a:pt x="388" y="0"/>
                  <a:pt x="500" y="112"/>
                  <a:pt x="500" y="249"/>
                </a:cubicBezTo>
                <a:cubicBezTo>
                  <a:pt x="500" y="387"/>
                  <a:pt x="388" y="499"/>
                  <a:pt x="250" y="499"/>
                </a:cubicBezTo>
                <a:close/>
                <a:moveTo>
                  <a:pt x="250" y="140"/>
                </a:moveTo>
                <a:cubicBezTo>
                  <a:pt x="190" y="140"/>
                  <a:pt x="140" y="189"/>
                  <a:pt x="140" y="249"/>
                </a:cubicBezTo>
                <a:cubicBezTo>
                  <a:pt x="140" y="310"/>
                  <a:pt x="190" y="359"/>
                  <a:pt x="250" y="359"/>
                </a:cubicBezTo>
                <a:cubicBezTo>
                  <a:pt x="311" y="359"/>
                  <a:pt x="360" y="310"/>
                  <a:pt x="360" y="249"/>
                </a:cubicBezTo>
                <a:cubicBezTo>
                  <a:pt x="360" y="189"/>
                  <a:pt x="311" y="140"/>
                  <a:pt x="250" y="140"/>
                </a:cubicBezTo>
                <a:close/>
              </a:path>
            </a:pathLst>
          </a:cu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54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Freeform 248">
            <a:extLst>
              <a:ext uri="{FF2B5EF4-FFF2-40B4-BE49-F238E27FC236}">
                <a16:creationId xmlns:a16="http://schemas.microsoft.com/office/drawing/2014/main" id="{0B00169F-9440-8D09-2540-F6970F194819}"/>
              </a:ext>
            </a:extLst>
          </p:cNvPr>
          <p:cNvSpPr>
            <a:spLocks noEditPoints="1"/>
          </p:cNvSpPr>
          <p:nvPr/>
        </p:nvSpPr>
        <p:spPr bwMode="auto">
          <a:xfrm>
            <a:off x="6128921" y="2921709"/>
            <a:ext cx="796300" cy="799379"/>
          </a:xfrm>
          <a:custGeom>
            <a:avLst/>
            <a:gdLst>
              <a:gd name="T0" fmla="*/ 287 w 574"/>
              <a:gd name="T1" fmla="*/ 575 h 575"/>
              <a:gd name="T2" fmla="*/ 0 w 574"/>
              <a:gd name="T3" fmla="*/ 287 h 575"/>
              <a:gd name="T4" fmla="*/ 287 w 574"/>
              <a:gd name="T5" fmla="*/ 0 h 575"/>
              <a:gd name="T6" fmla="*/ 574 w 574"/>
              <a:gd name="T7" fmla="*/ 287 h 575"/>
              <a:gd name="T8" fmla="*/ 287 w 574"/>
              <a:gd name="T9" fmla="*/ 575 h 575"/>
              <a:gd name="T10" fmla="*/ 287 w 574"/>
              <a:gd name="T11" fmla="*/ 160 h 575"/>
              <a:gd name="T12" fmla="*/ 160 w 574"/>
              <a:gd name="T13" fmla="*/ 287 h 575"/>
              <a:gd name="T14" fmla="*/ 287 w 574"/>
              <a:gd name="T15" fmla="*/ 415 h 575"/>
              <a:gd name="T16" fmla="*/ 414 w 574"/>
              <a:gd name="T17" fmla="*/ 287 h 575"/>
              <a:gd name="T18" fmla="*/ 287 w 574"/>
              <a:gd name="T19" fmla="*/ 16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4" h="575">
                <a:moveTo>
                  <a:pt x="287" y="575"/>
                </a:moveTo>
                <a:cubicBezTo>
                  <a:pt x="129" y="575"/>
                  <a:pt x="0" y="446"/>
                  <a:pt x="0" y="287"/>
                </a:cubicBezTo>
                <a:cubicBezTo>
                  <a:pt x="0" y="129"/>
                  <a:pt x="129" y="0"/>
                  <a:pt x="287" y="0"/>
                </a:cubicBezTo>
                <a:cubicBezTo>
                  <a:pt x="446" y="0"/>
                  <a:pt x="574" y="129"/>
                  <a:pt x="574" y="287"/>
                </a:cubicBezTo>
                <a:cubicBezTo>
                  <a:pt x="574" y="446"/>
                  <a:pt x="446" y="575"/>
                  <a:pt x="287" y="575"/>
                </a:cubicBezTo>
                <a:close/>
                <a:moveTo>
                  <a:pt x="287" y="160"/>
                </a:moveTo>
                <a:cubicBezTo>
                  <a:pt x="217" y="160"/>
                  <a:pt x="160" y="217"/>
                  <a:pt x="160" y="287"/>
                </a:cubicBezTo>
                <a:cubicBezTo>
                  <a:pt x="160" y="358"/>
                  <a:pt x="217" y="415"/>
                  <a:pt x="287" y="415"/>
                </a:cubicBezTo>
                <a:cubicBezTo>
                  <a:pt x="357" y="415"/>
                  <a:pt x="414" y="358"/>
                  <a:pt x="414" y="287"/>
                </a:cubicBezTo>
                <a:cubicBezTo>
                  <a:pt x="414" y="217"/>
                  <a:pt x="357" y="160"/>
                  <a:pt x="287" y="16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54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249">
            <a:extLst>
              <a:ext uri="{FF2B5EF4-FFF2-40B4-BE49-F238E27FC236}">
                <a16:creationId xmlns:a16="http://schemas.microsoft.com/office/drawing/2014/main" id="{37004509-B5E6-DF41-5246-5B01FB23A33C}"/>
              </a:ext>
            </a:extLst>
          </p:cNvPr>
          <p:cNvSpPr>
            <a:spLocks noEditPoints="1"/>
          </p:cNvSpPr>
          <p:nvPr/>
        </p:nvSpPr>
        <p:spPr bwMode="auto">
          <a:xfrm>
            <a:off x="1948595" y="3363527"/>
            <a:ext cx="504032" cy="503765"/>
          </a:xfrm>
          <a:custGeom>
            <a:avLst/>
            <a:gdLst>
              <a:gd name="T0" fmla="*/ 181 w 363"/>
              <a:gd name="T1" fmla="*/ 363 h 363"/>
              <a:gd name="T2" fmla="*/ 0 w 363"/>
              <a:gd name="T3" fmla="*/ 181 h 363"/>
              <a:gd name="T4" fmla="*/ 181 w 363"/>
              <a:gd name="T5" fmla="*/ 0 h 363"/>
              <a:gd name="T6" fmla="*/ 363 w 363"/>
              <a:gd name="T7" fmla="*/ 181 h 363"/>
              <a:gd name="T8" fmla="*/ 181 w 363"/>
              <a:gd name="T9" fmla="*/ 363 h 363"/>
              <a:gd name="T10" fmla="*/ 181 w 363"/>
              <a:gd name="T11" fmla="*/ 120 h 363"/>
              <a:gd name="T12" fmla="*/ 120 w 363"/>
              <a:gd name="T13" fmla="*/ 181 h 363"/>
              <a:gd name="T14" fmla="*/ 181 w 363"/>
              <a:gd name="T15" fmla="*/ 243 h 363"/>
              <a:gd name="T16" fmla="*/ 243 w 363"/>
              <a:gd name="T17" fmla="*/ 181 h 363"/>
              <a:gd name="T18" fmla="*/ 181 w 363"/>
              <a:gd name="T19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363"/>
                </a:moveTo>
                <a:cubicBezTo>
                  <a:pt x="81" y="363"/>
                  <a:pt x="0" y="282"/>
                  <a:pt x="0" y="181"/>
                </a:cubicBezTo>
                <a:cubicBezTo>
                  <a:pt x="0" y="81"/>
                  <a:pt x="81" y="0"/>
                  <a:pt x="181" y="0"/>
                </a:cubicBezTo>
                <a:cubicBezTo>
                  <a:pt x="281" y="0"/>
                  <a:pt x="363" y="81"/>
                  <a:pt x="363" y="181"/>
                </a:cubicBezTo>
                <a:cubicBezTo>
                  <a:pt x="363" y="282"/>
                  <a:pt x="281" y="363"/>
                  <a:pt x="181" y="363"/>
                </a:cubicBezTo>
                <a:close/>
                <a:moveTo>
                  <a:pt x="181" y="120"/>
                </a:moveTo>
                <a:cubicBezTo>
                  <a:pt x="147" y="120"/>
                  <a:pt x="120" y="147"/>
                  <a:pt x="120" y="181"/>
                </a:cubicBezTo>
                <a:cubicBezTo>
                  <a:pt x="120" y="215"/>
                  <a:pt x="147" y="243"/>
                  <a:pt x="181" y="243"/>
                </a:cubicBezTo>
                <a:cubicBezTo>
                  <a:pt x="215" y="243"/>
                  <a:pt x="243" y="215"/>
                  <a:pt x="243" y="181"/>
                </a:cubicBezTo>
                <a:cubicBezTo>
                  <a:pt x="243" y="147"/>
                  <a:pt x="215" y="120"/>
                  <a:pt x="181" y="12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54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9" name="Group 9">
            <a:extLst>
              <a:ext uri="{FF2B5EF4-FFF2-40B4-BE49-F238E27FC236}">
                <a16:creationId xmlns:a16="http://schemas.microsoft.com/office/drawing/2014/main" id="{9FF41288-8C4B-B85B-0895-9D06165FA622}"/>
              </a:ext>
            </a:extLst>
          </p:cNvPr>
          <p:cNvGrpSpPr/>
          <p:nvPr/>
        </p:nvGrpSpPr>
        <p:grpSpPr>
          <a:xfrm>
            <a:off x="1055688" y="2420288"/>
            <a:ext cx="1517604" cy="2512284"/>
            <a:chOff x="1498443" y="3296141"/>
            <a:chExt cx="1376598" cy="2280056"/>
          </a:xfrm>
          <a:solidFill>
            <a:schemeClr val="bg1"/>
          </a:solidFill>
        </p:grpSpPr>
        <p:grpSp>
          <p:nvGrpSpPr>
            <p:cNvPr id="10" name="Group 10">
              <a:extLst>
                <a:ext uri="{FF2B5EF4-FFF2-40B4-BE49-F238E27FC236}">
                  <a16:creationId xmlns:a16="http://schemas.microsoft.com/office/drawing/2014/main" id="{EB42F3A6-9C83-C005-FC1F-DF92355D3467}"/>
                </a:ext>
              </a:extLst>
            </p:cNvPr>
            <p:cNvGrpSpPr/>
            <p:nvPr/>
          </p:nvGrpSpPr>
          <p:grpSpPr>
            <a:xfrm rot="20700000">
              <a:off x="1498443" y="3464825"/>
              <a:ext cx="1055686" cy="2111372"/>
              <a:chOff x="1480457" y="3328209"/>
              <a:chExt cx="1055686" cy="2111372"/>
            </a:xfrm>
            <a:grpFill/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id="{458AFCEC-021D-A4D4-88A9-82991CA0BE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457" y="3328209"/>
                <a:ext cx="1055686" cy="1055686"/>
              </a:xfrm>
              <a:custGeom>
                <a:avLst/>
                <a:gdLst>
                  <a:gd name="T0" fmla="*/ 482 w 482"/>
                  <a:gd name="T1" fmla="*/ 36 h 482"/>
                  <a:gd name="T2" fmla="*/ 482 w 482"/>
                  <a:gd name="T3" fmla="*/ 0 h 482"/>
                  <a:gd name="T4" fmla="*/ 0 w 482"/>
                  <a:gd name="T5" fmla="*/ 482 h 482"/>
                  <a:gd name="T6" fmla="*/ 36 w 482"/>
                  <a:gd name="T7" fmla="*/ 482 h 482"/>
                  <a:gd name="T8" fmla="*/ 482 w 482"/>
                  <a:gd name="T9" fmla="*/ 3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482">
                    <a:moveTo>
                      <a:pt x="482" y="36"/>
                    </a:moveTo>
                    <a:cubicBezTo>
                      <a:pt x="482" y="0"/>
                      <a:pt x="482" y="0"/>
                      <a:pt x="482" y="0"/>
                    </a:cubicBezTo>
                    <a:cubicBezTo>
                      <a:pt x="216" y="0"/>
                      <a:pt x="0" y="216"/>
                      <a:pt x="0" y="482"/>
                    </a:cubicBezTo>
                    <a:cubicBezTo>
                      <a:pt x="36" y="482"/>
                      <a:pt x="36" y="482"/>
                      <a:pt x="36" y="482"/>
                    </a:cubicBezTo>
                    <a:cubicBezTo>
                      <a:pt x="36" y="236"/>
                      <a:pt x="235" y="36"/>
                      <a:pt x="482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id-ID" sz="240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21727C71-48EB-57CC-8537-0DCB903549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457" y="4383895"/>
                <a:ext cx="1055686" cy="1055686"/>
              </a:xfrm>
              <a:custGeom>
                <a:avLst/>
                <a:gdLst>
                  <a:gd name="T0" fmla="*/ 36 w 482"/>
                  <a:gd name="T1" fmla="*/ 0 h 482"/>
                  <a:gd name="T2" fmla="*/ 36 w 482"/>
                  <a:gd name="T3" fmla="*/ 0 h 482"/>
                  <a:gd name="T4" fmla="*/ 0 w 482"/>
                  <a:gd name="T5" fmla="*/ 0 h 482"/>
                  <a:gd name="T6" fmla="*/ 482 w 482"/>
                  <a:gd name="T7" fmla="*/ 482 h 482"/>
                  <a:gd name="T8" fmla="*/ 482 w 482"/>
                  <a:gd name="T9" fmla="*/ 447 h 482"/>
                  <a:gd name="T10" fmla="*/ 36 w 482"/>
                  <a:gd name="T11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2" h="482"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67"/>
                      <a:pt x="216" y="482"/>
                      <a:pt x="482" y="482"/>
                    </a:cubicBezTo>
                    <a:cubicBezTo>
                      <a:pt x="482" y="447"/>
                      <a:pt x="482" y="447"/>
                      <a:pt x="482" y="447"/>
                    </a:cubicBezTo>
                    <a:cubicBezTo>
                      <a:pt x="235" y="447"/>
                      <a:pt x="36" y="247"/>
                      <a:pt x="3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id-ID" sz="240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Oval 11">
              <a:extLst>
                <a:ext uri="{FF2B5EF4-FFF2-40B4-BE49-F238E27FC236}">
                  <a16:creationId xmlns:a16="http://schemas.microsoft.com/office/drawing/2014/main" id="{D818C990-42A8-1110-D307-B2B6E7450C6A}"/>
                </a:ext>
              </a:extLst>
            </p:cNvPr>
            <p:cNvSpPr/>
            <p:nvPr/>
          </p:nvSpPr>
          <p:spPr>
            <a:xfrm>
              <a:off x="2221301" y="3296141"/>
              <a:ext cx="174172" cy="174172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id-ID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2">
              <a:extLst>
                <a:ext uri="{FF2B5EF4-FFF2-40B4-BE49-F238E27FC236}">
                  <a16:creationId xmlns:a16="http://schemas.microsoft.com/office/drawing/2014/main" id="{1D67756A-DF59-B9D1-486D-A7CB85F98D4F}"/>
                </a:ext>
              </a:extLst>
            </p:cNvPr>
            <p:cNvSpPr/>
            <p:nvPr/>
          </p:nvSpPr>
          <p:spPr>
            <a:xfrm>
              <a:off x="2700869" y="5282871"/>
              <a:ext cx="174172" cy="174172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id-ID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2" name="Straight Connector 24">
            <a:extLst>
              <a:ext uri="{FF2B5EF4-FFF2-40B4-BE49-F238E27FC236}">
                <a16:creationId xmlns:a16="http://schemas.microsoft.com/office/drawing/2014/main" id="{8B27F0D4-C5B7-F9D5-8A48-62582B238E5D}"/>
              </a:ext>
            </a:extLst>
          </p:cNvPr>
          <p:cNvCxnSpPr/>
          <p:nvPr/>
        </p:nvCxnSpPr>
        <p:spPr>
          <a:xfrm>
            <a:off x="5547653" y="5305357"/>
            <a:ext cx="2623668" cy="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ysDash"/>
            <a:tailEnd type="oval"/>
          </a:ln>
          <a:effectLst/>
        </p:spPr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42E53F9-7B20-2080-D7CA-0B08C5131303}"/>
              </a:ext>
            </a:extLst>
          </p:cNvPr>
          <p:cNvGrpSpPr/>
          <p:nvPr/>
        </p:nvGrpSpPr>
        <p:grpSpPr>
          <a:xfrm>
            <a:off x="1250300" y="1465219"/>
            <a:ext cx="2771112" cy="791122"/>
            <a:chOff x="-94764" y="1931934"/>
            <a:chExt cx="2771112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E18180B-CEBA-FF14-36C6-E0EC9B3D2CFD}"/>
                </a:ext>
              </a:extLst>
            </p:cNvPr>
            <p:cNvSpPr txBox="1"/>
            <p:nvPr/>
          </p:nvSpPr>
          <p:spPr>
            <a:xfrm>
              <a:off x="-94764" y="2190603"/>
              <a:ext cx="277111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E556934-8BB2-F88E-152D-336A5D9C009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A84E357-6C2F-5505-7AE6-56251C34F98A}"/>
              </a:ext>
            </a:extLst>
          </p:cNvPr>
          <p:cNvGrpSpPr/>
          <p:nvPr/>
        </p:nvGrpSpPr>
        <p:grpSpPr>
          <a:xfrm>
            <a:off x="8276093" y="4989013"/>
            <a:ext cx="2771112" cy="791122"/>
            <a:chOff x="-94764" y="1931934"/>
            <a:chExt cx="2771112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FBE4DBF-6892-58ED-5932-10D19196663D}"/>
                </a:ext>
              </a:extLst>
            </p:cNvPr>
            <p:cNvSpPr txBox="1"/>
            <p:nvPr/>
          </p:nvSpPr>
          <p:spPr>
            <a:xfrm>
              <a:off x="-94764" y="2190603"/>
              <a:ext cx="277111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5D92D2E-A530-E8F3-45A0-B42BACE3A37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7FC2361-EDDC-7A10-3780-ABB7CAA2E8F5}"/>
              </a:ext>
            </a:extLst>
          </p:cNvPr>
          <p:cNvGrpSpPr/>
          <p:nvPr/>
        </p:nvGrpSpPr>
        <p:grpSpPr>
          <a:xfrm>
            <a:off x="7617423" y="1629166"/>
            <a:ext cx="2771112" cy="791122"/>
            <a:chOff x="-94764" y="1931934"/>
            <a:chExt cx="2771112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F120AA2-B779-E8D4-D28C-5DCC68016664}"/>
                </a:ext>
              </a:extLst>
            </p:cNvPr>
            <p:cNvSpPr txBox="1"/>
            <p:nvPr/>
          </p:nvSpPr>
          <p:spPr>
            <a:xfrm>
              <a:off x="-94764" y="2190603"/>
              <a:ext cx="277111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D323B86-CDA4-0501-B02F-A66D18A29CB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266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1101F32-28E3-1911-8D6A-0165A25F4DE6}"/>
              </a:ext>
            </a:extLst>
          </p:cNvPr>
          <p:cNvSpPr txBox="1"/>
          <p:nvPr/>
        </p:nvSpPr>
        <p:spPr>
          <a:xfrm>
            <a:off x="277764" y="164066"/>
            <a:ext cx="947695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4800" dirty="0"/>
              <a:t>02</a:t>
            </a:r>
            <a:endParaRPr lang="zh-CN" altLang="en-US" sz="4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83990E-3B18-0BA5-75FB-908D15CC2A92}"/>
              </a:ext>
            </a:extLst>
          </p:cNvPr>
          <p:cNvGrpSpPr/>
          <p:nvPr/>
        </p:nvGrpSpPr>
        <p:grpSpPr>
          <a:xfrm>
            <a:off x="1015835" y="-223169"/>
            <a:ext cx="3221678" cy="1062199"/>
            <a:chOff x="2287696" y="1794227"/>
            <a:chExt cx="3221678" cy="1062199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9283B96-7F1D-3EB3-02A0-942BDC10593E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4747A7-65C5-DA9E-92D1-774847C8B479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FFF07E75-F7B9-234C-9249-852D51E1049D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7923E3-8259-EA69-1E68-02076AC98EF0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E290C557-2CA2-82B7-CFBA-17F64BD1B628}"/>
              </a:ext>
            </a:extLst>
          </p:cNvPr>
          <p:cNvSpPr/>
          <p:nvPr/>
        </p:nvSpPr>
        <p:spPr>
          <a:xfrm>
            <a:off x="1376304" y="1611086"/>
            <a:ext cx="2583542" cy="258354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10969BDE-1637-3371-6BCC-99B8691CBD9D}"/>
              </a:ext>
            </a:extLst>
          </p:cNvPr>
          <p:cNvSpPr/>
          <p:nvPr/>
        </p:nvSpPr>
        <p:spPr>
          <a:xfrm>
            <a:off x="1055688" y="1889777"/>
            <a:ext cx="2235567" cy="603759"/>
          </a:xfrm>
          <a:prstGeom prst="parallelogram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3C8A96E-E5DB-6F4C-604B-353FC424F4CD}"/>
              </a:ext>
            </a:extLst>
          </p:cNvPr>
          <p:cNvSpPr txBox="1"/>
          <p:nvPr/>
        </p:nvSpPr>
        <p:spPr>
          <a:xfrm>
            <a:off x="1444447" y="2036894"/>
            <a:ext cx="1473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8D90880-F4B8-AC7B-AC10-4FA8C66D25D1}"/>
              </a:ext>
            </a:extLst>
          </p:cNvPr>
          <p:cNvSpPr txBox="1"/>
          <p:nvPr/>
        </p:nvSpPr>
        <p:spPr>
          <a:xfrm>
            <a:off x="1456734" y="4341745"/>
            <a:ext cx="2422681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0" name="椭圆 19" descr="D:\51PPT模板网\51pptmoban.com\图片001.jpg">
            <a:extLst>
              <a:ext uri="{FF2B5EF4-FFF2-40B4-BE49-F238E27FC236}">
                <a16:creationId xmlns:a16="http://schemas.microsoft.com/office/drawing/2014/main" id="{D9229D94-C1B3-93DF-590C-1F07EFC7A097}"/>
              </a:ext>
            </a:extLst>
          </p:cNvPr>
          <p:cNvSpPr/>
          <p:nvPr/>
        </p:nvSpPr>
        <p:spPr>
          <a:xfrm>
            <a:off x="4784126" y="1611086"/>
            <a:ext cx="2583542" cy="2583542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DBE01D6D-666E-1E0F-DF5E-92CE79B982E6}"/>
              </a:ext>
            </a:extLst>
          </p:cNvPr>
          <p:cNvSpPr/>
          <p:nvPr/>
        </p:nvSpPr>
        <p:spPr>
          <a:xfrm>
            <a:off x="4463510" y="1889777"/>
            <a:ext cx="2235567" cy="603759"/>
          </a:xfrm>
          <a:prstGeom prst="parallelogram">
            <a:avLst/>
          </a:pr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3E0AFDA-64D5-EE2F-2591-6A8424E7C845}"/>
              </a:ext>
            </a:extLst>
          </p:cNvPr>
          <p:cNvSpPr txBox="1"/>
          <p:nvPr/>
        </p:nvSpPr>
        <p:spPr>
          <a:xfrm>
            <a:off x="4852269" y="2036894"/>
            <a:ext cx="1473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B39A9C3-0603-1D28-344F-14DC9CE5F4BA}"/>
              </a:ext>
            </a:extLst>
          </p:cNvPr>
          <p:cNvSpPr txBox="1"/>
          <p:nvPr/>
        </p:nvSpPr>
        <p:spPr>
          <a:xfrm>
            <a:off x="4864556" y="4341745"/>
            <a:ext cx="2422681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4" name="椭圆 23" descr="D:\51PPT模板网\51pptmoban.com\图片001.jpg">
            <a:extLst>
              <a:ext uri="{FF2B5EF4-FFF2-40B4-BE49-F238E27FC236}">
                <a16:creationId xmlns:a16="http://schemas.microsoft.com/office/drawing/2014/main" id="{47893390-51C2-3672-223B-11253144DBD2}"/>
              </a:ext>
            </a:extLst>
          </p:cNvPr>
          <p:cNvSpPr/>
          <p:nvPr/>
        </p:nvSpPr>
        <p:spPr>
          <a:xfrm>
            <a:off x="8191948" y="1611086"/>
            <a:ext cx="2583542" cy="2583542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C9C4B032-8C8E-F628-E19F-421B7FE2A242}"/>
              </a:ext>
            </a:extLst>
          </p:cNvPr>
          <p:cNvSpPr/>
          <p:nvPr/>
        </p:nvSpPr>
        <p:spPr>
          <a:xfrm>
            <a:off x="7871332" y="1889777"/>
            <a:ext cx="2235567" cy="603759"/>
          </a:xfrm>
          <a:prstGeom prst="parallelogram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808E220-E0CB-7679-4E02-2F32FB282142}"/>
              </a:ext>
            </a:extLst>
          </p:cNvPr>
          <p:cNvSpPr txBox="1"/>
          <p:nvPr/>
        </p:nvSpPr>
        <p:spPr>
          <a:xfrm>
            <a:off x="8260091" y="2036894"/>
            <a:ext cx="1473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69A33B5-9B1B-4535-86B5-6C2D273771C1}"/>
              </a:ext>
            </a:extLst>
          </p:cNvPr>
          <p:cNvSpPr txBox="1"/>
          <p:nvPr/>
        </p:nvSpPr>
        <p:spPr>
          <a:xfrm>
            <a:off x="8272378" y="4341745"/>
            <a:ext cx="2422681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57334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56925AF3-A7CA-5E06-9754-3B6A17781BDA}"/>
              </a:ext>
            </a:extLst>
          </p:cNvPr>
          <p:cNvSpPr txBox="1"/>
          <p:nvPr/>
        </p:nvSpPr>
        <p:spPr>
          <a:xfrm>
            <a:off x="1735372" y="2054165"/>
            <a:ext cx="3272051" cy="31547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19900" dirty="0"/>
              <a:t>03</a:t>
            </a:r>
            <a:endParaRPr lang="zh-CN" altLang="en-US" sz="19900" dirty="0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1362985F-054F-C284-DB0C-D9285693ADB7}"/>
              </a:ext>
            </a:extLst>
          </p:cNvPr>
          <p:cNvSpPr/>
          <p:nvPr/>
        </p:nvSpPr>
        <p:spPr>
          <a:xfrm>
            <a:off x="463295" y="1275706"/>
            <a:ext cx="521625" cy="521625"/>
          </a:xfrm>
          <a:prstGeom prst="ellipse">
            <a:avLst/>
          </a:prstGeom>
          <a:gradFill>
            <a:gsLst>
              <a:gs pos="0">
                <a:srgbClr val="166CEA">
                  <a:alpha val="0"/>
                </a:srgbClr>
              </a:gs>
              <a:gs pos="100000">
                <a:srgbClr val="A86ED4">
                  <a:alpha val="30000"/>
                </a:srgbClr>
              </a:gs>
            </a:gsLst>
            <a:lin ang="5400000" scaled="1"/>
          </a:gradFill>
          <a:ln w="25400">
            <a:noFill/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E0F76D18-D618-29AE-E533-9CA998418A59}"/>
              </a:ext>
            </a:extLst>
          </p:cNvPr>
          <p:cNvSpPr/>
          <p:nvPr/>
        </p:nvSpPr>
        <p:spPr>
          <a:xfrm>
            <a:off x="-901701" y="5758657"/>
            <a:ext cx="13995400" cy="4521638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BD4AB9-0E39-82D2-920B-D506BC67C623}"/>
              </a:ext>
            </a:extLst>
          </p:cNvPr>
          <p:cNvSpPr txBox="1"/>
          <p:nvPr/>
        </p:nvSpPr>
        <p:spPr>
          <a:xfrm>
            <a:off x="2269279" y="3962960"/>
            <a:ext cx="13622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i="1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PART</a:t>
            </a:r>
            <a:endParaRPr lang="zh-CN" altLang="en-US" sz="1600" i="1" dirty="0">
              <a:solidFill>
                <a:schemeClr val="bg1"/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BC43F5E-813C-09D6-65BF-A00364872F45}"/>
              </a:ext>
            </a:extLst>
          </p:cNvPr>
          <p:cNvGrpSpPr/>
          <p:nvPr/>
        </p:nvGrpSpPr>
        <p:grpSpPr>
          <a:xfrm>
            <a:off x="401450" y="5191370"/>
            <a:ext cx="914400" cy="1174860"/>
            <a:chOff x="10731500" y="5322663"/>
            <a:chExt cx="914400" cy="1174860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21000"/>
                </a:schemeClr>
              </a:gs>
            </a:gsLst>
            <a:lin ang="5400000" scaled="1"/>
            <a:tileRect/>
          </a:gradFill>
        </p:grpSpPr>
        <p:sp>
          <p:nvSpPr>
            <p:cNvPr id="27" name="缺角矩形 26">
              <a:extLst>
                <a:ext uri="{FF2B5EF4-FFF2-40B4-BE49-F238E27FC236}">
                  <a16:creationId xmlns:a16="http://schemas.microsoft.com/office/drawing/2014/main" id="{1BAE7897-9D84-8088-B0B1-F65BCC1941E5}"/>
                </a:ext>
              </a:extLst>
            </p:cNvPr>
            <p:cNvSpPr/>
            <p:nvPr/>
          </p:nvSpPr>
          <p:spPr>
            <a:xfrm>
              <a:off x="10731500" y="5322663"/>
              <a:ext cx="914400" cy="914400"/>
            </a:xfrm>
            <a:prstGeom prst="plaque">
              <a:avLst>
                <a:gd name="adj" fmla="val 50000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缺角矩形 27">
              <a:extLst>
                <a:ext uri="{FF2B5EF4-FFF2-40B4-BE49-F238E27FC236}">
                  <a16:creationId xmlns:a16="http://schemas.microsoft.com/office/drawing/2014/main" id="{F08EA58F-1383-3FA0-7AFE-8D710DD61BE5}"/>
                </a:ext>
              </a:extLst>
            </p:cNvPr>
            <p:cNvSpPr/>
            <p:nvPr/>
          </p:nvSpPr>
          <p:spPr>
            <a:xfrm>
              <a:off x="11312750" y="6172065"/>
              <a:ext cx="325458" cy="325458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7DEBDD0-A0C3-A202-700A-9B1BB97AF7AA}"/>
              </a:ext>
            </a:extLst>
          </p:cNvPr>
          <p:cNvGrpSpPr/>
          <p:nvPr/>
        </p:nvGrpSpPr>
        <p:grpSpPr>
          <a:xfrm>
            <a:off x="1724672" y="2085634"/>
            <a:ext cx="460618" cy="291648"/>
            <a:chOff x="2877062" y="1403576"/>
            <a:chExt cx="460618" cy="291648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EB5E5B33-A397-1AEB-4FE6-A26A42ABF29F}"/>
                </a:ext>
              </a:extLst>
            </p:cNvPr>
            <p:cNvSpPr/>
            <p:nvPr/>
          </p:nvSpPr>
          <p:spPr>
            <a:xfrm>
              <a:off x="2877062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0419CF18-8CFF-FBD4-9E84-BB68EED4A520}"/>
                </a:ext>
              </a:extLst>
            </p:cNvPr>
            <p:cNvSpPr/>
            <p:nvPr/>
          </p:nvSpPr>
          <p:spPr>
            <a:xfrm>
              <a:off x="3083680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BE4E8FBF-CA51-AFCE-5173-BF754474E6D2}"/>
              </a:ext>
            </a:extLst>
          </p:cNvPr>
          <p:cNvSpPr/>
          <p:nvPr/>
        </p:nvSpPr>
        <p:spPr>
          <a:xfrm>
            <a:off x="455833" y="-1332301"/>
            <a:ext cx="2565791" cy="2565791"/>
          </a:xfrm>
          <a:prstGeom prst="ellipse">
            <a:avLst/>
          </a:prstGeom>
          <a:gradFill flip="none" rotWithShape="1">
            <a:gsLst>
              <a:gs pos="0">
                <a:srgbClr val="166CEA">
                  <a:alpha val="0"/>
                </a:srgbClr>
              </a:gs>
              <a:gs pos="100000">
                <a:srgbClr val="A86ED4"/>
              </a:gs>
            </a:gsLst>
            <a:lin ang="0" scaled="1"/>
            <a:tileRect/>
          </a:gradFill>
          <a:ln w="25400"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ACE44E8-B32C-4D64-0F53-75F1E099E6D8}"/>
              </a:ext>
            </a:extLst>
          </p:cNvPr>
          <p:cNvGrpSpPr/>
          <p:nvPr/>
        </p:nvGrpSpPr>
        <p:grpSpPr>
          <a:xfrm>
            <a:off x="9928287" y="386638"/>
            <a:ext cx="635175" cy="302719"/>
            <a:chOff x="10510615" y="376874"/>
            <a:chExt cx="1013208" cy="482886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0F3ACA84-7604-54D1-31EA-3812DA16DF67}"/>
                </a:ext>
              </a:extLst>
            </p:cNvPr>
            <p:cNvGrpSpPr/>
            <p:nvPr/>
          </p:nvGrpSpPr>
          <p:grpSpPr>
            <a:xfrm>
              <a:off x="10510615" y="376874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97C5548A-7350-0676-3640-08135855F56F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0CB9C752-0F6D-E54A-8D40-4101FE84EB09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52B6D08-D0B0-0519-C6C1-4DDFDD1F716D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98A6BEAE-84FE-0F58-65DD-78C27CBEDC6F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F4DB9894-7233-1836-931D-F629FAED482A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1FECB90D-3AF0-C7D1-F6B5-09E378A6B56B}"/>
                </a:ext>
              </a:extLst>
            </p:cNvPr>
            <p:cNvGrpSpPr/>
            <p:nvPr/>
          </p:nvGrpSpPr>
          <p:grpSpPr>
            <a:xfrm>
              <a:off x="10510615" y="562489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DE2AB97D-56E1-3789-1F89-2AE80D456E8A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8B52B27E-2894-F945-5F90-5442A4DBFA38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DF043AA5-0D50-44A2-5E20-C7275D44E052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05B0B746-BCAD-7452-2CB8-CF3899359A42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0F9B9A94-FA7F-D716-78A5-AD2F55CA5092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0F774AF2-A147-C91D-3E69-A0180C8EFAEE}"/>
                </a:ext>
              </a:extLst>
            </p:cNvPr>
            <p:cNvGrpSpPr/>
            <p:nvPr/>
          </p:nvGrpSpPr>
          <p:grpSpPr>
            <a:xfrm>
              <a:off x="10510615" y="748104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05A5F274-D984-40CC-3EC6-FFAAC7ED22F2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6BF51C50-53B6-7126-ED4F-70AC978A6939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C5BD50A2-37D7-59C5-ABB3-FDA68714AA53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CE3AD9B9-082D-2999-7D5B-BFE2FE035048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4BC62B68-80EA-E00B-C320-48EC01282F5C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8" name="组合 7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CAF23A1-44F9-6BA6-52AD-E2628D066D0B}"/>
              </a:ext>
            </a:extLst>
          </p:cNvPr>
          <p:cNvGrpSpPr/>
          <p:nvPr/>
        </p:nvGrpSpPr>
        <p:grpSpPr>
          <a:xfrm>
            <a:off x="10733595" y="333512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21B7439-6EA7-FB5B-5F82-A4317741638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738EC23-CA11-9EF5-5295-01176912F5FF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81" name="文本框-2_矢量">
              <a:extLst>
                <a:ext uri="{FF2B5EF4-FFF2-40B4-BE49-F238E27FC236}">
                  <a16:creationId xmlns:a16="http://schemas.microsoft.com/office/drawing/2014/main" id="{6BCD24E6-7E75-3CF7-6376-EF2D90293EAA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D6A1B1F3-DE3F-6C5D-742A-FB921379FA05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A74BFB6E-EBF9-794F-BB49-88581F77D65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A50471D0-63A8-388F-74E3-5B5A457CCEBA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89" name="椭圆 88">
            <a:extLst>
              <a:ext uri="{FF2B5EF4-FFF2-40B4-BE49-F238E27FC236}">
                <a16:creationId xmlns:a16="http://schemas.microsoft.com/office/drawing/2014/main" id="{F412F7BD-B658-AB4F-53F2-7E91BC568E18}"/>
              </a:ext>
            </a:extLst>
          </p:cNvPr>
          <p:cNvSpPr/>
          <p:nvPr/>
        </p:nvSpPr>
        <p:spPr>
          <a:xfrm>
            <a:off x="489455" y="-822655"/>
            <a:ext cx="1620135" cy="1620135"/>
          </a:xfrm>
          <a:prstGeom prst="ellipse">
            <a:avLst/>
          </a:prstGeom>
          <a:noFill/>
          <a:ln w="127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509A119-33E4-EA98-4A1D-9AEDB02B4627}"/>
              </a:ext>
            </a:extLst>
          </p:cNvPr>
          <p:cNvGrpSpPr/>
          <p:nvPr/>
        </p:nvGrpSpPr>
        <p:grpSpPr>
          <a:xfrm>
            <a:off x="4979035" y="4182152"/>
            <a:ext cx="460618" cy="291648"/>
            <a:chOff x="2877062" y="1403576"/>
            <a:chExt cx="460618" cy="291648"/>
          </a:xfrm>
        </p:grpSpPr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C189BBF0-1C11-0BF4-EE79-686B348D7692}"/>
                </a:ext>
              </a:extLst>
            </p:cNvPr>
            <p:cNvSpPr/>
            <p:nvPr/>
          </p:nvSpPr>
          <p:spPr>
            <a:xfrm>
              <a:off x="2877062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EC392BAA-6AF8-44A9-F73C-5F384D45C8B3}"/>
                </a:ext>
              </a:extLst>
            </p:cNvPr>
            <p:cNvSpPr/>
            <p:nvPr/>
          </p:nvSpPr>
          <p:spPr>
            <a:xfrm>
              <a:off x="3083680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9836935-9F9D-C86F-9E4F-C619FA42E5F9}"/>
              </a:ext>
            </a:extLst>
          </p:cNvPr>
          <p:cNvGrpSpPr/>
          <p:nvPr/>
        </p:nvGrpSpPr>
        <p:grpSpPr>
          <a:xfrm>
            <a:off x="5785336" y="1902775"/>
            <a:ext cx="3221678" cy="1062199"/>
            <a:chOff x="2287696" y="1794227"/>
            <a:chExt cx="3221678" cy="1062199"/>
          </a:xfrm>
        </p:grpSpPr>
        <p:sp>
          <p:nvSpPr>
            <p:cNvPr id="85" name="平行四边形 84">
              <a:extLst>
                <a:ext uri="{FF2B5EF4-FFF2-40B4-BE49-F238E27FC236}">
                  <a16:creationId xmlns:a16="http://schemas.microsoft.com/office/drawing/2014/main" id="{F6354895-81FB-7143-8506-087EFA78C832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5809B23-F2D5-E646-50C2-97833ABB1EEA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9" name="缺角矩形 8">
              <a:extLst>
                <a:ext uri="{FF2B5EF4-FFF2-40B4-BE49-F238E27FC236}">
                  <a16:creationId xmlns:a16="http://schemas.microsoft.com/office/drawing/2014/main" id="{0337DDF1-10E4-A58A-4951-F755ADB92853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缺角矩形 33">
              <a:extLst>
                <a:ext uri="{FF2B5EF4-FFF2-40B4-BE49-F238E27FC236}">
                  <a16:creationId xmlns:a16="http://schemas.microsoft.com/office/drawing/2014/main" id="{E2F89C78-E72E-38F7-6F4E-9B058C10AD2C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4B679DF0-FBB3-CBD3-EE25-E8D8023959C2}"/>
              </a:ext>
            </a:extLst>
          </p:cNvPr>
          <p:cNvSpPr txBox="1"/>
          <p:nvPr/>
        </p:nvSpPr>
        <p:spPr>
          <a:xfrm>
            <a:off x="5785336" y="3114505"/>
            <a:ext cx="477812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27315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缺角矩形 7">
            <a:extLst>
              <a:ext uri="{FF2B5EF4-FFF2-40B4-BE49-F238E27FC236}">
                <a16:creationId xmlns:a16="http://schemas.microsoft.com/office/drawing/2014/main" id="{062F1F09-30BB-39BE-64DC-3BA7C39AA10E}"/>
              </a:ext>
            </a:extLst>
          </p:cNvPr>
          <p:cNvSpPr/>
          <p:nvPr/>
        </p:nvSpPr>
        <p:spPr>
          <a:xfrm>
            <a:off x="3846285" y="1400632"/>
            <a:ext cx="4499430" cy="4499426"/>
          </a:xfrm>
          <a:prstGeom prst="plaque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27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101F32-28E3-1911-8D6A-0165A25F4DE6}"/>
              </a:ext>
            </a:extLst>
          </p:cNvPr>
          <p:cNvSpPr txBox="1"/>
          <p:nvPr/>
        </p:nvSpPr>
        <p:spPr>
          <a:xfrm>
            <a:off x="286580" y="164066"/>
            <a:ext cx="930063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4800" dirty="0"/>
              <a:t>03</a:t>
            </a:r>
            <a:endParaRPr lang="zh-CN" altLang="en-US" sz="4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83990E-3B18-0BA5-75FB-908D15CC2A92}"/>
              </a:ext>
            </a:extLst>
          </p:cNvPr>
          <p:cNvGrpSpPr/>
          <p:nvPr/>
        </p:nvGrpSpPr>
        <p:grpSpPr>
          <a:xfrm>
            <a:off x="1015835" y="-223169"/>
            <a:ext cx="3221678" cy="1062199"/>
            <a:chOff x="2287696" y="1794227"/>
            <a:chExt cx="3221678" cy="1062199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9283B96-7F1D-3EB3-02A0-942BDC10593E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4747A7-65C5-DA9E-92D1-774847C8B479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FFF07E75-F7B9-234C-9249-852D51E1049D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7923E3-8259-EA69-1E68-02076AC98EF0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缺角矩形 1" descr="D:\51PPT模板网\51pptmoban.com\图片001.jpg">
            <a:extLst>
              <a:ext uri="{FF2B5EF4-FFF2-40B4-BE49-F238E27FC236}">
                <a16:creationId xmlns:a16="http://schemas.microsoft.com/office/drawing/2014/main" id="{046F3D1F-1AA0-131E-FF52-3DE19ED7A568}"/>
              </a:ext>
            </a:extLst>
          </p:cNvPr>
          <p:cNvSpPr/>
          <p:nvPr/>
        </p:nvSpPr>
        <p:spPr>
          <a:xfrm>
            <a:off x="5091362" y="2645707"/>
            <a:ext cx="2009275" cy="2009275"/>
          </a:xfrm>
          <a:prstGeom prst="plaque">
            <a:avLst>
              <a:gd name="adj" fmla="val 5000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FAE57CCF-45D8-DBD9-FA9C-1EBB9D64D5B2}"/>
              </a:ext>
            </a:extLst>
          </p:cNvPr>
          <p:cNvSpPr/>
          <p:nvPr/>
        </p:nvSpPr>
        <p:spPr>
          <a:xfrm>
            <a:off x="6313714" y="1614715"/>
            <a:ext cx="1814285" cy="1814285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108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8F0410B-52D5-6A35-F325-773FBF43DF24}"/>
              </a:ext>
            </a:extLst>
          </p:cNvPr>
          <p:cNvSpPr/>
          <p:nvPr/>
        </p:nvSpPr>
        <p:spPr>
          <a:xfrm>
            <a:off x="4064002" y="1614715"/>
            <a:ext cx="1814285" cy="1814285"/>
          </a:xfrm>
          <a:prstGeom prst="ellipse">
            <a:avLst/>
          </a:pr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A2DB6A5-CE69-C618-D107-A414B089EF19}"/>
              </a:ext>
            </a:extLst>
          </p:cNvPr>
          <p:cNvSpPr/>
          <p:nvPr/>
        </p:nvSpPr>
        <p:spPr>
          <a:xfrm>
            <a:off x="6313714" y="3871689"/>
            <a:ext cx="1814285" cy="1814285"/>
          </a:xfrm>
          <a:prstGeom prst="ellipse">
            <a:avLst/>
          </a:pr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108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6313AB6-32B2-2ED4-3F9D-05F3EABF97AD}"/>
              </a:ext>
            </a:extLst>
          </p:cNvPr>
          <p:cNvSpPr/>
          <p:nvPr/>
        </p:nvSpPr>
        <p:spPr>
          <a:xfrm>
            <a:off x="4064002" y="3871689"/>
            <a:ext cx="1814285" cy="1814285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9B2ADEB-00E7-1F1D-7E10-2B4E84AAB630}"/>
              </a:ext>
            </a:extLst>
          </p:cNvPr>
          <p:cNvGrpSpPr/>
          <p:nvPr/>
        </p:nvGrpSpPr>
        <p:grpSpPr>
          <a:xfrm>
            <a:off x="8244772" y="2148448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E1CD8D6-CC27-5065-28B5-617D209BFC5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ECE2F80-4B43-0173-3118-33104278EE6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AAE717C-C6D4-7BD2-FA90-6DA9A768D140}"/>
              </a:ext>
            </a:extLst>
          </p:cNvPr>
          <p:cNvGrpSpPr/>
          <p:nvPr/>
        </p:nvGrpSpPr>
        <p:grpSpPr>
          <a:xfrm>
            <a:off x="994476" y="2142363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2181FB7-531B-5E7E-BDE0-F52C9228905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64C6570-4A0A-AAA9-60FE-F9FBE5D9B95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91FB83F-492E-81DD-F66C-523DDD10757F}"/>
              </a:ext>
            </a:extLst>
          </p:cNvPr>
          <p:cNvGrpSpPr/>
          <p:nvPr/>
        </p:nvGrpSpPr>
        <p:grpSpPr>
          <a:xfrm>
            <a:off x="8244772" y="4449839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D8AD4E8-A2C7-3783-4DCB-D1BA7AB75C9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107369D-975A-2D29-D14C-CD9EF7F6B7C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57C2FEB-5AF9-FDB1-A65D-57198E1CE3D9}"/>
              </a:ext>
            </a:extLst>
          </p:cNvPr>
          <p:cNvGrpSpPr/>
          <p:nvPr/>
        </p:nvGrpSpPr>
        <p:grpSpPr>
          <a:xfrm>
            <a:off x="994476" y="4443754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9DC881C-D7A8-4AB4-BD9A-171BB199833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DA5E151-080F-EC92-79DE-3FF4BF897DB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图形 26" descr="雇员徽章 纯色填充">
            <a:extLst>
              <a:ext uri="{FF2B5EF4-FFF2-40B4-BE49-F238E27FC236}">
                <a16:creationId xmlns:a16="http://schemas.microsoft.com/office/drawing/2014/main" id="{402AB823-E110-9017-9999-F026B59662EA}"/>
              </a:ext>
            </a:extLst>
          </p:cNvPr>
          <p:cNvGrpSpPr/>
          <p:nvPr/>
        </p:nvGrpSpPr>
        <p:grpSpPr>
          <a:xfrm>
            <a:off x="6949587" y="2198085"/>
            <a:ext cx="559696" cy="475742"/>
            <a:chOff x="6968637" y="2188560"/>
            <a:chExt cx="559696" cy="47574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C3163DA-1B40-C1E8-F614-1F80200B8022}"/>
                </a:ext>
              </a:extLst>
            </p:cNvPr>
            <p:cNvSpPr/>
            <p:nvPr/>
          </p:nvSpPr>
          <p:spPr>
            <a:xfrm>
              <a:off x="7206508" y="2188560"/>
              <a:ext cx="83954" cy="111939"/>
            </a:xfrm>
            <a:custGeom>
              <a:avLst/>
              <a:gdLst>
                <a:gd name="connsiteX0" fmla="*/ 55970 w 83954"/>
                <a:gd name="connsiteY0" fmla="*/ 111939 h 111939"/>
                <a:gd name="connsiteX1" fmla="*/ 27985 w 83954"/>
                <a:gd name="connsiteY1" fmla="*/ 111939 h 111939"/>
                <a:gd name="connsiteX2" fmla="*/ 0 w 83954"/>
                <a:gd name="connsiteY2" fmla="*/ 83955 h 111939"/>
                <a:gd name="connsiteX3" fmla="*/ 0 w 83954"/>
                <a:gd name="connsiteY3" fmla="*/ 27985 h 111939"/>
                <a:gd name="connsiteX4" fmla="*/ 27985 w 83954"/>
                <a:gd name="connsiteY4" fmla="*/ 0 h 111939"/>
                <a:gd name="connsiteX5" fmla="*/ 55970 w 83954"/>
                <a:gd name="connsiteY5" fmla="*/ 0 h 111939"/>
                <a:gd name="connsiteX6" fmla="*/ 83955 w 83954"/>
                <a:gd name="connsiteY6" fmla="*/ 27985 h 111939"/>
                <a:gd name="connsiteX7" fmla="*/ 83955 w 83954"/>
                <a:gd name="connsiteY7" fmla="*/ 83955 h 111939"/>
                <a:gd name="connsiteX8" fmla="*/ 55970 w 83954"/>
                <a:gd name="connsiteY8" fmla="*/ 111939 h 11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954" h="111939">
                  <a:moveTo>
                    <a:pt x="55970" y="111939"/>
                  </a:moveTo>
                  <a:lnTo>
                    <a:pt x="27985" y="111939"/>
                  </a:lnTo>
                  <a:cubicBezTo>
                    <a:pt x="12593" y="111939"/>
                    <a:pt x="0" y="99346"/>
                    <a:pt x="0" y="83955"/>
                  </a:cubicBezTo>
                  <a:lnTo>
                    <a:pt x="0" y="27985"/>
                  </a:lnTo>
                  <a:cubicBezTo>
                    <a:pt x="0" y="12593"/>
                    <a:pt x="12593" y="0"/>
                    <a:pt x="27985" y="0"/>
                  </a:cubicBezTo>
                  <a:lnTo>
                    <a:pt x="55970" y="0"/>
                  </a:lnTo>
                  <a:cubicBezTo>
                    <a:pt x="71361" y="0"/>
                    <a:pt x="83955" y="12593"/>
                    <a:pt x="83955" y="27985"/>
                  </a:cubicBezTo>
                  <a:lnTo>
                    <a:pt x="83955" y="83955"/>
                  </a:lnTo>
                  <a:cubicBezTo>
                    <a:pt x="83955" y="99346"/>
                    <a:pt x="71361" y="111939"/>
                    <a:pt x="55970" y="111939"/>
                  </a:cubicBezTo>
                  <a:close/>
                </a:path>
              </a:pathLst>
            </a:custGeom>
            <a:grpFill/>
            <a:ln w="6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C06BBE0-6C1A-7431-6448-B30832EE763C}"/>
                </a:ext>
              </a:extLst>
            </p:cNvPr>
            <p:cNvSpPr/>
            <p:nvPr/>
          </p:nvSpPr>
          <p:spPr>
            <a:xfrm>
              <a:off x="6968637" y="2272515"/>
              <a:ext cx="559696" cy="391787"/>
            </a:xfrm>
            <a:custGeom>
              <a:avLst/>
              <a:gdLst>
                <a:gd name="connsiteX0" fmla="*/ 503727 w 559696"/>
                <a:gd name="connsiteY0" fmla="*/ 167909 h 391787"/>
                <a:gd name="connsiteX1" fmla="*/ 335818 w 559696"/>
                <a:gd name="connsiteY1" fmla="*/ 167909 h 391787"/>
                <a:gd name="connsiteX2" fmla="*/ 335818 w 559696"/>
                <a:gd name="connsiteY2" fmla="*/ 139924 h 391787"/>
                <a:gd name="connsiteX3" fmla="*/ 503727 w 559696"/>
                <a:gd name="connsiteY3" fmla="*/ 139924 h 391787"/>
                <a:gd name="connsiteX4" fmla="*/ 503727 w 559696"/>
                <a:gd name="connsiteY4" fmla="*/ 167909 h 391787"/>
                <a:gd name="connsiteX5" fmla="*/ 503727 w 559696"/>
                <a:gd name="connsiteY5" fmla="*/ 251864 h 391787"/>
                <a:gd name="connsiteX6" fmla="*/ 335818 w 559696"/>
                <a:gd name="connsiteY6" fmla="*/ 251864 h 391787"/>
                <a:gd name="connsiteX7" fmla="*/ 335818 w 559696"/>
                <a:gd name="connsiteY7" fmla="*/ 223879 h 391787"/>
                <a:gd name="connsiteX8" fmla="*/ 503727 w 559696"/>
                <a:gd name="connsiteY8" fmla="*/ 223879 h 391787"/>
                <a:gd name="connsiteX9" fmla="*/ 503727 w 559696"/>
                <a:gd name="connsiteY9" fmla="*/ 251864 h 391787"/>
                <a:gd name="connsiteX10" fmla="*/ 503727 w 559696"/>
                <a:gd name="connsiteY10" fmla="*/ 335818 h 391787"/>
                <a:gd name="connsiteX11" fmla="*/ 335818 w 559696"/>
                <a:gd name="connsiteY11" fmla="*/ 335818 h 391787"/>
                <a:gd name="connsiteX12" fmla="*/ 335818 w 559696"/>
                <a:gd name="connsiteY12" fmla="*/ 307833 h 391787"/>
                <a:gd name="connsiteX13" fmla="*/ 503727 w 559696"/>
                <a:gd name="connsiteY13" fmla="*/ 307833 h 391787"/>
                <a:gd name="connsiteX14" fmla="*/ 503727 w 559696"/>
                <a:gd name="connsiteY14" fmla="*/ 335818 h 391787"/>
                <a:gd name="connsiteX15" fmla="*/ 279848 w 559696"/>
                <a:gd name="connsiteY15" fmla="*/ 335818 h 391787"/>
                <a:gd name="connsiteX16" fmla="*/ 55970 w 559696"/>
                <a:gd name="connsiteY16" fmla="*/ 335818 h 391787"/>
                <a:gd name="connsiteX17" fmla="*/ 55970 w 559696"/>
                <a:gd name="connsiteY17" fmla="*/ 279848 h 391787"/>
                <a:gd name="connsiteX18" fmla="*/ 67164 w 559696"/>
                <a:gd name="connsiteY18" fmla="*/ 257460 h 391787"/>
                <a:gd name="connsiteX19" fmla="*/ 121734 w 559696"/>
                <a:gd name="connsiteY19" fmla="*/ 230875 h 391787"/>
                <a:gd name="connsiteX20" fmla="*/ 167909 w 559696"/>
                <a:gd name="connsiteY20" fmla="*/ 223879 h 391787"/>
                <a:gd name="connsiteX21" fmla="*/ 214084 w 559696"/>
                <a:gd name="connsiteY21" fmla="*/ 230875 h 391787"/>
                <a:gd name="connsiteX22" fmla="*/ 268654 w 559696"/>
                <a:gd name="connsiteY22" fmla="*/ 257460 h 391787"/>
                <a:gd name="connsiteX23" fmla="*/ 279848 w 559696"/>
                <a:gd name="connsiteY23" fmla="*/ 279848 h 391787"/>
                <a:gd name="connsiteX24" fmla="*/ 279848 w 559696"/>
                <a:gd name="connsiteY24" fmla="*/ 335818 h 391787"/>
                <a:gd name="connsiteX25" fmla="*/ 167909 w 559696"/>
                <a:gd name="connsiteY25" fmla="*/ 97947 h 391787"/>
                <a:gd name="connsiteX26" fmla="*/ 223879 w 559696"/>
                <a:gd name="connsiteY26" fmla="*/ 153917 h 391787"/>
                <a:gd name="connsiteX27" fmla="*/ 167909 w 559696"/>
                <a:gd name="connsiteY27" fmla="*/ 209886 h 391787"/>
                <a:gd name="connsiteX28" fmla="*/ 111939 w 559696"/>
                <a:gd name="connsiteY28" fmla="*/ 153917 h 391787"/>
                <a:gd name="connsiteX29" fmla="*/ 167909 w 559696"/>
                <a:gd name="connsiteY29" fmla="*/ 97947 h 391787"/>
                <a:gd name="connsiteX30" fmla="*/ 531712 w 559696"/>
                <a:gd name="connsiteY30" fmla="*/ 0 h 391787"/>
                <a:gd name="connsiteX31" fmla="*/ 349810 w 559696"/>
                <a:gd name="connsiteY31" fmla="*/ 0 h 391787"/>
                <a:gd name="connsiteX32" fmla="*/ 293841 w 559696"/>
                <a:gd name="connsiteY32" fmla="*/ 55970 h 391787"/>
                <a:gd name="connsiteX33" fmla="*/ 265856 w 559696"/>
                <a:gd name="connsiteY33" fmla="*/ 55970 h 391787"/>
                <a:gd name="connsiteX34" fmla="*/ 209886 w 559696"/>
                <a:gd name="connsiteY34" fmla="*/ 0 h 391787"/>
                <a:gd name="connsiteX35" fmla="*/ 27985 w 559696"/>
                <a:gd name="connsiteY35" fmla="*/ 0 h 391787"/>
                <a:gd name="connsiteX36" fmla="*/ 0 w 559696"/>
                <a:gd name="connsiteY36" fmla="*/ 27985 h 391787"/>
                <a:gd name="connsiteX37" fmla="*/ 0 w 559696"/>
                <a:gd name="connsiteY37" fmla="*/ 363803 h 391787"/>
                <a:gd name="connsiteX38" fmla="*/ 27985 w 559696"/>
                <a:gd name="connsiteY38" fmla="*/ 391788 h 391787"/>
                <a:gd name="connsiteX39" fmla="*/ 531712 w 559696"/>
                <a:gd name="connsiteY39" fmla="*/ 391788 h 391787"/>
                <a:gd name="connsiteX40" fmla="*/ 559697 w 559696"/>
                <a:gd name="connsiteY40" fmla="*/ 363803 h 391787"/>
                <a:gd name="connsiteX41" fmla="*/ 559697 w 559696"/>
                <a:gd name="connsiteY41" fmla="*/ 27985 h 391787"/>
                <a:gd name="connsiteX42" fmla="*/ 531712 w 559696"/>
                <a:gd name="connsiteY42" fmla="*/ 0 h 39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59696" h="391787">
                  <a:moveTo>
                    <a:pt x="503727" y="167909"/>
                  </a:moveTo>
                  <a:lnTo>
                    <a:pt x="335818" y="167909"/>
                  </a:lnTo>
                  <a:lnTo>
                    <a:pt x="335818" y="139924"/>
                  </a:lnTo>
                  <a:lnTo>
                    <a:pt x="503727" y="139924"/>
                  </a:lnTo>
                  <a:lnTo>
                    <a:pt x="503727" y="167909"/>
                  </a:lnTo>
                  <a:close/>
                  <a:moveTo>
                    <a:pt x="503727" y="251864"/>
                  </a:moveTo>
                  <a:lnTo>
                    <a:pt x="335818" y="251864"/>
                  </a:lnTo>
                  <a:lnTo>
                    <a:pt x="335818" y="223879"/>
                  </a:lnTo>
                  <a:lnTo>
                    <a:pt x="503727" y="223879"/>
                  </a:lnTo>
                  <a:lnTo>
                    <a:pt x="503727" y="251864"/>
                  </a:lnTo>
                  <a:close/>
                  <a:moveTo>
                    <a:pt x="503727" y="335818"/>
                  </a:moveTo>
                  <a:lnTo>
                    <a:pt x="335818" y="335818"/>
                  </a:lnTo>
                  <a:lnTo>
                    <a:pt x="335818" y="307833"/>
                  </a:lnTo>
                  <a:lnTo>
                    <a:pt x="503727" y="307833"/>
                  </a:lnTo>
                  <a:lnTo>
                    <a:pt x="503727" y="335818"/>
                  </a:lnTo>
                  <a:close/>
                  <a:moveTo>
                    <a:pt x="279848" y="335818"/>
                  </a:moveTo>
                  <a:lnTo>
                    <a:pt x="55970" y="335818"/>
                  </a:lnTo>
                  <a:lnTo>
                    <a:pt x="55970" y="279848"/>
                  </a:lnTo>
                  <a:cubicBezTo>
                    <a:pt x="55970" y="271453"/>
                    <a:pt x="60167" y="263057"/>
                    <a:pt x="67164" y="257460"/>
                  </a:cubicBezTo>
                  <a:cubicBezTo>
                    <a:pt x="82555" y="246267"/>
                    <a:pt x="102145" y="236472"/>
                    <a:pt x="121734" y="230875"/>
                  </a:cubicBezTo>
                  <a:cubicBezTo>
                    <a:pt x="137126" y="226677"/>
                    <a:pt x="152517" y="223879"/>
                    <a:pt x="167909" y="223879"/>
                  </a:cubicBezTo>
                  <a:cubicBezTo>
                    <a:pt x="184700" y="223879"/>
                    <a:pt x="200092" y="226677"/>
                    <a:pt x="214084" y="230875"/>
                  </a:cubicBezTo>
                  <a:cubicBezTo>
                    <a:pt x="233673" y="236472"/>
                    <a:pt x="253263" y="244867"/>
                    <a:pt x="268654" y="257460"/>
                  </a:cubicBezTo>
                  <a:cubicBezTo>
                    <a:pt x="275651" y="263057"/>
                    <a:pt x="279848" y="271453"/>
                    <a:pt x="279848" y="279848"/>
                  </a:cubicBezTo>
                  <a:lnTo>
                    <a:pt x="279848" y="335818"/>
                  </a:lnTo>
                  <a:close/>
                  <a:moveTo>
                    <a:pt x="167909" y="97947"/>
                  </a:moveTo>
                  <a:cubicBezTo>
                    <a:pt x="198692" y="97947"/>
                    <a:pt x="223879" y="123133"/>
                    <a:pt x="223879" y="153917"/>
                  </a:cubicBezTo>
                  <a:cubicBezTo>
                    <a:pt x="223879" y="184700"/>
                    <a:pt x="198692" y="209886"/>
                    <a:pt x="167909" y="209886"/>
                  </a:cubicBezTo>
                  <a:cubicBezTo>
                    <a:pt x="137126" y="209886"/>
                    <a:pt x="111939" y="184700"/>
                    <a:pt x="111939" y="153917"/>
                  </a:cubicBezTo>
                  <a:cubicBezTo>
                    <a:pt x="111939" y="123133"/>
                    <a:pt x="137126" y="97947"/>
                    <a:pt x="167909" y="97947"/>
                  </a:cubicBezTo>
                  <a:close/>
                  <a:moveTo>
                    <a:pt x="531712" y="0"/>
                  </a:moveTo>
                  <a:lnTo>
                    <a:pt x="349810" y="0"/>
                  </a:lnTo>
                  <a:cubicBezTo>
                    <a:pt x="349810" y="30783"/>
                    <a:pt x="324624" y="55970"/>
                    <a:pt x="293841" y="55970"/>
                  </a:cubicBezTo>
                  <a:lnTo>
                    <a:pt x="265856" y="55970"/>
                  </a:lnTo>
                  <a:cubicBezTo>
                    <a:pt x="235073" y="55970"/>
                    <a:pt x="209886" y="30783"/>
                    <a:pt x="209886" y="0"/>
                  </a:cubicBezTo>
                  <a:lnTo>
                    <a:pt x="27985" y="0"/>
                  </a:lnTo>
                  <a:cubicBezTo>
                    <a:pt x="12593" y="0"/>
                    <a:pt x="0" y="12593"/>
                    <a:pt x="0" y="27985"/>
                  </a:cubicBezTo>
                  <a:lnTo>
                    <a:pt x="0" y="363803"/>
                  </a:lnTo>
                  <a:cubicBezTo>
                    <a:pt x="0" y="379194"/>
                    <a:pt x="12593" y="391788"/>
                    <a:pt x="27985" y="391788"/>
                  </a:cubicBezTo>
                  <a:lnTo>
                    <a:pt x="531712" y="391788"/>
                  </a:lnTo>
                  <a:cubicBezTo>
                    <a:pt x="547104" y="391788"/>
                    <a:pt x="559697" y="379194"/>
                    <a:pt x="559697" y="363803"/>
                  </a:cubicBezTo>
                  <a:lnTo>
                    <a:pt x="559697" y="27985"/>
                  </a:lnTo>
                  <a:cubicBezTo>
                    <a:pt x="559697" y="12593"/>
                    <a:pt x="547104" y="0"/>
                    <a:pt x="531712" y="0"/>
                  </a:cubicBezTo>
                  <a:close/>
                </a:path>
              </a:pathLst>
            </a:custGeom>
            <a:grpFill/>
            <a:ln w="6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" name="图形 28" descr="齿轮 纯色填充">
            <a:extLst>
              <a:ext uri="{FF2B5EF4-FFF2-40B4-BE49-F238E27FC236}">
                <a16:creationId xmlns:a16="http://schemas.microsoft.com/office/drawing/2014/main" id="{B15921F4-4CC6-0131-FDA6-1BC577CB903A}"/>
              </a:ext>
            </a:extLst>
          </p:cNvPr>
          <p:cNvGrpSpPr/>
          <p:nvPr/>
        </p:nvGrpSpPr>
        <p:grpSpPr>
          <a:xfrm>
            <a:off x="6906894" y="4372636"/>
            <a:ext cx="621029" cy="751522"/>
            <a:chOff x="6906894" y="4353586"/>
            <a:chExt cx="621029" cy="75152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4D0B897-4900-07D7-CC89-4A7C04A33868}"/>
                </a:ext>
              </a:extLst>
            </p:cNvPr>
            <p:cNvSpPr/>
            <p:nvPr/>
          </p:nvSpPr>
          <p:spPr>
            <a:xfrm>
              <a:off x="7122160" y="4353586"/>
              <a:ext cx="405764" cy="404812"/>
            </a:xfrm>
            <a:custGeom>
              <a:avLst/>
              <a:gdLst>
                <a:gd name="connsiteX0" fmla="*/ 202883 w 405764"/>
                <a:gd name="connsiteY0" fmla="*/ 274320 h 404812"/>
                <a:gd name="connsiteX1" fmla="*/ 131445 w 405764"/>
                <a:gd name="connsiteY1" fmla="*/ 202883 h 404812"/>
                <a:gd name="connsiteX2" fmla="*/ 202883 w 405764"/>
                <a:gd name="connsiteY2" fmla="*/ 131445 h 404812"/>
                <a:gd name="connsiteX3" fmla="*/ 274320 w 405764"/>
                <a:gd name="connsiteY3" fmla="*/ 202883 h 404812"/>
                <a:gd name="connsiteX4" fmla="*/ 202883 w 405764"/>
                <a:gd name="connsiteY4" fmla="*/ 274320 h 404812"/>
                <a:gd name="connsiteX5" fmla="*/ 363855 w 405764"/>
                <a:gd name="connsiteY5" fmla="*/ 158115 h 404812"/>
                <a:gd name="connsiteX6" fmla="*/ 348615 w 405764"/>
                <a:gd name="connsiteY6" fmla="*/ 120968 h 404812"/>
                <a:gd name="connsiteX7" fmla="*/ 363855 w 405764"/>
                <a:gd name="connsiteY7" fmla="*/ 76200 h 404812"/>
                <a:gd name="connsiteX8" fmla="*/ 329565 w 405764"/>
                <a:gd name="connsiteY8" fmla="*/ 41910 h 404812"/>
                <a:gd name="connsiteX9" fmla="*/ 284798 w 405764"/>
                <a:gd name="connsiteY9" fmla="*/ 57150 h 404812"/>
                <a:gd name="connsiteX10" fmla="*/ 247650 w 405764"/>
                <a:gd name="connsiteY10" fmla="*/ 41910 h 404812"/>
                <a:gd name="connsiteX11" fmla="*/ 226695 w 405764"/>
                <a:gd name="connsiteY11" fmla="*/ 0 h 404812"/>
                <a:gd name="connsiteX12" fmla="*/ 179070 w 405764"/>
                <a:gd name="connsiteY12" fmla="*/ 0 h 404812"/>
                <a:gd name="connsiteX13" fmla="*/ 158115 w 405764"/>
                <a:gd name="connsiteY13" fmla="*/ 41910 h 404812"/>
                <a:gd name="connsiteX14" fmla="*/ 120968 w 405764"/>
                <a:gd name="connsiteY14" fmla="*/ 57150 h 404812"/>
                <a:gd name="connsiteX15" fmla="*/ 76200 w 405764"/>
                <a:gd name="connsiteY15" fmla="*/ 41910 h 404812"/>
                <a:gd name="connsiteX16" fmla="*/ 41910 w 405764"/>
                <a:gd name="connsiteY16" fmla="*/ 76200 h 404812"/>
                <a:gd name="connsiteX17" fmla="*/ 57150 w 405764"/>
                <a:gd name="connsiteY17" fmla="*/ 120968 h 404812"/>
                <a:gd name="connsiteX18" fmla="*/ 41910 w 405764"/>
                <a:gd name="connsiteY18" fmla="*/ 158115 h 404812"/>
                <a:gd name="connsiteX19" fmla="*/ 0 w 405764"/>
                <a:gd name="connsiteY19" fmla="*/ 179070 h 404812"/>
                <a:gd name="connsiteX20" fmla="*/ 0 w 405764"/>
                <a:gd name="connsiteY20" fmla="*/ 226695 h 404812"/>
                <a:gd name="connsiteX21" fmla="*/ 41910 w 405764"/>
                <a:gd name="connsiteY21" fmla="*/ 247650 h 404812"/>
                <a:gd name="connsiteX22" fmla="*/ 57150 w 405764"/>
                <a:gd name="connsiteY22" fmla="*/ 284798 h 404812"/>
                <a:gd name="connsiteX23" fmla="*/ 41910 w 405764"/>
                <a:gd name="connsiteY23" fmla="*/ 329565 h 404812"/>
                <a:gd name="connsiteX24" fmla="*/ 75248 w 405764"/>
                <a:gd name="connsiteY24" fmla="*/ 362903 h 404812"/>
                <a:gd name="connsiteX25" fmla="*/ 120015 w 405764"/>
                <a:gd name="connsiteY25" fmla="*/ 347663 h 404812"/>
                <a:gd name="connsiteX26" fmla="*/ 157163 w 405764"/>
                <a:gd name="connsiteY26" fmla="*/ 362903 h 404812"/>
                <a:gd name="connsiteX27" fmla="*/ 178118 w 405764"/>
                <a:gd name="connsiteY27" fmla="*/ 404813 h 404812"/>
                <a:gd name="connsiteX28" fmla="*/ 225743 w 405764"/>
                <a:gd name="connsiteY28" fmla="*/ 404813 h 404812"/>
                <a:gd name="connsiteX29" fmla="*/ 246698 w 405764"/>
                <a:gd name="connsiteY29" fmla="*/ 362903 h 404812"/>
                <a:gd name="connsiteX30" fmla="*/ 283845 w 405764"/>
                <a:gd name="connsiteY30" fmla="*/ 347663 h 404812"/>
                <a:gd name="connsiteX31" fmla="*/ 328613 w 405764"/>
                <a:gd name="connsiteY31" fmla="*/ 362903 h 404812"/>
                <a:gd name="connsiteX32" fmla="*/ 362903 w 405764"/>
                <a:gd name="connsiteY32" fmla="*/ 329565 h 404812"/>
                <a:gd name="connsiteX33" fmla="*/ 347663 w 405764"/>
                <a:gd name="connsiteY33" fmla="*/ 284798 h 404812"/>
                <a:gd name="connsiteX34" fmla="*/ 363855 w 405764"/>
                <a:gd name="connsiteY34" fmla="*/ 247650 h 404812"/>
                <a:gd name="connsiteX35" fmla="*/ 405765 w 405764"/>
                <a:gd name="connsiteY35" fmla="*/ 226695 h 404812"/>
                <a:gd name="connsiteX36" fmla="*/ 405765 w 405764"/>
                <a:gd name="connsiteY36" fmla="*/ 179070 h 404812"/>
                <a:gd name="connsiteX37" fmla="*/ 363855 w 405764"/>
                <a:gd name="connsiteY37" fmla="*/ 158115 h 40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05764" h="404812">
                  <a:moveTo>
                    <a:pt x="202883" y="274320"/>
                  </a:moveTo>
                  <a:cubicBezTo>
                    <a:pt x="162877" y="274320"/>
                    <a:pt x="131445" y="241935"/>
                    <a:pt x="131445" y="202883"/>
                  </a:cubicBezTo>
                  <a:cubicBezTo>
                    <a:pt x="131445" y="163830"/>
                    <a:pt x="163830" y="131445"/>
                    <a:pt x="202883" y="131445"/>
                  </a:cubicBezTo>
                  <a:cubicBezTo>
                    <a:pt x="242888" y="131445"/>
                    <a:pt x="274320" y="163830"/>
                    <a:pt x="274320" y="202883"/>
                  </a:cubicBezTo>
                  <a:cubicBezTo>
                    <a:pt x="274320" y="241935"/>
                    <a:pt x="241935" y="274320"/>
                    <a:pt x="202883" y="274320"/>
                  </a:cubicBezTo>
                  <a:close/>
                  <a:moveTo>
                    <a:pt x="363855" y="158115"/>
                  </a:moveTo>
                  <a:cubicBezTo>
                    <a:pt x="360045" y="144780"/>
                    <a:pt x="355283" y="132398"/>
                    <a:pt x="348615" y="120968"/>
                  </a:cubicBezTo>
                  <a:lnTo>
                    <a:pt x="363855" y="76200"/>
                  </a:lnTo>
                  <a:lnTo>
                    <a:pt x="329565" y="41910"/>
                  </a:lnTo>
                  <a:lnTo>
                    <a:pt x="284798" y="57150"/>
                  </a:lnTo>
                  <a:cubicBezTo>
                    <a:pt x="273367" y="50483"/>
                    <a:pt x="260985" y="45720"/>
                    <a:pt x="247650" y="41910"/>
                  </a:cubicBezTo>
                  <a:lnTo>
                    <a:pt x="226695" y="0"/>
                  </a:lnTo>
                  <a:lnTo>
                    <a:pt x="179070" y="0"/>
                  </a:lnTo>
                  <a:lnTo>
                    <a:pt x="158115" y="41910"/>
                  </a:lnTo>
                  <a:cubicBezTo>
                    <a:pt x="144780" y="45720"/>
                    <a:pt x="132398" y="50483"/>
                    <a:pt x="120968" y="57150"/>
                  </a:cubicBezTo>
                  <a:lnTo>
                    <a:pt x="76200" y="41910"/>
                  </a:lnTo>
                  <a:lnTo>
                    <a:pt x="41910" y="76200"/>
                  </a:lnTo>
                  <a:lnTo>
                    <a:pt x="57150" y="120968"/>
                  </a:lnTo>
                  <a:cubicBezTo>
                    <a:pt x="50482" y="132398"/>
                    <a:pt x="45720" y="144780"/>
                    <a:pt x="41910" y="158115"/>
                  </a:cubicBezTo>
                  <a:lnTo>
                    <a:pt x="0" y="179070"/>
                  </a:lnTo>
                  <a:lnTo>
                    <a:pt x="0" y="226695"/>
                  </a:lnTo>
                  <a:lnTo>
                    <a:pt x="41910" y="247650"/>
                  </a:lnTo>
                  <a:cubicBezTo>
                    <a:pt x="45720" y="260985"/>
                    <a:pt x="50482" y="273368"/>
                    <a:pt x="57150" y="284798"/>
                  </a:cubicBezTo>
                  <a:lnTo>
                    <a:pt x="41910" y="329565"/>
                  </a:lnTo>
                  <a:lnTo>
                    <a:pt x="75248" y="362903"/>
                  </a:lnTo>
                  <a:lnTo>
                    <a:pt x="120015" y="347663"/>
                  </a:lnTo>
                  <a:cubicBezTo>
                    <a:pt x="131445" y="354330"/>
                    <a:pt x="143827" y="359093"/>
                    <a:pt x="157163" y="362903"/>
                  </a:cubicBezTo>
                  <a:lnTo>
                    <a:pt x="178118" y="404813"/>
                  </a:lnTo>
                  <a:lnTo>
                    <a:pt x="225743" y="404813"/>
                  </a:lnTo>
                  <a:lnTo>
                    <a:pt x="246698" y="362903"/>
                  </a:lnTo>
                  <a:cubicBezTo>
                    <a:pt x="260033" y="359093"/>
                    <a:pt x="272415" y="354330"/>
                    <a:pt x="283845" y="347663"/>
                  </a:cubicBezTo>
                  <a:lnTo>
                    <a:pt x="328613" y="362903"/>
                  </a:lnTo>
                  <a:lnTo>
                    <a:pt x="362903" y="329565"/>
                  </a:lnTo>
                  <a:lnTo>
                    <a:pt x="347663" y="284798"/>
                  </a:lnTo>
                  <a:cubicBezTo>
                    <a:pt x="354330" y="273368"/>
                    <a:pt x="360045" y="260033"/>
                    <a:pt x="363855" y="247650"/>
                  </a:cubicBezTo>
                  <a:lnTo>
                    <a:pt x="405765" y="226695"/>
                  </a:lnTo>
                  <a:lnTo>
                    <a:pt x="405765" y="179070"/>
                  </a:lnTo>
                  <a:lnTo>
                    <a:pt x="363855" y="158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834BE9C-77D0-24DF-11A2-6B40D77C90BE}"/>
                </a:ext>
              </a:extLst>
            </p:cNvPr>
            <p:cNvSpPr/>
            <p:nvPr/>
          </p:nvSpPr>
          <p:spPr>
            <a:xfrm>
              <a:off x="6906894" y="4700296"/>
              <a:ext cx="405765" cy="404812"/>
            </a:xfrm>
            <a:custGeom>
              <a:avLst/>
              <a:gdLst>
                <a:gd name="connsiteX0" fmla="*/ 202883 w 405765"/>
                <a:gd name="connsiteY0" fmla="*/ 274320 h 404812"/>
                <a:gd name="connsiteX1" fmla="*/ 131445 w 405765"/>
                <a:gd name="connsiteY1" fmla="*/ 202882 h 404812"/>
                <a:gd name="connsiteX2" fmla="*/ 202883 w 405765"/>
                <a:gd name="connsiteY2" fmla="*/ 131445 h 404812"/>
                <a:gd name="connsiteX3" fmla="*/ 274320 w 405765"/>
                <a:gd name="connsiteY3" fmla="*/ 202882 h 404812"/>
                <a:gd name="connsiteX4" fmla="*/ 202883 w 405765"/>
                <a:gd name="connsiteY4" fmla="*/ 274320 h 404812"/>
                <a:gd name="connsiteX5" fmla="*/ 202883 w 405765"/>
                <a:gd name="connsiteY5" fmla="*/ 274320 h 404812"/>
                <a:gd name="connsiteX6" fmla="*/ 348615 w 405765"/>
                <a:gd name="connsiteY6" fmla="*/ 120967 h 404812"/>
                <a:gd name="connsiteX7" fmla="*/ 363855 w 405765"/>
                <a:gd name="connsiteY7" fmla="*/ 76200 h 404812"/>
                <a:gd name="connsiteX8" fmla="*/ 329565 w 405765"/>
                <a:gd name="connsiteY8" fmla="*/ 41910 h 404812"/>
                <a:gd name="connsiteX9" fmla="*/ 284798 w 405765"/>
                <a:gd name="connsiteY9" fmla="*/ 57150 h 404812"/>
                <a:gd name="connsiteX10" fmla="*/ 247650 w 405765"/>
                <a:gd name="connsiteY10" fmla="*/ 41910 h 404812"/>
                <a:gd name="connsiteX11" fmla="*/ 226695 w 405765"/>
                <a:gd name="connsiteY11" fmla="*/ 0 h 404812"/>
                <a:gd name="connsiteX12" fmla="*/ 179070 w 405765"/>
                <a:gd name="connsiteY12" fmla="*/ 0 h 404812"/>
                <a:gd name="connsiteX13" fmla="*/ 158115 w 405765"/>
                <a:gd name="connsiteY13" fmla="*/ 41910 h 404812"/>
                <a:gd name="connsiteX14" fmla="*/ 120968 w 405765"/>
                <a:gd name="connsiteY14" fmla="*/ 57150 h 404812"/>
                <a:gd name="connsiteX15" fmla="*/ 76200 w 405765"/>
                <a:gd name="connsiteY15" fmla="*/ 41910 h 404812"/>
                <a:gd name="connsiteX16" fmla="*/ 42863 w 405765"/>
                <a:gd name="connsiteY16" fmla="*/ 75247 h 404812"/>
                <a:gd name="connsiteX17" fmla="*/ 57150 w 405765"/>
                <a:gd name="connsiteY17" fmla="*/ 120015 h 404812"/>
                <a:gd name="connsiteX18" fmla="*/ 41910 w 405765"/>
                <a:gd name="connsiteY18" fmla="*/ 157163 h 404812"/>
                <a:gd name="connsiteX19" fmla="*/ 0 w 405765"/>
                <a:gd name="connsiteY19" fmla="*/ 178117 h 404812"/>
                <a:gd name="connsiteX20" fmla="*/ 0 w 405765"/>
                <a:gd name="connsiteY20" fmla="*/ 225742 h 404812"/>
                <a:gd name="connsiteX21" fmla="*/ 41910 w 405765"/>
                <a:gd name="connsiteY21" fmla="*/ 246698 h 404812"/>
                <a:gd name="connsiteX22" fmla="*/ 57150 w 405765"/>
                <a:gd name="connsiteY22" fmla="*/ 283845 h 404812"/>
                <a:gd name="connsiteX23" fmla="*/ 42863 w 405765"/>
                <a:gd name="connsiteY23" fmla="*/ 328613 h 404812"/>
                <a:gd name="connsiteX24" fmla="*/ 76200 w 405765"/>
                <a:gd name="connsiteY24" fmla="*/ 361950 h 404812"/>
                <a:gd name="connsiteX25" fmla="*/ 120968 w 405765"/>
                <a:gd name="connsiteY25" fmla="*/ 347663 h 404812"/>
                <a:gd name="connsiteX26" fmla="*/ 158115 w 405765"/>
                <a:gd name="connsiteY26" fmla="*/ 362903 h 404812"/>
                <a:gd name="connsiteX27" fmla="*/ 179070 w 405765"/>
                <a:gd name="connsiteY27" fmla="*/ 404813 h 404812"/>
                <a:gd name="connsiteX28" fmla="*/ 226695 w 405765"/>
                <a:gd name="connsiteY28" fmla="*/ 404813 h 404812"/>
                <a:gd name="connsiteX29" fmla="*/ 247650 w 405765"/>
                <a:gd name="connsiteY29" fmla="*/ 362903 h 404812"/>
                <a:gd name="connsiteX30" fmla="*/ 284798 w 405765"/>
                <a:gd name="connsiteY30" fmla="*/ 347663 h 404812"/>
                <a:gd name="connsiteX31" fmla="*/ 329565 w 405765"/>
                <a:gd name="connsiteY31" fmla="*/ 362903 h 404812"/>
                <a:gd name="connsiteX32" fmla="*/ 362903 w 405765"/>
                <a:gd name="connsiteY32" fmla="*/ 328613 h 404812"/>
                <a:gd name="connsiteX33" fmla="*/ 348615 w 405765"/>
                <a:gd name="connsiteY33" fmla="*/ 284798 h 404812"/>
                <a:gd name="connsiteX34" fmla="*/ 363855 w 405765"/>
                <a:gd name="connsiteY34" fmla="*/ 247650 h 404812"/>
                <a:gd name="connsiteX35" fmla="*/ 405765 w 405765"/>
                <a:gd name="connsiteY35" fmla="*/ 226695 h 404812"/>
                <a:gd name="connsiteX36" fmla="*/ 405765 w 405765"/>
                <a:gd name="connsiteY36" fmla="*/ 179070 h 404812"/>
                <a:gd name="connsiteX37" fmla="*/ 363855 w 405765"/>
                <a:gd name="connsiteY37" fmla="*/ 158115 h 404812"/>
                <a:gd name="connsiteX38" fmla="*/ 348615 w 405765"/>
                <a:gd name="connsiteY38" fmla="*/ 120967 h 40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05765" h="404812">
                  <a:moveTo>
                    <a:pt x="202883" y="274320"/>
                  </a:moveTo>
                  <a:cubicBezTo>
                    <a:pt x="162878" y="274320"/>
                    <a:pt x="131445" y="241935"/>
                    <a:pt x="131445" y="202882"/>
                  </a:cubicBezTo>
                  <a:cubicBezTo>
                    <a:pt x="131445" y="162877"/>
                    <a:pt x="163830" y="131445"/>
                    <a:pt x="202883" y="131445"/>
                  </a:cubicBezTo>
                  <a:cubicBezTo>
                    <a:pt x="242888" y="131445"/>
                    <a:pt x="274320" y="163830"/>
                    <a:pt x="274320" y="202882"/>
                  </a:cubicBezTo>
                  <a:cubicBezTo>
                    <a:pt x="274320" y="241935"/>
                    <a:pt x="242888" y="274320"/>
                    <a:pt x="202883" y="274320"/>
                  </a:cubicBezTo>
                  <a:lnTo>
                    <a:pt x="202883" y="274320"/>
                  </a:lnTo>
                  <a:close/>
                  <a:moveTo>
                    <a:pt x="348615" y="120967"/>
                  </a:moveTo>
                  <a:lnTo>
                    <a:pt x="363855" y="76200"/>
                  </a:lnTo>
                  <a:lnTo>
                    <a:pt x="329565" y="41910"/>
                  </a:lnTo>
                  <a:lnTo>
                    <a:pt x="284798" y="57150"/>
                  </a:lnTo>
                  <a:cubicBezTo>
                    <a:pt x="273368" y="50482"/>
                    <a:pt x="260033" y="45720"/>
                    <a:pt x="247650" y="41910"/>
                  </a:cubicBezTo>
                  <a:lnTo>
                    <a:pt x="226695" y="0"/>
                  </a:lnTo>
                  <a:lnTo>
                    <a:pt x="179070" y="0"/>
                  </a:lnTo>
                  <a:lnTo>
                    <a:pt x="158115" y="41910"/>
                  </a:lnTo>
                  <a:cubicBezTo>
                    <a:pt x="144780" y="45720"/>
                    <a:pt x="132398" y="50482"/>
                    <a:pt x="120968" y="57150"/>
                  </a:cubicBezTo>
                  <a:lnTo>
                    <a:pt x="76200" y="41910"/>
                  </a:lnTo>
                  <a:lnTo>
                    <a:pt x="42863" y="75247"/>
                  </a:lnTo>
                  <a:lnTo>
                    <a:pt x="57150" y="120015"/>
                  </a:lnTo>
                  <a:cubicBezTo>
                    <a:pt x="50483" y="131445"/>
                    <a:pt x="45720" y="144780"/>
                    <a:pt x="41910" y="157163"/>
                  </a:cubicBezTo>
                  <a:lnTo>
                    <a:pt x="0" y="178117"/>
                  </a:lnTo>
                  <a:lnTo>
                    <a:pt x="0" y="225742"/>
                  </a:lnTo>
                  <a:lnTo>
                    <a:pt x="41910" y="246698"/>
                  </a:lnTo>
                  <a:cubicBezTo>
                    <a:pt x="45720" y="260032"/>
                    <a:pt x="50483" y="272415"/>
                    <a:pt x="57150" y="283845"/>
                  </a:cubicBezTo>
                  <a:lnTo>
                    <a:pt x="42863" y="328613"/>
                  </a:lnTo>
                  <a:lnTo>
                    <a:pt x="76200" y="361950"/>
                  </a:lnTo>
                  <a:lnTo>
                    <a:pt x="120968" y="347663"/>
                  </a:lnTo>
                  <a:cubicBezTo>
                    <a:pt x="132398" y="354330"/>
                    <a:pt x="144780" y="359092"/>
                    <a:pt x="158115" y="362903"/>
                  </a:cubicBezTo>
                  <a:lnTo>
                    <a:pt x="179070" y="404813"/>
                  </a:lnTo>
                  <a:lnTo>
                    <a:pt x="226695" y="404813"/>
                  </a:lnTo>
                  <a:lnTo>
                    <a:pt x="247650" y="362903"/>
                  </a:lnTo>
                  <a:cubicBezTo>
                    <a:pt x="260985" y="359092"/>
                    <a:pt x="273368" y="354330"/>
                    <a:pt x="284798" y="347663"/>
                  </a:cubicBezTo>
                  <a:lnTo>
                    <a:pt x="329565" y="362903"/>
                  </a:lnTo>
                  <a:lnTo>
                    <a:pt x="362903" y="328613"/>
                  </a:lnTo>
                  <a:lnTo>
                    <a:pt x="348615" y="284798"/>
                  </a:lnTo>
                  <a:cubicBezTo>
                    <a:pt x="355283" y="273367"/>
                    <a:pt x="360045" y="260985"/>
                    <a:pt x="363855" y="247650"/>
                  </a:cubicBezTo>
                  <a:lnTo>
                    <a:pt x="405765" y="226695"/>
                  </a:lnTo>
                  <a:lnTo>
                    <a:pt x="405765" y="179070"/>
                  </a:lnTo>
                  <a:lnTo>
                    <a:pt x="363855" y="158115"/>
                  </a:lnTo>
                  <a:cubicBezTo>
                    <a:pt x="360045" y="144780"/>
                    <a:pt x="355283" y="132397"/>
                    <a:pt x="348615" y="1209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图形 30" descr="红心 纯色填充">
            <a:extLst>
              <a:ext uri="{FF2B5EF4-FFF2-40B4-BE49-F238E27FC236}">
                <a16:creationId xmlns:a16="http://schemas.microsoft.com/office/drawing/2014/main" id="{9BF360F5-1E31-751F-AB75-0EF1AFD62A76}"/>
              </a:ext>
            </a:extLst>
          </p:cNvPr>
          <p:cNvSpPr/>
          <p:nvPr/>
        </p:nvSpPr>
        <p:spPr>
          <a:xfrm>
            <a:off x="4663475" y="2233915"/>
            <a:ext cx="647700" cy="613696"/>
          </a:xfrm>
          <a:custGeom>
            <a:avLst/>
            <a:gdLst>
              <a:gd name="connsiteX0" fmla="*/ 323850 w 647700"/>
              <a:gd name="connsiteY0" fmla="*/ 127922 h 613696"/>
              <a:gd name="connsiteX1" fmla="*/ 0 w 647700"/>
              <a:gd name="connsiteY1" fmla="*/ 166022 h 613696"/>
              <a:gd name="connsiteX2" fmla="*/ 323850 w 647700"/>
              <a:gd name="connsiteY2" fmla="*/ 613697 h 613696"/>
              <a:gd name="connsiteX3" fmla="*/ 647700 w 647700"/>
              <a:gd name="connsiteY3" fmla="*/ 166022 h 613696"/>
              <a:gd name="connsiteX4" fmla="*/ 323850 w 647700"/>
              <a:gd name="connsiteY4" fmla="*/ 127922 h 61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" h="613696">
                <a:moveTo>
                  <a:pt x="323850" y="127922"/>
                </a:moveTo>
                <a:cubicBezTo>
                  <a:pt x="203835" y="-110203"/>
                  <a:pt x="0" y="32672"/>
                  <a:pt x="0" y="166022"/>
                </a:cubicBezTo>
                <a:cubicBezTo>
                  <a:pt x="0" y="366047"/>
                  <a:pt x="323850" y="613697"/>
                  <a:pt x="323850" y="613697"/>
                </a:cubicBezTo>
                <a:cubicBezTo>
                  <a:pt x="323850" y="613697"/>
                  <a:pt x="647700" y="366047"/>
                  <a:pt x="647700" y="166022"/>
                </a:cubicBezTo>
                <a:cubicBezTo>
                  <a:pt x="647700" y="32672"/>
                  <a:pt x="443865" y="-110203"/>
                  <a:pt x="323850" y="12792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987BD6E-37F6-7251-C63E-ED13A7C5B931}"/>
              </a:ext>
            </a:extLst>
          </p:cNvPr>
          <p:cNvGrpSpPr/>
          <p:nvPr/>
        </p:nvGrpSpPr>
        <p:grpSpPr>
          <a:xfrm>
            <a:off x="4728017" y="4327773"/>
            <a:ext cx="595312" cy="762000"/>
            <a:chOff x="4708967" y="4346823"/>
            <a:chExt cx="595312" cy="76200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1ADB422-A923-C39B-CC10-2BEFA9BE3716}"/>
                </a:ext>
              </a:extLst>
            </p:cNvPr>
            <p:cNvSpPr/>
            <p:nvPr/>
          </p:nvSpPr>
          <p:spPr>
            <a:xfrm>
              <a:off x="4708967" y="4632573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2F95D52-6C52-24FF-5380-73C5DC2EC013}"/>
                </a:ext>
              </a:extLst>
            </p:cNvPr>
            <p:cNvSpPr/>
            <p:nvPr/>
          </p:nvSpPr>
          <p:spPr>
            <a:xfrm>
              <a:off x="4900419" y="4346823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E41D249-6BB7-D091-1132-A67628E4AAFB}"/>
                </a:ext>
              </a:extLst>
            </p:cNvPr>
            <p:cNvSpPr/>
            <p:nvPr/>
          </p:nvSpPr>
          <p:spPr>
            <a:xfrm>
              <a:off x="5004242" y="4402068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296B283-7C5D-A0AE-ABEB-AE44E7629DB1}"/>
                </a:ext>
              </a:extLst>
            </p:cNvPr>
            <p:cNvSpPr/>
            <p:nvPr/>
          </p:nvSpPr>
          <p:spPr>
            <a:xfrm>
              <a:off x="4805170" y="4401115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39661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1101F32-28E3-1911-8D6A-0165A25F4DE6}"/>
              </a:ext>
            </a:extLst>
          </p:cNvPr>
          <p:cNvSpPr txBox="1"/>
          <p:nvPr/>
        </p:nvSpPr>
        <p:spPr>
          <a:xfrm>
            <a:off x="286580" y="164066"/>
            <a:ext cx="930063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4800" dirty="0"/>
              <a:t>03</a:t>
            </a:r>
            <a:endParaRPr lang="zh-CN" altLang="en-US" sz="4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83990E-3B18-0BA5-75FB-908D15CC2A92}"/>
              </a:ext>
            </a:extLst>
          </p:cNvPr>
          <p:cNvGrpSpPr/>
          <p:nvPr/>
        </p:nvGrpSpPr>
        <p:grpSpPr>
          <a:xfrm>
            <a:off x="1015835" y="-223169"/>
            <a:ext cx="3221678" cy="1062199"/>
            <a:chOff x="2287696" y="1794227"/>
            <a:chExt cx="3221678" cy="1062199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9283B96-7F1D-3EB3-02A0-942BDC10593E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4747A7-65C5-DA9E-92D1-774847C8B479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FFF07E75-F7B9-234C-9249-852D51E1049D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7923E3-8259-EA69-1E68-02076AC98EF0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Google Shape;4055;p58">
            <a:extLst>
              <a:ext uri="{FF2B5EF4-FFF2-40B4-BE49-F238E27FC236}">
                <a16:creationId xmlns:a16="http://schemas.microsoft.com/office/drawing/2014/main" id="{8D093E3C-FD96-D924-2B44-A57CCD4E2479}"/>
              </a:ext>
            </a:extLst>
          </p:cNvPr>
          <p:cNvSpPr/>
          <p:nvPr/>
        </p:nvSpPr>
        <p:spPr>
          <a:xfrm>
            <a:off x="6096000" y="1999487"/>
            <a:ext cx="1782976" cy="1956512"/>
          </a:xfrm>
          <a:custGeom>
            <a:avLst/>
            <a:gdLst/>
            <a:ahLst/>
            <a:cxnLst/>
            <a:rect l="l" t="t" r="r" b="b"/>
            <a:pathLst>
              <a:path w="43790" h="48052" extrusionOk="0">
                <a:moveTo>
                  <a:pt x="1" y="0"/>
                </a:moveTo>
                <a:lnTo>
                  <a:pt x="1" y="7910"/>
                </a:lnTo>
                <a:lnTo>
                  <a:pt x="383" y="7761"/>
                </a:lnTo>
                <a:lnTo>
                  <a:pt x="764" y="7655"/>
                </a:lnTo>
                <a:lnTo>
                  <a:pt x="1167" y="7591"/>
                </a:lnTo>
                <a:lnTo>
                  <a:pt x="1570" y="7570"/>
                </a:lnTo>
                <a:lnTo>
                  <a:pt x="1952" y="7591"/>
                </a:lnTo>
                <a:lnTo>
                  <a:pt x="2333" y="7634"/>
                </a:lnTo>
                <a:lnTo>
                  <a:pt x="2694" y="7740"/>
                </a:lnTo>
                <a:lnTo>
                  <a:pt x="3054" y="7867"/>
                </a:lnTo>
                <a:lnTo>
                  <a:pt x="3372" y="8016"/>
                </a:lnTo>
                <a:lnTo>
                  <a:pt x="3691" y="8206"/>
                </a:lnTo>
                <a:lnTo>
                  <a:pt x="3987" y="8440"/>
                </a:lnTo>
                <a:lnTo>
                  <a:pt x="4263" y="8673"/>
                </a:lnTo>
                <a:lnTo>
                  <a:pt x="4496" y="8949"/>
                </a:lnTo>
                <a:lnTo>
                  <a:pt x="4708" y="9245"/>
                </a:lnTo>
                <a:lnTo>
                  <a:pt x="4899" y="9542"/>
                </a:lnTo>
                <a:lnTo>
                  <a:pt x="5069" y="9882"/>
                </a:lnTo>
                <a:lnTo>
                  <a:pt x="5196" y="10221"/>
                </a:lnTo>
                <a:lnTo>
                  <a:pt x="5281" y="10603"/>
                </a:lnTo>
                <a:lnTo>
                  <a:pt x="5345" y="10963"/>
                </a:lnTo>
                <a:lnTo>
                  <a:pt x="5366" y="11366"/>
                </a:lnTo>
                <a:lnTo>
                  <a:pt x="5345" y="11748"/>
                </a:lnTo>
                <a:lnTo>
                  <a:pt x="5281" y="12129"/>
                </a:lnTo>
                <a:lnTo>
                  <a:pt x="5196" y="12490"/>
                </a:lnTo>
                <a:lnTo>
                  <a:pt x="5069" y="12829"/>
                </a:lnTo>
                <a:lnTo>
                  <a:pt x="4899" y="13168"/>
                </a:lnTo>
                <a:lnTo>
                  <a:pt x="4708" y="13465"/>
                </a:lnTo>
                <a:lnTo>
                  <a:pt x="4496" y="13762"/>
                </a:lnTo>
                <a:lnTo>
                  <a:pt x="4263" y="14038"/>
                </a:lnTo>
                <a:lnTo>
                  <a:pt x="3987" y="14271"/>
                </a:lnTo>
                <a:lnTo>
                  <a:pt x="3691" y="14504"/>
                </a:lnTo>
                <a:lnTo>
                  <a:pt x="3372" y="14695"/>
                </a:lnTo>
                <a:lnTo>
                  <a:pt x="3054" y="14844"/>
                </a:lnTo>
                <a:lnTo>
                  <a:pt x="2694" y="14971"/>
                </a:lnTo>
                <a:lnTo>
                  <a:pt x="2333" y="15077"/>
                </a:lnTo>
                <a:lnTo>
                  <a:pt x="1952" y="15119"/>
                </a:lnTo>
                <a:lnTo>
                  <a:pt x="1570" y="15141"/>
                </a:lnTo>
                <a:lnTo>
                  <a:pt x="1167" y="15119"/>
                </a:lnTo>
                <a:lnTo>
                  <a:pt x="764" y="15056"/>
                </a:lnTo>
                <a:lnTo>
                  <a:pt x="383" y="14950"/>
                </a:lnTo>
                <a:lnTo>
                  <a:pt x="1" y="14801"/>
                </a:lnTo>
                <a:lnTo>
                  <a:pt x="1" y="21651"/>
                </a:lnTo>
                <a:lnTo>
                  <a:pt x="531" y="21651"/>
                </a:lnTo>
                <a:lnTo>
                  <a:pt x="1061" y="21672"/>
                </a:lnTo>
                <a:lnTo>
                  <a:pt x="1591" y="21693"/>
                </a:lnTo>
                <a:lnTo>
                  <a:pt x="2121" y="21735"/>
                </a:lnTo>
                <a:lnTo>
                  <a:pt x="2651" y="21799"/>
                </a:lnTo>
                <a:lnTo>
                  <a:pt x="3182" y="21863"/>
                </a:lnTo>
                <a:lnTo>
                  <a:pt x="3712" y="21926"/>
                </a:lnTo>
                <a:lnTo>
                  <a:pt x="4242" y="22032"/>
                </a:lnTo>
                <a:lnTo>
                  <a:pt x="4772" y="22138"/>
                </a:lnTo>
                <a:lnTo>
                  <a:pt x="5302" y="22244"/>
                </a:lnTo>
                <a:lnTo>
                  <a:pt x="5811" y="22372"/>
                </a:lnTo>
                <a:lnTo>
                  <a:pt x="6341" y="22520"/>
                </a:lnTo>
                <a:lnTo>
                  <a:pt x="6850" y="22668"/>
                </a:lnTo>
                <a:lnTo>
                  <a:pt x="7359" y="22838"/>
                </a:lnTo>
                <a:lnTo>
                  <a:pt x="7868" y="23029"/>
                </a:lnTo>
                <a:lnTo>
                  <a:pt x="8377" y="23220"/>
                </a:lnTo>
                <a:lnTo>
                  <a:pt x="8865" y="23432"/>
                </a:lnTo>
                <a:lnTo>
                  <a:pt x="9374" y="23644"/>
                </a:lnTo>
                <a:lnTo>
                  <a:pt x="9861" y="23877"/>
                </a:lnTo>
                <a:lnTo>
                  <a:pt x="10349" y="24132"/>
                </a:lnTo>
                <a:lnTo>
                  <a:pt x="10837" y="24386"/>
                </a:lnTo>
                <a:lnTo>
                  <a:pt x="11303" y="24662"/>
                </a:lnTo>
                <a:lnTo>
                  <a:pt x="11770" y="24937"/>
                </a:lnTo>
                <a:lnTo>
                  <a:pt x="12236" y="25234"/>
                </a:lnTo>
                <a:lnTo>
                  <a:pt x="12703" y="25552"/>
                </a:lnTo>
                <a:lnTo>
                  <a:pt x="13169" y="25870"/>
                </a:lnTo>
                <a:lnTo>
                  <a:pt x="13615" y="26210"/>
                </a:lnTo>
                <a:lnTo>
                  <a:pt x="14039" y="26549"/>
                </a:lnTo>
                <a:lnTo>
                  <a:pt x="14484" y="26909"/>
                </a:lnTo>
                <a:lnTo>
                  <a:pt x="14908" y="27291"/>
                </a:lnTo>
                <a:lnTo>
                  <a:pt x="15332" y="27673"/>
                </a:lnTo>
                <a:lnTo>
                  <a:pt x="15735" y="28076"/>
                </a:lnTo>
                <a:lnTo>
                  <a:pt x="16117" y="28457"/>
                </a:lnTo>
                <a:lnTo>
                  <a:pt x="16477" y="28860"/>
                </a:lnTo>
                <a:lnTo>
                  <a:pt x="17156" y="29645"/>
                </a:lnTo>
                <a:lnTo>
                  <a:pt x="17813" y="30472"/>
                </a:lnTo>
                <a:lnTo>
                  <a:pt x="18407" y="31320"/>
                </a:lnTo>
                <a:lnTo>
                  <a:pt x="18979" y="32190"/>
                </a:lnTo>
                <a:lnTo>
                  <a:pt x="19488" y="33080"/>
                </a:lnTo>
                <a:lnTo>
                  <a:pt x="19955" y="33992"/>
                </a:lnTo>
                <a:lnTo>
                  <a:pt x="20379" y="34904"/>
                </a:lnTo>
                <a:lnTo>
                  <a:pt x="20761" y="35837"/>
                </a:lnTo>
                <a:lnTo>
                  <a:pt x="21079" y="36791"/>
                </a:lnTo>
                <a:lnTo>
                  <a:pt x="21376" y="37745"/>
                </a:lnTo>
                <a:lnTo>
                  <a:pt x="21609" y="38721"/>
                </a:lnTo>
                <a:lnTo>
                  <a:pt x="21821" y="39696"/>
                </a:lnTo>
                <a:lnTo>
                  <a:pt x="21969" y="40693"/>
                </a:lnTo>
                <a:lnTo>
                  <a:pt x="22075" y="41689"/>
                </a:lnTo>
                <a:lnTo>
                  <a:pt x="22139" y="42665"/>
                </a:lnTo>
                <a:lnTo>
                  <a:pt x="30239" y="42665"/>
                </a:lnTo>
                <a:lnTo>
                  <a:pt x="29879" y="43216"/>
                </a:lnTo>
                <a:lnTo>
                  <a:pt x="29773" y="43407"/>
                </a:lnTo>
                <a:lnTo>
                  <a:pt x="29667" y="43619"/>
                </a:lnTo>
                <a:lnTo>
                  <a:pt x="29561" y="43831"/>
                </a:lnTo>
                <a:lnTo>
                  <a:pt x="29497" y="44043"/>
                </a:lnTo>
                <a:lnTo>
                  <a:pt x="29434" y="44255"/>
                </a:lnTo>
                <a:lnTo>
                  <a:pt x="29391" y="44489"/>
                </a:lnTo>
                <a:lnTo>
                  <a:pt x="29370" y="44722"/>
                </a:lnTo>
                <a:lnTo>
                  <a:pt x="29349" y="44934"/>
                </a:lnTo>
                <a:lnTo>
                  <a:pt x="29370" y="45252"/>
                </a:lnTo>
                <a:lnTo>
                  <a:pt x="29412" y="45570"/>
                </a:lnTo>
                <a:lnTo>
                  <a:pt x="29497" y="45867"/>
                </a:lnTo>
                <a:lnTo>
                  <a:pt x="29603" y="46143"/>
                </a:lnTo>
                <a:lnTo>
                  <a:pt x="29730" y="46418"/>
                </a:lnTo>
                <a:lnTo>
                  <a:pt x="29879" y="46673"/>
                </a:lnTo>
                <a:lnTo>
                  <a:pt x="30070" y="46906"/>
                </a:lnTo>
                <a:lnTo>
                  <a:pt x="30261" y="47139"/>
                </a:lnTo>
                <a:lnTo>
                  <a:pt x="30494" y="47330"/>
                </a:lnTo>
                <a:lnTo>
                  <a:pt x="30727" y="47521"/>
                </a:lnTo>
                <a:lnTo>
                  <a:pt x="30982" y="47669"/>
                </a:lnTo>
                <a:lnTo>
                  <a:pt x="31257" y="47797"/>
                </a:lnTo>
                <a:lnTo>
                  <a:pt x="31533" y="47903"/>
                </a:lnTo>
                <a:lnTo>
                  <a:pt x="31830" y="47987"/>
                </a:lnTo>
                <a:lnTo>
                  <a:pt x="32148" y="48030"/>
                </a:lnTo>
                <a:lnTo>
                  <a:pt x="32466" y="48051"/>
                </a:lnTo>
                <a:lnTo>
                  <a:pt x="32763" y="48030"/>
                </a:lnTo>
                <a:lnTo>
                  <a:pt x="33081" y="47987"/>
                </a:lnTo>
                <a:lnTo>
                  <a:pt x="33378" y="47903"/>
                </a:lnTo>
                <a:lnTo>
                  <a:pt x="33653" y="47797"/>
                </a:lnTo>
                <a:lnTo>
                  <a:pt x="33929" y="47669"/>
                </a:lnTo>
                <a:lnTo>
                  <a:pt x="34184" y="47521"/>
                </a:lnTo>
                <a:lnTo>
                  <a:pt x="34417" y="47330"/>
                </a:lnTo>
                <a:lnTo>
                  <a:pt x="34650" y="47139"/>
                </a:lnTo>
                <a:lnTo>
                  <a:pt x="34841" y="46906"/>
                </a:lnTo>
                <a:lnTo>
                  <a:pt x="35032" y="46673"/>
                </a:lnTo>
                <a:lnTo>
                  <a:pt x="35180" y="46418"/>
                </a:lnTo>
                <a:lnTo>
                  <a:pt x="35307" y="46143"/>
                </a:lnTo>
                <a:lnTo>
                  <a:pt x="35413" y="45867"/>
                </a:lnTo>
                <a:lnTo>
                  <a:pt x="35498" y="45570"/>
                </a:lnTo>
                <a:lnTo>
                  <a:pt x="35541" y="45252"/>
                </a:lnTo>
                <a:lnTo>
                  <a:pt x="35562" y="44934"/>
                </a:lnTo>
                <a:lnTo>
                  <a:pt x="35541" y="44722"/>
                </a:lnTo>
                <a:lnTo>
                  <a:pt x="35519" y="44489"/>
                </a:lnTo>
                <a:lnTo>
                  <a:pt x="35477" y="44255"/>
                </a:lnTo>
                <a:lnTo>
                  <a:pt x="35413" y="44043"/>
                </a:lnTo>
                <a:lnTo>
                  <a:pt x="35350" y="43831"/>
                </a:lnTo>
                <a:lnTo>
                  <a:pt x="35265" y="43619"/>
                </a:lnTo>
                <a:lnTo>
                  <a:pt x="35159" y="43407"/>
                </a:lnTo>
                <a:lnTo>
                  <a:pt x="35032" y="43216"/>
                </a:lnTo>
                <a:lnTo>
                  <a:pt x="34671" y="42665"/>
                </a:lnTo>
                <a:lnTo>
                  <a:pt x="43790" y="42665"/>
                </a:lnTo>
                <a:lnTo>
                  <a:pt x="43768" y="41668"/>
                </a:lnTo>
                <a:lnTo>
                  <a:pt x="43705" y="40650"/>
                </a:lnTo>
                <a:lnTo>
                  <a:pt x="43620" y="39633"/>
                </a:lnTo>
                <a:lnTo>
                  <a:pt x="43514" y="38615"/>
                </a:lnTo>
                <a:lnTo>
                  <a:pt x="43387" y="37597"/>
                </a:lnTo>
                <a:lnTo>
                  <a:pt x="43238" y="36600"/>
                </a:lnTo>
                <a:lnTo>
                  <a:pt x="43069" y="35582"/>
                </a:lnTo>
                <a:lnTo>
                  <a:pt x="42878" y="34586"/>
                </a:lnTo>
                <a:lnTo>
                  <a:pt x="42644" y="33589"/>
                </a:lnTo>
                <a:lnTo>
                  <a:pt x="42411" y="32592"/>
                </a:lnTo>
                <a:lnTo>
                  <a:pt x="42136" y="31617"/>
                </a:lnTo>
                <a:lnTo>
                  <a:pt x="41839" y="30620"/>
                </a:lnTo>
                <a:lnTo>
                  <a:pt x="41521" y="29645"/>
                </a:lnTo>
                <a:lnTo>
                  <a:pt x="41181" y="28669"/>
                </a:lnTo>
                <a:lnTo>
                  <a:pt x="40821" y="27715"/>
                </a:lnTo>
                <a:lnTo>
                  <a:pt x="40439" y="26761"/>
                </a:lnTo>
                <a:lnTo>
                  <a:pt x="40036" y="25807"/>
                </a:lnTo>
                <a:lnTo>
                  <a:pt x="39591" y="24874"/>
                </a:lnTo>
                <a:lnTo>
                  <a:pt x="39146" y="23941"/>
                </a:lnTo>
                <a:lnTo>
                  <a:pt x="38658" y="23008"/>
                </a:lnTo>
                <a:lnTo>
                  <a:pt x="38149" y="22096"/>
                </a:lnTo>
                <a:lnTo>
                  <a:pt x="37619" y="21184"/>
                </a:lnTo>
                <a:lnTo>
                  <a:pt x="37067" y="20293"/>
                </a:lnTo>
                <a:lnTo>
                  <a:pt x="36495" y="19403"/>
                </a:lnTo>
                <a:lnTo>
                  <a:pt x="35901" y="18533"/>
                </a:lnTo>
                <a:lnTo>
                  <a:pt x="35286" y="17664"/>
                </a:lnTo>
                <a:lnTo>
                  <a:pt x="34629" y="16816"/>
                </a:lnTo>
                <a:lnTo>
                  <a:pt x="33972" y="15989"/>
                </a:lnTo>
                <a:lnTo>
                  <a:pt x="33272" y="15162"/>
                </a:lnTo>
                <a:lnTo>
                  <a:pt x="32551" y="14356"/>
                </a:lnTo>
                <a:lnTo>
                  <a:pt x="31809" y="13550"/>
                </a:lnTo>
                <a:lnTo>
                  <a:pt x="31045" y="12766"/>
                </a:lnTo>
                <a:lnTo>
                  <a:pt x="30239" y="11981"/>
                </a:lnTo>
                <a:lnTo>
                  <a:pt x="29412" y="11218"/>
                </a:lnTo>
                <a:lnTo>
                  <a:pt x="28564" y="10475"/>
                </a:lnTo>
                <a:lnTo>
                  <a:pt x="27716" y="9754"/>
                </a:lnTo>
                <a:lnTo>
                  <a:pt x="26847" y="9055"/>
                </a:lnTo>
                <a:lnTo>
                  <a:pt x="25956" y="8397"/>
                </a:lnTo>
                <a:lnTo>
                  <a:pt x="25065" y="7761"/>
                </a:lnTo>
                <a:lnTo>
                  <a:pt x="24154" y="7146"/>
                </a:lnTo>
                <a:lnTo>
                  <a:pt x="23242" y="6552"/>
                </a:lnTo>
                <a:lnTo>
                  <a:pt x="22309" y="6001"/>
                </a:lnTo>
                <a:lnTo>
                  <a:pt x="21376" y="5450"/>
                </a:lnTo>
                <a:lnTo>
                  <a:pt x="20421" y="4941"/>
                </a:lnTo>
                <a:lnTo>
                  <a:pt x="19467" y="4453"/>
                </a:lnTo>
                <a:lnTo>
                  <a:pt x="18492" y="3987"/>
                </a:lnTo>
                <a:lnTo>
                  <a:pt x="17516" y="3562"/>
                </a:lnTo>
                <a:lnTo>
                  <a:pt x="16520" y="3138"/>
                </a:lnTo>
                <a:lnTo>
                  <a:pt x="15523" y="2757"/>
                </a:lnTo>
                <a:lnTo>
                  <a:pt x="14526" y="2396"/>
                </a:lnTo>
                <a:lnTo>
                  <a:pt x="13509" y="2057"/>
                </a:lnTo>
                <a:lnTo>
                  <a:pt x="12491" y="1760"/>
                </a:lnTo>
                <a:lnTo>
                  <a:pt x="11473" y="1463"/>
                </a:lnTo>
                <a:lnTo>
                  <a:pt x="10455" y="1209"/>
                </a:lnTo>
                <a:lnTo>
                  <a:pt x="9416" y="975"/>
                </a:lnTo>
                <a:lnTo>
                  <a:pt x="8377" y="763"/>
                </a:lnTo>
                <a:lnTo>
                  <a:pt x="7338" y="573"/>
                </a:lnTo>
                <a:lnTo>
                  <a:pt x="6299" y="424"/>
                </a:lnTo>
                <a:lnTo>
                  <a:pt x="5260" y="297"/>
                </a:lnTo>
                <a:lnTo>
                  <a:pt x="4199" y="191"/>
                </a:lnTo>
                <a:lnTo>
                  <a:pt x="3160" y="106"/>
                </a:lnTo>
                <a:lnTo>
                  <a:pt x="2100" y="42"/>
                </a:lnTo>
                <a:lnTo>
                  <a:pt x="1061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108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Google Shape;4056;p58">
            <a:extLst>
              <a:ext uri="{FF2B5EF4-FFF2-40B4-BE49-F238E27FC236}">
                <a16:creationId xmlns:a16="http://schemas.microsoft.com/office/drawing/2014/main" id="{1BBF4607-E884-1E01-C37D-EB51B02266CD}"/>
              </a:ext>
            </a:extLst>
          </p:cNvPr>
          <p:cNvSpPr/>
          <p:nvPr/>
        </p:nvSpPr>
        <p:spPr>
          <a:xfrm>
            <a:off x="4330444" y="2000343"/>
            <a:ext cx="1955614" cy="1782937"/>
          </a:xfrm>
          <a:custGeom>
            <a:avLst/>
            <a:gdLst/>
            <a:ahLst/>
            <a:cxnLst/>
            <a:rect l="l" t="t" r="r" b="b"/>
            <a:pathLst>
              <a:path w="48030" h="43789" extrusionOk="0">
                <a:moveTo>
                  <a:pt x="42665" y="0"/>
                </a:moveTo>
                <a:lnTo>
                  <a:pt x="41647" y="21"/>
                </a:lnTo>
                <a:lnTo>
                  <a:pt x="40629" y="85"/>
                </a:lnTo>
                <a:lnTo>
                  <a:pt x="39633" y="170"/>
                </a:lnTo>
                <a:lnTo>
                  <a:pt x="38615" y="276"/>
                </a:lnTo>
                <a:lnTo>
                  <a:pt x="37597" y="403"/>
                </a:lnTo>
                <a:lnTo>
                  <a:pt x="36600" y="552"/>
                </a:lnTo>
                <a:lnTo>
                  <a:pt x="35583" y="721"/>
                </a:lnTo>
                <a:lnTo>
                  <a:pt x="34586" y="912"/>
                </a:lnTo>
                <a:lnTo>
                  <a:pt x="33589" y="1145"/>
                </a:lnTo>
                <a:lnTo>
                  <a:pt x="32593" y="1379"/>
                </a:lnTo>
                <a:lnTo>
                  <a:pt x="31596" y="1654"/>
                </a:lnTo>
                <a:lnTo>
                  <a:pt x="30621" y="1951"/>
                </a:lnTo>
                <a:lnTo>
                  <a:pt x="29645" y="2269"/>
                </a:lnTo>
                <a:lnTo>
                  <a:pt x="28670" y="2608"/>
                </a:lnTo>
                <a:lnTo>
                  <a:pt x="27715" y="2969"/>
                </a:lnTo>
                <a:lnTo>
                  <a:pt x="26761" y="3351"/>
                </a:lnTo>
                <a:lnTo>
                  <a:pt x="25807" y="3754"/>
                </a:lnTo>
                <a:lnTo>
                  <a:pt x="24853" y="4199"/>
                </a:lnTo>
                <a:lnTo>
                  <a:pt x="23920" y="4644"/>
                </a:lnTo>
                <a:lnTo>
                  <a:pt x="23008" y="5132"/>
                </a:lnTo>
                <a:lnTo>
                  <a:pt x="22096" y="5641"/>
                </a:lnTo>
                <a:lnTo>
                  <a:pt x="21184" y="6171"/>
                </a:lnTo>
                <a:lnTo>
                  <a:pt x="20294" y="6722"/>
                </a:lnTo>
                <a:lnTo>
                  <a:pt x="19403" y="7295"/>
                </a:lnTo>
                <a:lnTo>
                  <a:pt x="18534" y="7889"/>
                </a:lnTo>
                <a:lnTo>
                  <a:pt x="17664" y="8504"/>
                </a:lnTo>
                <a:lnTo>
                  <a:pt x="16816" y="9161"/>
                </a:lnTo>
                <a:lnTo>
                  <a:pt x="15968" y="9818"/>
                </a:lnTo>
                <a:lnTo>
                  <a:pt x="15162" y="10518"/>
                </a:lnTo>
                <a:lnTo>
                  <a:pt x="14335" y="11239"/>
                </a:lnTo>
                <a:lnTo>
                  <a:pt x="13550" y="11981"/>
                </a:lnTo>
                <a:lnTo>
                  <a:pt x="12766" y="12745"/>
                </a:lnTo>
                <a:lnTo>
                  <a:pt x="11960" y="13550"/>
                </a:lnTo>
                <a:lnTo>
                  <a:pt x="11197" y="14377"/>
                </a:lnTo>
                <a:lnTo>
                  <a:pt x="10454" y="15226"/>
                </a:lnTo>
                <a:lnTo>
                  <a:pt x="9755" y="16074"/>
                </a:lnTo>
                <a:lnTo>
                  <a:pt x="9055" y="16943"/>
                </a:lnTo>
                <a:lnTo>
                  <a:pt x="8398" y="17834"/>
                </a:lnTo>
                <a:lnTo>
                  <a:pt x="7761" y="18724"/>
                </a:lnTo>
                <a:lnTo>
                  <a:pt x="7146" y="19636"/>
                </a:lnTo>
                <a:lnTo>
                  <a:pt x="6553" y="20548"/>
                </a:lnTo>
                <a:lnTo>
                  <a:pt x="6001" y="21481"/>
                </a:lnTo>
                <a:lnTo>
                  <a:pt x="5450" y="22414"/>
                </a:lnTo>
                <a:lnTo>
                  <a:pt x="4941" y="23368"/>
                </a:lnTo>
                <a:lnTo>
                  <a:pt x="4453" y="24344"/>
                </a:lnTo>
                <a:lnTo>
                  <a:pt x="3987" y="25298"/>
                </a:lnTo>
                <a:lnTo>
                  <a:pt x="3563" y="26273"/>
                </a:lnTo>
                <a:lnTo>
                  <a:pt x="3139" y="27270"/>
                </a:lnTo>
                <a:lnTo>
                  <a:pt x="2757" y="28267"/>
                </a:lnTo>
                <a:lnTo>
                  <a:pt x="2396" y="29263"/>
                </a:lnTo>
                <a:lnTo>
                  <a:pt x="2057" y="30281"/>
                </a:lnTo>
                <a:lnTo>
                  <a:pt x="1760" y="31299"/>
                </a:lnTo>
                <a:lnTo>
                  <a:pt x="1463" y="32317"/>
                </a:lnTo>
                <a:lnTo>
                  <a:pt x="1209" y="33335"/>
                </a:lnTo>
                <a:lnTo>
                  <a:pt x="976" y="34374"/>
                </a:lnTo>
                <a:lnTo>
                  <a:pt x="764" y="35413"/>
                </a:lnTo>
                <a:lnTo>
                  <a:pt x="573" y="36452"/>
                </a:lnTo>
                <a:lnTo>
                  <a:pt x="424" y="37491"/>
                </a:lnTo>
                <a:lnTo>
                  <a:pt x="276" y="38530"/>
                </a:lnTo>
                <a:lnTo>
                  <a:pt x="170" y="39590"/>
                </a:lnTo>
                <a:lnTo>
                  <a:pt x="85" y="40629"/>
                </a:lnTo>
                <a:lnTo>
                  <a:pt x="43" y="41690"/>
                </a:lnTo>
                <a:lnTo>
                  <a:pt x="0" y="42750"/>
                </a:lnTo>
                <a:lnTo>
                  <a:pt x="0" y="43789"/>
                </a:lnTo>
                <a:lnTo>
                  <a:pt x="7910" y="43789"/>
                </a:lnTo>
                <a:lnTo>
                  <a:pt x="7761" y="43407"/>
                </a:lnTo>
                <a:lnTo>
                  <a:pt x="7655" y="43026"/>
                </a:lnTo>
                <a:lnTo>
                  <a:pt x="7592" y="42623"/>
                </a:lnTo>
                <a:lnTo>
                  <a:pt x="7570" y="42220"/>
                </a:lnTo>
                <a:lnTo>
                  <a:pt x="7592" y="41838"/>
                </a:lnTo>
                <a:lnTo>
                  <a:pt x="7634" y="41456"/>
                </a:lnTo>
                <a:lnTo>
                  <a:pt x="7740" y="41096"/>
                </a:lnTo>
                <a:lnTo>
                  <a:pt x="7867" y="40735"/>
                </a:lnTo>
                <a:lnTo>
                  <a:pt x="8016" y="40417"/>
                </a:lnTo>
                <a:lnTo>
                  <a:pt x="8207" y="40099"/>
                </a:lnTo>
                <a:lnTo>
                  <a:pt x="8419" y="39802"/>
                </a:lnTo>
                <a:lnTo>
                  <a:pt x="8673" y="39548"/>
                </a:lnTo>
                <a:lnTo>
                  <a:pt x="8949" y="39293"/>
                </a:lnTo>
                <a:lnTo>
                  <a:pt x="9225" y="39081"/>
                </a:lnTo>
                <a:lnTo>
                  <a:pt x="9543" y="38891"/>
                </a:lnTo>
                <a:lnTo>
                  <a:pt x="9882" y="38721"/>
                </a:lnTo>
                <a:lnTo>
                  <a:pt x="10221" y="38594"/>
                </a:lnTo>
                <a:lnTo>
                  <a:pt x="10582" y="38509"/>
                </a:lnTo>
                <a:lnTo>
                  <a:pt x="10963" y="38445"/>
                </a:lnTo>
                <a:lnTo>
                  <a:pt x="11345" y="38424"/>
                </a:lnTo>
                <a:lnTo>
                  <a:pt x="11748" y="38445"/>
                </a:lnTo>
                <a:lnTo>
                  <a:pt x="12108" y="38509"/>
                </a:lnTo>
                <a:lnTo>
                  <a:pt x="12469" y="38594"/>
                </a:lnTo>
                <a:lnTo>
                  <a:pt x="12829" y="38721"/>
                </a:lnTo>
                <a:lnTo>
                  <a:pt x="13147" y="38891"/>
                </a:lnTo>
                <a:lnTo>
                  <a:pt x="13466" y="39081"/>
                </a:lnTo>
                <a:lnTo>
                  <a:pt x="13762" y="39293"/>
                </a:lnTo>
                <a:lnTo>
                  <a:pt x="14038" y="39548"/>
                </a:lnTo>
                <a:lnTo>
                  <a:pt x="14271" y="39802"/>
                </a:lnTo>
                <a:lnTo>
                  <a:pt x="14483" y="40099"/>
                </a:lnTo>
                <a:lnTo>
                  <a:pt x="14674" y="40417"/>
                </a:lnTo>
                <a:lnTo>
                  <a:pt x="14844" y="40735"/>
                </a:lnTo>
                <a:lnTo>
                  <a:pt x="14971" y="41096"/>
                </a:lnTo>
                <a:lnTo>
                  <a:pt x="15056" y="41456"/>
                </a:lnTo>
                <a:lnTo>
                  <a:pt x="15120" y="41838"/>
                </a:lnTo>
                <a:lnTo>
                  <a:pt x="15141" y="42220"/>
                </a:lnTo>
                <a:lnTo>
                  <a:pt x="15120" y="42623"/>
                </a:lnTo>
                <a:lnTo>
                  <a:pt x="15056" y="43026"/>
                </a:lnTo>
                <a:lnTo>
                  <a:pt x="14950" y="43407"/>
                </a:lnTo>
                <a:lnTo>
                  <a:pt x="14801" y="43789"/>
                </a:lnTo>
                <a:lnTo>
                  <a:pt x="21651" y="43789"/>
                </a:lnTo>
                <a:lnTo>
                  <a:pt x="21651" y="43259"/>
                </a:lnTo>
                <a:lnTo>
                  <a:pt x="21672" y="42729"/>
                </a:lnTo>
                <a:lnTo>
                  <a:pt x="21693" y="42199"/>
                </a:lnTo>
                <a:lnTo>
                  <a:pt x="21736" y="41668"/>
                </a:lnTo>
                <a:lnTo>
                  <a:pt x="21778" y="41138"/>
                </a:lnTo>
                <a:lnTo>
                  <a:pt x="21842" y="40608"/>
                </a:lnTo>
                <a:lnTo>
                  <a:pt x="21926" y="40078"/>
                </a:lnTo>
                <a:lnTo>
                  <a:pt x="22011" y="39548"/>
                </a:lnTo>
                <a:lnTo>
                  <a:pt x="22117" y="39018"/>
                </a:lnTo>
                <a:lnTo>
                  <a:pt x="22244" y="38488"/>
                </a:lnTo>
                <a:lnTo>
                  <a:pt x="22372" y="37979"/>
                </a:lnTo>
                <a:lnTo>
                  <a:pt x="22520" y="37449"/>
                </a:lnTo>
                <a:lnTo>
                  <a:pt x="22669" y="36940"/>
                </a:lnTo>
                <a:lnTo>
                  <a:pt x="22838" y="36431"/>
                </a:lnTo>
                <a:lnTo>
                  <a:pt x="23029" y="35922"/>
                </a:lnTo>
                <a:lnTo>
                  <a:pt x="23220" y="35413"/>
                </a:lnTo>
                <a:lnTo>
                  <a:pt x="23411" y="34925"/>
                </a:lnTo>
                <a:lnTo>
                  <a:pt x="23644" y="34416"/>
                </a:lnTo>
                <a:lnTo>
                  <a:pt x="23877" y="33929"/>
                </a:lnTo>
                <a:lnTo>
                  <a:pt x="24111" y="33441"/>
                </a:lnTo>
                <a:lnTo>
                  <a:pt x="24386" y="32953"/>
                </a:lnTo>
                <a:lnTo>
                  <a:pt x="24641" y="32487"/>
                </a:lnTo>
                <a:lnTo>
                  <a:pt x="24938" y="32020"/>
                </a:lnTo>
                <a:lnTo>
                  <a:pt x="25234" y="31554"/>
                </a:lnTo>
                <a:lnTo>
                  <a:pt x="25531" y="31087"/>
                </a:lnTo>
                <a:lnTo>
                  <a:pt x="25871" y="30642"/>
                </a:lnTo>
                <a:lnTo>
                  <a:pt x="26189" y="30175"/>
                </a:lnTo>
                <a:lnTo>
                  <a:pt x="26549" y="29751"/>
                </a:lnTo>
                <a:lnTo>
                  <a:pt x="26910" y="29306"/>
                </a:lnTo>
                <a:lnTo>
                  <a:pt x="27291" y="28882"/>
                </a:lnTo>
                <a:lnTo>
                  <a:pt x="27673" y="28458"/>
                </a:lnTo>
                <a:lnTo>
                  <a:pt x="28076" y="28055"/>
                </a:lnTo>
                <a:lnTo>
                  <a:pt x="28458" y="27673"/>
                </a:lnTo>
                <a:lnTo>
                  <a:pt x="28839" y="27313"/>
                </a:lnTo>
                <a:lnTo>
                  <a:pt x="29645" y="26634"/>
                </a:lnTo>
                <a:lnTo>
                  <a:pt x="30472" y="25977"/>
                </a:lnTo>
                <a:lnTo>
                  <a:pt x="31320" y="25383"/>
                </a:lnTo>
                <a:lnTo>
                  <a:pt x="32190" y="24810"/>
                </a:lnTo>
                <a:lnTo>
                  <a:pt x="33080" y="24301"/>
                </a:lnTo>
                <a:lnTo>
                  <a:pt x="33971" y="23835"/>
                </a:lnTo>
                <a:lnTo>
                  <a:pt x="34904" y="23411"/>
                </a:lnTo>
                <a:lnTo>
                  <a:pt x="35837" y="23050"/>
                </a:lnTo>
                <a:lnTo>
                  <a:pt x="36791" y="22711"/>
                </a:lnTo>
                <a:lnTo>
                  <a:pt x="37745" y="22414"/>
                </a:lnTo>
                <a:lnTo>
                  <a:pt x="38721" y="22181"/>
                </a:lnTo>
                <a:lnTo>
                  <a:pt x="39696" y="21969"/>
                </a:lnTo>
                <a:lnTo>
                  <a:pt x="40693" y="21820"/>
                </a:lnTo>
                <a:lnTo>
                  <a:pt x="41668" y="21714"/>
                </a:lnTo>
                <a:lnTo>
                  <a:pt x="42665" y="21651"/>
                </a:lnTo>
                <a:lnTo>
                  <a:pt x="42665" y="13550"/>
                </a:lnTo>
                <a:lnTo>
                  <a:pt x="43216" y="13911"/>
                </a:lnTo>
                <a:lnTo>
                  <a:pt x="43407" y="14017"/>
                </a:lnTo>
                <a:lnTo>
                  <a:pt x="43598" y="14144"/>
                </a:lnTo>
                <a:lnTo>
                  <a:pt x="43810" y="14229"/>
                </a:lnTo>
                <a:lnTo>
                  <a:pt x="44043" y="14293"/>
                </a:lnTo>
                <a:lnTo>
                  <a:pt x="44255" y="14356"/>
                </a:lnTo>
                <a:lnTo>
                  <a:pt x="44489" y="14399"/>
                </a:lnTo>
                <a:lnTo>
                  <a:pt x="44701" y="14420"/>
                </a:lnTo>
                <a:lnTo>
                  <a:pt x="44934" y="14441"/>
                </a:lnTo>
                <a:lnTo>
                  <a:pt x="45252" y="14420"/>
                </a:lnTo>
                <a:lnTo>
                  <a:pt x="45570" y="14377"/>
                </a:lnTo>
                <a:lnTo>
                  <a:pt x="45867" y="14293"/>
                </a:lnTo>
                <a:lnTo>
                  <a:pt x="46143" y="14186"/>
                </a:lnTo>
                <a:lnTo>
                  <a:pt x="46418" y="14059"/>
                </a:lnTo>
                <a:lnTo>
                  <a:pt x="46673" y="13911"/>
                </a:lnTo>
                <a:lnTo>
                  <a:pt x="46906" y="13720"/>
                </a:lnTo>
                <a:lnTo>
                  <a:pt x="47118" y="13529"/>
                </a:lnTo>
                <a:lnTo>
                  <a:pt x="47330" y="13296"/>
                </a:lnTo>
                <a:lnTo>
                  <a:pt x="47500" y="13063"/>
                </a:lnTo>
                <a:lnTo>
                  <a:pt x="47669" y="12808"/>
                </a:lnTo>
                <a:lnTo>
                  <a:pt x="47797" y="12532"/>
                </a:lnTo>
                <a:lnTo>
                  <a:pt x="47903" y="12257"/>
                </a:lnTo>
                <a:lnTo>
                  <a:pt x="47966" y="11960"/>
                </a:lnTo>
                <a:lnTo>
                  <a:pt x="48030" y="11642"/>
                </a:lnTo>
                <a:lnTo>
                  <a:pt x="48030" y="11345"/>
                </a:lnTo>
                <a:lnTo>
                  <a:pt x="48030" y="11027"/>
                </a:lnTo>
                <a:lnTo>
                  <a:pt x="47966" y="10709"/>
                </a:lnTo>
                <a:lnTo>
                  <a:pt x="47903" y="10412"/>
                </a:lnTo>
                <a:lnTo>
                  <a:pt x="47797" y="10136"/>
                </a:lnTo>
                <a:lnTo>
                  <a:pt x="47669" y="9861"/>
                </a:lnTo>
                <a:lnTo>
                  <a:pt x="47500" y="9606"/>
                </a:lnTo>
                <a:lnTo>
                  <a:pt x="47330" y="9373"/>
                </a:lnTo>
                <a:lnTo>
                  <a:pt x="47118" y="9140"/>
                </a:lnTo>
                <a:lnTo>
                  <a:pt x="46906" y="8949"/>
                </a:lnTo>
                <a:lnTo>
                  <a:pt x="46673" y="8758"/>
                </a:lnTo>
                <a:lnTo>
                  <a:pt x="46418" y="8610"/>
                </a:lnTo>
                <a:lnTo>
                  <a:pt x="46143" y="8482"/>
                </a:lnTo>
                <a:lnTo>
                  <a:pt x="45867" y="8376"/>
                </a:lnTo>
                <a:lnTo>
                  <a:pt x="45570" y="8291"/>
                </a:lnTo>
                <a:lnTo>
                  <a:pt x="45252" y="8249"/>
                </a:lnTo>
                <a:lnTo>
                  <a:pt x="44934" y="8228"/>
                </a:lnTo>
                <a:lnTo>
                  <a:pt x="44701" y="8249"/>
                </a:lnTo>
                <a:lnTo>
                  <a:pt x="44489" y="8270"/>
                </a:lnTo>
                <a:lnTo>
                  <a:pt x="44255" y="8313"/>
                </a:lnTo>
                <a:lnTo>
                  <a:pt x="44043" y="8376"/>
                </a:lnTo>
                <a:lnTo>
                  <a:pt x="43810" y="8440"/>
                </a:lnTo>
                <a:lnTo>
                  <a:pt x="43619" y="8546"/>
                </a:lnTo>
                <a:lnTo>
                  <a:pt x="43407" y="8652"/>
                </a:lnTo>
                <a:lnTo>
                  <a:pt x="43216" y="8758"/>
                </a:lnTo>
                <a:lnTo>
                  <a:pt x="42665" y="9118"/>
                </a:lnTo>
                <a:lnTo>
                  <a:pt x="42665" y="0"/>
                </a:lnTo>
                <a:close/>
              </a:path>
            </a:pathLst>
          </a:cu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4" name="Google Shape;4057;p58">
            <a:extLst>
              <a:ext uri="{FF2B5EF4-FFF2-40B4-BE49-F238E27FC236}">
                <a16:creationId xmlns:a16="http://schemas.microsoft.com/office/drawing/2014/main" id="{ACA25602-2B74-9717-3332-5193ACA33EFB}"/>
              </a:ext>
            </a:extLst>
          </p:cNvPr>
          <p:cNvSpPr/>
          <p:nvPr/>
        </p:nvSpPr>
        <p:spPr>
          <a:xfrm>
            <a:off x="5924183" y="3765047"/>
            <a:ext cx="1955654" cy="1782977"/>
          </a:xfrm>
          <a:custGeom>
            <a:avLst/>
            <a:gdLst/>
            <a:ahLst/>
            <a:cxnLst/>
            <a:rect l="l" t="t" r="r" b="b"/>
            <a:pathLst>
              <a:path w="48031" h="43790" extrusionOk="0">
                <a:moveTo>
                  <a:pt x="26380" y="1"/>
                </a:moveTo>
                <a:lnTo>
                  <a:pt x="26380" y="531"/>
                </a:lnTo>
                <a:lnTo>
                  <a:pt x="26359" y="1061"/>
                </a:lnTo>
                <a:lnTo>
                  <a:pt x="26338" y="1612"/>
                </a:lnTo>
                <a:lnTo>
                  <a:pt x="26295" y="2142"/>
                </a:lnTo>
                <a:lnTo>
                  <a:pt x="26253" y="2673"/>
                </a:lnTo>
                <a:lnTo>
                  <a:pt x="26168" y="3203"/>
                </a:lnTo>
                <a:lnTo>
                  <a:pt x="26105" y="3733"/>
                </a:lnTo>
                <a:lnTo>
                  <a:pt x="25999" y="4242"/>
                </a:lnTo>
                <a:lnTo>
                  <a:pt x="25914" y="4772"/>
                </a:lnTo>
                <a:lnTo>
                  <a:pt x="25786" y="5302"/>
                </a:lnTo>
                <a:lnTo>
                  <a:pt x="25659" y="5811"/>
                </a:lnTo>
                <a:lnTo>
                  <a:pt x="25511" y="6341"/>
                </a:lnTo>
                <a:lnTo>
                  <a:pt x="25362" y="6850"/>
                </a:lnTo>
                <a:lnTo>
                  <a:pt x="25193" y="7359"/>
                </a:lnTo>
                <a:lnTo>
                  <a:pt x="25002" y="7868"/>
                </a:lnTo>
                <a:lnTo>
                  <a:pt x="24811" y="8377"/>
                </a:lnTo>
                <a:lnTo>
                  <a:pt x="24599" y="8886"/>
                </a:lnTo>
                <a:lnTo>
                  <a:pt x="24387" y="9373"/>
                </a:lnTo>
                <a:lnTo>
                  <a:pt x="24154" y="9861"/>
                </a:lnTo>
                <a:lnTo>
                  <a:pt x="23920" y="10349"/>
                </a:lnTo>
                <a:lnTo>
                  <a:pt x="23645" y="10837"/>
                </a:lnTo>
                <a:lnTo>
                  <a:pt x="23390" y="11303"/>
                </a:lnTo>
                <a:lnTo>
                  <a:pt x="23093" y="11791"/>
                </a:lnTo>
                <a:lnTo>
                  <a:pt x="22797" y="12257"/>
                </a:lnTo>
                <a:lnTo>
                  <a:pt x="22478" y="12703"/>
                </a:lnTo>
                <a:lnTo>
                  <a:pt x="22160" y="13169"/>
                </a:lnTo>
                <a:lnTo>
                  <a:pt x="21821" y="13614"/>
                </a:lnTo>
                <a:lnTo>
                  <a:pt x="21482" y="14060"/>
                </a:lnTo>
                <a:lnTo>
                  <a:pt x="21121" y="14484"/>
                </a:lnTo>
                <a:lnTo>
                  <a:pt x="20740" y="14908"/>
                </a:lnTo>
                <a:lnTo>
                  <a:pt x="20358" y="15332"/>
                </a:lnTo>
                <a:lnTo>
                  <a:pt x="19955" y="15735"/>
                </a:lnTo>
                <a:lnTo>
                  <a:pt x="19573" y="16117"/>
                </a:lnTo>
                <a:lnTo>
                  <a:pt x="19192" y="16477"/>
                </a:lnTo>
                <a:lnTo>
                  <a:pt x="18386" y="17177"/>
                </a:lnTo>
                <a:lnTo>
                  <a:pt x="17559" y="17813"/>
                </a:lnTo>
                <a:lnTo>
                  <a:pt x="16711" y="18428"/>
                </a:lnTo>
                <a:lnTo>
                  <a:pt x="15841" y="18979"/>
                </a:lnTo>
                <a:lnTo>
                  <a:pt x="14951" y="19488"/>
                </a:lnTo>
                <a:lnTo>
                  <a:pt x="14060" y="19955"/>
                </a:lnTo>
                <a:lnTo>
                  <a:pt x="13127" y="20379"/>
                </a:lnTo>
                <a:lnTo>
                  <a:pt x="12194" y="20761"/>
                </a:lnTo>
                <a:lnTo>
                  <a:pt x="11240" y="21100"/>
                </a:lnTo>
                <a:lnTo>
                  <a:pt x="10286" y="21376"/>
                </a:lnTo>
                <a:lnTo>
                  <a:pt x="9310" y="21630"/>
                </a:lnTo>
                <a:lnTo>
                  <a:pt x="8335" y="21821"/>
                </a:lnTo>
                <a:lnTo>
                  <a:pt x="7338" y="21969"/>
                </a:lnTo>
                <a:lnTo>
                  <a:pt x="6341" y="22075"/>
                </a:lnTo>
                <a:lnTo>
                  <a:pt x="5366" y="22139"/>
                </a:lnTo>
                <a:lnTo>
                  <a:pt x="5366" y="30261"/>
                </a:lnTo>
                <a:lnTo>
                  <a:pt x="4815" y="29900"/>
                </a:lnTo>
                <a:lnTo>
                  <a:pt x="4624" y="29773"/>
                </a:lnTo>
                <a:lnTo>
                  <a:pt x="4412" y="29667"/>
                </a:lnTo>
                <a:lnTo>
                  <a:pt x="4200" y="29582"/>
                </a:lnTo>
                <a:lnTo>
                  <a:pt x="3988" y="29497"/>
                </a:lnTo>
                <a:lnTo>
                  <a:pt x="3776" y="29434"/>
                </a:lnTo>
                <a:lnTo>
                  <a:pt x="3542" y="29391"/>
                </a:lnTo>
                <a:lnTo>
                  <a:pt x="3330" y="29370"/>
                </a:lnTo>
                <a:lnTo>
                  <a:pt x="2779" y="29370"/>
                </a:lnTo>
                <a:lnTo>
                  <a:pt x="2461" y="29434"/>
                </a:lnTo>
                <a:lnTo>
                  <a:pt x="2164" y="29497"/>
                </a:lnTo>
                <a:lnTo>
                  <a:pt x="1888" y="29603"/>
                </a:lnTo>
                <a:lnTo>
                  <a:pt x="1613" y="29730"/>
                </a:lnTo>
                <a:lnTo>
                  <a:pt x="1358" y="29900"/>
                </a:lnTo>
                <a:lnTo>
                  <a:pt x="1125" y="30070"/>
                </a:lnTo>
                <a:lnTo>
                  <a:pt x="892" y="30282"/>
                </a:lnTo>
                <a:lnTo>
                  <a:pt x="701" y="30494"/>
                </a:lnTo>
                <a:lnTo>
                  <a:pt x="531" y="30727"/>
                </a:lnTo>
                <a:lnTo>
                  <a:pt x="361" y="30982"/>
                </a:lnTo>
                <a:lnTo>
                  <a:pt x="234" y="31257"/>
                </a:lnTo>
                <a:lnTo>
                  <a:pt x="128" y="31533"/>
                </a:lnTo>
                <a:lnTo>
                  <a:pt x="65" y="31830"/>
                </a:lnTo>
                <a:lnTo>
                  <a:pt x="1" y="32148"/>
                </a:lnTo>
                <a:lnTo>
                  <a:pt x="1" y="32466"/>
                </a:lnTo>
                <a:lnTo>
                  <a:pt x="1" y="32784"/>
                </a:lnTo>
                <a:lnTo>
                  <a:pt x="65" y="33081"/>
                </a:lnTo>
                <a:lnTo>
                  <a:pt x="128" y="33378"/>
                </a:lnTo>
                <a:lnTo>
                  <a:pt x="234" y="33675"/>
                </a:lnTo>
                <a:lnTo>
                  <a:pt x="361" y="33929"/>
                </a:lnTo>
                <a:lnTo>
                  <a:pt x="531" y="34183"/>
                </a:lnTo>
                <a:lnTo>
                  <a:pt x="701" y="34438"/>
                </a:lnTo>
                <a:lnTo>
                  <a:pt x="892" y="34650"/>
                </a:lnTo>
                <a:lnTo>
                  <a:pt x="1125" y="34841"/>
                </a:lnTo>
                <a:lnTo>
                  <a:pt x="1358" y="35032"/>
                </a:lnTo>
                <a:lnTo>
                  <a:pt x="1613" y="35180"/>
                </a:lnTo>
                <a:lnTo>
                  <a:pt x="1888" y="35307"/>
                </a:lnTo>
                <a:lnTo>
                  <a:pt x="2164" y="35413"/>
                </a:lnTo>
                <a:lnTo>
                  <a:pt x="2461" y="35498"/>
                </a:lnTo>
                <a:lnTo>
                  <a:pt x="2779" y="35541"/>
                </a:lnTo>
                <a:lnTo>
                  <a:pt x="3097" y="35562"/>
                </a:lnTo>
                <a:lnTo>
                  <a:pt x="3330" y="35541"/>
                </a:lnTo>
                <a:lnTo>
                  <a:pt x="3542" y="35519"/>
                </a:lnTo>
                <a:lnTo>
                  <a:pt x="3776" y="35477"/>
                </a:lnTo>
                <a:lnTo>
                  <a:pt x="3988" y="35435"/>
                </a:lnTo>
                <a:lnTo>
                  <a:pt x="4200" y="35350"/>
                </a:lnTo>
                <a:lnTo>
                  <a:pt x="4412" y="35265"/>
                </a:lnTo>
                <a:lnTo>
                  <a:pt x="4624" y="35159"/>
                </a:lnTo>
                <a:lnTo>
                  <a:pt x="4815" y="35032"/>
                </a:lnTo>
                <a:lnTo>
                  <a:pt x="5366" y="34671"/>
                </a:lnTo>
                <a:lnTo>
                  <a:pt x="5366" y="43789"/>
                </a:lnTo>
                <a:lnTo>
                  <a:pt x="6384" y="43768"/>
                </a:lnTo>
                <a:lnTo>
                  <a:pt x="7380" y="43705"/>
                </a:lnTo>
                <a:lnTo>
                  <a:pt x="8398" y="43620"/>
                </a:lnTo>
                <a:lnTo>
                  <a:pt x="9416" y="43535"/>
                </a:lnTo>
                <a:lnTo>
                  <a:pt x="10434" y="43408"/>
                </a:lnTo>
                <a:lnTo>
                  <a:pt x="11431" y="43259"/>
                </a:lnTo>
                <a:lnTo>
                  <a:pt x="12448" y="43068"/>
                </a:lnTo>
                <a:lnTo>
                  <a:pt x="13445" y="42878"/>
                </a:lnTo>
                <a:lnTo>
                  <a:pt x="14442" y="42666"/>
                </a:lnTo>
                <a:lnTo>
                  <a:pt x="15438" y="42411"/>
                </a:lnTo>
                <a:lnTo>
                  <a:pt x="16414" y="42135"/>
                </a:lnTo>
                <a:lnTo>
                  <a:pt x="17410" y="41860"/>
                </a:lnTo>
                <a:lnTo>
                  <a:pt x="18386" y="41542"/>
                </a:lnTo>
                <a:lnTo>
                  <a:pt x="19361" y="41202"/>
                </a:lnTo>
                <a:lnTo>
                  <a:pt x="20316" y="40842"/>
                </a:lnTo>
                <a:lnTo>
                  <a:pt x="21270" y="40439"/>
                </a:lnTo>
                <a:lnTo>
                  <a:pt x="22224" y="40036"/>
                </a:lnTo>
                <a:lnTo>
                  <a:pt x="23178" y="39612"/>
                </a:lnTo>
                <a:lnTo>
                  <a:pt x="24111" y="39146"/>
                </a:lnTo>
                <a:lnTo>
                  <a:pt x="25023" y="38658"/>
                </a:lnTo>
                <a:lnTo>
                  <a:pt x="25935" y="38170"/>
                </a:lnTo>
                <a:lnTo>
                  <a:pt x="26847" y="37640"/>
                </a:lnTo>
                <a:lnTo>
                  <a:pt x="27737" y="37089"/>
                </a:lnTo>
                <a:lnTo>
                  <a:pt x="28628" y="36516"/>
                </a:lnTo>
                <a:lnTo>
                  <a:pt x="29497" y="35901"/>
                </a:lnTo>
                <a:lnTo>
                  <a:pt x="30367" y="35286"/>
                </a:lnTo>
                <a:lnTo>
                  <a:pt x="31215" y="34629"/>
                </a:lnTo>
                <a:lnTo>
                  <a:pt x="32042" y="33971"/>
                </a:lnTo>
                <a:lnTo>
                  <a:pt x="32869" y="33272"/>
                </a:lnTo>
                <a:lnTo>
                  <a:pt x="33696" y="32551"/>
                </a:lnTo>
                <a:lnTo>
                  <a:pt x="34481" y="31809"/>
                </a:lnTo>
                <a:lnTo>
                  <a:pt x="35265" y="31045"/>
                </a:lnTo>
                <a:lnTo>
                  <a:pt x="36050" y="30239"/>
                </a:lnTo>
                <a:lnTo>
                  <a:pt x="36834" y="29412"/>
                </a:lnTo>
                <a:lnTo>
                  <a:pt x="37555" y="28564"/>
                </a:lnTo>
                <a:lnTo>
                  <a:pt x="38276" y="27716"/>
                </a:lnTo>
                <a:lnTo>
                  <a:pt x="38976" y="26846"/>
                </a:lnTo>
                <a:lnTo>
                  <a:pt x="39633" y="25977"/>
                </a:lnTo>
                <a:lnTo>
                  <a:pt x="40270" y="25065"/>
                </a:lnTo>
                <a:lnTo>
                  <a:pt x="40885" y="24175"/>
                </a:lnTo>
                <a:lnTo>
                  <a:pt x="41478" y="23242"/>
                </a:lnTo>
                <a:lnTo>
                  <a:pt x="42030" y="22309"/>
                </a:lnTo>
                <a:lnTo>
                  <a:pt x="42581" y="21376"/>
                </a:lnTo>
                <a:lnTo>
                  <a:pt x="43090" y="20421"/>
                </a:lnTo>
                <a:lnTo>
                  <a:pt x="43578" y="19467"/>
                </a:lnTo>
                <a:lnTo>
                  <a:pt x="44044" y="18492"/>
                </a:lnTo>
                <a:lnTo>
                  <a:pt x="44468" y="17516"/>
                </a:lnTo>
                <a:lnTo>
                  <a:pt x="44892" y="16520"/>
                </a:lnTo>
                <a:lnTo>
                  <a:pt x="45274" y="15523"/>
                </a:lnTo>
                <a:lnTo>
                  <a:pt x="45635" y="14526"/>
                </a:lnTo>
                <a:lnTo>
                  <a:pt x="45974" y="13530"/>
                </a:lnTo>
                <a:lnTo>
                  <a:pt x="46271" y="12512"/>
                </a:lnTo>
                <a:lnTo>
                  <a:pt x="46568" y="11473"/>
                </a:lnTo>
                <a:lnTo>
                  <a:pt x="46822" y="10455"/>
                </a:lnTo>
                <a:lnTo>
                  <a:pt x="47055" y="9416"/>
                </a:lnTo>
                <a:lnTo>
                  <a:pt x="47267" y="8398"/>
                </a:lnTo>
                <a:lnTo>
                  <a:pt x="47458" y="7359"/>
                </a:lnTo>
                <a:lnTo>
                  <a:pt x="47607" y="6299"/>
                </a:lnTo>
                <a:lnTo>
                  <a:pt x="47734" y="5260"/>
                </a:lnTo>
                <a:lnTo>
                  <a:pt x="47861" y="4221"/>
                </a:lnTo>
                <a:lnTo>
                  <a:pt x="47925" y="3160"/>
                </a:lnTo>
                <a:lnTo>
                  <a:pt x="47988" y="2100"/>
                </a:lnTo>
                <a:lnTo>
                  <a:pt x="48031" y="1061"/>
                </a:lnTo>
                <a:lnTo>
                  <a:pt x="48031" y="1"/>
                </a:lnTo>
                <a:lnTo>
                  <a:pt x="40121" y="1"/>
                </a:lnTo>
                <a:lnTo>
                  <a:pt x="40270" y="382"/>
                </a:lnTo>
                <a:lnTo>
                  <a:pt x="40376" y="764"/>
                </a:lnTo>
                <a:lnTo>
                  <a:pt x="40439" y="1167"/>
                </a:lnTo>
                <a:lnTo>
                  <a:pt x="40460" y="1570"/>
                </a:lnTo>
                <a:lnTo>
                  <a:pt x="40439" y="1973"/>
                </a:lnTo>
                <a:lnTo>
                  <a:pt x="40397" y="2333"/>
                </a:lnTo>
                <a:lnTo>
                  <a:pt x="40291" y="2715"/>
                </a:lnTo>
                <a:lnTo>
                  <a:pt x="40164" y="3054"/>
                </a:lnTo>
                <a:lnTo>
                  <a:pt x="40015" y="3394"/>
                </a:lnTo>
                <a:lnTo>
                  <a:pt x="39824" y="3690"/>
                </a:lnTo>
                <a:lnTo>
                  <a:pt x="39591" y="3987"/>
                </a:lnTo>
                <a:lnTo>
                  <a:pt x="39358" y="4263"/>
                </a:lnTo>
                <a:lnTo>
                  <a:pt x="39082" y="4496"/>
                </a:lnTo>
                <a:lnTo>
                  <a:pt x="38785" y="4729"/>
                </a:lnTo>
                <a:lnTo>
                  <a:pt x="38488" y="4920"/>
                </a:lnTo>
                <a:lnTo>
                  <a:pt x="38149" y="5069"/>
                </a:lnTo>
                <a:lnTo>
                  <a:pt x="37810" y="5196"/>
                </a:lnTo>
                <a:lnTo>
                  <a:pt x="37449" y="5302"/>
                </a:lnTo>
                <a:lnTo>
                  <a:pt x="37068" y="5344"/>
                </a:lnTo>
                <a:lnTo>
                  <a:pt x="36686" y="5366"/>
                </a:lnTo>
                <a:lnTo>
                  <a:pt x="36283" y="5344"/>
                </a:lnTo>
                <a:lnTo>
                  <a:pt x="35923" y="5302"/>
                </a:lnTo>
                <a:lnTo>
                  <a:pt x="35541" y="5196"/>
                </a:lnTo>
                <a:lnTo>
                  <a:pt x="35202" y="5069"/>
                </a:lnTo>
                <a:lnTo>
                  <a:pt x="34862" y="4920"/>
                </a:lnTo>
                <a:lnTo>
                  <a:pt x="34565" y="4729"/>
                </a:lnTo>
                <a:lnTo>
                  <a:pt x="34269" y="4496"/>
                </a:lnTo>
                <a:lnTo>
                  <a:pt x="33993" y="4263"/>
                </a:lnTo>
                <a:lnTo>
                  <a:pt x="33760" y="3987"/>
                </a:lnTo>
                <a:lnTo>
                  <a:pt x="33526" y="3690"/>
                </a:lnTo>
                <a:lnTo>
                  <a:pt x="33336" y="3394"/>
                </a:lnTo>
                <a:lnTo>
                  <a:pt x="33187" y="3054"/>
                </a:lnTo>
                <a:lnTo>
                  <a:pt x="33060" y="2715"/>
                </a:lnTo>
                <a:lnTo>
                  <a:pt x="32954" y="2333"/>
                </a:lnTo>
                <a:lnTo>
                  <a:pt x="32911" y="1973"/>
                </a:lnTo>
                <a:lnTo>
                  <a:pt x="32890" y="1570"/>
                </a:lnTo>
                <a:lnTo>
                  <a:pt x="32911" y="1167"/>
                </a:lnTo>
                <a:lnTo>
                  <a:pt x="32975" y="764"/>
                </a:lnTo>
                <a:lnTo>
                  <a:pt x="33081" y="382"/>
                </a:lnTo>
                <a:lnTo>
                  <a:pt x="33230" y="1"/>
                </a:lnTo>
                <a:close/>
              </a:path>
            </a:pathLst>
          </a:cu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</a:endParaRPr>
          </a:p>
        </p:txBody>
      </p:sp>
      <p:sp>
        <p:nvSpPr>
          <p:cNvPr id="5" name="Google Shape;4058;p58">
            <a:extLst>
              <a:ext uri="{FF2B5EF4-FFF2-40B4-BE49-F238E27FC236}">
                <a16:creationId xmlns:a16="http://schemas.microsoft.com/office/drawing/2014/main" id="{304C99F6-CA3C-A903-64C3-1CFFDC4637F9}"/>
              </a:ext>
            </a:extLst>
          </p:cNvPr>
          <p:cNvSpPr/>
          <p:nvPr/>
        </p:nvSpPr>
        <p:spPr>
          <a:xfrm>
            <a:off x="4331299" y="3593230"/>
            <a:ext cx="1782976" cy="1955655"/>
          </a:xfrm>
          <a:custGeom>
            <a:avLst/>
            <a:gdLst/>
            <a:ahLst/>
            <a:cxnLst/>
            <a:rect l="l" t="t" r="r" b="b"/>
            <a:pathLst>
              <a:path w="43790" h="48031" extrusionOk="0">
                <a:moveTo>
                  <a:pt x="11324" y="1"/>
                </a:moveTo>
                <a:lnTo>
                  <a:pt x="11006" y="22"/>
                </a:lnTo>
                <a:lnTo>
                  <a:pt x="10709" y="64"/>
                </a:lnTo>
                <a:lnTo>
                  <a:pt x="10412" y="128"/>
                </a:lnTo>
                <a:lnTo>
                  <a:pt x="10137" y="234"/>
                </a:lnTo>
                <a:lnTo>
                  <a:pt x="9861" y="361"/>
                </a:lnTo>
                <a:lnTo>
                  <a:pt x="9606" y="531"/>
                </a:lnTo>
                <a:lnTo>
                  <a:pt x="9352" y="701"/>
                </a:lnTo>
                <a:lnTo>
                  <a:pt x="9140" y="913"/>
                </a:lnTo>
                <a:lnTo>
                  <a:pt x="8949" y="1125"/>
                </a:lnTo>
                <a:lnTo>
                  <a:pt x="8758" y="1358"/>
                </a:lnTo>
                <a:lnTo>
                  <a:pt x="8610" y="1612"/>
                </a:lnTo>
                <a:lnTo>
                  <a:pt x="8483" y="1888"/>
                </a:lnTo>
                <a:lnTo>
                  <a:pt x="8377" y="2185"/>
                </a:lnTo>
                <a:lnTo>
                  <a:pt x="8292" y="2482"/>
                </a:lnTo>
                <a:lnTo>
                  <a:pt x="8249" y="2779"/>
                </a:lnTo>
                <a:lnTo>
                  <a:pt x="8228" y="3097"/>
                </a:lnTo>
                <a:lnTo>
                  <a:pt x="8249" y="3330"/>
                </a:lnTo>
                <a:lnTo>
                  <a:pt x="8270" y="3563"/>
                </a:lnTo>
                <a:lnTo>
                  <a:pt x="8313" y="3775"/>
                </a:lnTo>
                <a:lnTo>
                  <a:pt x="8377" y="4009"/>
                </a:lnTo>
                <a:lnTo>
                  <a:pt x="8440" y="4221"/>
                </a:lnTo>
                <a:lnTo>
                  <a:pt x="8525" y="4433"/>
                </a:lnTo>
                <a:lnTo>
                  <a:pt x="8631" y="4624"/>
                </a:lnTo>
                <a:lnTo>
                  <a:pt x="8758" y="4814"/>
                </a:lnTo>
                <a:lnTo>
                  <a:pt x="9119" y="5366"/>
                </a:lnTo>
                <a:lnTo>
                  <a:pt x="0" y="5366"/>
                </a:lnTo>
                <a:lnTo>
                  <a:pt x="22" y="6384"/>
                </a:lnTo>
                <a:lnTo>
                  <a:pt x="85" y="7401"/>
                </a:lnTo>
                <a:lnTo>
                  <a:pt x="170" y="8419"/>
                </a:lnTo>
                <a:lnTo>
                  <a:pt x="276" y="9416"/>
                </a:lnTo>
                <a:lnTo>
                  <a:pt x="382" y="10434"/>
                </a:lnTo>
                <a:lnTo>
                  <a:pt x="552" y="11452"/>
                </a:lnTo>
                <a:lnTo>
                  <a:pt x="721" y="12448"/>
                </a:lnTo>
                <a:lnTo>
                  <a:pt x="912" y="13445"/>
                </a:lnTo>
                <a:lnTo>
                  <a:pt x="1146" y="14442"/>
                </a:lnTo>
                <a:lnTo>
                  <a:pt x="1379" y="15438"/>
                </a:lnTo>
                <a:lnTo>
                  <a:pt x="1654" y="16435"/>
                </a:lnTo>
                <a:lnTo>
                  <a:pt x="1951" y="17410"/>
                </a:lnTo>
                <a:lnTo>
                  <a:pt x="2248" y="18386"/>
                </a:lnTo>
                <a:lnTo>
                  <a:pt x="2587" y="19361"/>
                </a:lnTo>
                <a:lnTo>
                  <a:pt x="2969" y="20315"/>
                </a:lnTo>
                <a:lnTo>
                  <a:pt x="3351" y="21291"/>
                </a:lnTo>
                <a:lnTo>
                  <a:pt x="3754" y="22224"/>
                </a:lnTo>
                <a:lnTo>
                  <a:pt x="4199" y="23178"/>
                </a:lnTo>
                <a:lnTo>
                  <a:pt x="4644" y="24111"/>
                </a:lnTo>
                <a:lnTo>
                  <a:pt x="5132" y="25023"/>
                </a:lnTo>
                <a:lnTo>
                  <a:pt x="5641" y="25956"/>
                </a:lnTo>
                <a:lnTo>
                  <a:pt x="6150" y="26847"/>
                </a:lnTo>
                <a:lnTo>
                  <a:pt x="6701" y="27737"/>
                </a:lnTo>
                <a:lnTo>
                  <a:pt x="7295" y="28628"/>
                </a:lnTo>
                <a:lnTo>
                  <a:pt x="7889" y="29497"/>
                </a:lnTo>
                <a:lnTo>
                  <a:pt x="8504" y="30367"/>
                </a:lnTo>
                <a:lnTo>
                  <a:pt x="9161" y="31215"/>
                </a:lnTo>
                <a:lnTo>
                  <a:pt x="9818" y="32063"/>
                </a:lnTo>
                <a:lnTo>
                  <a:pt x="10518" y="32890"/>
                </a:lnTo>
                <a:lnTo>
                  <a:pt x="11239" y="33696"/>
                </a:lnTo>
                <a:lnTo>
                  <a:pt x="11981" y="34481"/>
                </a:lnTo>
                <a:lnTo>
                  <a:pt x="12745" y="35265"/>
                </a:lnTo>
                <a:lnTo>
                  <a:pt x="13551" y="36071"/>
                </a:lnTo>
                <a:lnTo>
                  <a:pt x="14378" y="36834"/>
                </a:lnTo>
                <a:lnTo>
                  <a:pt x="15226" y="37576"/>
                </a:lnTo>
                <a:lnTo>
                  <a:pt x="16074" y="38276"/>
                </a:lnTo>
                <a:lnTo>
                  <a:pt x="16943" y="38976"/>
                </a:lnTo>
                <a:lnTo>
                  <a:pt x="17834" y="39633"/>
                </a:lnTo>
                <a:lnTo>
                  <a:pt x="18725" y="40270"/>
                </a:lnTo>
                <a:lnTo>
                  <a:pt x="19636" y="40885"/>
                </a:lnTo>
                <a:lnTo>
                  <a:pt x="20548" y="41478"/>
                </a:lnTo>
                <a:lnTo>
                  <a:pt x="21481" y="42051"/>
                </a:lnTo>
                <a:lnTo>
                  <a:pt x="22414" y="42581"/>
                </a:lnTo>
                <a:lnTo>
                  <a:pt x="23369" y="43090"/>
                </a:lnTo>
                <a:lnTo>
                  <a:pt x="24323" y="43578"/>
                </a:lnTo>
                <a:lnTo>
                  <a:pt x="25298" y="44044"/>
                </a:lnTo>
                <a:lnTo>
                  <a:pt x="26274" y="44468"/>
                </a:lnTo>
                <a:lnTo>
                  <a:pt x="27270" y="44892"/>
                </a:lnTo>
                <a:lnTo>
                  <a:pt x="28267" y="45274"/>
                </a:lnTo>
                <a:lnTo>
                  <a:pt x="29264" y="45634"/>
                </a:lnTo>
                <a:lnTo>
                  <a:pt x="30281" y="45974"/>
                </a:lnTo>
                <a:lnTo>
                  <a:pt x="31278" y="46292"/>
                </a:lnTo>
                <a:lnTo>
                  <a:pt x="32317" y="46568"/>
                </a:lnTo>
                <a:lnTo>
                  <a:pt x="33335" y="46822"/>
                </a:lnTo>
                <a:lnTo>
                  <a:pt x="34374" y="47055"/>
                </a:lnTo>
                <a:lnTo>
                  <a:pt x="35413" y="47267"/>
                </a:lnTo>
                <a:lnTo>
                  <a:pt x="36452" y="47458"/>
                </a:lnTo>
                <a:lnTo>
                  <a:pt x="37491" y="47607"/>
                </a:lnTo>
                <a:lnTo>
                  <a:pt x="38530" y="47755"/>
                </a:lnTo>
                <a:lnTo>
                  <a:pt x="39591" y="47861"/>
                </a:lnTo>
                <a:lnTo>
                  <a:pt x="40630" y="47946"/>
                </a:lnTo>
                <a:lnTo>
                  <a:pt x="41690" y="47988"/>
                </a:lnTo>
                <a:lnTo>
                  <a:pt x="42729" y="48031"/>
                </a:lnTo>
                <a:lnTo>
                  <a:pt x="43789" y="48031"/>
                </a:lnTo>
                <a:lnTo>
                  <a:pt x="43789" y="40121"/>
                </a:lnTo>
                <a:lnTo>
                  <a:pt x="43407" y="40270"/>
                </a:lnTo>
                <a:lnTo>
                  <a:pt x="43026" y="40376"/>
                </a:lnTo>
                <a:lnTo>
                  <a:pt x="42623" y="40439"/>
                </a:lnTo>
                <a:lnTo>
                  <a:pt x="42220" y="40482"/>
                </a:lnTo>
                <a:lnTo>
                  <a:pt x="41817" y="40460"/>
                </a:lnTo>
                <a:lnTo>
                  <a:pt x="41457" y="40397"/>
                </a:lnTo>
                <a:lnTo>
                  <a:pt x="41096" y="40291"/>
                </a:lnTo>
                <a:lnTo>
                  <a:pt x="40736" y="40164"/>
                </a:lnTo>
                <a:lnTo>
                  <a:pt x="40418" y="40015"/>
                </a:lnTo>
                <a:lnTo>
                  <a:pt x="40099" y="39824"/>
                </a:lnTo>
                <a:lnTo>
                  <a:pt x="39803" y="39612"/>
                </a:lnTo>
                <a:lnTo>
                  <a:pt x="39527" y="39358"/>
                </a:lnTo>
                <a:lnTo>
                  <a:pt x="39294" y="39082"/>
                </a:lnTo>
                <a:lnTo>
                  <a:pt x="39060" y="38806"/>
                </a:lnTo>
                <a:lnTo>
                  <a:pt x="38891" y="38488"/>
                </a:lnTo>
                <a:lnTo>
                  <a:pt x="38721" y="38149"/>
                </a:lnTo>
                <a:lnTo>
                  <a:pt x="38594" y="37810"/>
                </a:lnTo>
                <a:lnTo>
                  <a:pt x="38509" y="37449"/>
                </a:lnTo>
                <a:lnTo>
                  <a:pt x="38445" y="37068"/>
                </a:lnTo>
                <a:lnTo>
                  <a:pt x="38424" y="36686"/>
                </a:lnTo>
                <a:lnTo>
                  <a:pt x="38445" y="36304"/>
                </a:lnTo>
                <a:lnTo>
                  <a:pt x="38509" y="35922"/>
                </a:lnTo>
                <a:lnTo>
                  <a:pt x="38594" y="35562"/>
                </a:lnTo>
                <a:lnTo>
                  <a:pt x="38721" y="35202"/>
                </a:lnTo>
                <a:lnTo>
                  <a:pt x="38891" y="34883"/>
                </a:lnTo>
                <a:lnTo>
                  <a:pt x="39060" y="34565"/>
                </a:lnTo>
                <a:lnTo>
                  <a:pt x="39294" y="34268"/>
                </a:lnTo>
                <a:lnTo>
                  <a:pt x="39527" y="33993"/>
                </a:lnTo>
                <a:lnTo>
                  <a:pt x="39803" y="33760"/>
                </a:lnTo>
                <a:lnTo>
                  <a:pt x="40099" y="33548"/>
                </a:lnTo>
                <a:lnTo>
                  <a:pt x="40418" y="33357"/>
                </a:lnTo>
                <a:lnTo>
                  <a:pt x="40736" y="33187"/>
                </a:lnTo>
                <a:lnTo>
                  <a:pt x="41096" y="33060"/>
                </a:lnTo>
                <a:lnTo>
                  <a:pt x="41457" y="32975"/>
                </a:lnTo>
                <a:lnTo>
                  <a:pt x="41817" y="32911"/>
                </a:lnTo>
                <a:lnTo>
                  <a:pt x="42220" y="32890"/>
                </a:lnTo>
                <a:lnTo>
                  <a:pt x="42623" y="32911"/>
                </a:lnTo>
                <a:lnTo>
                  <a:pt x="43026" y="32975"/>
                </a:lnTo>
                <a:lnTo>
                  <a:pt x="43407" y="33081"/>
                </a:lnTo>
                <a:lnTo>
                  <a:pt x="43789" y="33229"/>
                </a:lnTo>
                <a:lnTo>
                  <a:pt x="43789" y="26380"/>
                </a:lnTo>
                <a:lnTo>
                  <a:pt x="43259" y="26380"/>
                </a:lnTo>
                <a:lnTo>
                  <a:pt x="42729" y="26359"/>
                </a:lnTo>
                <a:lnTo>
                  <a:pt x="42199" y="26338"/>
                </a:lnTo>
                <a:lnTo>
                  <a:pt x="41647" y="26295"/>
                </a:lnTo>
                <a:lnTo>
                  <a:pt x="41117" y="26253"/>
                </a:lnTo>
                <a:lnTo>
                  <a:pt x="40587" y="26189"/>
                </a:lnTo>
                <a:lnTo>
                  <a:pt x="40057" y="26104"/>
                </a:lnTo>
                <a:lnTo>
                  <a:pt x="39548" y="26020"/>
                </a:lnTo>
                <a:lnTo>
                  <a:pt x="39018" y="25914"/>
                </a:lnTo>
                <a:lnTo>
                  <a:pt x="38488" y="25786"/>
                </a:lnTo>
                <a:lnTo>
                  <a:pt x="37979" y="25659"/>
                </a:lnTo>
                <a:lnTo>
                  <a:pt x="37449" y="25511"/>
                </a:lnTo>
                <a:lnTo>
                  <a:pt x="36940" y="25362"/>
                </a:lnTo>
                <a:lnTo>
                  <a:pt x="36431" y="25193"/>
                </a:lnTo>
                <a:lnTo>
                  <a:pt x="35922" y="25023"/>
                </a:lnTo>
                <a:lnTo>
                  <a:pt x="35413" y="24811"/>
                </a:lnTo>
                <a:lnTo>
                  <a:pt x="34904" y="24620"/>
                </a:lnTo>
                <a:lnTo>
                  <a:pt x="34416" y="24387"/>
                </a:lnTo>
                <a:lnTo>
                  <a:pt x="33929" y="24154"/>
                </a:lnTo>
                <a:lnTo>
                  <a:pt x="33441" y="23920"/>
                </a:lnTo>
                <a:lnTo>
                  <a:pt x="32953" y="23666"/>
                </a:lnTo>
                <a:lnTo>
                  <a:pt x="32487" y="23390"/>
                </a:lnTo>
                <a:lnTo>
                  <a:pt x="31999" y="23093"/>
                </a:lnTo>
                <a:lnTo>
                  <a:pt x="31533" y="22796"/>
                </a:lnTo>
                <a:lnTo>
                  <a:pt x="31087" y="22500"/>
                </a:lnTo>
                <a:lnTo>
                  <a:pt x="30621" y="22160"/>
                </a:lnTo>
                <a:lnTo>
                  <a:pt x="30175" y="21842"/>
                </a:lnTo>
                <a:lnTo>
                  <a:pt x="29730" y="21482"/>
                </a:lnTo>
                <a:lnTo>
                  <a:pt x="29306" y="21121"/>
                </a:lnTo>
                <a:lnTo>
                  <a:pt x="28882" y="20740"/>
                </a:lnTo>
                <a:lnTo>
                  <a:pt x="28458" y="20358"/>
                </a:lnTo>
                <a:lnTo>
                  <a:pt x="28055" y="19955"/>
                </a:lnTo>
                <a:lnTo>
                  <a:pt x="27673" y="19573"/>
                </a:lnTo>
                <a:lnTo>
                  <a:pt x="27313" y="19192"/>
                </a:lnTo>
                <a:lnTo>
                  <a:pt x="26613" y="18386"/>
                </a:lnTo>
                <a:lnTo>
                  <a:pt x="25977" y="17559"/>
                </a:lnTo>
                <a:lnTo>
                  <a:pt x="25383" y="16711"/>
                </a:lnTo>
                <a:lnTo>
                  <a:pt x="24811" y="15841"/>
                </a:lnTo>
                <a:lnTo>
                  <a:pt x="24302" y="14951"/>
                </a:lnTo>
                <a:lnTo>
                  <a:pt x="23835" y="14060"/>
                </a:lnTo>
                <a:lnTo>
                  <a:pt x="23411" y="13127"/>
                </a:lnTo>
                <a:lnTo>
                  <a:pt x="23029" y="12194"/>
                </a:lnTo>
                <a:lnTo>
                  <a:pt x="22711" y="11240"/>
                </a:lnTo>
                <a:lnTo>
                  <a:pt x="22414" y="10285"/>
                </a:lnTo>
                <a:lnTo>
                  <a:pt x="22181" y="9310"/>
                </a:lnTo>
                <a:lnTo>
                  <a:pt x="21969" y="8334"/>
                </a:lnTo>
                <a:lnTo>
                  <a:pt x="21821" y="7338"/>
                </a:lnTo>
                <a:lnTo>
                  <a:pt x="21715" y="6362"/>
                </a:lnTo>
                <a:lnTo>
                  <a:pt x="21651" y="5366"/>
                </a:lnTo>
                <a:lnTo>
                  <a:pt x="13529" y="5366"/>
                </a:lnTo>
                <a:lnTo>
                  <a:pt x="13911" y="4814"/>
                </a:lnTo>
                <a:lnTo>
                  <a:pt x="14017" y="4624"/>
                </a:lnTo>
                <a:lnTo>
                  <a:pt x="14123" y="4433"/>
                </a:lnTo>
                <a:lnTo>
                  <a:pt x="14229" y="4221"/>
                </a:lnTo>
                <a:lnTo>
                  <a:pt x="14293" y="4009"/>
                </a:lnTo>
                <a:lnTo>
                  <a:pt x="14356" y="3775"/>
                </a:lnTo>
                <a:lnTo>
                  <a:pt x="14399" y="3563"/>
                </a:lnTo>
                <a:lnTo>
                  <a:pt x="14420" y="3330"/>
                </a:lnTo>
                <a:lnTo>
                  <a:pt x="14420" y="3097"/>
                </a:lnTo>
                <a:lnTo>
                  <a:pt x="14420" y="2779"/>
                </a:lnTo>
                <a:lnTo>
                  <a:pt x="14356" y="2482"/>
                </a:lnTo>
                <a:lnTo>
                  <a:pt x="14293" y="2185"/>
                </a:lnTo>
                <a:lnTo>
                  <a:pt x="14187" y="1888"/>
                </a:lnTo>
                <a:lnTo>
                  <a:pt x="14059" y="1612"/>
                </a:lnTo>
                <a:lnTo>
                  <a:pt x="13890" y="1358"/>
                </a:lnTo>
                <a:lnTo>
                  <a:pt x="13720" y="1125"/>
                </a:lnTo>
                <a:lnTo>
                  <a:pt x="13529" y="913"/>
                </a:lnTo>
                <a:lnTo>
                  <a:pt x="13296" y="701"/>
                </a:lnTo>
                <a:lnTo>
                  <a:pt x="13063" y="531"/>
                </a:lnTo>
                <a:lnTo>
                  <a:pt x="12808" y="361"/>
                </a:lnTo>
                <a:lnTo>
                  <a:pt x="12533" y="234"/>
                </a:lnTo>
                <a:lnTo>
                  <a:pt x="12257" y="128"/>
                </a:lnTo>
                <a:lnTo>
                  <a:pt x="11960" y="64"/>
                </a:lnTo>
                <a:lnTo>
                  <a:pt x="11642" y="22"/>
                </a:lnTo>
                <a:lnTo>
                  <a:pt x="11324" y="1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108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Google Shape;4059;p58">
            <a:extLst>
              <a:ext uri="{FF2B5EF4-FFF2-40B4-BE49-F238E27FC236}">
                <a16:creationId xmlns:a16="http://schemas.microsoft.com/office/drawing/2014/main" id="{25B99F22-11DE-CAE9-9843-8BDAD374161B}"/>
              </a:ext>
            </a:extLst>
          </p:cNvPr>
          <p:cNvSpPr/>
          <p:nvPr/>
        </p:nvSpPr>
        <p:spPr>
          <a:xfrm>
            <a:off x="5947512" y="3597545"/>
            <a:ext cx="297922" cy="297923"/>
          </a:xfrm>
          <a:custGeom>
            <a:avLst/>
            <a:gdLst/>
            <a:ahLst/>
            <a:cxnLst/>
            <a:rect l="l" t="t" r="r" b="b"/>
            <a:pathLst>
              <a:path w="7317" h="7317" fill="none" extrusionOk="0">
                <a:moveTo>
                  <a:pt x="3648" y="1"/>
                </a:moveTo>
                <a:lnTo>
                  <a:pt x="3648" y="1"/>
                </a:lnTo>
                <a:lnTo>
                  <a:pt x="3287" y="22"/>
                </a:lnTo>
                <a:lnTo>
                  <a:pt x="2927" y="64"/>
                </a:lnTo>
                <a:lnTo>
                  <a:pt x="2588" y="149"/>
                </a:lnTo>
                <a:lnTo>
                  <a:pt x="2248" y="277"/>
                </a:lnTo>
                <a:lnTo>
                  <a:pt x="1930" y="425"/>
                </a:lnTo>
                <a:lnTo>
                  <a:pt x="1633" y="616"/>
                </a:lnTo>
                <a:lnTo>
                  <a:pt x="1358" y="828"/>
                </a:lnTo>
                <a:lnTo>
                  <a:pt x="1082" y="1082"/>
                </a:lnTo>
                <a:lnTo>
                  <a:pt x="1082" y="1082"/>
                </a:lnTo>
                <a:lnTo>
                  <a:pt x="828" y="1358"/>
                </a:lnTo>
                <a:lnTo>
                  <a:pt x="594" y="1634"/>
                </a:lnTo>
                <a:lnTo>
                  <a:pt x="425" y="1952"/>
                </a:lnTo>
                <a:lnTo>
                  <a:pt x="276" y="2270"/>
                </a:lnTo>
                <a:lnTo>
                  <a:pt x="149" y="2588"/>
                </a:lnTo>
                <a:lnTo>
                  <a:pt x="64" y="2927"/>
                </a:lnTo>
                <a:lnTo>
                  <a:pt x="22" y="3288"/>
                </a:lnTo>
                <a:lnTo>
                  <a:pt x="1" y="3669"/>
                </a:lnTo>
                <a:lnTo>
                  <a:pt x="1" y="3669"/>
                </a:lnTo>
                <a:lnTo>
                  <a:pt x="22" y="4030"/>
                </a:lnTo>
                <a:lnTo>
                  <a:pt x="64" y="4390"/>
                </a:lnTo>
                <a:lnTo>
                  <a:pt x="149" y="4730"/>
                </a:lnTo>
                <a:lnTo>
                  <a:pt x="276" y="5069"/>
                </a:lnTo>
                <a:lnTo>
                  <a:pt x="425" y="5387"/>
                </a:lnTo>
                <a:lnTo>
                  <a:pt x="594" y="5684"/>
                </a:lnTo>
                <a:lnTo>
                  <a:pt x="828" y="5960"/>
                </a:lnTo>
                <a:lnTo>
                  <a:pt x="1082" y="6235"/>
                </a:lnTo>
                <a:lnTo>
                  <a:pt x="1082" y="6235"/>
                </a:lnTo>
                <a:lnTo>
                  <a:pt x="1358" y="6490"/>
                </a:lnTo>
                <a:lnTo>
                  <a:pt x="1633" y="6723"/>
                </a:lnTo>
                <a:lnTo>
                  <a:pt x="1930" y="6893"/>
                </a:lnTo>
                <a:lnTo>
                  <a:pt x="2248" y="7041"/>
                </a:lnTo>
                <a:lnTo>
                  <a:pt x="2588" y="7168"/>
                </a:lnTo>
                <a:lnTo>
                  <a:pt x="2927" y="7253"/>
                </a:lnTo>
                <a:lnTo>
                  <a:pt x="3287" y="7295"/>
                </a:lnTo>
                <a:lnTo>
                  <a:pt x="3648" y="7317"/>
                </a:lnTo>
                <a:lnTo>
                  <a:pt x="3648" y="7317"/>
                </a:lnTo>
                <a:lnTo>
                  <a:pt x="4030" y="7295"/>
                </a:lnTo>
                <a:lnTo>
                  <a:pt x="4390" y="7253"/>
                </a:lnTo>
                <a:lnTo>
                  <a:pt x="4729" y="7168"/>
                </a:lnTo>
                <a:lnTo>
                  <a:pt x="5047" y="7041"/>
                </a:lnTo>
                <a:lnTo>
                  <a:pt x="5365" y="6893"/>
                </a:lnTo>
                <a:lnTo>
                  <a:pt x="5684" y="6723"/>
                </a:lnTo>
                <a:lnTo>
                  <a:pt x="5959" y="6490"/>
                </a:lnTo>
                <a:lnTo>
                  <a:pt x="6235" y="6235"/>
                </a:lnTo>
                <a:lnTo>
                  <a:pt x="6235" y="6235"/>
                </a:lnTo>
                <a:lnTo>
                  <a:pt x="6489" y="5960"/>
                </a:lnTo>
                <a:lnTo>
                  <a:pt x="6701" y="5684"/>
                </a:lnTo>
                <a:lnTo>
                  <a:pt x="6892" y="5387"/>
                </a:lnTo>
                <a:lnTo>
                  <a:pt x="7041" y="5069"/>
                </a:lnTo>
                <a:lnTo>
                  <a:pt x="7168" y="4730"/>
                </a:lnTo>
                <a:lnTo>
                  <a:pt x="7253" y="4390"/>
                </a:lnTo>
                <a:lnTo>
                  <a:pt x="7295" y="4030"/>
                </a:lnTo>
                <a:lnTo>
                  <a:pt x="7316" y="3669"/>
                </a:lnTo>
                <a:lnTo>
                  <a:pt x="7316" y="3669"/>
                </a:lnTo>
                <a:lnTo>
                  <a:pt x="7295" y="3288"/>
                </a:lnTo>
                <a:lnTo>
                  <a:pt x="7253" y="2927"/>
                </a:lnTo>
                <a:lnTo>
                  <a:pt x="7168" y="2588"/>
                </a:lnTo>
                <a:lnTo>
                  <a:pt x="7041" y="2270"/>
                </a:lnTo>
                <a:lnTo>
                  <a:pt x="6892" y="1952"/>
                </a:lnTo>
                <a:lnTo>
                  <a:pt x="6701" y="1634"/>
                </a:lnTo>
                <a:lnTo>
                  <a:pt x="6489" y="1358"/>
                </a:lnTo>
                <a:lnTo>
                  <a:pt x="6235" y="1082"/>
                </a:lnTo>
                <a:lnTo>
                  <a:pt x="6235" y="1082"/>
                </a:lnTo>
                <a:lnTo>
                  <a:pt x="5959" y="828"/>
                </a:lnTo>
                <a:lnTo>
                  <a:pt x="5684" y="616"/>
                </a:lnTo>
                <a:lnTo>
                  <a:pt x="5365" y="425"/>
                </a:lnTo>
                <a:lnTo>
                  <a:pt x="5047" y="277"/>
                </a:lnTo>
                <a:lnTo>
                  <a:pt x="4729" y="149"/>
                </a:lnTo>
                <a:lnTo>
                  <a:pt x="4390" y="64"/>
                </a:lnTo>
                <a:lnTo>
                  <a:pt x="4030" y="22"/>
                </a:lnTo>
                <a:lnTo>
                  <a:pt x="3648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4060;p58">
            <a:extLst>
              <a:ext uri="{FF2B5EF4-FFF2-40B4-BE49-F238E27FC236}">
                <a16:creationId xmlns:a16="http://schemas.microsoft.com/office/drawing/2014/main" id="{C355B5A1-ABB2-8E48-6278-5E96CD914515}"/>
              </a:ext>
            </a:extLst>
          </p:cNvPr>
          <p:cNvSpPr/>
          <p:nvPr/>
        </p:nvSpPr>
        <p:spPr>
          <a:xfrm>
            <a:off x="5937171" y="4193285"/>
            <a:ext cx="302198" cy="351424"/>
          </a:xfrm>
          <a:custGeom>
            <a:avLst/>
            <a:gdLst/>
            <a:ahLst/>
            <a:cxnLst/>
            <a:rect l="l" t="t" r="r" b="b"/>
            <a:pathLst>
              <a:path w="7422" h="8631" fill="none" extrusionOk="0">
                <a:moveTo>
                  <a:pt x="6659" y="0"/>
                </a:moveTo>
                <a:lnTo>
                  <a:pt x="6659" y="0"/>
                </a:lnTo>
                <a:lnTo>
                  <a:pt x="6510" y="0"/>
                </a:lnTo>
                <a:lnTo>
                  <a:pt x="6362" y="43"/>
                </a:lnTo>
                <a:lnTo>
                  <a:pt x="6192" y="106"/>
                </a:lnTo>
                <a:lnTo>
                  <a:pt x="6022" y="191"/>
                </a:lnTo>
                <a:lnTo>
                  <a:pt x="573" y="3499"/>
                </a:lnTo>
                <a:lnTo>
                  <a:pt x="573" y="3499"/>
                </a:lnTo>
                <a:lnTo>
                  <a:pt x="445" y="3584"/>
                </a:lnTo>
                <a:lnTo>
                  <a:pt x="318" y="3690"/>
                </a:lnTo>
                <a:lnTo>
                  <a:pt x="233" y="3775"/>
                </a:lnTo>
                <a:lnTo>
                  <a:pt x="149" y="3881"/>
                </a:lnTo>
                <a:lnTo>
                  <a:pt x="85" y="4008"/>
                </a:lnTo>
                <a:lnTo>
                  <a:pt x="42" y="4114"/>
                </a:lnTo>
                <a:lnTo>
                  <a:pt x="0" y="4220"/>
                </a:lnTo>
                <a:lnTo>
                  <a:pt x="0" y="4348"/>
                </a:lnTo>
                <a:lnTo>
                  <a:pt x="0" y="4454"/>
                </a:lnTo>
                <a:lnTo>
                  <a:pt x="42" y="4581"/>
                </a:lnTo>
                <a:lnTo>
                  <a:pt x="85" y="4687"/>
                </a:lnTo>
                <a:lnTo>
                  <a:pt x="149" y="4793"/>
                </a:lnTo>
                <a:lnTo>
                  <a:pt x="233" y="4899"/>
                </a:lnTo>
                <a:lnTo>
                  <a:pt x="318" y="5005"/>
                </a:lnTo>
                <a:lnTo>
                  <a:pt x="445" y="5111"/>
                </a:lnTo>
                <a:lnTo>
                  <a:pt x="594" y="5196"/>
                </a:lnTo>
                <a:lnTo>
                  <a:pt x="5980" y="8419"/>
                </a:lnTo>
                <a:lnTo>
                  <a:pt x="5980" y="8419"/>
                </a:lnTo>
                <a:lnTo>
                  <a:pt x="6150" y="8504"/>
                </a:lnTo>
                <a:lnTo>
                  <a:pt x="6319" y="8589"/>
                </a:lnTo>
                <a:lnTo>
                  <a:pt x="6468" y="8610"/>
                </a:lnTo>
                <a:lnTo>
                  <a:pt x="6616" y="8631"/>
                </a:lnTo>
                <a:lnTo>
                  <a:pt x="6616" y="8631"/>
                </a:lnTo>
                <a:lnTo>
                  <a:pt x="6786" y="8610"/>
                </a:lnTo>
                <a:lnTo>
                  <a:pt x="6934" y="8567"/>
                </a:lnTo>
                <a:lnTo>
                  <a:pt x="7061" y="8483"/>
                </a:lnTo>
                <a:lnTo>
                  <a:pt x="7189" y="8355"/>
                </a:lnTo>
                <a:lnTo>
                  <a:pt x="7273" y="8228"/>
                </a:lnTo>
                <a:lnTo>
                  <a:pt x="7337" y="8037"/>
                </a:lnTo>
                <a:lnTo>
                  <a:pt x="7379" y="7846"/>
                </a:lnTo>
                <a:lnTo>
                  <a:pt x="7401" y="7613"/>
                </a:lnTo>
                <a:lnTo>
                  <a:pt x="7422" y="997"/>
                </a:lnTo>
                <a:lnTo>
                  <a:pt x="7422" y="997"/>
                </a:lnTo>
                <a:lnTo>
                  <a:pt x="7422" y="764"/>
                </a:lnTo>
                <a:lnTo>
                  <a:pt x="7379" y="573"/>
                </a:lnTo>
                <a:lnTo>
                  <a:pt x="7316" y="403"/>
                </a:lnTo>
                <a:lnTo>
                  <a:pt x="7210" y="255"/>
                </a:lnTo>
                <a:lnTo>
                  <a:pt x="7104" y="149"/>
                </a:lnTo>
                <a:lnTo>
                  <a:pt x="6977" y="64"/>
                </a:lnTo>
                <a:lnTo>
                  <a:pt x="6828" y="0"/>
                </a:lnTo>
                <a:lnTo>
                  <a:pt x="6659" y="0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4061;p58">
            <a:extLst>
              <a:ext uri="{FF2B5EF4-FFF2-40B4-BE49-F238E27FC236}">
                <a16:creationId xmlns:a16="http://schemas.microsoft.com/office/drawing/2014/main" id="{A6A0C29D-332E-3259-8B71-3A805851CAEA}"/>
              </a:ext>
            </a:extLst>
          </p:cNvPr>
          <p:cNvSpPr/>
          <p:nvPr/>
        </p:nvSpPr>
        <p:spPr>
          <a:xfrm>
            <a:off x="5970841" y="3047610"/>
            <a:ext cx="302198" cy="351424"/>
          </a:xfrm>
          <a:custGeom>
            <a:avLst/>
            <a:gdLst/>
            <a:ahLst/>
            <a:cxnLst/>
            <a:rect l="l" t="t" r="r" b="b"/>
            <a:pathLst>
              <a:path w="7422" h="8631" fill="none" extrusionOk="0">
                <a:moveTo>
                  <a:pt x="763" y="0"/>
                </a:moveTo>
                <a:lnTo>
                  <a:pt x="763" y="0"/>
                </a:lnTo>
                <a:lnTo>
                  <a:pt x="594" y="21"/>
                </a:lnTo>
                <a:lnTo>
                  <a:pt x="445" y="64"/>
                </a:lnTo>
                <a:lnTo>
                  <a:pt x="318" y="149"/>
                </a:lnTo>
                <a:lnTo>
                  <a:pt x="212" y="255"/>
                </a:lnTo>
                <a:lnTo>
                  <a:pt x="106" y="403"/>
                </a:lnTo>
                <a:lnTo>
                  <a:pt x="42" y="573"/>
                </a:lnTo>
                <a:lnTo>
                  <a:pt x="0" y="785"/>
                </a:lnTo>
                <a:lnTo>
                  <a:pt x="0" y="997"/>
                </a:lnTo>
                <a:lnTo>
                  <a:pt x="21" y="7634"/>
                </a:lnTo>
                <a:lnTo>
                  <a:pt x="21" y="7634"/>
                </a:lnTo>
                <a:lnTo>
                  <a:pt x="42" y="7846"/>
                </a:lnTo>
                <a:lnTo>
                  <a:pt x="85" y="8058"/>
                </a:lnTo>
                <a:lnTo>
                  <a:pt x="149" y="8228"/>
                </a:lnTo>
                <a:lnTo>
                  <a:pt x="233" y="8376"/>
                </a:lnTo>
                <a:lnTo>
                  <a:pt x="361" y="8482"/>
                </a:lnTo>
                <a:lnTo>
                  <a:pt x="488" y="8567"/>
                </a:lnTo>
                <a:lnTo>
                  <a:pt x="636" y="8609"/>
                </a:lnTo>
                <a:lnTo>
                  <a:pt x="806" y="8631"/>
                </a:lnTo>
                <a:lnTo>
                  <a:pt x="806" y="8631"/>
                </a:lnTo>
                <a:lnTo>
                  <a:pt x="954" y="8631"/>
                </a:lnTo>
                <a:lnTo>
                  <a:pt x="1103" y="8588"/>
                </a:lnTo>
                <a:lnTo>
                  <a:pt x="1272" y="8525"/>
                </a:lnTo>
                <a:lnTo>
                  <a:pt x="1442" y="8419"/>
                </a:lnTo>
                <a:lnTo>
                  <a:pt x="6828" y="5195"/>
                </a:lnTo>
                <a:lnTo>
                  <a:pt x="6828" y="5195"/>
                </a:lnTo>
                <a:lnTo>
                  <a:pt x="6977" y="5111"/>
                </a:lnTo>
                <a:lnTo>
                  <a:pt x="7083" y="5026"/>
                </a:lnTo>
                <a:lnTo>
                  <a:pt x="7189" y="4920"/>
                </a:lnTo>
                <a:lnTo>
                  <a:pt x="7273" y="4814"/>
                </a:lnTo>
                <a:lnTo>
                  <a:pt x="7337" y="4686"/>
                </a:lnTo>
                <a:lnTo>
                  <a:pt x="7379" y="4580"/>
                </a:lnTo>
                <a:lnTo>
                  <a:pt x="7422" y="4474"/>
                </a:lnTo>
                <a:lnTo>
                  <a:pt x="7422" y="4347"/>
                </a:lnTo>
                <a:lnTo>
                  <a:pt x="7422" y="4241"/>
                </a:lnTo>
                <a:lnTo>
                  <a:pt x="7379" y="4114"/>
                </a:lnTo>
                <a:lnTo>
                  <a:pt x="7337" y="4008"/>
                </a:lnTo>
                <a:lnTo>
                  <a:pt x="7273" y="3902"/>
                </a:lnTo>
                <a:lnTo>
                  <a:pt x="7189" y="3796"/>
                </a:lnTo>
                <a:lnTo>
                  <a:pt x="7104" y="3690"/>
                </a:lnTo>
                <a:lnTo>
                  <a:pt x="6977" y="3584"/>
                </a:lnTo>
                <a:lnTo>
                  <a:pt x="6849" y="3499"/>
                </a:lnTo>
                <a:lnTo>
                  <a:pt x="1400" y="212"/>
                </a:lnTo>
                <a:lnTo>
                  <a:pt x="1400" y="212"/>
                </a:lnTo>
                <a:lnTo>
                  <a:pt x="1230" y="106"/>
                </a:lnTo>
                <a:lnTo>
                  <a:pt x="1060" y="43"/>
                </a:lnTo>
                <a:lnTo>
                  <a:pt x="912" y="21"/>
                </a:lnTo>
                <a:lnTo>
                  <a:pt x="763" y="0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4159;p58">
            <a:extLst>
              <a:ext uri="{FF2B5EF4-FFF2-40B4-BE49-F238E27FC236}">
                <a16:creationId xmlns:a16="http://schemas.microsoft.com/office/drawing/2014/main" id="{C6448594-7C41-4224-28F3-57F5900AB6DB}"/>
              </a:ext>
            </a:extLst>
          </p:cNvPr>
          <p:cNvSpPr/>
          <p:nvPr/>
        </p:nvSpPr>
        <p:spPr>
          <a:xfrm>
            <a:off x="7417485" y="2716820"/>
            <a:ext cx="264107" cy="26410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Montserrat"/>
              <a:ea typeface="阿里巴巴普惠体 R"/>
            </a:endParaRPr>
          </a:p>
        </p:txBody>
      </p:sp>
      <p:sp>
        <p:nvSpPr>
          <p:cNvPr id="16" name="Google Shape;4160;p58">
            <a:extLst>
              <a:ext uri="{FF2B5EF4-FFF2-40B4-BE49-F238E27FC236}">
                <a16:creationId xmlns:a16="http://schemas.microsoft.com/office/drawing/2014/main" id="{BED2A7EB-284E-FAA9-84BA-682729E671A3}"/>
              </a:ext>
            </a:extLst>
          </p:cNvPr>
          <p:cNvSpPr/>
          <p:nvPr/>
        </p:nvSpPr>
        <p:spPr>
          <a:xfrm>
            <a:off x="4488338" y="2716820"/>
            <a:ext cx="264107" cy="26410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Montserrat"/>
              <a:ea typeface="阿里巴巴普惠体 R"/>
            </a:endParaRPr>
          </a:p>
        </p:txBody>
      </p:sp>
      <p:sp>
        <p:nvSpPr>
          <p:cNvPr id="17" name="Google Shape;4161;p58">
            <a:extLst>
              <a:ext uri="{FF2B5EF4-FFF2-40B4-BE49-F238E27FC236}">
                <a16:creationId xmlns:a16="http://schemas.microsoft.com/office/drawing/2014/main" id="{E1F344E0-A891-C696-D83D-9DDE80434EB5}"/>
              </a:ext>
            </a:extLst>
          </p:cNvPr>
          <p:cNvSpPr/>
          <p:nvPr/>
        </p:nvSpPr>
        <p:spPr>
          <a:xfrm>
            <a:off x="7417485" y="4573511"/>
            <a:ext cx="264107" cy="26410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Montserrat"/>
              <a:ea typeface="阿里巴巴普惠体 R"/>
            </a:endParaRPr>
          </a:p>
        </p:txBody>
      </p:sp>
      <p:sp>
        <p:nvSpPr>
          <p:cNvPr id="18" name="Google Shape;4162;p58">
            <a:extLst>
              <a:ext uri="{FF2B5EF4-FFF2-40B4-BE49-F238E27FC236}">
                <a16:creationId xmlns:a16="http://schemas.microsoft.com/office/drawing/2014/main" id="{4EA109C1-521A-096D-76F5-FEB8D4CCC005}"/>
              </a:ext>
            </a:extLst>
          </p:cNvPr>
          <p:cNvSpPr/>
          <p:nvPr/>
        </p:nvSpPr>
        <p:spPr>
          <a:xfrm>
            <a:off x="4488338" y="4573511"/>
            <a:ext cx="264107" cy="26410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Montserrat"/>
              <a:ea typeface="阿里巴巴普惠体 R"/>
            </a:endParaRPr>
          </a:p>
        </p:txBody>
      </p:sp>
      <p:cxnSp>
        <p:nvCxnSpPr>
          <p:cNvPr id="19" name="Google Shape;4163;p58">
            <a:extLst>
              <a:ext uri="{FF2B5EF4-FFF2-40B4-BE49-F238E27FC236}">
                <a16:creationId xmlns:a16="http://schemas.microsoft.com/office/drawing/2014/main" id="{7A46FD9F-3570-F05D-285F-6230FF265784}"/>
              </a:ext>
            </a:extLst>
          </p:cNvPr>
          <p:cNvCxnSpPr>
            <a:stCxn id="10" idx="6"/>
          </p:cNvCxnSpPr>
          <p:nvPr/>
        </p:nvCxnSpPr>
        <p:spPr>
          <a:xfrm rot="10800000" flipH="1">
            <a:off x="7681592" y="2173682"/>
            <a:ext cx="1159991" cy="67519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bg1"/>
            </a:solidFill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Google Shape;4164;p58">
            <a:extLst>
              <a:ext uri="{FF2B5EF4-FFF2-40B4-BE49-F238E27FC236}">
                <a16:creationId xmlns:a16="http://schemas.microsoft.com/office/drawing/2014/main" id="{38F86D9F-6624-65A1-1946-B171B85E7492}"/>
              </a:ext>
            </a:extLst>
          </p:cNvPr>
          <p:cNvCxnSpPr>
            <a:stCxn id="17" idx="6"/>
          </p:cNvCxnSpPr>
          <p:nvPr/>
        </p:nvCxnSpPr>
        <p:spPr>
          <a:xfrm rot="10800000" flipH="1">
            <a:off x="7681592" y="4223026"/>
            <a:ext cx="1296115" cy="482538"/>
          </a:xfrm>
          <a:prstGeom prst="bentConnector3">
            <a:avLst>
              <a:gd name="adj1" fmla="val 45566"/>
            </a:avLst>
          </a:prstGeom>
          <a:noFill/>
          <a:ln w="12700">
            <a:solidFill>
              <a:schemeClr val="bg1"/>
            </a:solidFill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Google Shape;4165;p58">
            <a:extLst>
              <a:ext uri="{FF2B5EF4-FFF2-40B4-BE49-F238E27FC236}">
                <a16:creationId xmlns:a16="http://schemas.microsoft.com/office/drawing/2014/main" id="{E5AEA021-1A9D-CAEC-6E58-162E806F6382}"/>
              </a:ext>
            </a:extLst>
          </p:cNvPr>
          <p:cNvCxnSpPr>
            <a:stCxn id="16" idx="2"/>
          </p:cNvCxnSpPr>
          <p:nvPr/>
        </p:nvCxnSpPr>
        <p:spPr>
          <a:xfrm rot="10800000">
            <a:off x="3244231" y="2173682"/>
            <a:ext cx="1244107" cy="67519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bg1"/>
            </a:solidFill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Google Shape;4166;p58">
            <a:extLst>
              <a:ext uri="{FF2B5EF4-FFF2-40B4-BE49-F238E27FC236}">
                <a16:creationId xmlns:a16="http://schemas.microsoft.com/office/drawing/2014/main" id="{D55233C9-9D62-D1F2-0AEB-DCCAA3368812}"/>
              </a:ext>
            </a:extLst>
          </p:cNvPr>
          <p:cNvCxnSpPr>
            <a:stCxn id="18" idx="2"/>
          </p:cNvCxnSpPr>
          <p:nvPr/>
        </p:nvCxnSpPr>
        <p:spPr>
          <a:xfrm rot="10800000">
            <a:off x="3244231" y="4223026"/>
            <a:ext cx="1244107" cy="482538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bg1"/>
            </a:solidFill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1D68B5C1-5069-71C0-B8EE-47032EF383BB}"/>
              </a:ext>
            </a:extLst>
          </p:cNvPr>
          <p:cNvSpPr txBox="1"/>
          <p:nvPr/>
        </p:nvSpPr>
        <p:spPr>
          <a:xfrm>
            <a:off x="5725238" y="3371540"/>
            <a:ext cx="7906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DCCDF33-66D1-0FFF-D745-E3B8FC475AC3}"/>
              </a:ext>
            </a:extLst>
          </p:cNvPr>
          <p:cNvGrpSpPr/>
          <p:nvPr/>
        </p:nvGrpSpPr>
        <p:grpSpPr>
          <a:xfrm>
            <a:off x="8922844" y="1973400"/>
            <a:ext cx="2235568" cy="1047355"/>
            <a:chOff x="283599" y="1906534"/>
            <a:chExt cx="2235568" cy="104735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833D271-2887-26EF-5483-381451026FA6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007335C-FAB7-F3D9-79A7-65236494FC1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8275EBF-BD66-5F9F-3EE8-DD0A8F30EA91}"/>
              </a:ext>
            </a:extLst>
          </p:cNvPr>
          <p:cNvGrpSpPr/>
          <p:nvPr/>
        </p:nvGrpSpPr>
        <p:grpSpPr>
          <a:xfrm>
            <a:off x="908240" y="1991734"/>
            <a:ext cx="2316828" cy="1047355"/>
            <a:chOff x="951309" y="1906534"/>
            <a:chExt cx="2316828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89105E3-4808-6B3D-5941-4F861DA55958}"/>
                </a:ext>
              </a:extLst>
            </p:cNvPr>
            <p:cNvSpPr txBox="1"/>
            <p:nvPr/>
          </p:nvSpPr>
          <p:spPr>
            <a:xfrm>
              <a:off x="951309" y="2190603"/>
              <a:ext cx="229871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7F56F71-7FF4-226A-B6FA-85443DE4CF2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DB1FFA0-FA98-1DFC-AC5D-EEAEFCF840CC}"/>
              </a:ext>
            </a:extLst>
          </p:cNvPr>
          <p:cNvGrpSpPr/>
          <p:nvPr/>
        </p:nvGrpSpPr>
        <p:grpSpPr>
          <a:xfrm>
            <a:off x="9036432" y="3955999"/>
            <a:ext cx="2235568" cy="1047355"/>
            <a:chOff x="283599" y="1906534"/>
            <a:chExt cx="2235568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CDBCEED-360C-C6B2-0AF2-05917D2BB1DF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21C0506-2ECB-F10F-64B6-D6968287980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A0649A7-3F04-48B2-CF16-A4232D033DA9}"/>
              </a:ext>
            </a:extLst>
          </p:cNvPr>
          <p:cNvGrpSpPr/>
          <p:nvPr/>
        </p:nvGrpSpPr>
        <p:grpSpPr>
          <a:xfrm>
            <a:off x="949938" y="3960736"/>
            <a:ext cx="2275130" cy="1047355"/>
            <a:chOff x="993007" y="1906534"/>
            <a:chExt cx="2275130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ECECE38-077F-0617-2F0F-C4D39F6749A7}"/>
                </a:ext>
              </a:extLst>
            </p:cNvPr>
            <p:cNvSpPr txBox="1"/>
            <p:nvPr/>
          </p:nvSpPr>
          <p:spPr>
            <a:xfrm>
              <a:off x="993007" y="2190603"/>
              <a:ext cx="225701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0B6DEFD-53E4-E0C1-614C-60DC619E283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476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平行四边形 331">
            <a:extLst>
              <a:ext uri="{FF2B5EF4-FFF2-40B4-BE49-F238E27FC236}">
                <a16:creationId xmlns:a16="http://schemas.microsoft.com/office/drawing/2014/main" id="{3F3F4CA8-414D-5078-D8B4-6F757E974805}"/>
              </a:ext>
            </a:extLst>
          </p:cNvPr>
          <p:cNvSpPr/>
          <p:nvPr/>
        </p:nvSpPr>
        <p:spPr>
          <a:xfrm>
            <a:off x="7743296" y="1469441"/>
            <a:ext cx="3488681" cy="1157669"/>
          </a:xfrm>
          <a:prstGeom prst="parallelogram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101F32-28E3-1911-8D6A-0165A25F4DE6}"/>
              </a:ext>
            </a:extLst>
          </p:cNvPr>
          <p:cNvSpPr txBox="1"/>
          <p:nvPr/>
        </p:nvSpPr>
        <p:spPr>
          <a:xfrm>
            <a:off x="286580" y="164066"/>
            <a:ext cx="930063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4800" dirty="0"/>
              <a:t>03</a:t>
            </a:r>
            <a:endParaRPr lang="zh-CN" altLang="en-US" sz="4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83990E-3B18-0BA5-75FB-908D15CC2A92}"/>
              </a:ext>
            </a:extLst>
          </p:cNvPr>
          <p:cNvGrpSpPr/>
          <p:nvPr/>
        </p:nvGrpSpPr>
        <p:grpSpPr>
          <a:xfrm>
            <a:off x="1015835" y="-223169"/>
            <a:ext cx="3221678" cy="1062199"/>
            <a:chOff x="2287696" y="1794227"/>
            <a:chExt cx="3221678" cy="1062199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9283B96-7F1D-3EB3-02A0-942BDC10593E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4747A7-65C5-DA9E-92D1-774847C8B479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FFF07E75-F7B9-234C-9249-852D51E1049D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7923E3-8259-EA69-1E68-02076AC98EF0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29519D96-379D-04D6-2A92-610A1270BDE1}"/>
              </a:ext>
            </a:extLst>
          </p:cNvPr>
          <p:cNvGrpSpPr/>
          <p:nvPr/>
        </p:nvGrpSpPr>
        <p:grpSpPr>
          <a:xfrm>
            <a:off x="960023" y="1356997"/>
            <a:ext cx="5492203" cy="4512098"/>
            <a:chOff x="652941" y="866236"/>
            <a:chExt cx="6416640" cy="5271566"/>
          </a:xfr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rgbClr val="A86ED4"/>
              </a:gs>
            </a:gsLst>
            <a:lin ang="2700000" scaled="0"/>
          </a:gradFill>
          <a:effectLst>
            <a:outerShdw blurRad="279400" dir="18900000" sy="23000" kx="-1200000" algn="bl" rotWithShape="0">
              <a:srgbClr val="A86ED4">
                <a:alpha val="20000"/>
              </a:srgbClr>
            </a:outerShdw>
          </a:effectLst>
        </p:grpSpPr>
        <p:sp>
          <p:nvSpPr>
            <p:cNvPr id="99" name="任意多边形 1110">
              <a:extLst>
                <a:ext uri="{FF2B5EF4-FFF2-40B4-BE49-F238E27FC236}">
                  <a16:creationId xmlns:a16="http://schemas.microsoft.com/office/drawing/2014/main" id="{F8E1A975-AB29-EDF5-7CB2-0E44891D56CB}"/>
                </a:ext>
              </a:extLst>
            </p:cNvPr>
            <p:cNvSpPr/>
            <p:nvPr/>
          </p:nvSpPr>
          <p:spPr bwMode="auto">
            <a:xfrm>
              <a:off x="3257062" y="926919"/>
              <a:ext cx="2891710" cy="2422071"/>
            </a:xfrm>
            <a:custGeom>
              <a:avLst/>
              <a:gdLst>
                <a:gd name="T0" fmla="*/ 7 w 527"/>
                <a:gd name="T1" fmla="*/ 321 h 442"/>
                <a:gd name="T2" fmla="*/ 35 w 527"/>
                <a:gd name="T3" fmla="*/ 347 h 442"/>
                <a:gd name="T4" fmla="*/ 64 w 527"/>
                <a:gd name="T5" fmla="*/ 388 h 442"/>
                <a:gd name="T6" fmla="*/ 106 w 527"/>
                <a:gd name="T7" fmla="*/ 396 h 442"/>
                <a:gd name="T8" fmla="*/ 147 w 527"/>
                <a:gd name="T9" fmla="*/ 441 h 442"/>
                <a:gd name="T10" fmla="*/ 209 w 527"/>
                <a:gd name="T11" fmla="*/ 438 h 442"/>
                <a:gd name="T12" fmla="*/ 249 w 527"/>
                <a:gd name="T13" fmla="*/ 410 h 442"/>
                <a:gd name="T14" fmla="*/ 291 w 527"/>
                <a:gd name="T15" fmla="*/ 384 h 442"/>
                <a:gd name="T16" fmla="*/ 326 w 527"/>
                <a:gd name="T17" fmla="*/ 361 h 442"/>
                <a:gd name="T18" fmla="*/ 353 w 527"/>
                <a:gd name="T19" fmla="*/ 331 h 442"/>
                <a:gd name="T20" fmla="*/ 389 w 527"/>
                <a:gd name="T21" fmla="*/ 316 h 442"/>
                <a:gd name="T22" fmla="*/ 436 w 527"/>
                <a:gd name="T23" fmla="*/ 325 h 442"/>
                <a:gd name="T24" fmla="*/ 468 w 527"/>
                <a:gd name="T25" fmla="*/ 301 h 442"/>
                <a:gd name="T26" fmla="*/ 516 w 527"/>
                <a:gd name="T27" fmla="*/ 265 h 442"/>
                <a:gd name="T28" fmla="*/ 500 w 527"/>
                <a:gd name="T29" fmla="*/ 223 h 442"/>
                <a:gd name="T30" fmla="*/ 496 w 527"/>
                <a:gd name="T31" fmla="*/ 177 h 442"/>
                <a:gd name="T32" fmla="*/ 516 w 527"/>
                <a:gd name="T33" fmla="*/ 123 h 442"/>
                <a:gd name="T34" fmla="*/ 525 w 527"/>
                <a:gd name="T35" fmla="*/ 61 h 442"/>
                <a:gd name="T36" fmla="*/ 500 w 527"/>
                <a:gd name="T37" fmla="*/ 30 h 442"/>
                <a:gd name="T38" fmla="*/ 464 w 527"/>
                <a:gd name="T39" fmla="*/ 13 h 442"/>
                <a:gd name="T40" fmla="*/ 420 w 527"/>
                <a:gd name="T41" fmla="*/ 11 h 442"/>
                <a:gd name="T42" fmla="*/ 421 w 527"/>
                <a:gd name="T43" fmla="*/ 36 h 442"/>
                <a:gd name="T44" fmla="*/ 404 w 527"/>
                <a:gd name="T45" fmla="*/ 83 h 442"/>
                <a:gd name="T46" fmla="*/ 380 w 527"/>
                <a:gd name="T47" fmla="*/ 100 h 442"/>
                <a:gd name="T48" fmla="*/ 345 w 527"/>
                <a:gd name="T49" fmla="*/ 150 h 442"/>
                <a:gd name="T50" fmla="*/ 370 w 527"/>
                <a:gd name="T51" fmla="*/ 159 h 442"/>
                <a:gd name="T52" fmla="*/ 398 w 527"/>
                <a:gd name="T53" fmla="*/ 153 h 442"/>
                <a:gd name="T54" fmla="*/ 415 w 527"/>
                <a:gd name="T55" fmla="*/ 173 h 442"/>
                <a:gd name="T56" fmla="*/ 372 w 527"/>
                <a:gd name="T57" fmla="*/ 189 h 442"/>
                <a:gd name="T58" fmla="*/ 346 w 527"/>
                <a:gd name="T59" fmla="*/ 212 h 442"/>
                <a:gd name="T60" fmla="*/ 311 w 527"/>
                <a:gd name="T61" fmla="*/ 230 h 442"/>
                <a:gd name="T62" fmla="*/ 279 w 527"/>
                <a:gd name="T63" fmla="*/ 231 h 442"/>
                <a:gd name="T64" fmla="*/ 276 w 527"/>
                <a:gd name="T65" fmla="*/ 270 h 442"/>
                <a:gd name="T66" fmla="*/ 256 w 527"/>
                <a:gd name="T67" fmla="*/ 290 h 442"/>
                <a:gd name="T68" fmla="*/ 228 w 527"/>
                <a:gd name="T69" fmla="*/ 298 h 442"/>
                <a:gd name="T70" fmla="*/ 178 w 527"/>
                <a:gd name="T71" fmla="*/ 303 h 442"/>
                <a:gd name="T72" fmla="*/ 142 w 527"/>
                <a:gd name="T73" fmla="*/ 310 h 442"/>
                <a:gd name="T74" fmla="*/ 103 w 527"/>
                <a:gd name="T75" fmla="*/ 295 h 442"/>
                <a:gd name="T76" fmla="*/ 55 w 527"/>
                <a:gd name="T77" fmla="*/ 281 h 442"/>
                <a:gd name="T78" fmla="*/ 12 w 527"/>
                <a:gd name="T79" fmla="*/ 273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7" h="442">
                  <a:moveTo>
                    <a:pt x="0" y="271"/>
                  </a:moveTo>
                  <a:cubicBezTo>
                    <a:pt x="0" y="271"/>
                    <a:pt x="6" y="309"/>
                    <a:pt x="7" y="321"/>
                  </a:cubicBezTo>
                  <a:cubicBezTo>
                    <a:pt x="8" y="333"/>
                    <a:pt x="7" y="335"/>
                    <a:pt x="15" y="340"/>
                  </a:cubicBezTo>
                  <a:cubicBezTo>
                    <a:pt x="23" y="344"/>
                    <a:pt x="33" y="342"/>
                    <a:pt x="35" y="347"/>
                  </a:cubicBezTo>
                  <a:cubicBezTo>
                    <a:pt x="36" y="352"/>
                    <a:pt x="38" y="352"/>
                    <a:pt x="43" y="361"/>
                  </a:cubicBezTo>
                  <a:cubicBezTo>
                    <a:pt x="49" y="370"/>
                    <a:pt x="56" y="377"/>
                    <a:pt x="64" y="388"/>
                  </a:cubicBezTo>
                  <a:cubicBezTo>
                    <a:pt x="73" y="398"/>
                    <a:pt x="66" y="401"/>
                    <a:pt x="82" y="401"/>
                  </a:cubicBezTo>
                  <a:cubicBezTo>
                    <a:pt x="98" y="402"/>
                    <a:pt x="100" y="380"/>
                    <a:pt x="106" y="396"/>
                  </a:cubicBezTo>
                  <a:cubicBezTo>
                    <a:pt x="112" y="411"/>
                    <a:pt x="103" y="417"/>
                    <a:pt x="112" y="425"/>
                  </a:cubicBezTo>
                  <a:cubicBezTo>
                    <a:pt x="120" y="433"/>
                    <a:pt x="133" y="441"/>
                    <a:pt x="147" y="441"/>
                  </a:cubicBezTo>
                  <a:cubicBezTo>
                    <a:pt x="161" y="441"/>
                    <a:pt x="160" y="432"/>
                    <a:pt x="176" y="432"/>
                  </a:cubicBezTo>
                  <a:cubicBezTo>
                    <a:pt x="193" y="432"/>
                    <a:pt x="196" y="435"/>
                    <a:pt x="209" y="438"/>
                  </a:cubicBezTo>
                  <a:cubicBezTo>
                    <a:pt x="222" y="441"/>
                    <a:pt x="222" y="442"/>
                    <a:pt x="233" y="434"/>
                  </a:cubicBezTo>
                  <a:cubicBezTo>
                    <a:pt x="243" y="426"/>
                    <a:pt x="243" y="420"/>
                    <a:pt x="249" y="410"/>
                  </a:cubicBezTo>
                  <a:cubicBezTo>
                    <a:pt x="255" y="401"/>
                    <a:pt x="255" y="399"/>
                    <a:pt x="267" y="394"/>
                  </a:cubicBezTo>
                  <a:cubicBezTo>
                    <a:pt x="279" y="389"/>
                    <a:pt x="282" y="390"/>
                    <a:pt x="291" y="384"/>
                  </a:cubicBezTo>
                  <a:cubicBezTo>
                    <a:pt x="300" y="378"/>
                    <a:pt x="297" y="368"/>
                    <a:pt x="307" y="366"/>
                  </a:cubicBezTo>
                  <a:cubicBezTo>
                    <a:pt x="317" y="364"/>
                    <a:pt x="321" y="364"/>
                    <a:pt x="326" y="361"/>
                  </a:cubicBezTo>
                  <a:cubicBezTo>
                    <a:pt x="330" y="358"/>
                    <a:pt x="331" y="358"/>
                    <a:pt x="337" y="351"/>
                  </a:cubicBezTo>
                  <a:cubicBezTo>
                    <a:pt x="343" y="344"/>
                    <a:pt x="343" y="337"/>
                    <a:pt x="353" y="331"/>
                  </a:cubicBezTo>
                  <a:cubicBezTo>
                    <a:pt x="363" y="324"/>
                    <a:pt x="362" y="323"/>
                    <a:pt x="370" y="322"/>
                  </a:cubicBezTo>
                  <a:cubicBezTo>
                    <a:pt x="379" y="321"/>
                    <a:pt x="377" y="312"/>
                    <a:pt x="389" y="316"/>
                  </a:cubicBezTo>
                  <a:cubicBezTo>
                    <a:pt x="401" y="320"/>
                    <a:pt x="406" y="321"/>
                    <a:pt x="410" y="324"/>
                  </a:cubicBezTo>
                  <a:cubicBezTo>
                    <a:pt x="415" y="328"/>
                    <a:pt x="431" y="331"/>
                    <a:pt x="436" y="325"/>
                  </a:cubicBezTo>
                  <a:cubicBezTo>
                    <a:pt x="440" y="320"/>
                    <a:pt x="438" y="321"/>
                    <a:pt x="449" y="315"/>
                  </a:cubicBezTo>
                  <a:cubicBezTo>
                    <a:pt x="460" y="308"/>
                    <a:pt x="459" y="305"/>
                    <a:pt x="468" y="301"/>
                  </a:cubicBezTo>
                  <a:cubicBezTo>
                    <a:pt x="477" y="297"/>
                    <a:pt x="493" y="288"/>
                    <a:pt x="501" y="281"/>
                  </a:cubicBezTo>
                  <a:cubicBezTo>
                    <a:pt x="508" y="274"/>
                    <a:pt x="516" y="271"/>
                    <a:pt x="516" y="265"/>
                  </a:cubicBezTo>
                  <a:cubicBezTo>
                    <a:pt x="517" y="259"/>
                    <a:pt x="517" y="253"/>
                    <a:pt x="513" y="244"/>
                  </a:cubicBezTo>
                  <a:cubicBezTo>
                    <a:pt x="510" y="235"/>
                    <a:pt x="506" y="230"/>
                    <a:pt x="500" y="223"/>
                  </a:cubicBezTo>
                  <a:cubicBezTo>
                    <a:pt x="495" y="217"/>
                    <a:pt x="492" y="211"/>
                    <a:pt x="492" y="204"/>
                  </a:cubicBezTo>
                  <a:cubicBezTo>
                    <a:pt x="493" y="196"/>
                    <a:pt x="493" y="186"/>
                    <a:pt x="496" y="177"/>
                  </a:cubicBezTo>
                  <a:cubicBezTo>
                    <a:pt x="500" y="169"/>
                    <a:pt x="505" y="163"/>
                    <a:pt x="509" y="151"/>
                  </a:cubicBezTo>
                  <a:cubicBezTo>
                    <a:pt x="512" y="140"/>
                    <a:pt x="511" y="135"/>
                    <a:pt x="516" y="123"/>
                  </a:cubicBezTo>
                  <a:cubicBezTo>
                    <a:pt x="521" y="112"/>
                    <a:pt x="523" y="102"/>
                    <a:pt x="524" y="92"/>
                  </a:cubicBezTo>
                  <a:cubicBezTo>
                    <a:pt x="525" y="82"/>
                    <a:pt x="525" y="72"/>
                    <a:pt x="525" y="61"/>
                  </a:cubicBezTo>
                  <a:cubicBezTo>
                    <a:pt x="525" y="49"/>
                    <a:pt x="527" y="44"/>
                    <a:pt x="521" y="38"/>
                  </a:cubicBezTo>
                  <a:cubicBezTo>
                    <a:pt x="514" y="32"/>
                    <a:pt x="506" y="30"/>
                    <a:pt x="500" y="30"/>
                  </a:cubicBezTo>
                  <a:cubicBezTo>
                    <a:pt x="493" y="30"/>
                    <a:pt x="486" y="37"/>
                    <a:pt x="477" y="28"/>
                  </a:cubicBezTo>
                  <a:cubicBezTo>
                    <a:pt x="468" y="20"/>
                    <a:pt x="474" y="21"/>
                    <a:pt x="464" y="13"/>
                  </a:cubicBezTo>
                  <a:cubicBezTo>
                    <a:pt x="453" y="6"/>
                    <a:pt x="449" y="0"/>
                    <a:pt x="442" y="0"/>
                  </a:cubicBezTo>
                  <a:cubicBezTo>
                    <a:pt x="435" y="0"/>
                    <a:pt x="423" y="5"/>
                    <a:pt x="420" y="11"/>
                  </a:cubicBezTo>
                  <a:cubicBezTo>
                    <a:pt x="417" y="16"/>
                    <a:pt x="410" y="20"/>
                    <a:pt x="415" y="25"/>
                  </a:cubicBezTo>
                  <a:cubicBezTo>
                    <a:pt x="420" y="30"/>
                    <a:pt x="421" y="27"/>
                    <a:pt x="421" y="36"/>
                  </a:cubicBezTo>
                  <a:cubicBezTo>
                    <a:pt x="422" y="44"/>
                    <a:pt x="417" y="45"/>
                    <a:pt x="414" y="54"/>
                  </a:cubicBezTo>
                  <a:cubicBezTo>
                    <a:pt x="411" y="64"/>
                    <a:pt x="408" y="78"/>
                    <a:pt x="404" y="83"/>
                  </a:cubicBezTo>
                  <a:cubicBezTo>
                    <a:pt x="400" y="88"/>
                    <a:pt x="398" y="92"/>
                    <a:pt x="396" y="95"/>
                  </a:cubicBezTo>
                  <a:cubicBezTo>
                    <a:pt x="394" y="98"/>
                    <a:pt x="385" y="102"/>
                    <a:pt x="380" y="100"/>
                  </a:cubicBezTo>
                  <a:cubicBezTo>
                    <a:pt x="376" y="97"/>
                    <a:pt x="366" y="90"/>
                    <a:pt x="361" y="101"/>
                  </a:cubicBezTo>
                  <a:cubicBezTo>
                    <a:pt x="356" y="113"/>
                    <a:pt x="343" y="141"/>
                    <a:pt x="345" y="150"/>
                  </a:cubicBezTo>
                  <a:cubicBezTo>
                    <a:pt x="347" y="159"/>
                    <a:pt x="353" y="161"/>
                    <a:pt x="358" y="161"/>
                  </a:cubicBezTo>
                  <a:cubicBezTo>
                    <a:pt x="363" y="161"/>
                    <a:pt x="360" y="158"/>
                    <a:pt x="370" y="159"/>
                  </a:cubicBezTo>
                  <a:cubicBezTo>
                    <a:pt x="379" y="160"/>
                    <a:pt x="379" y="163"/>
                    <a:pt x="384" y="160"/>
                  </a:cubicBezTo>
                  <a:cubicBezTo>
                    <a:pt x="390" y="157"/>
                    <a:pt x="387" y="151"/>
                    <a:pt x="398" y="153"/>
                  </a:cubicBezTo>
                  <a:cubicBezTo>
                    <a:pt x="408" y="154"/>
                    <a:pt x="412" y="158"/>
                    <a:pt x="415" y="163"/>
                  </a:cubicBezTo>
                  <a:cubicBezTo>
                    <a:pt x="419" y="169"/>
                    <a:pt x="425" y="173"/>
                    <a:pt x="415" y="173"/>
                  </a:cubicBezTo>
                  <a:cubicBezTo>
                    <a:pt x="406" y="173"/>
                    <a:pt x="403" y="175"/>
                    <a:pt x="394" y="178"/>
                  </a:cubicBezTo>
                  <a:cubicBezTo>
                    <a:pt x="385" y="181"/>
                    <a:pt x="378" y="184"/>
                    <a:pt x="372" y="189"/>
                  </a:cubicBezTo>
                  <a:cubicBezTo>
                    <a:pt x="366" y="193"/>
                    <a:pt x="364" y="201"/>
                    <a:pt x="356" y="206"/>
                  </a:cubicBezTo>
                  <a:cubicBezTo>
                    <a:pt x="348" y="211"/>
                    <a:pt x="352" y="211"/>
                    <a:pt x="346" y="212"/>
                  </a:cubicBezTo>
                  <a:cubicBezTo>
                    <a:pt x="339" y="213"/>
                    <a:pt x="339" y="218"/>
                    <a:pt x="331" y="221"/>
                  </a:cubicBezTo>
                  <a:cubicBezTo>
                    <a:pt x="322" y="224"/>
                    <a:pt x="320" y="230"/>
                    <a:pt x="311" y="230"/>
                  </a:cubicBezTo>
                  <a:cubicBezTo>
                    <a:pt x="302" y="229"/>
                    <a:pt x="305" y="228"/>
                    <a:pt x="297" y="226"/>
                  </a:cubicBezTo>
                  <a:cubicBezTo>
                    <a:pt x="289" y="224"/>
                    <a:pt x="282" y="228"/>
                    <a:pt x="279" y="231"/>
                  </a:cubicBezTo>
                  <a:cubicBezTo>
                    <a:pt x="275" y="235"/>
                    <a:pt x="270" y="246"/>
                    <a:pt x="273" y="251"/>
                  </a:cubicBezTo>
                  <a:cubicBezTo>
                    <a:pt x="277" y="256"/>
                    <a:pt x="280" y="266"/>
                    <a:pt x="276" y="270"/>
                  </a:cubicBezTo>
                  <a:cubicBezTo>
                    <a:pt x="272" y="274"/>
                    <a:pt x="267" y="277"/>
                    <a:pt x="264" y="280"/>
                  </a:cubicBezTo>
                  <a:cubicBezTo>
                    <a:pt x="261" y="283"/>
                    <a:pt x="261" y="287"/>
                    <a:pt x="256" y="290"/>
                  </a:cubicBezTo>
                  <a:cubicBezTo>
                    <a:pt x="250" y="292"/>
                    <a:pt x="250" y="292"/>
                    <a:pt x="243" y="295"/>
                  </a:cubicBezTo>
                  <a:cubicBezTo>
                    <a:pt x="236" y="297"/>
                    <a:pt x="235" y="298"/>
                    <a:pt x="228" y="298"/>
                  </a:cubicBezTo>
                  <a:cubicBezTo>
                    <a:pt x="220" y="299"/>
                    <a:pt x="212" y="299"/>
                    <a:pt x="202" y="299"/>
                  </a:cubicBezTo>
                  <a:cubicBezTo>
                    <a:pt x="193" y="300"/>
                    <a:pt x="184" y="300"/>
                    <a:pt x="178" y="303"/>
                  </a:cubicBezTo>
                  <a:cubicBezTo>
                    <a:pt x="173" y="305"/>
                    <a:pt x="164" y="313"/>
                    <a:pt x="158" y="312"/>
                  </a:cubicBezTo>
                  <a:cubicBezTo>
                    <a:pt x="152" y="311"/>
                    <a:pt x="156" y="310"/>
                    <a:pt x="142" y="310"/>
                  </a:cubicBezTo>
                  <a:cubicBezTo>
                    <a:pt x="129" y="310"/>
                    <a:pt x="131" y="311"/>
                    <a:pt x="124" y="307"/>
                  </a:cubicBezTo>
                  <a:cubicBezTo>
                    <a:pt x="117" y="303"/>
                    <a:pt x="109" y="299"/>
                    <a:pt x="103" y="295"/>
                  </a:cubicBezTo>
                  <a:cubicBezTo>
                    <a:pt x="97" y="290"/>
                    <a:pt x="103" y="290"/>
                    <a:pt x="90" y="286"/>
                  </a:cubicBezTo>
                  <a:cubicBezTo>
                    <a:pt x="76" y="282"/>
                    <a:pt x="67" y="281"/>
                    <a:pt x="55" y="281"/>
                  </a:cubicBezTo>
                  <a:cubicBezTo>
                    <a:pt x="42" y="280"/>
                    <a:pt x="49" y="282"/>
                    <a:pt x="37" y="279"/>
                  </a:cubicBezTo>
                  <a:cubicBezTo>
                    <a:pt x="26" y="275"/>
                    <a:pt x="12" y="273"/>
                    <a:pt x="12" y="273"/>
                  </a:cubicBezTo>
                  <a:cubicBezTo>
                    <a:pt x="0" y="271"/>
                    <a:pt x="0" y="271"/>
                    <a:pt x="0" y="27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0" name="任意多边形 1111">
              <a:extLst>
                <a:ext uri="{FF2B5EF4-FFF2-40B4-BE49-F238E27FC236}">
                  <a16:creationId xmlns:a16="http://schemas.microsoft.com/office/drawing/2014/main" id="{1414219E-E49C-D067-EC3D-F544911BA6D2}"/>
                </a:ext>
              </a:extLst>
            </p:cNvPr>
            <p:cNvSpPr/>
            <p:nvPr/>
          </p:nvSpPr>
          <p:spPr bwMode="auto">
            <a:xfrm>
              <a:off x="5644833" y="866236"/>
              <a:ext cx="1424748" cy="1374618"/>
            </a:xfrm>
            <a:custGeom>
              <a:avLst/>
              <a:gdLst>
                <a:gd name="T0" fmla="*/ 8 w 260"/>
                <a:gd name="T1" fmla="*/ 18 h 251"/>
                <a:gd name="T2" fmla="*/ 3 w 260"/>
                <a:gd name="T3" fmla="*/ 31 h 251"/>
                <a:gd name="T4" fmla="*/ 11 w 260"/>
                <a:gd name="T5" fmla="*/ 39 h 251"/>
                <a:gd name="T6" fmla="*/ 23 w 260"/>
                <a:gd name="T7" fmla="*/ 37 h 251"/>
                <a:gd name="T8" fmla="*/ 28 w 260"/>
                <a:gd name="T9" fmla="*/ 41 h 251"/>
                <a:gd name="T10" fmla="*/ 33 w 260"/>
                <a:gd name="T11" fmla="*/ 59 h 251"/>
                <a:gd name="T12" fmla="*/ 46 w 260"/>
                <a:gd name="T13" fmla="*/ 60 h 251"/>
                <a:gd name="T14" fmla="*/ 54 w 260"/>
                <a:gd name="T15" fmla="*/ 58 h 251"/>
                <a:gd name="T16" fmla="*/ 61 w 260"/>
                <a:gd name="T17" fmla="*/ 57 h 251"/>
                <a:gd name="T18" fmla="*/ 66 w 260"/>
                <a:gd name="T19" fmla="*/ 53 h 251"/>
                <a:gd name="T20" fmla="*/ 73 w 260"/>
                <a:gd name="T21" fmla="*/ 49 h 251"/>
                <a:gd name="T22" fmla="*/ 86 w 260"/>
                <a:gd name="T23" fmla="*/ 62 h 251"/>
                <a:gd name="T24" fmla="*/ 84 w 260"/>
                <a:gd name="T25" fmla="*/ 70 h 251"/>
                <a:gd name="T26" fmla="*/ 84 w 260"/>
                <a:gd name="T27" fmla="*/ 75 h 251"/>
                <a:gd name="T28" fmla="*/ 78 w 260"/>
                <a:gd name="T29" fmla="*/ 95 h 251"/>
                <a:gd name="T30" fmla="*/ 79 w 260"/>
                <a:gd name="T31" fmla="*/ 114 h 251"/>
                <a:gd name="T32" fmla="*/ 74 w 260"/>
                <a:gd name="T33" fmla="*/ 118 h 251"/>
                <a:gd name="T34" fmla="*/ 71 w 260"/>
                <a:gd name="T35" fmla="*/ 141 h 251"/>
                <a:gd name="T36" fmla="*/ 65 w 260"/>
                <a:gd name="T37" fmla="*/ 133 h 251"/>
                <a:gd name="T38" fmla="*/ 52 w 260"/>
                <a:gd name="T39" fmla="*/ 149 h 251"/>
                <a:gd name="T40" fmla="*/ 49 w 260"/>
                <a:gd name="T41" fmla="*/ 153 h 251"/>
                <a:gd name="T42" fmla="*/ 43 w 260"/>
                <a:gd name="T43" fmla="*/ 171 h 251"/>
                <a:gd name="T44" fmla="*/ 47 w 260"/>
                <a:gd name="T45" fmla="*/ 176 h 251"/>
                <a:gd name="T46" fmla="*/ 49 w 260"/>
                <a:gd name="T47" fmla="*/ 181 h 251"/>
                <a:gd name="T48" fmla="*/ 56 w 260"/>
                <a:gd name="T49" fmla="*/ 178 h 251"/>
                <a:gd name="T50" fmla="*/ 60 w 260"/>
                <a:gd name="T51" fmla="*/ 175 h 251"/>
                <a:gd name="T52" fmla="*/ 62 w 260"/>
                <a:gd name="T53" fmla="*/ 177 h 251"/>
                <a:gd name="T54" fmla="*/ 57 w 260"/>
                <a:gd name="T55" fmla="*/ 183 h 251"/>
                <a:gd name="T56" fmla="*/ 52 w 260"/>
                <a:gd name="T57" fmla="*/ 190 h 251"/>
                <a:gd name="T58" fmla="*/ 68 w 260"/>
                <a:gd name="T59" fmla="*/ 205 h 251"/>
                <a:gd name="T60" fmla="*/ 89 w 260"/>
                <a:gd name="T61" fmla="*/ 221 h 251"/>
                <a:gd name="T62" fmla="*/ 131 w 260"/>
                <a:gd name="T63" fmla="*/ 231 h 251"/>
                <a:gd name="T64" fmla="*/ 161 w 260"/>
                <a:gd name="T65" fmla="*/ 233 h 251"/>
                <a:gd name="T66" fmla="*/ 183 w 260"/>
                <a:gd name="T67" fmla="*/ 247 h 251"/>
                <a:gd name="T68" fmla="*/ 198 w 260"/>
                <a:gd name="T69" fmla="*/ 240 h 251"/>
                <a:gd name="T70" fmla="*/ 220 w 260"/>
                <a:gd name="T71" fmla="*/ 237 h 251"/>
                <a:gd name="T72" fmla="*/ 216 w 260"/>
                <a:gd name="T73" fmla="*/ 202 h 251"/>
                <a:gd name="T74" fmla="*/ 243 w 260"/>
                <a:gd name="T75" fmla="*/ 193 h 251"/>
                <a:gd name="T76" fmla="*/ 252 w 260"/>
                <a:gd name="T77" fmla="*/ 159 h 251"/>
                <a:gd name="T78" fmla="*/ 257 w 260"/>
                <a:gd name="T79" fmla="*/ 116 h 251"/>
                <a:gd name="T80" fmla="*/ 257 w 260"/>
                <a:gd name="T81" fmla="*/ 93 h 251"/>
                <a:gd name="T82" fmla="*/ 241 w 260"/>
                <a:gd name="T83" fmla="*/ 99 h 251"/>
                <a:gd name="T84" fmla="*/ 216 w 260"/>
                <a:gd name="T85" fmla="*/ 116 h 251"/>
                <a:gd name="T86" fmla="*/ 191 w 260"/>
                <a:gd name="T87" fmla="*/ 123 h 251"/>
                <a:gd name="T88" fmla="*/ 183 w 260"/>
                <a:gd name="T89" fmla="*/ 104 h 251"/>
                <a:gd name="T90" fmla="*/ 160 w 260"/>
                <a:gd name="T91" fmla="*/ 93 h 251"/>
                <a:gd name="T92" fmla="*/ 133 w 260"/>
                <a:gd name="T93" fmla="*/ 88 h 251"/>
                <a:gd name="T94" fmla="*/ 115 w 260"/>
                <a:gd name="T95" fmla="*/ 68 h 251"/>
                <a:gd name="T96" fmla="*/ 91 w 260"/>
                <a:gd name="T97" fmla="*/ 27 h 251"/>
                <a:gd name="T98" fmla="*/ 64 w 260"/>
                <a:gd name="T99" fmla="*/ 5 h 251"/>
                <a:gd name="T100" fmla="*/ 37 w 260"/>
                <a:gd name="T101" fmla="*/ 0 h 251"/>
                <a:gd name="T102" fmla="*/ 5 w 260"/>
                <a:gd name="T103" fmla="*/ 1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0" h="251">
                  <a:moveTo>
                    <a:pt x="5" y="14"/>
                  </a:moveTo>
                  <a:cubicBezTo>
                    <a:pt x="5" y="15"/>
                    <a:pt x="6" y="16"/>
                    <a:pt x="8" y="18"/>
                  </a:cubicBezTo>
                  <a:cubicBezTo>
                    <a:pt x="10" y="20"/>
                    <a:pt x="8" y="21"/>
                    <a:pt x="7" y="24"/>
                  </a:cubicBezTo>
                  <a:cubicBezTo>
                    <a:pt x="6" y="27"/>
                    <a:pt x="6" y="28"/>
                    <a:pt x="3" y="31"/>
                  </a:cubicBezTo>
                  <a:cubicBezTo>
                    <a:pt x="0" y="35"/>
                    <a:pt x="2" y="34"/>
                    <a:pt x="5" y="35"/>
                  </a:cubicBezTo>
                  <a:cubicBezTo>
                    <a:pt x="7" y="36"/>
                    <a:pt x="8" y="35"/>
                    <a:pt x="11" y="39"/>
                  </a:cubicBezTo>
                  <a:cubicBezTo>
                    <a:pt x="13" y="42"/>
                    <a:pt x="16" y="38"/>
                    <a:pt x="16" y="35"/>
                  </a:cubicBezTo>
                  <a:cubicBezTo>
                    <a:pt x="17" y="30"/>
                    <a:pt x="22" y="37"/>
                    <a:pt x="23" y="37"/>
                  </a:cubicBezTo>
                  <a:cubicBezTo>
                    <a:pt x="24" y="38"/>
                    <a:pt x="26" y="38"/>
                    <a:pt x="26" y="38"/>
                  </a:cubicBezTo>
                  <a:cubicBezTo>
                    <a:pt x="28" y="37"/>
                    <a:pt x="29" y="40"/>
                    <a:pt x="28" y="41"/>
                  </a:cubicBezTo>
                  <a:cubicBezTo>
                    <a:pt x="27" y="42"/>
                    <a:pt x="27" y="41"/>
                    <a:pt x="28" y="45"/>
                  </a:cubicBezTo>
                  <a:cubicBezTo>
                    <a:pt x="28" y="49"/>
                    <a:pt x="32" y="57"/>
                    <a:pt x="33" y="59"/>
                  </a:cubicBezTo>
                  <a:cubicBezTo>
                    <a:pt x="34" y="62"/>
                    <a:pt x="37" y="62"/>
                    <a:pt x="39" y="63"/>
                  </a:cubicBezTo>
                  <a:cubicBezTo>
                    <a:pt x="40" y="63"/>
                    <a:pt x="44" y="62"/>
                    <a:pt x="46" y="60"/>
                  </a:cubicBezTo>
                  <a:cubicBezTo>
                    <a:pt x="47" y="58"/>
                    <a:pt x="47" y="58"/>
                    <a:pt x="49" y="59"/>
                  </a:cubicBezTo>
                  <a:cubicBezTo>
                    <a:pt x="51" y="60"/>
                    <a:pt x="52" y="58"/>
                    <a:pt x="54" y="58"/>
                  </a:cubicBezTo>
                  <a:cubicBezTo>
                    <a:pt x="56" y="58"/>
                    <a:pt x="58" y="59"/>
                    <a:pt x="58" y="58"/>
                  </a:cubicBezTo>
                  <a:cubicBezTo>
                    <a:pt x="59" y="57"/>
                    <a:pt x="60" y="56"/>
                    <a:pt x="61" y="57"/>
                  </a:cubicBezTo>
                  <a:cubicBezTo>
                    <a:pt x="62" y="58"/>
                    <a:pt x="63" y="55"/>
                    <a:pt x="64" y="55"/>
                  </a:cubicBezTo>
                  <a:cubicBezTo>
                    <a:pt x="65" y="55"/>
                    <a:pt x="66" y="54"/>
                    <a:pt x="66" y="53"/>
                  </a:cubicBezTo>
                  <a:cubicBezTo>
                    <a:pt x="66" y="51"/>
                    <a:pt x="67" y="50"/>
                    <a:pt x="67" y="49"/>
                  </a:cubicBezTo>
                  <a:cubicBezTo>
                    <a:pt x="67" y="47"/>
                    <a:pt x="72" y="47"/>
                    <a:pt x="73" y="49"/>
                  </a:cubicBezTo>
                  <a:cubicBezTo>
                    <a:pt x="74" y="50"/>
                    <a:pt x="81" y="56"/>
                    <a:pt x="84" y="59"/>
                  </a:cubicBezTo>
                  <a:cubicBezTo>
                    <a:pt x="85" y="60"/>
                    <a:pt x="85" y="61"/>
                    <a:pt x="86" y="62"/>
                  </a:cubicBezTo>
                  <a:cubicBezTo>
                    <a:pt x="86" y="62"/>
                    <a:pt x="87" y="62"/>
                    <a:pt x="87" y="63"/>
                  </a:cubicBezTo>
                  <a:cubicBezTo>
                    <a:pt x="87" y="65"/>
                    <a:pt x="85" y="68"/>
                    <a:pt x="84" y="70"/>
                  </a:cubicBezTo>
                  <a:cubicBezTo>
                    <a:pt x="84" y="71"/>
                    <a:pt x="85" y="71"/>
                    <a:pt x="84" y="72"/>
                  </a:cubicBezTo>
                  <a:cubicBezTo>
                    <a:pt x="84" y="73"/>
                    <a:pt x="85" y="74"/>
                    <a:pt x="84" y="75"/>
                  </a:cubicBezTo>
                  <a:cubicBezTo>
                    <a:pt x="84" y="77"/>
                    <a:pt x="81" y="79"/>
                    <a:pt x="81" y="82"/>
                  </a:cubicBezTo>
                  <a:cubicBezTo>
                    <a:pt x="80" y="85"/>
                    <a:pt x="78" y="91"/>
                    <a:pt x="78" y="95"/>
                  </a:cubicBezTo>
                  <a:cubicBezTo>
                    <a:pt x="78" y="99"/>
                    <a:pt x="80" y="102"/>
                    <a:pt x="81" y="107"/>
                  </a:cubicBezTo>
                  <a:cubicBezTo>
                    <a:pt x="81" y="111"/>
                    <a:pt x="82" y="111"/>
                    <a:pt x="79" y="114"/>
                  </a:cubicBezTo>
                  <a:cubicBezTo>
                    <a:pt x="76" y="115"/>
                    <a:pt x="75" y="114"/>
                    <a:pt x="75" y="115"/>
                  </a:cubicBezTo>
                  <a:cubicBezTo>
                    <a:pt x="74" y="115"/>
                    <a:pt x="75" y="117"/>
                    <a:pt x="74" y="118"/>
                  </a:cubicBezTo>
                  <a:cubicBezTo>
                    <a:pt x="71" y="122"/>
                    <a:pt x="73" y="131"/>
                    <a:pt x="73" y="135"/>
                  </a:cubicBezTo>
                  <a:cubicBezTo>
                    <a:pt x="74" y="138"/>
                    <a:pt x="73" y="143"/>
                    <a:pt x="71" y="141"/>
                  </a:cubicBezTo>
                  <a:cubicBezTo>
                    <a:pt x="71" y="140"/>
                    <a:pt x="69" y="138"/>
                    <a:pt x="68" y="136"/>
                  </a:cubicBezTo>
                  <a:cubicBezTo>
                    <a:pt x="67" y="133"/>
                    <a:pt x="67" y="131"/>
                    <a:pt x="65" y="133"/>
                  </a:cubicBezTo>
                  <a:cubicBezTo>
                    <a:pt x="60" y="136"/>
                    <a:pt x="61" y="141"/>
                    <a:pt x="58" y="143"/>
                  </a:cubicBezTo>
                  <a:cubicBezTo>
                    <a:pt x="57" y="145"/>
                    <a:pt x="54" y="146"/>
                    <a:pt x="52" y="149"/>
                  </a:cubicBezTo>
                  <a:cubicBezTo>
                    <a:pt x="52" y="149"/>
                    <a:pt x="52" y="151"/>
                    <a:pt x="51" y="152"/>
                  </a:cubicBezTo>
                  <a:cubicBezTo>
                    <a:pt x="51" y="153"/>
                    <a:pt x="50" y="153"/>
                    <a:pt x="49" y="153"/>
                  </a:cubicBezTo>
                  <a:cubicBezTo>
                    <a:pt x="47" y="156"/>
                    <a:pt x="39" y="161"/>
                    <a:pt x="40" y="166"/>
                  </a:cubicBezTo>
                  <a:cubicBezTo>
                    <a:pt x="40" y="172"/>
                    <a:pt x="41" y="170"/>
                    <a:pt x="43" y="171"/>
                  </a:cubicBezTo>
                  <a:cubicBezTo>
                    <a:pt x="44" y="172"/>
                    <a:pt x="47" y="173"/>
                    <a:pt x="47" y="174"/>
                  </a:cubicBezTo>
                  <a:cubicBezTo>
                    <a:pt x="47" y="175"/>
                    <a:pt x="46" y="175"/>
                    <a:pt x="47" y="176"/>
                  </a:cubicBezTo>
                  <a:cubicBezTo>
                    <a:pt x="48" y="177"/>
                    <a:pt x="48" y="177"/>
                    <a:pt x="48" y="178"/>
                  </a:cubicBezTo>
                  <a:cubicBezTo>
                    <a:pt x="48" y="180"/>
                    <a:pt x="48" y="180"/>
                    <a:pt x="49" y="181"/>
                  </a:cubicBezTo>
                  <a:cubicBezTo>
                    <a:pt x="51" y="181"/>
                    <a:pt x="52" y="182"/>
                    <a:pt x="53" y="180"/>
                  </a:cubicBezTo>
                  <a:cubicBezTo>
                    <a:pt x="54" y="179"/>
                    <a:pt x="55" y="178"/>
                    <a:pt x="56" y="178"/>
                  </a:cubicBezTo>
                  <a:cubicBezTo>
                    <a:pt x="57" y="178"/>
                    <a:pt x="57" y="177"/>
                    <a:pt x="57" y="176"/>
                  </a:cubicBezTo>
                  <a:cubicBezTo>
                    <a:pt x="57" y="175"/>
                    <a:pt x="59" y="174"/>
                    <a:pt x="60" y="175"/>
                  </a:cubicBezTo>
                  <a:cubicBezTo>
                    <a:pt x="61" y="176"/>
                    <a:pt x="61" y="178"/>
                    <a:pt x="61" y="178"/>
                  </a:cubicBezTo>
                  <a:cubicBezTo>
                    <a:pt x="61" y="178"/>
                    <a:pt x="62" y="176"/>
                    <a:pt x="62" y="177"/>
                  </a:cubicBezTo>
                  <a:cubicBezTo>
                    <a:pt x="62" y="178"/>
                    <a:pt x="63" y="179"/>
                    <a:pt x="61" y="180"/>
                  </a:cubicBezTo>
                  <a:cubicBezTo>
                    <a:pt x="60" y="181"/>
                    <a:pt x="58" y="182"/>
                    <a:pt x="57" y="183"/>
                  </a:cubicBezTo>
                  <a:cubicBezTo>
                    <a:pt x="55" y="184"/>
                    <a:pt x="53" y="184"/>
                    <a:pt x="52" y="186"/>
                  </a:cubicBezTo>
                  <a:cubicBezTo>
                    <a:pt x="51" y="187"/>
                    <a:pt x="51" y="189"/>
                    <a:pt x="52" y="190"/>
                  </a:cubicBezTo>
                  <a:cubicBezTo>
                    <a:pt x="52" y="191"/>
                    <a:pt x="56" y="194"/>
                    <a:pt x="57" y="195"/>
                  </a:cubicBezTo>
                  <a:cubicBezTo>
                    <a:pt x="57" y="197"/>
                    <a:pt x="64" y="198"/>
                    <a:pt x="68" y="205"/>
                  </a:cubicBezTo>
                  <a:cubicBezTo>
                    <a:pt x="72" y="211"/>
                    <a:pt x="68" y="211"/>
                    <a:pt x="74" y="215"/>
                  </a:cubicBezTo>
                  <a:cubicBezTo>
                    <a:pt x="81" y="218"/>
                    <a:pt x="83" y="220"/>
                    <a:pt x="89" y="221"/>
                  </a:cubicBezTo>
                  <a:cubicBezTo>
                    <a:pt x="94" y="222"/>
                    <a:pt x="100" y="217"/>
                    <a:pt x="113" y="222"/>
                  </a:cubicBezTo>
                  <a:cubicBezTo>
                    <a:pt x="126" y="226"/>
                    <a:pt x="129" y="230"/>
                    <a:pt x="131" y="231"/>
                  </a:cubicBezTo>
                  <a:cubicBezTo>
                    <a:pt x="132" y="231"/>
                    <a:pt x="154" y="245"/>
                    <a:pt x="156" y="241"/>
                  </a:cubicBezTo>
                  <a:cubicBezTo>
                    <a:pt x="157" y="238"/>
                    <a:pt x="158" y="227"/>
                    <a:pt x="161" y="233"/>
                  </a:cubicBezTo>
                  <a:cubicBezTo>
                    <a:pt x="164" y="240"/>
                    <a:pt x="163" y="247"/>
                    <a:pt x="168" y="248"/>
                  </a:cubicBezTo>
                  <a:cubicBezTo>
                    <a:pt x="173" y="249"/>
                    <a:pt x="179" y="251"/>
                    <a:pt x="183" y="247"/>
                  </a:cubicBezTo>
                  <a:cubicBezTo>
                    <a:pt x="186" y="242"/>
                    <a:pt x="184" y="238"/>
                    <a:pt x="187" y="237"/>
                  </a:cubicBezTo>
                  <a:cubicBezTo>
                    <a:pt x="190" y="236"/>
                    <a:pt x="192" y="235"/>
                    <a:pt x="198" y="240"/>
                  </a:cubicBezTo>
                  <a:cubicBezTo>
                    <a:pt x="205" y="245"/>
                    <a:pt x="212" y="245"/>
                    <a:pt x="215" y="244"/>
                  </a:cubicBezTo>
                  <a:cubicBezTo>
                    <a:pt x="218" y="243"/>
                    <a:pt x="221" y="243"/>
                    <a:pt x="220" y="237"/>
                  </a:cubicBezTo>
                  <a:cubicBezTo>
                    <a:pt x="219" y="231"/>
                    <a:pt x="214" y="215"/>
                    <a:pt x="214" y="212"/>
                  </a:cubicBezTo>
                  <a:cubicBezTo>
                    <a:pt x="213" y="209"/>
                    <a:pt x="213" y="205"/>
                    <a:pt x="216" y="202"/>
                  </a:cubicBezTo>
                  <a:cubicBezTo>
                    <a:pt x="219" y="199"/>
                    <a:pt x="217" y="195"/>
                    <a:pt x="225" y="196"/>
                  </a:cubicBezTo>
                  <a:cubicBezTo>
                    <a:pt x="233" y="196"/>
                    <a:pt x="242" y="197"/>
                    <a:pt x="243" y="193"/>
                  </a:cubicBezTo>
                  <a:cubicBezTo>
                    <a:pt x="244" y="189"/>
                    <a:pt x="245" y="185"/>
                    <a:pt x="247" y="181"/>
                  </a:cubicBezTo>
                  <a:cubicBezTo>
                    <a:pt x="249" y="176"/>
                    <a:pt x="251" y="163"/>
                    <a:pt x="252" y="159"/>
                  </a:cubicBezTo>
                  <a:cubicBezTo>
                    <a:pt x="253" y="154"/>
                    <a:pt x="254" y="138"/>
                    <a:pt x="254" y="133"/>
                  </a:cubicBezTo>
                  <a:cubicBezTo>
                    <a:pt x="254" y="128"/>
                    <a:pt x="258" y="123"/>
                    <a:pt x="257" y="116"/>
                  </a:cubicBezTo>
                  <a:cubicBezTo>
                    <a:pt x="257" y="109"/>
                    <a:pt x="257" y="106"/>
                    <a:pt x="257" y="101"/>
                  </a:cubicBezTo>
                  <a:cubicBezTo>
                    <a:pt x="256" y="96"/>
                    <a:pt x="260" y="95"/>
                    <a:pt x="257" y="93"/>
                  </a:cubicBezTo>
                  <a:cubicBezTo>
                    <a:pt x="254" y="91"/>
                    <a:pt x="254" y="93"/>
                    <a:pt x="250" y="94"/>
                  </a:cubicBezTo>
                  <a:cubicBezTo>
                    <a:pt x="245" y="95"/>
                    <a:pt x="246" y="98"/>
                    <a:pt x="241" y="99"/>
                  </a:cubicBezTo>
                  <a:cubicBezTo>
                    <a:pt x="236" y="100"/>
                    <a:pt x="234" y="103"/>
                    <a:pt x="230" y="106"/>
                  </a:cubicBezTo>
                  <a:cubicBezTo>
                    <a:pt x="226" y="109"/>
                    <a:pt x="219" y="112"/>
                    <a:pt x="216" y="116"/>
                  </a:cubicBezTo>
                  <a:cubicBezTo>
                    <a:pt x="212" y="120"/>
                    <a:pt x="208" y="122"/>
                    <a:pt x="204" y="123"/>
                  </a:cubicBezTo>
                  <a:cubicBezTo>
                    <a:pt x="200" y="123"/>
                    <a:pt x="193" y="124"/>
                    <a:pt x="191" y="123"/>
                  </a:cubicBezTo>
                  <a:cubicBezTo>
                    <a:pt x="190" y="122"/>
                    <a:pt x="188" y="121"/>
                    <a:pt x="188" y="117"/>
                  </a:cubicBezTo>
                  <a:cubicBezTo>
                    <a:pt x="187" y="112"/>
                    <a:pt x="186" y="108"/>
                    <a:pt x="183" y="104"/>
                  </a:cubicBezTo>
                  <a:cubicBezTo>
                    <a:pt x="179" y="100"/>
                    <a:pt x="183" y="99"/>
                    <a:pt x="176" y="97"/>
                  </a:cubicBezTo>
                  <a:cubicBezTo>
                    <a:pt x="168" y="95"/>
                    <a:pt x="164" y="95"/>
                    <a:pt x="160" y="93"/>
                  </a:cubicBezTo>
                  <a:cubicBezTo>
                    <a:pt x="156" y="92"/>
                    <a:pt x="154" y="88"/>
                    <a:pt x="149" y="88"/>
                  </a:cubicBezTo>
                  <a:cubicBezTo>
                    <a:pt x="143" y="88"/>
                    <a:pt x="138" y="87"/>
                    <a:pt x="133" y="88"/>
                  </a:cubicBezTo>
                  <a:cubicBezTo>
                    <a:pt x="128" y="90"/>
                    <a:pt x="123" y="86"/>
                    <a:pt x="122" y="83"/>
                  </a:cubicBezTo>
                  <a:cubicBezTo>
                    <a:pt x="121" y="81"/>
                    <a:pt x="117" y="70"/>
                    <a:pt x="115" y="68"/>
                  </a:cubicBezTo>
                  <a:cubicBezTo>
                    <a:pt x="114" y="65"/>
                    <a:pt x="105" y="51"/>
                    <a:pt x="103" y="48"/>
                  </a:cubicBezTo>
                  <a:cubicBezTo>
                    <a:pt x="101" y="45"/>
                    <a:pt x="95" y="32"/>
                    <a:pt x="91" y="27"/>
                  </a:cubicBezTo>
                  <a:cubicBezTo>
                    <a:pt x="88" y="22"/>
                    <a:pt x="83" y="14"/>
                    <a:pt x="77" y="11"/>
                  </a:cubicBezTo>
                  <a:cubicBezTo>
                    <a:pt x="71" y="7"/>
                    <a:pt x="70" y="6"/>
                    <a:pt x="64" y="5"/>
                  </a:cubicBezTo>
                  <a:cubicBezTo>
                    <a:pt x="59" y="4"/>
                    <a:pt x="55" y="5"/>
                    <a:pt x="49" y="3"/>
                  </a:cubicBezTo>
                  <a:cubicBezTo>
                    <a:pt x="43" y="1"/>
                    <a:pt x="44" y="0"/>
                    <a:pt x="37" y="0"/>
                  </a:cubicBezTo>
                  <a:cubicBezTo>
                    <a:pt x="30" y="0"/>
                    <a:pt x="26" y="0"/>
                    <a:pt x="20" y="4"/>
                  </a:cubicBezTo>
                  <a:cubicBezTo>
                    <a:pt x="14" y="8"/>
                    <a:pt x="5" y="14"/>
                    <a:pt x="5" y="1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1" name="任意多边形 1112">
              <a:extLst>
                <a:ext uri="{FF2B5EF4-FFF2-40B4-BE49-F238E27FC236}">
                  <a16:creationId xmlns:a16="http://schemas.microsoft.com/office/drawing/2014/main" id="{AAF57ADD-429E-485A-8510-43BDA38D88FC}"/>
                </a:ext>
              </a:extLst>
            </p:cNvPr>
            <p:cNvSpPr/>
            <p:nvPr/>
          </p:nvSpPr>
          <p:spPr bwMode="auto">
            <a:xfrm>
              <a:off x="5808416" y="1913689"/>
              <a:ext cx="1047452" cy="778335"/>
            </a:xfrm>
            <a:custGeom>
              <a:avLst/>
              <a:gdLst>
                <a:gd name="T0" fmla="*/ 183 w 191"/>
                <a:gd name="T1" fmla="*/ 50 h 142"/>
                <a:gd name="T2" fmla="*/ 180 w 191"/>
                <a:gd name="T3" fmla="*/ 52 h 142"/>
                <a:gd name="T4" fmla="*/ 177 w 191"/>
                <a:gd name="T5" fmla="*/ 50 h 142"/>
                <a:gd name="T6" fmla="*/ 173 w 191"/>
                <a:gd name="T7" fmla="*/ 48 h 142"/>
                <a:gd name="T8" fmla="*/ 168 w 191"/>
                <a:gd name="T9" fmla="*/ 44 h 142"/>
                <a:gd name="T10" fmla="*/ 164 w 191"/>
                <a:gd name="T11" fmla="*/ 42 h 142"/>
                <a:gd name="T12" fmla="*/ 157 w 191"/>
                <a:gd name="T13" fmla="*/ 41 h 142"/>
                <a:gd name="T14" fmla="*/ 150 w 191"/>
                <a:gd name="T15" fmla="*/ 47 h 142"/>
                <a:gd name="T16" fmla="*/ 144 w 191"/>
                <a:gd name="T17" fmla="*/ 57 h 142"/>
                <a:gd name="T18" fmla="*/ 136 w 191"/>
                <a:gd name="T19" fmla="*/ 48 h 142"/>
                <a:gd name="T20" fmla="*/ 130 w 191"/>
                <a:gd name="T21" fmla="*/ 34 h 142"/>
                <a:gd name="T22" fmla="*/ 124 w 191"/>
                <a:gd name="T23" fmla="*/ 39 h 142"/>
                <a:gd name="T24" fmla="*/ 118 w 191"/>
                <a:gd name="T25" fmla="*/ 44 h 142"/>
                <a:gd name="T26" fmla="*/ 112 w 191"/>
                <a:gd name="T27" fmla="*/ 37 h 142"/>
                <a:gd name="T28" fmla="*/ 110 w 191"/>
                <a:gd name="T29" fmla="*/ 33 h 142"/>
                <a:gd name="T30" fmla="*/ 103 w 191"/>
                <a:gd name="T31" fmla="*/ 34 h 142"/>
                <a:gd name="T32" fmla="*/ 102 w 191"/>
                <a:gd name="T33" fmla="*/ 27 h 142"/>
                <a:gd name="T34" fmla="*/ 99 w 191"/>
                <a:gd name="T35" fmla="*/ 22 h 142"/>
                <a:gd name="T36" fmla="*/ 95 w 191"/>
                <a:gd name="T37" fmla="*/ 21 h 142"/>
                <a:gd name="T38" fmla="*/ 88 w 191"/>
                <a:gd name="T39" fmla="*/ 22 h 142"/>
                <a:gd name="T40" fmla="*/ 80 w 191"/>
                <a:gd name="T41" fmla="*/ 23 h 142"/>
                <a:gd name="T42" fmla="*/ 75 w 191"/>
                <a:gd name="T43" fmla="*/ 18 h 142"/>
                <a:gd name="T44" fmla="*/ 70 w 191"/>
                <a:gd name="T45" fmla="*/ 18 h 142"/>
                <a:gd name="T46" fmla="*/ 64 w 191"/>
                <a:gd name="T47" fmla="*/ 20 h 142"/>
                <a:gd name="T48" fmla="*/ 58 w 191"/>
                <a:gd name="T49" fmla="*/ 21 h 142"/>
                <a:gd name="T50" fmla="*/ 50 w 191"/>
                <a:gd name="T51" fmla="*/ 19 h 142"/>
                <a:gd name="T52" fmla="*/ 44 w 191"/>
                <a:gd name="T53" fmla="*/ 13 h 142"/>
                <a:gd name="T54" fmla="*/ 38 w 191"/>
                <a:gd name="T55" fmla="*/ 1 h 142"/>
                <a:gd name="T56" fmla="*/ 25 w 191"/>
                <a:gd name="T57" fmla="*/ 3 h 142"/>
                <a:gd name="T58" fmla="*/ 19 w 191"/>
                <a:gd name="T59" fmla="*/ 11 h 142"/>
                <a:gd name="T60" fmla="*/ 14 w 191"/>
                <a:gd name="T61" fmla="*/ 14 h 142"/>
                <a:gd name="T62" fmla="*/ 6 w 191"/>
                <a:gd name="T63" fmla="*/ 14 h 142"/>
                <a:gd name="T64" fmla="*/ 1 w 191"/>
                <a:gd name="T65" fmla="*/ 19 h 142"/>
                <a:gd name="T66" fmla="*/ 7 w 191"/>
                <a:gd name="T67" fmla="*/ 24 h 142"/>
                <a:gd name="T68" fmla="*/ 10 w 191"/>
                <a:gd name="T69" fmla="*/ 41 h 142"/>
                <a:gd name="T70" fmla="*/ 16 w 191"/>
                <a:gd name="T71" fmla="*/ 55 h 142"/>
                <a:gd name="T72" fmla="*/ 28 w 191"/>
                <a:gd name="T73" fmla="*/ 50 h 142"/>
                <a:gd name="T74" fmla="*/ 35 w 191"/>
                <a:gd name="T75" fmla="*/ 57 h 142"/>
                <a:gd name="T76" fmla="*/ 42 w 191"/>
                <a:gd name="T77" fmla="*/ 71 h 142"/>
                <a:gd name="T78" fmla="*/ 47 w 191"/>
                <a:gd name="T79" fmla="*/ 78 h 142"/>
                <a:gd name="T80" fmla="*/ 61 w 191"/>
                <a:gd name="T81" fmla="*/ 92 h 142"/>
                <a:gd name="T82" fmla="*/ 74 w 191"/>
                <a:gd name="T83" fmla="*/ 105 h 142"/>
                <a:gd name="T84" fmla="*/ 83 w 191"/>
                <a:gd name="T85" fmla="*/ 126 h 142"/>
                <a:gd name="T86" fmla="*/ 99 w 191"/>
                <a:gd name="T87" fmla="*/ 141 h 142"/>
                <a:gd name="T88" fmla="*/ 111 w 191"/>
                <a:gd name="T89" fmla="*/ 125 h 142"/>
                <a:gd name="T90" fmla="*/ 124 w 191"/>
                <a:gd name="T91" fmla="*/ 122 h 142"/>
                <a:gd name="T92" fmla="*/ 142 w 191"/>
                <a:gd name="T93" fmla="*/ 115 h 142"/>
                <a:gd name="T94" fmla="*/ 145 w 191"/>
                <a:gd name="T95" fmla="*/ 103 h 142"/>
                <a:gd name="T96" fmla="*/ 163 w 191"/>
                <a:gd name="T97" fmla="*/ 88 h 142"/>
                <a:gd name="T98" fmla="*/ 174 w 191"/>
                <a:gd name="T99" fmla="*/ 79 h 142"/>
                <a:gd name="T100" fmla="*/ 181 w 191"/>
                <a:gd name="T101" fmla="*/ 73 h 142"/>
                <a:gd name="T102" fmla="*/ 189 w 191"/>
                <a:gd name="T103" fmla="*/ 65 h 142"/>
                <a:gd name="T104" fmla="*/ 190 w 191"/>
                <a:gd name="T105" fmla="*/ 4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1" h="142">
                  <a:moveTo>
                    <a:pt x="187" y="49"/>
                  </a:moveTo>
                  <a:cubicBezTo>
                    <a:pt x="187" y="50"/>
                    <a:pt x="184" y="51"/>
                    <a:pt x="183" y="50"/>
                  </a:cubicBezTo>
                  <a:cubicBezTo>
                    <a:pt x="182" y="49"/>
                    <a:pt x="181" y="50"/>
                    <a:pt x="180" y="51"/>
                  </a:cubicBezTo>
                  <a:cubicBezTo>
                    <a:pt x="180" y="51"/>
                    <a:pt x="180" y="51"/>
                    <a:pt x="180" y="52"/>
                  </a:cubicBezTo>
                  <a:cubicBezTo>
                    <a:pt x="179" y="53"/>
                    <a:pt x="179" y="52"/>
                    <a:pt x="178" y="51"/>
                  </a:cubicBezTo>
                  <a:cubicBezTo>
                    <a:pt x="178" y="50"/>
                    <a:pt x="178" y="51"/>
                    <a:pt x="177" y="50"/>
                  </a:cubicBezTo>
                  <a:cubicBezTo>
                    <a:pt x="176" y="50"/>
                    <a:pt x="175" y="50"/>
                    <a:pt x="175" y="50"/>
                  </a:cubicBezTo>
                  <a:cubicBezTo>
                    <a:pt x="174" y="49"/>
                    <a:pt x="174" y="48"/>
                    <a:pt x="173" y="48"/>
                  </a:cubicBezTo>
                  <a:cubicBezTo>
                    <a:pt x="171" y="48"/>
                    <a:pt x="171" y="46"/>
                    <a:pt x="170" y="45"/>
                  </a:cubicBezTo>
                  <a:cubicBezTo>
                    <a:pt x="170" y="44"/>
                    <a:pt x="169" y="44"/>
                    <a:pt x="168" y="44"/>
                  </a:cubicBezTo>
                  <a:cubicBezTo>
                    <a:pt x="167" y="43"/>
                    <a:pt x="168" y="42"/>
                    <a:pt x="167" y="41"/>
                  </a:cubicBezTo>
                  <a:cubicBezTo>
                    <a:pt x="166" y="37"/>
                    <a:pt x="165" y="39"/>
                    <a:pt x="164" y="42"/>
                  </a:cubicBezTo>
                  <a:cubicBezTo>
                    <a:pt x="163" y="45"/>
                    <a:pt x="162" y="43"/>
                    <a:pt x="161" y="41"/>
                  </a:cubicBezTo>
                  <a:cubicBezTo>
                    <a:pt x="160" y="39"/>
                    <a:pt x="158" y="40"/>
                    <a:pt x="157" y="41"/>
                  </a:cubicBezTo>
                  <a:cubicBezTo>
                    <a:pt x="157" y="42"/>
                    <a:pt x="157" y="43"/>
                    <a:pt x="155" y="44"/>
                  </a:cubicBezTo>
                  <a:cubicBezTo>
                    <a:pt x="154" y="45"/>
                    <a:pt x="153" y="45"/>
                    <a:pt x="150" y="47"/>
                  </a:cubicBezTo>
                  <a:cubicBezTo>
                    <a:pt x="147" y="49"/>
                    <a:pt x="147" y="50"/>
                    <a:pt x="148" y="53"/>
                  </a:cubicBezTo>
                  <a:cubicBezTo>
                    <a:pt x="149" y="55"/>
                    <a:pt x="145" y="56"/>
                    <a:pt x="144" y="57"/>
                  </a:cubicBezTo>
                  <a:cubicBezTo>
                    <a:pt x="142" y="58"/>
                    <a:pt x="140" y="53"/>
                    <a:pt x="139" y="51"/>
                  </a:cubicBezTo>
                  <a:cubicBezTo>
                    <a:pt x="137" y="48"/>
                    <a:pt x="137" y="48"/>
                    <a:pt x="136" y="48"/>
                  </a:cubicBezTo>
                  <a:cubicBezTo>
                    <a:pt x="135" y="47"/>
                    <a:pt x="134" y="44"/>
                    <a:pt x="133" y="42"/>
                  </a:cubicBezTo>
                  <a:cubicBezTo>
                    <a:pt x="131" y="40"/>
                    <a:pt x="131" y="37"/>
                    <a:pt x="130" y="34"/>
                  </a:cubicBezTo>
                  <a:cubicBezTo>
                    <a:pt x="130" y="32"/>
                    <a:pt x="125" y="34"/>
                    <a:pt x="125" y="36"/>
                  </a:cubicBezTo>
                  <a:cubicBezTo>
                    <a:pt x="125" y="37"/>
                    <a:pt x="124" y="38"/>
                    <a:pt x="124" y="39"/>
                  </a:cubicBezTo>
                  <a:cubicBezTo>
                    <a:pt x="123" y="41"/>
                    <a:pt x="125" y="42"/>
                    <a:pt x="123" y="45"/>
                  </a:cubicBezTo>
                  <a:cubicBezTo>
                    <a:pt x="121" y="48"/>
                    <a:pt x="118" y="44"/>
                    <a:pt x="118" y="44"/>
                  </a:cubicBezTo>
                  <a:cubicBezTo>
                    <a:pt x="117" y="45"/>
                    <a:pt x="115" y="44"/>
                    <a:pt x="115" y="42"/>
                  </a:cubicBezTo>
                  <a:cubicBezTo>
                    <a:pt x="115" y="40"/>
                    <a:pt x="113" y="40"/>
                    <a:pt x="112" y="37"/>
                  </a:cubicBezTo>
                  <a:cubicBezTo>
                    <a:pt x="111" y="36"/>
                    <a:pt x="111" y="35"/>
                    <a:pt x="111" y="35"/>
                  </a:cubicBezTo>
                  <a:cubicBezTo>
                    <a:pt x="111" y="34"/>
                    <a:pt x="111" y="34"/>
                    <a:pt x="110" y="33"/>
                  </a:cubicBezTo>
                  <a:cubicBezTo>
                    <a:pt x="108" y="33"/>
                    <a:pt x="107" y="33"/>
                    <a:pt x="106" y="33"/>
                  </a:cubicBezTo>
                  <a:cubicBezTo>
                    <a:pt x="105" y="34"/>
                    <a:pt x="104" y="36"/>
                    <a:pt x="103" y="34"/>
                  </a:cubicBezTo>
                  <a:cubicBezTo>
                    <a:pt x="102" y="33"/>
                    <a:pt x="101" y="31"/>
                    <a:pt x="101" y="29"/>
                  </a:cubicBezTo>
                  <a:cubicBezTo>
                    <a:pt x="101" y="28"/>
                    <a:pt x="101" y="28"/>
                    <a:pt x="102" y="27"/>
                  </a:cubicBezTo>
                  <a:cubicBezTo>
                    <a:pt x="102" y="26"/>
                    <a:pt x="102" y="26"/>
                    <a:pt x="101" y="25"/>
                  </a:cubicBezTo>
                  <a:cubicBezTo>
                    <a:pt x="101" y="24"/>
                    <a:pt x="100" y="22"/>
                    <a:pt x="99" y="22"/>
                  </a:cubicBezTo>
                  <a:cubicBezTo>
                    <a:pt x="99" y="22"/>
                    <a:pt x="99" y="22"/>
                    <a:pt x="97" y="22"/>
                  </a:cubicBezTo>
                  <a:cubicBezTo>
                    <a:pt x="96" y="22"/>
                    <a:pt x="97" y="23"/>
                    <a:pt x="95" y="21"/>
                  </a:cubicBezTo>
                  <a:cubicBezTo>
                    <a:pt x="93" y="20"/>
                    <a:pt x="94" y="20"/>
                    <a:pt x="92" y="20"/>
                  </a:cubicBezTo>
                  <a:cubicBezTo>
                    <a:pt x="90" y="21"/>
                    <a:pt x="90" y="21"/>
                    <a:pt x="88" y="22"/>
                  </a:cubicBezTo>
                  <a:cubicBezTo>
                    <a:pt x="87" y="23"/>
                    <a:pt x="87" y="24"/>
                    <a:pt x="85" y="24"/>
                  </a:cubicBezTo>
                  <a:cubicBezTo>
                    <a:pt x="82" y="24"/>
                    <a:pt x="82" y="24"/>
                    <a:pt x="80" y="23"/>
                  </a:cubicBezTo>
                  <a:cubicBezTo>
                    <a:pt x="79" y="23"/>
                    <a:pt x="77" y="22"/>
                    <a:pt x="77" y="21"/>
                  </a:cubicBezTo>
                  <a:cubicBezTo>
                    <a:pt x="76" y="19"/>
                    <a:pt x="75" y="19"/>
                    <a:pt x="75" y="18"/>
                  </a:cubicBezTo>
                  <a:cubicBezTo>
                    <a:pt x="75" y="16"/>
                    <a:pt x="75" y="16"/>
                    <a:pt x="74" y="16"/>
                  </a:cubicBezTo>
                  <a:cubicBezTo>
                    <a:pt x="73" y="16"/>
                    <a:pt x="71" y="18"/>
                    <a:pt x="70" y="18"/>
                  </a:cubicBezTo>
                  <a:cubicBezTo>
                    <a:pt x="70" y="19"/>
                    <a:pt x="69" y="19"/>
                    <a:pt x="69" y="20"/>
                  </a:cubicBezTo>
                  <a:cubicBezTo>
                    <a:pt x="68" y="20"/>
                    <a:pt x="66" y="21"/>
                    <a:pt x="64" y="20"/>
                  </a:cubicBezTo>
                  <a:cubicBezTo>
                    <a:pt x="63" y="18"/>
                    <a:pt x="62" y="16"/>
                    <a:pt x="61" y="18"/>
                  </a:cubicBezTo>
                  <a:cubicBezTo>
                    <a:pt x="59" y="20"/>
                    <a:pt x="60" y="20"/>
                    <a:pt x="58" y="21"/>
                  </a:cubicBezTo>
                  <a:cubicBezTo>
                    <a:pt x="56" y="21"/>
                    <a:pt x="53" y="22"/>
                    <a:pt x="52" y="21"/>
                  </a:cubicBezTo>
                  <a:cubicBezTo>
                    <a:pt x="51" y="21"/>
                    <a:pt x="52" y="20"/>
                    <a:pt x="50" y="19"/>
                  </a:cubicBezTo>
                  <a:cubicBezTo>
                    <a:pt x="48" y="18"/>
                    <a:pt x="49" y="18"/>
                    <a:pt x="46" y="17"/>
                  </a:cubicBezTo>
                  <a:cubicBezTo>
                    <a:pt x="44" y="15"/>
                    <a:pt x="43" y="15"/>
                    <a:pt x="44" y="13"/>
                  </a:cubicBezTo>
                  <a:cubicBezTo>
                    <a:pt x="44" y="12"/>
                    <a:pt x="44" y="9"/>
                    <a:pt x="42" y="6"/>
                  </a:cubicBezTo>
                  <a:cubicBezTo>
                    <a:pt x="41" y="3"/>
                    <a:pt x="42" y="0"/>
                    <a:pt x="38" y="1"/>
                  </a:cubicBezTo>
                  <a:cubicBezTo>
                    <a:pt x="34" y="1"/>
                    <a:pt x="32" y="3"/>
                    <a:pt x="30" y="3"/>
                  </a:cubicBezTo>
                  <a:cubicBezTo>
                    <a:pt x="28" y="3"/>
                    <a:pt x="27" y="1"/>
                    <a:pt x="25" y="3"/>
                  </a:cubicBezTo>
                  <a:cubicBezTo>
                    <a:pt x="23" y="5"/>
                    <a:pt x="23" y="6"/>
                    <a:pt x="21" y="7"/>
                  </a:cubicBezTo>
                  <a:cubicBezTo>
                    <a:pt x="20" y="8"/>
                    <a:pt x="19" y="9"/>
                    <a:pt x="19" y="11"/>
                  </a:cubicBezTo>
                  <a:cubicBezTo>
                    <a:pt x="19" y="12"/>
                    <a:pt x="21" y="18"/>
                    <a:pt x="18" y="17"/>
                  </a:cubicBezTo>
                  <a:cubicBezTo>
                    <a:pt x="15" y="15"/>
                    <a:pt x="14" y="14"/>
                    <a:pt x="14" y="14"/>
                  </a:cubicBezTo>
                  <a:cubicBezTo>
                    <a:pt x="13" y="14"/>
                    <a:pt x="13" y="16"/>
                    <a:pt x="11" y="16"/>
                  </a:cubicBezTo>
                  <a:cubicBezTo>
                    <a:pt x="9" y="16"/>
                    <a:pt x="8" y="15"/>
                    <a:pt x="6" y="14"/>
                  </a:cubicBezTo>
                  <a:cubicBezTo>
                    <a:pt x="4" y="13"/>
                    <a:pt x="2" y="11"/>
                    <a:pt x="1" y="13"/>
                  </a:cubicBezTo>
                  <a:cubicBezTo>
                    <a:pt x="1" y="15"/>
                    <a:pt x="0" y="18"/>
                    <a:pt x="1" y="19"/>
                  </a:cubicBezTo>
                  <a:cubicBezTo>
                    <a:pt x="1" y="20"/>
                    <a:pt x="1" y="19"/>
                    <a:pt x="3" y="20"/>
                  </a:cubicBezTo>
                  <a:cubicBezTo>
                    <a:pt x="5" y="21"/>
                    <a:pt x="6" y="21"/>
                    <a:pt x="7" y="24"/>
                  </a:cubicBezTo>
                  <a:cubicBezTo>
                    <a:pt x="8" y="26"/>
                    <a:pt x="11" y="29"/>
                    <a:pt x="11" y="31"/>
                  </a:cubicBezTo>
                  <a:cubicBezTo>
                    <a:pt x="11" y="33"/>
                    <a:pt x="10" y="39"/>
                    <a:pt x="10" y="41"/>
                  </a:cubicBezTo>
                  <a:cubicBezTo>
                    <a:pt x="10" y="42"/>
                    <a:pt x="12" y="47"/>
                    <a:pt x="13" y="49"/>
                  </a:cubicBezTo>
                  <a:cubicBezTo>
                    <a:pt x="13" y="51"/>
                    <a:pt x="16" y="53"/>
                    <a:pt x="16" y="55"/>
                  </a:cubicBezTo>
                  <a:cubicBezTo>
                    <a:pt x="16" y="57"/>
                    <a:pt x="19" y="59"/>
                    <a:pt x="21" y="57"/>
                  </a:cubicBezTo>
                  <a:cubicBezTo>
                    <a:pt x="24" y="55"/>
                    <a:pt x="27" y="51"/>
                    <a:pt x="28" y="50"/>
                  </a:cubicBezTo>
                  <a:cubicBezTo>
                    <a:pt x="30" y="49"/>
                    <a:pt x="30" y="48"/>
                    <a:pt x="32" y="50"/>
                  </a:cubicBezTo>
                  <a:cubicBezTo>
                    <a:pt x="34" y="53"/>
                    <a:pt x="34" y="54"/>
                    <a:pt x="35" y="57"/>
                  </a:cubicBezTo>
                  <a:cubicBezTo>
                    <a:pt x="36" y="59"/>
                    <a:pt x="38" y="61"/>
                    <a:pt x="39" y="63"/>
                  </a:cubicBezTo>
                  <a:cubicBezTo>
                    <a:pt x="40" y="65"/>
                    <a:pt x="43" y="69"/>
                    <a:pt x="42" y="71"/>
                  </a:cubicBezTo>
                  <a:cubicBezTo>
                    <a:pt x="41" y="73"/>
                    <a:pt x="39" y="74"/>
                    <a:pt x="40" y="75"/>
                  </a:cubicBezTo>
                  <a:cubicBezTo>
                    <a:pt x="41" y="76"/>
                    <a:pt x="46" y="76"/>
                    <a:pt x="47" y="78"/>
                  </a:cubicBezTo>
                  <a:cubicBezTo>
                    <a:pt x="48" y="79"/>
                    <a:pt x="52" y="81"/>
                    <a:pt x="55" y="85"/>
                  </a:cubicBezTo>
                  <a:cubicBezTo>
                    <a:pt x="58" y="90"/>
                    <a:pt x="59" y="89"/>
                    <a:pt x="61" y="92"/>
                  </a:cubicBezTo>
                  <a:cubicBezTo>
                    <a:pt x="63" y="94"/>
                    <a:pt x="68" y="93"/>
                    <a:pt x="70" y="97"/>
                  </a:cubicBezTo>
                  <a:cubicBezTo>
                    <a:pt x="72" y="100"/>
                    <a:pt x="73" y="102"/>
                    <a:pt x="74" y="105"/>
                  </a:cubicBezTo>
                  <a:cubicBezTo>
                    <a:pt x="74" y="108"/>
                    <a:pt x="78" y="112"/>
                    <a:pt x="80" y="116"/>
                  </a:cubicBezTo>
                  <a:cubicBezTo>
                    <a:pt x="82" y="119"/>
                    <a:pt x="81" y="122"/>
                    <a:pt x="83" y="126"/>
                  </a:cubicBezTo>
                  <a:cubicBezTo>
                    <a:pt x="85" y="131"/>
                    <a:pt x="88" y="140"/>
                    <a:pt x="91" y="140"/>
                  </a:cubicBezTo>
                  <a:cubicBezTo>
                    <a:pt x="95" y="141"/>
                    <a:pt x="94" y="142"/>
                    <a:pt x="99" y="141"/>
                  </a:cubicBezTo>
                  <a:cubicBezTo>
                    <a:pt x="104" y="139"/>
                    <a:pt x="105" y="137"/>
                    <a:pt x="106" y="133"/>
                  </a:cubicBezTo>
                  <a:cubicBezTo>
                    <a:pt x="107" y="130"/>
                    <a:pt x="109" y="128"/>
                    <a:pt x="111" y="125"/>
                  </a:cubicBezTo>
                  <a:cubicBezTo>
                    <a:pt x="113" y="122"/>
                    <a:pt x="112" y="121"/>
                    <a:pt x="115" y="120"/>
                  </a:cubicBezTo>
                  <a:cubicBezTo>
                    <a:pt x="118" y="120"/>
                    <a:pt x="122" y="121"/>
                    <a:pt x="124" y="122"/>
                  </a:cubicBezTo>
                  <a:cubicBezTo>
                    <a:pt x="126" y="122"/>
                    <a:pt x="128" y="121"/>
                    <a:pt x="133" y="121"/>
                  </a:cubicBezTo>
                  <a:cubicBezTo>
                    <a:pt x="139" y="121"/>
                    <a:pt x="141" y="120"/>
                    <a:pt x="142" y="115"/>
                  </a:cubicBezTo>
                  <a:cubicBezTo>
                    <a:pt x="144" y="111"/>
                    <a:pt x="143" y="110"/>
                    <a:pt x="144" y="108"/>
                  </a:cubicBezTo>
                  <a:cubicBezTo>
                    <a:pt x="144" y="106"/>
                    <a:pt x="142" y="105"/>
                    <a:pt x="145" y="103"/>
                  </a:cubicBezTo>
                  <a:cubicBezTo>
                    <a:pt x="148" y="102"/>
                    <a:pt x="152" y="102"/>
                    <a:pt x="154" y="99"/>
                  </a:cubicBezTo>
                  <a:cubicBezTo>
                    <a:pt x="157" y="95"/>
                    <a:pt x="161" y="92"/>
                    <a:pt x="163" y="88"/>
                  </a:cubicBezTo>
                  <a:cubicBezTo>
                    <a:pt x="165" y="84"/>
                    <a:pt x="167" y="76"/>
                    <a:pt x="168" y="76"/>
                  </a:cubicBezTo>
                  <a:cubicBezTo>
                    <a:pt x="170" y="76"/>
                    <a:pt x="171" y="78"/>
                    <a:pt x="174" y="79"/>
                  </a:cubicBezTo>
                  <a:cubicBezTo>
                    <a:pt x="177" y="80"/>
                    <a:pt x="181" y="80"/>
                    <a:pt x="182" y="78"/>
                  </a:cubicBezTo>
                  <a:cubicBezTo>
                    <a:pt x="182" y="76"/>
                    <a:pt x="181" y="75"/>
                    <a:pt x="181" y="73"/>
                  </a:cubicBezTo>
                  <a:cubicBezTo>
                    <a:pt x="180" y="71"/>
                    <a:pt x="180" y="71"/>
                    <a:pt x="182" y="70"/>
                  </a:cubicBezTo>
                  <a:cubicBezTo>
                    <a:pt x="183" y="70"/>
                    <a:pt x="189" y="68"/>
                    <a:pt x="189" y="65"/>
                  </a:cubicBezTo>
                  <a:cubicBezTo>
                    <a:pt x="190" y="62"/>
                    <a:pt x="191" y="59"/>
                    <a:pt x="191" y="56"/>
                  </a:cubicBezTo>
                  <a:cubicBezTo>
                    <a:pt x="191" y="54"/>
                    <a:pt x="191" y="50"/>
                    <a:pt x="190" y="49"/>
                  </a:cubicBezTo>
                  <a:cubicBezTo>
                    <a:pt x="190" y="49"/>
                    <a:pt x="187" y="49"/>
                    <a:pt x="187" y="49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  <a:latin typeface="Montserrat"/>
                <a:ea typeface="阿里巴巴普惠体 R"/>
              </a:endParaRPr>
            </a:p>
          </p:txBody>
        </p:sp>
        <p:sp>
          <p:nvSpPr>
            <p:cNvPr id="102" name="任意多边形 1113">
              <a:extLst>
                <a:ext uri="{FF2B5EF4-FFF2-40B4-BE49-F238E27FC236}">
                  <a16:creationId xmlns:a16="http://schemas.microsoft.com/office/drawing/2014/main" id="{4FB6C801-1F1D-42E9-9982-9026D915A263}"/>
                </a:ext>
              </a:extLst>
            </p:cNvPr>
            <p:cNvSpPr/>
            <p:nvPr/>
          </p:nvSpPr>
          <p:spPr bwMode="auto">
            <a:xfrm>
              <a:off x="5573596" y="2317370"/>
              <a:ext cx="762505" cy="736120"/>
            </a:xfrm>
            <a:custGeom>
              <a:avLst/>
              <a:gdLst>
                <a:gd name="T0" fmla="*/ 27 w 139"/>
                <a:gd name="T1" fmla="*/ 102 h 134"/>
                <a:gd name="T2" fmla="*/ 32 w 139"/>
                <a:gd name="T3" fmla="*/ 98 h 134"/>
                <a:gd name="T4" fmla="*/ 38 w 139"/>
                <a:gd name="T5" fmla="*/ 92 h 134"/>
                <a:gd name="T6" fmla="*/ 47 w 139"/>
                <a:gd name="T7" fmla="*/ 77 h 134"/>
                <a:gd name="T8" fmla="*/ 50 w 139"/>
                <a:gd name="T9" fmla="*/ 74 h 134"/>
                <a:gd name="T10" fmla="*/ 56 w 139"/>
                <a:gd name="T11" fmla="*/ 75 h 134"/>
                <a:gd name="T12" fmla="*/ 60 w 139"/>
                <a:gd name="T13" fmla="*/ 74 h 134"/>
                <a:gd name="T14" fmla="*/ 65 w 139"/>
                <a:gd name="T15" fmla="*/ 75 h 134"/>
                <a:gd name="T16" fmla="*/ 68 w 139"/>
                <a:gd name="T17" fmla="*/ 79 h 134"/>
                <a:gd name="T18" fmla="*/ 69 w 139"/>
                <a:gd name="T19" fmla="*/ 80 h 134"/>
                <a:gd name="T20" fmla="*/ 70 w 139"/>
                <a:gd name="T21" fmla="*/ 88 h 134"/>
                <a:gd name="T22" fmla="*/ 69 w 139"/>
                <a:gd name="T23" fmla="*/ 92 h 134"/>
                <a:gd name="T24" fmla="*/ 67 w 139"/>
                <a:gd name="T25" fmla="*/ 95 h 134"/>
                <a:gd name="T26" fmla="*/ 59 w 139"/>
                <a:gd name="T27" fmla="*/ 107 h 134"/>
                <a:gd name="T28" fmla="*/ 63 w 139"/>
                <a:gd name="T29" fmla="*/ 115 h 134"/>
                <a:gd name="T30" fmla="*/ 62 w 139"/>
                <a:gd name="T31" fmla="*/ 125 h 134"/>
                <a:gd name="T32" fmla="*/ 54 w 139"/>
                <a:gd name="T33" fmla="*/ 132 h 134"/>
                <a:gd name="T34" fmla="*/ 56 w 139"/>
                <a:gd name="T35" fmla="*/ 133 h 134"/>
                <a:gd name="T36" fmla="*/ 59 w 139"/>
                <a:gd name="T37" fmla="*/ 131 h 134"/>
                <a:gd name="T38" fmla="*/ 64 w 139"/>
                <a:gd name="T39" fmla="*/ 129 h 134"/>
                <a:gd name="T40" fmla="*/ 67 w 139"/>
                <a:gd name="T41" fmla="*/ 125 h 134"/>
                <a:gd name="T42" fmla="*/ 74 w 139"/>
                <a:gd name="T43" fmla="*/ 119 h 134"/>
                <a:gd name="T44" fmla="*/ 81 w 139"/>
                <a:gd name="T45" fmla="*/ 112 h 134"/>
                <a:gd name="T46" fmla="*/ 83 w 139"/>
                <a:gd name="T47" fmla="*/ 109 h 134"/>
                <a:gd name="T48" fmla="*/ 103 w 139"/>
                <a:gd name="T49" fmla="*/ 98 h 134"/>
                <a:gd name="T50" fmla="*/ 108 w 139"/>
                <a:gd name="T51" fmla="*/ 97 h 134"/>
                <a:gd name="T52" fmla="*/ 113 w 139"/>
                <a:gd name="T53" fmla="*/ 94 h 134"/>
                <a:gd name="T54" fmla="*/ 114 w 139"/>
                <a:gd name="T55" fmla="*/ 89 h 134"/>
                <a:gd name="T56" fmla="*/ 131 w 139"/>
                <a:gd name="T57" fmla="*/ 78 h 134"/>
                <a:gd name="T58" fmla="*/ 139 w 139"/>
                <a:gd name="T59" fmla="*/ 66 h 134"/>
                <a:gd name="T60" fmla="*/ 136 w 139"/>
                <a:gd name="T61" fmla="*/ 61 h 134"/>
                <a:gd name="T62" fmla="*/ 132 w 139"/>
                <a:gd name="T63" fmla="*/ 50 h 134"/>
                <a:gd name="T64" fmla="*/ 126 w 139"/>
                <a:gd name="T65" fmla="*/ 40 h 134"/>
                <a:gd name="T66" fmla="*/ 126 w 139"/>
                <a:gd name="T67" fmla="*/ 30 h 134"/>
                <a:gd name="T68" fmla="*/ 117 w 139"/>
                <a:gd name="T69" fmla="*/ 19 h 134"/>
                <a:gd name="T70" fmla="*/ 111 w 139"/>
                <a:gd name="T71" fmla="*/ 8 h 134"/>
                <a:gd name="T72" fmla="*/ 102 w 139"/>
                <a:gd name="T73" fmla="*/ 8 h 134"/>
                <a:gd name="T74" fmla="*/ 92 w 139"/>
                <a:gd name="T75" fmla="*/ 1 h 134"/>
                <a:gd name="T76" fmla="*/ 89 w 139"/>
                <a:gd name="T77" fmla="*/ 10 h 134"/>
                <a:gd name="T78" fmla="*/ 87 w 139"/>
                <a:gd name="T79" fmla="*/ 14 h 134"/>
                <a:gd name="T80" fmla="*/ 83 w 139"/>
                <a:gd name="T81" fmla="*/ 15 h 134"/>
                <a:gd name="T82" fmla="*/ 77 w 139"/>
                <a:gd name="T83" fmla="*/ 22 h 134"/>
                <a:gd name="T84" fmla="*/ 66 w 139"/>
                <a:gd name="T85" fmla="*/ 22 h 134"/>
                <a:gd name="T86" fmla="*/ 59 w 139"/>
                <a:gd name="T87" fmla="*/ 27 h 134"/>
                <a:gd name="T88" fmla="*/ 51 w 139"/>
                <a:gd name="T89" fmla="*/ 33 h 134"/>
                <a:gd name="T90" fmla="*/ 42 w 139"/>
                <a:gd name="T91" fmla="*/ 39 h 134"/>
                <a:gd name="T92" fmla="*/ 32 w 139"/>
                <a:gd name="T93" fmla="*/ 46 h 134"/>
                <a:gd name="T94" fmla="*/ 26 w 139"/>
                <a:gd name="T95" fmla="*/ 54 h 134"/>
                <a:gd name="T96" fmla="*/ 23 w 139"/>
                <a:gd name="T97" fmla="*/ 51 h 134"/>
                <a:gd name="T98" fmla="*/ 19 w 139"/>
                <a:gd name="T99" fmla="*/ 44 h 134"/>
                <a:gd name="T100" fmla="*/ 13 w 139"/>
                <a:gd name="T101" fmla="*/ 40 h 134"/>
                <a:gd name="T102" fmla="*/ 9 w 139"/>
                <a:gd name="T103" fmla="*/ 46 h 134"/>
                <a:gd name="T104" fmla="*/ 11 w 139"/>
                <a:gd name="T105" fmla="*/ 55 h 134"/>
                <a:gd name="T106" fmla="*/ 11 w 139"/>
                <a:gd name="T107" fmla="*/ 67 h 134"/>
                <a:gd name="T108" fmla="*/ 1 w 139"/>
                <a:gd name="T109" fmla="*/ 78 h 134"/>
                <a:gd name="T110" fmla="*/ 10 w 139"/>
                <a:gd name="T111" fmla="*/ 91 h 134"/>
                <a:gd name="T112" fmla="*/ 20 w 139"/>
                <a:gd name="T113" fmla="*/ 10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9" h="134">
                  <a:moveTo>
                    <a:pt x="25" y="104"/>
                  </a:moveTo>
                  <a:cubicBezTo>
                    <a:pt x="26" y="103"/>
                    <a:pt x="27" y="102"/>
                    <a:pt x="27" y="102"/>
                  </a:cubicBezTo>
                  <a:cubicBezTo>
                    <a:pt x="27" y="101"/>
                    <a:pt x="28" y="101"/>
                    <a:pt x="29" y="101"/>
                  </a:cubicBezTo>
                  <a:cubicBezTo>
                    <a:pt x="30" y="100"/>
                    <a:pt x="31" y="99"/>
                    <a:pt x="32" y="98"/>
                  </a:cubicBezTo>
                  <a:cubicBezTo>
                    <a:pt x="33" y="97"/>
                    <a:pt x="35" y="97"/>
                    <a:pt x="36" y="96"/>
                  </a:cubicBezTo>
                  <a:cubicBezTo>
                    <a:pt x="38" y="95"/>
                    <a:pt x="38" y="93"/>
                    <a:pt x="38" y="92"/>
                  </a:cubicBezTo>
                  <a:cubicBezTo>
                    <a:pt x="40" y="88"/>
                    <a:pt x="41" y="88"/>
                    <a:pt x="43" y="84"/>
                  </a:cubicBezTo>
                  <a:cubicBezTo>
                    <a:pt x="43" y="82"/>
                    <a:pt x="46" y="78"/>
                    <a:pt x="47" y="77"/>
                  </a:cubicBezTo>
                  <a:cubicBezTo>
                    <a:pt x="48" y="77"/>
                    <a:pt x="49" y="76"/>
                    <a:pt x="49" y="75"/>
                  </a:cubicBezTo>
                  <a:cubicBezTo>
                    <a:pt x="49" y="74"/>
                    <a:pt x="50" y="74"/>
                    <a:pt x="50" y="74"/>
                  </a:cubicBezTo>
                  <a:cubicBezTo>
                    <a:pt x="49" y="75"/>
                    <a:pt x="52" y="74"/>
                    <a:pt x="53" y="75"/>
                  </a:cubicBezTo>
                  <a:cubicBezTo>
                    <a:pt x="54" y="75"/>
                    <a:pt x="55" y="75"/>
                    <a:pt x="56" y="75"/>
                  </a:cubicBezTo>
                  <a:cubicBezTo>
                    <a:pt x="56" y="75"/>
                    <a:pt x="56" y="75"/>
                    <a:pt x="57" y="75"/>
                  </a:cubicBezTo>
                  <a:cubicBezTo>
                    <a:pt x="58" y="76"/>
                    <a:pt x="59" y="75"/>
                    <a:pt x="60" y="74"/>
                  </a:cubicBezTo>
                  <a:cubicBezTo>
                    <a:pt x="60" y="74"/>
                    <a:pt x="60" y="72"/>
                    <a:pt x="61" y="72"/>
                  </a:cubicBezTo>
                  <a:cubicBezTo>
                    <a:pt x="62" y="71"/>
                    <a:pt x="64" y="71"/>
                    <a:pt x="65" y="75"/>
                  </a:cubicBezTo>
                  <a:cubicBezTo>
                    <a:pt x="65" y="77"/>
                    <a:pt x="65" y="77"/>
                    <a:pt x="66" y="78"/>
                  </a:cubicBezTo>
                  <a:cubicBezTo>
                    <a:pt x="67" y="79"/>
                    <a:pt x="68" y="79"/>
                    <a:pt x="68" y="79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9" y="79"/>
                    <a:pt x="69" y="80"/>
                    <a:pt x="69" y="80"/>
                  </a:cubicBezTo>
                  <a:cubicBezTo>
                    <a:pt x="69" y="81"/>
                    <a:pt x="71" y="83"/>
                    <a:pt x="72" y="84"/>
                  </a:cubicBezTo>
                  <a:cubicBezTo>
                    <a:pt x="72" y="85"/>
                    <a:pt x="71" y="87"/>
                    <a:pt x="70" y="88"/>
                  </a:cubicBezTo>
                  <a:cubicBezTo>
                    <a:pt x="70" y="89"/>
                    <a:pt x="69" y="89"/>
                    <a:pt x="69" y="90"/>
                  </a:cubicBezTo>
                  <a:cubicBezTo>
                    <a:pt x="70" y="90"/>
                    <a:pt x="69" y="92"/>
                    <a:pt x="69" y="92"/>
                  </a:cubicBezTo>
                  <a:cubicBezTo>
                    <a:pt x="68" y="92"/>
                    <a:pt x="67" y="92"/>
                    <a:pt x="68" y="93"/>
                  </a:cubicBezTo>
                  <a:cubicBezTo>
                    <a:pt x="68" y="94"/>
                    <a:pt x="67" y="94"/>
                    <a:pt x="67" y="95"/>
                  </a:cubicBezTo>
                  <a:cubicBezTo>
                    <a:pt x="66" y="95"/>
                    <a:pt x="59" y="103"/>
                    <a:pt x="59" y="103"/>
                  </a:cubicBezTo>
                  <a:cubicBezTo>
                    <a:pt x="58" y="104"/>
                    <a:pt x="59" y="106"/>
                    <a:pt x="59" y="107"/>
                  </a:cubicBezTo>
                  <a:cubicBezTo>
                    <a:pt x="62" y="109"/>
                    <a:pt x="59" y="113"/>
                    <a:pt x="59" y="115"/>
                  </a:cubicBezTo>
                  <a:cubicBezTo>
                    <a:pt x="60" y="116"/>
                    <a:pt x="62" y="116"/>
                    <a:pt x="63" y="115"/>
                  </a:cubicBezTo>
                  <a:cubicBezTo>
                    <a:pt x="68" y="113"/>
                    <a:pt x="66" y="117"/>
                    <a:pt x="64" y="117"/>
                  </a:cubicBezTo>
                  <a:cubicBezTo>
                    <a:pt x="64" y="119"/>
                    <a:pt x="65" y="122"/>
                    <a:pt x="62" y="125"/>
                  </a:cubicBezTo>
                  <a:cubicBezTo>
                    <a:pt x="62" y="125"/>
                    <a:pt x="57" y="128"/>
                    <a:pt x="57" y="128"/>
                  </a:cubicBezTo>
                  <a:cubicBezTo>
                    <a:pt x="55" y="129"/>
                    <a:pt x="55" y="130"/>
                    <a:pt x="54" y="132"/>
                  </a:cubicBezTo>
                  <a:cubicBezTo>
                    <a:pt x="54" y="132"/>
                    <a:pt x="54" y="132"/>
                    <a:pt x="55" y="133"/>
                  </a:cubicBezTo>
                  <a:cubicBezTo>
                    <a:pt x="56" y="133"/>
                    <a:pt x="56" y="134"/>
                    <a:pt x="56" y="133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8" y="132"/>
                    <a:pt x="58" y="132"/>
                    <a:pt x="59" y="131"/>
                  </a:cubicBezTo>
                  <a:cubicBezTo>
                    <a:pt x="59" y="131"/>
                    <a:pt x="60" y="131"/>
                    <a:pt x="61" y="131"/>
                  </a:cubicBezTo>
                  <a:cubicBezTo>
                    <a:pt x="61" y="131"/>
                    <a:pt x="65" y="130"/>
                    <a:pt x="64" y="129"/>
                  </a:cubicBezTo>
                  <a:cubicBezTo>
                    <a:pt x="65" y="126"/>
                    <a:pt x="65" y="126"/>
                    <a:pt x="65" y="125"/>
                  </a:cubicBezTo>
                  <a:cubicBezTo>
                    <a:pt x="65" y="125"/>
                    <a:pt x="66" y="124"/>
                    <a:pt x="67" y="125"/>
                  </a:cubicBezTo>
                  <a:cubicBezTo>
                    <a:pt x="69" y="126"/>
                    <a:pt x="71" y="126"/>
                    <a:pt x="72" y="123"/>
                  </a:cubicBezTo>
                  <a:cubicBezTo>
                    <a:pt x="72" y="123"/>
                    <a:pt x="74" y="119"/>
                    <a:pt x="74" y="119"/>
                  </a:cubicBezTo>
                  <a:cubicBezTo>
                    <a:pt x="75" y="119"/>
                    <a:pt x="76" y="117"/>
                    <a:pt x="76" y="117"/>
                  </a:cubicBezTo>
                  <a:cubicBezTo>
                    <a:pt x="77" y="115"/>
                    <a:pt x="80" y="113"/>
                    <a:pt x="81" y="112"/>
                  </a:cubicBezTo>
                  <a:cubicBezTo>
                    <a:pt x="81" y="111"/>
                    <a:pt x="82" y="111"/>
                    <a:pt x="82" y="110"/>
                  </a:cubicBezTo>
                  <a:cubicBezTo>
                    <a:pt x="83" y="109"/>
                    <a:pt x="83" y="108"/>
                    <a:pt x="83" y="109"/>
                  </a:cubicBezTo>
                  <a:cubicBezTo>
                    <a:pt x="83" y="110"/>
                    <a:pt x="91" y="104"/>
                    <a:pt x="91" y="103"/>
                  </a:cubicBezTo>
                  <a:cubicBezTo>
                    <a:pt x="93" y="102"/>
                    <a:pt x="101" y="97"/>
                    <a:pt x="103" y="98"/>
                  </a:cubicBezTo>
                  <a:cubicBezTo>
                    <a:pt x="104" y="98"/>
                    <a:pt x="105" y="98"/>
                    <a:pt x="105" y="97"/>
                  </a:cubicBezTo>
                  <a:cubicBezTo>
                    <a:pt x="106" y="96"/>
                    <a:pt x="107" y="97"/>
                    <a:pt x="108" y="97"/>
                  </a:cubicBezTo>
                  <a:cubicBezTo>
                    <a:pt x="109" y="97"/>
                    <a:pt x="110" y="97"/>
                    <a:pt x="111" y="96"/>
                  </a:cubicBezTo>
                  <a:cubicBezTo>
                    <a:pt x="112" y="95"/>
                    <a:pt x="112" y="94"/>
                    <a:pt x="113" y="94"/>
                  </a:cubicBezTo>
                  <a:cubicBezTo>
                    <a:pt x="113" y="93"/>
                    <a:pt x="114" y="92"/>
                    <a:pt x="115" y="92"/>
                  </a:cubicBezTo>
                  <a:cubicBezTo>
                    <a:pt x="115" y="91"/>
                    <a:pt x="114" y="90"/>
                    <a:pt x="114" y="89"/>
                  </a:cubicBezTo>
                  <a:cubicBezTo>
                    <a:pt x="114" y="89"/>
                    <a:pt x="115" y="88"/>
                    <a:pt x="115" y="88"/>
                  </a:cubicBezTo>
                  <a:cubicBezTo>
                    <a:pt x="115" y="88"/>
                    <a:pt x="129" y="80"/>
                    <a:pt x="131" y="78"/>
                  </a:cubicBezTo>
                  <a:cubicBezTo>
                    <a:pt x="132" y="77"/>
                    <a:pt x="134" y="74"/>
                    <a:pt x="136" y="72"/>
                  </a:cubicBezTo>
                  <a:cubicBezTo>
                    <a:pt x="138" y="70"/>
                    <a:pt x="139" y="66"/>
                    <a:pt x="139" y="66"/>
                  </a:cubicBezTo>
                  <a:cubicBezTo>
                    <a:pt x="136" y="64"/>
                    <a:pt x="136" y="64"/>
                    <a:pt x="136" y="64"/>
                  </a:cubicBezTo>
                  <a:cubicBezTo>
                    <a:pt x="136" y="64"/>
                    <a:pt x="135" y="64"/>
                    <a:pt x="136" y="61"/>
                  </a:cubicBezTo>
                  <a:cubicBezTo>
                    <a:pt x="137" y="58"/>
                    <a:pt x="137" y="58"/>
                    <a:pt x="136" y="55"/>
                  </a:cubicBezTo>
                  <a:cubicBezTo>
                    <a:pt x="135" y="53"/>
                    <a:pt x="132" y="52"/>
                    <a:pt x="132" y="50"/>
                  </a:cubicBezTo>
                  <a:cubicBezTo>
                    <a:pt x="131" y="48"/>
                    <a:pt x="130" y="46"/>
                    <a:pt x="128" y="45"/>
                  </a:cubicBezTo>
                  <a:cubicBezTo>
                    <a:pt x="126" y="43"/>
                    <a:pt x="126" y="42"/>
                    <a:pt x="126" y="40"/>
                  </a:cubicBezTo>
                  <a:cubicBezTo>
                    <a:pt x="126" y="38"/>
                    <a:pt x="126" y="37"/>
                    <a:pt x="127" y="34"/>
                  </a:cubicBezTo>
                  <a:cubicBezTo>
                    <a:pt x="127" y="32"/>
                    <a:pt x="127" y="31"/>
                    <a:pt x="126" y="30"/>
                  </a:cubicBezTo>
                  <a:cubicBezTo>
                    <a:pt x="124" y="29"/>
                    <a:pt x="121" y="27"/>
                    <a:pt x="121" y="26"/>
                  </a:cubicBezTo>
                  <a:cubicBezTo>
                    <a:pt x="120" y="25"/>
                    <a:pt x="119" y="21"/>
                    <a:pt x="117" y="19"/>
                  </a:cubicBezTo>
                  <a:cubicBezTo>
                    <a:pt x="116" y="17"/>
                    <a:pt x="114" y="17"/>
                    <a:pt x="114" y="15"/>
                  </a:cubicBezTo>
                  <a:cubicBezTo>
                    <a:pt x="113" y="13"/>
                    <a:pt x="113" y="5"/>
                    <a:pt x="111" y="8"/>
                  </a:cubicBezTo>
                  <a:cubicBezTo>
                    <a:pt x="108" y="12"/>
                    <a:pt x="104" y="16"/>
                    <a:pt x="104" y="14"/>
                  </a:cubicBezTo>
                  <a:cubicBezTo>
                    <a:pt x="104" y="12"/>
                    <a:pt x="103" y="11"/>
                    <a:pt x="102" y="8"/>
                  </a:cubicBezTo>
                  <a:cubicBezTo>
                    <a:pt x="101" y="6"/>
                    <a:pt x="99" y="6"/>
                    <a:pt x="96" y="5"/>
                  </a:cubicBezTo>
                  <a:cubicBezTo>
                    <a:pt x="94" y="3"/>
                    <a:pt x="92" y="1"/>
                    <a:pt x="92" y="1"/>
                  </a:cubicBezTo>
                  <a:cubicBezTo>
                    <a:pt x="92" y="1"/>
                    <a:pt x="90" y="0"/>
                    <a:pt x="90" y="2"/>
                  </a:cubicBezTo>
                  <a:cubicBezTo>
                    <a:pt x="89" y="5"/>
                    <a:pt x="89" y="9"/>
                    <a:pt x="89" y="10"/>
                  </a:cubicBezTo>
                  <a:cubicBezTo>
                    <a:pt x="89" y="11"/>
                    <a:pt x="89" y="13"/>
                    <a:pt x="88" y="13"/>
                  </a:cubicBezTo>
                  <a:cubicBezTo>
                    <a:pt x="88" y="14"/>
                    <a:pt x="87" y="14"/>
                    <a:pt x="87" y="14"/>
                  </a:cubicBezTo>
                  <a:cubicBezTo>
                    <a:pt x="87" y="14"/>
                    <a:pt x="87" y="13"/>
                    <a:pt x="85" y="13"/>
                  </a:cubicBezTo>
                  <a:cubicBezTo>
                    <a:pt x="84" y="14"/>
                    <a:pt x="83" y="14"/>
                    <a:pt x="83" y="15"/>
                  </a:cubicBezTo>
                  <a:cubicBezTo>
                    <a:pt x="82" y="16"/>
                    <a:pt x="82" y="19"/>
                    <a:pt x="81" y="20"/>
                  </a:cubicBezTo>
                  <a:cubicBezTo>
                    <a:pt x="79" y="21"/>
                    <a:pt x="79" y="21"/>
                    <a:pt x="77" y="22"/>
                  </a:cubicBezTo>
                  <a:cubicBezTo>
                    <a:pt x="76" y="22"/>
                    <a:pt x="75" y="22"/>
                    <a:pt x="72" y="22"/>
                  </a:cubicBezTo>
                  <a:cubicBezTo>
                    <a:pt x="69" y="21"/>
                    <a:pt x="66" y="20"/>
                    <a:pt x="66" y="22"/>
                  </a:cubicBezTo>
                  <a:cubicBezTo>
                    <a:pt x="66" y="24"/>
                    <a:pt x="68" y="25"/>
                    <a:pt x="65" y="25"/>
                  </a:cubicBezTo>
                  <a:cubicBezTo>
                    <a:pt x="62" y="25"/>
                    <a:pt x="62" y="25"/>
                    <a:pt x="59" y="27"/>
                  </a:cubicBezTo>
                  <a:cubicBezTo>
                    <a:pt x="57" y="28"/>
                    <a:pt x="57" y="31"/>
                    <a:pt x="55" y="32"/>
                  </a:cubicBezTo>
                  <a:cubicBezTo>
                    <a:pt x="53" y="33"/>
                    <a:pt x="53" y="33"/>
                    <a:pt x="51" y="33"/>
                  </a:cubicBezTo>
                  <a:cubicBezTo>
                    <a:pt x="49" y="33"/>
                    <a:pt x="48" y="35"/>
                    <a:pt x="46" y="36"/>
                  </a:cubicBezTo>
                  <a:cubicBezTo>
                    <a:pt x="45" y="37"/>
                    <a:pt x="44" y="39"/>
                    <a:pt x="42" y="39"/>
                  </a:cubicBezTo>
                  <a:cubicBezTo>
                    <a:pt x="40" y="40"/>
                    <a:pt x="40" y="41"/>
                    <a:pt x="38" y="41"/>
                  </a:cubicBezTo>
                  <a:cubicBezTo>
                    <a:pt x="36" y="42"/>
                    <a:pt x="33" y="45"/>
                    <a:pt x="32" y="46"/>
                  </a:cubicBezTo>
                  <a:cubicBezTo>
                    <a:pt x="31" y="47"/>
                    <a:pt x="30" y="49"/>
                    <a:pt x="29" y="50"/>
                  </a:cubicBezTo>
                  <a:cubicBezTo>
                    <a:pt x="29" y="50"/>
                    <a:pt x="27" y="54"/>
                    <a:pt x="26" y="54"/>
                  </a:cubicBezTo>
                  <a:cubicBezTo>
                    <a:pt x="26" y="55"/>
                    <a:pt x="25" y="56"/>
                    <a:pt x="24" y="55"/>
                  </a:cubicBezTo>
                  <a:cubicBezTo>
                    <a:pt x="24" y="54"/>
                    <a:pt x="24" y="53"/>
                    <a:pt x="23" y="51"/>
                  </a:cubicBezTo>
                  <a:cubicBezTo>
                    <a:pt x="22" y="49"/>
                    <a:pt x="21" y="49"/>
                    <a:pt x="20" y="47"/>
                  </a:cubicBezTo>
                  <a:cubicBezTo>
                    <a:pt x="20" y="45"/>
                    <a:pt x="21" y="45"/>
                    <a:pt x="19" y="44"/>
                  </a:cubicBezTo>
                  <a:cubicBezTo>
                    <a:pt x="17" y="43"/>
                    <a:pt x="16" y="43"/>
                    <a:pt x="15" y="42"/>
                  </a:cubicBezTo>
                  <a:cubicBezTo>
                    <a:pt x="14" y="41"/>
                    <a:pt x="15" y="40"/>
                    <a:pt x="13" y="40"/>
                  </a:cubicBezTo>
                  <a:cubicBezTo>
                    <a:pt x="12" y="41"/>
                    <a:pt x="10" y="43"/>
                    <a:pt x="9" y="44"/>
                  </a:cubicBezTo>
                  <a:cubicBezTo>
                    <a:pt x="9" y="44"/>
                    <a:pt x="8" y="44"/>
                    <a:pt x="9" y="46"/>
                  </a:cubicBezTo>
                  <a:cubicBezTo>
                    <a:pt x="11" y="49"/>
                    <a:pt x="11" y="48"/>
                    <a:pt x="11" y="50"/>
                  </a:cubicBezTo>
                  <a:cubicBezTo>
                    <a:pt x="11" y="52"/>
                    <a:pt x="11" y="53"/>
                    <a:pt x="11" y="55"/>
                  </a:cubicBezTo>
                  <a:cubicBezTo>
                    <a:pt x="10" y="57"/>
                    <a:pt x="10" y="60"/>
                    <a:pt x="11" y="61"/>
                  </a:cubicBezTo>
                  <a:cubicBezTo>
                    <a:pt x="11" y="62"/>
                    <a:pt x="12" y="65"/>
                    <a:pt x="11" y="67"/>
                  </a:cubicBezTo>
                  <a:cubicBezTo>
                    <a:pt x="10" y="68"/>
                    <a:pt x="6" y="73"/>
                    <a:pt x="6" y="73"/>
                  </a:cubicBezTo>
                  <a:cubicBezTo>
                    <a:pt x="6" y="73"/>
                    <a:pt x="3" y="74"/>
                    <a:pt x="1" y="78"/>
                  </a:cubicBezTo>
                  <a:cubicBezTo>
                    <a:pt x="0" y="82"/>
                    <a:pt x="1" y="83"/>
                    <a:pt x="2" y="85"/>
                  </a:cubicBezTo>
                  <a:cubicBezTo>
                    <a:pt x="3" y="87"/>
                    <a:pt x="9" y="90"/>
                    <a:pt x="10" y="91"/>
                  </a:cubicBezTo>
                  <a:cubicBezTo>
                    <a:pt x="12" y="92"/>
                    <a:pt x="15" y="93"/>
                    <a:pt x="16" y="96"/>
                  </a:cubicBezTo>
                  <a:cubicBezTo>
                    <a:pt x="18" y="99"/>
                    <a:pt x="17" y="100"/>
                    <a:pt x="20" y="102"/>
                  </a:cubicBezTo>
                  <a:cubicBezTo>
                    <a:pt x="23" y="104"/>
                    <a:pt x="25" y="104"/>
                    <a:pt x="25" y="10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3" name="任意多边形 1114">
              <a:extLst>
                <a:ext uri="{FF2B5EF4-FFF2-40B4-BE49-F238E27FC236}">
                  <a16:creationId xmlns:a16="http://schemas.microsoft.com/office/drawing/2014/main" id="{109DE20A-18A8-AC07-3A15-904E1B6C29A3}"/>
                </a:ext>
              </a:extLst>
            </p:cNvPr>
            <p:cNvSpPr/>
            <p:nvPr/>
          </p:nvSpPr>
          <p:spPr bwMode="auto">
            <a:xfrm>
              <a:off x="5365161" y="3607555"/>
              <a:ext cx="722927" cy="627943"/>
            </a:xfrm>
            <a:custGeom>
              <a:avLst/>
              <a:gdLst>
                <a:gd name="T0" fmla="*/ 64 w 132"/>
                <a:gd name="T1" fmla="*/ 3 h 115"/>
                <a:gd name="T2" fmla="*/ 64 w 132"/>
                <a:gd name="T3" fmla="*/ 7 h 115"/>
                <a:gd name="T4" fmla="*/ 69 w 132"/>
                <a:gd name="T5" fmla="*/ 10 h 115"/>
                <a:gd name="T6" fmla="*/ 71 w 132"/>
                <a:gd name="T7" fmla="*/ 11 h 115"/>
                <a:gd name="T8" fmla="*/ 74 w 132"/>
                <a:gd name="T9" fmla="*/ 14 h 115"/>
                <a:gd name="T10" fmla="*/ 79 w 132"/>
                <a:gd name="T11" fmla="*/ 16 h 115"/>
                <a:gd name="T12" fmla="*/ 81 w 132"/>
                <a:gd name="T13" fmla="*/ 17 h 115"/>
                <a:gd name="T14" fmla="*/ 85 w 132"/>
                <a:gd name="T15" fmla="*/ 19 h 115"/>
                <a:gd name="T16" fmla="*/ 89 w 132"/>
                <a:gd name="T17" fmla="*/ 21 h 115"/>
                <a:gd name="T18" fmla="*/ 91 w 132"/>
                <a:gd name="T19" fmla="*/ 26 h 115"/>
                <a:gd name="T20" fmla="*/ 92 w 132"/>
                <a:gd name="T21" fmla="*/ 28 h 115"/>
                <a:gd name="T22" fmla="*/ 94 w 132"/>
                <a:gd name="T23" fmla="*/ 31 h 115"/>
                <a:gd name="T24" fmla="*/ 94 w 132"/>
                <a:gd name="T25" fmla="*/ 33 h 115"/>
                <a:gd name="T26" fmla="*/ 95 w 132"/>
                <a:gd name="T27" fmla="*/ 35 h 115"/>
                <a:gd name="T28" fmla="*/ 102 w 132"/>
                <a:gd name="T29" fmla="*/ 49 h 115"/>
                <a:gd name="T30" fmla="*/ 103 w 132"/>
                <a:gd name="T31" fmla="*/ 51 h 115"/>
                <a:gd name="T32" fmla="*/ 105 w 132"/>
                <a:gd name="T33" fmla="*/ 60 h 115"/>
                <a:gd name="T34" fmla="*/ 113 w 132"/>
                <a:gd name="T35" fmla="*/ 67 h 115"/>
                <a:gd name="T36" fmla="*/ 117 w 132"/>
                <a:gd name="T37" fmla="*/ 69 h 115"/>
                <a:gd name="T38" fmla="*/ 118 w 132"/>
                <a:gd name="T39" fmla="*/ 72 h 115"/>
                <a:gd name="T40" fmla="*/ 125 w 132"/>
                <a:gd name="T41" fmla="*/ 77 h 115"/>
                <a:gd name="T42" fmla="*/ 129 w 132"/>
                <a:gd name="T43" fmla="*/ 80 h 115"/>
                <a:gd name="T44" fmla="*/ 131 w 132"/>
                <a:gd name="T45" fmla="*/ 83 h 115"/>
                <a:gd name="T46" fmla="*/ 132 w 132"/>
                <a:gd name="T47" fmla="*/ 86 h 115"/>
                <a:gd name="T48" fmla="*/ 127 w 132"/>
                <a:gd name="T49" fmla="*/ 86 h 115"/>
                <a:gd name="T50" fmla="*/ 122 w 132"/>
                <a:gd name="T51" fmla="*/ 84 h 115"/>
                <a:gd name="T52" fmla="*/ 118 w 132"/>
                <a:gd name="T53" fmla="*/ 83 h 115"/>
                <a:gd name="T54" fmla="*/ 115 w 132"/>
                <a:gd name="T55" fmla="*/ 84 h 115"/>
                <a:gd name="T56" fmla="*/ 113 w 132"/>
                <a:gd name="T57" fmla="*/ 85 h 115"/>
                <a:gd name="T58" fmla="*/ 107 w 132"/>
                <a:gd name="T59" fmla="*/ 81 h 115"/>
                <a:gd name="T60" fmla="*/ 103 w 132"/>
                <a:gd name="T61" fmla="*/ 80 h 115"/>
                <a:gd name="T62" fmla="*/ 100 w 132"/>
                <a:gd name="T63" fmla="*/ 79 h 115"/>
                <a:gd name="T64" fmla="*/ 99 w 132"/>
                <a:gd name="T65" fmla="*/ 84 h 115"/>
                <a:gd name="T66" fmla="*/ 105 w 132"/>
                <a:gd name="T67" fmla="*/ 82 h 115"/>
                <a:gd name="T68" fmla="*/ 110 w 132"/>
                <a:gd name="T69" fmla="*/ 87 h 115"/>
                <a:gd name="T70" fmla="*/ 117 w 132"/>
                <a:gd name="T71" fmla="*/ 90 h 115"/>
                <a:gd name="T72" fmla="*/ 120 w 132"/>
                <a:gd name="T73" fmla="*/ 93 h 115"/>
                <a:gd name="T74" fmla="*/ 112 w 132"/>
                <a:gd name="T75" fmla="*/ 106 h 115"/>
                <a:gd name="T76" fmla="*/ 103 w 132"/>
                <a:gd name="T77" fmla="*/ 114 h 115"/>
                <a:gd name="T78" fmla="*/ 97 w 132"/>
                <a:gd name="T79" fmla="*/ 114 h 115"/>
                <a:gd name="T80" fmla="*/ 82 w 132"/>
                <a:gd name="T81" fmla="*/ 110 h 115"/>
                <a:gd name="T82" fmla="*/ 58 w 132"/>
                <a:gd name="T83" fmla="*/ 104 h 115"/>
                <a:gd name="T84" fmla="*/ 40 w 132"/>
                <a:gd name="T85" fmla="*/ 71 h 115"/>
                <a:gd name="T86" fmla="*/ 21 w 132"/>
                <a:gd name="T87" fmla="*/ 37 h 115"/>
                <a:gd name="T88" fmla="*/ 2 w 132"/>
                <a:gd name="T89" fmla="*/ 18 h 115"/>
                <a:gd name="T90" fmla="*/ 11 w 132"/>
                <a:gd name="T91" fmla="*/ 5 h 115"/>
                <a:gd name="T92" fmla="*/ 34 w 132"/>
                <a:gd name="T93" fmla="*/ 4 h 115"/>
                <a:gd name="T94" fmla="*/ 51 w 132"/>
                <a:gd name="T9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2" h="115">
                  <a:moveTo>
                    <a:pt x="65" y="2"/>
                  </a:moveTo>
                  <a:cubicBezTo>
                    <a:pt x="65" y="2"/>
                    <a:pt x="64" y="2"/>
                    <a:pt x="64" y="3"/>
                  </a:cubicBezTo>
                  <a:cubicBezTo>
                    <a:pt x="64" y="3"/>
                    <a:pt x="64" y="4"/>
                    <a:pt x="64" y="5"/>
                  </a:cubicBezTo>
                  <a:cubicBezTo>
                    <a:pt x="64" y="5"/>
                    <a:pt x="64" y="6"/>
                    <a:pt x="64" y="7"/>
                  </a:cubicBezTo>
                  <a:cubicBezTo>
                    <a:pt x="64" y="7"/>
                    <a:pt x="64" y="7"/>
                    <a:pt x="65" y="8"/>
                  </a:cubicBezTo>
                  <a:cubicBezTo>
                    <a:pt x="68" y="12"/>
                    <a:pt x="67" y="9"/>
                    <a:pt x="69" y="10"/>
                  </a:cubicBezTo>
                  <a:cubicBezTo>
                    <a:pt x="69" y="10"/>
                    <a:pt x="69" y="11"/>
                    <a:pt x="70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2"/>
                    <a:pt x="71" y="12"/>
                    <a:pt x="71" y="13"/>
                  </a:cubicBezTo>
                  <a:cubicBezTo>
                    <a:pt x="72" y="13"/>
                    <a:pt x="73" y="14"/>
                    <a:pt x="74" y="14"/>
                  </a:cubicBezTo>
                  <a:cubicBezTo>
                    <a:pt x="74" y="14"/>
                    <a:pt x="78" y="16"/>
                    <a:pt x="78" y="16"/>
                  </a:cubicBezTo>
                  <a:cubicBezTo>
                    <a:pt x="78" y="16"/>
                    <a:pt x="78" y="17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0" y="17"/>
                    <a:pt x="81" y="17"/>
                    <a:pt x="81" y="17"/>
                  </a:cubicBezTo>
                  <a:cubicBezTo>
                    <a:pt x="82" y="17"/>
                    <a:pt x="82" y="18"/>
                    <a:pt x="83" y="18"/>
                  </a:cubicBezTo>
                  <a:cubicBezTo>
                    <a:pt x="84" y="18"/>
                    <a:pt x="84" y="19"/>
                    <a:pt x="85" y="19"/>
                  </a:cubicBezTo>
                  <a:cubicBezTo>
                    <a:pt x="86" y="19"/>
                    <a:pt x="86" y="19"/>
                    <a:pt x="87" y="19"/>
                  </a:cubicBezTo>
                  <a:cubicBezTo>
                    <a:pt x="87" y="20"/>
                    <a:pt x="89" y="20"/>
                    <a:pt x="89" y="21"/>
                  </a:cubicBezTo>
                  <a:cubicBezTo>
                    <a:pt x="89" y="22"/>
                    <a:pt x="90" y="23"/>
                    <a:pt x="90" y="23"/>
                  </a:cubicBezTo>
                  <a:cubicBezTo>
                    <a:pt x="90" y="24"/>
                    <a:pt x="90" y="25"/>
                    <a:pt x="91" y="26"/>
                  </a:cubicBezTo>
                  <a:cubicBezTo>
                    <a:pt x="91" y="26"/>
                    <a:pt x="91" y="26"/>
                    <a:pt x="91" y="27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3" y="29"/>
                    <a:pt x="93" y="29"/>
                    <a:pt x="93" y="30"/>
                  </a:cubicBezTo>
                  <a:cubicBezTo>
                    <a:pt x="93" y="30"/>
                    <a:pt x="93" y="30"/>
                    <a:pt x="94" y="31"/>
                  </a:cubicBezTo>
                  <a:cubicBezTo>
                    <a:pt x="94" y="32"/>
                    <a:pt x="95" y="32"/>
                    <a:pt x="94" y="33"/>
                  </a:cubicBezTo>
                  <a:cubicBezTo>
                    <a:pt x="94" y="33"/>
                    <a:pt x="94" y="34"/>
                    <a:pt x="94" y="33"/>
                  </a:cubicBezTo>
                  <a:cubicBezTo>
                    <a:pt x="95" y="33"/>
                    <a:pt x="95" y="33"/>
                    <a:pt x="95" y="34"/>
                  </a:cubicBezTo>
                  <a:cubicBezTo>
                    <a:pt x="95" y="34"/>
                    <a:pt x="95" y="35"/>
                    <a:pt x="95" y="35"/>
                  </a:cubicBezTo>
                  <a:cubicBezTo>
                    <a:pt x="96" y="36"/>
                    <a:pt x="98" y="40"/>
                    <a:pt x="98" y="40"/>
                  </a:cubicBezTo>
                  <a:cubicBezTo>
                    <a:pt x="98" y="43"/>
                    <a:pt x="102" y="48"/>
                    <a:pt x="102" y="49"/>
                  </a:cubicBezTo>
                  <a:cubicBezTo>
                    <a:pt x="101" y="49"/>
                    <a:pt x="101" y="49"/>
                    <a:pt x="102" y="50"/>
                  </a:cubicBezTo>
                  <a:cubicBezTo>
                    <a:pt x="102" y="50"/>
                    <a:pt x="103" y="51"/>
                    <a:pt x="103" y="51"/>
                  </a:cubicBezTo>
                  <a:cubicBezTo>
                    <a:pt x="103" y="52"/>
                    <a:pt x="104" y="53"/>
                    <a:pt x="104" y="54"/>
                  </a:cubicBezTo>
                  <a:cubicBezTo>
                    <a:pt x="104" y="54"/>
                    <a:pt x="105" y="59"/>
                    <a:pt x="105" y="60"/>
                  </a:cubicBezTo>
                  <a:cubicBezTo>
                    <a:pt x="105" y="61"/>
                    <a:pt x="106" y="62"/>
                    <a:pt x="107" y="62"/>
                  </a:cubicBezTo>
                  <a:cubicBezTo>
                    <a:pt x="108" y="66"/>
                    <a:pt x="111" y="66"/>
                    <a:pt x="113" y="67"/>
                  </a:cubicBezTo>
                  <a:cubicBezTo>
                    <a:pt x="114" y="67"/>
                    <a:pt x="115" y="67"/>
                    <a:pt x="115" y="68"/>
                  </a:cubicBezTo>
                  <a:cubicBezTo>
                    <a:pt x="116" y="68"/>
                    <a:pt x="116" y="69"/>
                    <a:pt x="117" y="69"/>
                  </a:cubicBezTo>
                  <a:cubicBezTo>
                    <a:pt x="117" y="69"/>
                    <a:pt x="118" y="69"/>
                    <a:pt x="118" y="70"/>
                  </a:cubicBezTo>
                  <a:cubicBezTo>
                    <a:pt x="118" y="71"/>
                    <a:pt x="118" y="71"/>
                    <a:pt x="118" y="72"/>
                  </a:cubicBezTo>
                  <a:cubicBezTo>
                    <a:pt x="118" y="73"/>
                    <a:pt x="120" y="74"/>
                    <a:pt x="120" y="74"/>
                  </a:cubicBezTo>
                  <a:cubicBezTo>
                    <a:pt x="121" y="75"/>
                    <a:pt x="123" y="76"/>
                    <a:pt x="125" y="77"/>
                  </a:cubicBezTo>
                  <a:cubicBezTo>
                    <a:pt x="126" y="77"/>
                    <a:pt x="127" y="78"/>
                    <a:pt x="128" y="78"/>
                  </a:cubicBezTo>
                  <a:cubicBezTo>
                    <a:pt x="129" y="79"/>
                    <a:pt x="129" y="79"/>
                    <a:pt x="129" y="80"/>
                  </a:cubicBezTo>
                  <a:cubicBezTo>
                    <a:pt x="129" y="80"/>
                    <a:pt x="129" y="81"/>
                    <a:pt x="130" y="81"/>
                  </a:cubicBezTo>
                  <a:cubicBezTo>
                    <a:pt x="131" y="82"/>
                    <a:pt x="131" y="83"/>
                    <a:pt x="131" y="83"/>
                  </a:cubicBezTo>
                  <a:cubicBezTo>
                    <a:pt x="131" y="84"/>
                    <a:pt x="131" y="84"/>
                    <a:pt x="131" y="85"/>
                  </a:cubicBezTo>
                  <a:cubicBezTo>
                    <a:pt x="132" y="85"/>
                    <a:pt x="132" y="86"/>
                    <a:pt x="132" y="86"/>
                  </a:cubicBezTo>
                  <a:cubicBezTo>
                    <a:pt x="131" y="87"/>
                    <a:pt x="130" y="87"/>
                    <a:pt x="129" y="87"/>
                  </a:cubicBezTo>
                  <a:cubicBezTo>
                    <a:pt x="128" y="87"/>
                    <a:pt x="128" y="87"/>
                    <a:pt x="127" y="86"/>
                  </a:cubicBezTo>
                  <a:cubicBezTo>
                    <a:pt x="126" y="86"/>
                    <a:pt x="124" y="85"/>
                    <a:pt x="124" y="85"/>
                  </a:cubicBezTo>
                  <a:cubicBezTo>
                    <a:pt x="123" y="85"/>
                    <a:pt x="123" y="85"/>
                    <a:pt x="122" y="84"/>
                  </a:cubicBezTo>
                  <a:cubicBezTo>
                    <a:pt x="121" y="84"/>
                    <a:pt x="120" y="83"/>
                    <a:pt x="120" y="83"/>
                  </a:cubicBezTo>
                  <a:cubicBezTo>
                    <a:pt x="119" y="83"/>
                    <a:pt x="119" y="83"/>
                    <a:pt x="118" y="83"/>
                  </a:cubicBezTo>
                  <a:cubicBezTo>
                    <a:pt x="117" y="83"/>
                    <a:pt x="117" y="83"/>
                    <a:pt x="116" y="84"/>
                  </a:cubicBezTo>
                  <a:cubicBezTo>
                    <a:pt x="116" y="84"/>
                    <a:pt x="115" y="84"/>
                    <a:pt x="115" y="84"/>
                  </a:cubicBezTo>
                  <a:cubicBezTo>
                    <a:pt x="115" y="84"/>
                    <a:pt x="115" y="84"/>
                    <a:pt x="114" y="85"/>
                  </a:cubicBezTo>
                  <a:cubicBezTo>
                    <a:pt x="114" y="85"/>
                    <a:pt x="114" y="86"/>
                    <a:pt x="113" y="85"/>
                  </a:cubicBezTo>
                  <a:cubicBezTo>
                    <a:pt x="110" y="84"/>
                    <a:pt x="111" y="84"/>
                    <a:pt x="109" y="83"/>
                  </a:cubicBezTo>
                  <a:cubicBezTo>
                    <a:pt x="108" y="82"/>
                    <a:pt x="107" y="81"/>
                    <a:pt x="107" y="81"/>
                  </a:cubicBezTo>
                  <a:cubicBezTo>
                    <a:pt x="106" y="80"/>
                    <a:pt x="106" y="80"/>
                    <a:pt x="105" y="80"/>
                  </a:cubicBezTo>
                  <a:cubicBezTo>
                    <a:pt x="104" y="80"/>
                    <a:pt x="104" y="80"/>
                    <a:pt x="103" y="80"/>
                  </a:cubicBezTo>
                  <a:cubicBezTo>
                    <a:pt x="103" y="79"/>
                    <a:pt x="103" y="79"/>
                    <a:pt x="102" y="79"/>
                  </a:cubicBezTo>
                  <a:cubicBezTo>
                    <a:pt x="101" y="79"/>
                    <a:pt x="100" y="79"/>
                    <a:pt x="100" y="79"/>
                  </a:cubicBezTo>
                  <a:cubicBezTo>
                    <a:pt x="99" y="80"/>
                    <a:pt x="97" y="81"/>
                    <a:pt x="97" y="81"/>
                  </a:cubicBezTo>
                  <a:cubicBezTo>
                    <a:pt x="94" y="84"/>
                    <a:pt x="96" y="84"/>
                    <a:pt x="99" y="84"/>
                  </a:cubicBezTo>
                  <a:cubicBezTo>
                    <a:pt x="101" y="83"/>
                    <a:pt x="100" y="82"/>
                    <a:pt x="103" y="81"/>
                  </a:cubicBezTo>
                  <a:cubicBezTo>
                    <a:pt x="104" y="81"/>
                    <a:pt x="105" y="81"/>
                    <a:pt x="105" y="82"/>
                  </a:cubicBezTo>
                  <a:cubicBezTo>
                    <a:pt x="106" y="82"/>
                    <a:pt x="107" y="84"/>
                    <a:pt x="107" y="84"/>
                  </a:cubicBezTo>
                  <a:cubicBezTo>
                    <a:pt x="107" y="84"/>
                    <a:pt x="108" y="87"/>
                    <a:pt x="110" y="87"/>
                  </a:cubicBezTo>
                  <a:cubicBezTo>
                    <a:pt x="111" y="87"/>
                    <a:pt x="113" y="87"/>
                    <a:pt x="113" y="88"/>
                  </a:cubicBezTo>
                  <a:cubicBezTo>
                    <a:pt x="114" y="88"/>
                    <a:pt x="116" y="89"/>
                    <a:pt x="117" y="90"/>
                  </a:cubicBezTo>
                  <a:cubicBezTo>
                    <a:pt x="118" y="90"/>
                    <a:pt x="118" y="91"/>
                    <a:pt x="118" y="92"/>
                  </a:cubicBezTo>
                  <a:cubicBezTo>
                    <a:pt x="118" y="92"/>
                    <a:pt x="119" y="93"/>
                    <a:pt x="120" y="93"/>
                  </a:cubicBezTo>
                  <a:cubicBezTo>
                    <a:pt x="121" y="94"/>
                    <a:pt x="115" y="99"/>
                    <a:pt x="115" y="101"/>
                  </a:cubicBezTo>
                  <a:cubicBezTo>
                    <a:pt x="114" y="104"/>
                    <a:pt x="113" y="104"/>
                    <a:pt x="112" y="106"/>
                  </a:cubicBezTo>
                  <a:cubicBezTo>
                    <a:pt x="110" y="107"/>
                    <a:pt x="109" y="109"/>
                    <a:pt x="108" y="110"/>
                  </a:cubicBezTo>
                  <a:cubicBezTo>
                    <a:pt x="106" y="111"/>
                    <a:pt x="105" y="114"/>
                    <a:pt x="103" y="114"/>
                  </a:cubicBezTo>
                  <a:cubicBezTo>
                    <a:pt x="101" y="115"/>
                    <a:pt x="103" y="112"/>
                    <a:pt x="101" y="113"/>
                  </a:cubicBezTo>
                  <a:cubicBezTo>
                    <a:pt x="100" y="113"/>
                    <a:pt x="103" y="114"/>
                    <a:pt x="97" y="114"/>
                  </a:cubicBezTo>
                  <a:cubicBezTo>
                    <a:pt x="91" y="113"/>
                    <a:pt x="93" y="113"/>
                    <a:pt x="89" y="112"/>
                  </a:cubicBezTo>
                  <a:cubicBezTo>
                    <a:pt x="84" y="110"/>
                    <a:pt x="90" y="111"/>
                    <a:pt x="82" y="110"/>
                  </a:cubicBezTo>
                  <a:cubicBezTo>
                    <a:pt x="75" y="108"/>
                    <a:pt x="74" y="108"/>
                    <a:pt x="70" y="108"/>
                  </a:cubicBezTo>
                  <a:cubicBezTo>
                    <a:pt x="65" y="108"/>
                    <a:pt x="64" y="109"/>
                    <a:pt x="58" y="104"/>
                  </a:cubicBezTo>
                  <a:cubicBezTo>
                    <a:pt x="52" y="99"/>
                    <a:pt x="50" y="96"/>
                    <a:pt x="46" y="90"/>
                  </a:cubicBezTo>
                  <a:cubicBezTo>
                    <a:pt x="42" y="83"/>
                    <a:pt x="45" y="78"/>
                    <a:pt x="40" y="71"/>
                  </a:cubicBezTo>
                  <a:cubicBezTo>
                    <a:pt x="35" y="64"/>
                    <a:pt x="33" y="61"/>
                    <a:pt x="32" y="57"/>
                  </a:cubicBezTo>
                  <a:cubicBezTo>
                    <a:pt x="32" y="52"/>
                    <a:pt x="29" y="42"/>
                    <a:pt x="21" y="37"/>
                  </a:cubicBezTo>
                  <a:cubicBezTo>
                    <a:pt x="12" y="32"/>
                    <a:pt x="12" y="33"/>
                    <a:pt x="10" y="30"/>
                  </a:cubicBezTo>
                  <a:cubicBezTo>
                    <a:pt x="8" y="27"/>
                    <a:pt x="2" y="23"/>
                    <a:pt x="2" y="18"/>
                  </a:cubicBezTo>
                  <a:cubicBezTo>
                    <a:pt x="2" y="13"/>
                    <a:pt x="0" y="12"/>
                    <a:pt x="2" y="10"/>
                  </a:cubicBezTo>
                  <a:cubicBezTo>
                    <a:pt x="3" y="7"/>
                    <a:pt x="6" y="6"/>
                    <a:pt x="11" y="5"/>
                  </a:cubicBezTo>
                  <a:cubicBezTo>
                    <a:pt x="16" y="4"/>
                    <a:pt x="16" y="3"/>
                    <a:pt x="22" y="3"/>
                  </a:cubicBezTo>
                  <a:cubicBezTo>
                    <a:pt x="28" y="3"/>
                    <a:pt x="29" y="3"/>
                    <a:pt x="34" y="4"/>
                  </a:cubicBezTo>
                  <a:cubicBezTo>
                    <a:pt x="39" y="5"/>
                    <a:pt x="39" y="5"/>
                    <a:pt x="43" y="4"/>
                  </a:cubicBezTo>
                  <a:cubicBezTo>
                    <a:pt x="48" y="2"/>
                    <a:pt x="47" y="0"/>
                    <a:pt x="51" y="0"/>
                  </a:cubicBezTo>
                  <a:cubicBezTo>
                    <a:pt x="56" y="0"/>
                    <a:pt x="65" y="2"/>
                    <a:pt x="65" y="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4" name="任意多边形 1115">
              <a:extLst>
                <a:ext uri="{FF2B5EF4-FFF2-40B4-BE49-F238E27FC236}">
                  <a16:creationId xmlns:a16="http://schemas.microsoft.com/office/drawing/2014/main" id="{39DC0B83-4737-D3B5-B86A-45A7A2AA511B}"/>
                </a:ext>
              </a:extLst>
            </p:cNvPr>
            <p:cNvSpPr/>
            <p:nvPr/>
          </p:nvSpPr>
          <p:spPr bwMode="auto">
            <a:xfrm>
              <a:off x="5650111" y="4182732"/>
              <a:ext cx="564622" cy="580453"/>
            </a:xfrm>
            <a:custGeom>
              <a:avLst/>
              <a:gdLst>
                <a:gd name="T0" fmla="*/ 58 w 103"/>
                <a:gd name="T1" fmla="*/ 103 h 106"/>
                <a:gd name="T2" fmla="*/ 55 w 103"/>
                <a:gd name="T3" fmla="*/ 103 h 106"/>
                <a:gd name="T4" fmla="*/ 38 w 103"/>
                <a:gd name="T5" fmla="*/ 102 h 106"/>
                <a:gd name="T6" fmla="*/ 17 w 103"/>
                <a:gd name="T7" fmla="*/ 94 h 106"/>
                <a:gd name="T8" fmla="*/ 10 w 103"/>
                <a:gd name="T9" fmla="*/ 78 h 106"/>
                <a:gd name="T10" fmla="*/ 5 w 103"/>
                <a:gd name="T11" fmla="*/ 47 h 106"/>
                <a:gd name="T12" fmla="*/ 24 w 103"/>
                <a:gd name="T13" fmla="*/ 15 h 106"/>
                <a:gd name="T14" fmla="*/ 33 w 103"/>
                <a:gd name="T15" fmla="*/ 1 h 106"/>
                <a:gd name="T16" fmla="*/ 40 w 103"/>
                <a:gd name="T17" fmla="*/ 5 h 106"/>
                <a:gd name="T18" fmla="*/ 48 w 103"/>
                <a:gd name="T19" fmla="*/ 7 h 106"/>
                <a:gd name="T20" fmla="*/ 56 w 103"/>
                <a:gd name="T21" fmla="*/ 4 h 106"/>
                <a:gd name="T22" fmla="*/ 65 w 103"/>
                <a:gd name="T23" fmla="*/ 8 h 106"/>
                <a:gd name="T24" fmla="*/ 61 w 103"/>
                <a:gd name="T25" fmla="*/ 18 h 106"/>
                <a:gd name="T26" fmla="*/ 53 w 103"/>
                <a:gd name="T27" fmla="*/ 21 h 106"/>
                <a:gd name="T28" fmla="*/ 69 w 103"/>
                <a:gd name="T29" fmla="*/ 20 h 106"/>
                <a:gd name="T30" fmla="*/ 84 w 103"/>
                <a:gd name="T31" fmla="*/ 35 h 106"/>
                <a:gd name="T32" fmla="*/ 82 w 103"/>
                <a:gd name="T33" fmla="*/ 40 h 106"/>
                <a:gd name="T34" fmla="*/ 85 w 103"/>
                <a:gd name="T35" fmla="*/ 47 h 106"/>
                <a:gd name="T36" fmla="*/ 80 w 103"/>
                <a:gd name="T37" fmla="*/ 61 h 106"/>
                <a:gd name="T38" fmla="*/ 75 w 103"/>
                <a:gd name="T39" fmla="*/ 79 h 106"/>
                <a:gd name="T40" fmla="*/ 72 w 103"/>
                <a:gd name="T41" fmla="*/ 78 h 106"/>
                <a:gd name="T42" fmla="*/ 65 w 103"/>
                <a:gd name="T43" fmla="*/ 88 h 106"/>
                <a:gd name="T44" fmla="*/ 60 w 103"/>
                <a:gd name="T45" fmla="*/ 105 h 106"/>
                <a:gd name="T46" fmla="*/ 102 w 103"/>
                <a:gd name="T47" fmla="*/ 5 h 106"/>
                <a:gd name="T48" fmla="*/ 96 w 103"/>
                <a:gd name="T49" fmla="*/ 5 h 106"/>
                <a:gd name="T50" fmla="*/ 95 w 103"/>
                <a:gd name="T51" fmla="*/ 6 h 106"/>
                <a:gd name="T52" fmla="*/ 74 w 103"/>
                <a:gd name="T53" fmla="*/ 86 h 106"/>
                <a:gd name="T54" fmla="*/ 75 w 103"/>
                <a:gd name="T55" fmla="*/ 86 h 106"/>
                <a:gd name="T56" fmla="*/ 75 w 103"/>
                <a:gd name="T57" fmla="*/ 81 h 106"/>
                <a:gd name="T58" fmla="*/ 76 w 103"/>
                <a:gd name="T59" fmla="*/ 82 h 106"/>
                <a:gd name="T60" fmla="*/ 75 w 103"/>
                <a:gd name="T61" fmla="*/ 96 h 106"/>
                <a:gd name="T62" fmla="*/ 85 w 103"/>
                <a:gd name="T63" fmla="*/ 25 h 106"/>
                <a:gd name="T64" fmla="*/ 84 w 103"/>
                <a:gd name="T65" fmla="*/ 26 h 106"/>
                <a:gd name="T66" fmla="*/ 85 w 103"/>
                <a:gd name="T67" fmla="*/ 25 h 106"/>
                <a:gd name="T68" fmla="*/ 86 w 103"/>
                <a:gd name="T69" fmla="*/ 22 h 106"/>
                <a:gd name="T70" fmla="*/ 89 w 103"/>
                <a:gd name="T71" fmla="*/ 26 h 106"/>
                <a:gd name="T72" fmla="*/ 95 w 103"/>
                <a:gd name="T73" fmla="*/ 26 h 106"/>
                <a:gd name="T74" fmla="*/ 91 w 103"/>
                <a:gd name="T75" fmla="*/ 23 h 106"/>
                <a:gd name="T76" fmla="*/ 87 w 103"/>
                <a:gd name="T77" fmla="*/ 22 h 106"/>
                <a:gd name="T78" fmla="*/ 91 w 103"/>
                <a:gd name="T79" fmla="*/ 32 h 106"/>
                <a:gd name="T80" fmla="*/ 90 w 103"/>
                <a:gd name="T81" fmla="*/ 33 h 106"/>
                <a:gd name="T82" fmla="*/ 93 w 103"/>
                <a:gd name="T83" fmla="*/ 33 h 106"/>
                <a:gd name="T84" fmla="*/ 93 w 103"/>
                <a:gd name="T85" fmla="*/ 30 h 106"/>
                <a:gd name="T86" fmla="*/ 94 w 103"/>
                <a:gd name="T87" fmla="*/ 30 h 106"/>
                <a:gd name="T88" fmla="*/ 95 w 103"/>
                <a:gd name="T89" fmla="*/ 13 h 106"/>
                <a:gd name="T90" fmla="*/ 92 w 103"/>
                <a:gd name="T91" fmla="*/ 13 h 106"/>
                <a:gd name="T92" fmla="*/ 95 w 103"/>
                <a:gd name="T93" fmla="*/ 13 h 106"/>
                <a:gd name="T94" fmla="*/ 91 w 103"/>
                <a:gd name="T95" fmla="*/ 17 h 106"/>
                <a:gd name="T96" fmla="*/ 88 w 103"/>
                <a:gd name="T97" fmla="*/ 18 h 106"/>
                <a:gd name="T98" fmla="*/ 91 w 103"/>
                <a:gd name="T99" fmla="*/ 19 h 106"/>
                <a:gd name="T100" fmla="*/ 85 w 103"/>
                <a:gd name="T101" fmla="*/ 18 h 106"/>
                <a:gd name="T102" fmla="*/ 85 w 103"/>
                <a:gd name="T103" fmla="*/ 18 h 106"/>
                <a:gd name="T104" fmla="*/ 94 w 103"/>
                <a:gd name="T105" fmla="*/ 41 h 106"/>
                <a:gd name="T106" fmla="*/ 88 w 103"/>
                <a:gd name="T107" fmla="*/ 48 h 106"/>
                <a:gd name="T108" fmla="*/ 89 w 103"/>
                <a:gd name="T109" fmla="*/ 51 h 106"/>
                <a:gd name="T110" fmla="*/ 90 w 103"/>
                <a:gd name="T111" fmla="*/ 61 h 106"/>
                <a:gd name="T112" fmla="*/ 91 w 103"/>
                <a:gd name="T113" fmla="*/ 68 h 106"/>
                <a:gd name="T114" fmla="*/ 91 w 103"/>
                <a:gd name="T115" fmla="*/ 6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" h="106">
                  <a:moveTo>
                    <a:pt x="60" y="105"/>
                  </a:moveTo>
                  <a:cubicBezTo>
                    <a:pt x="60" y="105"/>
                    <a:pt x="60" y="104"/>
                    <a:pt x="59" y="104"/>
                  </a:cubicBezTo>
                  <a:cubicBezTo>
                    <a:pt x="59" y="104"/>
                    <a:pt x="59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3"/>
                    <a:pt x="57" y="103"/>
                  </a:cubicBezTo>
                  <a:cubicBezTo>
                    <a:pt x="56" y="103"/>
                    <a:pt x="55" y="103"/>
                    <a:pt x="55" y="103"/>
                  </a:cubicBezTo>
                  <a:cubicBezTo>
                    <a:pt x="54" y="103"/>
                    <a:pt x="54" y="103"/>
                    <a:pt x="52" y="104"/>
                  </a:cubicBezTo>
                  <a:cubicBezTo>
                    <a:pt x="51" y="105"/>
                    <a:pt x="48" y="105"/>
                    <a:pt x="44" y="105"/>
                  </a:cubicBezTo>
                  <a:cubicBezTo>
                    <a:pt x="39" y="105"/>
                    <a:pt x="41" y="105"/>
                    <a:pt x="38" y="102"/>
                  </a:cubicBezTo>
                  <a:cubicBezTo>
                    <a:pt x="36" y="100"/>
                    <a:pt x="35" y="104"/>
                    <a:pt x="32" y="105"/>
                  </a:cubicBezTo>
                  <a:cubicBezTo>
                    <a:pt x="30" y="106"/>
                    <a:pt x="28" y="104"/>
                    <a:pt x="22" y="103"/>
                  </a:cubicBezTo>
                  <a:cubicBezTo>
                    <a:pt x="17" y="102"/>
                    <a:pt x="18" y="97"/>
                    <a:pt x="17" y="94"/>
                  </a:cubicBezTo>
                  <a:cubicBezTo>
                    <a:pt x="16" y="91"/>
                    <a:pt x="16" y="90"/>
                    <a:pt x="15" y="84"/>
                  </a:cubicBezTo>
                  <a:cubicBezTo>
                    <a:pt x="13" y="77"/>
                    <a:pt x="13" y="85"/>
                    <a:pt x="11" y="84"/>
                  </a:cubicBezTo>
                  <a:cubicBezTo>
                    <a:pt x="10" y="82"/>
                    <a:pt x="10" y="81"/>
                    <a:pt x="10" y="78"/>
                  </a:cubicBezTo>
                  <a:cubicBezTo>
                    <a:pt x="10" y="74"/>
                    <a:pt x="5" y="72"/>
                    <a:pt x="3" y="68"/>
                  </a:cubicBezTo>
                  <a:cubicBezTo>
                    <a:pt x="0" y="65"/>
                    <a:pt x="0" y="62"/>
                    <a:pt x="0" y="59"/>
                  </a:cubicBezTo>
                  <a:cubicBezTo>
                    <a:pt x="0" y="56"/>
                    <a:pt x="3" y="50"/>
                    <a:pt x="5" y="47"/>
                  </a:cubicBezTo>
                  <a:cubicBezTo>
                    <a:pt x="7" y="45"/>
                    <a:pt x="9" y="38"/>
                    <a:pt x="12" y="35"/>
                  </a:cubicBezTo>
                  <a:cubicBezTo>
                    <a:pt x="16" y="32"/>
                    <a:pt x="15" y="29"/>
                    <a:pt x="17" y="26"/>
                  </a:cubicBezTo>
                  <a:cubicBezTo>
                    <a:pt x="18" y="24"/>
                    <a:pt x="21" y="18"/>
                    <a:pt x="24" y="15"/>
                  </a:cubicBezTo>
                  <a:cubicBezTo>
                    <a:pt x="28" y="12"/>
                    <a:pt x="30" y="9"/>
                    <a:pt x="30" y="7"/>
                  </a:cubicBezTo>
                  <a:cubicBezTo>
                    <a:pt x="31" y="6"/>
                    <a:pt x="30" y="5"/>
                    <a:pt x="31" y="3"/>
                  </a:cubicBezTo>
                  <a:cubicBezTo>
                    <a:pt x="31" y="1"/>
                    <a:pt x="32" y="1"/>
                    <a:pt x="33" y="1"/>
                  </a:cubicBezTo>
                  <a:cubicBezTo>
                    <a:pt x="34" y="1"/>
                    <a:pt x="36" y="0"/>
                    <a:pt x="37" y="1"/>
                  </a:cubicBezTo>
                  <a:cubicBezTo>
                    <a:pt x="39" y="1"/>
                    <a:pt x="39" y="2"/>
                    <a:pt x="39" y="3"/>
                  </a:cubicBezTo>
                  <a:cubicBezTo>
                    <a:pt x="39" y="3"/>
                    <a:pt x="40" y="4"/>
                    <a:pt x="40" y="5"/>
                  </a:cubicBezTo>
                  <a:cubicBezTo>
                    <a:pt x="41" y="5"/>
                    <a:pt x="43" y="6"/>
                    <a:pt x="44" y="6"/>
                  </a:cubicBezTo>
                  <a:cubicBezTo>
                    <a:pt x="45" y="7"/>
                    <a:pt x="47" y="6"/>
                    <a:pt x="47" y="6"/>
                  </a:cubicBezTo>
                  <a:cubicBezTo>
                    <a:pt x="47" y="6"/>
                    <a:pt x="47" y="7"/>
                    <a:pt x="48" y="7"/>
                  </a:cubicBezTo>
                  <a:cubicBezTo>
                    <a:pt x="49" y="7"/>
                    <a:pt x="49" y="7"/>
                    <a:pt x="50" y="8"/>
                  </a:cubicBezTo>
                  <a:cubicBezTo>
                    <a:pt x="51" y="10"/>
                    <a:pt x="51" y="9"/>
                    <a:pt x="53" y="7"/>
                  </a:cubicBezTo>
                  <a:cubicBezTo>
                    <a:pt x="55" y="6"/>
                    <a:pt x="55" y="5"/>
                    <a:pt x="56" y="4"/>
                  </a:cubicBezTo>
                  <a:cubicBezTo>
                    <a:pt x="56" y="2"/>
                    <a:pt x="58" y="3"/>
                    <a:pt x="60" y="3"/>
                  </a:cubicBezTo>
                  <a:cubicBezTo>
                    <a:pt x="61" y="3"/>
                    <a:pt x="61" y="4"/>
                    <a:pt x="62" y="6"/>
                  </a:cubicBezTo>
                  <a:cubicBezTo>
                    <a:pt x="63" y="7"/>
                    <a:pt x="64" y="7"/>
                    <a:pt x="65" y="8"/>
                  </a:cubicBezTo>
                  <a:cubicBezTo>
                    <a:pt x="66" y="8"/>
                    <a:pt x="69" y="9"/>
                    <a:pt x="68" y="9"/>
                  </a:cubicBezTo>
                  <a:cubicBezTo>
                    <a:pt x="68" y="10"/>
                    <a:pt x="67" y="11"/>
                    <a:pt x="65" y="13"/>
                  </a:cubicBezTo>
                  <a:cubicBezTo>
                    <a:pt x="63" y="15"/>
                    <a:pt x="63" y="16"/>
                    <a:pt x="61" y="18"/>
                  </a:cubicBezTo>
                  <a:cubicBezTo>
                    <a:pt x="60" y="20"/>
                    <a:pt x="59" y="19"/>
                    <a:pt x="56" y="19"/>
                  </a:cubicBezTo>
                  <a:cubicBezTo>
                    <a:pt x="53" y="18"/>
                    <a:pt x="52" y="19"/>
                    <a:pt x="49" y="21"/>
                  </a:cubicBezTo>
                  <a:cubicBezTo>
                    <a:pt x="47" y="23"/>
                    <a:pt x="52" y="21"/>
                    <a:pt x="53" y="21"/>
                  </a:cubicBezTo>
                  <a:cubicBezTo>
                    <a:pt x="55" y="20"/>
                    <a:pt x="56" y="22"/>
                    <a:pt x="56" y="24"/>
                  </a:cubicBezTo>
                  <a:cubicBezTo>
                    <a:pt x="56" y="26"/>
                    <a:pt x="58" y="27"/>
                    <a:pt x="62" y="24"/>
                  </a:cubicBezTo>
                  <a:cubicBezTo>
                    <a:pt x="66" y="21"/>
                    <a:pt x="65" y="20"/>
                    <a:pt x="69" y="20"/>
                  </a:cubicBezTo>
                  <a:cubicBezTo>
                    <a:pt x="73" y="19"/>
                    <a:pt x="77" y="24"/>
                    <a:pt x="78" y="26"/>
                  </a:cubicBezTo>
                  <a:cubicBezTo>
                    <a:pt x="80" y="27"/>
                    <a:pt x="85" y="28"/>
                    <a:pt x="88" y="28"/>
                  </a:cubicBezTo>
                  <a:cubicBezTo>
                    <a:pt x="91" y="28"/>
                    <a:pt x="85" y="33"/>
                    <a:pt x="84" y="35"/>
                  </a:cubicBezTo>
                  <a:cubicBezTo>
                    <a:pt x="83" y="37"/>
                    <a:pt x="81" y="38"/>
                    <a:pt x="77" y="40"/>
                  </a:cubicBezTo>
                  <a:cubicBezTo>
                    <a:pt x="74" y="41"/>
                    <a:pt x="78" y="42"/>
                    <a:pt x="78" y="42"/>
                  </a:cubicBezTo>
                  <a:cubicBezTo>
                    <a:pt x="78" y="42"/>
                    <a:pt x="81" y="41"/>
                    <a:pt x="82" y="40"/>
                  </a:cubicBezTo>
                  <a:cubicBezTo>
                    <a:pt x="83" y="38"/>
                    <a:pt x="85" y="36"/>
                    <a:pt x="87" y="36"/>
                  </a:cubicBezTo>
                  <a:cubicBezTo>
                    <a:pt x="89" y="36"/>
                    <a:pt x="88" y="42"/>
                    <a:pt x="88" y="44"/>
                  </a:cubicBezTo>
                  <a:cubicBezTo>
                    <a:pt x="88" y="46"/>
                    <a:pt x="88" y="47"/>
                    <a:pt x="85" y="47"/>
                  </a:cubicBezTo>
                  <a:cubicBezTo>
                    <a:pt x="82" y="47"/>
                    <a:pt x="82" y="47"/>
                    <a:pt x="80" y="47"/>
                  </a:cubicBezTo>
                  <a:cubicBezTo>
                    <a:pt x="77" y="47"/>
                    <a:pt x="80" y="50"/>
                    <a:pt x="83" y="53"/>
                  </a:cubicBezTo>
                  <a:cubicBezTo>
                    <a:pt x="85" y="56"/>
                    <a:pt x="82" y="60"/>
                    <a:pt x="80" y="61"/>
                  </a:cubicBezTo>
                  <a:cubicBezTo>
                    <a:pt x="79" y="63"/>
                    <a:pt x="82" y="65"/>
                    <a:pt x="82" y="68"/>
                  </a:cubicBezTo>
                  <a:cubicBezTo>
                    <a:pt x="83" y="71"/>
                    <a:pt x="80" y="73"/>
                    <a:pt x="79" y="75"/>
                  </a:cubicBezTo>
                  <a:cubicBezTo>
                    <a:pt x="78" y="77"/>
                    <a:pt x="77" y="77"/>
                    <a:pt x="75" y="79"/>
                  </a:cubicBezTo>
                  <a:cubicBezTo>
                    <a:pt x="73" y="81"/>
                    <a:pt x="73" y="78"/>
                    <a:pt x="74" y="76"/>
                  </a:cubicBezTo>
                  <a:cubicBezTo>
                    <a:pt x="75" y="74"/>
                    <a:pt x="76" y="72"/>
                    <a:pt x="75" y="72"/>
                  </a:cubicBezTo>
                  <a:cubicBezTo>
                    <a:pt x="73" y="71"/>
                    <a:pt x="72" y="76"/>
                    <a:pt x="72" y="78"/>
                  </a:cubicBezTo>
                  <a:cubicBezTo>
                    <a:pt x="72" y="79"/>
                    <a:pt x="70" y="83"/>
                    <a:pt x="67" y="82"/>
                  </a:cubicBezTo>
                  <a:cubicBezTo>
                    <a:pt x="64" y="82"/>
                    <a:pt x="63" y="82"/>
                    <a:pt x="65" y="85"/>
                  </a:cubicBezTo>
                  <a:cubicBezTo>
                    <a:pt x="67" y="88"/>
                    <a:pt x="66" y="86"/>
                    <a:pt x="65" y="88"/>
                  </a:cubicBezTo>
                  <a:cubicBezTo>
                    <a:pt x="64" y="90"/>
                    <a:pt x="64" y="94"/>
                    <a:pt x="64" y="97"/>
                  </a:cubicBezTo>
                  <a:cubicBezTo>
                    <a:pt x="64" y="99"/>
                    <a:pt x="63" y="101"/>
                    <a:pt x="62" y="103"/>
                  </a:cubicBezTo>
                  <a:cubicBezTo>
                    <a:pt x="61" y="104"/>
                    <a:pt x="61" y="105"/>
                    <a:pt x="60" y="105"/>
                  </a:cubicBezTo>
                  <a:close/>
                  <a:moveTo>
                    <a:pt x="102" y="5"/>
                  </a:moveTo>
                  <a:cubicBezTo>
                    <a:pt x="103" y="5"/>
                    <a:pt x="102" y="4"/>
                    <a:pt x="102" y="4"/>
                  </a:cubicBezTo>
                  <a:cubicBezTo>
                    <a:pt x="102" y="4"/>
                    <a:pt x="101" y="5"/>
                    <a:pt x="102" y="5"/>
                  </a:cubicBezTo>
                  <a:close/>
                  <a:moveTo>
                    <a:pt x="95" y="6"/>
                  </a:moveTo>
                  <a:cubicBezTo>
                    <a:pt x="96" y="6"/>
                    <a:pt x="95" y="6"/>
                    <a:pt x="96" y="6"/>
                  </a:cubicBezTo>
                  <a:cubicBezTo>
                    <a:pt x="97" y="6"/>
                    <a:pt x="97" y="5"/>
                    <a:pt x="96" y="5"/>
                  </a:cubicBezTo>
                  <a:cubicBezTo>
                    <a:pt x="96" y="5"/>
                    <a:pt x="95" y="5"/>
                    <a:pt x="95" y="5"/>
                  </a:cubicBezTo>
                  <a:cubicBezTo>
                    <a:pt x="95" y="5"/>
                    <a:pt x="94" y="5"/>
                    <a:pt x="94" y="5"/>
                  </a:cubicBezTo>
                  <a:cubicBezTo>
                    <a:pt x="94" y="5"/>
                    <a:pt x="95" y="6"/>
                    <a:pt x="95" y="6"/>
                  </a:cubicBezTo>
                  <a:close/>
                  <a:moveTo>
                    <a:pt x="75" y="86"/>
                  </a:moveTo>
                  <a:cubicBezTo>
                    <a:pt x="75" y="85"/>
                    <a:pt x="75" y="85"/>
                    <a:pt x="75" y="85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74" y="85"/>
                    <a:pt x="74" y="86"/>
                    <a:pt x="73" y="86"/>
                  </a:cubicBezTo>
                  <a:cubicBezTo>
                    <a:pt x="73" y="87"/>
                    <a:pt x="74" y="87"/>
                    <a:pt x="74" y="87"/>
                  </a:cubicBezTo>
                  <a:cubicBezTo>
                    <a:pt x="75" y="87"/>
                    <a:pt x="75" y="87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lose/>
                  <a:moveTo>
                    <a:pt x="76" y="82"/>
                  </a:moveTo>
                  <a:cubicBezTo>
                    <a:pt x="76" y="82"/>
                    <a:pt x="76" y="81"/>
                    <a:pt x="75" y="81"/>
                  </a:cubicBezTo>
                  <a:cubicBezTo>
                    <a:pt x="75" y="81"/>
                    <a:pt x="75" y="81"/>
                    <a:pt x="74" y="81"/>
                  </a:cubicBezTo>
                  <a:cubicBezTo>
                    <a:pt x="74" y="81"/>
                    <a:pt x="74" y="82"/>
                    <a:pt x="74" y="82"/>
                  </a:cubicBezTo>
                  <a:cubicBezTo>
                    <a:pt x="75" y="82"/>
                    <a:pt x="75" y="82"/>
                    <a:pt x="76" y="82"/>
                  </a:cubicBezTo>
                  <a:close/>
                  <a:moveTo>
                    <a:pt x="74" y="96"/>
                  </a:moveTo>
                  <a:cubicBezTo>
                    <a:pt x="74" y="96"/>
                    <a:pt x="74" y="96"/>
                    <a:pt x="74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73" y="96"/>
                    <a:pt x="74" y="97"/>
                    <a:pt x="74" y="96"/>
                  </a:cubicBezTo>
                  <a:close/>
                  <a:moveTo>
                    <a:pt x="85" y="25"/>
                  </a:moveTo>
                  <a:cubicBezTo>
                    <a:pt x="84" y="24"/>
                    <a:pt x="84" y="24"/>
                    <a:pt x="84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4" y="27"/>
                    <a:pt x="83" y="27"/>
                    <a:pt x="84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6" y="26"/>
                    <a:pt x="86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lose/>
                  <a:moveTo>
                    <a:pt x="86" y="22"/>
                  </a:moveTo>
                  <a:cubicBezTo>
                    <a:pt x="86" y="21"/>
                    <a:pt x="86" y="21"/>
                    <a:pt x="86" y="22"/>
                  </a:cubicBezTo>
                  <a:cubicBezTo>
                    <a:pt x="86" y="22"/>
                    <a:pt x="86" y="23"/>
                    <a:pt x="86" y="23"/>
                  </a:cubicBezTo>
                  <a:cubicBezTo>
                    <a:pt x="87" y="24"/>
                    <a:pt x="87" y="25"/>
                    <a:pt x="88" y="25"/>
                  </a:cubicBezTo>
                  <a:cubicBezTo>
                    <a:pt x="88" y="26"/>
                    <a:pt x="88" y="26"/>
                    <a:pt x="89" y="26"/>
                  </a:cubicBezTo>
                  <a:cubicBezTo>
                    <a:pt x="90" y="26"/>
                    <a:pt x="90" y="26"/>
                    <a:pt x="91" y="26"/>
                  </a:cubicBezTo>
                  <a:cubicBezTo>
                    <a:pt x="92" y="26"/>
                    <a:pt x="93" y="26"/>
                    <a:pt x="93" y="27"/>
                  </a:cubicBezTo>
                  <a:cubicBezTo>
                    <a:pt x="94" y="27"/>
                    <a:pt x="94" y="27"/>
                    <a:pt x="95" y="26"/>
                  </a:cubicBezTo>
                  <a:cubicBezTo>
                    <a:pt x="95" y="25"/>
                    <a:pt x="95" y="24"/>
                    <a:pt x="94" y="24"/>
                  </a:cubicBezTo>
                  <a:cubicBezTo>
                    <a:pt x="93" y="24"/>
                    <a:pt x="93" y="24"/>
                    <a:pt x="92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0" y="23"/>
                    <a:pt x="90" y="23"/>
                    <a:pt x="90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8" y="22"/>
                    <a:pt x="88" y="22"/>
                    <a:pt x="87" y="22"/>
                  </a:cubicBezTo>
                  <a:cubicBezTo>
                    <a:pt x="87" y="22"/>
                    <a:pt x="87" y="22"/>
                    <a:pt x="86" y="22"/>
                  </a:cubicBezTo>
                  <a:close/>
                  <a:moveTo>
                    <a:pt x="92" y="33"/>
                  </a:moveTo>
                  <a:cubicBezTo>
                    <a:pt x="92" y="33"/>
                    <a:pt x="91" y="33"/>
                    <a:pt x="91" y="32"/>
                  </a:cubicBezTo>
                  <a:cubicBezTo>
                    <a:pt x="91" y="32"/>
                    <a:pt x="90" y="31"/>
                    <a:pt x="90" y="32"/>
                  </a:cubicBezTo>
                  <a:cubicBezTo>
                    <a:pt x="89" y="32"/>
                    <a:pt x="89" y="33"/>
                    <a:pt x="89" y="33"/>
                  </a:cubicBezTo>
                  <a:cubicBezTo>
                    <a:pt x="89" y="33"/>
                    <a:pt x="89" y="34"/>
                    <a:pt x="90" y="33"/>
                  </a:cubicBezTo>
                  <a:cubicBezTo>
                    <a:pt x="90" y="33"/>
                    <a:pt x="91" y="33"/>
                    <a:pt x="91" y="34"/>
                  </a:cubicBezTo>
                  <a:cubicBezTo>
                    <a:pt x="91" y="34"/>
                    <a:pt x="92" y="35"/>
                    <a:pt x="92" y="34"/>
                  </a:cubicBezTo>
                  <a:cubicBezTo>
                    <a:pt x="93" y="34"/>
                    <a:pt x="93" y="34"/>
                    <a:pt x="93" y="33"/>
                  </a:cubicBezTo>
                  <a:cubicBezTo>
                    <a:pt x="92" y="33"/>
                    <a:pt x="92" y="33"/>
                    <a:pt x="92" y="33"/>
                  </a:cubicBezTo>
                  <a:close/>
                  <a:moveTo>
                    <a:pt x="93" y="29"/>
                  </a:moveTo>
                  <a:cubicBezTo>
                    <a:pt x="93" y="29"/>
                    <a:pt x="93" y="30"/>
                    <a:pt x="93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1"/>
                    <a:pt x="95" y="31"/>
                    <a:pt x="95" y="30"/>
                  </a:cubicBezTo>
                  <a:cubicBezTo>
                    <a:pt x="95" y="30"/>
                    <a:pt x="95" y="30"/>
                    <a:pt x="94" y="30"/>
                  </a:cubicBezTo>
                  <a:cubicBezTo>
                    <a:pt x="94" y="29"/>
                    <a:pt x="94" y="30"/>
                    <a:pt x="93" y="29"/>
                  </a:cubicBezTo>
                  <a:close/>
                  <a:moveTo>
                    <a:pt x="95" y="13"/>
                  </a:moveTo>
                  <a:cubicBezTo>
                    <a:pt x="96" y="13"/>
                    <a:pt x="95" y="13"/>
                    <a:pt x="95" y="13"/>
                  </a:cubicBezTo>
                  <a:cubicBezTo>
                    <a:pt x="95" y="13"/>
                    <a:pt x="94" y="13"/>
                    <a:pt x="94" y="13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3" y="13"/>
                    <a:pt x="92" y="12"/>
                    <a:pt x="92" y="13"/>
                  </a:cubicBezTo>
                  <a:cubicBezTo>
                    <a:pt x="92" y="13"/>
                    <a:pt x="92" y="14"/>
                    <a:pt x="93" y="14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5" y="14"/>
                    <a:pt x="95" y="14"/>
                    <a:pt x="95" y="13"/>
                  </a:cubicBezTo>
                  <a:close/>
                  <a:moveTo>
                    <a:pt x="92" y="19"/>
                  </a:moveTo>
                  <a:cubicBezTo>
                    <a:pt x="91" y="18"/>
                    <a:pt x="91" y="18"/>
                    <a:pt x="91" y="18"/>
                  </a:cubicBezTo>
                  <a:cubicBezTo>
                    <a:pt x="92" y="17"/>
                    <a:pt x="91" y="17"/>
                    <a:pt x="91" y="17"/>
                  </a:cubicBezTo>
                  <a:cubicBezTo>
                    <a:pt x="91" y="17"/>
                    <a:pt x="90" y="17"/>
                    <a:pt x="90" y="17"/>
                  </a:cubicBezTo>
                  <a:cubicBezTo>
                    <a:pt x="90" y="17"/>
                    <a:pt x="90" y="17"/>
                    <a:pt x="89" y="17"/>
                  </a:cubicBezTo>
                  <a:cubicBezTo>
                    <a:pt x="88" y="17"/>
                    <a:pt x="88" y="18"/>
                    <a:pt x="88" y="18"/>
                  </a:cubicBezTo>
                  <a:cubicBezTo>
                    <a:pt x="88" y="18"/>
                    <a:pt x="88" y="19"/>
                    <a:pt x="89" y="18"/>
                  </a:cubicBezTo>
                  <a:cubicBezTo>
                    <a:pt x="89" y="18"/>
                    <a:pt x="90" y="19"/>
                    <a:pt x="90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2" y="19"/>
                    <a:pt x="92" y="19"/>
                    <a:pt x="92" y="19"/>
                  </a:cubicBezTo>
                  <a:close/>
                  <a:moveTo>
                    <a:pt x="85" y="18"/>
                  </a:moveTo>
                  <a:cubicBezTo>
                    <a:pt x="86" y="17"/>
                    <a:pt x="85" y="17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8"/>
                    <a:pt x="85" y="19"/>
                    <a:pt x="85" y="18"/>
                  </a:cubicBezTo>
                  <a:close/>
                  <a:moveTo>
                    <a:pt x="94" y="41"/>
                  </a:moveTo>
                  <a:cubicBezTo>
                    <a:pt x="94" y="40"/>
                    <a:pt x="93" y="40"/>
                    <a:pt x="93" y="41"/>
                  </a:cubicBezTo>
                  <a:cubicBezTo>
                    <a:pt x="93" y="41"/>
                    <a:pt x="93" y="42"/>
                    <a:pt x="94" y="41"/>
                  </a:cubicBezTo>
                  <a:close/>
                  <a:moveTo>
                    <a:pt x="90" y="49"/>
                  </a:moveTo>
                  <a:cubicBezTo>
                    <a:pt x="89" y="49"/>
                    <a:pt x="89" y="49"/>
                    <a:pt x="89" y="48"/>
                  </a:cubicBezTo>
                  <a:cubicBezTo>
                    <a:pt x="89" y="48"/>
                    <a:pt x="89" y="47"/>
                    <a:pt x="88" y="48"/>
                  </a:cubicBezTo>
                  <a:cubicBezTo>
                    <a:pt x="88" y="48"/>
                    <a:pt x="87" y="49"/>
                    <a:pt x="88" y="49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8" y="51"/>
                    <a:pt x="88" y="51"/>
                    <a:pt x="89" y="51"/>
                  </a:cubicBezTo>
                  <a:cubicBezTo>
                    <a:pt x="89" y="51"/>
                    <a:pt x="89" y="51"/>
                    <a:pt x="90" y="51"/>
                  </a:cubicBezTo>
                  <a:cubicBezTo>
                    <a:pt x="90" y="50"/>
                    <a:pt x="90" y="50"/>
                    <a:pt x="90" y="49"/>
                  </a:cubicBezTo>
                  <a:close/>
                  <a:moveTo>
                    <a:pt x="90" y="61"/>
                  </a:moveTo>
                  <a:cubicBezTo>
                    <a:pt x="91" y="60"/>
                    <a:pt x="90" y="60"/>
                    <a:pt x="90" y="60"/>
                  </a:cubicBezTo>
                  <a:cubicBezTo>
                    <a:pt x="90" y="60"/>
                    <a:pt x="90" y="61"/>
                    <a:pt x="90" y="61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7"/>
                    <a:pt x="91" y="67"/>
                  </a:cubicBezTo>
                  <a:cubicBezTo>
                    <a:pt x="90" y="67"/>
                    <a:pt x="90" y="67"/>
                    <a:pt x="90" y="68"/>
                  </a:cubicBezTo>
                  <a:cubicBezTo>
                    <a:pt x="90" y="68"/>
                    <a:pt x="90" y="68"/>
                    <a:pt x="91" y="6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5" name="任意多边形 1116">
              <a:extLst>
                <a:ext uri="{FF2B5EF4-FFF2-40B4-BE49-F238E27FC236}">
                  <a16:creationId xmlns:a16="http://schemas.microsoft.com/office/drawing/2014/main" id="{36DE42D8-388C-6EA1-8601-91C7AA1E174C}"/>
                </a:ext>
              </a:extLst>
            </p:cNvPr>
            <p:cNvSpPr/>
            <p:nvPr/>
          </p:nvSpPr>
          <p:spPr bwMode="auto">
            <a:xfrm>
              <a:off x="5001059" y="2515250"/>
              <a:ext cx="709736" cy="1007876"/>
            </a:xfrm>
            <a:custGeom>
              <a:avLst/>
              <a:gdLst>
                <a:gd name="T0" fmla="*/ 90 w 129"/>
                <a:gd name="T1" fmla="*/ 119 h 184"/>
                <a:gd name="T2" fmla="*/ 90 w 129"/>
                <a:gd name="T3" fmla="*/ 114 h 184"/>
                <a:gd name="T4" fmla="*/ 87 w 129"/>
                <a:gd name="T5" fmla="*/ 109 h 184"/>
                <a:gd name="T6" fmla="*/ 87 w 129"/>
                <a:gd name="T7" fmla="*/ 106 h 184"/>
                <a:gd name="T8" fmla="*/ 90 w 129"/>
                <a:gd name="T9" fmla="*/ 96 h 184"/>
                <a:gd name="T10" fmla="*/ 96 w 129"/>
                <a:gd name="T11" fmla="*/ 91 h 184"/>
                <a:gd name="T12" fmla="*/ 100 w 129"/>
                <a:gd name="T13" fmla="*/ 95 h 184"/>
                <a:gd name="T14" fmla="*/ 108 w 129"/>
                <a:gd name="T15" fmla="*/ 92 h 184"/>
                <a:gd name="T16" fmla="*/ 119 w 129"/>
                <a:gd name="T17" fmla="*/ 85 h 184"/>
                <a:gd name="T18" fmla="*/ 121 w 129"/>
                <a:gd name="T19" fmla="*/ 77 h 184"/>
                <a:gd name="T20" fmla="*/ 129 w 129"/>
                <a:gd name="T21" fmla="*/ 68 h 184"/>
                <a:gd name="T22" fmla="*/ 122 w 129"/>
                <a:gd name="T23" fmla="*/ 54 h 184"/>
                <a:gd name="T24" fmla="*/ 112 w 129"/>
                <a:gd name="T25" fmla="*/ 51 h 184"/>
                <a:gd name="T26" fmla="*/ 110 w 129"/>
                <a:gd name="T27" fmla="*/ 39 h 184"/>
                <a:gd name="T28" fmla="*/ 105 w 129"/>
                <a:gd name="T29" fmla="*/ 33 h 184"/>
                <a:gd name="T30" fmla="*/ 92 w 129"/>
                <a:gd name="T31" fmla="*/ 25 h 184"/>
                <a:gd name="T32" fmla="*/ 94 w 129"/>
                <a:gd name="T33" fmla="*/ 18 h 184"/>
                <a:gd name="T34" fmla="*/ 88 w 129"/>
                <a:gd name="T35" fmla="*/ 9 h 184"/>
                <a:gd name="T36" fmla="*/ 76 w 129"/>
                <a:gd name="T37" fmla="*/ 2 h 184"/>
                <a:gd name="T38" fmla="*/ 67 w 129"/>
                <a:gd name="T39" fmla="*/ 7 h 184"/>
                <a:gd name="T40" fmla="*/ 66 w 129"/>
                <a:gd name="T41" fmla="*/ 16 h 184"/>
                <a:gd name="T42" fmla="*/ 56 w 129"/>
                <a:gd name="T43" fmla="*/ 18 h 184"/>
                <a:gd name="T44" fmla="*/ 49 w 129"/>
                <a:gd name="T45" fmla="*/ 24 h 184"/>
                <a:gd name="T46" fmla="*/ 39 w 129"/>
                <a:gd name="T47" fmla="*/ 28 h 184"/>
                <a:gd name="T48" fmla="*/ 28 w 129"/>
                <a:gd name="T49" fmla="*/ 29 h 184"/>
                <a:gd name="T50" fmla="*/ 26 w 129"/>
                <a:gd name="T51" fmla="*/ 16 h 184"/>
                <a:gd name="T52" fmla="*/ 22 w 129"/>
                <a:gd name="T53" fmla="*/ 17 h 184"/>
                <a:gd name="T54" fmla="*/ 20 w 129"/>
                <a:gd name="T55" fmla="*/ 21 h 184"/>
                <a:gd name="T56" fmla="*/ 15 w 129"/>
                <a:gd name="T57" fmla="*/ 27 h 184"/>
                <a:gd name="T58" fmla="*/ 11 w 129"/>
                <a:gd name="T59" fmla="*/ 34 h 184"/>
                <a:gd name="T60" fmla="*/ 11 w 129"/>
                <a:gd name="T61" fmla="*/ 42 h 184"/>
                <a:gd name="T62" fmla="*/ 9 w 129"/>
                <a:gd name="T63" fmla="*/ 46 h 184"/>
                <a:gd name="T64" fmla="*/ 14 w 129"/>
                <a:gd name="T65" fmla="*/ 61 h 184"/>
                <a:gd name="T66" fmla="*/ 10 w 129"/>
                <a:gd name="T67" fmla="*/ 78 h 184"/>
                <a:gd name="T68" fmla="*/ 16 w 129"/>
                <a:gd name="T69" fmla="*/ 92 h 184"/>
                <a:gd name="T70" fmla="*/ 4 w 129"/>
                <a:gd name="T71" fmla="*/ 123 h 184"/>
                <a:gd name="T72" fmla="*/ 7 w 129"/>
                <a:gd name="T73" fmla="*/ 150 h 184"/>
                <a:gd name="T74" fmla="*/ 18 w 129"/>
                <a:gd name="T75" fmla="*/ 181 h 184"/>
                <a:gd name="T76" fmla="*/ 52 w 129"/>
                <a:gd name="T77" fmla="*/ 176 h 184"/>
                <a:gd name="T78" fmla="*/ 64 w 129"/>
                <a:gd name="T79" fmla="*/ 147 h 184"/>
                <a:gd name="T80" fmla="*/ 88 w 129"/>
                <a:gd name="T81" fmla="*/ 13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9" h="184">
                  <a:moveTo>
                    <a:pt x="92" y="118"/>
                  </a:moveTo>
                  <a:cubicBezTo>
                    <a:pt x="91" y="119"/>
                    <a:pt x="90" y="119"/>
                    <a:pt x="90" y="119"/>
                  </a:cubicBezTo>
                  <a:cubicBezTo>
                    <a:pt x="90" y="118"/>
                    <a:pt x="92" y="118"/>
                    <a:pt x="92" y="117"/>
                  </a:cubicBezTo>
                  <a:cubicBezTo>
                    <a:pt x="93" y="116"/>
                    <a:pt x="91" y="115"/>
                    <a:pt x="90" y="114"/>
                  </a:cubicBezTo>
                  <a:cubicBezTo>
                    <a:pt x="89" y="113"/>
                    <a:pt x="89" y="112"/>
                    <a:pt x="89" y="111"/>
                  </a:cubicBezTo>
                  <a:cubicBezTo>
                    <a:pt x="88" y="111"/>
                    <a:pt x="88" y="110"/>
                    <a:pt x="87" y="109"/>
                  </a:cubicBezTo>
                  <a:cubicBezTo>
                    <a:pt x="86" y="109"/>
                    <a:pt x="86" y="108"/>
                    <a:pt x="87" y="108"/>
                  </a:cubicBezTo>
                  <a:cubicBezTo>
                    <a:pt x="87" y="107"/>
                    <a:pt x="87" y="107"/>
                    <a:pt x="87" y="106"/>
                  </a:cubicBezTo>
                  <a:cubicBezTo>
                    <a:pt x="87" y="104"/>
                    <a:pt x="87" y="103"/>
                    <a:pt x="88" y="101"/>
                  </a:cubicBezTo>
                  <a:cubicBezTo>
                    <a:pt x="90" y="99"/>
                    <a:pt x="90" y="98"/>
                    <a:pt x="90" y="96"/>
                  </a:cubicBezTo>
                  <a:cubicBezTo>
                    <a:pt x="89" y="94"/>
                    <a:pt x="90" y="94"/>
                    <a:pt x="92" y="92"/>
                  </a:cubicBezTo>
                  <a:cubicBezTo>
                    <a:pt x="92" y="92"/>
                    <a:pt x="95" y="92"/>
                    <a:pt x="96" y="91"/>
                  </a:cubicBezTo>
                  <a:cubicBezTo>
                    <a:pt x="97" y="91"/>
                    <a:pt x="98" y="92"/>
                    <a:pt x="99" y="93"/>
                  </a:cubicBezTo>
                  <a:cubicBezTo>
                    <a:pt x="99" y="93"/>
                    <a:pt x="99" y="94"/>
                    <a:pt x="100" y="95"/>
                  </a:cubicBezTo>
                  <a:cubicBezTo>
                    <a:pt x="102" y="96"/>
                    <a:pt x="104" y="94"/>
                    <a:pt x="105" y="93"/>
                  </a:cubicBezTo>
                  <a:cubicBezTo>
                    <a:pt x="107" y="91"/>
                    <a:pt x="107" y="91"/>
                    <a:pt x="108" y="92"/>
                  </a:cubicBezTo>
                  <a:cubicBezTo>
                    <a:pt x="114" y="92"/>
                    <a:pt x="116" y="89"/>
                    <a:pt x="117" y="88"/>
                  </a:cubicBezTo>
                  <a:cubicBezTo>
                    <a:pt x="117" y="86"/>
                    <a:pt x="118" y="85"/>
                    <a:pt x="119" y="85"/>
                  </a:cubicBezTo>
                  <a:cubicBezTo>
                    <a:pt x="119" y="84"/>
                    <a:pt x="120" y="83"/>
                    <a:pt x="119" y="83"/>
                  </a:cubicBezTo>
                  <a:cubicBezTo>
                    <a:pt x="119" y="81"/>
                    <a:pt x="120" y="78"/>
                    <a:pt x="121" y="77"/>
                  </a:cubicBezTo>
                  <a:cubicBezTo>
                    <a:pt x="122" y="73"/>
                    <a:pt x="126" y="70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29" y="68"/>
                    <a:pt x="127" y="63"/>
                    <a:pt x="125" y="62"/>
                  </a:cubicBezTo>
                  <a:cubicBezTo>
                    <a:pt x="124" y="60"/>
                    <a:pt x="123" y="56"/>
                    <a:pt x="122" y="54"/>
                  </a:cubicBezTo>
                  <a:cubicBezTo>
                    <a:pt x="121" y="53"/>
                    <a:pt x="121" y="54"/>
                    <a:pt x="120" y="54"/>
                  </a:cubicBezTo>
                  <a:cubicBezTo>
                    <a:pt x="118" y="54"/>
                    <a:pt x="115" y="53"/>
                    <a:pt x="112" y="51"/>
                  </a:cubicBezTo>
                  <a:cubicBezTo>
                    <a:pt x="109" y="49"/>
                    <a:pt x="107" y="48"/>
                    <a:pt x="107" y="45"/>
                  </a:cubicBezTo>
                  <a:cubicBezTo>
                    <a:pt x="108" y="43"/>
                    <a:pt x="109" y="41"/>
                    <a:pt x="110" y="39"/>
                  </a:cubicBezTo>
                  <a:cubicBezTo>
                    <a:pt x="112" y="38"/>
                    <a:pt x="114" y="35"/>
                    <a:pt x="112" y="34"/>
                  </a:cubicBezTo>
                  <a:cubicBezTo>
                    <a:pt x="109" y="33"/>
                    <a:pt x="108" y="33"/>
                    <a:pt x="105" y="33"/>
                  </a:cubicBezTo>
                  <a:cubicBezTo>
                    <a:pt x="102" y="33"/>
                    <a:pt x="97" y="35"/>
                    <a:pt x="96" y="32"/>
                  </a:cubicBezTo>
                  <a:cubicBezTo>
                    <a:pt x="95" y="28"/>
                    <a:pt x="93" y="28"/>
                    <a:pt x="92" y="25"/>
                  </a:cubicBezTo>
                  <a:cubicBezTo>
                    <a:pt x="92" y="23"/>
                    <a:pt x="91" y="23"/>
                    <a:pt x="92" y="21"/>
                  </a:cubicBezTo>
                  <a:cubicBezTo>
                    <a:pt x="94" y="20"/>
                    <a:pt x="95" y="21"/>
                    <a:pt x="94" y="18"/>
                  </a:cubicBezTo>
                  <a:cubicBezTo>
                    <a:pt x="92" y="16"/>
                    <a:pt x="94" y="17"/>
                    <a:pt x="92" y="15"/>
                  </a:cubicBezTo>
                  <a:cubicBezTo>
                    <a:pt x="89" y="14"/>
                    <a:pt x="88" y="10"/>
                    <a:pt x="88" y="9"/>
                  </a:cubicBezTo>
                  <a:cubicBezTo>
                    <a:pt x="88" y="7"/>
                    <a:pt x="87" y="2"/>
                    <a:pt x="84" y="2"/>
                  </a:cubicBezTo>
                  <a:cubicBezTo>
                    <a:pt x="81" y="1"/>
                    <a:pt x="77" y="0"/>
                    <a:pt x="76" y="2"/>
                  </a:cubicBezTo>
                  <a:cubicBezTo>
                    <a:pt x="75" y="4"/>
                    <a:pt x="74" y="5"/>
                    <a:pt x="73" y="5"/>
                  </a:cubicBezTo>
                  <a:cubicBezTo>
                    <a:pt x="72" y="5"/>
                    <a:pt x="69" y="5"/>
                    <a:pt x="67" y="7"/>
                  </a:cubicBezTo>
                  <a:cubicBezTo>
                    <a:pt x="65" y="10"/>
                    <a:pt x="66" y="12"/>
                    <a:pt x="65" y="15"/>
                  </a:cubicBezTo>
                  <a:cubicBezTo>
                    <a:pt x="65" y="15"/>
                    <a:pt x="66" y="15"/>
                    <a:pt x="66" y="16"/>
                  </a:cubicBezTo>
                  <a:cubicBezTo>
                    <a:pt x="66" y="18"/>
                    <a:pt x="64" y="20"/>
                    <a:pt x="61" y="20"/>
                  </a:cubicBezTo>
                  <a:cubicBezTo>
                    <a:pt x="59" y="20"/>
                    <a:pt x="57" y="18"/>
                    <a:pt x="56" y="18"/>
                  </a:cubicBezTo>
                  <a:cubicBezTo>
                    <a:pt x="55" y="19"/>
                    <a:pt x="55" y="20"/>
                    <a:pt x="54" y="21"/>
                  </a:cubicBezTo>
                  <a:cubicBezTo>
                    <a:pt x="52" y="23"/>
                    <a:pt x="50" y="26"/>
                    <a:pt x="49" y="24"/>
                  </a:cubicBezTo>
                  <a:cubicBezTo>
                    <a:pt x="48" y="22"/>
                    <a:pt x="47" y="21"/>
                    <a:pt x="45" y="23"/>
                  </a:cubicBezTo>
                  <a:cubicBezTo>
                    <a:pt x="43" y="24"/>
                    <a:pt x="41" y="24"/>
                    <a:pt x="39" y="28"/>
                  </a:cubicBezTo>
                  <a:cubicBezTo>
                    <a:pt x="36" y="31"/>
                    <a:pt x="36" y="31"/>
                    <a:pt x="34" y="31"/>
                  </a:cubicBezTo>
                  <a:cubicBezTo>
                    <a:pt x="32" y="31"/>
                    <a:pt x="28" y="32"/>
                    <a:pt x="28" y="29"/>
                  </a:cubicBezTo>
                  <a:cubicBezTo>
                    <a:pt x="28" y="25"/>
                    <a:pt x="28" y="23"/>
                    <a:pt x="28" y="19"/>
                  </a:cubicBezTo>
                  <a:cubicBezTo>
                    <a:pt x="27" y="16"/>
                    <a:pt x="28" y="14"/>
                    <a:pt x="26" y="16"/>
                  </a:cubicBezTo>
                  <a:cubicBezTo>
                    <a:pt x="25" y="16"/>
                    <a:pt x="25" y="17"/>
                    <a:pt x="24" y="17"/>
                  </a:cubicBezTo>
                  <a:cubicBezTo>
                    <a:pt x="24" y="18"/>
                    <a:pt x="23" y="17"/>
                    <a:pt x="22" y="17"/>
                  </a:cubicBezTo>
                  <a:cubicBezTo>
                    <a:pt x="21" y="18"/>
                    <a:pt x="21" y="18"/>
                    <a:pt x="20" y="19"/>
                  </a:cubicBezTo>
                  <a:cubicBezTo>
                    <a:pt x="19" y="19"/>
                    <a:pt x="20" y="20"/>
                    <a:pt x="20" y="21"/>
                  </a:cubicBezTo>
                  <a:cubicBezTo>
                    <a:pt x="19" y="22"/>
                    <a:pt x="17" y="22"/>
                    <a:pt x="17" y="23"/>
                  </a:cubicBezTo>
                  <a:cubicBezTo>
                    <a:pt x="16" y="24"/>
                    <a:pt x="16" y="25"/>
                    <a:pt x="15" y="27"/>
                  </a:cubicBezTo>
                  <a:cubicBezTo>
                    <a:pt x="15" y="28"/>
                    <a:pt x="16" y="32"/>
                    <a:pt x="15" y="34"/>
                  </a:cubicBezTo>
                  <a:cubicBezTo>
                    <a:pt x="14" y="34"/>
                    <a:pt x="12" y="34"/>
                    <a:pt x="11" y="34"/>
                  </a:cubicBezTo>
                  <a:cubicBezTo>
                    <a:pt x="10" y="35"/>
                    <a:pt x="9" y="35"/>
                    <a:pt x="9" y="36"/>
                  </a:cubicBezTo>
                  <a:cubicBezTo>
                    <a:pt x="8" y="38"/>
                    <a:pt x="11" y="40"/>
                    <a:pt x="11" y="42"/>
                  </a:cubicBezTo>
                  <a:cubicBezTo>
                    <a:pt x="11" y="43"/>
                    <a:pt x="10" y="43"/>
                    <a:pt x="10" y="44"/>
                  </a:cubicBezTo>
                  <a:cubicBezTo>
                    <a:pt x="10" y="45"/>
                    <a:pt x="9" y="45"/>
                    <a:pt x="9" y="46"/>
                  </a:cubicBezTo>
                  <a:cubicBezTo>
                    <a:pt x="9" y="47"/>
                    <a:pt x="10" y="48"/>
                    <a:pt x="11" y="50"/>
                  </a:cubicBezTo>
                  <a:cubicBezTo>
                    <a:pt x="13" y="53"/>
                    <a:pt x="14" y="56"/>
                    <a:pt x="14" y="61"/>
                  </a:cubicBezTo>
                  <a:cubicBezTo>
                    <a:pt x="14" y="66"/>
                    <a:pt x="14" y="65"/>
                    <a:pt x="13" y="69"/>
                  </a:cubicBezTo>
                  <a:cubicBezTo>
                    <a:pt x="11" y="73"/>
                    <a:pt x="9" y="76"/>
                    <a:pt x="10" y="78"/>
                  </a:cubicBezTo>
                  <a:cubicBezTo>
                    <a:pt x="12" y="81"/>
                    <a:pt x="16" y="81"/>
                    <a:pt x="16" y="84"/>
                  </a:cubicBezTo>
                  <a:cubicBezTo>
                    <a:pt x="17" y="87"/>
                    <a:pt x="19" y="89"/>
                    <a:pt x="16" y="92"/>
                  </a:cubicBezTo>
                  <a:cubicBezTo>
                    <a:pt x="13" y="95"/>
                    <a:pt x="7" y="97"/>
                    <a:pt x="6" y="102"/>
                  </a:cubicBezTo>
                  <a:cubicBezTo>
                    <a:pt x="4" y="108"/>
                    <a:pt x="0" y="118"/>
                    <a:pt x="4" y="123"/>
                  </a:cubicBezTo>
                  <a:cubicBezTo>
                    <a:pt x="7" y="127"/>
                    <a:pt x="11" y="136"/>
                    <a:pt x="11" y="139"/>
                  </a:cubicBezTo>
                  <a:cubicBezTo>
                    <a:pt x="11" y="142"/>
                    <a:pt x="9" y="146"/>
                    <a:pt x="7" y="150"/>
                  </a:cubicBezTo>
                  <a:cubicBezTo>
                    <a:pt x="5" y="154"/>
                    <a:pt x="1" y="168"/>
                    <a:pt x="2" y="171"/>
                  </a:cubicBezTo>
                  <a:cubicBezTo>
                    <a:pt x="3" y="174"/>
                    <a:pt x="9" y="178"/>
                    <a:pt x="18" y="181"/>
                  </a:cubicBezTo>
                  <a:cubicBezTo>
                    <a:pt x="27" y="183"/>
                    <a:pt x="25" y="183"/>
                    <a:pt x="37" y="184"/>
                  </a:cubicBezTo>
                  <a:cubicBezTo>
                    <a:pt x="48" y="184"/>
                    <a:pt x="50" y="183"/>
                    <a:pt x="52" y="176"/>
                  </a:cubicBezTo>
                  <a:cubicBezTo>
                    <a:pt x="54" y="170"/>
                    <a:pt x="52" y="168"/>
                    <a:pt x="56" y="161"/>
                  </a:cubicBezTo>
                  <a:cubicBezTo>
                    <a:pt x="60" y="154"/>
                    <a:pt x="58" y="152"/>
                    <a:pt x="64" y="147"/>
                  </a:cubicBezTo>
                  <a:cubicBezTo>
                    <a:pt x="70" y="143"/>
                    <a:pt x="71" y="142"/>
                    <a:pt x="77" y="139"/>
                  </a:cubicBezTo>
                  <a:cubicBezTo>
                    <a:pt x="83" y="136"/>
                    <a:pt x="85" y="136"/>
                    <a:pt x="88" y="132"/>
                  </a:cubicBezTo>
                  <a:cubicBezTo>
                    <a:pt x="91" y="129"/>
                    <a:pt x="92" y="118"/>
                    <a:pt x="92" y="11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6" name="任意多边形 1117">
              <a:extLst>
                <a:ext uri="{FF2B5EF4-FFF2-40B4-BE49-F238E27FC236}">
                  <a16:creationId xmlns:a16="http://schemas.microsoft.com/office/drawing/2014/main" id="{F779951C-E0BB-CCD8-BE6E-002E64EFABFE}"/>
                </a:ext>
              </a:extLst>
            </p:cNvPr>
            <p:cNvSpPr/>
            <p:nvPr/>
          </p:nvSpPr>
          <p:spPr bwMode="auto">
            <a:xfrm>
              <a:off x="5183109" y="3100978"/>
              <a:ext cx="894426" cy="643775"/>
            </a:xfrm>
            <a:custGeom>
              <a:avLst/>
              <a:gdLst>
                <a:gd name="T0" fmla="*/ 95 w 163"/>
                <a:gd name="T1" fmla="*/ 96 h 117"/>
                <a:gd name="T2" fmla="*/ 89 w 163"/>
                <a:gd name="T3" fmla="*/ 100 h 117"/>
                <a:gd name="T4" fmla="*/ 88 w 163"/>
                <a:gd name="T5" fmla="*/ 105 h 117"/>
                <a:gd name="T6" fmla="*/ 81 w 163"/>
                <a:gd name="T7" fmla="*/ 111 h 117"/>
                <a:gd name="T8" fmla="*/ 76 w 163"/>
                <a:gd name="T9" fmla="*/ 113 h 117"/>
                <a:gd name="T10" fmla="*/ 74 w 163"/>
                <a:gd name="T11" fmla="*/ 109 h 117"/>
                <a:gd name="T12" fmla="*/ 67 w 163"/>
                <a:gd name="T13" fmla="*/ 112 h 117"/>
                <a:gd name="T14" fmla="*/ 59 w 163"/>
                <a:gd name="T15" fmla="*/ 112 h 117"/>
                <a:gd name="T16" fmla="*/ 55 w 163"/>
                <a:gd name="T17" fmla="*/ 114 h 117"/>
                <a:gd name="T18" fmla="*/ 47 w 163"/>
                <a:gd name="T19" fmla="*/ 103 h 117"/>
                <a:gd name="T20" fmla="*/ 37 w 163"/>
                <a:gd name="T21" fmla="*/ 108 h 117"/>
                <a:gd name="T22" fmla="*/ 27 w 163"/>
                <a:gd name="T23" fmla="*/ 116 h 117"/>
                <a:gd name="T24" fmla="*/ 14 w 163"/>
                <a:gd name="T25" fmla="*/ 111 h 117"/>
                <a:gd name="T26" fmla="*/ 2 w 163"/>
                <a:gd name="T27" fmla="*/ 98 h 117"/>
                <a:gd name="T28" fmla="*/ 15 w 163"/>
                <a:gd name="T29" fmla="*/ 77 h 117"/>
                <a:gd name="T30" fmla="*/ 11 w 163"/>
                <a:gd name="T31" fmla="*/ 65 h 117"/>
                <a:gd name="T32" fmla="*/ 19 w 163"/>
                <a:gd name="T33" fmla="*/ 52 h 117"/>
                <a:gd name="T34" fmla="*/ 25 w 163"/>
                <a:gd name="T35" fmla="*/ 38 h 117"/>
                <a:gd name="T36" fmla="*/ 30 w 163"/>
                <a:gd name="T37" fmla="*/ 34 h 117"/>
                <a:gd name="T38" fmla="*/ 36 w 163"/>
                <a:gd name="T39" fmla="*/ 29 h 117"/>
                <a:gd name="T40" fmla="*/ 50 w 163"/>
                <a:gd name="T41" fmla="*/ 22 h 117"/>
                <a:gd name="T42" fmla="*/ 56 w 163"/>
                <a:gd name="T43" fmla="*/ 16 h 117"/>
                <a:gd name="T44" fmla="*/ 63 w 163"/>
                <a:gd name="T45" fmla="*/ 14 h 117"/>
                <a:gd name="T46" fmla="*/ 68 w 163"/>
                <a:gd name="T47" fmla="*/ 15 h 117"/>
                <a:gd name="T48" fmla="*/ 75 w 163"/>
                <a:gd name="T49" fmla="*/ 16 h 117"/>
                <a:gd name="T50" fmla="*/ 82 w 163"/>
                <a:gd name="T51" fmla="*/ 13 h 117"/>
                <a:gd name="T52" fmla="*/ 88 w 163"/>
                <a:gd name="T53" fmla="*/ 21 h 117"/>
                <a:gd name="T54" fmla="*/ 88 w 163"/>
                <a:gd name="T55" fmla="*/ 22 h 117"/>
                <a:gd name="T56" fmla="*/ 85 w 163"/>
                <a:gd name="T57" fmla="*/ 32 h 117"/>
                <a:gd name="T58" fmla="*/ 103 w 163"/>
                <a:gd name="T59" fmla="*/ 37 h 117"/>
                <a:gd name="T60" fmla="*/ 107 w 163"/>
                <a:gd name="T61" fmla="*/ 29 h 117"/>
                <a:gd name="T62" fmla="*/ 122 w 163"/>
                <a:gd name="T63" fmla="*/ 16 h 117"/>
                <a:gd name="T64" fmla="*/ 137 w 163"/>
                <a:gd name="T65" fmla="*/ 23 h 117"/>
                <a:gd name="T66" fmla="*/ 147 w 163"/>
                <a:gd name="T67" fmla="*/ 22 h 117"/>
                <a:gd name="T68" fmla="*/ 160 w 163"/>
                <a:gd name="T69" fmla="*/ 23 h 117"/>
                <a:gd name="T70" fmla="*/ 160 w 163"/>
                <a:gd name="T71" fmla="*/ 30 h 117"/>
                <a:gd name="T72" fmla="*/ 157 w 163"/>
                <a:gd name="T73" fmla="*/ 39 h 117"/>
                <a:gd name="T74" fmla="*/ 148 w 163"/>
                <a:gd name="T75" fmla="*/ 38 h 117"/>
                <a:gd name="T76" fmla="*/ 132 w 163"/>
                <a:gd name="T77" fmla="*/ 47 h 117"/>
                <a:gd name="T78" fmla="*/ 126 w 163"/>
                <a:gd name="T79" fmla="*/ 53 h 117"/>
                <a:gd name="T80" fmla="*/ 123 w 163"/>
                <a:gd name="T81" fmla="*/ 63 h 117"/>
                <a:gd name="T82" fmla="*/ 117 w 163"/>
                <a:gd name="T83" fmla="*/ 61 h 117"/>
                <a:gd name="T84" fmla="*/ 114 w 163"/>
                <a:gd name="T85" fmla="*/ 65 h 117"/>
                <a:gd name="T86" fmla="*/ 111 w 163"/>
                <a:gd name="T87" fmla="*/ 71 h 117"/>
                <a:gd name="T88" fmla="*/ 105 w 163"/>
                <a:gd name="T89" fmla="*/ 81 h 117"/>
                <a:gd name="T90" fmla="*/ 98 w 163"/>
                <a:gd name="T91" fmla="*/ 94 h 117"/>
                <a:gd name="T92" fmla="*/ 121 w 163"/>
                <a:gd name="T93" fmla="*/ 3 h 117"/>
                <a:gd name="T94" fmla="*/ 121 w 163"/>
                <a:gd name="T95" fmla="*/ 2 h 117"/>
                <a:gd name="T96" fmla="*/ 123 w 163"/>
                <a:gd name="T97" fmla="*/ 1 h 117"/>
                <a:gd name="T98" fmla="*/ 121 w 163"/>
                <a:gd name="T99" fmla="*/ 2 h 117"/>
                <a:gd name="T100" fmla="*/ 121 w 163"/>
                <a:gd name="T101" fmla="*/ 3 h 117"/>
                <a:gd name="T102" fmla="*/ 123 w 163"/>
                <a:gd name="T103" fmla="*/ 0 h 117"/>
                <a:gd name="T104" fmla="*/ 123 w 163"/>
                <a:gd name="T105" fmla="*/ 0 h 117"/>
                <a:gd name="T106" fmla="*/ 120 w 163"/>
                <a:gd name="T107" fmla="*/ 13 h 117"/>
                <a:gd name="T108" fmla="*/ 121 w 163"/>
                <a:gd name="T109" fmla="*/ 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3" h="117">
                  <a:moveTo>
                    <a:pt x="98" y="94"/>
                  </a:moveTo>
                  <a:cubicBezTo>
                    <a:pt x="98" y="94"/>
                    <a:pt x="96" y="95"/>
                    <a:pt x="95" y="96"/>
                  </a:cubicBezTo>
                  <a:cubicBezTo>
                    <a:pt x="93" y="97"/>
                    <a:pt x="93" y="96"/>
                    <a:pt x="91" y="97"/>
                  </a:cubicBezTo>
                  <a:cubicBezTo>
                    <a:pt x="89" y="97"/>
                    <a:pt x="89" y="98"/>
                    <a:pt x="89" y="100"/>
                  </a:cubicBezTo>
                  <a:cubicBezTo>
                    <a:pt x="89" y="101"/>
                    <a:pt x="89" y="101"/>
                    <a:pt x="89" y="102"/>
                  </a:cubicBezTo>
                  <a:cubicBezTo>
                    <a:pt x="88" y="103"/>
                    <a:pt x="87" y="104"/>
                    <a:pt x="88" y="105"/>
                  </a:cubicBezTo>
                  <a:cubicBezTo>
                    <a:pt x="88" y="106"/>
                    <a:pt x="87" y="106"/>
                    <a:pt x="85" y="106"/>
                  </a:cubicBezTo>
                  <a:cubicBezTo>
                    <a:pt x="83" y="106"/>
                    <a:pt x="81" y="109"/>
                    <a:pt x="81" y="111"/>
                  </a:cubicBezTo>
                  <a:cubicBezTo>
                    <a:pt x="81" y="112"/>
                    <a:pt x="80" y="113"/>
                    <a:pt x="78" y="115"/>
                  </a:cubicBezTo>
                  <a:cubicBezTo>
                    <a:pt x="76" y="116"/>
                    <a:pt x="76" y="114"/>
                    <a:pt x="76" y="113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5" y="111"/>
                    <a:pt x="74" y="110"/>
                    <a:pt x="74" y="109"/>
                  </a:cubicBezTo>
                  <a:cubicBezTo>
                    <a:pt x="74" y="108"/>
                    <a:pt x="70" y="108"/>
                    <a:pt x="68" y="109"/>
                  </a:cubicBezTo>
                  <a:cubicBezTo>
                    <a:pt x="67" y="109"/>
                    <a:pt x="68" y="111"/>
                    <a:pt x="67" y="112"/>
                  </a:cubicBezTo>
                  <a:cubicBezTo>
                    <a:pt x="65" y="112"/>
                    <a:pt x="65" y="113"/>
                    <a:pt x="63" y="114"/>
                  </a:cubicBezTo>
                  <a:cubicBezTo>
                    <a:pt x="62" y="115"/>
                    <a:pt x="61" y="112"/>
                    <a:pt x="59" y="112"/>
                  </a:cubicBezTo>
                  <a:cubicBezTo>
                    <a:pt x="57" y="111"/>
                    <a:pt x="58" y="113"/>
                    <a:pt x="57" y="114"/>
                  </a:cubicBezTo>
                  <a:cubicBezTo>
                    <a:pt x="56" y="115"/>
                    <a:pt x="56" y="115"/>
                    <a:pt x="55" y="114"/>
                  </a:cubicBezTo>
                  <a:cubicBezTo>
                    <a:pt x="54" y="114"/>
                    <a:pt x="53" y="110"/>
                    <a:pt x="51" y="107"/>
                  </a:cubicBezTo>
                  <a:cubicBezTo>
                    <a:pt x="49" y="103"/>
                    <a:pt x="48" y="103"/>
                    <a:pt x="47" y="103"/>
                  </a:cubicBezTo>
                  <a:cubicBezTo>
                    <a:pt x="45" y="103"/>
                    <a:pt x="42" y="103"/>
                    <a:pt x="40" y="104"/>
                  </a:cubicBezTo>
                  <a:cubicBezTo>
                    <a:pt x="38" y="105"/>
                    <a:pt x="37" y="106"/>
                    <a:pt x="37" y="108"/>
                  </a:cubicBezTo>
                  <a:cubicBezTo>
                    <a:pt x="37" y="109"/>
                    <a:pt x="38" y="111"/>
                    <a:pt x="38" y="114"/>
                  </a:cubicBezTo>
                  <a:cubicBezTo>
                    <a:pt x="37" y="116"/>
                    <a:pt x="31" y="116"/>
                    <a:pt x="27" y="116"/>
                  </a:cubicBezTo>
                  <a:cubicBezTo>
                    <a:pt x="22" y="116"/>
                    <a:pt x="23" y="117"/>
                    <a:pt x="19" y="116"/>
                  </a:cubicBezTo>
                  <a:cubicBezTo>
                    <a:pt x="15" y="114"/>
                    <a:pt x="17" y="113"/>
                    <a:pt x="14" y="111"/>
                  </a:cubicBezTo>
                  <a:cubicBezTo>
                    <a:pt x="12" y="108"/>
                    <a:pt x="8" y="109"/>
                    <a:pt x="5" y="106"/>
                  </a:cubicBezTo>
                  <a:cubicBezTo>
                    <a:pt x="2" y="104"/>
                    <a:pt x="0" y="101"/>
                    <a:pt x="2" y="98"/>
                  </a:cubicBezTo>
                  <a:cubicBezTo>
                    <a:pt x="3" y="95"/>
                    <a:pt x="10" y="86"/>
                    <a:pt x="11" y="85"/>
                  </a:cubicBezTo>
                  <a:cubicBezTo>
                    <a:pt x="12" y="83"/>
                    <a:pt x="14" y="78"/>
                    <a:pt x="15" y="77"/>
                  </a:cubicBezTo>
                  <a:cubicBezTo>
                    <a:pt x="16" y="75"/>
                    <a:pt x="16" y="71"/>
                    <a:pt x="15" y="69"/>
                  </a:cubicBezTo>
                  <a:cubicBezTo>
                    <a:pt x="15" y="67"/>
                    <a:pt x="12" y="68"/>
                    <a:pt x="11" y="65"/>
                  </a:cubicBezTo>
                  <a:cubicBezTo>
                    <a:pt x="11" y="63"/>
                    <a:pt x="12" y="60"/>
                    <a:pt x="13" y="57"/>
                  </a:cubicBezTo>
                  <a:cubicBezTo>
                    <a:pt x="15" y="55"/>
                    <a:pt x="17" y="54"/>
                    <a:pt x="19" y="52"/>
                  </a:cubicBezTo>
                  <a:cubicBezTo>
                    <a:pt x="20" y="51"/>
                    <a:pt x="20" y="48"/>
                    <a:pt x="21" y="46"/>
                  </a:cubicBezTo>
                  <a:cubicBezTo>
                    <a:pt x="22" y="44"/>
                    <a:pt x="23" y="39"/>
                    <a:pt x="25" y="38"/>
                  </a:cubicBezTo>
                  <a:cubicBezTo>
                    <a:pt x="26" y="37"/>
                    <a:pt x="26" y="37"/>
                    <a:pt x="29" y="37"/>
                  </a:cubicBezTo>
                  <a:cubicBezTo>
                    <a:pt x="31" y="37"/>
                    <a:pt x="30" y="36"/>
                    <a:pt x="30" y="34"/>
                  </a:cubicBezTo>
                  <a:cubicBezTo>
                    <a:pt x="30" y="32"/>
                    <a:pt x="30" y="33"/>
                    <a:pt x="32" y="32"/>
                  </a:cubicBezTo>
                  <a:cubicBezTo>
                    <a:pt x="35" y="32"/>
                    <a:pt x="35" y="31"/>
                    <a:pt x="36" y="29"/>
                  </a:cubicBezTo>
                  <a:cubicBezTo>
                    <a:pt x="37" y="27"/>
                    <a:pt x="38" y="26"/>
                    <a:pt x="40" y="23"/>
                  </a:cubicBezTo>
                  <a:cubicBezTo>
                    <a:pt x="43" y="21"/>
                    <a:pt x="47" y="22"/>
                    <a:pt x="50" y="22"/>
                  </a:cubicBezTo>
                  <a:cubicBezTo>
                    <a:pt x="54" y="22"/>
                    <a:pt x="52" y="21"/>
                    <a:pt x="53" y="19"/>
                  </a:cubicBezTo>
                  <a:cubicBezTo>
                    <a:pt x="54" y="18"/>
                    <a:pt x="54" y="17"/>
                    <a:pt x="56" y="16"/>
                  </a:cubicBezTo>
                  <a:cubicBezTo>
                    <a:pt x="58" y="15"/>
                    <a:pt x="58" y="12"/>
                    <a:pt x="59" y="11"/>
                  </a:cubicBezTo>
                  <a:cubicBezTo>
                    <a:pt x="60" y="12"/>
                    <a:pt x="62" y="12"/>
                    <a:pt x="63" y="14"/>
                  </a:cubicBezTo>
                  <a:cubicBezTo>
                    <a:pt x="65" y="16"/>
                    <a:pt x="65" y="16"/>
                    <a:pt x="65" y="17"/>
                  </a:cubicBezTo>
                  <a:cubicBezTo>
                    <a:pt x="66" y="19"/>
                    <a:pt x="67" y="17"/>
                    <a:pt x="68" y="15"/>
                  </a:cubicBezTo>
                  <a:cubicBezTo>
                    <a:pt x="69" y="14"/>
                    <a:pt x="70" y="15"/>
                    <a:pt x="72" y="15"/>
                  </a:cubicBezTo>
                  <a:cubicBezTo>
                    <a:pt x="75" y="14"/>
                    <a:pt x="75" y="16"/>
                    <a:pt x="75" y="16"/>
                  </a:cubicBezTo>
                  <a:cubicBezTo>
                    <a:pt x="75" y="16"/>
                    <a:pt x="77" y="15"/>
                    <a:pt x="78" y="12"/>
                  </a:cubicBezTo>
                  <a:cubicBezTo>
                    <a:pt x="80" y="10"/>
                    <a:pt x="81" y="11"/>
                    <a:pt x="82" y="13"/>
                  </a:cubicBezTo>
                  <a:cubicBezTo>
                    <a:pt x="84" y="15"/>
                    <a:pt x="84" y="15"/>
                    <a:pt x="86" y="19"/>
                  </a:cubicBezTo>
                  <a:cubicBezTo>
                    <a:pt x="86" y="19"/>
                    <a:pt x="87" y="20"/>
                    <a:pt x="88" y="21"/>
                  </a:cubicBezTo>
                  <a:cubicBezTo>
                    <a:pt x="88" y="21"/>
                    <a:pt x="89" y="22"/>
                    <a:pt x="89" y="22"/>
                  </a:cubicBezTo>
                  <a:cubicBezTo>
                    <a:pt x="89" y="22"/>
                    <a:pt x="88" y="22"/>
                    <a:pt x="88" y="22"/>
                  </a:cubicBezTo>
                  <a:cubicBezTo>
                    <a:pt x="87" y="23"/>
                    <a:pt x="86" y="24"/>
                    <a:pt x="85" y="24"/>
                  </a:cubicBezTo>
                  <a:cubicBezTo>
                    <a:pt x="84" y="27"/>
                    <a:pt x="84" y="29"/>
                    <a:pt x="85" y="32"/>
                  </a:cubicBezTo>
                  <a:cubicBezTo>
                    <a:pt x="85" y="35"/>
                    <a:pt x="90" y="39"/>
                    <a:pt x="93" y="38"/>
                  </a:cubicBezTo>
                  <a:cubicBezTo>
                    <a:pt x="97" y="37"/>
                    <a:pt x="101" y="37"/>
                    <a:pt x="103" y="37"/>
                  </a:cubicBezTo>
                  <a:cubicBezTo>
                    <a:pt x="105" y="36"/>
                    <a:pt x="105" y="33"/>
                    <a:pt x="105" y="32"/>
                  </a:cubicBezTo>
                  <a:cubicBezTo>
                    <a:pt x="104" y="30"/>
                    <a:pt x="105" y="31"/>
                    <a:pt x="107" y="29"/>
                  </a:cubicBezTo>
                  <a:cubicBezTo>
                    <a:pt x="109" y="27"/>
                    <a:pt x="111" y="22"/>
                    <a:pt x="112" y="21"/>
                  </a:cubicBezTo>
                  <a:cubicBezTo>
                    <a:pt x="114" y="20"/>
                    <a:pt x="119" y="17"/>
                    <a:pt x="122" y="16"/>
                  </a:cubicBezTo>
                  <a:cubicBezTo>
                    <a:pt x="126" y="15"/>
                    <a:pt x="126" y="18"/>
                    <a:pt x="129" y="20"/>
                  </a:cubicBezTo>
                  <a:cubicBezTo>
                    <a:pt x="133" y="22"/>
                    <a:pt x="133" y="22"/>
                    <a:pt x="137" y="23"/>
                  </a:cubicBezTo>
                  <a:cubicBezTo>
                    <a:pt x="140" y="24"/>
                    <a:pt x="138" y="25"/>
                    <a:pt x="142" y="24"/>
                  </a:cubicBezTo>
                  <a:cubicBezTo>
                    <a:pt x="146" y="24"/>
                    <a:pt x="146" y="24"/>
                    <a:pt x="147" y="22"/>
                  </a:cubicBezTo>
                  <a:cubicBezTo>
                    <a:pt x="149" y="19"/>
                    <a:pt x="152" y="22"/>
                    <a:pt x="153" y="22"/>
                  </a:cubicBezTo>
                  <a:cubicBezTo>
                    <a:pt x="155" y="23"/>
                    <a:pt x="157" y="23"/>
                    <a:pt x="160" y="23"/>
                  </a:cubicBezTo>
                  <a:cubicBezTo>
                    <a:pt x="163" y="23"/>
                    <a:pt x="162" y="23"/>
                    <a:pt x="161" y="24"/>
                  </a:cubicBezTo>
                  <a:cubicBezTo>
                    <a:pt x="161" y="26"/>
                    <a:pt x="161" y="28"/>
                    <a:pt x="160" y="30"/>
                  </a:cubicBezTo>
                  <a:cubicBezTo>
                    <a:pt x="158" y="32"/>
                    <a:pt x="159" y="32"/>
                    <a:pt x="160" y="35"/>
                  </a:cubicBezTo>
                  <a:cubicBezTo>
                    <a:pt x="161" y="37"/>
                    <a:pt x="158" y="37"/>
                    <a:pt x="157" y="39"/>
                  </a:cubicBezTo>
                  <a:cubicBezTo>
                    <a:pt x="155" y="40"/>
                    <a:pt x="154" y="39"/>
                    <a:pt x="153" y="37"/>
                  </a:cubicBezTo>
                  <a:cubicBezTo>
                    <a:pt x="152" y="34"/>
                    <a:pt x="150" y="37"/>
                    <a:pt x="148" y="38"/>
                  </a:cubicBezTo>
                  <a:cubicBezTo>
                    <a:pt x="145" y="39"/>
                    <a:pt x="143" y="41"/>
                    <a:pt x="141" y="42"/>
                  </a:cubicBezTo>
                  <a:cubicBezTo>
                    <a:pt x="138" y="42"/>
                    <a:pt x="135" y="45"/>
                    <a:pt x="132" y="47"/>
                  </a:cubicBezTo>
                  <a:cubicBezTo>
                    <a:pt x="129" y="49"/>
                    <a:pt x="129" y="49"/>
                    <a:pt x="129" y="51"/>
                  </a:cubicBezTo>
                  <a:cubicBezTo>
                    <a:pt x="129" y="53"/>
                    <a:pt x="128" y="54"/>
                    <a:pt x="126" y="53"/>
                  </a:cubicBezTo>
                  <a:cubicBezTo>
                    <a:pt x="123" y="52"/>
                    <a:pt x="125" y="58"/>
                    <a:pt x="125" y="59"/>
                  </a:cubicBezTo>
                  <a:cubicBezTo>
                    <a:pt x="125" y="61"/>
                    <a:pt x="125" y="63"/>
                    <a:pt x="123" y="63"/>
                  </a:cubicBezTo>
                  <a:cubicBezTo>
                    <a:pt x="121" y="63"/>
                    <a:pt x="120" y="64"/>
                    <a:pt x="118" y="65"/>
                  </a:cubicBezTo>
                  <a:cubicBezTo>
                    <a:pt x="115" y="65"/>
                    <a:pt x="117" y="63"/>
                    <a:pt x="117" y="61"/>
                  </a:cubicBezTo>
                  <a:cubicBezTo>
                    <a:pt x="117" y="59"/>
                    <a:pt x="116" y="60"/>
                    <a:pt x="114" y="62"/>
                  </a:cubicBezTo>
                  <a:cubicBezTo>
                    <a:pt x="111" y="63"/>
                    <a:pt x="113" y="64"/>
                    <a:pt x="114" y="65"/>
                  </a:cubicBezTo>
                  <a:cubicBezTo>
                    <a:pt x="116" y="67"/>
                    <a:pt x="115" y="68"/>
                    <a:pt x="114" y="69"/>
                  </a:cubicBezTo>
                  <a:cubicBezTo>
                    <a:pt x="113" y="70"/>
                    <a:pt x="112" y="70"/>
                    <a:pt x="111" y="71"/>
                  </a:cubicBezTo>
                  <a:cubicBezTo>
                    <a:pt x="111" y="72"/>
                    <a:pt x="111" y="76"/>
                    <a:pt x="108" y="78"/>
                  </a:cubicBezTo>
                  <a:cubicBezTo>
                    <a:pt x="106" y="80"/>
                    <a:pt x="105" y="79"/>
                    <a:pt x="105" y="81"/>
                  </a:cubicBezTo>
                  <a:cubicBezTo>
                    <a:pt x="104" y="84"/>
                    <a:pt x="103" y="86"/>
                    <a:pt x="102" y="87"/>
                  </a:cubicBezTo>
                  <a:cubicBezTo>
                    <a:pt x="100" y="88"/>
                    <a:pt x="99" y="90"/>
                    <a:pt x="98" y="94"/>
                  </a:cubicBezTo>
                  <a:close/>
                  <a:moveTo>
                    <a:pt x="121" y="2"/>
                  </a:moveTo>
                  <a:cubicBezTo>
                    <a:pt x="121" y="3"/>
                    <a:pt x="121" y="3"/>
                    <a:pt x="121" y="3"/>
                  </a:cubicBezTo>
                  <a:cubicBezTo>
                    <a:pt x="121" y="4"/>
                    <a:pt x="121" y="4"/>
                    <a:pt x="121" y="3"/>
                  </a:cubicBezTo>
                  <a:cubicBezTo>
                    <a:pt x="122" y="3"/>
                    <a:pt x="122" y="2"/>
                    <a:pt x="121" y="2"/>
                  </a:cubicBezTo>
                  <a:close/>
                  <a:moveTo>
                    <a:pt x="123" y="0"/>
                  </a:moveTo>
                  <a:cubicBezTo>
                    <a:pt x="123" y="0"/>
                    <a:pt x="122" y="1"/>
                    <a:pt x="123" y="1"/>
                  </a:cubicBezTo>
                  <a:cubicBezTo>
                    <a:pt x="123" y="1"/>
                    <a:pt x="123" y="0"/>
                    <a:pt x="123" y="0"/>
                  </a:cubicBezTo>
                  <a:close/>
                  <a:moveTo>
                    <a:pt x="121" y="2"/>
                  </a:moveTo>
                  <a:cubicBezTo>
                    <a:pt x="121" y="3"/>
                    <a:pt x="121" y="3"/>
                    <a:pt x="121" y="3"/>
                  </a:cubicBezTo>
                  <a:cubicBezTo>
                    <a:pt x="121" y="4"/>
                    <a:pt x="121" y="4"/>
                    <a:pt x="121" y="3"/>
                  </a:cubicBezTo>
                  <a:cubicBezTo>
                    <a:pt x="122" y="3"/>
                    <a:pt x="122" y="2"/>
                    <a:pt x="121" y="2"/>
                  </a:cubicBezTo>
                  <a:close/>
                  <a:moveTo>
                    <a:pt x="123" y="0"/>
                  </a:moveTo>
                  <a:cubicBezTo>
                    <a:pt x="123" y="0"/>
                    <a:pt x="122" y="1"/>
                    <a:pt x="123" y="1"/>
                  </a:cubicBezTo>
                  <a:cubicBezTo>
                    <a:pt x="123" y="1"/>
                    <a:pt x="123" y="0"/>
                    <a:pt x="123" y="0"/>
                  </a:cubicBezTo>
                  <a:close/>
                  <a:moveTo>
                    <a:pt x="121" y="13"/>
                  </a:moveTo>
                  <a:cubicBezTo>
                    <a:pt x="121" y="13"/>
                    <a:pt x="120" y="12"/>
                    <a:pt x="120" y="13"/>
                  </a:cubicBezTo>
                  <a:cubicBezTo>
                    <a:pt x="120" y="14"/>
                    <a:pt x="120" y="15"/>
                    <a:pt x="121" y="14"/>
                  </a:cubicBezTo>
                  <a:cubicBezTo>
                    <a:pt x="121" y="14"/>
                    <a:pt x="122" y="14"/>
                    <a:pt x="121" y="13"/>
                  </a:cubicBezTo>
                  <a:cubicBezTo>
                    <a:pt x="121" y="13"/>
                    <a:pt x="121" y="13"/>
                    <a:pt x="121" y="1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7" name="任意多边形 1118">
              <a:extLst>
                <a:ext uri="{FF2B5EF4-FFF2-40B4-BE49-F238E27FC236}">
                  <a16:creationId xmlns:a16="http://schemas.microsoft.com/office/drawing/2014/main" id="{A19F6CD6-CE3B-E9F8-A28B-915367F3F039}"/>
                </a:ext>
              </a:extLst>
            </p:cNvPr>
            <p:cNvSpPr/>
            <p:nvPr/>
          </p:nvSpPr>
          <p:spPr bwMode="auto">
            <a:xfrm>
              <a:off x="5209494" y="3705179"/>
              <a:ext cx="609476" cy="783612"/>
            </a:xfrm>
            <a:custGeom>
              <a:avLst/>
              <a:gdLst>
                <a:gd name="T0" fmla="*/ 77 w 111"/>
                <a:gd name="T1" fmla="*/ 44 h 143"/>
                <a:gd name="T2" fmla="*/ 81 w 111"/>
                <a:gd name="T3" fmla="*/ 48 h 143"/>
                <a:gd name="T4" fmla="*/ 87 w 111"/>
                <a:gd name="T5" fmla="*/ 46 h 143"/>
                <a:gd name="T6" fmla="*/ 93 w 111"/>
                <a:gd name="T7" fmla="*/ 43 h 143"/>
                <a:gd name="T8" fmla="*/ 97 w 111"/>
                <a:gd name="T9" fmla="*/ 53 h 143"/>
                <a:gd name="T10" fmla="*/ 92 w 111"/>
                <a:gd name="T11" fmla="*/ 53 h 143"/>
                <a:gd name="T12" fmla="*/ 85 w 111"/>
                <a:gd name="T13" fmla="*/ 53 h 143"/>
                <a:gd name="T14" fmla="*/ 87 w 111"/>
                <a:gd name="T15" fmla="*/ 57 h 143"/>
                <a:gd name="T16" fmla="*/ 84 w 111"/>
                <a:gd name="T17" fmla="*/ 63 h 143"/>
                <a:gd name="T18" fmla="*/ 81 w 111"/>
                <a:gd name="T19" fmla="*/ 68 h 143"/>
                <a:gd name="T20" fmla="*/ 85 w 111"/>
                <a:gd name="T21" fmla="*/ 75 h 143"/>
                <a:gd name="T22" fmla="*/ 88 w 111"/>
                <a:gd name="T23" fmla="*/ 76 h 143"/>
                <a:gd name="T24" fmla="*/ 90 w 111"/>
                <a:gd name="T25" fmla="*/ 77 h 143"/>
                <a:gd name="T26" fmla="*/ 93 w 111"/>
                <a:gd name="T27" fmla="*/ 78 h 143"/>
                <a:gd name="T28" fmla="*/ 92 w 111"/>
                <a:gd name="T29" fmla="*/ 84 h 143"/>
                <a:gd name="T30" fmla="*/ 92 w 111"/>
                <a:gd name="T31" fmla="*/ 88 h 143"/>
                <a:gd name="T32" fmla="*/ 100 w 111"/>
                <a:gd name="T33" fmla="*/ 87 h 143"/>
                <a:gd name="T34" fmla="*/ 105 w 111"/>
                <a:gd name="T35" fmla="*/ 87 h 143"/>
                <a:gd name="T36" fmla="*/ 109 w 111"/>
                <a:gd name="T37" fmla="*/ 89 h 143"/>
                <a:gd name="T38" fmla="*/ 110 w 111"/>
                <a:gd name="T39" fmla="*/ 90 h 143"/>
                <a:gd name="T40" fmla="*/ 109 w 111"/>
                <a:gd name="T41" fmla="*/ 100 h 143"/>
                <a:gd name="T42" fmla="*/ 108 w 111"/>
                <a:gd name="T43" fmla="*/ 102 h 143"/>
                <a:gd name="T44" fmla="*/ 105 w 111"/>
                <a:gd name="T45" fmla="*/ 105 h 143"/>
                <a:gd name="T46" fmla="*/ 106 w 111"/>
                <a:gd name="T47" fmla="*/ 106 h 143"/>
                <a:gd name="T48" fmla="*/ 107 w 111"/>
                <a:gd name="T49" fmla="*/ 108 h 143"/>
                <a:gd name="T50" fmla="*/ 105 w 111"/>
                <a:gd name="T51" fmla="*/ 110 h 143"/>
                <a:gd name="T52" fmla="*/ 100 w 111"/>
                <a:gd name="T53" fmla="*/ 112 h 143"/>
                <a:gd name="T54" fmla="*/ 97 w 111"/>
                <a:gd name="T55" fmla="*/ 116 h 143"/>
                <a:gd name="T56" fmla="*/ 97 w 111"/>
                <a:gd name="T57" fmla="*/ 121 h 143"/>
                <a:gd name="T58" fmla="*/ 95 w 111"/>
                <a:gd name="T59" fmla="*/ 126 h 143"/>
                <a:gd name="T60" fmla="*/ 88 w 111"/>
                <a:gd name="T61" fmla="*/ 134 h 143"/>
                <a:gd name="T62" fmla="*/ 79 w 111"/>
                <a:gd name="T63" fmla="*/ 140 h 143"/>
                <a:gd name="T64" fmla="*/ 67 w 111"/>
                <a:gd name="T65" fmla="*/ 138 h 143"/>
                <a:gd name="T66" fmla="*/ 57 w 111"/>
                <a:gd name="T67" fmla="*/ 138 h 143"/>
                <a:gd name="T68" fmla="*/ 45 w 111"/>
                <a:gd name="T69" fmla="*/ 139 h 143"/>
                <a:gd name="T70" fmla="*/ 37 w 111"/>
                <a:gd name="T71" fmla="*/ 133 h 143"/>
                <a:gd name="T72" fmla="*/ 27 w 111"/>
                <a:gd name="T73" fmla="*/ 124 h 143"/>
                <a:gd name="T74" fmla="*/ 21 w 111"/>
                <a:gd name="T75" fmla="*/ 106 h 143"/>
                <a:gd name="T76" fmla="*/ 14 w 111"/>
                <a:gd name="T77" fmla="*/ 87 h 143"/>
                <a:gd name="T78" fmla="*/ 18 w 111"/>
                <a:gd name="T79" fmla="*/ 75 h 143"/>
                <a:gd name="T80" fmla="*/ 12 w 111"/>
                <a:gd name="T81" fmla="*/ 64 h 143"/>
                <a:gd name="T82" fmla="*/ 0 w 111"/>
                <a:gd name="T83" fmla="*/ 48 h 143"/>
                <a:gd name="T84" fmla="*/ 5 w 111"/>
                <a:gd name="T85" fmla="*/ 40 h 143"/>
                <a:gd name="T86" fmla="*/ 9 w 111"/>
                <a:gd name="T87" fmla="*/ 30 h 143"/>
                <a:gd name="T88" fmla="*/ 14 w 111"/>
                <a:gd name="T89" fmla="*/ 17 h 143"/>
                <a:gd name="T90" fmla="*/ 27 w 111"/>
                <a:gd name="T91" fmla="*/ 14 h 143"/>
                <a:gd name="T92" fmla="*/ 26 w 111"/>
                <a:gd name="T93" fmla="*/ 9 h 143"/>
                <a:gd name="T94" fmla="*/ 28 w 111"/>
                <a:gd name="T95" fmla="*/ 3 h 143"/>
                <a:gd name="T96" fmla="*/ 35 w 111"/>
                <a:gd name="T97" fmla="*/ 3 h 143"/>
                <a:gd name="T98" fmla="*/ 42 w 111"/>
                <a:gd name="T99" fmla="*/ 7 h 143"/>
                <a:gd name="T100" fmla="*/ 46 w 111"/>
                <a:gd name="T101" fmla="*/ 11 h 143"/>
                <a:gd name="T102" fmla="*/ 52 w 111"/>
                <a:gd name="T103" fmla="*/ 15 h 143"/>
                <a:gd name="T104" fmla="*/ 62 w 111"/>
                <a:gd name="T105" fmla="*/ 18 h 143"/>
                <a:gd name="T106" fmla="*/ 67 w 111"/>
                <a:gd name="T107" fmla="*/ 23 h 143"/>
                <a:gd name="T108" fmla="*/ 72 w 111"/>
                <a:gd name="T109" fmla="*/ 24 h 143"/>
                <a:gd name="T110" fmla="*/ 70 w 111"/>
                <a:gd name="T111" fmla="*/ 35 h 143"/>
                <a:gd name="T112" fmla="*/ 73 w 111"/>
                <a:gd name="T113" fmla="*/ 38 h 143"/>
                <a:gd name="T114" fmla="*/ 77 w 111"/>
                <a:gd name="T115" fmla="*/ 4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1" h="143">
                  <a:moveTo>
                    <a:pt x="77" y="44"/>
                  </a:moveTo>
                  <a:cubicBezTo>
                    <a:pt x="78" y="48"/>
                    <a:pt x="76" y="47"/>
                    <a:pt x="81" y="48"/>
                  </a:cubicBezTo>
                  <a:cubicBezTo>
                    <a:pt x="85" y="50"/>
                    <a:pt x="87" y="49"/>
                    <a:pt x="87" y="46"/>
                  </a:cubicBezTo>
                  <a:cubicBezTo>
                    <a:pt x="88" y="42"/>
                    <a:pt x="88" y="41"/>
                    <a:pt x="93" y="43"/>
                  </a:cubicBezTo>
                  <a:cubicBezTo>
                    <a:pt x="97" y="44"/>
                    <a:pt x="98" y="49"/>
                    <a:pt x="97" y="53"/>
                  </a:cubicBezTo>
                  <a:cubicBezTo>
                    <a:pt x="97" y="57"/>
                    <a:pt x="94" y="54"/>
                    <a:pt x="92" y="53"/>
                  </a:cubicBezTo>
                  <a:cubicBezTo>
                    <a:pt x="89" y="52"/>
                    <a:pt x="87" y="52"/>
                    <a:pt x="85" y="53"/>
                  </a:cubicBezTo>
                  <a:cubicBezTo>
                    <a:pt x="83" y="53"/>
                    <a:pt x="86" y="56"/>
                    <a:pt x="87" y="57"/>
                  </a:cubicBezTo>
                  <a:cubicBezTo>
                    <a:pt x="88" y="59"/>
                    <a:pt x="86" y="63"/>
                    <a:pt x="84" y="63"/>
                  </a:cubicBezTo>
                  <a:cubicBezTo>
                    <a:pt x="82" y="64"/>
                    <a:pt x="82" y="66"/>
                    <a:pt x="81" y="68"/>
                  </a:cubicBezTo>
                  <a:cubicBezTo>
                    <a:pt x="80" y="70"/>
                    <a:pt x="83" y="75"/>
                    <a:pt x="85" y="75"/>
                  </a:cubicBezTo>
                  <a:cubicBezTo>
                    <a:pt x="87" y="75"/>
                    <a:pt x="89" y="75"/>
                    <a:pt x="88" y="76"/>
                  </a:cubicBezTo>
                  <a:cubicBezTo>
                    <a:pt x="88" y="77"/>
                    <a:pt x="89" y="78"/>
                    <a:pt x="90" y="77"/>
                  </a:cubicBezTo>
                  <a:cubicBezTo>
                    <a:pt x="91" y="76"/>
                    <a:pt x="91" y="77"/>
                    <a:pt x="93" y="78"/>
                  </a:cubicBezTo>
                  <a:cubicBezTo>
                    <a:pt x="94" y="78"/>
                    <a:pt x="94" y="83"/>
                    <a:pt x="92" y="84"/>
                  </a:cubicBezTo>
                  <a:cubicBezTo>
                    <a:pt x="90" y="86"/>
                    <a:pt x="91" y="86"/>
                    <a:pt x="92" y="88"/>
                  </a:cubicBezTo>
                  <a:cubicBezTo>
                    <a:pt x="92" y="89"/>
                    <a:pt x="99" y="87"/>
                    <a:pt x="100" y="87"/>
                  </a:cubicBezTo>
                  <a:cubicBezTo>
                    <a:pt x="101" y="86"/>
                    <a:pt x="105" y="86"/>
                    <a:pt x="105" y="87"/>
                  </a:cubicBezTo>
                  <a:cubicBezTo>
                    <a:pt x="105" y="88"/>
                    <a:pt x="106" y="89"/>
                    <a:pt x="109" y="89"/>
                  </a:cubicBezTo>
                  <a:cubicBezTo>
                    <a:pt x="109" y="89"/>
                    <a:pt x="110" y="89"/>
                    <a:pt x="110" y="90"/>
                  </a:cubicBezTo>
                  <a:cubicBezTo>
                    <a:pt x="111" y="90"/>
                    <a:pt x="110" y="97"/>
                    <a:pt x="109" y="100"/>
                  </a:cubicBezTo>
                  <a:cubicBezTo>
                    <a:pt x="109" y="100"/>
                    <a:pt x="109" y="101"/>
                    <a:pt x="108" y="102"/>
                  </a:cubicBezTo>
                  <a:cubicBezTo>
                    <a:pt x="104" y="105"/>
                    <a:pt x="105" y="103"/>
                    <a:pt x="105" y="105"/>
                  </a:cubicBezTo>
                  <a:cubicBezTo>
                    <a:pt x="104" y="106"/>
                    <a:pt x="105" y="105"/>
                    <a:pt x="106" y="106"/>
                  </a:cubicBezTo>
                  <a:cubicBezTo>
                    <a:pt x="106" y="107"/>
                    <a:pt x="107" y="107"/>
                    <a:pt x="107" y="108"/>
                  </a:cubicBezTo>
                  <a:cubicBezTo>
                    <a:pt x="107" y="108"/>
                    <a:pt x="106" y="109"/>
                    <a:pt x="105" y="110"/>
                  </a:cubicBezTo>
                  <a:cubicBezTo>
                    <a:pt x="105" y="112"/>
                    <a:pt x="102" y="112"/>
                    <a:pt x="100" y="112"/>
                  </a:cubicBezTo>
                  <a:cubicBezTo>
                    <a:pt x="98" y="112"/>
                    <a:pt x="96" y="109"/>
                    <a:pt x="97" y="116"/>
                  </a:cubicBezTo>
                  <a:cubicBezTo>
                    <a:pt x="98" y="118"/>
                    <a:pt x="97" y="119"/>
                    <a:pt x="97" y="121"/>
                  </a:cubicBezTo>
                  <a:cubicBezTo>
                    <a:pt x="96" y="123"/>
                    <a:pt x="95" y="125"/>
                    <a:pt x="95" y="126"/>
                  </a:cubicBezTo>
                  <a:cubicBezTo>
                    <a:pt x="93" y="129"/>
                    <a:pt x="91" y="133"/>
                    <a:pt x="88" y="134"/>
                  </a:cubicBezTo>
                  <a:cubicBezTo>
                    <a:pt x="86" y="136"/>
                    <a:pt x="81" y="139"/>
                    <a:pt x="79" y="140"/>
                  </a:cubicBezTo>
                  <a:cubicBezTo>
                    <a:pt x="77" y="141"/>
                    <a:pt x="72" y="140"/>
                    <a:pt x="67" y="138"/>
                  </a:cubicBezTo>
                  <a:cubicBezTo>
                    <a:pt x="62" y="136"/>
                    <a:pt x="61" y="136"/>
                    <a:pt x="57" y="138"/>
                  </a:cubicBezTo>
                  <a:cubicBezTo>
                    <a:pt x="53" y="139"/>
                    <a:pt x="51" y="143"/>
                    <a:pt x="45" y="139"/>
                  </a:cubicBezTo>
                  <a:cubicBezTo>
                    <a:pt x="39" y="134"/>
                    <a:pt x="44" y="135"/>
                    <a:pt x="37" y="133"/>
                  </a:cubicBezTo>
                  <a:cubicBezTo>
                    <a:pt x="29" y="132"/>
                    <a:pt x="27" y="128"/>
                    <a:pt x="27" y="124"/>
                  </a:cubicBezTo>
                  <a:cubicBezTo>
                    <a:pt x="27" y="121"/>
                    <a:pt x="24" y="113"/>
                    <a:pt x="21" y="106"/>
                  </a:cubicBezTo>
                  <a:cubicBezTo>
                    <a:pt x="19" y="99"/>
                    <a:pt x="13" y="94"/>
                    <a:pt x="14" y="87"/>
                  </a:cubicBezTo>
                  <a:cubicBezTo>
                    <a:pt x="15" y="81"/>
                    <a:pt x="19" y="80"/>
                    <a:pt x="18" y="75"/>
                  </a:cubicBezTo>
                  <a:cubicBezTo>
                    <a:pt x="16" y="70"/>
                    <a:pt x="18" y="70"/>
                    <a:pt x="12" y="64"/>
                  </a:cubicBezTo>
                  <a:cubicBezTo>
                    <a:pt x="7" y="58"/>
                    <a:pt x="0" y="53"/>
                    <a:pt x="0" y="48"/>
                  </a:cubicBezTo>
                  <a:cubicBezTo>
                    <a:pt x="1" y="42"/>
                    <a:pt x="1" y="42"/>
                    <a:pt x="5" y="40"/>
                  </a:cubicBezTo>
                  <a:cubicBezTo>
                    <a:pt x="9" y="37"/>
                    <a:pt x="6" y="35"/>
                    <a:pt x="9" y="30"/>
                  </a:cubicBezTo>
                  <a:cubicBezTo>
                    <a:pt x="12" y="25"/>
                    <a:pt x="11" y="20"/>
                    <a:pt x="14" y="17"/>
                  </a:cubicBezTo>
                  <a:cubicBezTo>
                    <a:pt x="16" y="15"/>
                    <a:pt x="23" y="13"/>
                    <a:pt x="27" y="14"/>
                  </a:cubicBezTo>
                  <a:cubicBezTo>
                    <a:pt x="32" y="15"/>
                    <a:pt x="26" y="11"/>
                    <a:pt x="26" y="9"/>
                  </a:cubicBezTo>
                  <a:cubicBezTo>
                    <a:pt x="26" y="7"/>
                    <a:pt x="27" y="5"/>
                    <a:pt x="28" y="3"/>
                  </a:cubicBezTo>
                  <a:cubicBezTo>
                    <a:pt x="30" y="2"/>
                    <a:pt x="32" y="0"/>
                    <a:pt x="35" y="3"/>
                  </a:cubicBezTo>
                  <a:cubicBezTo>
                    <a:pt x="39" y="5"/>
                    <a:pt x="41" y="7"/>
                    <a:pt x="42" y="7"/>
                  </a:cubicBezTo>
                  <a:cubicBezTo>
                    <a:pt x="44" y="7"/>
                    <a:pt x="46" y="8"/>
                    <a:pt x="46" y="11"/>
                  </a:cubicBezTo>
                  <a:cubicBezTo>
                    <a:pt x="47" y="14"/>
                    <a:pt x="49" y="15"/>
                    <a:pt x="52" y="15"/>
                  </a:cubicBezTo>
                  <a:cubicBezTo>
                    <a:pt x="55" y="16"/>
                    <a:pt x="61" y="15"/>
                    <a:pt x="62" y="18"/>
                  </a:cubicBezTo>
                  <a:cubicBezTo>
                    <a:pt x="63" y="22"/>
                    <a:pt x="63" y="24"/>
                    <a:pt x="67" y="23"/>
                  </a:cubicBezTo>
                  <a:cubicBezTo>
                    <a:pt x="71" y="22"/>
                    <a:pt x="72" y="20"/>
                    <a:pt x="72" y="24"/>
                  </a:cubicBezTo>
                  <a:cubicBezTo>
                    <a:pt x="72" y="28"/>
                    <a:pt x="69" y="33"/>
                    <a:pt x="70" y="35"/>
                  </a:cubicBezTo>
                  <a:cubicBezTo>
                    <a:pt x="70" y="37"/>
                    <a:pt x="71" y="38"/>
                    <a:pt x="73" y="38"/>
                  </a:cubicBezTo>
                  <a:cubicBezTo>
                    <a:pt x="76" y="39"/>
                    <a:pt x="77" y="39"/>
                    <a:pt x="77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8" name="任意多边形 1119">
              <a:extLst>
                <a:ext uri="{FF2B5EF4-FFF2-40B4-BE49-F238E27FC236}">
                  <a16:creationId xmlns:a16="http://schemas.microsoft.com/office/drawing/2014/main" id="{E1E62297-635C-281E-724A-7332654617EA}"/>
                </a:ext>
              </a:extLst>
            </p:cNvPr>
            <p:cNvSpPr/>
            <p:nvPr/>
          </p:nvSpPr>
          <p:spPr bwMode="auto">
            <a:xfrm>
              <a:off x="5090765" y="4385890"/>
              <a:ext cx="625307" cy="849572"/>
            </a:xfrm>
            <a:custGeom>
              <a:avLst/>
              <a:gdLst>
                <a:gd name="T0" fmla="*/ 70 w 114"/>
                <a:gd name="T1" fmla="*/ 0 h 155"/>
                <a:gd name="T2" fmla="*/ 74 w 114"/>
                <a:gd name="T3" fmla="*/ 3 h 155"/>
                <a:gd name="T4" fmla="*/ 70 w 114"/>
                <a:gd name="T5" fmla="*/ 8 h 155"/>
                <a:gd name="T6" fmla="*/ 70 w 114"/>
                <a:gd name="T7" fmla="*/ 12 h 155"/>
                <a:gd name="T8" fmla="*/ 72 w 114"/>
                <a:gd name="T9" fmla="*/ 13 h 155"/>
                <a:gd name="T10" fmla="*/ 76 w 114"/>
                <a:gd name="T11" fmla="*/ 11 h 155"/>
                <a:gd name="T12" fmla="*/ 79 w 114"/>
                <a:gd name="T13" fmla="*/ 8 h 155"/>
                <a:gd name="T14" fmla="*/ 79 w 114"/>
                <a:gd name="T15" fmla="*/ 4 h 155"/>
                <a:gd name="T16" fmla="*/ 82 w 114"/>
                <a:gd name="T17" fmla="*/ 3 h 155"/>
                <a:gd name="T18" fmla="*/ 84 w 114"/>
                <a:gd name="T19" fmla="*/ 5 h 155"/>
                <a:gd name="T20" fmla="*/ 88 w 114"/>
                <a:gd name="T21" fmla="*/ 7 h 155"/>
                <a:gd name="T22" fmla="*/ 92 w 114"/>
                <a:gd name="T23" fmla="*/ 11 h 155"/>
                <a:gd name="T24" fmla="*/ 101 w 114"/>
                <a:gd name="T25" fmla="*/ 11 h 155"/>
                <a:gd name="T26" fmla="*/ 105 w 114"/>
                <a:gd name="T27" fmla="*/ 14 h 155"/>
                <a:gd name="T28" fmla="*/ 106 w 114"/>
                <a:gd name="T29" fmla="*/ 14 h 155"/>
                <a:gd name="T30" fmla="*/ 105 w 114"/>
                <a:gd name="T31" fmla="*/ 26 h 155"/>
                <a:gd name="T32" fmla="*/ 110 w 114"/>
                <a:gd name="T33" fmla="*/ 31 h 155"/>
                <a:gd name="T34" fmla="*/ 113 w 114"/>
                <a:gd name="T35" fmla="*/ 36 h 155"/>
                <a:gd name="T36" fmla="*/ 114 w 114"/>
                <a:gd name="T37" fmla="*/ 52 h 155"/>
                <a:gd name="T38" fmla="*/ 101 w 114"/>
                <a:gd name="T39" fmla="*/ 63 h 155"/>
                <a:gd name="T40" fmla="*/ 91 w 114"/>
                <a:gd name="T41" fmla="*/ 65 h 155"/>
                <a:gd name="T42" fmla="*/ 85 w 114"/>
                <a:gd name="T43" fmla="*/ 82 h 155"/>
                <a:gd name="T44" fmla="*/ 79 w 114"/>
                <a:gd name="T45" fmla="*/ 92 h 155"/>
                <a:gd name="T46" fmla="*/ 74 w 114"/>
                <a:gd name="T47" fmla="*/ 115 h 155"/>
                <a:gd name="T48" fmla="*/ 64 w 114"/>
                <a:gd name="T49" fmla="*/ 140 h 155"/>
                <a:gd name="T50" fmla="*/ 54 w 114"/>
                <a:gd name="T51" fmla="*/ 151 h 155"/>
                <a:gd name="T52" fmla="*/ 41 w 114"/>
                <a:gd name="T53" fmla="*/ 151 h 155"/>
                <a:gd name="T54" fmla="*/ 26 w 114"/>
                <a:gd name="T55" fmla="*/ 155 h 155"/>
                <a:gd name="T56" fmla="*/ 16 w 114"/>
                <a:gd name="T57" fmla="*/ 147 h 155"/>
                <a:gd name="T58" fmla="*/ 17 w 114"/>
                <a:gd name="T59" fmla="*/ 137 h 155"/>
                <a:gd name="T60" fmla="*/ 8 w 114"/>
                <a:gd name="T61" fmla="*/ 126 h 155"/>
                <a:gd name="T62" fmla="*/ 7 w 114"/>
                <a:gd name="T63" fmla="*/ 110 h 155"/>
                <a:gd name="T64" fmla="*/ 5 w 114"/>
                <a:gd name="T65" fmla="*/ 88 h 155"/>
                <a:gd name="T66" fmla="*/ 0 w 114"/>
                <a:gd name="T67" fmla="*/ 72 h 155"/>
                <a:gd name="T68" fmla="*/ 8 w 114"/>
                <a:gd name="T69" fmla="*/ 57 h 155"/>
                <a:gd name="T70" fmla="*/ 11 w 114"/>
                <a:gd name="T71" fmla="*/ 47 h 155"/>
                <a:gd name="T72" fmla="*/ 8 w 114"/>
                <a:gd name="T73" fmla="*/ 38 h 155"/>
                <a:gd name="T74" fmla="*/ 12 w 114"/>
                <a:gd name="T75" fmla="*/ 26 h 155"/>
                <a:gd name="T76" fmla="*/ 24 w 114"/>
                <a:gd name="T77" fmla="*/ 19 h 155"/>
                <a:gd name="T78" fmla="*/ 39 w 114"/>
                <a:gd name="T79" fmla="*/ 10 h 155"/>
                <a:gd name="T80" fmla="*/ 48 w 114"/>
                <a:gd name="T81" fmla="*/ 6 h 155"/>
                <a:gd name="T82" fmla="*/ 60 w 114"/>
                <a:gd name="T83" fmla="*/ 6 h 155"/>
                <a:gd name="T84" fmla="*/ 70 w 114"/>
                <a:gd name="T8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155">
                  <a:moveTo>
                    <a:pt x="70" y="0"/>
                  </a:moveTo>
                  <a:cubicBezTo>
                    <a:pt x="72" y="1"/>
                    <a:pt x="74" y="1"/>
                    <a:pt x="74" y="3"/>
                  </a:cubicBezTo>
                  <a:cubicBezTo>
                    <a:pt x="73" y="4"/>
                    <a:pt x="71" y="7"/>
                    <a:pt x="70" y="8"/>
                  </a:cubicBezTo>
                  <a:cubicBezTo>
                    <a:pt x="70" y="11"/>
                    <a:pt x="69" y="11"/>
                    <a:pt x="70" y="12"/>
                  </a:cubicBezTo>
                  <a:cubicBezTo>
                    <a:pt x="71" y="13"/>
                    <a:pt x="71" y="13"/>
                    <a:pt x="72" y="13"/>
                  </a:cubicBezTo>
                  <a:cubicBezTo>
                    <a:pt x="73" y="14"/>
                    <a:pt x="74" y="13"/>
                    <a:pt x="76" y="11"/>
                  </a:cubicBezTo>
                  <a:cubicBezTo>
                    <a:pt x="77" y="10"/>
                    <a:pt x="79" y="8"/>
                    <a:pt x="79" y="8"/>
                  </a:cubicBezTo>
                  <a:cubicBezTo>
                    <a:pt x="80" y="7"/>
                    <a:pt x="78" y="5"/>
                    <a:pt x="79" y="4"/>
                  </a:cubicBezTo>
                  <a:cubicBezTo>
                    <a:pt x="80" y="2"/>
                    <a:pt x="82" y="1"/>
                    <a:pt x="82" y="3"/>
                  </a:cubicBezTo>
                  <a:cubicBezTo>
                    <a:pt x="82" y="4"/>
                    <a:pt x="82" y="5"/>
                    <a:pt x="84" y="5"/>
                  </a:cubicBezTo>
                  <a:cubicBezTo>
                    <a:pt x="86" y="5"/>
                    <a:pt x="86" y="5"/>
                    <a:pt x="88" y="7"/>
                  </a:cubicBezTo>
                  <a:cubicBezTo>
                    <a:pt x="89" y="10"/>
                    <a:pt x="89" y="10"/>
                    <a:pt x="92" y="11"/>
                  </a:cubicBezTo>
                  <a:cubicBezTo>
                    <a:pt x="95" y="11"/>
                    <a:pt x="99" y="9"/>
                    <a:pt x="101" y="11"/>
                  </a:cubicBezTo>
                  <a:cubicBezTo>
                    <a:pt x="103" y="12"/>
                    <a:pt x="103" y="14"/>
                    <a:pt x="105" y="14"/>
                  </a:cubicBezTo>
                  <a:cubicBezTo>
                    <a:pt x="105" y="14"/>
                    <a:pt x="106" y="14"/>
                    <a:pt x="106" y="14"/>
                  </a:cubicBezTo>
                  <a:cubicBezTo>
                    <a:pt x="106" y="14"/>
                    <a:pt x="100" y="19"/>
                    <a:pt x="105" y="26"/>
                  </a:cubicBezTo>
                  <a:cubicBezTo>
                    <a:pt x="106" y="28"/>
                    <a:pt x="109" y="29"/>
                    <a:pt x="110" y="31"/>
                  </a:cubicBezTo>
                  <a:cubicBezTo>
                    <a:pt x="113" y="33"/>
                    <a:pt x="113" y="34"/>
                    <a:pt x="113" y="36"/>
                  </a:cubicBezTo>
                  <a:cubicBezTo>
                    <a:pt x="114" y="39"/>
                    <a:pt x="114" y="49"/>
                    <a:pt x="114" y="52"/>
                  </a:cubicBezTo>
                  <a:cubicBezTo>
                    <a:pt x="113" y="56"/>
                    <a:pt x="106" y="62"/>
                    <a:pt x="101" y="63"/>
                  </a:cubicBezTo>
                  <a:cubicBezTo>
                    <a:pt x="97" y="63"/>
                    <a:pt x="93" y="60"/>
                    <a:pt x="91" y="65"/>
                  </a:cubicBezTo>
                  <a:cubicBezTo>
                    <a:pt x="89" y="71"/>
                    <a:pt x="88" y="77"/>
                    <a:pt x="85" y="82"/>
                  </a:cubicBezTo>
                  <a:cubicBezTo>
                    <a:pt x="83" y="86"/>
                    <a:pt x="80" y="87"/>
                    <a:pt x="79" y="92"/>
                  </a:cubicBezTo>
                  <a:cubicBezTo>
                    <a:pt x="79" y="97"/>
                    <a:pt x="76" y="110"/>
                    <a:pt x="74" y="115"/>
                  </a:cubicBezTo>
                  <a:cubicBezTo>
                    <a:pt x="72" y="119"/>
                    <a:pt x="66" y="135"/>
                    <a:pt x="64" y="140"/>
                  </a:cubicBezTo>
                  <a:cubicBezTo>
                    <a:pt x="62" y="145"/>
                    <a:pt x="58" y="152"/>
                    <a:pt x="54" y="151"/>
                  </a:cubicBezTo>
                  <a:cubicBezTo>
                    <a:pt x="50" y="150"/>
                    <a:pt x="46" y="149"/>
                    <a:pt x="41" y="151"/>
                  </a:cubicBezTo>
                  <a:cubicBezTo>
                    <a:pt x="37" y="153"/>
                    <a:pt x="34" y="155"/>
                    <a:pt x="26" y="155"/>
                  </a:cubicBezTo>
                  <a:cubicBezTo>
                    <a:pt x="19" y="154"/>
                    <a:pt x="16" y="150"/>
                    <a:pt x="16" y="147"/>
                  </a:cubicBezTo>
                  <a:cubicBezTo>
                    <a:pt x="17" y="143"/>
                    <a:pt x="21" y="143"/>
                    <a:pt x="17" y="137"/>
                  </a:cubicBezTo>
                  <a:cubicBezTo>
                    <a:pt x="13" y="132"/>
                    <a:pt x="8" y="131"/>
                    <a:pt x="8" y="126"/>
                  </a:cubicBezTo>
                  <a:cubicBezTo>
                    <a:pt x="8" y="121"/>
                    <a:pt x="7" y="117"/>
                    <a:pt x="7" y="110"/>
                  </a:cubicBezTo>
                  <a:cubicBezTo>
                    <a:pt x="7" y="104"/>
                    <a:pt x="8" y="96"/>
                    <a:pt x="5" y="88"/>
                  </a:cubicBezTo>
                  <a:cubicBezTo>
                    <a:pt x="2" y="81"/>
                    <a:pt x="0" y="78"/>
                    <a:pt x="0" y="72"/>
                  </a:cubicBezTo>
                  <a:cubicBezTo>
                    <a:pt x="1" y="66"/>
                    <a:pt x="6" y="59"/>
                    <a:pt x="8" y="57"/>
                  </a:cubicBezTo>
                  <a:cubicBezTo>
                    <a:pt x="9" y="54"/>
                    <a:pt x="12" y="51"/>
                    <a:pt x="11" y="47"/>
                  </a:cubicBezTo>
                  <a:cubicBezTo>
                    <a:pt x="9" y="43"/>
                    <a:pt x="7" y="42"/>
                    <a:pt x="8" y="38"/>
                  </a:cubicBezTo>
                  <a:cubicBezTo>
                    <a:pt x="8" y="33"/>
                    <a:pt x="9" y="29"/>
                    <a:pt x="12" y="26"/>
                  </a:cubicBezTo>
                  <a:cubicBezTo>
                    <a:pt x="16" y="22"/>
                    <a:pt x="19" y="22"/>
                    <a:pt x="24" y="19"/>
                  </a:cubicBezTo>
                  <a:cubicBezTo>
                    <a:pt x="29" y="16"/>
                    <a:pt x="33" y="13"/>
                    <a:pt x="39" y="10"/>
                  </a:cubicBezTo>
                  <a:cubicBezTo>
                    <a:pt x="46" y="8"/>
                    <a:pt x="43" y="6"/>
                    <a:pt x="48" y="6"/>
                  </a:cubicBezTo>
                  <a:cubicBezTo>
                    <a:pt x="54" y="6"/>
                    <a:pt x="57" y="8"/>
                    <a:pt x="60" y="6"/>
                  </a:cubicBezTo>
                  <a:cubicBezTo>
                    <a:pt x="64" y="5"/>
                    <a:pt x="70" y="0"/>
                    <a:pt x="7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9" name="任意多边形 1120">
              <a:extLst>
                <a:ext uri="{FF2B5EF4-FFF2-40B4-BE49-F238E27FC236}">
                  <a16:creationId xmlns:a16="http://schemas.microsoft.com/office/drawing/2014/main" id="{53A5BA16-168E-4110-3A17-14BE43BD9812}"/>
                </a:ext>
              </a:extLst>
            </p:cNvPr>
            <p:cNvSpPr/>
            <p:nvPr/>
          </p:nvSpPr>
          <p:spPr bwMode="auto">
            <a:xfrm>
              <a:off x="5407376" y="4625987"/>
              <a:ext cx="572538" cy="696545"/>
            </a:xfrm>
            <a:custGeom>
              <a:avLst/>
              <a:gdLst>
                <a:gd name="T0" fmla="*/ 101 w 104"/>
                <a:gd name="T1" fmla="*/ 21 h 127"/>
                <a:gd name="T2" fmla="*/ 87 w 104"/>
                <a:gd name="T3" fmla="*/ 20 h 127"/>
                <a:gd name="T4" fmla="*/ 79 w 104"/>
                <a:gd name="T5" fmla="*/ 19 h 127"/>
                <a:gd name="T6" fmla="*/ 67 w 104"/>
                <a:gd name="T7" fmla="*/ 20 h 127"/>
                <a:gd name="T8" fmla="*/ 64 w 104"/>
                <a:gd name="T9" fmla="*/ 4 h 127"/>
                <a:gd name="T10" fmla="*/ 54 w 104"/>
                <a:gd name="T11" fmla="*/ 2 h 127"/>
                <a:gd name="T12" fmla="*/ 45 w 104"/>
                <a:gd name="T13" fmla="*/ 10 h 127"/>
                <a:gd name="T14" fmla="*/ 33 w 104"/>
                <a:gd name="T15" fmla="*/ 13 h 127"/>
                <a:gd name="T16" fmla="*/ 25 w 104"/>
                <a:gd name="T17" fmla="*/ 23 h 127"/>
                <a:gd name="T18" fmla="*/ 24 w 104"/>
                <a:gd name="T19" fmla="*/ 35 h 127"/>
                <a:gd name="T20" fmla="*/ 16 w 104"/>
                <a:gd name="T21" fmla="*/ 54 h 127"/>
                <a:gd name="T22" fmla="*/ 11 w 104"/>
                <a:gd name="T23" fmla="*/ 59 h 127"/>
                <a:gd name="T24" fmla="*/ 13 w 104"/>
                <a:gd name="T25" fmla="*/ 63 h 127"/>
                <a:gd name="T26" fmla="*/ 7 w 104"/>
                <a:gd name="T27" fmla="*/ 72 h 127"/>
                <a:gd name="T28" fmla="*/ 2 w 104"/>
                <a:gd name="T29" fmla="*/ 88 h 127"/>
                <a:gd name="T30" fmla="*/ 0 w 104"/>
                <a:gd name="T31" fmla="*/ 98 h 127"/>
                <a:gd name="T32" fmla="*/ 20 w 104"/>
                <a:gd name="T33" fmla="*/ 109 h 127"/>
                <a:gd name="T34" fmla="*/ 37 w 104"/>
                <a:gd name="T35" fmla="*/ 124 h 127"/>
                <a:gd name="T36" fmla="*/ 45 w 104"/>
                <a:gd name="T37" fmla="*/ 116 h 127"/>
                <a:gd name="T38" fmla="*/ 57 w 104"/>
                <a:gd name="T39" fmla="*/ 107 h 127"/>
                <a:gd name="T40" fmla="*/ 54 w 104"/>
                <a:gd name="T41" fmla="*/ 100 h 127"/>
                <a:gd name="T42" fmla="*/ 66 w 104"/>
                <a:gd name="T43" fmla="*/ 97 h 127"/>
                <a:gd name="T44" fmla="*/ 72 w 104"/>
                <a:gd name="T45" fmla="*/ 90 h 127"/>
                <a:gd name="T46" fmla="*/ 76 w 104"/>
                <a:gd name="T47" fmla="*/ 79 h 127"/>
                <a:gd name="T48" fmla="*/ 83 w 104"/>
                <a:gd name="T49" fmla="*/ 77 h 127"/>
                <a:gd name="T50" fmla="*/ 86 w 104"/>
                <a:gd name="T51" fmla="*/ 72 h 127"/>
                <a:gd name="T52" fmla="*/ 90 w 104"/>
                <a:gd name="T53" fmla="*/ 72 h 127"/>
                <a:gd name="T54" fmla="*/ 88 w 104"/>
                <a:gd name="T55" fmla="*/ 66 h 127"/>
                <a:gd name="T56" fmla="*/ 89 w 104"/>
                <a:gd name="T57" fmla="*/ 57 h 127"/>
                <a:gd name="T58" fmla="*/ 91 w 104"/>
                <a:gd name="T59" fmla="*/ 50 h 127"/>
                <a:gd name="T60" fmla="*/ 91 w 104"/>
                <a:gd name="T61" fmla="*/ 48 h 127"/>
                <a:gd name="T62" fmla="*/ 91 w 104"/>
                <a:gd name="T63" fmla="*/ 42 h 127"/>
                <a:gd name="T64" fmla="*/ 92 w 104"/>
                <a:gd name="T65" fmla="*/ 36 h 127"/>
                <a:gd name="T66" fmla="*/ 95 w 104"/>
                <a:gd name="T67" fmla="*/ 42 h 127"/>
                <a:gd name="T68" fmla="*/ 100 w 104"/>
                <a:gd name="T69" fmla="*/ 32 h 127"/>
                <a:gd name="T70" fmla="*/ 104 w 104"/>
                <a:gd name="T71" fmla="*/ 24 h 127"/>
                <a:gd name="T72" fmla="*/ 44 w 104"/>
                <a:gd name="T73" fmla="*/ 123 h 127"/>
                <a:gd name="T74" fmla="*/ 44 w 104"/>
                <a:gd name="T75" fmla="*/ 122 h 127"/>
                <a:gd name="T76" fmla="*/ 42 w 104"/>
                <a:gd name="T77" fmla="*/ 122 h 127"/>
                <a:gd name="T78" fmla="*/ 41 w 104"/>
                <a:gd name="T79" fmla="*/ 123 h 127"/>
                <a:gd name="T80" fmla="*/ 42 w 104"/>
                <a:gd name="T81" fmla="*/ 125 h 127"/>
                <a:gd name="T82" fmla="*/ 40 w 104"/>
                <a:gd name="T83" fmla="*/ 126 h 127"/>
                <a:gd name="T84" fmla="*/ 43 w 104"/>
                <a:gd name="T85" fmla="*/ 126 h 127"/>
                <a:gd name="T86" fmla="*/ 44 w 104"/>
                <a:gd name="T87" fmla="*/ 124 h 127"/>
                <a:gd name="T88" fmla="*/ 103 w 104"/>
                <a:gd name="T89" fmla="*/ 32 h 127"/>
                <a:gd name="T90" fmla="*/ 102 w 104"/>
                <a:gd name="T91" fmla="*/ 31 h 127"/>
                <a:gd name="T92" fmla="*/ 102 w 104"/>
                <a:gd name="T93" fmla="*/ 32 h 127"/>
                <a:gd name="T94" fmla="*/ 92 w 104"/>
                <a:gd name="T95" fmla="*/ 68 h 127"/>
                <a:gd name="T96" fmla="*/ 92 w 104"/>
                <a:gd name="T97" fmla="*/ 72 h 127"/>
                <a:gd name="T98" fmla="*/ 95 w 104"/>
                <a:gd name="T99" fmla="*/ 70 h 127"/>
                <a:gd name="T100" fmla="*/ 96 w 104"/>
                <a:gd name="T101" fmla="*/ 69 h 127"/>
                <a:gd name="T102" fmla="*/ 97 w 104"/>
                <a:gd name="T103" fmla="*/ 50 h 127"/>
                <a:gd name="T104" fmla="*/ 97 w 104"/>
                <a:gd name="T105" fmla="*/ 51 h 127"/>
                <a:gd name="T106" fmla="*/ 98 w 104"/>
                <a:gd name="T107" fmla="*/ 51 h 127"/>
                <a:gd name="T108" fmla="*/ 65 w 104"/>
                <a:gd name="T109" fmla="*/ 99 h 127"/>
                <a:gd name="T110" fmla="*/ 62 w 104"/>
                <a:gd name="T111" fmla="*/ 101 h 127"/>
                <a:gd name="T112" fmla="*/ 61 w 104"/>
                <a:gd name="T113" fmla="*/ 102 h 127"/>
                <a:gd name="T114" fmla="*/ 62 w 104"/>
                <a:gd name="T115" fmla="*/ 103 h 127"/>
                <a:gd name="T116" fmla="*/ 64 w 104"/>
                <a:gd name="T117" fmla="*/ 102 h 127"/>
                <a:gd name="T118" fmla="*/ 65 w 104"/>
                <a:gd name="T119" fmla="*/ 10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4" h="127">
                  <a:moveTo>
                    <a:pt x="104" y="24"/>
                  </a:moveTo>
                  <a:cubicBezTo>
                    <a:pt x="104" y="24"/>
                    <a:pt x="104" y="21"/>
                    <a:pt x="101" y="21"/>
                  </a:cubicBezTo>
                  <a:cubicBezTo>
                    <a:pt x="97" y="21"/>
                    <a:pt x="94" y="23"/>
                    <a:pt x="90" y="23"/>
                  </a:cubicBezTo>
                  <a:cubicBezTo>
                    <a:pt x="87" y="23"/>
                    <a:pt x="87" y="21"/>
                    <a:pt x="87" y="20"/>
                  </a:cubicBezTo>
                  <a:cubicBezTo>
                    <a:pt x="86" y="18"/>
                    <a:pt x="83" y="12"/>
                    <a:pt x="82" y="15"/>
                  </a:cubicBezTo>
                  <a:cubicBezTo>
                    <a:pt x="80" y="18"/>
                    <a:pt x="81" y="17"/>
                    <a:pt x="79" y="19"/>
                  </a:cubicBezTo>
                  <a:cubicBezTo>
                    <a:pt x="76" y="20"/>
                    <a:pt x="76" y="22"/>
                    <a:pt x="73" y="21"/>
                  </a:cubicBezTo>
                  <a:cubicBezTo>
                    <a:pt x="71" y="21"/>
                    <a:pt x="67" y="22"/>
                    <a:pt x="67" y="20"/>
                  </a:cubicBezTo>
                  <a:cubicBezTo>
                    <a:pt x="67" y="18"/>
                    <a:pt x="66" y="13"/>
                    <a:pt x="64" y="10"/>
                  </a:cubicBezTo>
                  <a:cubicBezTo>
                    <a:pt x="63" y="6"/>
                    <a:pt x="64" y="5"/>
                    <a:pt x="64" y="4"/>
                  </a:cubicBezTo>
                  <a:cubicBezTo>
                    <a:pt x="64" y="2"/>
                    <a:pt x="65" y="0"/>
                    <a:pt x="61" y="0"/>
                  </a:cubicBezTo>
                  <a:cubicBezTo>
                    <a:pt x="58" y="0"/>
                    <a:pt x="55" y="0"/>
                    <a:pt x="54" y="2"/>
                  </a:cubicBezTo>
                  <a:cubicBezTo>
                    <a:pt x="53" y="3"/>
                    <a:pt x="55" y="7"/>
                    <a:pt x="53" y="8"/>
                  </a:cubicBezTo>
                  <a:cubicBezTo>
                    <a:pt x="51" y="8"/>
                    <a:pt x="49" y="8"/>
                    <a:pt x="45" y="10"/>
                  </a:cubicBezTo>
                  <a:cubicBezTo>
                    <a:pt x="41" y="13"/>
                    <a:pt x="40" y="15"/>
                    <a:pt x="38" y="13"/>
                  </a:cubicBezTo>
                  <a:cubicBezTo>
                    <a:pt x="35" y="11"/>
                    <a:pt x="35" y="11"/>
                    <a:pt x="33" y="13"/>
                  </a:cubicBezTo>
                  <a:cubicBezTo>
                    <a:pt x="31" y="15"/>
                    <a:pt x="30" y="15"/>
                    <a:pt x="27" y="18"/>
                  </a:cubicBezTo>
                  <a:cubicBezTo>
                    <a:pt x="26" y="20"/>
                    <a:pt x="24" y="21"/>
                    <a:pt x="25" y="23"/>
                  </a:cubicBezTo>
                  <a:cubicBezTo>
                    <a:pt x="25" y="23"/>
                    <a:pt x="26" y="23"/>
                    <a:pt x="26" y="24"/>
                  </a:cubicBezTo>
                  <a:cubicBezTo>
                    <a:pt x="27" y="27"/>
                    <a:pt x="28" y="32"/>
                    <a:pt x="24" y="35"/>
                  </a:cubicBezTo>
                  <a:cubicBezTo>
                    <a:pt x="20" y="39"/>
                    <a:pt x="15" y="39"/>
                    <a:pt x="15" y="44"/>
                  </a:cubicBezTo>
                  <a:cubicBezTo>
                    <a:pt x="15" y="49"/>
                    <a:pt x="17" y="51"/>
                    <a:pt x="16" y="54"/>
                  </a:cubicBezTo>
                  <a:cubicBezTo>
                    <a:pt x="16" y="54"/>
                    <a:pt x="16" y="55"/>
                    <a:pt x="15" y="55"/>
                  </a:cubicBezTo>
                  <a:cubicBezTo>
                    <a:pt x="15" y="56"/>
                    <a:pt x="12" y="58"/>
                    <a:pt x="11" y="59"/>
                  </a:cubicBezTo>
                  <a:cubicBezTo>
                    <a:pt x="11" y="60"/>
                    <a:pt x="14" y="60"/>
                    <a:pt x="14" y="61"/>
                  </a:cubicBezTo>
                  <a:cubicBezTo>
                    <a:pt x="14" y="61"/>
                    <a:pt x="13" y="62"/>
                    <a:pt x="13" y="63"/>
                  </a:cubicBezTo>
                  <a:cubicBezTo>
                    <a:pt x="12" y="66"/>
                    <a:pt x="7" y="68"/>
                    <a:pt x="7" y="71"/>
                  </a:cubicBezTo>
                  <a:cubicBezTo>
                    <a:pt x="7" y="71"/>
                    <a:pt x="7" y="72"/>
                    <a:pt x="7" y="72"/>
                  </a:cubicBezTo>
                  <a:cubicBezTo>
                    <a:pt x="6" y="75"/>
                    <a:pt x="5" y="80"/>
                    <a:pt x="5" y="82"/>
                  </a:cubicBezTo>
                  <a:cubicBezTo>
                    <a:pt x="4" y="83"/>
                    <a:pt x="2" y="85"/>
                    <a:pt x="2" y="88"/>
                  </a:cubicBezTo>
                  <a:cubicBezTo>
                    <a:pt x="1" y="90"/>
                    <a:pt x="2" y="92"/>
                    <a:pt x="2" y="94"/>
                  </a:cubicBezTo>
                  <a:cubicBezTo>
                    <a:pt x="1" y="95"/>
                    <a:pt x="0" y="97"/>
                    <a:pt x="0" y="98"/>
                  </a:cubicBezTo>
                  <a:cubicBezTo>
                    <a:pt x="0" y="101"/>
                    <a:pt x="4" y="102"/>
                    <a:pt x="8" y="104"/>
                  </a:cubicBezTo>
                  <a:cubicBezTo>
                    <a:pt x="11" y="107"/>
                    <a:pt x="20" y="106"/>
                    <a:pt x="20" y="109"/>
                  </a:cubicBezTo>
                  <a:cubicBezTo>
                    <a:pt x="21" y="113"/>
                    <a:pt x="33" y="126"/>
                    <a:pt x="33" y="126"/>
                  </a:cubicBezTo>
                  <a:cubicBezTo>
                    <a:pt x="35" y="125"/>
                    <a:pt x="36" y="125"/>
                    <a:pt x="37" y="124"/>
                  </a:cubicBezTo>
                  <a:cubicBezTo>
                    <a:pt x="37" y="123"/>
                    <a:pt x="40" y="121"/>
                    <a:pt x="42" y="119"/>
                  </a:cubicBezTo>
                  <a:cubicBezTo>
                    <a:pt x="43" y="117"/>
                    <a:pt x="42" y="117"/>
                    <a:pt x="45" y="116"/>
                  </a:cubicBezTo>
                  <a:cubicBezTo>
                    <a:pt x="47" y="116"/>
                    <a:pt x="49" y="116"/>
                    <a:pt x="52" y="114"/>
                  </a:cubicBezTo>
                  <a:cubicBezTo>
                    <a:pt x="55" y="111"/>
                    <a:pt x="54" y="107"/>
                    <a:pt x="57" y="107"/>
                  </a:cubicBezTo>
                  <a:cubicBezTo>
                    <a:pt x="60" y="106"/>
                    <a:pt x="58" y="104"/>
                    <a:pt x="55" y="103"/>
                  </a:cubicBezTo>
                  <a:cubicBezTo>
                    <a:pt x="53" y="102"/>
                    <a:pt x="54" y="100"/>
                    <a:pt x="54" y="100"/>
                  </a:cubicBezTo>
                  <a:cubicBezTo>
                    <a:pt x="54" y="100"/>
                    <a:pt x="54" y="97"/>
                    <a:pt x="58" y="97"/>
                  </a:cubicBezTo>
                  <a:cubicBezTo>
                    <a:pt x="62" y="98"/>
                    <a:pt x="63" y="96"/>
                    <a:pt x="66" y="97"/>
                  </a:cubicBezTo>
                  <a:cubicBezTo>
                    <a:pt x="69" y="99"/>
                    <a:pt x="70" y="98"/>
                    <a:pt x="70" y="96"/>
                  </a:cubicBezTo>
                  <a:cubicBezTo>
                    <a:pt x="71" y="93"/>
                    <a:pt x="69" y="91"/>
                    <a:pt x="72" y="90"/>
                  </a:cubicBezTo>
                  <a:cubicBezTo>
                    <a:pt x="74" y="88"/>
                    <a:pt x="74" y="88"/>
                    <a:pt x="74" y="85"/>
                  </a:cubicBezTo>
                  <a:cubicBezTo>
                    <a:pt x="74" y="83"/>
                    <a:pt x="73" y="78"/>
                    <a:pt x="76" y="79"/>
                  </a:cubicBezTo>
                  <a:cubicBezTo>
                    <a:pt x="79" y="80"/>
                    <a:pt x="78" y="82"/>
                    <a:pt x="82" y="80"/>
                  </a:cubicBezTo>
                  <a:cubicBezTo>
                    <a:pt x="86" y="79"/>
                    <a:pt x="83" y="77"/>
                    <a:pt x="83" y="77"/>
                  </a:cubicBezTo>
                  <a:cubicBezTo>
                    <a:pt x="83" y="77"/>
                    <a:pt x="77" y="76"/>
                    <a:pt x="81" y="73"/>
                  </a:cubicBezTo>
                  <a:cubicBezTo>
                    <a:pt x="84" y="71"/>
                    <a:pt x="85" y="70"/>
                    <a:pt x="86" y="72"/>
                  </a:cubicBezTo>
                  <a:cubicBezTo>
                    <a:pt x="87" y="75"/>
                    <a:pt x="87" y="74"/>
                    <a:pt x="89" y="74"/>
                  </a:cubicBezTo>
                  <a:cubicBezTo>
                    <a:pt x="90" y="74"/>
                    <a:pt x="90" y="74"/>
                    <a:pt x="90" y="72"/>
                  </a:cubicBezTo>
                  <a:cubicBezTo>
                    <a:pt x="90" y="70"/>
                    <a:pt x="89" y="70"/>
                    <a:pt x="88" y="68"/>
                  </a:cubicBezTo>
                  <a:cubicBezTo>
                    <a:pt x="87" y="67"/>
                    <a:pt x="86" y="66"/>
                    <a:pt x="88" y="66"/>
                  </a:cubicBezTo>
                  <a:cubicBezTo>
                    <a:pt x="90" y="66"/>
                    <a:pt x="90" y="63"/>
                    <a:pt x="91" y="61"/>
                  </a:cubicBezTo>
                  <a:cubicBezTo>
                    <a:pt x="91" y="58"/>
                    <a:pt x="91" y="57"/>
                    <a:pt x="89" y="57"/>
                  </a:cubicBezTo>
                  <a:cubicBezTo>
                    <a:pt x="88" y="57"/>
                    <a:pt x="85" y="56"/>
                    <a:pt x="87" y="54"/>
                  </a:cubicBezTo>
                  <a:cubicBezTo>
                    <a:pt x="89" y="52"/>
                    <a:pt x="89" y="51"/>
                    <a:pt x="91" y="50"/>
                  </a:cubicBezTo>
                  <a:cubicBezTo>
                    <a:pt x="94" y="49"/>
                    <a:pt x="97" y="47"/>
                    <a:pt x="95" y="47"/>
                  </a:cubicBezTo>
                  <a:cubicBezTo>
                    <a:pt x="93" y="47"/>
                    <a:pt x="91" y="48"/>
                    <a:pt x="91" y="48"/>
                  </a:cubicBezTo>
                  <a:cubicBezTo>
                    <a:pt x="91" y="48"/>
                    <a:pt x="87" y="46"/>
                    <a:pt x="89" y="45"/>
                  </a:cubicBezTo>
                  <a:cubicBezTo>
                    <a:pt x="92" y="44"/>
                    <a:pt x="93" y="43"/>
                    <a:pt x="91" y="42"/>
                  </a:cubicBezTo>
                  <a:cubicBezTo>
                    <a:pt x="88" y="40"/>
                    <a:pt x="85" y="40"/>
                    <a:pt x="87" y="38"/>
                  </a:cubicBezTo>
                  <a:cubicBezTo>
                    <a:pt x="89" y="35"/>
                    <a:pt x="89" y="36"/>
                    <a:pt x="92" y="36"/>
                  </a:cubicBezTo>
                  <a:cubicBezTo>
                    <a:pt x="95" y="37"/>
                    <a:pt x="95" y="39"/>
                    <a:pt x="95" y="39"/>
                  </a:cubicBezTo>
                  <a:cubicBezTo>
                    <a:pt x="95" y="39"/>
                    <a:pt x="93" y="43"/>
                    <a:pt x="95" y="42"/>
                  </a:cubicBezTo>
                  <a:cubicBezTo>
                    <a:pt x="96" y="41"/>
                    <a:pt x="98" y="41"/>
                    <a:pt x="99" y="38"/>
                  </a:cubicBezTo>
                  <a:cubicBezTo>
                    <a:pt x="99" y="35"/>
                    <a:pt x="98" y="33"/>
                    <a:pt x="100" y="32"/>
                  </a:cubicBezTo>
                  <a:cubicBezTo>
                    <a:pt x="101" y="30"/>
                    <a:pt x="101" y="28"/>
                    <a:pt x="102" y="26"/>
                  </a:cubicBezTo>
                  <a:cubicBezTo>
                    <a:pt x="102" y="26"/>
                    <a:pt x="103" y="25"/>
                    <a:pt x="104" y="24"/>
                  </a:cubicBezTo>
                  <a:close/>
                  <a:moveTo>
                    <a:pt x="44" y="124"/>
                  </a:moveTo>
                  <a:cubicBezTo>
                    <a:pt x="44" y="124"/>
                    <a:pt x="44" y="124"/>
                    <a:pt x="44" y="123"/>
                  </a:cubicBezTo>
                  <a:cubicBezTo>
                    <a:pt x="44" y="123"/>
                    <a:pt x="44" y="123"/>
                    <a:pt x="45" y="123"/>
                  </a:cubicBezTo>
                  <a:cubicBezTo>
                    <a:pt x="45" y="123"/>
                    <a:pt x="45" y="122"/>
                    <a:pt x="44" y="122"/>
                  </a:cubicBezTo>
                  <a:cubicBezTo>
                    <a:pt x="44" y="122"/>
                    <a:pt x="43" y="123"/>
                    <a:pt x="43" y="122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1"/>
                    <a:pt x="41" y="121"/>
                    <a:pt x="41" y="122"/>
                  </a:cubicBezTo>
                  <a:cubicBezTo>
                    <a:pt x="42" y="122"/>
                    <a:pt x="42" y="122"/>
                    <a:pt x="41" y="123"/>
                  </a:cubicBezTo>
                  <a:cubicBezTo>
                    <a:pt x="41" y="123"/>
                    <a:pt x="40" y="124"/>
                    <a:pt x="41" y="124"/>
                  </a:cubicBezTo>
                  <a:cubicBezTo>
                    <a:pt x="42" y="124"/>
                    <a:pt x="42" y="124"/>
                    <a:pt x="42" y="125"/>
                  </a:cubicBezTo>
                  <a:cubicBezTo>
                    <a:pt x="42" y="125"/>
                    <a:pt x="42" y="125"/>
                    <a:pt x="41" y="125"/>
                  </a:cubicBezTo>
                  <a:cubicBezTo>
                    <a:pt x="40" y="125"/>
                    <a:pt x="40" y="126"/>
                    <a:pt x="40" y="126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6"/>
                    <a:pt x="43" y="127"/>
                    <a:pt x="43" y="126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4" y="125"/>
                    <a:pt x="44" y="124"/>
                    <a:pt x="44" y="124"/>
                  </a:cubicBezTo>
                  <a:close/>
                  <a:moveTo>
                    <a:pt x="102" y="32"/>
                  </a:moveTo>
                  <a:cubicBezTo>
                    <a:pt x="103" y="32"/>
                    <a:pt x="102" y="32"/>
                    <a:pt x="103" y="32"/>
                  </a:cubicBezTo>
                  <a:cubicBezTo>
                    <a:pt x="103" y="32"/>
                    <a:pt x="104" y="31"/>
                    <a:pt x="103" y="31"/>
                  </a:cubicBezTo>
                  <a:cubicBezTo>
                    <a:pt x="103" y="30"/>
                    <a:pt x="103" y="30"/>
                    <a:pt x="102" y="31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1" y="31"/>
                    <a:pt x="101" y="32"/>
                    <a:pt x="102" y="32"/>
                  </a:cubicBezTo>
                  <a:close/>
                  <a:moveTo>
                    <a:pt x="93" y="67"/>
                  </a:moveTo>
                  <a:cubicBezTo>
                    <a:pt x="93" y="67"/>
                    <a:pt x="93" y="67"/>
                    <a:pt x="92" y="68"/>
                  </a:cubicBezTo>
                  <a:cubicBezTo>
                    <a:pt x="91" y="68"/>
                    <a:pt x="94" y="70"/>
                    <a:pt x="93" y="70"/>
                  </a:cubicBezTo>
                  <a:cubicBezTo>
                    <a:pt x="92" y="71"/>
                    <a:pt x="91" y="72"/>
                    <a:pt x="92" y="72"/>
                  </a:cubicBezTo>
                  <a:cubicBezTo>
                    <a:pt x="93" y="73"/>
                    <a:pt x="94" y="73"/>
                    <a:pt x="94" y="73"/>
                  </a:cubicBezTo>
                  <a:cubicBezTo>
                    <a:pt x="94" y="74"/>
                    <a:pt x="95" y="70"/>
                    <a:pt x="95" y="70"/>
                  </a:cubicBezTo>
                  <a:cubicBezTo>
                    <a:pt x="95" y="69"/>
                    <a:pt x="95" y="70"/>
                    <a:pt x="96" y="70"/>
                  </a:cubicBezTo>
                  <a:cubicBezTo>
                    <a:pt x="96" y="70"/>
                    <a:pt x="97" y="69"/>
                    <a:pt x="96" y="69"/>
                  </a:cubicBezTo>
                  <a:cubicBezTo>
                    <a:pt x="96" y="68"/>
                    <a:pt x="93" y="66"/>
                    <a:pt x="93" y="67"/>
                  </a:cubicBezTo>
                  <a:close/>
                  <a:moveTo>
                    <a:pt x="97" y="50"/>
                  </a:moveTo>
                  <a:cubicBezTo>
                    <a:pt x="97" y="50"/>
                    <a:pt x="97" y="50"/>
                    <a:pt x="97" y="51"/>
                  </a:cubicBezTo>
                  <a:cubicBezTo>
                    <a:pt x="96" y="51"/>
                    <a:pt x="97" y="51"/>
                    <a:pt x="97" y="51"/>
                  </a:cubicBezTo>
                  <a:cubicBezTo>
                    <a:pt x="97" y="51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7" y="51"/>
                    <a:pt x="98" y="51"/>
                    <a:pt x="97" y="50"/>
                  </a:cubicBezTo>
                  <a:close/>
                  <a:moveTo>
                    <a:pt x="65" y="99"/>
                  </a:moveTo>
                  <a:cubicBezTo>
                    <a:pt x="64" y="99"/>
                    <a:pt x="63" y="99"/>
                    <a:pt x="63" y="100"/>
                  </a:cubicBezTo>
                  <a:cubicBezTo>
                    <a:pt x="63" y="100"/>
                    <a:pt x="63" y="101"/>
                    <a:pt x="62" y="101"/>
                  </a:cubicBezTo>
                  <a:cubicBezTo>
                    <a:pt x="62" y="100"/>
                    <a:pt x="61" y="100"/>
                    <a:pt x="61" y="101"/>
                  </a:cubicBezTo>
                  <a:cubicBezTo>
                    <a:pt x="61" y="102"/>
                    <a:pt x="61" y="101"/>
                    <a:pt x="61" y="102"/>
                  </a:cubicBezTo>
                  <a:cubicBezTo>
                    <a:pt x="61" y="102"/>
                    <a:pt x="61" y="102"/>
                    <a:pt x="61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2"/>
                    <a:pt x="63" y="102"/>
                    <a:pt x="63" y="102"/>
                  </a:cubicBezTo>
                  <a:cubicBezTo>
                    <a:pt x="64" y="102"/>
                    <a:pt x="64" y="101"/>
                    <a:pt x="64" y="102"/>
                  </a:cubicBezTo>
                  <a:cubicBezTo>
                    <a:pt x="65" y="102"/>
                    <a:pt x="65" y="102"/>
                    <a:pt x="65" y="101"/>
                  </a:cubicBezTo>
                  <a:cubicBezTo>
                    <a:pt x="65" y="101"/>
                    <a:pt x="66" y="100"/>
                    <a:pt x="65" y="100"/>
                  </a:cubicBezTo>
                  <a:cubicBezTo>
                    <a:pt x="65" y="100"/>
                    <a:pt x="65" y="100"/>
                    <a:pt x="65" y="9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0" name="任意多边形 1121">
              <a:extLst>
                <a:ext uri="{FF2B5EF4-FFF2-40B4-BE49-F238E27FC236}">
                  <a16:creationId xmlns:a16="http://schemas.microsoft.com/office/drawing/2014/main" id="{7091818B-5163-167C-D76D-50801294FE8F}"/>
                </a:ext>
              </a:extLst>
            </p:cNvPr>
            <p:cNvSpPr/>
            <p:nvPr/>
          </p:nvSpPr>
          <p:spPr bwMode="auto">
            <a:xfrm>
              <a:off x="4607933" y="5027026"/>
              <a:ext cx="997324" cy="809996"/>
            </a:xfrm>
            <a:custGeom>
              <a:avLst/>
              <a:gdLst>
                <a:gd name="T0" fmla="*/ 14 w 182"/>
                <a:gd name="T1" fmla="*/ 90 h 148"/>
                <a:gd name="T2" fmla="*/ 46 w 182"/>
                <a:gd name="T3" fmla="*/ 36 h 148"/>
                <a:gd name="T4" fmla="*/ 89 w 182"/>
                <a:gd name="T5" fmla="*/ 4 h 148"/>
                <a:gd name="T6" fmla="*/ 116 w 182"/>
                <a:gd name="T7" fmla="*/ 12 h 148"/>
                <a:gd name="T8" fmla="*/ 110 w 182"/>
                <a:gd name="T9" fmla="*/ 31 h 148"/>
                <a:gd name="T10" fmla="*/ 139 w 182"/>
                <a:gd name="T11" fmla="*/ 27 h 148"/>
                <a:gd name="T12" fmla="*/ 162 w 182"/>
                <a:gd name="T13" fmla="*/ 25 h 148"/>
                <a:gd name="T14" fmla="*/ 179 w 182"/>
                <a:gd name="T15" fmla="*/ 52 h 148"/>
                <a:gd name="T16" fmla="*/ 170 w 182"/>
                <a:gd name="T17" fmla="*/ 63 h 148"/>
                <a:gd name="T18" fmla="*/ 153 w 182"/>
                <a:gd name="T19" fmla="*/ 76 h 148"/>
                <a:gd name="T20" fmla="*/ 138 w 182"/>
                <a:gd name="T21" fmla="*/ 78 h 148"/>
                <a:gd name="T22" fmla="*/ 124 w 182"/>
                <a:gd name="T23" fmla="*/ 81 h 148"/>
                <a:gd name="T24" fmla="*/ 119 w 182"/>
                <a:gd name="T25" fmla="*/ 87 h 148"/>
                <a:gd name="T26" fmla="*/ 108 w 182"/>
                <a:gd name="T27" fmla="*/ 91 h 148"/>
                <a:gd name="T28" fmla="*/ 95 w 182"/>
                <a:gd name="T29" fmla="*/ 72 h 148"/>
                <a:gd name="T30" fmla="*/ 96 w 182"/>
                <a:gd name="T31" fmla="*/ 89 h 148"/>
                <a:gd name="T32" fmla="*/ 85 w 182"/>
                <a:gd name="T33" fmla="*/ 93 h 148"/>
                <a:gd name="T34" fmla="*/ 73 w 182"/>
                <a:gd name="T35" fmla="*/ 104 h 148"/>
                <a:gd name="T36" fmla="*/ 67 w 182"/>
                <a:gd name="T37" fmla="*/ 107 h 148"/>
                <a:gd name="T38" fmla="*/ 57 w 182"/>
                <a:gd name="T39" fmla="*/ 107 h 148"/>
                <a:gd name="T40" fmla="*/ 52 w 182"/>
                <a:gd name="T41" fmla="*/ 108 h 148"/>
                <a:gd name="T42" fmla="*/ 40 w 182"/>
                <a:gd name="T43" fmla="*/ 114 h 148"/>
                <a:gd name="T44" fmla="*/ 20 w 182"/>
                <a:gd name="T45" fmla="*/ 122 h 148"/>
                <a:gd name="T46" fmla="*/ 21 w 182"/>
                <a:gd name="T47" fmla="*/ 127 h 148"/>
                <a:gd name="T48" fmla="*/ 15 w 182"/>
                <a:gd name="T49" fmla="*/ 127 h 148"/>
                <a:gd name="T50" fmla="*/ 19 w 182"/>
                <a:gd name="T51" fmla="*/ 139 h 148"/>
                <a:gd name="T52" fmla="*/ 3 w 182"/>
                <a:gd name="T53" fmla="*/ 141 h 148"/>
                <a:gd name="T54" fmla="*/ 1 w 182"/>
                <a:gd name="T55" fmla="*/ 115 h 148"/>
                <a:gd name="T56" fmla="*/ 181 w 182"/>
                <a:gd name="T57" fmla="*/ 55 h 148"/>
                <a:gd name="T58" fmla="*/ 178 w 182"/>
                <a:gd name="T59" fmla="*/ 56 h 148"/>
                <a:gd name="T60" fmla="*/ 180 w 182"/>
                <a:gd name="T61" fmla="*/ 57 h 148"/>
                <a:gd name="T62" fmla="*/ 113 w 182"/>
                <a:gd name="T63" fmla="*/ 99 h 148"/>
                <a:gd name="T64" fmla="*/ 114 w 182"/>
                <a:gd name="T65" fmla="*/ 99 h 148"/>
                <a:gd name="T66" fmla="*/ 113 w 182"/>
                <a:gd name="T67" fmla="*/ 99 h 148"/>
                <a:gd name="T68" fmla="*/ 93 w 182"/>
                <a:gd name="T69" fmla="*/ 99 h 148"/>
                <a:gd name="T70" fmla="*/ 91 w 182"/>
                <a:gd name="T71" fmla="*/ 99 h 148"/>
                <a:gd name="T72" fmla="*/ 92 w 182"/>
                <a:gd name="T73" fmla="*/ 101 h 148"/>
                <a:gd name="T74" fmla="*/ 90 w 182"/>
                <a:gd name="T75" fmla="*/ 102 h 148"/>
                <a:gd name="T76" fmla="*/ 89 w 182"/>
                <a:gd name="T77" fmla="*/ 104 h 148"/>
                <a:gd name="T78" fmla="*/ 90 w 182"/>
                <a:gd name="T79" fmla="*/ 102 h 148"/>
                <a:gd name="T80" fmla="*/ 96 w 182"/>
                <a:gd name="T81" fmla="*/ 97 h 148"/>
                <a:gd name="T82" fmla="*/ 95 w 182"/>
                <a:gd name="T83" fmla="*/ 98 h 148"/>
                <a:gd name="T84" fmla="*/ 97 w 182"/>
                <a:gd name="T85" fmla="*/ 98 h 148"/>
                <a:gd name="T86" fmla="*/ 78 w 182"/>
                <a:gd name="T87" fmla="*/ 106 h 148"/>
                <a:gd name="T88" fmla="*/ 75 w 182"/>
                <a:gd name="T89" fmla="*/ 109 h 148"/>
                <a:gd name="T90" fmla="*/ 77 w 182"/>
                <a:gd name="T91" fmla="*/ 108 h 148"/>
                <a:gd name="T92" fmla="*/ 72 w 182"/>
                <a:gd name="T93" fmla="*/ 109 h 148"/>
                <a:gd name="T94" fmla="*/ 73 w 182"/>
                <a:gd name="T95" fmla="*/ 110 h 148"/>
                <a:gd name="T96" fmla="*/ 22 w 182"/>
                <a:gd name="T97" fmla="*/ 13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2" h="148">
                  <a:moveTo>
                    <a:pt x="1" y="115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3" y="100"/>
                    <a:pt x="10" y="96"/>
                    <a:pt x="14" y="90"/>
                  </a:cubicBezTo>
                  <a:cubicBezTo>
                    <a:pt x="19" y="84"/>
                    <a:pt x="23" y="84"/>
                    <a:pt x="27" y="76"/>
                  </a:cubicBezTo>
                  <a:cubicBezTo>
                    <a:pt x="31" y="67"/>
                    <a:pt x="35" y="65"/>
                    <a:pt x="40" y="57"/>
                  </a:cubicBezTo>
                  <a:cubicBezTo>
                    <a:pt x="44" y="49"/>
                    <a:pt x="43" y="44"/>
                    <a:pt x="46" y="36"/>
                  </a:cubicBezTo>
                  <a:cubicBezTo>
                    <a:pt x="48" y="29"/>
                    <a:pt x="48" y="22"/>
                    <a:pt x="53" y="18"/>
                  </a:cubicBezTo>
                  <a:cubicBezTo>
                    <a:pt x="58" y="14"/>
                    <a:pt x="70" y="14"/>
                    <a:pt x="76" y="10"/>
                  </a:cubicBezTo>
                  <a:cubicBezTo>
                    <a:pt x="81" y="5"/>
                    <a:pt x="80" y="0"/>
                    <a:pt x="89" y="4"/>
                  </a:cubicBezTo>
                  <a:cubicBezTo>
                    <a:pt x="96" y="6"/>
                    <a:pt x="99" y="9"/>
                    <a:pt x="102" y="11"/>
                  </a:cubicBezTo>
                  <a:cubicBezTo>
                    <a:pt x="103" y="12"/>
                    <a:pt x="103" y="14"/>
                    <a:pt x="105" y="14"/>
                  </a:cubicBezTo>
                  <a:cubicBezTo>
                    <a:pt x="109" y="14"/>
                    <a:pt x="114" y="11"/>
                    <a:pt x="116" y="12"/>
                  </a:cubicBezTo>
                  <a:cubicBezTo>
                    <a:pt x="119" y="14"/>
                    <a:pt x="121" y="15"/>
                    <a:pt x="119" y="17"/>
                  </a:cubicBezTo>
                  <a:cubicBezTo>
                    <a:pt x="116" y="19"/>
                    <a:pt x="113" y="22"/>
                    <a:pt x="112" y="26"/>
                  </a:cubicBezTo>
                  <a:cubicBezTo>
                    <a:pt x="112" y="28"/>
                    <a:pt x="110" y="30"/>
                    <a:pt x="110" y="31"/>
                  </a:cubicBezTo>
                  <a:cubicBezTo>
                    <a:pt x="109" y="33"/>
                    <a:pt x="112" y="34"/>
                    <a:pt x="115" y="34"/>
                  </a:cubicBezTo>
                  <a:cubicBezTo>
                    <a:pt x="121" y="32"/>
                    <a:pt x="126" y="31"/>
                    <a:pt x="130" y="29"/>
                  </a:cubicBezTo>
                  <a:cubicBezTo>
                    <a:pt x="134" y="27"/>
                    <a:pt x="137" y="23"/>
                    <a:pt x="139" y="27"/>
                  </a:cubicBezTo>
                  <a:cubicBezTo>
                    <a:pt x="141" y="31"/>
                    <a:pt x="145" y="33"/>
                    <a:pt x="146" y="30"/>
                  </a:cubicBezTo>
                  <a:cubicBezTo>
                    <a:pt x="147" y="27"/>
                    <a:pt x="145" y="21"/>
                    <a:pt x="151" y="22"/>
                  </a:cubicBezTo>
                  <a:cubicBezTo>
                    <a:pt x="158" y="24"/>
                    <a:pt x="159" y="24"/>
                    <a:pt x="162" y="25"/>
                  </a:cubicBezTo>
                  <a:cubicBezTo>
                    <a:pt x="166" y="27"/>
                    <a:pt x="167" y="26"/>
                    <a:pt x="169" y="29"/>
                  </a:cubicBezTo>
                  <a:cubicBezTo>
                    <a:pt x="171" y="32"/>
                    <a:pt x="174" y="38"/>
                    <a:pt x="175" y="41"/>
                  </a:cubicBezTo>
                  <a:cubicBezTo>
                    <a:pt x="176" y="45"/>
                    <a:pt x="179" y="52"/>
                    <a:pt x="179" y="52"/>
                  </a:cubicBezTo>
                  <a:cubicBezTo>
                    <a:pt x="179" y="53"/>
                    <a:pt x="178" y="53"/>
                    <a:pt x="177" y="53"/>
                  </a:cubicBezTo>
                  <a:cubicBezTo>
                    <a:pt x="174" y="53"/>
                    <a:pt x="173" y="58"/>
                    <a:pt x="173" y="59"/>
                  </a:cubicBezTo>
                  <a:cubicBezTo>
                    <a:pt x="173" y="60"/>
                    <a:pt x="172" y="62"/>
                    <a:pt x="170" y="63"/>
                  </a:cubicBezTo>
                  <a:cubicBezTo>
                    <a:pt x="168" y="64"/>
                    <a:pt x="168" y="65"/>
                    <a:pt x="168" y="67"/>
                  </a:cubicBezTo>
                  <a:cubicBezTo>
                    <a:pt x="167" y="69"/>
                    <a:pt x="166" y="70"/>
                    <a:pt x="163" y="70"/>
                  </a:cubicBezTo>
                  <a:cubicBezTo>
                    <a:pt x="160" y="70"/>
                    <a:pt x="156" y="75"/>
                    <a:pt x="153" y="76"/>
                  </a:cubicBezTo>
                  <a:cubicBezTo>
                    <a:pt x="150" y="78"/>
                    <a:pt x="150" y="76"/>
                    <a:pt x="147" y="75"/>
                  </a:cubicBezTo>
                  <a:cubicBezTo>
                    <a:pt x="144" y="74"/>
                    <a:pt x="144" y="76"/>
                    <a:pt x="143" y="79"/>
                  </a:cubicBezTo>
                  <a:cubicBezTo>
                    <a:pt x="143" y="81"/>
                    <a:pt x="142" y="79"/>
                    <a:pt x="138" y="78"/>
                  </a:cubicBezTo>
                  <a:cubicBezTo>
                    <a:pt x="134" y="76"/>
                    <a:pt x="137" y="77"/>
                    <a:pt x="132" y="78"/>
                  </a:cubicBezTo>
                  <a:cubicBezTo>
                    <a:pt x="127" y="79"/>
                    <a:pt x="129" y="81"/>
                    <a:pt x="128" y="83"/>
                  </a:cubicBezTo>
                  <a:cubicBezTo>
                    <a:pt x="126" y="86"/>
                    <a:pt x="124" y="84"/>
                    <a:pt x="124" y="81"/>
                  </a:cubicBezTo>
                  <a:cubicBezTo>
                    <a:pt x="124" y="78"/>
                    <a:pt x="124" y="78"/>
                    <a:pt x="122" y="79"/>
                  </a:cubicBezTo>
                  <a:cubicBezTo>
                    <a:pt x="119" y="80"/>
                    <a:pt x="120" y="81"/>
                    <a:pt x="120" y="83"/>
                  </a:cubicBezTo>
                  <a:cubicBezTo>
                    <a:pt x="119" y="84"/>
                    <a:pt x="121" y="85"/>
                    <a:pt x="119" y="87"/>
                  </a:cubicBezTo>
                  <a:cubicBezTo>
                    <a:pt x="117" y="88"/>
                    <a:pt x="118" y="84"/>
                    <a:pt x="115" y="84"/>
                  </a:cubicBezTo>
                  <a:cubicBezTo>
                    <a:pt x="111" y="83"/>
                    <a:pt x="115" y="86"/>
                    <a:pt x="115" y="89"/>
                  </a:cubicBezTo>
                  <a:cubicBezTo>
                    <a:pt x="115" y="91"/>
                    <a:pt x="111" y="91"/>
                    <a:pt x="108" y="91"/>
                  </a:cubicBezTo>
                  <a:cubicBezTo>
                    <a:pt x="105" y="91"/>
                    <a:pt x="105" y="90"/>
                    <a:pt x="105" y="87"/>
                  </a:cubicBezTo>
                  <a:cubicBezTo>
                    <a:pt x="104" y="84"/>
                    <a:pt x="102" y="84"/>
                    <a:pt x="99" y="80"/>
                  </a:cubicBezTo>
                  <a:cubicBezTo>
                    <a:pt x="96" y="75"/>
                    <a:pt x="98" y="75"/>
                    <a:pt x="95" y="72"/>
                  </a:cubicBezTo>
                  <a:cubicBezTo>
                    <a:pt x="92" y="70"/>
                    <a:pt x="95" y="77"/>
                    <a:pt x="95" y="80"/>
                  </a:cubicBezTo>
                  <a:cubicBezTo>
                    <a:pt x="95" y="82"/>
                    <a:pt x="93" y="81"/>
                    <a:pt x="94" y="83"/>
                  </a:cubicBezTo>
                  <a:cubicBezTo>
                    <a:pt x="96" y="86"/>
                    <a:pt x="96" y="87"/>
                    <a:pt x="96" y="89"/>
                  </a:cubicBezTo>
                  <a:cubicBezTo>
                    <a:pt x="96" y="91"/>
                    <a:pt x="94" y="94"/>
                    <a:pt x="93" y="96"/>
                  </a:cubicBezTo>
                  <a:cubicBezTo>
                    <a:pt x="91" y="97"/>
                    <a:pt x="90" y="98"/>
                    <a:pt x="89" y="100"/>
                  </a:cubicBezTo>
                  <a:cubicBezTo>
                    <a:pt x="88" y="103"/>
                    <a:pt x="85" y="98"/>
                    <a:pt x="85" y="93"/>
                  </a:cubicBezTo>
                  <a:cubicBezTo>
                    <a:pt x="84" y="89"/>
                    <a:pt x="82" y="94"/>
                    <a:pt x="82" y="97"/>
                  </a:cubicBezTo>
                  <a:cubicBezTo>
                    <a:pt x="81" y="100"/>
                    <a:pt x="83" y="102"/>
                    <a:pt x="79" y="102"/>
                  </a:cubicBezTo>
                  <a:cubicBezTo>
                    <a:pt x="75" y="103"/>
                    <a:pt x="74" y="103"/>
                    <a:pt x="73" y="104"/>
                  </a:cubicBezTo>
                  <a:cubicBezTo>
                    <a:pt x="73" y="105"/>
                    <a:pt x="72" y="107"/>
                    <a:pt x="69" y="105"/>
                  </a:cubicBezTo>
                  <a:cubicBezTo>
                    <a:pt x="66" y="104"/>
                    <a:pt x="69" y="103"/>
                    <a:pt x="68" y="101"/>
                  </a:cubicBezTo>
                  <a:cubicBezTo>
                    <a:pt x="66" y="100"/>
                    <a:pt x="67" y="105"/>
                    <a:pt x="67" y="107"/>
                  </a:cubicBezTo>
                  <a:cubicBezTo>
                    <a:pt x="67" y="109"/>
                    <a:pt x="67" y="108"/>
                    <a:pt x="65" y="109"/>
                  </a:cubicBezTo>
                  <a:cubicBezTo>
                    <a:pt x="63" y="109"/>
                    <a:pt x="63" y="108"/>
                    <a:pt x="61" y="107"/>
                  </a:cubicBezTo>
                  <a:cubicBezTo>
                    <a:pt x="59" y="106"/>
                    <a:pt x="59" y="106"/>
                    <a:pt x="57" y="107"/>
                  </a:cubicBezTo>
                  <a:cubicBezTo>
                    <a:pt x="55" y="108"/>
                    <a:pt x="57" y="110"/>
                    <a:pt x="57" y="111"/>
                  </a:cubicBezTo>
                  <a:cubicBezTo>
                    <a:pt x="57" y="112"/>
                    <a:pt x="56" y="112"/>
                    <a:pt x="54" y="112"/>
                  </a:cubicBezTo>
                  <a:cubicBezTo>
                    <a:pt x="52" y="111"/>
                    <a:pt x="53" y="109"/>
                    <a:pt x="52" y="108"/>
                  </a:cubicBezTo>
                  <a:cubicBezTo>
                    <a:pt x="50" y="106"/>
                    <a:pt x="50" y="108"/>
                    <a:pt x="51" y="109"/>
                  </a:cubicBezTo>
                  <a:cubicBezTo>
                    <a:pt x="52" y="110"/>
                    <a:pt x="50" y="113"/>
                    <a:pt x="47" y="114"/>
                  </a:cubicBezTo>
                  <a:cubicBezTo>
                    <a:pt x="45" y="115"/>
                    <a:pt x="43" y="114"/>
                    <a:pt x="40" y="114"/>
                  </a:cubicBezTo>
                  <a:cubicBezTo>
                    <a:pt x="37" y="114"/>
                    <a:pt x="30" y="116"/>
                    <a:pt x="29" y="117"/>
                  </a:cubicBezTo>
                  <a:cubicBezTo>
                    <a:pt x="28" y="118"/>
                    <a:pt x="24" y="121"/>
                    <a:pt x="23" y="123"/>
                  </a:cubicBezTo>
                  <a:cubicBezTo>
                    <a:pt x="22" y="125"/>
                    <a:pt x="20" y="124"/>
                    <a:pt x="20" y="122"/>
                  </a:cubicBezTo>
                  <a:cubicBezTo>
                    <a:pt x="20" y="121"/>
                    <a:pt x="20" y="120"/>
                    <a:pt x="18" y="118"/>
                  </a:cubicBezTo>
                  <a:cubicBezTo>
                    <a:pt x="17" y="116"/>
                    <a:pt x="18" y="120"/>
                    <a:pt x="18" y="123"/>
                  </a:cubicBezTo>
                  <a:cubicBezTo>
                    <a:pt x="17" y="125"/>
                    <a:pt x="18" y="125"/>
                    <a:pt x="21" y="127"/>
                  </a:cubicBezTo>
                  <a:cubicBezTo>
                    <a:pt x="23" y="128"/>
                    <a:pt x="19" y="129"/>
                    <a:pt x="19" y="129"/>
                  </a:cubicBezTo>
                  <a:cubicBezTo>
                    <a:pt x="19" y="128"/>
                    <a:pt x="16" y="128"/>
                    <a:pt x="16" y="128"/>
                  </a:cubicBezTo>
                  <a:cubicBezTo>
                    <a:pt x="16" y="128"/>
                    <a:pt x="15" y="129"/>
                    <a:pt x="15" y="127"/>
                  </a:cubicBezTo>
                  <a:cubicBezTo>
                    <a:pt x="14" y="126"/>
                    <a:pt x="14" y="125"/>
                    <a:pt x="13" y="128"/>
                  </a:cubicBezTo>
                  <a:cubicBezTo>
                    <a:pt x="11" y="130"/>
                    <a:pt x="14" y="132"/>
                    <a:pt x="15" y="133"/>
                  </a:cubicBezTo>
                  <a:cubicBezTo>
                    <a:pt x="16" y="133"/>
                    <a:pt x="17" y="136"/>
                    <a:pt x="19" y="139"/>
                  </a:cubicBezTo>
                  <a:cubicBezTo>
                    <a:pt x="21" y="141"/>
                    <a:pt x="21" y="144"/>
                    <a:pt x="18" y="146"/>
                  </a:cubicBezTo>
                  <a:cubicBezTo>
                    <a:pt x="15" y="147"/>
                    <a:pt x="9" y="148"/>
                    <a:pt x="7" y="147"/>
                  </a:cubicBezTo>
                  <a:cubicBezTo>
                    <a:pt x="4" y="146"/>
                    <a:pt x="4" y="143"/>
                    <a:pt x="3" y="141"/>
                  </a:cubicBezTo>
                  <a:cubicBezTo>
                    <a:pt x="1" y="138"/>
                    <a:pt x="0" y="133"/>
                    <a:pt x="0" y="130"/>
                  </a:cubicBezTo>
                  <a:cubicBezTo>
                    <a:pt x="0" y="126"/>
                    <a:pt x="0" y="122"/>
                    <a:pt x="3" y="119"/>
                  </a:cubicBezTo>
                  <a:cubicBezTo>
                    <a:pt x="5" y="117"/>
                    <a:pt x="3" y="116"/>
                    <a:pt x="1" y="115"/>
                  </a:cubicBezTo>
                  <a:cubicBezTo>
                    <a:pt x="1" y="115"/>
                    <a:pt x="1" y="115"/>
                    <a:pt x="1" y="115"/>
                  </a:cubicBezTo>
                  <a:close/>
                  <a:moveTo>
                    <a:pt x="181" y="56"/>
                  </a:moveTo>
                  <a:cubicBezTo>
                    <a:pt x="181" y="55"/>
                    <a:pt x="181" y="55"/>
                    <a:pt x="181" y="55"/>
                  </a:cubicBezTo>
                  <a:cubicBezTo>
                    <a:pt x="180" y="56"/>
                    <a:pt x="180" y="55"/>
                    <a:pt x="180" y="55"/>
                  </a:cubicBezTo>
                  <a:cubicBezTo>
                    <a:pt x="180" y="55"/>
                    <a:pt x="179" y="55"/>
                    <a:pt x="179" y="56"/>
                  </a:cubicBezTo>
                  <a:cubicBezTo>
                    <a:pt x="179" y="56"/>
                    <a:pt x="179" y="56"/>
                    <a:pt x="178" y="56"/>
                  </a:cubicBezTo>
                  <a:cubicBezTo>
                    <a:pt x="177" y="56"/>
                    <a:pt x="176" y="56"/>
                    <a:pt x="177" y="57"/>
                  </a:cubicBezTo>
                  <a:cubicBezTo>
                    <a:pt x="177" y="58"/>
                    <a:pt x="177" y="58"/>
                    <a:pt x="178" y="57"/>
                  </a:cubicBezTo>
                  <a:cubicBezTo>
                    <a:pt x="179" y="57"/>
                    <a:pt x="179" y="57"/>
                    <a:pt x="180" y="57"/>
                  </a:cubicBezTo>
                  <a:cubicBezTo>
                    <a:pt x="181" y="58"/>
                    <a:pt x="181" y="57"/>
                    <a:pt x="181" y="57"/>
                  </a:cubicBezTo>
                  <a:cubicBezTo>
                    <a:pt x="182" y="56"/>
                    <a:pt x="181" y="57"/>
                    <a:pt x="181" y="56"/>
                  </a:cubicBezTo>
                  <a:close/>
                  <a:moveTo>
                    <a:pt x="113" y="99"/>
                  </a:moveTo>
                  <a:cubicBezTo>
                    <a:pt x="114" y="99"/>
                    <a:pt x="113" y="99"/>
                    <a:pt x="114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98"/>
                    <a:pt x="115" y="98"/>
                    <a:pt x="114" y="99"/>
                  </a:cubicBezTo>
                  <a:cubicBezTo>
                    <a:pt x="114" y="99"/>
                    <a:pt x="113" y="99"/>
                    <a:pt x="113" y="99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2" y="99"/>
                    <a:pt x="112" y="100"/>
                    <a:pt x="113" y="99"/>
                  </a:cubicBezTo>
                  <a:close/>
                  <a:moveTo>
                    <a:pt x="93" y="100"/>
                  </a:moveTo>
                  <a:cubicBezTo>
                    <a:pt x="93" y="100"/>
                    <a:pt x="93" y="100"/>
                    <a:pt x="93" y="99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3" y="99"/>
                    <a:pt x="93" y="99"/>
                    <a:pt x="92" y="99"/>
                  </a:cubicBezTo>
                  <a:cubicBezTo>
                    <a:pt x="92" y="99"/>
                    <a:pt x="92" y="99"/>
                    <a:pt x="92" y="99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0"/>
                    <a:pt x="91" y="101"/>
                    <a:pt x="91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3" y="101"/>
                    <a:pt x="93" y="101"/>
                    <a:pt x="93" y="100"/>
                  </a:cubicBezTo>
                  <a:cubicBezTo>
                    <a:pt x="93" y="100"/>
                    <a:pt x="93" y="100"/>
                    <a:pt x="93" y="100"/>
                  </a:cubicBezTo>
                  <a:close/>
                  <a:moveTo>
                    <a:pt x="90" y="102"/>
                  </a:moveTo>
                  <a:cubicBezTo>
                    <a:pt x="89" y="102"/>
                    <a:pt x="89" y="102"/>
                    <a:pt x="89" y="102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90" y="103"/>
                    <a:pt x="89" y="104"/>
                  </a:cubicBezTo>
                  <a:cubicBezTo>
                    <a:pt x="89" y="104"/>
                    <a:pt x="90" y="104"/>
                    <a:pt x="90" y="104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91" y="102"/>
                    <a:pt x="90" y="102"/>
                    <a:pt x="90" y="102"/>
                  </a:cubicBezTo>
                  <a:cubicBezTo>
                    <a:pt x="90" y="102"/>
                    <a:pt x="90" y="102"/>
                    <a:pt x="90" y="102"/>
                  </a:cubicBezTo>
                  <a:close/>
                  <a:moveTo>
                    <a:pt x="97" y="98"/>
                  </a:moveTo>
                  <a:cubicBezTo>
                    <a:pt x="97" y="98"/>
                    <a:pt x="96" y="98"/>
                    <a:pt x="96" y="97"/>
                  </a:cubicBezTo>
                  <a:cubicBezTo>
                    <a:pt x="96" y="97"/>
                    <a:pt x="96" y="96"/>
                    <a:pt x="95" y="96"/>
                  </a:cubicBezTo>
                  <a:cubicBezTo>
                    <a:pt x="95" y="97"/>
                    <a:pt x="95" y="97"/>
                    <a:pt x="95" y="98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9"/>
                    <a:pt x="96" y="99"/>
                    <a:pt x="96" y="99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7" y="98"/>
                    <a:pt x="97" y="98"/>
                    <a:pt x="97" y="98"/>
                  </a:cubicBezTo>
                  <a:close/>
                  <a:moveTo>
                    <a:pt x="77" y="108"/>
                  </a:moveTo>
                  <a:cubicBezTo>
                    <a:pt x="78" y="108"/>
                    <a:pt x="78" y="108"/>
                    <a:pt x="78" y="107"/>
                  </a:cubicBezTo>
                  <a:cubicBezTo>
                    <a:pt x="79" y="107"/>
                    <a:pt x="79" y="106"/>
                    <a:pt x="78" y="106"/>
                  </a:cubicBezTo>
                  <a:cubicBezTo>
                    <a:pt x="77" y="107"/>
                    <a:pt x="77" y="107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5" y="108"/>
                    <a:pt x="75" y="108"/>
                    <a:pt x="75" y="109"/>
                  </a:cubicBezTo>
                  <a:cubicBezTo>
                    <a:pt x="75" y="110"/>
                    <a:pt x="77" y="114"/>
                    <a:pt x="77" y="112"/>
                  </a:cubicBezTo>
                  <a:cubicBezTo>
                    <a:pt x="77" y="111"/>
                    <a:pt x="77" y="111"/>
                    <a:pt x="77" y="110"/>
                  </a:cubicBezTo>
                  <a:cubicBezTo>
                    <a:pt x="78" y="110"/>
                    <a:pt x="76" y="109"/>
                    <a:pt x="77" y="108"/>
                  </a:cubicBezTo>
                  <a:close/>
                  <a:moveTo>
                    <a:pt x="73" y="110"/>
                  </a:moveTo>
                  <a:cubicBezTo>
                    <a:pt x="73" y="110"/>
                    <a:pt x="74" y="108"/>
                    <a:pt x="73" y="108"/>
                  </a:cubicBezTo>
                  <a:cubicBezTo>
                    <a:pt x="72" y="108"/>
                    <a:pt x="72" y="108"/>
                    <a:pt x="72" y="109"/>
                  </a:cubicBezTo>
                  <a:cubicBezTo>
                    <a:pt x="72" y="109"/>
                    <a:pt x="69" y="111"/>
                    <a:pt x="70" y="112"/>
                  </a:cubicBezTo>
                  <a:cubicBezTo>
                    <a:pt x="72" y="112"/>
                    <a:pt x="71" y="111"/>
                    <a:pt x="72" y="111"/>
                  </a:cubicBezTo>
                  <a:cubicBezTo>
                    <a:pt x="73" y="111"/>
                    <a:pt x="73" y="111"/>
                    <a:pt x="73" y="110"/>
                  </a:cubicBezTo>
                  <a:close/>
                  <a:moveTo>
                    <a:pt x="23" y="131"/>
                  </a:moveTo>
                  <a:cubicBezTo>
                    <a:pt x="24" y="130"/>
                    <a:pt x="23" y="129"/>
                    <a:pt x="23" y="129"/>
                  </a:cubicBezTo>
                  <a:cubicBezTo>
                    <a:pt x="22" y="129"/>
                    <a:pt x="22" y="130"/>
                    <a:pt x="22" y="130"/>
                  </a:cubicBezTo>
                  <a:cubicBezTo>
                    <a:pt x="22" y="131"/>
                    <a:pt x="22" y="131"/>
                    <a:pt x="22" y="131"/>
                  </a:cubicBezTo>
                  <a:cubicBezTo>
                    <a:pt x="23" y="132"/>
                    <a:pt x="23" y="131"/>
                    <a:pt x="23" y="13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1" name="任意多边形 1122">
              <a:extLst>
                <a:ext uri="{FF2B5EF4-FFF2-40B4-BE49-F238E27FC236}">
                  <a16:creationId xmlns:a16="http://schemas.microsoft.com/office/drawing/2014/main" id="{4219BC5C-47A6-E949-EEAE-7116595AF3A2}"/>
                </a:ext>
              </a:extLst>
            </p:cNvPr>
            <p:cNvSpPr/>
            <p:nvPr/>
          </p:nvSpPr>
          <p:spPr bwMode="auto">
            <a:xfrm>
              <a:off x="4639595" y="2810753"/>
              <a:ext cx="493386" cy="981492"/>
            </a:xfrm>
            <a:custGeom>
              <a:avLst/>
              <a:gdLst>
                <a:gd name="T0" fmla="*/ 76 w 90"/>
                <a:gd name="T1" fmla="*/ 119 h 179"/>
                <a:gd name="T2" fmla="*/ 73 w 90"/>
                <a:gd name="T3" fmla="*/ 114 h 179"/>
                <a:gd name="T4" fmla="*/ 76 w 90"/>
                <a:gd name="T5" fmla="*/ 108 h 179"/>
                <a:gd name="T6" fmla="*/ 78 w 90"/>
                <a:gd name="T7" fmla="*/ 103 h 179"/>
                <a:gd name="T8" fmla="*/ 80 w 90"/>
                <a:gd name="T9" fmla="*/ 96 h 179"/>
                <a:gd name="T10" fmla="*/ 83 w 90"/>
                <a:gd name="T11" fmla="*/ 84 h 179"/>
                <a:gd name="T12" fmla="*/ 79 w 90"/>
                <a:gd name="T13" fmla="*/ 77 h 179"/>
                <a:gd name="T14" fmla="*/ 73 w 90"/>
                <a:gd name="T15" fmla="*/ 70 h 179"/>
                <a:gd name="T16" fmla="*/ 72 w 90"/>
                <a:gd name="T17" fmla="*/ 62 h 179"/>
                <a:gd name="T18" fmla="*/ 75 w 90"/>
                <a:gd name="T19" fmla="*/ 53 h 179"/>
                <a:gd name="T20" fmla="*/ 80 w 90"/>
                <a:gd name="T21" fmla="*/ 46 h 179"/>
                <a:gd name="T22" fmla="*/ 86 w 90"/>
                <a:gd name="T23" fmla="*/ 45 h 179"/>
                <a:gd name="T24" fmla="*/ 88 w 90"/>
                <a:gd name="T25" fmla="*/ 41 h 179"/>
                <a:gd name="T26" fmla="*/ 88 w 90"/>
                <a:gd name="T27" fmla="*/ 32 h 179"/>
                <a:gd name="T28" fmla="*/ 85 w 90"/>
                <a:gd name="T29" fmla="*/ 25 h 179"/>
                <a:gd name="T30" fmla="*/ 80 w 90"/>
                <a:gd name="T31" fmla="*/ 24 h 179"/>
                <a:gd name="T32" fmla="*/ 80 w 90"/>
                <a:gd name="T33" fmla="*/ 19 h 179"/>
                <a:gd name="T34" fmla="*/ 81 w 90"/>
                <a:gd name="T35" fmla="*/ 17 h 179"/>
                <a:gd name="T36" fmla="*/ 88 w 90"/>
                <a:gd name="T37" fmla="*/ 13 h 179"/>
                <a:gd name="T38" fmla="*/ 84 w 90"/>
                <a:gd name="T39" fmla="*/ 9 h 179"/>
                <a:gd name="T40" fmla="*/ 81 w 90"/>
                <a:gd name="T41" fmla="*/ 3 h 179"/>
                <a:gd name="T42" fmla="*/ 79 w 90"/>
                <a:gd name="T43" fmla="*/ 6 h 179"/>
                <a:gd name="T44" fmla="*/ 70 w 90"/>
                <a:gd name="T45" fmla="*/ 13 h 179"/>
                <a:gd name="T46" fmla="*/ 57 w 90"/>
                <a:gd name="T47" fmla="*/ 15 h 179"/>
                <a:gd name="T48" fmla="*/ 46 w 90"/>
                <a:gd name="T49" fmla="*/ 12 h 179"/>
                <a:gd name="T50" fmla="*/ 40 w 90"/>
                <a:gd name="T51" fmla="*/ 29 h 179"/>
                <a:gd name="T52" fmla="*/ 36 w 90"/>
                <a:gd name="T53" fmla="*/ 35 h 179"/>
                <a:gd name="T54" fmla="*/ 27 w 90"/>
                <a:gd name="T55" fmla="*/ 39 h 179"/>
                <a:gd name="T56" fmla="*/ 19 w 90"/>
                <a:gd name="T57" fmla="*/ 50 h 179"/>
                <a:gd name="T58" fmla="*/ 5 w 90"/>
                <a:gd name="T59" fmla="*/ 79 h 179"/>
                <a:gd name="T60" fmla="*/ 5 w 90"/>
                <a:gd name="T61" fmla="*/ 117 h 179"/>
                <a:gd name="T62" fmla="*/ 3 w 90"/>
                <a:gd name="T63" fmla="*/ 162 h 179"/>
                <a:gd name="T64" fmla="*/ 28 w 90"/>
                <a:gd name="T65" fmla="*/ 172 h 179"/>
                <a:gd name="T66" fmla="*/ 72 w 90"/>
                <a:gd name="T67" fmla="*/ 152 h 179"/>
                <a:gd name="T68" fmla="*/ 77 w 90"/>
                <a:gd name="T69" fmla="*/ 12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" h="179">
                  <a:moveTo>
                    <a:pt x="77" y="123"/>
                  </a:moveTo>
                  <a:cubicBezTo>
                    <a:pt x="78" y="120"/>
                    <a:pt x="78" y="120"/>
                    <a:pt x="76" y="119"/>
                  </a:cubicBezTo>
                  <a:cubicBezTo>
                    <a:pt x="75" y="117"/>
                    <a:pt x="74" y="118"/>
                    <a:pt x="74" y="117"/>
                  </a:cubicBezTo>
                  <a:cubicBezTo>
                    <a:pt x="74" y="115"/>
                    <a:pt x="74" y="114"/>
                    <a:pt x="73" y="114"/>
                  </a:cubicBezTo>
                  <a:cubicBezTo>
                    <a:pt x="72" y="113"/>
                    <a:pt x="72" y="112"/>
                    <a:pt x="74" y="111"/>
                  </a:cubicBezTo>
                  <a:cubicBezTo>
                    <a:pt x="75" y="110"/>
                    <a:pt x="75" y="110"/>
                    <a:pt x="76" y="108"/>
                  </a:cubicBezTo>
                  <a:cubicBezTo>
                    <a:pt x="77" y="107"/>
                    <a:pt x="76" y="106"/>
                    <a:pt x="77" y="107"/>
                  </a:cubicBezTo>
                  <a:cubicBezTo>
                    <a:pt x="79" y="108"/>
                    <a:pt x="78" y="105"/>
                    <a:pt x="78" y="103"/>
                  </a:cubicBezTo>
                  <a:cubicBezTo>
                    <a:pt x="77" y="100"/>
                    <a:pt x="78" y="100"/>
                    <a:pt x="79" y="99"/>
                  </a:cubicBezTo>
                  <a:cubicBezTo>
                    <a:pt x="80" y="98"/>
                    <a:pt x="79" y="97"/>
                    <a:pt x="80" y="96"/>
                  </a:cubicBezTo>
                  <a:cubicBezTo>
                    <a:pt x="81" y="94"/>
                    <a:pt x="84" y="89"/>
                    <a:pt x="84" y="87"/>
                  </a:cubicBezTo>
                  <a:cubicBezTo>
                    <a:pt x="84" y="85"/>
                    <a:pt x="84" y="85"/>
                    <a:pt x="83" y="84"/>
                  </a:cubicBezTo>
                  <a:cubicBezTo>
                    <a:pt x="81" y="84"/>
                    <a:pt x="81" y="83"/>
                    <a:pt x="81" y="82"/>
                  </a:cubicBezTo>
                  <a:cubicBezTo>
                    <a:pt x="81" y="80"/>
                    <a:pt x="81" y="81"/>
                    <a:pt x="79" y="77"/>
                  </a:cubicBezTo>
                  <a:cubicBezTo>
                    <a:pt x="78" y="74"/>
                    <a:pt x="77" y="74"/>
                    <a:pt x="77" y="72"/>
                  </a:cubicBezTo>
                  <a:cubicBezTo>
                    <a:pt x="77" y="71"/>
                    <a:pt x="74" y="71"/>
                    <a:pt x="73" y="70"/>
                  </a:cubicBezTo>
                  <a:cubicBezTo>
                    <a:pt x="72" y="70"/>
                    <a:pt x="72" y="69"/>
                    <a:pt x="71" y="67"/>
                  </a:cubicBezTo>
                  <a:cubicBezTo>
                    <a:pt x="71" y="66"/>
                    <a:pt x="71" y="64"/>
                    <a:pt x="72" y="62"/>
                  </a:cubicBezTo>
                  <a:cubicBezTo>
                    <a:pt x="72" y="60"/>
                    <a:pt x="75" y="58"/>
                    <a:pt x="76" y="56"/>
                  </a:cubicBezTo>
                  <a:cubicBezTo>
                    <a:pt x="78" y="55"/>
                    <a:pt x="76" y="54"/>
                    <a:pt x="75" y="53"/>
                  </a:cubicBezTo>
                  <a:cubicBezTo>
                    <a:pt x="75" y="52"/>
                    <a:pt x="75" y="51"/>
                    <a:pt x="75" y="50"/>
                  </a:cubicBezTo>
                  <a:cubicBezTo>
                    <a:pt x="76" y="48"/>
                    <a:pt x="79" y="46"/>
                    <a:pt x="80" y="46"/>
                  </a:cubicBezTo>
                  <a:cubicBezTo>
                    <a:pt x="81" y="45"/>
                    <a:pt x="82" y="47"/>
                    <a:pt x="84" y="47"/>
                  </a:cubicBezTo>
                  <a:cubicBezTo>
                    <a:pt x="85" y="46"/>
                    <a:pt x="86" y="46"/>
                    <a:pt x="86" y="45"/>
                  </a:cubicBezTo>
                  <a:cubicBezTo>
                    <a:pt x="86" y="44"/>
                    <a:pt x="87" y="44"/>
                    <a:pt x="88" y="44"/>
                  </a:cubicBezTo>
                  <a:cubicBezTo>
                    <a:pt x="89" y="43"/>
                    <a:pt x="88" y="42"/>
                    <a:pt x="88" y="41"/>
                  </a:cubicBezTo>
                  <a:cubicBezTo>
                    <a:pt x="87" y="40"/>
                    <a:pt x="89" y="38"/>
                    <a:pt x="89" y="35"/>
                  </a:cubicBezTo>
                  <a:cubicBezTo>
                    <a:pt x="90" y="32"/>
                    <a:pt x="89" y="32"/>
                    <a:pt x="88" y="32"/>
                  </a:cubicBezTo>
                  <a:cubicBezTo>
                    <a:pt x="87" y="31"/>
                    <a:pt x="87" y="30"/>
                    <a:pt x="87" y="27"/>
                  </a:cubicBezTo>
                  <a:cubicBezTo>
                    <a:pt x="87" y="24"/>
                    <a:pt x="86" y="25"/>
                    <a:pt x="85" y="25"/>
                  </a:cubicBezTo>
                  <a:cubicBezTo>
                    <a:pt x="84" y="25"/>
                    <a:pt x="83" y="25"/>
                    <a:pt x="82" y="25"/>
                  </a:cubicBezTo>
                  <a:cubicBezTo>
                    <a:pt x="82" y="24"/>
                    <a:pt x="81" y="24"/>
                    <a:pt x="80" y="24"/>
                  </a:cubicBezTo>
                  <a:cubicBezTo>
                    <a:pt x="79" y="24"/>
                    <a:pt x="79" y="22"/>
                    <a:pt x="78" y="21"/>
                  </a:cubicBezTo>
                  <a:cubicBezTo>
                    <a:pt x="77" y="20"/>
                    <a:pt x="78" y="19"/>
                    <a:pt x="80" y="19"/>
                  </a:cubicBezTo>
                  <a:cubicBezTo>
                    <a:pt x="81" y="20"/>
                    <a:pt x="81" y="18"/>
                    <a:pt x="80" y="17"/>
                  </a:cubicBezTo>
                  <a:cubicBezTo>
                    <a:pt x="80" y="17"/>
                    <a:pt x="81" y="17"/>
                    <a:pt x="81" y="17"/>
                  </a:cubicBezTo>
                  <a:cubicBezTo>
                    <a:pt x="82" y="17"/>
                    <a:pt x="83" y="17"/>
                    <a:pt x="83" y="16"/>
                  </a:cubicBezTo>
                  <a:cubicBezTo>
                    <a:pt x="84" y="15"/>
                    <a:pt x="86" y="14"/>
                    <a:pt x="88" y="13"/>
                  </a:cubicBezTo>
                  <a:cubicBezTo>
                    <a:pt x="90" y="13"/>
                    <a:pt x="87" y="11"/>
                    <a:pt x="86" y="12"/>
                  </a:cubicBezTo>
                  <a:cubicBezTo>
                    <a:pt x="85" y="12"/>
                    <a:pt x="85" y="11"/>
                    <a:pt x="84" y="9"/>
                  </a:cubicBezTo>
                  <a:cubicBezTo>
                    <a:pt x="83" y="7"/>
                    <a:pt x="84" y="6"/>
                    <a:pt x="83" y="5"/>
                  </a:cubicBezTo>
                  <a:cubicBezTo>
                    <a:pt x="83" y="5"/>
                    <a:pt x="82" y="4"/>
                    <a:pt x="81" y="3"/>
                  </a:cubicBezTo>
                  <a:cubicBezTo>
                    <a:pt x="80" y="2"/>
                    <a:pt x="79" y="0"/>
                    <a:pt x="79" y="0"/>
                  </a:cubicBezTo>
                  <a:cubicBezTo>
                    <a:pt x="79" y="0"/>
                    <a:pt x="80" y="4"/>
                    <a:pt x="79" y="6"/>
                  </a:cubicBezTo>
                  <a:cubicBezTo>
                    <a:pt x="78" y="7"/>
                    <a:pt x="77" y="8"/>
                    <a:pt x="76" y="8"/>
                  </a:cubicBezTo>
                  <a:cubicBezTo>
                    <a:pt x="73" y="9"/>
                    <a:pt x="71" y="11"/>
                    <a:pt x="70" y="13"/>
                  </a:cubicBezTo>
                  <a:cubicBezTo>
                    <a:pt x="69" y="15"/>
                    <a:pt x="67" y="15"/>
                    <a:pt x="64" y="15"/>
                  </a:cubicBezTo>
                  <a:cubicBezTo>
                    <a:pt x="62" y="15"/>
                    <a:pt x="61" y="15"/>
                    <a:pt x="57" y="15"/>
                  </a:cubicBezTo>
                  <a:cubicBezTo>
                    <a:pt x="55" y="15"/>
                    <a:pt x="52" y="15"/>
                    <a:pt x="50" y="14"/>
                  </a:cubicBezTo>
                  <a:cubicBezTo>
                    <a:pt x="49" y="14"/>
                    <a:pt x="46" y="12"/>
                    <a:pt x="46" y="12"/>
                  </a:cubicBezTo>
                  <a:cubicBezTo>
                    <a:pt x="43" y="12"/>
                    <a:pt x="40" y="14"/>
                    <a:pt x="40" y="18"/>
                  </a:cubicBezTo>
                  <a:cubicBezTo>
                    <a:pt x="40" y="23"/>
                    <a:pt x="40" y="26"/>
                    <a:pt x="40" y="29"/>
                  </a:cubicBezTo>
                  <a:cubicBezTo>
                    <a:pt x="40" y="32"/>
                    <a:pt x="40" y="34"/>
                    <a:pt x="38" y="35"/>
                  </a:cubicBezTo>
                  <a:cubicBezTo>
                    <a:pt x="38" y="36"/>
                    <a:pt x="37" y="35"/>
                    <a:pt x="36" y="35"/>
                  </a:cubicBezTo>
                  <a:cubicBezTo>
                    <a:pt x="35" y="36"/>
                    <a:pt x="31" y="34"/>
                    <a:pt x="30" y="35"/>
                  </a:cubicBezTo>
                  <a:cubicBezTo>
                    <a:pt x="28" y="35"/>
                    <a:pt x="28" y="39"/>
                    <a:pt x="27" y="39"/>
                  </a:cubicBezTo>
                  <a:cubicBezTo>
                    <a:pt x="25" y="40"/>
                    <a:pt x="23" y="39"/>
                    <a:pt x="22" y="39"/>
                  </a:cubicBezTo>
                  <a:cubicBezTo>
                    <a:pt x="19" y="41"/>
                    <a:pt x="22" y="46"/>
                    <a:pt x="19" y="50"/>
                  </a:cubicBezTo>
                  <a:cubicBezTo>
                    <a:pt x="15" y="54"/>
                    <a:pt x="12" y="64"/>
                    <a:pt x="9" y="68"/>
                  </a:cubicBezTo>
                  <a:cubicBezTo>
                    <a:pt x="6" y="73"/>
                    <a:pt x="3" y="72"/>
                    <a:pt x="5" y="79"/>
                  </a:cubicBezTo>
                  <a:cubicBezTo>
                    <a:pt x="7" y="86"/>
                    <a:pt x="10" y="88"/>
                    <a:pt x="7" y="95"/>
                  </a:cubicBezTo>
                  <a:cubicBezTo>
                    <a:pt x="4" y="101"/>
                    <a:pt x="5" y="115"/>
                    <a:pt x="5" y="117"/>
                  </a:cubicBezTo>
                  <a:cubicBezTo>
                    <a:pt x="4" y="120"/>
                    <a:pt x="9" y="137"/>
                    <a:pt x="7" y="142"/>
                  </a:cubicBezTo>
                  <a:cubicBezTo>
                    <a:pt x="5" y="147"/>
                    <a:pt x="3" y="155"/>
                    <a:pt x="3" y="162"/>
                  </a:cubicBezTo>
                  <a:cubicBezTo>
                    <a:pt x="3" y="170"/>
                    <a:pt x="0" y="176"/>
                    <a:pt x="9" y="177"/>
                  </a:cubicBezTo>
                  <a:cubicBezTo>
                    <a:pt x="18" y="179"/>
                    <a:pt x="16" y="175"/>
                    <a:pt x="28" y="172"/>
                  </a:cubicBezTo>
                  <a:cubicBezTo>
                    <a:pt x="40" y="169"/>
                    <a:pt x="47" y="166"/>
                    <a:pt x="53" y="163"/>
                  </a:cubicBezTo>
                  <a:cubicBezTo>
                    <a:pt x="59" y="159"/>
                    <a:pt x="69" y="156"/>
                    <a:pt x="72" y="152"/>
                  </a:cubicBezTo>
                  <a:cubicBezTo>
                    <a:pt x="76" y="148"/>
                    <a:pt x="81" y="143"/>
                    <a:pt x="81" y="138"/>
                  </a:cubicBezTo>
                  <a:cubicBezTo>
                    <a:pt x="81" y="132"/>
                    <a:pt x="77" y="123"/>
                    <a:pt x="77" y="12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2" name="任意多边形 1123">
              <a:extLst>
                <a:ext uri="{FF2B5EF4-FFF2-40B4-BE49-F238E27FC236}">
                  <a16:creationId xmlns:a16="http://schemas.microsoft.com/office/drawing/2014/main" id="{183D5C95-A68E-0371-418D-2E860545E711}"/>
                </a:ext>
              </a:extLst>
            </p:cNvPr>
            <p:cNvSpPr/>
            <p:nvPr/>
          </p:nvSpPr>
          <p:spPr bwMode="auto">
            <a:xfrm>
              <a:off x="4650148" y="3459804"/>
              <a:ext cx="780973" cy="754589"/>
            </a:xfrm>
            <a:custGeom>
              <a:avLst/>
              <a:gdLst>
                <a:gd name="T0" fmla="*/ 118 w 142"/>
                <a:gd name="T1" fmla="*/ 134 h 138"/>
                <a:gd name="T2" fmla="*/ 129 w 142"/>
                <a:gd name="T3" fmla="*/ 122 h 138"/>
                <a:gd name="T4" fmla="*/ 128 w 142"/>
                <a:gd name="T5" fmla="*/ 110 h 138"/>
                <a:gd name="T6" fmla="*/ 124 w 142"/>
                <a:gd name="T7" fmla="*/ 105 h 138"/>
                <a:gd name="T8" fmla="*/ 119 w 142"/>
                <a:gd name="T9" fmla="*/ 105 h 138"/>
                <a:gd name="T10" fmla="*/ 111 w 142"/>
                <a:gd name="T11" fmla="*/ 98 h 138"/>
                <a:gd name="T12" fmla="*/ 105 w 142"/>
                <a:gd name="T13" fmla="*/ 91 h 138"/>
                <a:gd name="T14" fmla="*/ 111 w 142"/>
                <a:gd name="T15" fmla="*/ 89 h 138"/>
                <a:gd name="T16" fmla="*/ 117 w 142"/>
                <a:gd name="T17" fmla="*/ 77 h 138"/>
                <a:gd name="T18" fmla="*/ 117 w 142"/>
                <a:gd name="T19" fmla="*/ 68 h 138"/>
                <a:gd name="T20" fmla="*/ 123 w 142"/>
                <a:gd name="T21" fmla="*/ 64 h 138"/>
                <a:gd name="T22" fmla="*/ 129 w 142"/>
                <a:gd name="T23" fmla="*/ 70 h 138"/>
                <a:gd name="T24" fmla="*/ 139 w 142"/>
                <a:gd name="T25" fmla="*/ 66 h 138"/>
                <a:gd name="T26" fmla="*/ 139 w 142"/>
                <a:gd name="T27" fmla="*/ 58 h 138"/>
                <a:gd name="T28" fmla="*/ 134 w 142"/>
                <a:gd name="T29" fmla="*/ 55 h 138"/>
                <a:gd name="T30" fmla="*/ 129 w 142"/>
                <a:gd name="T31" fmla="*/ 47 h 138"/>
                <a:gd name="T32" fmla="*/ 116 w 142"/>
                <a:gd name="T33" fmla="*/ 49 h 138"/>
                <a:gd name="T34" fmla="*/ 111 w 142"/>
                <a:gd name="T35" fmla="*/ 41 h 138"/>
                <a:gd name="T36" fmla="*/ 100 w 142"/>
                <a:gd name="T37" fmla="*/ 37 h 138"/>
                <a:gd name="T38" fmla="*/ 109 w 142"/>
                <a:gd name="T39" fmla="*/ 25 h 138"/>
                <a:gd name="T40" fmla="*/ 116 w 142"/>
                <a:gd name="T41" fmla="*/ 17 h 138"/>
                <a:gd name="T42" fmla="*/ 118 w 142"/>
                <a:gd name="T43" fmla="*/ 12 h 138"/>
                <a:gd name="T44" fmla="*/ 110 w 142"/>
                <a:gd name="T45" fmla="*/ 16 h 138"/>
                <a:gd name="T46" fmla="*/ 112 w 142"/>
                <a:gd name="T47" fmla="*/ 6 h 138"/>
                <a:gd name="T48" fmla="*/ 109 w 142"/>
                <a:gd name="T49" fmla="*/ 7 h 138"/>
                <a:gd name="T50" fmla="*/ 106 w 142"/>
                <a:gd name="T51" fmla="*/ 6 h 138"/>
                <a:gd name="T52" fmla="*/ 94 w 142"/>
                <a:gd name="T53" fmla="*/ 8 h 138"/>
                <a:gd name="T54" fmla="*/ 83 w 142"/>
                <a:gd name="T55" fmla="*/ 5 h 138"/>
                <a:gd name="T56" fmla="*/ 74 w 142"/>
                <a:gd name="T57" fmla="*/ 16 h 138"/>
                <a:gd name="T58" fmla="*/ 62 w 142"/>
                <a:gd name="T59" fmla="*/ 31 h 138"/>
                <a:gd name="T60" fmla="*/ 50 w 142"/>
                <a:gd name="T61" fmla="*/ 34 h 138"/>
                <a:gd name="T62" fmla="*/ 41 w 142"/>
                <a:gd name="T63" fmla="*/ 38 h 138"/>
                <a:gd name="T64" fmla="*/ 28 w 142"/>
                <a:gd name="T65" fmla="*/ 46 h 138"/>
                <a:gd name="T66" fmla="*/ 14 w 142"/>
                <a:gd name="T67" fmla="*/ 52 h 138"/>
                <a:gd name="T68" fmla="*/ 6 w 142"/>
                <a:gd name="T69" fmla="*/ 57 h 138"/>
                <a:gd name="T70" fmla="*/ 9 w 142"/>
                <a:gd name="T71" fmla="*/ 75 h 138"/>
                <a:gd name="T72" fmla="*/ 52 w 142"/>
                <a:gd name="T73" fmla="*/ 115 h 138"/>
                <a:gd name="T74" fmla="*/ 99 w 142"/>
                <a:gd name="T75" fmla="*/ 13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2" h="138">
                  <a:moveTo>
                    <a:pt x="120" y="138"/>
                  </a:moveTo>
                  <a:cubicBezTo>
                    <a:pt x="118" y="136"/>
                    <a:pt x="118" y="136"/>
                    <a:pt x="118" y="134"/>
                  </a:cubicBezTo>
                  <a:cubicBezTo>
                    <a:pt x="118" y="131"/>
                    <a:pt x="122" y="125"/>
                    <a:pt x="125" y="125"/>
                  </a:cubicBezTo>
                  <a:cubicBezTo>
                    <a:pt x="128" y="124"/>
                    <a:pt x="128" y="124"/>
                    <a:pt x="129" y="122"/>
                  </a:cubicBezTo>
                  <a:cubicBezTo>
                    <a:pt x="130" y="121"/>
                    <a:pt x="129" y="116"/>
                    <a:pt x="128" y="112"/>
                  </a:cubicBezTo>
                  <a:cubicBezTo>
                    <a:pt x="128" y="112"/>
                    <a:pt x="128" y="111"/>
                    <a:pt x="128" y="110"/>
                  </a:cubicBezTo>
                  <a:cubicBezTo>
                    <a:pt x="127" y="108"/>
                    <a:pt x="127" y="106"/>
                    <a:pt x="127" y="105"/>
                  </a:cubicBezTo>
                  <a:cubicBezTo>
                    <a:pt x="128" y="100"/>
                    <a:pt x="126" y="103"/>
                    <a:pt x="124" y="105"/>
                  </a:cubicBezTo>
                  <a:cubicBezTo>
                    <a:pt x="123" y="106"/>
                    <a:pt x="124" y="105"/>
                    <a:pt x="122" y="105"/>
                  </a:cubicBezTo>
                  <a:cubicBezTo>
                    <a:pt x="121" y="106"/>
                    <a:pt x="120" y="106"/>
                    <a:pt x="119" y="105"/>
                  </a:cubicBezTo>
                  <a:cubicBezTo>
                    <a:pt x="118" y="104"/>
                    <a:pt x="116" y="105"/>
                    <a:pt x="114" y="104"/>
                  </a:cubicBezTo>
                  <a:cubicBezTo>
                    <a:pt x="112" y="103"/>
                    <a:pt x="111" y="100"/>
                    <a:pt x="111" y="98"/>
                  </a:cubicBezTo>
                  <a:cubicBezTo>
                    <a:pt x="111" y="95"/>
                    <a:pt x="109" y="95"/>
                    <a:pt x="106" y="95"/>
                  </a:cubicBezTo>
                  <a:cubicBezTo>
                    <a:pt x="104" y="94"/>
                    <a:pt x="105" y="93"/>
                    <a:pt x="105" y="91"/>
                  </a:cubicBezTo>
                  <a:cubicBezTo>
                    <a:pt x="104" y="88"/>
                    <a:pt x="106" y="89"/>
                    <a:pt x="106" y="90"/>
                  </a:cubicBezTo>
                  <a:cubicBezTo>
                    <a:pt x="107" y="91"/>
                    <a:pt x="108" y="90"/>
                    <a:pt x="111" y="89"/>
                  </a:cubicBezTo>
                  <a:cubicBezTo>
                    <a:pt x="114" y="88"/>
                    <a:pt x="113" y="83"/>
                    <a:pt x="113" y="82"/>
                  </a:cubicBezTo>
                  <a:cubicBezTo>
                    <a:pt x="113" y="81"/>
                    <a:pt x="112" y="78"/>
                    <a:pt x="117" y="77"/>
                  </a:cubicBezTo>
                  <a:cubicBezTo>
                    <a:pt x="122" y="76"/>
                    <a:pt x="117" y="73"/>
                    <a:pt x="118" y="71"/>
                  </a:cubicBezTo>
                  <a:cubicBezTo>
                    <a:pt x="119" y="70"/>
                    <a:pt x="118" y="69"/>
                    <a:pt x="117" y="68"/>
                  </a:cubicBezTo>
                  <a:cubicBezTo>
                    <a:pt x="117" y="66"/>
                    <a:pt x="119" y="64"/>
                    <a:pt x="121" y="63"/>
                  </a:cubicBezTo>
                  <a:cubicBezTo>
                    <a:pt x="121" y="63"/>
                    <a:pt x="122" y="65"/>
                    <a:pt x="123" y="64"/>
                  </a:cubicBezTo>
                  <a:cubicBezTo>
                    <a:pt x="124" y="62"/>
                    <a:pt x="126" y="64"/>
                    <a:pt x="127" y="65"/>
                  </a:cubicBezTo>
                  <a:cubicBezTo>
                    <a:pt x="127" y="67"/>
                    <a:pt x="128" y="67"/>
                    <a:pt x="129" y="70"/>
                  </a:cubicBezTo>
                  <a:cubicBezTo>
                    <a:pt x="131" y="72"/>
                    <a:pt x="132" y="72"/>
                    <a:pt x="132" y="71"/>
                  </a:cubicBezTo>
                  <a:cubicBezTo>
                    <a:pt x="133" y="70"/>
                    <a:pt x="136" y="69"/>
                    <a:pt x="139" y="66"/>
                  </a:cubicBezTo>
                  <a:cubicBezTo>
                    <a:pt x="142" y="64"/>
                    <a:pt x="141" y="64"/>
                    <a:pt x="140" y="63"/>
                  </a:cubicBezTo>
                  <a:cubicBezTo>
                    <a:pt x="139" y="61"/>
                    <a:pt x="139" y="61"/>
                    <a:pt x="139" y="58"/>
                  </a:cubicBezTo>
                  <a:cubicBezTo>
                    <a:pt x="139" y="56"/>
                    <a:pt x="139" y="56"/>
                    <a:pt x="137" y="56"/>
                  </a:cubicBezTo>
                  <a:cubicBezTo>
                    <a:pt x="136" y="56"/>
                    <a:pt x="136" y="56"/>
                    <a:pt x="134" y="55"/>
                  </a:cubicBezTo>
                  <a:cubicBezTo>
                    <a:pt x="132" y="54"/>
                    <a:pt x="131" y="52"/>
                    <a:pt x="130" y="51"/>
                  </a:cubicBezTo>
                  <a:cubicBezTo>
                    <a:pt x="129" y="51"/>
                    <a:pt x="129" y="47"/>
                    <a:pt x="129" y="47"/>
                  </a:cubicBezTo>
                  <a:cubicBezTo>
                    <a:pt x="129" y="47"/>
                    <a:pt x="123" y="48"/>
                    <a:pt x="121" y="48"/>
                  </a:cubicBezTo>
                  <a:cubicBezTo>
                    <a:pt x="119" y="48"/>
                    <a:pt x="119" y="52"/>
                    <a:pt x="116" y="49"/>
                  </a:cubicBezTo>
                  <a:cubicBezTo>
                    <a:pt x="116" y="48"/>
                    <a:pt x="115" y="45"/>
                    <a:pt x="114" y="44"/>
                  </a:cubicBezTo>
                  <a:cubicBezTo>
                    <a:pt x="113" y="42"/>
                    <a:pt x="113" y="43"/>
                    <a:pt x="111" y="41"/>
                  </a:cubicBezTo>
                  <a:cubicBezTo>
                    <a:pt x="110" y="41"/>
                    <a:pt x="108" y="39"/>
                    <a:pt x="107" y="39"/>
                  </a:cubicBezTo>
                  <a:cubicBezTo>
                    <a:pt x="104" y="38"/>
                    <a:pt x="100" y="39"/>
                    <a:pt x="100" y="37"/>
                  </a:cubicBezTo>
                  <a:cubicBezTo>
                    <a:pt x="101" y="34"/>
                    <a:pt x="104" y="29"/>
                    <a:pt x="105" y="27"/>
                  </a:cubicBezTo>
                  <a:cubicBezTo>
                    <a:pt x="106" y="26"/>
                    <a:pt x="108" y="26"/>
                    <a:pt x="109" y="25"/>
                  </a:cubicBezTo>
                  <a:cubicBezTo>
                    <a:pt x="110" y="24"/>
                    <a:pt x="110" y="23"/>
                    <a:pt x="111" y="22"/>
                  </a:cubicBezTo>
                  <a:cubicBezTo>
                    <a:pt x="114" y="19"/>
                    <a:pt x="113" y="19"/>
                    <a:pt x="116" y="17"/>
                  </a:cubicBezTo>
                  <a:cubicBezTo>
                    <a:pt x="119" y="14"/>
                    <a:pt x="127" y="7"/>
                    <a:pt x="124" y="7"/>
                  </a:cubicBezTo>
                  <a:cubicBezTo>
                    <a:pt x="120" y="8"/>
                    <a:pt x="120" y="10"/>
                    <a:pt x="118" y="12"/>
                  </a:cubicBezTo>
                  <a:cubicBezTo>
                    <a:pt x="117" y="13"/>
                    <a:pt x="115" y="13"/>
                    <a:pt x="114" y="15"/>
                  </a:cubicBezTo>
                  <a:cubicBezTo>
                    <a:pt x="111" y="17"/>
                    <a:pt x="110" y="19"/>
                    <a:pt x="110" y="16"/>
                  </a:cubicBezTo>
                  <a:cubicBezTo>
                    <a:pt x="110" y="12"/>
                    <a:pt x="112" y="10"/>
                    <a:pt x="112" y="8"/>
                  </a:cubicBezTo>
                  <a:cubicBezTo>
                    <a:pt x="111" y="8"/>
                    <a:pt x="113" y="6"/>
                    <a:pt x="112" y="6"/>
                  </a:cubicBezTo>
                  <a:cubicBezTo>
                    <a:pt x="112" y="6"/>
                    <a:pt x="111" y="6"/>
                    <a:pt x="111" y="7"/>
                  </a:cubicBezTo>
                  <a:cubicBezTo>
                    <a:pt x="110" y="7"/>
                    <a:pt x="109" y="7"/>
                    <a:pt x="109" y="7"/>
                  </a:cubicBezTo>
                  <a:cubicBezTo>
                    <a:pt x="108" y="7"/>
                    <a:pt x="108" y="6"/>
                    <a:pt x="107" y="5"/>
                  </a:cubicBezTo>
                  <a:cubicBezTo>
                    <a:pt x="107" y="5"/>
                    <a:pt x="106" y="6"/>
                    <a:pt x="106" y="6"/>
                  </a:cubicBezTo>
                  <a:cubicBezTo>
                    <a:pt x="104" y="8"/>
                    <a:pt x="104" y="8"/>
                    <a:pt x="102" y="8"/>
                  </a:cubicBezTo>
                  <a:cubicBezTo>
                    <a:pt x="101" y="8"/>
                    <a:pt x="100" y="8"/>
                    <a:pt x="94" y="8"/>
                  </a:cubicBezTo>
                  <a:cubicBezTo>
                    <a:pt x="93" y="8"/>
                    <a:pt x="92" y="7"/>
                    <a:pt x="91" y="6"/>
                  </a:cubicBezTo>
                  <a:cubicBezTo>
                    <a:pt x="87" y="6"/>
                    <a:pt x="84" y="5"/>
                    <a:pt x="83" y="5"/>
                  </a:cubicBezTo>
                  <a:cubicBezTo>
                    <a:pt x="81" y="4"/>
                    <a:pt x="76" y="0"/>
                    <a:pt x="76" y="4"/>
                  </a:cubicBezTo>
                  <a:cubicBezTo>
                    <a:pt x="76" y="7"/>
                    <a:pt x="75" y="12"/>
                    <a:pt x="74" y="16"/>
                  </a:cubicBezTo>
                  <a:cubicBezTo>
                    <a:pt x="73" y="20"/>
                    <a:pt x="73" y="24"/>
                    <a:pt x="69" y="27"/>
                  </a:cubicBezTo>
                  <a:cubicBezTo>
                    <a:pt x="67" y="28"/>
                    <a:pt x="64" y="29"/>
                    <a:pt x="62" y="31"/>
                  </a:cubicBezTo>
                  <a:cubicBezTo>
                    <a:pt x="61" y="32"/>
                    <a:pt x="59" y="34"/>
                    <a:pt x="58" y="34"/>
                  </a:cubicBezTo>
                  <a:cubicBezTo>
                    <a:pt x="56" y="34"/>
                    <a:pt x="53" y="34"/>
                    <a:pt x="50" y="34"/>
                  </a:cubicBezTo>
                  <a:cubicBezTo>
                    <a:pt x="46" y="34"/>
                    <a:pt x="42" y="34"/>
                    <a:pt x="42" y="35"/>
                  </a:cubicBezTo>
                  <a:cubicBezTo>
                    <a:pt x="41" y="36"/>
                    <a:pt x="43" y="38"/>
                    <a:pt x="41" y="38"/>
                  </a:cubicBezTo>
                  <a:cubicBezTo>
                    <a:pt x="40" y="39"/>
                    <a:pt x="37" y="39"/>
                    <a:pt x="36" y="39"/>
                  </a:cubicBezTo>
                  <a:cubicBezTo>
                    <a:pt x="34" y="41"/>
                    <a:pt x="31" y="46"/>
                    <a:pt x="28" y="46"/>
                  </a:cubicBezTo>
                  <a:cubicBezTo>
                    <a:pt x="25" y="47"/>
                    <a:pt x="20" y="48"/>
                    <a:pt x="16" y="50"/>
                  </a:cubicBezTo>
                  <a:cubicBezTo>
                    <a:pt x="16" y="51"/>
                    <a:pt x="15" y="51"/>
                    <a:pt x="14" y="52"/>
                  </a:cubicBezTo>
                  <a:cubicBezTo>
                    <a:pt x="13" y="52"/>
                    <a:pt x="8" y="51"/>
                    <a:pt x="7" y="52"/>
                  </a:cubicBezTo>
                  <a:cubicBezTo>
                    <a:pt x="5" y="53"/>
                    <a:pt x="8" y="56"/>
                    <a:pt x="6" y="57"/>
                  </a:cubicBezTo>
                  <a:cubicBezTo>
                    <a:pt x="5" y="57"/>
                    <a:pt x="4" y="58"/>
                    <a:pt x="3" y="59"/>
                  </a:cubicBezTo>
                  <a:cubicBezTo>
                    <a:pt x="0" y="62"/>
                    <a:pt x="7" y="65"/>
                    <a:pt x="9" y="75"/>
                  </a:cubicBezTo>
                  <a:cubicBezTo>
                    <a:pt x="10" y="85"/>
                    <a:pt x="21" y="96"/>
                    <a:pt x="24" y="102"/>
                  </a:cubicBezTo>
                  <a:cubicBezTo>
                    <a:pt x="27" y="108"/>
                    <a:pt x="44" y="112"/>
                    <a:pt x="52" y="115"/>
                  </a:cubicBezTo>
                  <a:cubicBezTo>
                    <a:pt x="61" y="118"/>
                    <a:pt x="76" y="122"/>
                    <a:pt x="78" y="124"/>
                  </a:cubicBezTo>
                  <a:cubicBezTo>
                    <a:pt x="79" y="127"/>
                    <a:pt x="93" y="130"/>
                    <a:pt x="99" y="134"/>
                  </a:cubicBezTo>
                  <a:cubicBezTo>
                    <a:pt x="105" y="138"/>
                    <a:pt x="120" y="138"/>
                    <a:pt x="120" y="13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3" name="任意多边形 1124">
              <a:extLst>
                <a:ext uri="{FF2B5EF4-FFF2-40B4-BE49-F238E27FC236}">
                  <a16:creationId xmlns:a16="http://schemas.microsoft.com/office/drawing/2014/main" id="{4A494DF0-9B80-AEC2-CB80-5ED5881F1C31}"/>
                </a:ext>
              </a:extLst>
            </p:cNvPr>
            <p:cNvSpPr/>
            <p:nvPr/>
          </p:nvSpPr>
          <p:spPr bwMode="auto">
            <a:xfrm>
              <a:off x="4404776" y="3924166"/>
              <a:ext cx="997324" cy="656966"/>
            </a:xfrm>
            <a:custGeom>
              <a:avLst/>
              <a:gdLst>
                <a:gd name="T0" fmla="*/ 65 w 182"/>
                <a:gd name="T1" fmla="*/ 4 h 120"/>
                <a:gd name="T2" fmla="*/ 66 w 182"/>
                <a:gd name="T3" fmla="*/ 6 h 120"/>
                <a:gd name="T4" fmla="*/ 69 w 182"/>
                <a:gd name="T5" fmla="*/ 10 h 120"/>
                <a:gd name="T6" fmla="*/ 71 w 182"/>
                <a:gd name="T7" fmla="*/ 14 h 120"/>
                <a:gd name="T8" fmla="*/ 76 w 182"/>
                <a:gd name="T9" fmla="*/ 17 h 120"/>
                <a:gd name="T10" fmla="*/ 77 w 182"/>
                <a:gd name="T11" fmla="*/ 20 h 120"/>
                <a:gd name="T12" fmla="*/ 79 w 182"/>
                <a:gd name="T13" fmla="*/ 21 h 120"/>
                <a:gd name="T14" fmla="*/ 83 w 182"/>
                <a:gd name="T15" fmla="*/ 23 h 120"/>
                <a:gd name="T16" fmla="*/ 90 w 182"/>
                <a:gd name="T17" fmla="*/ 27 h 120"/>
                <a:gd name="T18" fmla="*/ 98 w 182"/>
                <a:gd name="T19" fmla="*/ 27 h 120"/>
                <a:gd name="T20" fmla="*/ 105 w 182"/>
                <a:gd name="T21" fmla="*/ 27 h 120"/>
                <a:gd name="T22" fmla="*/ 109 w 182"/>
                <a:gd name="T23" fmla="*/ 26 h 120"/>
                <a:gd name="T24" fmla="*/ 112 w 182"/>
                <a:gd name="T25" fmla="*/ 26 h 120"/>
                <a:gd name="T26" fmla="*/ 116 w 182"/>
                <a:gd name="T27" fmla="*/ 27 h 120"/>
                <a:gd name="T28" fmla="*/ 120 w 182"/>
                <a:gd name="T29" fmla="*/ 28 h 120"/>
                <a:gd name="T30" fmla="*/ 121 w 182"/>
                <a:gd name="T31" fmla="*/ 27 h 120"/>
                <a:gd name="T32" fmla="*/ 123 w 182"/>
                <a:gd name="T33" fmla="*/ 26 h 120"/>
                <a:gd name="T34" fmla="*/ 125 w 182"/>
                <a:gd name="T35" fmla="*/ 25 h 120"/>
                <a:gd name="T36" fmla="*/ 126 w 182"/>
                <a:gd name="T37" fmla="*/ 31 h 120"/>
                <a:gd name="T38" fmla="*/ 127 w 182"/>
                <a:gd name="T39" fmla="*/ 37 h 120"/>
                <a:gd name="T40" fmla="*/ 137 w 182"/>
                <a:gd name="T41" fmla="*/ 42 h 120"/>
                <a:gd name="T42" fmla="*/ 145 w 182"/>
                <a:gd name="T43" fmla="*/ 44 h 120"/>
                <a:gd name="T44" fmla="*/ 154 w 182"/>
                <a:gd name="T45" fmla="*/ 47 h 120"/>
                <a:gd name="T46" fmla="*/ 167 w 182"/>
                <a:gd name="T47" fmla="*/ 55 h 120"/>
                <a:gd name="T48" fmla="*/ 176 w 182"/>
                <a:gd name="T49" fmla="*/ 59 h 120"/>
                <a:gd name="T50" fmla="*/ 178 w 182"/>
                <a:gd name="T51" fmla="*/ 60 h 120"/>
                <a:gd name="T52" fmla="*/ 175 w 182"/>
                <a:gd name="T53" fmla="*/ 63 h 120"/>
                <a:gd name="T54" fmla="*/ 173 w 182"/>
                <a:gd name="T55" fmla="*/ 69 h 120"/>
                <a:gd name="T56" fmla="*/ 179 w 182"/>
                <a:gd name="T57" fmla="*/ 83 h 120"/>
                <a:gd name="T58" fmla="*/ 181 w 182"/>
                <a:gd name="T59" fmla="*/ 92 h 120"/>
                <a:gd name="T60" fmla="*/ 174 w 182"/>
                <a:gd name="T61" fmla="*/ 92 h 120"/>
                <a:gd name="T62" fmla="*/ 169 w 182"/>
                <a:gd name="T63" fmla="*/ 91 h 120"/>
                <a:gd name="T64" fmla="*/ 166 w 182"/>
                <a:gd name="T65" fmla="*/ 96 h 120"/>
                <a:gd name="T66" fmla="*/ 161 w 182"/>
                <a:gd name="T67" fmla="*/ 98 h 120"/>
                <a:gd name="T68" fmla="*/ 160 w 182"/>
                <a:gd name="T69" fmla="*/ 101 h 120"/>
                <a:gd name="T70" fmla="*/ 156 w 182"/>
                <a:gd name="T71" fmla="*/ 100 h 120"/>
                <a:gd name="T72" fmla="*/ 155 w 182"/>
                <a:gd name="T73" fmla="*/ 103 h 120"/>
                <a:gd name="T74" fmla="*/ 146 w 182"/>
                <a:gd name="T75" fmla="*/ 107 h 120"/>
                <a:gd name="T76" fmla="*/ 142 w 182"/>
                <a:gd name="T77" fmla="*/ 107 h 120"/>
                <a:gd name="T78" fmla="*/ 138 w 182"/>
                <a:gd name="T79" fmla="*/ 110 h 120"/>
                <a:gd name="T80" fmla="*/ 129 w 182"/>
                <a:gd name="T81" fmla="*/ 118 h 120"/>
                <a:gd name="T82" fmla="*/ 114 w 182"/>
                <a:gd name="T83" fmla="*/ 114 h 120"/>
                <a:gd name="T84" fmla="*/ 103 w 182"/>
                <a:gd name="T85" fmla="*/ 107 h 120"/>
                <a:gd name="T86" fmla="*/ 88 w 182"/>
                <a:gd name="T87" fmla="*/ 105 h 120"/>
                <a:gd name="T88" fmla="*/ 61 w 182"/>
                <a:gd name="T89" fmla="*/ 103 h 120"/>
                <a:gd name="T90" fmla="*/ 47 w 182"/>
                <a:gd name="T91" fmla="*/ 107 h 120"/>
                <a:gd name="T92" fmla="*/ 31 w 182"/>
                <a:gd name="T93" fmla="*/ 111 h 120"/>
                <a:gd name="T94" fmla="*/ 25 w 182"/>
                <a:gd name="T95" fmla="*/ 115 h 120"/>
                <a:gd name="T96" fmla="*/ 14 w 182"/>
                <a:gd name="T97" fmla="*/ 113 h 120"/>
                <a:gd name="T98" fmla="*/ 7 w 182"/>
                <a:gd name="T99" fmla="*/ 101 h 120"/>
                <a:gd name="T100" fmla="*/ 3 w 182"/>
                <a:gd name="T101" fmla="*/ 91 h 120"/>
                <a:gd name="T102" fmla="*/ 8 w 182"/>
                <a:gd name="T103" fmla="*/ 75 h 120"/>
                <a:gd name="T104" fmla="*/ 29 w 182"/>
                <a:gd name="T105" fmla="*/ 66 h 120"/>
                <a:gd name="T106" fmla="*/ 34 w 182"/>
                <a:gd name="T107" fmla="*/ 55 h 120"/>
                <a:gd name="T108" fmla="*/ 28 w 182"/>
                <a:gd name="T109" fmla="*/ 37 h 120"/>
                <a:gd name="T110" fmla="*/ 29 w 182"/>
                <a:gd name="T111" fmla="*/ 20 h 120"/>
                <a:gd name="T112" fmla="*/ 29 w 182"/>
                <a:gd name="T113" fmla="*/ 9 h 120"/>
                <a:gd name="T114" fmla="*/ 31 w 182"/>
                <a:gd name="T115" fmla="*/ 2 h 120"/>
                <a:gd name="T116" fmla="*/ 50 w 182"/>
                <a:gd name="T117" fmla="*/ 0 h 120"/>
                <a:gd name="T118" fmla="*/ 65 w 182"/>
                <a:gd name="T119" fmla="*/ 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2" h="120">
                  <a:moveTo>
                    <a:pt x="65" y="4"/>
                  </a:moveTo>
                  <a:cubicBezTo>
                    <a:pt x="65" y="4"/>
                    <a:pt x="65" y="6"/>
                    <a:pt x="66" y="6"/>
                  </a:cubicBezTo>
                  <a:cubicBezTo>
                    <a:pt x="67" y="7"/>
                    <a:pt x="68" y="8"/>
                    <a:pt x="69" y="10"/>
                  </a:cubicBezTo>
                  <a:cubicBezTo>
                    <a:pt x="70" y="11"/>
                    <a:pt x="70" y="13"/>
                    <a:pt x="71" y="14"/>
                  </a:cubicBezTo>
                  <a:cubicBezTo>
                    <a:pt x="73" y="16"/>
                    <a:pt x="75" y="15"/>
                    <a:pt x="76" y="17"/>
                  </a:cubicBezTo>
                  <a:cubicBezTo>
                    <a:pt x="76" y="17"/>
                    <a:pt x="76" y="19"/>
                    <a:pt x="77" y="20"/>
                  </a:cubicBezTo>
                  <a:cubicBezTo>
                    <a:pt x="77" y="21"/>
                    <a:pt x="78" y="21"/>
                    <a:pt x="79" y="21"/>
                  </a:cubicBezTo>
                  <a:cubicBezTo>
                    <a:pt x="80" y="21"/>
                    <a:pt x="80" y="21"/>
                    <a:pt x="83" y="23"/>
                  </a:cubicBezTo>
                  <a:cubicBezTo>
                    <a:pt x="86" y="25"/>
                    <a:pt x="87" y="26"/>
                    <a:pt x="90" y="27"/>
                  </a:cubicBezTo>
                  <a:cubicBezTo>
                    <a:pt x="93" y="29"/>
                    <a:pt x="94" y="28"/>
                    <a:pt x="98" y="27"/>
                  </a:cubicBezTo>
                  <a:cubicBezTo>
                    <a:pt x="101" y="27"/>
                    <a:pt x="103" y="27"/>
                    <a:pt x="105" y="27"/>
                  </a:cubicBezTo>
                  <a:cubicBezTo>
                    <a:pt x="107" y="28"/>
                    <a:pt x="107" y="27"/>
                    <a:pt x="109" y="26"/>
                  </a:cubicBezTo>
                  <a:cubicBezTo>
                    <a:pt x="110" y="26"/>
                    <a:pt x="111" y="25"/>
                    <a:pt x="112" y="26"/>
                  </a:cubicBezTo>
                  <a:cubicBezTo>
                    <a:pt x="113" y="26"/>
                    <a:pt x="114" y="25"/>
                    <a:pt x="116" y="27"/>
                  </a:cubicBezTo>
                  <a:cubicBezTo>
                    <a:pt x="118" y="29"/>
                    <a:pt x="118" y="29"/>
                    <a:pt x="120" y="28"/>
                  </a:cubicBezTo>
                  <a:cubicBezTo>
                    <a:pt x="121" y="28"/>
                    <a:pt x="121" y="27"/>
                    <a:pt x="121" y="27"/>
                  </a:cubicBezTo>
                  <a:cubicBezTo>
                    <a:pt x="121" y="27"/>
                    <a:pt x="122" y="27"/>
                    <a:pt x="123" y="26"/>
                  </a:cubicBezTo>
                  <a:cubicBezTo>
                    <a:pt x="123" y="26"/>
                    <a:pt x="124" y="24"/>
                    <a:pt x="125" y="25"/>
                  </a:cubicBezTo>
                  <a:cubicBezTo>
                    <a:pt x="125" y="25"/>
                    <a:pt x="126" y="30"/>
                    <a:pt x="126" y="31"/>
                  </a:cubicBezTo>
                  <a:cubicBezTo>
                    <a:pt x="126" y="33"/>
                    <a:pt x="126" y="35"/>
                    <a:pt x="127" y="37"/>
                  </a:cubicBezTo>
                  <a:cubicBezTo>
                    <a:pt x="128" y="39"/>
                    <a:pt x="134" y="41"/>
                    <a:pt x="137" y="42"/>
                  </a:cubicBezTo>
                  <a:cubicBezTo>
                    <a:pt x="140" y="42"/>
                    <a:pt x="141" y="41"/>
                    <a:pt x="145" y="44"/>
                  </a:cubicBezTo>
                  <a:cubicBezTo>
                    <a:pt x="148" y="47"/>
                    <a:pt x="151" y="48"/>
                    <a:pt x="154" y="47"/>
                  </a:cubicBezTo>
                  <a:cubicBezTo>
                    <a:pt x="158" y="47"/>
                    <a:pt x="164" y="53"/>
                    <a:pt x="167" y="55"/>
                  </a:cubicBezTo>
                  <a:cubicBezTo>
                    <a:pt x="169" y="56"/>
                    <a:pt x="175" y="56"/>
                    <a:pt x="176" y="59"/>
                  </a:cubicBezTo>
                  <a:cubicBezTo>
                    <a:pt x="176" y="59"/>
                    <a:pt x="178" y="60"/>
                    <a:pt x="178" y="60"/>
                  </a:cubicBezTo>
                  <a:cubicBezTo>
                    <a:pt x="178" y="61"/>
                    <a:pt x="176" y="62"/>
                    <a:pt x="175" y="63"/>
                  </a:cubicBezTo>
                  <a:cubicBezTo>
                    <a:pt x="174" y="65"/>
                    <a:pt x="173" y="66"/>
                    <a:pt x="173" y="69"/>
                  </a:cubicBezTo>
                  <a:cubicBezTo>
                    <a:pt x="174" y="73"/>
                    <a:pt x="177" y="80"/>
                    <a:pt x="179" y="83"/>
                  </a:cubicBezTo>
                  <a:cubicBezTo>
                    <a:pt x="180" y="86"/>
                    <a:pt x="182" y="89"/>
                    <a:pt x="181" y="92"/>
                  </a:cubicBezTo>
                  <a:cubicBezTo>
                    <a:pt x="179" y="94"/>
                    <a:pt x="174" y="92"/>
                    <a:pt x="174" y="92"/>
                  </a:cubicBezTo>
                  <a:cubicBezTo>
                    <a:pt x="174" y="92"/>
                    <a:pt x="171" y="91"/>
                    <a:pt x="169" y="91"/>
                  </a:cubicBezTo>
                  <a:cubicBezTo>
                    <a:pt x="168" y="92"/>
                    <a:pt x="168" y="94"/>
                    <a:pt x="166" y="96"/>
                  </a:cubicBezTo>
                  <a:cubicBezTo>
                    <a:pt x="164" y="97"/>
                    <a:pt x="162" y="96"/>
                    <a:pt x="161" y="98"/>
                  </a:cubicBezTo>
                  <a:cubicBezTo>
                    <a:pt x="161" y="99"/>
                    <a:pt x="160" y="100"/>
                    <a:pt x="160" y="101"/>
                  </a:cubicBezTo>
                  <a:cubicBezTo>
                    <a:pt x="159" y="101"/>
                    <a:pt x="158" y="100"/>
                    <a:pt x="156" y="100"/>
                  </a:cubicBezTo>
                  <a:cubicBezTo>
                    <a:pt x="155" y="101"/>
                    <a:pt x="155" y="102"/>
                    <a:pt x="155" y="103"/>
                  </a:cubicBezTo>
                  <a:cubicBezTo>
                    <a:pt x="152" y="104"/>
                    <a:pt x="150" y="105"/>
                    <a:pt x="146" y="107"/>
                  </a:cubicBezTo>
                  <a:cubicBezTo>
                    <a:pt x="145" y="108"/>
                    <a:pt x="142" y="107"/>
                    <a:pt x="142" y="107"/>
                  </a:cubicBezTo>
                  <a:cubicBezTo>
                    <a:pt x="139" y="108"/>
                    <a:pt x="139" y="109"/>
                    <a:pt x="138" y="110"/>
                  </a:cubicBezTo>
                  <a:cubicBezTo>
                    <a:pt x="135" y="111"/>
                    <a:pt x="132" y="117"/>
                    <a:pt x="129" y="118"/>
                  </a:cubicBezTo>
                  <a:cubicBezTo>
                    <a:pt x="127" y="120"/>
                    <a:pt x="121" y="117"/>
                    <a:pt x="114" y="114"/>
                  </a:cubicBezTo>
                  <a:cubicBezTo>
                    <a:pt x="107" y="110"/>
                    <a:pt x="109" y="107"/>
                    <a:pt x="103" y="107"/>
                  </a:cubicBezTo>
                  <a:cubicBezTo>
                    <a:pt x="97" y="106"/>
                    <a:pt x="97" y="105"/>
                    <a:pt x="88" y="105"/>
                  </a:cubicBezTo>
                  <a:cubicBezTo>
                    <a:pt x="80" y="106"/>
                    <a:pt x="65" y="101"/>
                    <a:pt x="61" y="103"/>
                  </a:cubicBezTo>
                  <a:cubicBezTo>
                    <a:pt x="58" y="105"/>
                    <a:pt x="57" y="104"/>
                    <a:pt x="47" y="107"/>
                  </a:cubicBezTo>
                  <a:cubicBezTo>
                    <a:pt x="37" y="110"/>
                    <a:pt x="40" y="108"/>
                    <a:pt x="31" y="111"/>
                  </a:cubicBezTo>
                  <a:cubicBezTo>
                    <a:pt x="29" y="112"/>
                    <a:pt x="27" y="115"/>
                    <a:pt x="25" y="115"/>
                  </a:cubicBezTo>
                  <a:cubicBezTo>
                    <a:pt x="21" y="117"/>
                    <a:pt x="17" y="117"/>
                    <a:pt x="14" y="113"/>
                  </a:cubicBezTo>
                  <a:cubicBezTo>
                    <a:pt x="10" y="109"/>
                    <a:pt x="11" y="107"/>
                    <a:pt x="7" y="101"/>
                  </a:cubicBezTo>
                  <a:cubicBezTo>
                    <a:pt x="3" y="95"/>
                    <a:pt x="2" y="99"/>
                    <a:pt x="3" y="91"/>
                  </a:cubicBezTo>
                  <a:cubicBezTo>
                    <a:pt x="4" y="83"/>
                    <a:pt x="0" y="79"/>
                    <a:pt x="8" y="75"/>
                  </a:cubicBezTo>
                  <a:cubicBezTo>
                    <a:pt x="15" y="72"/>
                    <a:pt x="25" y="72"/>
                    <a:pt x="29" y="66"/>
                  </a:cubicBezTo>
                  <a:cubicBezTo>
                    <a:pt x="32" y="61"/>
                    <a:pt x="36" y="60"/>
                    <a:pt x="34" y="55"/>
                  </a:cubicBezTo>
                  <a:cubicBezTo>
                    <a:pt x="32" y="49"/>
                    <a:pt x="29" y="43"/>
                    <a:pt x="28" y="37"/>
                  </a:cubicBezTo>
                  <a:cubicBezTo>
                    <a:pt x="27" y="32"/>
                    <a:pt x="26" y="24"/>
                    <a:pt x="29" y="20"/>
                  </a:cubicBezTo>
                  <a:cubicBezTo>
                    <a:pt x="31" y="16"/>
                    <a:pt x="29" y="13"/>
                    <a:pt x="29" y="9"/>
                  </a:cubicBezTo>
                  <a:cubicBezTo>
                    <a:pt x="30" y="5"/>
                    <a:pt x="22" y="2"/>
                    <a:pt x="31" y="2"/>
                  </a:cubicBezTo>
                  <a:cubicBezTo>
                    <a:pt x="39" y="1"/>
                    <a:pt x="43" y="0"/>
                    <a:pt x="50" y="0"/>
                  </a:cubicBezTo>
                  <a:cubicBezTo>
                    <a:pt x="56" y="0"/>
                    <a:pt x="65" y="4"/>
                    <a:pt x="65" y="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4" name="任意多边形 1125">
              <a:extLst>
                <a:ext uri="{FF2B5EF4-FFF2-40B4-BE49-F238E27FC236}">
                  <a16:creationId xmlns:a16="http://schemas.microsoft.com/office/drawing/2014/main" id="{A5B507CC-D399-2865-E608-EFAAD64463C1}"/>
                </a:ext>
              </a:extLst>
            </p:cNvPr>
            <p:cNvSpPr/>
            <p:nvPr/>
          </p:nvSpPr>
          <p:spPr bwMode="auto">
            <a:xfrm>
              <a:off x="4446991" y="4406998"/>
              <a:ext cx="751949" cy="809996"/>
            </a:xfrm>
            <a:custGeom>
              <a:avLst/>
              <a:gdLst>
                <a:gd name="T0" fmla="*/ 129 w 137"/>
                <a:gd name="T1" fmla="*/ 117 h 148"/>
                <a:gd name="T2" fmla="*/ 135 w 137"/>
                <a:gd name="T3" fmla="*/ 104 h 148"/>
                <a:gd name="T4" fmla="*/ 131 w 137"/>
                <a:gd name="T5" fmla="*/ 96 h 148"/>
                <a:gd name="T6" fmla="*/ 126 w 137"/>
                <a:gd name="T7" fmla="*/ 86 h 148"/>
                <a:gd name="T8" fmla="*/ 126 w 137"/>
                <a:gd name="T9" fmla="*/ 74 h 148"/>
                <a:gd name="T10" fmla="*/ 120 w 137"/>
                <a:gd name="T11" fmla="*/ 70 h 148"/>
                <a:gd name="T12" fmla="*/ 122 w 137"/>
                <a:gd name="T13" fmla="*/ 57 h 148"/>
                <a:gd name="T14" fmla="*/ 128 w 137"/>
                <a:gd name="T15" fmla="*/ 50 h 148"/>
                <a:gd name="T16" fmla="*/ 131 w 137"/>
                <a:gd name="T17" fmla="*/ 40 h 148"/>
                <a:gd name="T18" fmla="*/ 128 w 137"/>
                <a:gd name="T19" fmla="*/ 31 h 148"/>
                <a:gd name="T20" fmla="*/ 118 w 137"/>
                <a:gd name="T21" fmla="*/ 20 h 148"/>
                <a:gd name="T22" fmla="*/ 115 w 137"/>
                <a:gd name="T23" fmla="*/ 6 h 148"/>
                <a:gd name="T24" fmla="*/ 105 w 137"/>
                <a:gd name="T25" fmla="*/ 16 h 148"/>
                <a:gd name="T26" fmla="*/ 101 w 137"/>
                <a:gd name="T27" fmla="*/ 8 h 148"/>
                <a:gd name="T28" fmla="*/ 92 w 137"/>
                <a:gd name="T29" fmla="*/ 13 h 148"/>
                <a:gd name="T30" fmla="*/ 74 w 137"/>
                <a:gd name="T31" fmla="*/ 5 h 148"/>
                <a:gd name="T32" fmla="*/ 53 w 137"/>
                <a:gd name="T33" fmla="*/ 1 h 148"/>
                <a:gd name="T34" fmla="*/ 46 w 137"/>
                <a:gd name="T35" fmla="*/ 11 h 148"/>
                <a:gd name="T36" fmla="*/ 35 w 137"/>
                <a:gd name="T37" fmla="*/ 9 h 148"/>
                <a:gd name="T38" fmla="*/ 19 w 137"/>
                <a:gd name="T39" fmla="*/ 24 h 148"/>
                <a:gd name="T40" fmla="*/ 14 w 137"/>
                <a:gd name="T41" fmla="*/ 34 h 148"/>
                <a:gd name="T42" fmla="*/ 13 w 137"/>
                <a:gd name="T43" fmla="*/ 68 h 148"/>
                <a:gd name="T44" fmla="*/ 17 w 137"/>
                <a:gd name="T45" fmla="*/ 95 h 148"/>
                <a:gd name="T46" fmla="*/ 48 w 137"/>
                <a:gd name="T47" fmla="*/ 113 h 148"/>
                <a:gd name="T48" fmla="*/ 57 w 137"/>
                <a:gd name="T49" fmla="*/ 132 h 148"/>
                <a:gd name="T50" fmla="*/ 72 w 137"/>
                <a:gd name="T51" fmla="*/ 147 h 148"/>
                <a:gd name="T52" fmla="*/ 85 w 137"/>
                <a:gd name="T53" fmla="*/ 142 h 148"/>
                <a:gd name="T54" fmla="*/ 92 w 137"/>
                <a:gd name="T55" fmla="*/ 132 h 148"/>
                <a:gd name="T56" fmla="*/ 107 w 137"/>
                <a:gd name="T57" fmla="*/ 136 h 148"/>
                <a:gd name="T58" fmla="*/ 106 w 137"/>
                <a:gd name="T59" fmla="*/ 127 h 148"/>
                <a:gd name="T60" fmla="*/ 115 w 137"/>
                <a:gd name="T61" fmla="*/ 124 h 148"/>
                <a:gd name="T62" fmla="*/ 127 w 137"/>
                <a:gd name="T63" fmla="*/ 12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7" h="148">
                  <a:moveTo>
                    <a:pt x="130" y="122"/>
                  </a:moveTo>
                  <a:cubicBezTo>
                    <a:pt x="130" y="120"/>
                    <a:pt x="130" y="118"/>
                    <a:pt x="129" y="117"/>
                  </a:cubicBezTo>
                  <a:cubicBezTo>
                    <a:pt x="128" y="115"/>
                    <a:pt x="132" y="111"/>
                    <a:pt x="132" y="109"/>
                  </a:cubicBezTo>
                  <a:cubicBezTo>
                    <a:pt x="132" y="106"/>
                    <a:pt x="133" y="106"/>
                    <a:pt x="135" y="104"/>
                  </a:cubicBezTo>
                  <a:cubicBezTo>
                    <a:pt x="137" y="102"/>
                    <a:pt x="136" y="102"/>
                    <a:pt x="132" y="103"/>
                  </a:cubicBezTo>
                  <a:cubicBezTo>
                    <a:pt x="128" y="104"/>
                    <a:pt x="131" y="100"/>
                    <a:pt x="131" y="96"/>
                  </a:cubicBezTo>
                  <a:cubicBezTo>
                    <a:pt x="132" y="92"/>
                    <a:pt x="132" y="93"/>
                    <a:pt x="129" y="92"/>
                  </a:cubicBezTo>
                  <a:cubicBezTo>
                    <a:pt x="126" y="90"/>
                    <a:pt x="126" y="88"/>
                    <a:pt x="126" y="86"/>
                  </a:cubicBezTo>
                  <a:cubicBezTo>
                    <a:pt x="127" y="84"/>
                    <a:pt x="127" y="83"/>
                    <a:pt x="125" y="80"/>
                  </a:cubicBezTo>
                  <a:cubicBezTo>
                    <a:pt x="123" y="78"/>
                    <a:pt x="125" y="78"/>
                    <a:pt x="126" y="74"/>
                  </a:cubicBezTo>
                  <a:cubicBezTo>
                    <a:pt x="127" y="71"/>
                    <a:pt x="125" y="71"/>
                    <a:pt x="123" y="72"/>
                  </a:cubicBezTo>
                  <a:cubicBezTo>
                    <a:pt x="120" y="74"/>
                    <a:pt x="120" y="72"/>
                    <a:pt x="120" y="70"/>
                  </a:cubicBezTo>
                  <a:cubicBezTo>
                    <a:pt x="119" y="67"/>
                    <a:pt x="119" y="65"/>
                    <a:pt x="121" y="63"/>
                  </a:cubicBezTo>
                  <a:cubicBezTo>
                    <a:pt x="123" y="60"/>
                    <a:pt x="122" y="59"/>
                    <a:pt x="122" y="57"/>
                  </a:cubicBezTo>
                  <a:cubicBezTo>
                    <a:pt x="122" y="55"/>
                    <a:pt x="124" y="55"/>
                    <a:pt x="127" y="54"/>
                  </a:cubicBezTo>
                  <a:cubicBezTo>
                    <a:pt x="130" y="53"/>
                    <a:pt x="129" y="51"/>
                    <a:pt x="128" y="50"/>
                  </a:cubicBezTo>
                  <a:cubicBezTo>
                    <a:pt x="128" y="49"/>
                    <a:pt x="131" y="48"/>
                    <a:pt x="133" y="46"/>
                  </a:cubicBezTo>
                  <a:cubicBezTo>
                    <a:pt x="135" y="44"/>
                    <a:pt x="133" y="42"/>
                    <a:pt x="131" y="40"/>
                  </a:cubicBezTo>
                  <a:cubicBezTo>
                    <a:pt x="129" y="38"/>
                    <a:pt x="131" y="39"/>
                    <a:pt x="131" y="37"/>
                  </a:cubicBezTo>
                  <a:cubicBezTo>
                    <a:pt x="131" y="35"/>
                    <a:pt x="130" y="33"/>
                    <a:pt x="128" y="31"/>
                  </a:cubicBezTo>
                  <a:cubicBezTo>
                    <a:pt x="127" y="30"/>
                    <a:pt x="125" y="28"/>
                    <a:pt x="124" y="28"/>
                  </a:cubicBezTo>
                  <a:cubicBezTo>
                    <a:pt x="123" y="27"/>
                    <a:pt x="118" y="24"/>
                    <a:pt x="118" y="20"/>
                  </a:cubicBezTo>
                  <a:cubicBezTo>
                    <a:pt x="119" y="17"/>
                    <a:pt x="122" y="13"/>
                    <a:pt x="119" y="11"/>
                  </a:cubicBezTo>
                  <a:cubicBezTo>
                    <a:pt x="117" y="8"/>
                    <a:pt x="115" y="6"/>
                    <a:pt x="115" y="6"/>
                  </a:cubicBezTo>
                  <a:cubicBezTo>
                    <a:pt x="115" y="6"/>
                    <a:pt x="113" y="9"/>
                    <a:pt x="111" y="12"/>
                  </a:cubicBezTo>
                  <a:cubicBezTo>
                    <a:pt x="109" y="15"/>
                    <a:pt x="107" y="18"/>
                    <a:pt x="105" y="16"/>
                  </a:cubicBezTo>
                  <a:cubicBezTo>
                    <a:pt x="103" y="14"/>
                    <a:pt x="103" y="15"/>
                    <a:pt x="103" y="12"/>
                  </a:cubicBezTo>
                  <a:cubicBezTo>
                    <a:pt x="103" y="8"/>
                    <a:pt x="102" y="6"/>
                    <a:pt x="101" y="8"/>
                  </a:cubicBezTo>
                  <a:cubicBezTo>
                    <a:pt x="99" y="10"/>
                    <a:pt x="97" y="13"/>
                    <a:pt x="97" y="13"/>
                  </a:cubicBezTo>
                  <a:cubicBezTo>
                    <a:pt x="97" y="13"/>
                    <a:pt x="93" y="13"/>
                    <a:pt x="92" y="13"/>
                  </a:cubicBezTo>
                  <a:cubicBezTo>
                    <a:pt x="90" y="13"/>
                    <a:pt x="86" y="15"/>
                    <a:pt x="85" y="13"/>
                  </a:cubicBezTo>
                  <a:cubicBezTo>
                    <a:pt x="83" y="10"/>
                    <a:pt x="80" y="6"/>
                    <a:pt x="74" y="5"/>
                  </a:cubicBezTo>
                  <a:cubicBezTo>
                    <a:pt x="69" y="5"/>
                    <a:pt x="66" y="5"/>
                    <a:pt x="63" y="3"/>
                  </a:cubicBezTo>
                  <a:cubicBezTo>
                    <a:pt x="59" y="1"/>
                    <a:pt x="57" y="0"/>
                    <a:pt x="53" y="1"/>
                  </a:cubicBezTo>
                  <a:cubicBezTo>
                    <a:pt x="49" y="2"/>
                    <a:pt x="46" y="1"/>
                    <a:pt x="47" y="4"/>
                  </a:cubicBezTo>
                  <a:cubicBezTo>
                    <a:pt x="48" y="7"/>
                    <a:pt x="50" y="9"/>
                    <a:pt x="46" y="11"/>
                  </a:cubicBezTo>
                  <a:cubicBezTo>
                    <a:pt x="43" y="13"/>
                    <a:pt x="43" y="13"/>
                    <a:pt x="42" y="12"/>
                  </a:cubicBezTo>
                  <a:cubicBezTo>
                    <a:pt x="40" y="10"/>
                    <a:pt x="40" y="8"/>
                    <a:pt x="35" y="9"/>
                  </a:cubicBezTo>
                  <a:cubicBezTo>
                    <a:pt x="31" y="10"/>
                    <a:pt x="26" y="13"/>
                    <a:pt x="24" y="15"/>
                  </a:cubicBezTo>
                  <a:cubicBezTo>
                    <a:pt x="22" y="16"/>
                    <a:pt x="22" y="21"/>
                    <a:pt x="19" y="24"/>
                  </a:cubicBezTo>
                  <a:cubicBezTo>
                    <a:pt x="18" y="25"/>
                    <a:pt x="18" y="27"/>
                    <a:pt x="17" y="28"/>
                  </a:cubicBezTo>
                  <a:cubicBezTo>
                    <a:pt x="16" y="30"/>
                    <a:pt x="14" y="31"/>
                    <a:pt x="14" y="34"/>
                  </a:cubicBezTo>
                  <a:cubicBezTo>
                    <a:pt x="14" y="39"/>
                    <a:pt x="15" y="46"/>
                    <a:pt x="15" y="53"/>
                  </a:cubicBezTo>
                  <a:cubicBezTo>
                    <a:pt x="16" y="59"/>
                    <a:pt x="16" y="63"/>
                    <a:pt x="13" y="68"/>
                  </a:cubicBezTo>
                  <a:cubicBezTo>
                    <a:pt x="11" y="72"/>
                    <a:pt x="0" y="81"/>
                    <a:pt x="7" y="85"/>
                  </a:cubicBezTo>
                  <a:cubicBezTo>
                    <a:pt x="13" y="89"/>
                    <a:pt x="17" y="89"/>
                    <a:pt x="17" y="95"/>
                  </a:cubicBezTo>
                  <a:cubicBezTo>
                    <a:pt x="17" y="101"/>
                    <a:pt x="16" y="111"/>
                    <a:pt x="24" y="114"/>
                  </a:cubicBezTo>
                  <a:cubicBezTo>
                    <a:pt x="32" y="117"/>
                    <a:pt x="42" y="115"/>
                    <a:pt x="48" y="113"/>
                  </a:cubicBezTo>
                  <a:cubicBezTo>
                    <a:pt x="53" y="112"/>
                    <a:pt x="58" y="112"/>
                    <a:pt x="59" y="117"/>
                  </a:cubicBezTo>
                  <a:cubicBezTo>
                    <a:pt x="61" y="123"/>
                    <a:pt x="59" y="126"/>
                    <a:pt x="57" y="132"/>
                  </a:cubicBezTo>
                  <a:cubicBezTo>
                    <a:pt x="55" y="137"/>
                    <a:pt x="54" y="138"/>
                    <a:pt x="60" y="142"/>
                  </a:cubicBezTo>
                  <a:cubicBezTo>
                    <a:pt x="65" y="147"/>
                    <a:pt x="68" y="147"/>
                    <a:pt x="72" y="147"/>
                  </a:cubicBezTo>
                  <a:cubicBezTo>
                    <a:pt x="76" y="147"/>
                    <a:pt x="77" y="148"/>
                    <a:pt x="80" y="146"/>
                  </a:cubicBezTo>
                  <a:cubicBezTo>
                    <a:pt x="83" y="144"/>
                    <a:pt x="85" y="143"/>
                    <a:pt x="85" y="142"/>
                  </a:cubicBezTo>
                  <a:cubicBezTo>
                    <a:pt x="86" y="140"/>
                    <a:pt x="87" y="138"/>
                    <a:pt x="87" y="136"/>
                  </a:cubicBezTo>
                  <a:cubicBezTo>
                    <a:pt x="88" y="133"/>
                    <a:pt x="87" y="131"/>
                    <a:pt x="92" y="132"/>
                  </a:cubicBezTo>
                  <a:cubicBezTo>
                    <a:pt x="96" y="132"/>
                    <a:pt x="100" y="132"/>
                    <a:pt x="101" y="134"/>
                  </a:cubicBezTo>
                  <a:cubicBezTo>
                    <a:pt x="101" y="137"/>
                    <a:pt x="107" y="139"/>
                    <a:pt x="107" y="136"/>
                  </a:cubicBezTo>
                  <a:cubicBezTo>
                    <a:pt x="107" y="133"/>
                    <a:pt x="108" y="132"/>
                    <a:pt x="107" y="130"/>
                  </a:cubicBezTo>
                  <a:cubicBezTo>
                    <a:pt x="106" y="129"/>
                    <a:pt x="103" y="128"/>
                    <a:pt x="106" y="127"/>
                  </a:cubicBezTo>
                  <a:cubicBezTo>
                    <a:pt x="109" y="125"/>
                    <a:pt x="110" y="124"/>
                    <a:pt x="111" y="123"/>
                  </a:cubicBezTo>
                  <a:cubicBezTo>
                    <a:pt x="112" y="122"/>
                    <a:pt x="113" y="122"/>
                    <a:pt x="115" y="124"/>
                  </a:cubicBezTo>
                  <a:cubicBezTo>
                    <a:pt x="117" y="126"/>
                    <a:pt x="118" y="126"/>
                    <a:pt x="122" y="126"/>
                  </a:cubicBezTo>
                  <a:cubicBezTo>
                    <a:pt x="125" y="126"/>
                    <a:pt x="127" y="125"/>
                    <a:pt x="127" y="125"/>
                  </a:cubicBezTo>
                  <a:cubicBezTo>
                    <a:pt x="130" y="122"/>
                    <a:pt x="130" y="122"/>
                    <a:pt x="130" y="122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  <a:latin typeface="Montserrat"/>
                <a:ea typeface="阿里巴巴普惠体 R"/>
              </a:endParaRPr>
            </a:p>
          </p:txBody>
        </p:sp>
        <p:sp>
          <p:nvSpPr>
            <p:cNvPr id="115" name="任意多边形 1126">
              <a:extLst>
                <a:ext uri="{FF2B5EF4-FFF2-40B4-BE49-F238E27FC236}">
                  <a16:creationId xmlns:a16="http://schemas.microsoft.com/office/drawing/2014/main" id="{8BD7BC91-568B-3931-3FFC-EED057DF724B}"/>
                </a:ext>
              </a:extLst>
            </p:cNvPr>
            <p:cNvSpPr/>
            <p:nvPr/>
          </p:nvSpPr>
          <p:spPr bwMode="auto">
            <a:xfrm>
              <a:off x="3861261" y="4955791"/>
              <a:ext cx="1058008" cy="717651"/>
            </a:xfrm>
            <a:custGeom>
              <a:avLst/>
              <a:gdLst>
                <a:gd name="T0" fmla="*/ 138 w 193"/>
                <a:gd name="T1" fmla="*/ 127 h 131"/>
                <a:gd name="T2" fmla="*/ 145 w 193"/>
                <a:gd name="T3" fmla="*/ 120 h 131"/>
                <a:gd name="T4" fmla="*/ 153 w 193"/>
                <a:gd name="T5" fmla="*/ 115 h 131"/>
                <a:gd name="T6" fmla="*/ 157 w 193"/>
                <a:gd name="T7" fmla="*/ 112 h 131"/>
                <a:gd name="T8" fmla="*/ 163 w 193"/>
                <a:gd name="T9" fmla="*/ 102 h 131"/>
                <a:gd name="T10" fmla="*/ 177 w 193"/>
                <a:gd name="T11" fmla="*/ 86 h 131"/>
                <a:gd name="T12" fmla="*/ 184 w 193"/>
                <a:gd name="T13" fmla="*/ 69 h 131"/>
                <a:gd name="T14" fmla="*/ 189 w 193"/>
                <a:gd name="T15" fmla="*/ 59 h 131"/>
                <a:gd name="T16" fmla="*/ 190 w 193"/>
                <a:gd name="T17" fmla="*/ 46 h 131"/>
                <a:gd name="T18" fmla="*/ 188 w 193"/>
                <a:gd name="T19" fmla="*/ 42 h 131"/>
                <a:gd name="T20" fmla="*/ 179 w 193"/>
                <a:gd name="T21" fmla="*/ 45 h 131"/>
                <a:gd name="T22" fmla="*/ 177 w 193"/>
                <a:gd name="T23" fmla="*/ 34 h 131"/>
                <a:gd name="T24" fmla="*/ 174 w 193"/>
                <a:gd name="T25" fmla="*/ 35 h 131"/>
                <a:gd name="T26" fmla="*/ 170 w 193"/>
                <a:gd name="T27" fmla="*/ 36 h 131"/>
                <a:gd name="T28" fmla="*/ 168 w 193"/>
                <a:gd name="T29" fmla="*/ 32 h 131"/>
                <a:gd name="T30" fmla="*/ 175 w 193"/>
                <a:gd name="T31" fmla="*/ 21 h 131"/>
                <a:gd name="T32" fmla="*/ 177 w 193"/>
                <a:gd name="T33" fmla="*/ 13 h 131"/>
                <a:gd name="T34" fmla="*/ 173 w 193"/>
                <a:gd name="T35" fmla="*/ 6 h 131"/>
                <a:gd name="T36" fmla="*/ 167 w 193"/>
                <a:gd name="T37" fmla="*/ 1 h 131"/>
                <a:gd name="T38" fmla="*/ 161 w 193"/>
                <a:gd name="T39" fmla="*/ 3 h 131"/>
                <a:gd name="T40" fmla="*/ 152 w 193"/>
                <a:gd name="T41" fmla="*/ 9 h 131"/>
                <a:gd name="T42" fmla="*/ 146 w 193"/>
                <a:gd name="T43" fmla="*/ 10 h 131"/>
                <a:gd name="T44" fmla="*/ 141 w 193"/>
                <a:gd name="T45" fmla="*/ 6 h 131"/>
                <a:gd name="T46" fmla="*/ 139 w 193"/>
                <a:gd name="T47" fmla="*/ 12 h 131"/>
                <a:gd name="T48" fmla="*/ 136 w 193"/>
                <a:gd name="T49" fmla="*/ 12 h 131"/>
                <a:gd name="T50" fmla="*/ 130 w 193"/>
                <a:gd name="T51" fmla="*/ 10 h 131"/>
                <a:gd name="T52" fmla="*/ 87 w 193"/>
                <a:gd name="T53" fmla="*/ 12 h 131"/>
                <a:gd name="T54" fmla="*/ 43 w 193"/>
                <a:gd name="T55" fmla="*/ 23 h 131"/>
                <a:gd name="T56" fmla="*/ 5 w 193"/>
                <a:gd name="T57" fmla="*/ 44 h 131"/>
                <a:gd name="T58" fmla="*/ 28 w 193"/>
                <a:gd name="T59" fmla="*/ 81 h 131"/>
                <a:gd name="T60" fmla="*/ 50 w 193"/>
                <a:gd name="T61" fmla="*/ 95 h 131"/>
                <a:gd name="T62" fmla="*/ 58 w 193"/>
                <a:gd name="T63" fmla="*/ 114 h 131"/>
                <a:gd name="T64" fmla="*/ 78 w 193"/>
                <a:gd name="T65" fmla="*/ 126 h 131"/>
                <a:gd name="T66" fmla="*/ 94 w 193"/>
                <a:gd name="T67" fmla="*/ 126 h 131"/>
                <a:gd name="T68" fmla="*/ 100 w 193"/>
                <a:gd name="T69" fmla="*/ 125 h 131"/>
                <a:gd name="T70" fmla="*/ 106 w 193"/>
                <a:gd name="T71" fmla="*/ 124 h 131"/>
                <a:gd name="T72" fmla="*/ 108 w 193"/>
                <a:gd name="T73" fmla="*/ 117 h 131"/>
                <a:gd name="T74" fmla="*/ 112 w 193"/>
                <a:gd name="T75" fmla="*/ 123 h 131"/>
                <a:gd name="T76" fmla="*/ 115 w 193"/>
                <a:gd name="T77" fmla="*/ 121 h 131"/>
                <a:gd name="T78" fmla="*/ 120 w 193"/>
                <a:gd name="T79" fmla="*/ 128 h 131"/>
                <a:gd name="T80" fmla="*/ 132 w 193"/>
                <a:gd name="T81" fmla="*/ 128 h 131"/>
                <a:gd name="T82" fmla="*/ 137 w 193"/>
                <a:gd name="T83" fmla="*/ 12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3" h="131">
                  <a:moveTo>
                    <a:pt x="137" y="128"/>
                  </a:moveTo>
                  <a:cubicBezTo>
                    <a:pt x="138" y="127"/>
                    <a:pt x="138" y="127"/>
                    <a:pt x="138" y="127"/>
                  </a:cubicBezTo>
                  <a:cubicBezTo>
                    <a:pt x="138" y="127"/>
                    <a:pt x="140" y="125"/>
                    <a:pt x="141" y="123"/>
                  </a:cubicBezTo>
                  <a:cubicBezTo>
                    <a:pt x="142" y="122"/>
                    <a:pt x="143" y="121"/>
                    <a:pt x="145" y="120"/>
                  </a:cubicBezTo>
                  <a:cubicBezTo>
                    <a:pt x="147" y="120"/>
                    <a:pt x="150" y="120"/>
                    <a:pt x="152" y="118"/>
                  </a:cubicBezTo>
                  <a:cubicBezTo>
                    <a:pt x="154" y="117"/>
                    <a:pt x="153" y="117"/>
                    <a:pt x="153" y="115"/>
                  </a:cubicBezTo>
                  <a:cubicBezTo>
                    <a:pt x="153" y="113"/>
                    <a:pt x="153" y="112"/>
                    <a:pt x="154" y="111"/>
                  </a:cubicBezTo>
                  <a:cubicBezTo>
                    <a:pt x="154" y="109"/>
                    <a:pt x="155" y="113"/>
                    <a:pt x="157" y="112"/>
                  </a:cubicBezTo>
                  <a:cubicBezTo>
                    <a:pt x="158" y="112"/>
                    <a:pt x="160" y="110"/>
                    <a:pt x="161" y="109"/>
                  </a:cubicBezTo>
                  <a:cubicBezTo>
                    <a:pt x="162" y="108"/>
                    <a:pt x="160" y="106"/>
                    <a:pt x="163" y="102"/>
                  </a:cubicBezTo>
                  <a:cubicBezTo>
                    <a:pt x="166" y="97"/>
                    <a:pt x="167" y="99"/>
                    <a:pt x="172" y="96"/>
                  </a:cubicBezTo>
                  <a:cubicBezTo>
                    <a:pt x="177" y="93"/>
                    <a:pt x="177" y="90"/>
                    <a:pt x="177" y="86"/>
                  </a:cubicBezTo>
                  <a:cubicBezTo>
                    <a:pt x="177" y="82"/>
                    <a:pt x="176" y="81"/>
                    <a:pt x="178" y="77"/>
                  </a:cubicBezTo>
                  <a:cubicBezTo>
                    <a:pt x="180" y="73"/>
                    <a:pt x="181" y="72"/>
                    <a:pt x="184" y="69"/>
                  </a:cubicBezTo>
                  <a:cubicBezTo>
                    <a:pt x="187" y="67"/>
                    <a:pt x="189" y="67"/>
                    <a:pt x="189" y="64"/>
                  </a:cubicBezTo>
                  <a:cubicBezTo>
                    <a:pt x="189" y="63"/>
                    <a:pt x="188" y="61"/>
                    <a:pt x="189" y="59"/>
                  </a:cubicBezTo>
                  <a:cubicBezTo>
                    <a:pt x="189" y="57"/>
                    <a:pt x="191" y="56"/>
                    <a:pt x="192" y="54"/>
                  </a:cubicBezTo>
                  <a:cubicBezTo>
                    <a:pt x="193" y="52"/>
                    <a:pt x="190" y="49"/>
                    <a:pt x="190" y="46"/>
                  </a:cubicBezTo>
                  <a:cubicBezTo>
                    <a:pt x="189" y="44"/>
                    <a:pt x="191" y="42"/>
                    <a:pt x="191" y="42"/>
                  </a:cubicBezTo>
                  <a:cubicBezTo>
                    <a:pt x="190" y="42"/>
                    <a:pt x="189" y="42"/>
                    <a:pt x="188" y="42"/>
                  </a:cubicBezTo>
                  <a:cubicBezTo>
                    <a:pt x="185" y="42"/>
                    <a:pt x="184" y="41"/>
                    <a:pt x="182" y="43"/>
                  </a:cubicBezTo>
                  <a:cubicBezTo>
                    <a:pt x="181" y="45"/>
                    <a:pt x="181" y="46"/>
                    <a:pt x="179" y="45"/>
                  </a:cubicBezTo>
                  <a:cubicBezTo>
                    <a:pt x="177" y="44"/>
                    <a:pt x="179" y="42"/>
                    <a:pt x="178" y="40"/>
                  </a:cubicBezTo>
                  <a:cubicBezTo>
                    <a:pt x="178" y="38"/>
                    <a:pt x="179" y="35"/>
                    <a:pt x="177" y="34"/>
                  </a:cubicBezTo>
                  <a:cubicBezTo>
                    <a:pt x="177" y="33"/>
                    <a:pt x="176" y="33"/>
                    <a:pt x="176" y="34"/>
                  </a:cubicBezTo>
                  <a:cubicBezTo>
                    <a:pt x="175" y="34"/>
                    <a:pt x="174" y="35"/>
                    <a:pt x="174" y="35"/>
                  </a:cubicBezTo>
                  <a:cubicBezTo>
                    <a:pt x="174" y="34"/>
                    <a:pt x="174" y="33"/>
                    <a:pt x="173" y="33"/>
                  </a:cubicBezTo>
                  <a:cubicBezTo>
                    <a:pt x="172" y="33"/>
                    <a:pt x="171" y="34"/>
                    <a:pt x="170" y="36"/>
                  </a:cubicBezTo>
                  <a:cubicBezTo>
                    <a:pt x="170" y="37"/>
                    <a:pt x="165" y="41"/>
                    <a:pt x="166" y="37"/>
                  </a:cubicBezTo>
                  <a:cubicBezTo>
                    <a:pt x="167" y="33"/>
                    <a:pt x="167" y="32"/>
                    <a:pt x="168" y="32"/>
                  </a:cubicBezTo>
                  <a:cubicBezTo>
                    <a:pt x="169" y="32"/>
                    <a:pt x="169" y="32"/>
                    <a:pt x="170" y="30"/>
                  </a:cubicBezTo>
                  <a:cubicBezTo>
                    <a:pt x="171" y="28"/>
                    <a:pt x="175" y="24"/>
                    <a:pt x="175" y="21"/>
                  </a:cubicBezTo>
                  <a:cubicBezTo>
                    <a:pt x="175" y="19"/>
                    <a:pt x="174" y="17"/>
                    <a:pt x="176" y="17"/>
                  </a:cubicBezTo>
                  <a:cubicBezTo>
                    <a:pt x="178" y="16"/>
                    <a:pt x="179" y="13"/>
                    <a:pt x="177" y="13"/>
                  </a:cubicBezTo>
                  <a:cubicBezTo>
                    <a:pt x="175" y="13"/>
                    <a:pt x="173" y="15"/>
                    <a:pt x="172" y="12"/>
                  </a:cubicBezTo>
                  <a:cubicBezTo>
                    <a:pt x="172" y="10"/>
                    <a:pt x="172" y="8"/>
                    <a:pt x="173" y="6"/>
                  </a:cubicBezTo>
                  <a:cubicBezTo>
                    <a:pt x="174" y="4"/>
                    <a:pt x="173" y="2"/>
                    <a:pt x="170" y="2"/>
                  </a:cubicBezTo>
                  <a:cubicBezTo>
                    <a:pt x="167" y="2"/>
                    <a:pt x="168" y="1"/>
                    <a:pt x="167" y="1"/>
                  </a:cubicBezTo>
                  <a:cubicBezTo>
                    <a:pt x="166" y="0"/>
                    <a:pt x="166" y="0"/>
                    <a:pt x="165" y="1"/>
                  </a:cubicBezTo>
                  <a:cubicBezTo>
                    <a:pt x="164" y="3"/>
                    <a:pt x="161" y="4"/>
                    <a:pt x="161" y="3"/>
                  </a:cubicBezTo>
                  <a:cubicBezTo>
                    <a:pt x="160" y="1"/>
                    <a:pt x="157" y="1"/>
                    <a:pt x="156" y="3"/>
                  </a:cubicBezTo>
                  <a:cubicBezTo>
                    <a:pt x="154" y="6"/>
                    <a:pt x="152" y="7"/>
                    <a:pt x="152" y="9"/>
                  </a:cubicBezTo>
                  <a:cubicBezTo>
                    <a:pt x="151" y="11"/>
                    <a:pt x="150" y="12"/>
                    <a:pt x="149" y="10"/>
                  </a:cubicBezTo>
                  <a:cubicBezTo>
                    <a:pt x="148" y="8"/>
                    <a:pt x="147" y="9"/>
                    <a:pt x="146" y="10"/>
                  </a:cubicBezTo>
                  <a:cubicBezTo>
                    <a:pt x="145" y="10"/>
                    <a:pt x="144" y="8"/>
                    <a:pt x="145" y="7"/>
                  </a:cubicBezTo>
                  <a:cubicBezTo>
                    <a:pt x="145" y="6"/>
                    <a:pt x="141" y="4"/>
                    <a:pt x="141" y="6"/>
                  </a:cubicBezTo>
                  <a:cubicBezTo>
                    <a:pt x="141" y="8"/>
                    <a:pt x="140" y="10"/>
                    <a:pt x="139" y="10"/>
                  </a:cubicBezTo>
                  <a:cubicBezTo>
                    <a:pt x="138" y="10"/>
                    <a:pt x="138" y="11"/>
                    <a:pt x="139" y="12"/>
                  </a:cubicBezTo>
                  <a:cubicBezTo>
                    <a:pt x="139" y="13"/>
                    <a:pt x="140" y="14"/>
                    <a:pt x="138" y="14"/>
                  </a:cubicBezTo>
                  <a:cubicBezTo>
                    <a:pt x="136" y="14"/>
                    <a:pt x="135" y="13"/>
                    <a:pt x="136" y="12"/>
                  </a:cubicBezTo>
                  <a:cubicBezTo>
                    <a:pt x="137" y="11"/>
                    <a:pt x="135" y="9"/>
                    <a:pt x="133" y="10"/>
                  </a:cubicBezTo>
                  <a:cubicBezTo>
                    <a:pt x="132" y="11"/>
                    <a:pt x="130" y="10"/>
                    <a:pt x="130" y="10"/>
                  </a:cubicBezTo>
                  <a:cubicBezTo>
                    <a:pt x="130" y="10"/>
                    <a:pt x="116" y="11"/>
                    <a:pt x="108" y="11"/>
                  </a:cubicBezTo>
                  <a:cubicBezTo>
                    <a:pt x="101" y="11"/>
                    <a:pt x="95" y="12"/>
                    <a:pt x="87" y="12"/>
                  </a:cubicBezTo>
                  <a:cubicBezTo>
                    <a:pt x="79" y="12"/>
                    <a:pt x="76" y="12"/>
                    <a:pt x="70" y="15"/>
                  </a:cubicBezTo>
                  <a:cubicBezTo>
                    <a:pt x="65" y="17"/>
                    <a:pt x="50" y="22"/>
                    <a:pt x="43" y="23"/>
                  </a:cubicBezTo>
                  <a:cubicBezTo>
                    <a:pt x="35" y="24"/>
                    <a:pt x="30" y="26"/>
                    <a:pt x="19" y="30"/>
                  </a:cubicBezTo>
                  <a:cubicBezTo>
                    <a:pt x="8" y="34"/>
                    <a:pt x="9" y="36"/>
                    <a:pt x="5" y="44"/>
                  </a:cubicBezTo>
                  <a:cubicBezTo>
                    <a:pt x="0" y="51"/>
                    <a:pt x="15" y="54"/>
                    <a:pt x="25" y="61"/>
                  </a:cubicBezTo>
                  <a:cubicBezTo>
                    <a:pt x="36" y="69"/>
                    <a:pt x="28" y="79"/>
                    <a:pt x="28" y="81"/>
                  </a:cubicBezTo>
                  <a:cubicBezTo>
                    <a:pt x="28" y="83"/>
                    <a:pt x="31" y="86"/>
                    <a:pt x="40" y="90"/>
                  </a:cubicBezTo>
                  <a:cubicBezTo>
                    <a:pt x="48" y="94"/>
                    <a:pt x="46" y="93"/>
                    <a:pt x="50" y="95"/>
                  </a:cubicBezTo>
                  <a:cubicBezTo>
                    <a:pt x="55" y="97"/>
                    <a:pt x="54" y="102"/>
                    <a:pt x="55" y="104"/>
                  </a:cubicBezTo>
                  <a:cubicBezTo>
                    <a:pt x="56" y="107"/>
                    <a:pt x="57" y="111"/>
                    <a:pt x="58" y="114"/>
                  </a:cubicBezTo>
                  <a:cubicBezTo>
                    <a:pt x="59" y="116"/>
                    <a:pt x="62" y="119"/>
                    <a:pt x="68" y="122"/>
                  </a:cubicBezTo>
                  <a:cubicBezTo>
                    <a:pt x="75" y="125"/>
                    <a:pt x="72" y="124"/>
                    <a:pt x="78" y="126"/>
                  </a:cubicBezTo>
                  <a:cubicBezTo>
                    <a:pt x="84" y="128"/>
                    <a:pt x="91" y="124"/>
                    <a:pt x="91" y="124"/>
                  </a:cubicBezTo>
                  <a:cubicBezTo>
                    <a:pt x="91" y="124"/>
                    <a:pt x="93" y="126"/>
                    <a:pt x="94" y="126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8" y="127"/>
                    <a:pt x="97" y="126"/>
                    <a:pt x="100" y="125"/>
                  </a:cubicBezTo>
                  <a:cubicBezTo>
                    <a:pt x="102" y="124"/>
                    <a:pt x="104" y="122"/>
                    <a:pt x="104" y="123"/>
                  </a:cubicBezTo>
                  <a:cubicBezTo>
                    <a:pt x="105" y="125"/>
                    <a:pt x="106" y="126"/>
                    <a:pt x="106" y="124"/>
                  </a:cubicBezTo>
                  <a:cubicBezTo>
                    <a:pt x="107" y="123"/>
                    <a:pt x="107" y="121"/>
                    <a:pt x="107" y="120"/>
                  </a:cubicBezTo>
                  <a:cubicBezTo>
                    <a:pt x="106" y="119"/>
                    <a:pt x="107" y="117"/>
                    <a:pt x="108" y="117"/>
                  </a:cubicBezTo>
                  <a:cubicBezTo>
                    <a:pt x="109" y="118"/>
                    <a:pt x="109" y="121"/>
                    <a:pt x="110" y="121"/>
                  </a:cubicBezTo>
                  <a:cubicBezTo>
                    <a:pt x="112" y="121"/>
                    <a:pt x="111" y="122"/>
                    <a:pt x="112" y="123"/>
                  </a:cubicBezTo>
                  <a:cubicBezTo>
                    <a:pt x="112" y="125"/>
                    <a:pt x="114" y="126"/>
                    <a:pt x="114" y="124"/>
                  </a:cubicBezTo>
                  <a:cubicBezTo>
                    <a:pt x="114" y="122"/>
                    <a:pt x="114" y="119"/>
                    <a:pt x="115" y="121"/>
                  </a:cubicBezTo>
                  <a:cubicBezTo>
                    <a:pt x="116" y="123"/>
                    <a:pt x="116" y="124"/>
                    <a:pt x="118" y="124"/>
                  </a:cubicBezTo>
                  <a:cubicBezTo>
                    <a:pt x="119" y="125"/>
                    <a:pt x="120" y="126"/>
                    <a:pt x="120" y="128"/>
                  </a:cubicBezTo>
                  <a:cubicBezTo>
                    <a:pt x="120" y="130"/>
                    <a:pt x="121" y="131"/>
                    <a:pt x="123" y="130"/>
                  </a:cubicBezTo>
                  <a:cubicBezTo>
                    <a:pt x="126" y="129"/>
                    <a:pt x="131" y="129"/>
                    <a:pt x="132" y="128"/>
                  </a:cubicBezTo>
                  <a:cubicBezTo>
                    <a:pt x="132" y="126"/>
                    <a:pt x="129" y="120"/>
                    <a:pt x="133" y="123"/>
                  </a:cubicBezTo>
                  <a:cubicBezTo>
                    <a:pt x="136" y="126"/>
                    <a:pt x="135" y="127"/>
                    <a:pt x="137" y="12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6" name="任意多边形 1127">
              <a:extLst>
                <a:ext uri="{FF2B5EF4-FFF2-40B4-BE49-F238E27FC236}">
                  <a16:creationId xmlns:a16="http://schemas.microsoft.com/office/drawing/2014/main" id="{C57288F1-FC0D-0719-DE31-68CA67B014E9}"/>
                </a:ext>
              </a:extLst>
            </p:cNvPr>
            <p:cNvSpPr/>
            <p:nvPr/>
          </p:nvSpPr>
          <p:spPr bwMode="auto">
            <a:xfrm>
              <a:off x="3805853" y="4509896"/>
              <a:ext cx="783612" cy="701820"/>
            </a:xfrm>
            <a:custGeom>
              <a:avLst/>
              <a:gdLst>
                <a:gd name="T0" fmla="*/ 141 w 143"/>
                <a:gd name="T1" fmla="*/ 90 h 128"/>
                <a:gd name="T2" fmla="*/ 140 w 143"/>
                <a:gd name="T3" fmla="*/ 85 h 128"/>
                <a:gd name="T4" fmla="*/ 138 w 143"/>
                <a:gd name="T5" fmla="*/ 79 h 128"/>
                <a:gd name="T6" fmla="*/ 138 w 143"/>
                <a:gd name="T7" fmla="*/ 73 h 128"/>
                <a:gd name="T8" fmla="*/ 141 w 143"/>
                <a:gd name="T9" fmla="*/ 69 h 128"/>
                <a:gd name="T10" fmla="*/ 141 w 143"/>
                <a:gd name="T11" fmla="*/ 63 h 128"/>
                <a:gd name="T12" fmla="*/ 134 w 143"/>
                <a:gd name="T13" fmla="*/ 63 h 128"/>
                <a:gd name="T14" fmla="*/ 127 w 143"/>
                <a:gd name="T15" fmla="*/ 64 h 128"/>
                <a:gd name="T16" fmla="*/ 127 w 143"/>
                <a:gd name="T17" fmla="*/ 60 h 128"/>
                <a:gd name="T18" fmla="*/ 132 w 143"/>
                <a:gd name="T19" fmla="*/ 55 h 128"/>
                <a:gd name="T20" fmla="*/ 137 w 143"/>
                <a:gd name="T21" fmla="*/ 52 h 128"/>
                <a:gd name="T22" fmla="*/ 139 w 143"/>
                <a:gd name="T23" fmla="*/ 46 h 128"/>
                <a:gd name="T24" fmla="*/ 136 w 143"/>
                <a:gd name="T25" fmla="*/ 37 h 128"/>
                <a:gd name="T26" fmla="*/ 136 w 143"/>
                <a:gd name="T27" fmla="*/ 31 h 128"/>
                <a:gd name="T28" fmla="*/ 135 w 143"/>
                <a:gd name="T29" fmla="*/ 25 h 128"/>
                <a:gd name="T30" fmla="*/ 110 w 143"/>
                <a:gd name="T31" fmla="*/ 4 h 128"/>
                <a:gd name="T32" fmla="*/ 84 w 143"/>
                <a:gd name="T33" fmla="*/ 8 h 128"/>
                <a:gd name="T34" fmla="*/ 51 w 143"/>
                <a:gd name="T35" fmla="*/ 18 h 128"/>
                <a:gd name="T36" fmla="*/ 49 w 143"/>
                <a:gd name="T37" fmla="*/ 37 h 128"/>
                <a:gd name="T38" fmla="*/ 25 w 143"/>
                <a:gd name="T39" fmla="*/ 42 h 128"/>
                <a:gd name="T40" fmla="*/ 1 w 143"/>
                <a:gd name="T41" fmla="*/ 61 h 128"/>
                <a:gd name="T42" fmla="*/ 15 w 143"/>
                <a:gd name="T43" fmla="*/ 78 h 128"/>
                <a:gd name="T44" fmla="*/ 15 w 143"/>
                <a:gd name="T45" fmla="*/ 99 h 128"/>
                <a:gd name="T46" fmla="*/ 19 w 143"/>
                <a:gd name="T47" fmla="*/ 124 h 128"/>
                <a:gd name="T48" fmla="*/ 39 w 143"/>
                <a:gd name="T49" fmla="*/ 114 h 128"/>
                <a:gd name="T50" fmla="*/ 62 w 143"/>
                <a:gd name="T51" fmla="*/ 122 h 128"/>
                <a:gd name="T52" fmla="*/ 75 w 143"/>
                <a:gd name="T53" fmla="*/ 112 h 128"/>
                <a:gd name="T54" fmla="*/ 81 w 143"/>
                <a:gd name="T55" fmla="*/ 106 h 128"/>
                <a:gd name="T56" fmla="*/ 86 w 143"/>
                <a:gd name="T57" fmla="*/ 102 h 128"/>
                <a:gd name="T58" fmla="*/ 93 w 143"/>
                <a:gd name="T59" fmla="*/ 112 h 128"/>
                <a:gd name="T60" fmla="*/ 97 w 143"/>
                <a:gd name="T61" fmla="*/ 110 h 128"/>
                <a:gd name="T62" fmla="*/ 100 w 143"/>
                <a:gd name="T63" fmla="*/ 114 h 128"/>
                <a:gd name="T64" fmla="*/ 110 w 143"/>
                <a:gd name="T65" fmla="*/ 106 h 128"/>
                <a:gd name="T66" fmla="*/ 119 w 143"/>
                <a:gd name="T67" fmla="*/ 109 h 128"/>
                <a:gd name="T68" fmla="*/ 124 w 143"/>
                <a:gd name="T69" fmla="*/ 102 h 128"/>
                <a:gd name="T70" fmla="*/ 130 w 143"/>
                <a:gd name="T71" fmla="*/ 102 h 128"/>
                <a:gd name="T72" fmla="*/ 130 w 143"/>
                <a:gd name="T73" fmla="*/ 97 h 128"/>
                <a:gd name="T74" fmla="*/ 140 w 143"/>
                <a:gd name="T75" fmla="*/ 9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28">
                  <a:moveTo>
                    <a:pt x="140" y="91"/>
                  </a:moveTo>
                  <a:cubicBezTo>
                    <a:pt x="140" y="90"/>
                    <a:pt x="140" y="90"/>
                    <a:pt x="141" y="90"/>
                  </a:cubicBezTo>
                  <a:cubicBezTo>
                    <a:pt x="141" y="89"/>
                    <a:pt x="141" y="89"/>
                    <a:pt x="141" y="88"/>
                  </a:cubicBezTo>
                  <a:cubicBezTo>
                    <a:pt x="141" y="88"/>
                    <a:pt x="140" y="87"/>
                    <a:pt x="140" y="85"/>
                  </a:cubicBezTo>
                  <a:cubicBezTo>
                    <a:pt x="140" y="84"/>
                    <a:pt x="138" y="85"/>
                    <a:pt x="136" y="84"/>
                  </a:cubicBezTo>
                  <a:cubicBezTo>
                    <a:pt x="135" y="83"/>
                    <a:pt x="137" y="80"/>
                    <a:pt x="138" y="79"/>
                  </a:cubicBezTo>
                  <a:cubicBezTo>
                    <a:pt x="139" y="77"/>
                    <a:pt x="138" y="76"/>
                    <a:pt x="137" y="75"/>
                  </a:cubicBezTo>
                  <a:cubicBezTo>
                    <a:pt x="136" y="74"/>
                    <a:pt x="137" y="73"/>
                    <a:pt x="138" y="73"/>
                  </a:cubicBezTo>
                  <a:cubicBezTo>
                    <a:pt x="139" y="73"/>
                    <a:pt x="139" y="72"/>
                    <a:pt x="141" y="72"/>
                  </a:cubicBezTo>
                  <a:cubicBezTo>
                    <a:pt x="142" y="72"/>
                    <a:pt x="142" y="70"/>
                    <a:pt x="141" y="69"/>
                  </a:cubicBezTo>
                  <a:cubicBezTo>
                    <a:pt x="140" y="68"/>
                    <a:pt x="141" y="67"/>
                    <a:pt x="142" y="67"/>
                  </a:cubicBezTo>
                  <a:cubicBezTo>
                    <a:pt x="143" y="67"/>
                    <a:pt x="142" y="65"/>
                    <a:pt x="141" y="63"/>
                  </a:cubicBezTo>
                  <a:cubicBezTo>
                    <a:pt x="140" y="62"/>
                    <a:pt x="139" y="61"/>
                    <a:pt x="138" y="61"/>
                  </a:cubicBezTo>
                  <a:cubicBezTo>
                    <a:pt x="137" y="61"/>
                    <a:pt x="135" y="62"/>
                    <a:pt x="134" y="63"/>
                  </a:cubicBezTo>
                  <a:cubicBezTo>
                    <a:pt x="132" y="63"/>
                    <a:pt x="132" y="63"/>
                    <a:pt x="132" y="62"/>
                  </a:cubicBezTo>
                  <a:cubicBezTo>
                    <a:pt x="132" y="61"/>
                    <a:pt x="129" y="64"/>
                    <a:pt x="127" y="64"/>
                  </a:cubicBezTo>
                  <a:cubicBezTo>
                    <a:pt x="125" y="64"/>
                    <a:pt x="125" y="63"/>
                    <a:pt x="126" y="63"/>
                  </a:cubicBezTo>
                  <a:cubicBezTo>
                    <a:pt x="127" y="62"/>
                    <a:pt x="127" y="61"/>
                    <a:pt x="127" y="60"/>
                  </a:cubicBezTo>
                  <a:cubicBezTo>
                    <a:pt x="128" y="59"/>
                    <a:pt x="128" y="59"/>
                    <a:pt x="130" y="58"/>
                  </a:cubicBezTo>
                  <a:cubicBezTo>
                    <a:pt x="131" y="57"/>
                    <a:pt x="132" y="56"/>
                    <a:pt x="132" y="55"/>
                  </a:cubicBezTo>
                  <a:cubicBezTo>
                    <a:pt x="133" y="53"/>
                    <a:pt x="134" y="53"/>
                    <a:pt x="135" y="53"/>
                  </a:cubicBezTo>
                  <a:cubicBezTo>
                    <a:pt x="136" y="54"/>
                    <a:pt x="137" y="53"/>
                    <a:pt x="137" y="52"/>
                  </a:cubicBezTo>
                  <a:cubicBezTo>
                    <a:pt x="137" y="51"/>
                    <a:pt x="138" y="51"/>
                    <a:pt x="140" y="50"/>
                  </a:cubicBezTo>
                  <a:cubicBezTo>
                    <a:pt x="141" y="49"/>
                    <a:pt x="139" y="46"/>
                    <a:pt x="139" y="46"/>
                  </a:cubicBezTo>
                  <a:cubicBezTo>
                    <a:pt x="138" y="45"/>
                    <a:pt x="136" y="41"/>
                    <a:pt x="137" y="39"/>
                  </a:cubicBezTo>
                  <a:cubicBezTo>
                    <a:pt x="138" y="37"/>
                    <a:pt x="136" y="37"/>
                    <a:pt x="136" y="37"/>
                  </a:cubicBezTo>
                  <a:cubicBezTo>
                    <a:pt x="136" y="36"/>
                    <a:pt x="136" y="34"/>
                    <a:pt x="137" y="33"/>
                  </a:cubicBezTo>
                  <a:cubicBezTo>
                    <a:pt x="138" y="32"/>
                    <a:pt x="137" y="31"/>
                    <a:pt x="136" y="31"/>
                  </a:cubicBezTo>
                  <a:cubicBezTo>
                    <a:pt x="135" y="30"/>
                    <a:pt x="135" y="29"/>
                    <a:pt x="135" y="28"/>
                  </a:cubicBezTo>
                  <a:cubicBezTo>
                    <a:pt x="135" y="27"/>
                    <a:pt x="135" y="25"/>
                    <a:pt x="135" y="25"/>
                  </a:cubicBezTo>
                  <a:cubicBezTo>
                    <a:pt x="135" y="25"/>
                    <a:pt x="125" y="16"/>
                    <a:pt x="120" y="11"/>
                  </a:cubicBezTo>
                  <a:cubicBezTo>
                    <a:pt x="115" y="6"/>
                    <a:pt x="116" y="7"/>
                    <a:pt x="110" y="4"/>
                  </a:cubicBezTo>
                  <a:cubicBezTo>
                    <a:pt x="103" y="2"/>
                    <a:pt x="100" y="0"/>
                    <a:pt x="96" y="1"/>
                  </a:cubicBezTo>
                  <a:cubicBezTo>
                    <a:pt x="93" y="2"/>
                    <a:pt x="90" y="5"/>
                    <a:pt x="84" y="8"/>
                  </a:cubicBezTo>
                  <a:cubicBezTo>
                    <a:pt x="79" y="10"/>
                    <a:pt x="74" y="12"/>
                    <a:pt x="67" y="13"/>
                  </a:cubicBezTo>
                  <a:cubicBezTo>
                    <a:pt x="60" y="15"/>
                    <a:pt x="53" y="15"/>
                    <a:pt x="51" y="18"/>
                  </a:cubicBezTo>
                  <a:cubicBezTo>
                    <a:pt x="48" y="22"/>
                    <a:pt x="46" y="25"/>
                    <a:pt x="50" y="30"/>
                  </a:cubicBezTo>
                  <a:cubicBezTo>
                    <a:pt x="54" y="35"/>
                    <a:pt x="53" y="35"/>
                    <a:pt x="49" y="37"/>
                  </a:cubicBezTo>
                  <a:cubicBezTo>
                    <a:pt x="46" y="39"/>
                    <a:pt x="46" y="36"/>
                    <a:pt x="38" y="41"/>
                  </a:cubicBezTo>
                  <a:cubicBezTo>
                    <a:pt x="30" y="46"/>
                    <a:pt x="35" y="41"/>
                    <a:pt x="25" y="42"/>
                  </a:cubicBezTo>
                  <a:cubicBezTo>
                    <a:pt x="16" y="42"/>
                    <a:pt x="13" y="43"/>
                    <a:pt x="9" y="47"/>
                  </a:cubicBezTo>
                  <a:cubicBezTo>
                    <a:pt x="6" y="50"/>
                    <a:pt x="0" y="52"/>
                    <a:pt x="1" y="61"/>
                  </a:cubicBezTo>
                  <a:cubicBezTo>
                    <a:pt x="3" y="69"/>
                    <a:pt x="5" y="72"/>
                    <a:pt x="8" y="75"/>
                  </a:cubicBezTo>
                  <a:cubicBezTo>
                    <a:pt x="11" y="78"/>
                    <a:pt x="15" y="74"/>
                    <a:pt x="15" y="78"/>
                  </a:cubicBezTo>
                  <a:cubicBezTo>
                    <a:pt x="16" y="83"/>
                    <a:pt x="17" y="83"/>
                    <a:pt x="16" y="88"/>
                  </a:cubicBezTo>
                  <a:cubicBezTo>
                    <a:pt x="15" y="94"/>
                    <a:pt x="13" y="96"/>
                    <a:pt x="15" y="99"/>
                  </a:cubicBezTo>
                  <a:cubicBezTo>
                    <a:pt x="16" y="103"/>
                    <a:pt x="19" y="104"/>
                    <a:pt x="19" y="110"/>
                  </a:cubicBezTo>
                  <a:cubicBezTo>
                    <a:pt x="19" y="116"/>
                    <a:pt x="18" y="119"/>
                    <a:pt x="19" y="124"/>
                  </a:cubicBezTo>
                  <a:cubicBezTo>
                    <a:pt x="20" y="128"/>
                    <a:pt x="25" y="124"/>
                    <a:pt x="28" y="122"/>
                  </a:cubicBezTo>
                  <a:cubicBezTo>
                    <a:pt x="31" y="120"/>
                    <a:pt x="34" y="113"/>
                    <a:pt x="39" y="114"/>
                  </a:cubicBezTo>
                  <a:cubicBezTo>
                    <a:pt x="43" y="116"/>
                    <a:pt x="48" y="118"/>
                    <a:pt x="50" y="120"/>
                  </a:cubicBezTo>
                  <a:cubicBezTo>
                    <a:pt x="53" y="121"/>
                    <a:pt x="58" y="126"/>
                    <a:pt x="62" y="122"/>
                  </a:cubicBezTo>
                  <a:cubicBezTo>
                    <a:pt x="65" y="118"/>
                    <a:pt x="66" y="116"/>
                    <a:pt x="68" y="114"/>
                  </a:cubicBezTo>
                  <a:cubicBezTo>
                    <a:pt x="70" y="113"/>
                    <a:pt x="75" y="112"/>
                    <a:pt x="75" y="112"/>
                  </a:cubicBezTo>
                  <a:cubicBezTo>
                    <a:pt x="75" y="112"/>
                    <a:pt x="81" y="111"/>
                    <a:pt x="82" y="109"/>
                  </a:cubicBezTo>
                  <a:cubicBezTo>
                    <a:pt x="82" y="108"/>
                    <a:pt x="81" y="107"/>
                    <a:pt x="81" y="106"/>
                  </a:cubicBezTo>
                  <a:cubicBezTo>
                    <a:pt x="82" y="104"/>
                    <a:pt x="83" y="102"/>
                    <a:pt x="84" y="103"/>
                  </a:cubicBezTo>
                  <a:cubicBezTo>
                    <a:pt x="85" y="103"/>
                    <a:pt x="85" y="102"/>
                    <a:pt x="86" y="102"/>
                  </a:cubicBezTo>
                  <a:cubicBezTo>
                    <a:pt x="88" y="102"/>
                    <a:pt x="88" y="103"/>
                    <a:pt x="89" y="106"/>
                  </a:cubicBezTo>
                  <a:cubicBezTo>
                    <a:pt x="91" y="109"/>
                    <a:pt x="92" y="111"/>
                    <a:pt x="93" y="112"/>
                  </a:cubicBezTo>
                  <a:cubicBezTo>
                    <a:pt x="94" y="112"/>
                    <a:pt x="94" y="110"/>
                    <a:pt x="94" y="110"/>
                  </a:cubicBezTo>
                  <a:cubicBezTo>
                    <a:pt x="95" y="110"/>
                    <a:pt x="96" y="110"/>
                    <a:pt x="97" y="110"/>
                  </a:cubicBezTo>
                  <a:cubicBezTo>
                    <a:pt x="97" y="110"/>
                    <a:pt x="98" y="111"/>
                    <a:pt x="99" y="112"/>
                  </a:cubicBezTo>
                  <a:cubicBezTo>
                    <a:pt x="100" y="112"/>
                    <a:pt x="99" y="114"/>
                    <a:pt x="100" y="114"/>
                  </a:cubicBezTo>
                  <a:cubicBezTo>
                    <a:pt x="102" y="115"/>
                    <a:pt x="105" y="113"/>
                    <a:pt x="107" y="112"/>
                  </a:cubicBezTo>
                  <a:cubicBezTo>
                    <a:pt x="109" y="111"/>
                    <a:pt x="108" y="107"/>
                    <a:pt x="110" y="106"/>
                  </a:cubicBezTo>
                  <a:cubicBezTo>
                    <a:pt x="113" y="105"/>
                    <a:pt x="113" y="104"/>
                    <a:pt x="115" y="106"/>
                  </a:cubicBezTo>
                  <a:cubicBezTo>
                    <a:pt x="117" y="107"/>
                    <a:pt x="118" y="109"/>
                    <a:pt x="119" y="109"/>
                  </a:cubicBezTo>
                  <a:cubicBezTo>
                    <a:pt x="120" y="109"/>
                    <a:pt x="119" y="106"/>
                    <a:pt x="120" y="105"/>
                  </a:cubicBezTo>
                  <a:cubicBezTo>
                    <a:pt x="121" y="103"/>
                    <a:pt x="123" y="100"/>
                    <a:pt x="124" y="102"/>
                  </a:cubicBezTo>
                  <a:cubicBezTo>
                    <a:pt x="124" y="104"/>
                    <a:pt x="128" y="104"/>
                    <a:pt x="129" y="104"/>
                  </a:cubicBezTo>
                  <a:cubicBezTo>
                    <a:pt x="130" y="104"/>
                    <a:pt x="130" y="103"/>
                    <a:pt x="130" y="102"/>
                  </a:cubicBezTo>
                  <a:cubicBezTo>
                    <a:pt x="130" y="101"/>
                    <a:pt x="128" y="100"/>
                    <a:pt x="128" y="99"/>
                  </a:cubicBezTo>
                  <a:cubicBezTo>
                    <a:pt x="127" y="98"/>
                    <a:pt x="128" y="97"/>
                    <a:pt x="130" y="97"/>
                  </a:cubicBezTo>
                  <a:cubicBezTo>
                    <a:pt x="135" y="97"/>
                    <a:pt x="136" y="100"/>
                    <a:pt x="137" y="98"/>
                  </a:cubicBezTo>
                  <a:cubicBezTo>
                    <a:pt x="138" y="96"/>
                    <a:pt x="140" y="91"/>
                    <a:pt x="140" y="9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7" name="任意多边形 1128">
              <a:extLst>
                <a:ext uri="{FF2B5EF4-FFF2-40B4-BE49-F238E27FC236}">
                  <a16:creationId xmlns:a16="http://schemas.microsoft.com/office/drawing/2014/main" id="{C5377A31-771E-63CA-874B-A8A194BABF84}"/>
                </a:ext>
              </a:extLst>
            </p:cNvPr>
            <p:cNvSpPr/>
            <p:nvPr/>
          </p:nvSpPr>
          <p:spPr bwMode="auto">
            <a:xfrm>
              <a:off x="4035397" y="4071918"/>
              <a:ext cx="627943" cy="620030"/>
            </a:xfrm>
            <a:custGeom>
              <a:avLst/>
              <a:gdLst>
                <a:gd name="T0" fmla="*/ 104 w 114"/>
                <a:gd name="T1" fmla="*/ 20 h 113"/>
                <a:gd name="T2" fmla="*/ 110 w 114"/>
                <a:gd name="T3" fmla="*/ 25 h 113"/>
                <a:gd name="T4" fmla="*/ 114 w 114"/>
                <a:gd name="T5" fmla="*/ 34 h 113"/>
                <a:gd name="T6" fmla="*/ 113 w 114"/>
                <a:gd name="T7" fmla="*/ 41 h 113"/>
                <a:gd name="T8" fmla="*/ 103 w 114"/>
                <a:gd name="T9" fmla="*/ 44 h 113"/>
                <a:gd name="T10" fmla="*/ 95 w 114"/>
                <a:gd name="T11" fmla="*/ 50 h 113"/>
                <a:gd name="T12" fmla="*/ 89 w 114"/>
                <a:gd name="T13" fmla="*/ 48 h 113"/>
                <a:gd name="T14" fmla="*/ 81 w 114"/>
                <a:gd name="T15" fmla="*/ 50 h 113"/>
                <a:gd name="T16" fmla="*/ 74 w 114"/>
                <a:gd name="T17" fmla="*/ 52 h 113"/>
                <a:gd name="T18" fmla="*/ 76 w 114"/>
                <a:gd name="T19" fmla="*/ 61 h 113"/>
                <a:gd name="T20" fmla="*/ 74 w 114"/>
                <a:gd name="T21" fmla="*/ 67 h 113"/>
                <a:gd name="T22" fmla="*/ 76 w 114"/>
                <a:gd name="T23" fmla="*/ 69 h 113"/>
                <a:gd name="T24" fmla="*/ 82 w 114"/>
                <a:gd name="T25" fmla="*/ 73 h 113"/>
                <a:gd name="T26" fmla="*/ 85 w 114"/>
                <a:gd name="T27" fmla="*/ 81 h 113"/>
                <a:gd name="T28" fmla="*/ 90 w 114"/>
                <a:gd name="T29" fmla="*/ 83 h 113"/>
                <a:gd name="T30" fmla="*/ 92 w 114"/>
                <a:gd name="T31" fmla="*/ 88 h 113"/>
                <a:gd name="T32" fmla="*/ 92 w 114"/>
                <a:gd name="T33" fmla="*/ 96 h 113"/>
                <a:gd name="T34" fmla="*/ 92 w 114"/>
                <a:gd name="T35" fmla="*/ 99 h 113"/>
                <a:gd name="T36" fmla="*/ 92 w 114"/>
                <a:gd name="T37" fmla="*/ 101 h 113"/>
                <a:gd name="T38" fmla="*/ 93 w 114"/>
                <a:gd name="T39" fmla="*/ 103 h 113"/>
                <a:gd name="T40" fmla="*/ 92 w 114"/>
                <a:gd name="T41" fmla="*/ 106 h 113"/>
                <a:gd name="T42" fmla="*/ 89 w 114"/>
                <a:gd name="T43" fmla="*/ 112 h 113"/>
                <a:gd name="T44" fmla="*/ 83 w 114"/>
                <a:gd name="T45" fmla="*/ 112 h 113"/>
                <a:gd name="T46" fmla="*/ 81 w 114"/>
                <a:gd name="T47" fmla="*/ 110 h 113"/>
                <a:gd name="T48" fmla="*/ 81 w 114"/>
                <a:gd name="T49" fmla="*/ 105 h 113"/>
                <a:gd name="T50" fmla="*/ 79 w 114"/>
                <a:gd name="T51" fmla="*/ 107 h 113"/>
                <a:gd name="T52" fmla="*/ 78 w 114"/>
                <a:gd name="T53" fmla="*/ 108 h 113"/>
                <a:gd name="T54" fmla="*/ 78 w 114"/>
                <a:gd name="T55" fmla="*/ 102 h 113"/>
                <a:gd name="T56" fmla="*/ 75 w 114"/>
                <a:gd name="T57" fmla="*/ 100 h 113"/>
                <a:gd name="T58" fmla="*/ 72 w 114"/>
                <a:gd name="T59" fmla="*/ 98 h 113"/>
                <a:gd name="T60" fmla="*/ 73 w 114"/>
                <a:gd name="T61" fmla="*/ 92 h 113"/>
                <a:gd name="T62" fmla="*/ 71 w 114"/>
                <a:gd name="T63" fmla="*/ 89 h 113"/>
                <a:gd name="T64" fmla="*/ 65 w 114"/>
                <a:gd name="T65" fmla="*/ 90 h 113"/>
                <a:gd name="T66" fmla="*/ 61 w 114"/>
                <a:gd name="T67" fmla="*/ 90 h 113"/>
                <a:gd name="T68" fmla="*/ 56 w 114"/>
                <a:gd name="T69" fmla="*/ 85 h 113"/>
                <a:gd name="T70" fmla="*/ 52 w 114"/>
                <a:gd name="T71" fmla="*/ 88 h 113"/>
                <a:gd name="T72" fmla="*/ 43 w 114"/>
                <a:gd name="T73" fmla="*/ 93 h 113"/>
                <a:gd name="T74" fmla="*/ 39 w 114"/>
                <a:gd name="T75" fmla="*/ 96 h 113"/>
                <a:gd name="T76" fmla="*/ 39 w 114"/>
                <a:gd name="T77" fmla="*/ 98 h 113"/>
                <a:gd name="T78" fmla="*/ 33 w 114"/>
                <a:gd name="T79" fmla="*/ 98 h 113"/>
                <a:gd name="T80" fmla="*/ 30 w 114"/>
                <a:gd name="T81" fmla="*/ 98 h 113"/>
                <a:gd name="T82" fmla="*/ 26 w 114"/>
                <a:gd name="T83" fmla="*/ 97 h 113"/>
                <a:gd name="T84" fmla="*/ 8 w 114"/>
                <a:gd name="T85" fmla="*/ 88 h 113"/>
                <a:gd name="T86" fmla="*/ 3 w 114"/>
                <a:gd name="T87" fmla="*/ 59 h 113"/>
                <a:gd name="T88" fmla="*/ 31 w 114"/>
                <a:gd name="T89" fmla="*/ 41 h 113"/>
                <a:gd name="T90" fmla="*/ 60 w 114"/>
                <a:gd name="T91" fmla="*/ 16 h 113"/>
                <a:gd name="T92" fmla="*/ 94 w 114"/>
                <a:gd name="T93" fmla="*/ 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4" h="113">
                  <a:moveTo>
                    <a:pt x="102" y="18"/>
                  </a:moveTo>
                  <a:cubicBezTo>
                    <a:pt x="101" y="18"/>
                    <a:pt x="104" y="19"/>
                    <a:pt x="104" y="20"/>
                  </a:cubicBezTo>
                  <a:cubicBezTo>
                    <a:pt x="104" y="22"/>
                    <a:pt x="104" y="23"/>
                    <a:pt x="105" y="24"/>
                  </a:cubicBezTo>
                  <a:cubicBezTo>
                    <a:pt x="107" y="24"/>
                    <a:pt x="109" y="24"/>
                    <a:pt x="110" y="25"/>
                  </a:cubicBezTo>
                  <a:cubicBezTo>
                    <a:pt x="111" y="27"/>
                    <a:pt x="114" y="27"/>
                    <a:pt x="114" y="29"/>
                  </a:cubicBezTo>
                  <a:cubicBezTo>
                    <a:pt x="114" y="31"/>
                    <a:pt x="114" y="33"/>
                    <a:pt x="114" y="34"/>
                  </a:cubicBezTo>
                  <a:cubicBezTo>
                    <a:pt x="113" y="35"/>
                    <a:pt x="113" y="36"/>
                    <a:pt x="113" y="37"/>
                  </a:cubicBezTo>
                  <a:cubicBezTo>
                    <a:pt x="114" y="39"/>
                    <a:pt x="114" y="40"/>
                    <a:pt x="113" y="41"/>
                  </a:cubicBezTo>
                  <a:cubicBezTo>
                    <a:pt x="112" y="42"/>
                    <a:pt x="112" y="43"/>
                    <a:pt x="110" y="42"/>
                  </a:cubicBezTo>
                  <a:cubicBezTo>
                    <a:pt x="108" y="41"/>
                    <a:pt x="106" y="41"/>
                    <a:pt x="103" y="44"/>
                  </a:cubicBezTo>
                  <a:cubicBezTo>
                    <a:pt x="100" y="47"/>
                    <a:pt x="99" y="47"/>
                    <a:pt x="97" y="49"/>
                  </a:cubicBezTo>
                  <a:cubicBezTo>
                    <a:pt x="96" y="50"/>
                    <a:pt x="96" y="53"/>
                    <a:pt x="95" y="50"/>
                  </a:cubicBezTo>
                  <a:cubicBezTo>
                    <a:pt x="94" y="47"/>
                    <a:pt x="92" y="50"/>
                    <a:pt x="91" y="50"/>
                  </a:cubicBezTo>
                  <a:cubicBezTo>
                    <a:pt x="90" y="50"/>
                    <a:pt x="89" y="50"/>
                    <a:pt x="89" y="48"/>
                  </a:cubicBezTo>
                  <a:cubicBezTo>
                    <a:pt x="89" y="47"/>
                    <a:pt x="88" y="47"/>
                    <a:pt x="86" y="49"/>
                  </a:cubicBezTo>
                  <a:cubicBezTo>
                    <a:pt x="84" y="51"/>
                    <a:pt x="81" y="52"/>
                    <a:pt x="81" y="50"/>
                  </a:cubicBezTo>
                  <a:cubicBezTo>
                    <a:pt x="80" y="48"/>
                    <a:pt x="79" y="49"/>
                    <a:pt x="78" y="50"/>
                  </a:cubicBezTo>
                  <a:cubicBezTo>
                    <a:pt x="77" y="51"/>
                    <a:pt x="74" y="50"/>
                    <a:pt x="74" y="52"/>
                  </a:cubicBezTo>
                  <a:cubicBezTo>
                    <a:pt x="75" y="55"/>
                    <a:pt x="74" y="54"/>
                    <a:pt x="76" y="56"/>
                  </a:cubicBezTo>
                  <a:cubicBezTo>
                    <a:pt x="77" y="58"/>
                    <a:pt x="78" y="60"/>
                    <a:pt x="76" y="61"/>
                  </a:cubicBezTo>
                  <a:cubicBezTo>
                    <a:pt x="75" y="63"/>
                    <a:pt x="77" y="63"/>
                    <a:pt x="76" y="65"/>
                  </a:cubicBezTo>
                  <a:cubicBezTo>
                    <a:pt x="75" y="66"/>
                    <a:pt x="76" y="68"/>
                    <a:pt x="74" y="67"/>
                  </a:cubicBezTo>
                  <a:cubicBezTo>
                    <a:pt x="71" y="67"/>
                    <a:pt x="73" y="71"/>
                    <a:pt x="74" y="71"/>
                  </a:cubicBezTo>
                  <a:cubicBezTo>
                    <a:pt x="75" y="71"/>
                    <a:pt x="75" y="71"/>
                    <a:pt x="76" y="69"/>
                  </a:cubicBezTo>
                  <a:cubicBezTo>
                    <a:pt x="77" y="68"/>
                    <a:pt x="78" y="68"/>
                    <a:pt x="79" y="70"/>
                  </a:cubicBezTo>
                  <a:cubicBezTo>
                    <a:pt x="80" y="73"/>
                    <a:pt x="81" y="72"/>
                    <a:pt x="82" y="73"/>
                  </a:cubicBezTo>
                  <a:cubicBezTo>
                    <a:pt x="83" y="75"/>
                    <a:pt x="84" y="74"/>
                    <a:pt x="84" y="77"/>
                  </a:cubicBezTo>
                  <a:cubicBezTo>
                    <a:pt x="84" y="80"/>
                    <a:pt x="85" y="79"/>
                    <a:pt x="85" y="81"/>
                  </a:cubicBezTo>
                  <a:cubicBezTo>
                    <a:pt x="85" y="82"/>
                    <a:pt x="85" y="83"/>
                    <a:pt x="86" y="82"/>
                  </a:cubicBezTo>
                  <a:cubicBezTo>
                    <a:pt x="88" y="82"/>
                    <a:pt x="89" y="81"/>
                    <a:pt x="90" y="83"/>
                  </a:cubicBezTo>
                  <a:cubicBezTo>
                    <a:pt x="90" y="85"/>
                    <a:pt x="89" y="87"/>
                    <a:pt x="91" y="87"/>
                  </a:cubicBezTo>
                  <a:cubicBezTo>
                    <a:pt x="91" y="88"/>
                    <a:pt x="92" y="88"/>
                    <a:pt x="92" y="88"/>
                  </a:cubicBezTo>
                  <a:cubicBezTo>
                    <a:pt x="93" y="89"/>
                    <a:pt x="94" y="90"/>
                    <a:pt x="94" y="90"/>
                  </a:cubicBezTo>
                  <a:cubicBezTo>
                    <a:pt x="94" y="91"/>
                    <a:pt x="93" y="95"/>
                    <a:pt x="92" y="96"/>
                  </a:cubicBezTo>
                  <a:cubicBezTo>
                    <a:pt x="92" y="97"/>
                    <a:pt x="92" y="97"/>
                    <a:pt x="92" y="98"/>
                  </a:cubicBezTo>
                  <a:cubicBezTo>
                    <a:pt x="93" y="98"/>
                    <a:pt x="93" y="99"/>
                    <a:pt x="92" y="99"/>
                  </a:cubicBezTo>
                  <a:cubicBezTo>
                    <a:pt x="92" y="99"/>
                    <a:pt x="92" y="99"/>
                    <a:pt x="92" y="100"/>
                  </a:cubicBezTo>
                  <a:cubicBezTo>
                    <a:pt x="91" y="101"/>
                    <a:pt x="92" y="101"/>
                    <a:pt x="92" y="101"/>
                  </a:cubicBezTo>
                  <a:cubicBezTo>
                    <a:pt x="92" y="101"/>
                    <a:pt x="93" y="101"/>
                    <a:pt x="93" y="101"/>
                  </a:cubicBezTo>
                  <a:cubicBezTo>
                    <a:pt x="93" y="102"/>
                    <a:pt x="93" y="102"/>
                    <a:pt x="93" y="103"/>
                  </a:cubicBezTo>
                  <a:cubicBezTo>
                    <a:pt x="93" y="103"/>
                    <a:pt x="92" y="104"/>
                    <a:pt x="92" y="104"/>
                  </a:cubicBezTo>
                  <a:cubicBezTo>
                    <a:pt x="92" y="105"/>
                    <a:pt x="93" y="106"/>
                    <a:pt x="92" y="106"/>
                  </a:cubicBezTo>
                  <a:cubicBezTo>
                    <a:pt x="91" y="106"/>
                    <a:pt x="91" y="107"/>
                    <a:pt x="90" y="109"/>
                  </a:cubicBezTo>
                  <a:cubicBezTo>
                    <a:pt x="89" y="110"/>
                    <a:pt x="89" y="111"/>
                    <a:pt x="89" y="112"/>
                  </a:cubicBezTo>
                  <a:cubicBezTo>
                    <a:pt x="89" y="112"/>
                    <a:pt x="89" y="113"/>
                    <a:pt x="87" y="113"/>
                  </a:cubicBezTo>
                  <a:cubicBezTo>
                    <a:pt x="86" y="113"/>
                    <a:pt x="84" y="113"/>
                    <a:pt x="83" y="112"/>
                  </a:cubicBezTo>
                  <a:cubicBezTo>
                    <a:pt x="83" y="112"/>
                    <a:pt x="81" y="113"/>
                    <a:pt x="81" y="112"/>
                  </a:cubicBezTo>
                  <a:cubicBezTo>
                    <a:pt x="81" y="111"/>
                    <a:pt x="81" y="111"/>
                    <a:pt x="81" y="110"/>
                  </a:cubicBezTo>
                  <a:cubicBezTo>
                    <a:pt x="81" y="109"/>
                    <a:pt x="81" y="109"/>
                    <a:pt x="81" y="108"/>
                  </a:cubicBezTo>
                  <a:cubicBezTo>
                    <a:pt x="81" y="107"/>
                    <a:pt x="81" y="106"/>
                    <a:pt x="81" y="105"/>
                  </a:cubicBezTo>
                  <a:cubicBezTo>
                    <a:pt x="80" y="105"/>
                    <a:pt x="80" y="105"/>
                    <a:pt x="80" y="106"/>
                  </a:cubicBezTo>
                  <a:cubicBezTo>
                    <a:pt x="79" y="106"/>
                    <a:pt x="79" y="106"/>
                    <a:pt x="79" y="107"/>
                  </a:cubicBezTo>
                  <a:cubicBezTo>
                    <a:pt x="79" y="108"/>
                    <a:pt x="79" y="108"/>
                    <a:pt x="79" y="109"/>
                  </a:cubicBezTo>
                  <a:cubicBezTo>
                    <a:pt x="79" y="109"/>
                    <a:pt x="78" y="109"/>
                    <a:pt x="78" y="108"/>
                  </a:cubicBezTo>
                  <a:cubicBezTo>
                    <a:pt x="78" y="107"/>
                    <a:pt x="77" y="106"/>
                    <a:pt x="77" y="105"/>
                  </a:cubicBezTo>
                  <a:cubicBezTo>
                    <a:pt x="78" y="104"/>
                    <a:pt x="78" y="102"/>
                    <a:pt x="78" y="102"/>
                  </a:cubicBezTo>
                  <a:cubicBezTo>
                    <a:pt x="78" y="101"/>
                    <a:pt x="77" y="101"/>
                    <a:pt x="77" y="101"/>
                  </a:cubicBezTo>
                  <a:cubicBezTo>
                    <a:pt x="76" y="101"/>
                    <a:pt x="76" y="100"/>
                    <a:pt x="75" y="100"/>
                  </a:cubicBezTo>
                  <a:cubicBezTo>
                    <a:pt x="75" y="100"/>
                    <a:pt x="73" y="99"/>
                    <a:pt x="73" y="99"/>
                  </a:cubicBezTo>
                  <a:cubicBezTo>
                    <a:pt x="72" y="99"/>
                    <a:pt x="72" y="99"/>
                    <a:pt x="72" y="98"/>
                  </a:cubicBezTo>
                  <a:cubicBezTo>
                    <a:pt x="73" y="97"/>
                    <a:pt x="73" y="96"/>
                    <a:pt x="73" y="95"/>
                  </a:cubicBezTo>
                  <a:cubicBezTo>
                    <a:pt x="73" y="94"/>
                    <a:pt x="73" y="93"/>
                    <a:pt x="73" y="92"/>
                  </a:cubicBezTo>
                  <a:cubicBezTo>
                    <a:pt x="72" y="91"/>
                    <a:pt x="72" y="91"/>
                    <a:pt x="72" y="90"/>
                  </a:cubicBezTo>
                  <a:cubicBezTo>
                    <a:pt x="72" y="90"/>
                    <a:pt x="72" y="89"/>
                    <a:pt x="71" y="89"/>
                  </a:cubicBezTo>
                  <a:cubicBezTo>
                    <a:pt x="71" y="89"/>
                    <a:pt x="70" y="89"/>
                    <a:pt x="69" y="89"/>
                  </a:cubicBezTo>
                  <a:cubicBezTo>
                    <a:pt x="67" y="89"/>
                    <a:pt x="66" y="90"/>
                    <a:pt x="65" y="90"/>
                  </a:cubicBezTo>
                  <a:cubicBezTo>
                    <a:pt x="64" y="90"/>
                    <a:pt x="63" y="91"/>
                    <a:pt x="62" y="91"/>
                  </a:cubicBezTo>
                  <a:cubicBezTo>
                    <a:pt x="62" y="91"/>
                    <a:pt x="61" y="90"/>
                    <a:pt x="61" y="90"/>
                  </a:cubicBezTo>
                  <a:cubicBezTo>
                    <a:pt x="60" y="89"/>
                    <a:pt x="60" y="87"/>
                    <a:pt x="59" y="87"/>
                  </a:cubicBezTo>
                  <a:cubicBezTo>
                    <a:pt x="58" y="86"/>
                    <a:pt x="57" y="85"/>
                    <a:pt x="56" y="85"/>
                  </a:cubicBezTo>
                  <a:cubicBezTo>
                    <a:pt x="56" y="85"/>
                    <a:pt x="54" y="85"/>
                    <a:pt x="53" y="85"/>
                  </a:cubicBezTo>
                  <a:cubicBezTo>
                    <a:pt x="52" y="86"/>
                    <a:pt x="52" y="87"/>
                    <a:pt x="52" y="88"/>
                  </a:cubicBezTo>
                  <a:cubicBezTo>
                    <a:pt x="51" y="90"/>
                    <a:pt x="52" y="95"/>
                    <a:pt x="49" y="95"/>
                  </a:cubicBezTo>
                  <a:cubicBezTo>
                    <a:pt x="47" y="96"/>
                    <a:pt x="45" y="92"/>
                    <a:pt x="43" y="93"/>
                  </a:cubicBezTo>
                  <a:cubicBezTo>
                    <a:pt x="43" y="94"/>
                    <a:pt x="42" y="95"/>
                    <a:pt x="40" y="96"/>
                  </a:cubicBezTo>
                  <a:cubicBezTo>
                    <a:pt x="40" y="96"/>
                    <a:pt x="39" y="96"/>
                    <a:pt x="39" y="96"/>
                  </a:cubicBezTo>
                  <a:cubicBezTo>
                    <a:pt x="39" y="96"/>
                    <a:pt x="39" y="97"/>
                    <a:pt x="39" y="97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7" y="101"/>
                    <a:pt x="35" y="106"/>
                    <a:pt x="34" y="104"/>
                  </a:cubicBezTo>
                  <a:cubicBezTo>
                    <a:pt x="33" y="103"/>
                    <a:pt x="34" y="98"/>
                    <a:pt x="33" y="98"/>
                  </a:cubicBezTo>
                  <a:cubicBezTo>
                    <a:pt x="33" y="98"/>
                    <a:pt x="30" y="95"/>
                    <a:pt x="30" y="95"/>
                  </a:cubicBezTo>
                  <a:cubicBezTo>
                    <a:pt x="29" y="95"/>
                    <a:pt x="31" y="98"/>
                    <a:pt x="30" y="98"/>
                  </a:cubicBezTo>
                  <a:cubicBezTo>
                    <a:pt x="30" y="98"/>
                    <a:pt x="32" y="103"/>
                    <a:pt x="27" y="102"/>
                  </a:cubicBezTo>
                  <a:cubicBezTo>
                    <a:pt x="26" y="102"/>
                    <a:pt x="27" y="97"/>
                    <a:pt x="26" y="97"/>
                  </a:cubicBezTo>
                  <a:cubicBezTo>
                    <a:pt x="24" y="97"/>
                    <a:pt x="23" y="96"/>
                    <a:pt x="21" y="95"/>
                  </a:cubicBezTo>
                  <a:cubicBezTo>
                    <a:pt x="15" y="93"/>
                    <a:pt x="13" y="95"/>
                    <a:pt x="8" y="88"/>
                  </a:cubicBezTo>
                  <a:cubicBezTo>
                    <a:pt x="4" y="81"/>
                    <a:pt x="1" y="81"/>
                    <a:pt x="0" y="77"/>
                  </a:cubicBezTo>
                  <a:cubicBezTo>
                    <a:pt x="0" y="73"/>
                    <a:pt x="2" y="64"/>
                    <a:pt x="3" y="59"/>
                  </a:cubicBezTo>
                  <a:cubicBezTo>
                    <a:pt x="4" y="53"/>
                    <a:pt x="11" y="49"/>
                    <a:pt x="13" y="49"/>
                  </a:cubicBezTo>
                  <a:cubicBezTo>
                    <a:pt x="16" y="49"/>
                    <a:pt x="26" y="45"/>
                    <a:pt x="31" y="41"/>
                  </a:cubicBezTo>
                  <a:cubicBezTo>
                    <a:pt x="35" y="37"/>
                    <a:pt x="36" y="38"/>
                    <a:pt x="44" y="29"/>
                  </a:cubicBezTo>
                  <a:cubicBezTo>
                    <a:pt x="52" y="21"/>
                    <a:pt x="51" y="21"/>
                    <a:pt x="60" y="16"/>
                  </a:cubicBezTo>
                  <a:cubicBezTo>
                    <a:pt x="69" y="10"/>
                    <a:pt x="72" y="1"/>
                    <a:pt x="79" y="0"/>
                  </a:cubicBezTo>
                  <a:cubicBezTo>
                    <a:pt x="86" y="0"/>
                    <a:pt x="94" y="8"/>
                    <a:pt x="94" y="8"/>
                  </a:cubicBezTo>
                  <a:cubicBezTo>
                    <a:pt x="102" y="18"/>
                    <a:pt x="102" y="18"/>
                    <a:pt x="102" y="1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8" name="任意多边形 1129">
              <a:extLst>
                <a:ext uri="{FF2B5EF4-FFF2-40B4-BE49-F238E27FC236}">
                  <a16:creationId xmlns:a16="http://schemas.microsoft.com/office/drawing/2014/main" id="{F9519651-CE10-BA38-0668-AE688F5F3285}"/>
                </a:ext>
              </a:extLst>
            </p:cNvPr>
            <p:cNvSpPr/>
            <p:nvPr/>
          </p:nvSpPr>
          <p:spPr bwMode="auto">
            <a:xfrm>
              <a:off x="4074973" y="2992804"/>
              <a:ext cx="707097" cy="1184652"/>
            </a:xfrm>
            <a:custGeom>
              <a:avLst/>
              <a:gdLst>
                <a:gd name="T0" fmla="*/ 65 w 129"/>
                <a:gd name="T1" fmla="*/ 55 h 216"/>
                <a:gd name="T2" fmla="*/ 78 w 129"/>
                <a:gd name="T3" fmla="*/ 51 h 216"/>
                <a:gd name="T4" fmla="*/ 82 w 129"/>
                <a:gd name="T5" fmla="*/ 40 h 216"/>
                <a:gd name="T6" fmla="*/ 83 w 129"/>
                <a:gd name="T7" fmla="*/ 34 h 216"/>
                <a:gd name="T8" fmla="*/ 89 w 129"/>
                <a:gd name="T9" fmla="*/ 27 h 216"/>
                <a:gd name="T10" fmla="*/ 99 w 129"/>
                <a:gd name="T11" fmla="*/ 15 h 216"/>
                <a:gd name="T12" fmla="*/ 106 w 129"/>
                <a:gd name="T13" fmla="*/ 10 h 216"/>
                <a:gd name="T14" fmla="*/ 113 w 129"/>
                <a:gd name="T15" fmla="*/ 9 h 216"/>
                <a:gd name="T16" fmla="*/ 125 w 129"/>
                <a:gd name="T17" fmla="*/ 2 h 216"/>
                <a:gd name="T18" fmla="*/ 128 w 129"/>
                <a:gd name="T19" fmla="*/ 9 h 216"/>
                <a:gd name="T20" fmla="*/ 125 w 129"/>
                <a:gd name="T21" fmla="*/ 17 h 216"/>
                <a:gd name="T22" fmla="*/ 119 w 129"/>
                <a:gd name="T23" fmla="*/ 34 h 216"/>
                <a:gd name="T24" fmla="*/ 113 w 129"/>
                <a:gd name="T25" fmla="*/ 46 h 216"/>
                <a:gd name="T26" fmla="*/ 116 w 129"/>
                <a:gd name="T27" fmla="*/ 62 h 216"/>
                <a:gd name="T28" fmla="*/ 112 w 129"/>
                <a:gd name="T29" fmla="*/ 77 h 216"/>
                <a:gd name="T30" fmla="*/ 113 w 129"/>
                <a:gd name="T31" fmla="*/ 94 h 216"/>
                <a:gd name="T32" fmla="*/ 116 w 129"/>
                <a:gd name="T33" fmla="*/ 109 h 216"/>
                <a:gd name="T34" fmla="*/ 109 w 129"/>
                <a:gd name="T35" fmla="*/ 128 h 216"/>
                <a:gd name="T36" fmla="*/ 111 w 129"/>
                <a:gd name="T37" fmla="*/ 141 h 216"/>
                <a:gd name="T38" fmla="*/ 114 w 129"/>
                <a:gd name="T39" fmla="*/ 147 h 216"/>
                <a:gd name="T40" fmla="*/ 116 w 129"/>
                <a:gd name="T41" fmla="*/ 152 h 216"/>
                <a:gd name="T42" fmla="*/ 120 w 129"/>
                <a:gd name="T43" fmla="*/ 160 h 216"/>
                <a:gd name="T44" fmla="*/ 125 w 129"/>
                <a:gd name="T45" fmla="*/ 172 h 216"/>
                <a:gd name="T46" fmla="*/ 120 w 129"/>
                <a:gd name="T47" fmla="*/ 177 h 216"/>
                <a:gd name="T48" fmla="*/ 115 w 129"/>
                <a:gd name="T49" fmla="*/ 175 h 216"/>
                <a:gd name="T50" fmla="*/ 105 w 129"/>
                <a:gd name="T51" fmla="*/ 175 h 216"/>
                <a:gd name="T52" fmla="*/ 93 w 129"/>
                <a:gd name="T53" fmla="*/ 174 h 216"/>
                <a:gd name="T54" fmla="*/ 96 w 129"/>
                <a:gd name="T55" fmla="*/ 178 h 216"/>
                <a:gd name="T56" fmla="*/ 100 w 129"/>
                <a:gd name="T57" fmla="*/ 184 h 216"/>
                <a:gd name="T58" fmla="*/ 104 w 129"/>
                <a:gd name="T59" fmla="*/ 184 h 216"/>
                <a:gd name="T60" fmla="*/ 106 w 129"/>
                <a:gd name="T61" fmla="*/ 192 h 216"/>
                <a:gd name="T62" fmla="*/ 96 w 129"/>
                <a:gd name="T63" fmla="*/ 191 h 216"/>
                <a:gd name="T64" fmla="*/ 91 w 129"/>
                <a:gd name="T65" fmla="*/ 196 h 216"/>
                <a:gd name="T66" fmla="*/ 93 w 129"/>
                <a:gd name="T67" fmla="*/ 208 h 216"/>
                <a:gd name="T68" fmla="*/ 94 w 129"/>
                <a:gd name="T69" fmla="*/ 215 h 216"/>
                <a:gd name="T70" fmla="*/ 86 w 129"/>
                <a:gd name="T71" fmla="*/ 213 h 216"/>
                <a:gd name="T72" fmla="*/ 76 w 129"/>
                <a:gd name="T73" fmla="*/ 205 h 216"/>
                <a:gd name="T74" fmla="*/ 44 w 129"/>
                <a:gd name="T75" fmla="*/ 201 h 216"/>
                <a:gd name="T76" fmla="*/ 6 w 129"/>
                <a:gd name="T77" fmla="*/ 189 h 216"/>
                <a:gd name="T78" fmla="*/ 15 w 129"/>
                <a:gd name="T79" fmla="*/ 156 h 216"/>
                <a:gd name="T80" fmla="*/ 37 w 129"/>
                <a:gd name="T81" fmla="*/ 119 h 216"/>
                <a:gd name="T82" fmla="*/ 49 w 129"/>
                <a:gd name="T83" fmla="*/ 83 h 216"/>
                <a:gd name="T84" fmla="*/ 56 w 129"/>
                <a:gd name="T85" fmla="*/ 4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" h="216">
                  <a:moveTo>
                    <a:pt x="56" y="48"/>
                  </a:moveTo>
                  <a:cubicBezTo>
                    <a:pt x="59" y="50"/>
                    <a:pt x="61" y="50"/>
                    <a:pt x="62" y="52"/>
                  </a:cubicBezTo>
                  <a:cubicBezTo>
                    <a:pt x="62" y="55"/>
                    <a:pt x="64" y="56"/>
                    <a:pt x="65" y="55"/>
                  </a:cubicBezTo>
                  <a:cubicBezTo>
                    <a:pt x="66" y="55"/>
                    <a:pt x="66" y="55"/>
                    <a:pt x="68" y="55"/>
                  </a:cubicBezTo>
                  <a:cubicBezTo>
                    <a:pt x="71" y="55"/>
                    <a:pt x="72" y="54"/>
                    <a:pt x="74" y="54"/>
                  </a:cubicBezTo>
                  <a:cubicBezTo>
                    <a:pt x="76" y="54"/>
                    <a:pt x="78" y="54"/>
                    <a:pt x="78" y="51"/>
                  </a:cubicBezTo>
                  <a:cubicBezTo>
                    <a:pt x="78" y="48"/>
                    <a:pt x="78" y="43"/>
                    <a:pt x="79" y="44"/>
                  </a:cubicBezTo>
                  <a:cubicBezTo>
                    <a:pt x="80" y="45"/>
                    <a:pt x="81" y="48"/>
                    <a:pt x="82" y="46"/>
                  </a:cubicBezTo>
                  <a:cubicBezTo>
                    <a:pt x="84" y="42"/>
                    <a:pt x="82" y="43"/>
                    <a:pt x="82" y="40"/>
                  </a:cubicBezTo>
                  <a:cubicBezTo>
                    <a:pt x="82" y="39"/>
                    <a:pt x="81" y="39"/>
                    <a:pt x="81" y="38"/>
                  </a:cubicBezTo>
                  <a:cubicBezTo>
                    <a:pt x="81" y="37"/>
                    <a:pt x="82" y="36"/>
                    <a:pt x="82" y="35"/>
                  </a:cubicBezTo>
                  <a:cubicBezTo>
                    <a:pt x="83" y="35"/>
                    <a:pt x="83" y="34"/>
                    <a:pt x="83" y="34"/>
                  </a:cubicBezTo>
                  <a:cubicBezTo>
                    <a:pt x="86" y="30"/>
                    <a:pt x="85" y="31"/>
                    <a:pt x="87" y="30"/>
                  </a:cubicBezTo>
                  <a:cubicBezTo>
                    <a:pt x="88" y="29"/>
                    <a:pt x="88" y="29"/>
                    <a:pt x="89" y="29"/>
                  </a:cubicBezTo>
                  <a:cubicBezTo>
                    <a:pt x="89" y="29"/>
                    <a:pt x="90" y="27"/>
                    <a:pt x="89" y="27"/>
                  </a:cubicBezTo>
                  <a:cubicBezTo>
                    <a:pt x="89" y="26"/>
                    <a:pt x="91" y="24"/>
                    <a:pt x="92" y="23"/>
                  </a:cubicBezTo>
                  <a:cubicBezTo>
                    <a:pt x="93" y="22"/>
                    <a:pt x="94" y="24"/>
                    <a:pt x="95" y="22"/>
                  </a:cubicBezTo>
                  <a:cubicBezTo>
                    <a:pt x="95" y="20"/>
                    <a:pt x="97" y="17"/>
                    <a:pt x="99" y="15"/>
                  </a:cubicBezTo>
                  <a:cubicBezTo>
                    <a:pt x="100" y="14"/>
                    <a:pt x="101" y="14"/>
                    <a:pt x="101" y="13"/>
                  </a:cubicBezTo>
                  <a:cubicBezTo>
                    <a:pt x="100" y="12"/>
                    <a:pt x="100" y="12"/>
                    <a:pt x="102" y="12"/>
                  </a:cubicBezTo>
                  <a:cubicBezTo>
                    <a:pt x="104" y="12"/>
                    <a:pt x="106" y="12"/>
                    <a:pt x="106" y="10"/>
                  </a:cubicBezTo>
                  <a:cubicBezTo>
                    <a:pt x="105" y="8"/>
                    <a:pt x="104" y="5"/>
                    <a:pt x="107" y="7"/>
                  </a:cubicBezTo>
                  <a:cubicBezTo>
                    <a:pt x="110" y="8"/>
                    <a:pt x="109" y="9"/>
                    <a:pt x="111" y="9"/>
                  </a:cubicBezTo>
                  <a:cubicBezTo>
                    <a:pt x="113" y="8"/>
                    <a:pt x="113" y="7"/>
                    <a:pt x="113" y="9"/>
                  </a:cubicBezTo>
                  <a:cubicBezTo>
                    <a:pt x="114" y="10"/>
                    <a:pt x="115" y="12"/>
                    <a:pt x="117" y="9"/>
                  </a:cubicBezTo>
                  <a:cubicBezTo>
                    <a:pt x="119" y="5"/>
                    <a:pt x="119" y="4"/>
                    <a:pt x="121" y="4"/>
                  </a:cubicBezTo>
                  <a:cubicBezTo>
                    <a:pt x="123" y="3"/>
                    <a:pt x="126" y="0"/>
                    <a:pt x="125" y="2"/>
                  </a:cubicBezTo>
                  <a:cubicBezTo>
                    <a:pt x="125" y="3"/>
                    <a:pt x="124" y="6"/>
                    <a:pt x="125" y="7"/>
                  </a:cubicBezTo>
                  <a:cubicBezTo>
                    <a:pt x="126" y="7"/>
                    <a:pt x="124" y="8"/>
                    <a:pt x="126" y="8"/>
                  </a:cubicBezTo>
                  <a:cubicBezTo>
                    <a:pt x="128" y="8"/>
                    <a:pt x="128" y="8"/>
                    <a:pt x="128" y="9"/>
                  </a:cubicBezTo>
                  <a:cubicBezTo>
                    <a:pt x="129" y="9"/>
                    <a:pt x="129" y="10"/>
                    <a:pt x="128" y="11"/>
                  </a:cubicBezTo>
                  <a:cubicBezTo>
                    <a:pt x="127" y="11"/>
                    <a:pt x="127" y="11"/>
                    <a:pt x="127" y="12"/>
                  </a:cubicBezTo>
                  <a:cubicBezTo>
                    <a:pt x="126" y="14"/>
                    <a:pt x="126" y="15"/>
                    <a:pt x="125" y="17"/>
                  </a:cubicBezTo>
                  <a:cubicBezTo>
                    <a:pt x="125" y="18"/>
                    <a:pt x="124" y="21"/>
                    <a:pt x="123" y="22"/>
                  </a:cubicBezTo>
                  <a:cubicBezTo>
                    <a:pt x="122" y="24"/>
                    <a:pt x="121" y="28"/>
                    <a:pt x="121" y="29"/>
                  </a:cubicBezTo>
                  <a:cubicBezTo>
                    <a:pt x="121" y="30"/>
                    <a:pt x="120" y="33"/>
                    <a:pt x="119" y="34"/>
                  </a:cubicBezTo>
                  <a:cubicBezTo>
                    <a:pt x="118" y="35"/>
                    <a:pt x="117" y="36"/>
                    <a:pt x="116" y="37"/>
                  </a:cubicBezTo>
                  <a:cubicBezTo>
                    <a:pt x="115" y="37"/>
                    <a:pt x="114" y="38"/>
                    <a:pt x="114" y="39"/>
                  </a:cubicBezTo>
                  <a:cubicBezTo>
                    <a:pt x="113" y="41"/>
                    <a:pt x="112" y="43"/>
                    <a:pt x="113" y="46"/>
                  </a:cubicBezTo>
                  <a:cubicBezTo>
                    <a:pt x="114" y="48"/>
                    <a:pt x="116" y="50"/>
                    <a:pt x="118" y="53"/>
                  </a:cubicBezTo>
                  <a:cubicBezTo>
                    <a:pt x="119" y="55"/>
                    <a:pt x="120" y="58"/>
                    <a:pt x="118" y="59"/>
                  </a:cubicBezTo>
                  <a:cubicBezTo>
                    <a:pt x="117" y="61"/>
                    <a:pt x="115" y="61"/>
                    <a:pt x="116" y="62"/>
                  </a:cubicBezTo>
                  <a:cubicBezTo>
                    <a:pt x="117" y="64"/>
                    <a:pt x="118" y="64"/>
                    <a:pt x="116" y="67"/>
                  </a:cubicBezTo>
                  <a:cubicBezTo>
                    <a:pt x="113" y="70"/>
                    <a:pt x="111" y="72"/>
                    <a:pt x="111" y="73"/>
                  </a:cubicBezTo>
                  <a:cubicBezTo>
                    <a:pt x="111" y="74"/>
                    <a:pt x="112" y="76"/>
                    <a:pt x="112" y="77"/>
                  </a:cubicBezTo>
                  <a:cubicBezTo>
                    <a:pt x="112" y="79"/>
                    <a:pt x="111" y="79"/>
                    <a:pt x="112" y="80"/>
                  </a:cubicBezTo>
                  <a:cubicBezTo>
                    <a:pt x="112" y="81"/>
                    <a:pt x="113" y="84"/>
                    <a:pt x="113" y="86"/>
                  </a:cubicBezTo>
                  <a:cubicBezTo>
                    <a:pt x="113" y="88"/>
                    <a:pt x="113" y="92"/>
                    <a:pt x="113" y="94"/>
                  </a:cubicBezTo>
                  <a:cubicBezTo>
                    <a:pt x="113" y="96"/>
                    <a:pt x="114" y="100"/>
                    <a:pt x="114" y="102"/>
                  </a:cubicBezTo>
                  <a:cubicBezTo>
                    <a:pt x="115" y="103"/>
                    <a:pt x="116" y="104"/>
                    <a:pt x="116" y="105"/>
                  </a:cubicBezTo>
                  <a:cubicBezTo>
                    <a:pt x="116" y="107"/>
                    <a:pt x="115" y="108"/>
                    <a:pt x="116" y="109"/>
                  </a:cubicBezTo>
                  <a:cubicBezTo>
                    <a:pt x="116" y="111"/>
                    <a:pt x="117" y="112"/>
                    <a:pt x="116" y="113"/>
                  </a:cubicBezTo>
                  <a:cubicBezTo>
                    <a:pt x="114" y="115"/>
                    <a:pt x="112" y="117"/>
                    <a:pt x="111" y="120"/>
                  </a:cubicBezTo>
                  <a:cubicBezTo>
                    <a:pt x="110" y="123"/>
                    <a:pt x="110" y="127"/>
                    <a:pt x="109" y="128"/>
                  </a:cubicBezTo>
                  <a:cubicBezTo>
                    <a:pt x="109" y="130"/>
                    <a:pt x="108" y="135"/>
                    <a:pt x="109" y="136"/>
                  </a:cubicBezTo>
                  <a:cubicBezTo>
                    <a:pt x="110" y="137"/>
                    <a:pt x="112" y="137"/>
                    <a:pt x="112" y="137"/>
                  </a:cubicBezTo>
                  <a:cubicBezTo>
                    <a:pt x="112" y="137"/>
                    <a:pt x="111" y="140"/>
                    <a:pt x="111" y="141"/>
                  </a:cubicBezTo>
                  <a:cubicBezTo>
                    <a:pt x="112" y="142"/>
                    <a:pt x="114" y="144"/>
                    <a:pt x="114" y="145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3" y="146"/>
                    <a:pt x="113" y="147"/>
                    <a:pt x="114" y="147"/>
                  </a:cubicBezTo>
                  <a:cubicBezTo>
                    <a:pt x="114" y="148"/>
                    <a:pt x="116" y="149"/>
                    <a:pt x="116" y="149"/>
                  </a:cubicBezTo>
                  <a:cubicBezTo>
                    <a:pt x="117" y="149"/>
                    <a:pt x="117" y="150"/>
                    <a:pt x="116" y="151"/>
                  </a:cubicBezTo>
                  <a:cubicBezTo>
                    <a:pt x="116" y="152"/>
                    <a:pt x="116" y="152"/>
                    <a:pt x="116" y="152"/>
                  </a:cubicBezTo>
                  <a:cubicBezTo>
                    <a:pt x="117" y="153"/>
                    <a:pt x="117" y="154"/>
                    <a:pt x="117" y="154"/>
                  </a:cubicBezTo>
                  <a:cubicBezTo>
                    <a:pt x="117" y="155"/>
                    <a:pt x="116" y="156"/>
                    <a:pt x="117" y="157"/>
                  </a:cubicBezTo>
                  <a:cubicBezTo>
                    <a:pt x="118" y="158"/>
                    <a:pt x="120" y="159"/>
                    <a:pt x="120" y="160"/>
                  </a:cubicBezTo>
                  <a:cubicBezTo>
                    <a:pt x="121" y="161"/>
                    <a:pt x="121" y="162"/>
                    <a:pt x="122" y="163"/>
                  </a:cubicBezTo>
                  <a:cubicBezTo>
                    <a:pt x="124" y="164"/>
                    <a:pt x="125" y="166"/>
                    <a:pt x="125" y="167"/>
                  </a:cubicBezTo>
                  <a:cubicBezTo>
                    <a:pt x="125" y="168"/>
                    <a:pt x="126" y="170"/>
                    <a:pt x="125" y="172"/>
                  </a:cubicBezTo>
                  <a:cubicBezTo>
                    <a:pt x="125" y="173"/>
                    <a:pt x="124" y="174"/>
                    <a:pt x="124" y="175"/>
                  </a:cubicBezTo>
                  <a:cubicBezTo>
                    <a:pt x="124" y="175"/>
                    <a:pt x="123" y="176"/>
                    <a:pt x="123" y="176"/>
                  </a:cubicBezTo>
                  <a:cubicBezTo>
                    <a:pt x="122" y="176"/>
                    <a:pt x="121" y="176"/>
                    <a:pt x="120" y="177"/>
                  </a:cubicBezTo>
                  <a:cubicBezTo>
                    <a:pt x="119" y="177"/>
                    <a:pt x="118" y="178"/>
                    <a:pt x="117" y="178"/>
                  </a:cubicBezTo>
                  <a:cubicBezTo>
                    <a:pt x="116" y="177"/>
                    <a:pt x="116" y="177"/>
                    <a:pt x="116" y="176"/>
                  </a:cubicBezTo>
                  <a:cubicBezTo>
                    <a:pt x="116" y="175"/>
                    <a:pt x="115" y="174"/>
                    <a:pt x="115" y="175"/>
                  </a:cubicBezTo>
                  <a:cubicBezTo>
                    <a:pt x="114" y="175"/>
                    <a:pt x="114" y="175"/>
                    <a:pt x="113" y="176"/>
                  </a:cubicBezTo>
                  <a:cubicBezTo>
                    <a:pt x="112" y="176"/>
                    <a:pt x="110" y="176"/>
                    <a:pt x="109" y="176"/>
                  </a:cubicBezTo>
                  <a:cubicBezTo>
                    <a:pt x="108" y="176"/>
                    <a:pt x="106" y="176"/>
                    <a:pt x="105" y="175"/>
                  </a:cubicBezTo>
                  <a:cubicBezTo>
                    <a:pt x="104" y="175"/>
                    <a:pt x="102" y="174"/>
                    <a:pt x="101" y="174"/>
                  </a:cubicBezTo>
                  <a:cubicBezTo>
                    <a:pt x="99" y="174"/>
                    <a:pt x="98" y="174"/>
                    <a:pt x="97" y="174"/>
                  </a:cubicBezTo>
                  <a:cubicBezTo>
                    <a:pt x="96" y="174"/>
                    <a:pt x="94" y="174"/>
                    <a:pt x="93" y="174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1" y="175"/>
                    <a:pt x="90" y="176"/>
                    <a:pt x="91" y="176"/>
                  </a:cubicBezTo>
                  <a:cubicBezTo>
                    <a:pt x="92" y="177"/>
                    <a:pt x="95" y="178"/>
                    <a:pt x="96" y="178"/>
                  </a:cubicBezTo>
                  <a:cubicBezTo>
                    <a:pt x="97" y="178"/>
                    <a:pt x="98" y="178"/>
                    <a:pt x="98" y="180"/>
                  </a:cubicBezTo>
                  <a:cubicBezTo>
                    <a:pt x="98" y="181"/>
                    <a:pt x="98" y="182"/>
                    <a:pt x="98" y="183"/>
                  </a:cubicBezTo>
                  <a:cubicBezTo>
                    <a:pt x="99" y="184"/>
                    <a:pt x="99" y="184"/>
                    <a:pt x="100" y="184"/>
                  </a:cubicBezTo>
                  <a:cubicBezTo>
                    <a:pt x="101" y="184"/>
                    <a:pt x="101" y="184"/>
                    <a:pt x="101" y="184"/>
                  </a:cubicBezTo>
                  <a:cubicBezTo>
                    <a:pt x="101" y="184"/>
                    <a:pt x="102" y="183"/>
                    <a:pt x="103" y="183"/>
                  </a:cubicBezTo>
                  <a:cubicBezTo>
                    <a:pt x="103" y="183"/>
                    <a:pt x="104" y="183"/>
                    <a:pt x="104" y="184"/>
                  </a:cubicBezTo>
                  <a:cubicBezTo>
                    <a:pt x="104" y="185"/>
                    <a:pt x="106" y="187"/>
                    <a:pt x="106" y="188"/>
                  </a:cubicBezTo>
                  <a:cubicBezTo>
                    <a:pt x="107" y="189"/>
                    <a:pt x="107" y="190"/>
                    <a:pt x="107" y="191"/>
                  </a:cubicBezTo>
                  <a:cubicBezTo>
                    <a:pt x="107" y="191"/>
                    <a:pt x="107" y="192"/>
                    <a:pt x="106" y="192"/>
                  </a:cubicBezTo>
                  <a:cubicBezTo>
                    <a:pt x="105" y="192"/>
                    <a:pt x="105" y="192"/>
                    <a:pt x="104" y="192"/>
                  </a:cubicBezTo>
                  <a:cubicBezTo>
                    <a:pt x="104" y="193"/>
                    <a:pt x="104" y="193"/>
                    <a:pt x="102" y="192"/>
                  </a:cubicBezTo>
                  <a:cubicBezTo>
                    <a:pt x="100" y="192"/>
                    <a:pt x="97" y="191"/>
                    <a:pt x="96" y="191"/>
                  </a:cubicBezTo>
                  <a:cubicBezTo>
                    <a:pt x="95" y="191"/>
                    <a:pt x="94" y="191"/>
                    <a:pt x="94" y="191"/>
                  </a:cubicBezTo>
                  <a:cubicBezTo>
                    <a:pt x="94" y="192"/>
                    <a:pt x="94" y="194"/>
                    <a:pt x="94" y="194"/>
                  </a:cubicBezTo>
                  <a:cubicBezTo>
                    <a:pt x="93" y="195"/>
                    <a:pt x="92" y="195"/>
                    <a:pt x="91" y="196"/>
                  </a:cubicBezTo>
                  <a:cubicBezTo>
                    <a:pt x="91" y="197"/>
                    <a:pt x="91" y="199"/>
                    <a:pt x="92" y="200"/>
                  </a:cubicBezTo>
                  <a:cubicBezTo>
                    <a:pt x="92" y="201"/>
                    <a:pt x="94" y="203"/>
                    <a:pt x="94" y="204"/>
                  </a:cubicBezTo>
                  <a:cubicBezTo>
                    <a:pt x="93" y="206"/>
                    <a:pt x="92" y="207"/>
                    <a:pt x="93" y="208"/>
                  </a:cubicBezTo>
                  <a:cubicBezTo>
                    <a:pt x="94" y="209"/>
                    <a:pt x="94" y="208"/>
                    <a:pt x="94" y="210"/>
                  </a:cubicBezTo>
                  <a:cubicBezTo>
                    <a:pt x="95" y="212"/>
                    <a:pt x="94" y="213"/>
                    <a:pt x="95" y="213"/>
                  </a:cubicBezTo>
                  <a:cubicBezTo>
                    <a:pt x="95" y="214"/>
                    <a:pt x="95" y="215"/>
                    <a:pt x="94" y="215"/>
                  </a:cubicBezTo>
                  <a:cubicBezTo>
                    <a:pt x="93" y="216"/>
                    <a:pt x="90" y="216"/>
                    <a:pt x="89" y="216"/>
                  </a:cubicBezTo>
                  <a:cubicBezTo>
                    <a:pt x="88" y="216"/>
                    <a:pt x="87" y="215"/>
                    <a:pt x="87" y="215"/>
                  </a:cubicBezTo>
                  <a:cubicBezTo>
                    <a:pt x="87" y="214"/>
                    <a:pt x="87" y="214"/>
                    <a:pt x="86" y="213"/>
                  </a:cubicBezTo>
                  <a:cubicBezTo>
                    <a:pt x="85" y="212"/>
                    <a:pt x="83" y="210"/>
                    <a:pt x="82" y="209"/>
                  </a:cubicBezTo>
                  <a:cubicBezTo>
                    <a:pt x="81" y="209"/>
                    <a:pt x="81" y="208"/>
                    <a:pt x="80" y="208"/>
                  </a:cubicBezTo>
                  <a:cubicBezTo>
                    <a:pt x="80" y="208"/>
                    <a:pt x="77" y="206"/>
                    <a:pt x="76" y="205"/>
                  </a:cubicBezTo>
                  <a:cubicBezTo>
                    <a:pt x="75" y="205"/>
                    <a:pt x="69" y="201"/>
                    <a:pt x="69" y="201"/>
                  </a:cubicBezTo>
                  <a:cubicBezTo>
                    <a:pt x="69" y="201"/>
                    <a:pt x="59" y="204"/>
                    <a:pt x="55" y="205"/>
                  </a:cubicBezTo>
                  <a:cubicBezTo>
                    <a:pt x="52" y="205"/>
                    <a:pt x="49" y="204"/>
                    <a:pt x="44" y="201"/>
                  </a:cubicBezTo>
                  <a:cubicBezTo>
                    <a:pt x="38" y="199"/>
                    <a:pt x="39" y="197"/>
                    <a:pt x="33" y="195"/>
                  </a:cubicBezTo>
                  <a:cubicBezTo>
                    <a:pt x="26" y="192"/>
                    <a:pt x="21" y="189"/>
                    <a:pt x="17" y="189"/>
                  </a:cubicBezTo>
                  <a:cubicBezTo>
                    <a:pt x="13" y="189"/>
                    <a:pt x="10" y="191"/>
                    <a:pt x="6" y="189"/>
                  </a:cubicBezTo>
                  <a:cubicBezTo>
                    <a:pt x="3" y="186"/>
                    <a:pt x="0" y="183"/>
                    <a:pt x="1" y="180"/>
                  </a:cubicBezTo>
                  <a:cubicBezTo>
                    <a:pt x="2" y="176"/>
                    <a:pt x="2" y="172"/>
                    <a:pt x="6" y="167"/>
                  </a:cubicBezTo>
                  <a:cubicBezTo>
                    <a:pt x="10" y="162"/>
                    <a:pt x="12" y="162"/>
                    <a:pt x="15" y="156"/>
                  </a:cubicBezTo>
                  <a:cubicBezTo>
                    <a:pt x="18" y="150"/>
                    <a:pt x="20" y="154"/>
                    <a:pt x="21" y="145"/>
                  </a:cubicBezTo>
                  <a:cubicBezTo>
                    <a:pt x="21" y="136"/>
                    <a:pt x="18" y="134"/>
                    <a:pt x="22" y="130"/>
                  </a:cubicBezTo>
                  <a:cubicBezTo>
                    <a:pt x="26" y="126"/>
                    <a:pt x="34" y="120"/>
                    <a:pt x="37" y="119"/>
                  </a:cubicBezTo>
                  <a:cubicBezTo>
                    <a:pt x="40" y="119"/>
                    <a:pt x="47" y="120"/>
                    <a:pt x="51" y="114"/>
                  </a:cubicBezTo>
                  <a:cubicBezTo>
                    <a:pt x="54" y="109"/>
                    <a:pt x="59" y="110"/>
                    <a:pt x="58" y="102"/>
                  </a:cubicBezTo>
                  <a:cubicBezTo>
                    <a:pt x="58" y="94"/>
                    <a:pt x="53" y="89"/>
                    <a:pt x="49" y="83"/>
                  </a:cubicBezTo>
                  <a:cubicBezTo>
                    <a:pt x="46" y="76"/>
                    <a:pt x="41" y="68"/>
                    <a:pt x="41" y="65"/>
                  </a:cubicBezTo>
                  <a:cubicBezTo>
                    <a:pt x="41" y="61"/>
                    <a:pt x="41" y="55"/>
                    <a:pt x="45" y="52"/>
                  </a:cubicBezTo>
                  <a:cubicBezTo>
                    <a:pt x="48" y="50"/>
                    <a:pt x="56" y="48"/>
                    <a:pt x="56" y="4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9" name="任意多边形 1130">
              <a:extLst>
                <a:ext uri="{FF2B5EF4-FFF2-40B4-BE49-F238E27FC236}">
                  <a16:creationId xmlns:a16="http://schemas.microsoft.com/office/drawing/2014/main" id="{1D70BB0A-8937-8669-558E-FB903BB698DA}"/>
                </a:ext>
              </a:extLst>
            </p:cNvPr>
            <p:cNvSpPr/>
            <p:nvPr/>
          </p:nvSpPr>
          <p:spPr bwMode="auto">
            <a:xfrm>
              <a:off x="3998460" y="3029743"/>
              <a:ext cx="382572" cy="614752"/>
            </a:xfrm>
            <a:custGeom>
              <a:avLst/>
              <a:gdLst>
                <a:gd name="T0" fmla="*/ 0 w 70"/>
                <a:gd name="T1" fmla="*/ 50 h 112"/>
                <a:gd name="T2" fmla="*/ 3 w 70"/>
                <a:gd name="T3" fmla="*/ 48 h 112"/>
                <a:gd name="T4" fmla="*/ 15 w 70"/>
                <a:gd name="T5" fmla="*/ 47 h 112"/>
                <a:gd name="T6" fmla="*/ 23 w 70"/>
                <a:gd name="T7" fmla="*/ 44 h 112"/>
                <a:gd name="T8" fmla="*/ 27 w 70"/>
                <a:gd name="T9" fmla="*/ 43 h 112"/>
                <a:gd name="T10" fmla="*/ 29 w 70"/>
                <a:gd name="T11" fmla="*/ 42 h 112"/>
                <a:gd name="T12" fmla="*/ 31 w 70"/>
                <a:gd name="T13" fmla="*/ 35 h 112"/>
                <a:gd name="T14" fmla="*/ 31 w 70"/>
                <a:gd name="T15" fmla="*/ 30 h 112"/>
                <a:gd name="T16" fmla="*/ 32 w 70"/>
                <a:gd name="T17" fmla="*/ 25 h 112"/>
                <a:gd name="T18" fmla="*/ 34 w 70"/>
                <a:gd name="T19" fmla="*/ 15 h 112"/>
                <a:gd name="T20" fmla="*/ 36 w 70"/>
                <a:gd name="T21" fmla="*/ 10 h 112"/>
                <a:gd name="T22" fmla="*/ 40 w 70"/>
                <a:gd name="T23" fmla="*/ 6 h 112"/>
                <a:gd name="T24" fmla="*/ 42 w 70"/>
                <a:gd name="T25" fmla="*/ 4 h 112"/>
                <a:gd name="T26" fmla="*/ 44 w 70"/>
                <a:gd name="T27" fmla="*/ 2 h 112"/>
                <a:gd name="T28" fmla="*/ 47 w 70"/>
                <a:gd name="T29" fmla="*/ 1 h 112"/>
                <a:gd name="T30" fmla="*/ 51 w 70"/>
                <a:gd name="T31" fmla="*/ 0 h 112"/>
                <a:gd name="T32" fmla="*/ 51 w 70"/>
                <a:gd name="T33" fmla="*/ 0 h 112"/>
                <a:gd name="T34" fmla="*/ 52 w 70"/>
                <a:gd name="T35" fmla="*/ 4 h 112"/>
                <a:gd name="T36" fmla="*/ 54 w 70"/>
                <a:gd name="T37" fmla="*/ 8 h 112"/>
                <a:gd name="T38" fmla="*/ 56 w 70"/>
                <a:gd name="T39" fmla="*/ 10 h 112"/>
                <a:gd name="T40" fmla="*/ 54 w 70"/>
                <a:gd name="T41" fmla="*/ 13 h 112"/>
                <a:gd name="T42" fmla="*/ 50 w 70"/>
                <a:gd name="T43" fmla="*/ 18 h 112"/>
                <a:gd name="T44" fmla="*/ 49 w 70"/>
                <a:gd name="T45" fmla="*/ 22 h 112"/>
                <a:gd name="T46" fmla="*/ 48 w 70"/>
                <a:gd name="T47" fmla="*/ 25 h 112"/>
                <a:gd name="T48" fmla="*/ 47 w 70"/>
                <a:gd name="T49" fmla="*/ 27 h 112"/>
                <a:gd name="T50" fmla="*/ 46 w 70"/>
                <a:gd name="T51" fmla="*/ 29 h 112"/>
                <a:gd name="T52" fmla="*/ 49 w 70"/>
                <a:gd name="T53" fmla="*/ 31 h 112"/>
                <a:gd name="T54" fmla="*/ 54 w 70"/>
                <a:gd name="T55" fmla="*/ 34 h 112"/>
                <a:gd name="T56" fmla="*/ 57 w 70"/>
                <a:gd name="T57" fmla="*/ 34 h 112"/>
                <a:gd name="T58" fmla="*/ 61 w 70"/>
                <a:gd name="T59" fmla="*/ 34 h 112"/>
                <a:gd name="T60" fmla="*/ 64 w 70"/>
                <a:gd name="T61" fmla="*/ 37 h 112"/>
                <a:gd name="T62" fmla="*/ 66 w 70"/>
                <a:gd name="T63" fmla="*/ 40 h 112"/>
                <a:gd name="T64" fmla="*/ 67 w 70"/>
                <a:gd name="T65" fmla="*/ 41 h 112"/>
                <a:gd name="T66" fmla="*/ 70 w 70"/>
                <a:gd name="T67" fmla="*/ 41 h 112"/>
                <a:gd name="T68" fmla="*/ 68 w 70"/>
                <a:gd name="T69" fmla="*/ 43 h 112"/>
                <a:gd name="T70" fmla="*/ 66 w 70"/>
                <a:gd name="T71" fmla="*/ 44 h 112"/>
                <a:gd name="T72" fmla="*/ 64 w 70"/>
                <a:gd name="T73" fmla="*/ 45 h 112"/>
                <a:gd name="T74" fmla="*/ 63 w 70"/>
                <a:gd name="T75" fmla="*/ 47 h 112"/>
                <a:gd name="T76" fmla="*/ 62 w 70"/>
                <a:gd name="T77" fmla="*/ 48 h 112"/>
                <a:gd name="T78" fmla="*/ 62 w 70"/>
                <a:gd name="T79" fmla="*/ 49 h 112"/>
                <a:gd name="T80" fmla="*/ 61 w 70"/>
                <a:gd name="T81" fmla="*/ 51 h 112"/>
                <a:gd name="T82" fmla="*/ 60 w 70"/>
                <a:gd name="T83" fmla="*/ 53 h 112"/>
                <a:gd name="T84" fmla="*/ 60 w 70"/>
                <a:gd name="T85" fmla="*/ 56 h 112"/>
                <a:gd name="T86" fmla="*/ 61 w 70"/>
                <a:gd name="T87" fmla="*/ 58 h 112"/>
                <a:gd name="T88" fmla="*/ 61 w 70"/>
                <a:gd name="T89" fmla="*/ 59 h 112"/>
                <a:gd name="T90" fmla="*/ 61 w 70"/>
                <a:gd name="T91" fmla="*/ 61 h 112"/>
                <a:gd name="T92" fmla="*/ 59 w 70"/>
                <a:gd name="T93" fmla="*/ 62 h 112"/>
                <a:gd name="T94" fmla="*/ 52 w 70"/>
                <a:gd name="T95" fmla="*/ 65 h 112"/>
                <a:gd name="T96" fmla="*/ 47 w 70"/>
                <a:gd name="T97" fmla="*/ 74 h 112"/>
                <a:gd name="T98" fmla="*/ 50 w 70"/>
                <a:gd name="T99" fmla="*/ 81 h 112"/>
                <a:gd name="T100" fmla="*/ 54 w 70"/>
                <a:gd name="T101" fmla="*/ 92 h 112"/>
                <a:gd name="T102" fmla="*/ 50 w 70"/>
                <a:gd name="T103" fmla="*/ 101 h 112"/>
                <a:gd name="T104" fmla="*/ 41 w 70"/>
                <a:gd name="T105" fmla="*/ 112 h 112"/>
                <a:gd name="T106" fmla="*/ 33 w 70"/>
                <a:gd name="T107" fmla="*/ 109 h 112"/>
                <a:gd name="T108" fmla="*/ 23 w 70"/>
                <a:gd name="T109" fmla="*/ 101 h 112"/>
                <a:gd name="T110" fmla="*/ 17 w 70"/>
                <a:gd name="T111" fmla="*/ 92 h 112"/>
                <a:gd name="T112" fmla="*/ 18 w 70"/>
                <a:gd name="T113" fmla="*/ 82 h 112"/>
                <a:gd name="T114" fmla="*/ 14 w 70"/>
                <a:gd name="T115" fmla="*/ 70 h 112"/>
                <a:gd name="T116" fmla="*/ 8 w 70"/>
                <a:gd name="T117" fmla="*/ 60 h 112"/>
                <a:gd name="T118" fmla="*/ 2 w 70"/>
                <a:gd name="T119" fmla="*/ 55 h 112"/>
                <a:gd name="T120" fmla="*/ 0 w 70"/>
                <a:gd name="T121" fmla="*/ 5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" h="112">
                  <a:moveTo>
                    <a:pt x="0" y="50"/>
                  </a:moveTo>
                  <a:cubicBezTo>
                    <a:pt x="0" y="50"/>
                    <a:pt x="1" y="48"/>
                    <a:pt x="3" y="48"/>
                  </a:cubicBezTo>
                  <a:cubicBezTo>
                    <a:pt x="6" y="48"/>
                    <a:pt x="11" y="48"/>
                    <a:pt x="15" y="47"/>
                  </a:cubicBezTo>
                  <a:cubicBezTo>
                    <a:pt x="18" y="45"/>
                    <a:pt x="22" y="43"/>
                    <a:pt x="23" y="44"/>
                  </a:cubicBezTo>
                  <a:cubicBezTo>
                    <a:pt x="24" y="44"/>
                    <a:pt x="27" y="44"/>
                    <a:pt x="27" y="43"/>
                  </a:cubicBezTo>
                  <a:cubicBezTo>
                    <a:pt x="27" y="42"/>
                    <a:pt x="27" y="42"/>
                    <a:pt x="29" y="42"/>
                  </a:cubicBezTo>
                  <a:cubicBezTo>
                    <a:pt x="30" y="42"/>
                    <a:pt x="32" y="38"/>
                    <a:pt x="31" y="35"/>
                  </a:cubicBezTo>
                  <a:cubicBezTo>
                    <a:pt x="31" y="32"/>
                    <a:pt x="30" y="31"/>
                    <a:pt x="31" y="30"/>
                  </a:cubicBezTo>
                  <a:cubicBezTo>
                    <a:pt x="33" y="29"/>
                    <a:pt x="32" y="27"/>
                    <a:pt x="32" y="25"/>
                  </a:cubicBezTo>
                  <a:cubicBezTo>
                    <a:pt x="32" y="23"/>
                    <a:pt x="33" y="17"/>
                    <a:pt x="34" y="15"/>
                  </a:cubicBezTo>
                  <a:cubicBezTo>
                    <a:pt x="34" y="14"/>
                    <a:pt x="35" y="13"/>
                    <a:pt x="36" y="10"/>
                  </a:cubicBezTo>
                  <a:cubicBezTo>
                    <a:pt x="37" y="8"/>
                    <a:pt x="39" y="5"/>
                    <a:pt x="40" y="6"/>
                  </a:cubicBezTo>
                  <a:cubicBezTo>
                    <a:pt x="41" y="6"/>
                    <a:pt x="42" y="6"/>
                    <a:pt x="42" y="4"/>
                  </a:cubicBezTo>
                  <a:cubicBezTo>
                    <a:pt x="42" y="3"/>
                    <a:pt x="42" y="2"/>
                    <a:pt x="44" y="2"/>
                  </a:cubicBezTo>
                  <a:cubicBezTo>
                    <a:pt x="45" y="2"/>
                    <a:pt x="46" y="2"/>
                    <a:pt x="47" y="1"/>
                  </a:cubicBezTo>
                  <a:cubicBezTo>
                    <a:pt x="49" y="0"/>
                    <a:pt x="49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2" y="3"/>
                    <a:pt x="52" y="4"/>
                  </a:cubicBezTo>
                  <a:cubicBezTo>
                    <a:pt x="53" y="6"/>
                    <a:pt x="54" y="7"/>
                    <a:pt x="54" y="8"/>
                  </a:cubicBezTo>
                  <a:cubicBezTo>
                    <a:pt x="55" y="8"/>
                    <a:pt x="56" y="9"/>
                    <a:pt x="56" y="10"/>
                  </a:cubicBezTo>
                  <a:cubicBezTo>
                    <a:pt x="55" y="11"/>
                    <a:pt x="55" y="12"/>
                    <a:pt x="54" y="13"/>
                  </a:cubicBezTo>
                  <a:cubicBezTo>
                    <a:pt x="53" y="14"/>
                    <a:pt x="51" y="17"/>
                    <a:pt x="50" y="18"/>
                  </a:cubicBezTo>
                  <a:cubicBezTo>
                    <a:pt x="50" y="20"/>
                    <a:pt x="49" y="21"/>
                    <a:pt x="49" y="22"/>
                  </a:cubicBezTo>
                  <a:cubicBezTo>
                    <a:pt x="49" y="23"/>
                    <a:pt x="49" y="25"/>
                    <a:pt x="48" y="25"/>
                  </a:cubicBezTo>
                  <a:cubicBezTo>
                    <a:pt x="48" y="26"/>
                    <a:pt x="48" y="27"/>
                    <a:pt x="47" y="27"/>
                  </a:cubicBezTo>
                  <a:cubicBezTo>
                    <a:pt x="47" y="27"/>
                    <a:pt x="46" y="28"/>
                    <a:pt x="46" y="29"/>
                  </a:cubicBezTo>
                  <a:cubicBezTo>
                    <a:pt x="46" y="29"/>
                    <a:pt x="48" y="30"/>
                    <a:pt x="49" y="31"/>
                  </a:cubicBezTo>
                  <a:cubicBezTo>
                    <a:pt x="50" y="32"/>
                    <a:pt x="53" y="33"/>
                    <a:pt x="54" y="34"/>
                  </a:cubicBezTo>
                  <a:cubicBezTo>
                    <a:pt x="56" y="34"/>
                    <a:pt x="57" y="34"/>
                    <a:pt x="57" y="34"/>
                  </a:cubicBezTo>
                  <a:cubicBezTo>
                    <a:pt x="58" y="34"/>
                    <a:pt x="59" y="34"/>
                    <a:pt x="61" y="34"/>
                  </a:cubicBezTo>
                  <a:cubicBezTo>
                    <a:pt x="62" y="34"/>
                    <a:pt x="63" y="36"/>
                    <a:pt x="64" y="37"/>
                  </a:cubicBezTo>
                  <a:cubicBezTo>
                    <a:pt x="64" y="37"/>
                    <a:pt x="65" y="39"/>
                    <a:pt x="66" y="40"/>
                  </a:cubicBezTo>
                  <a:cubicBezTo>
                    <a:pt x="67" y="40"/>
                    <a:pt x="67" y="40"/>
                    <a:pt x="67" y="41"/>
                  </a:cubicBezTo>
                  <a:cubicBezTo>
                    <a:pt x="68" y="41"/>
                    <a:pt x="70" y="41"/>
                    <a:pt x="70" y="41"/>
                  </a:cubicBezTo>
                  <a:cubicBezTo>
                    <a:pt x="70" y="41"/>
                    <a:pt x="68" y="43"/>
                    <a:pt x="68" y="43"/>
                  </a:cubicBezTo>
                  <a:cubicBezTo>
                    <a:pt x="67" y="44"/>
                    <a:pt x="67" y="44"/>
                    <a:pt x="66" y="44"/>
                  </a:cubicBezTo>
                  <a:cubicBezTo>
                    <a:pt x="66" y="44"/>
                    <a:pt x="65" y="44"/>
                    <a:pt x="64" y="45"/>
                  </a:cubicBezTo>
                  <a:cubicBezTo>
                    <a:pt x="64" y="46"/>
                    <a:pt x="63" y="46"/>
                    <a:pt x="63" y="47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2" y="48"/>
                    <a:pt x="62" y="49"/>
                    <a:pt x="62" y="49"/>
                  </a:cubicBezTo>
                  <a:cubicBezTo>
                    <a:pt x="62" y="50"/>
                    <a:pt x="62" y="50"/>
                    <a:pt x="61" y="51"/>
                  </a:cubicBezTo>
                  <a:cubicBezTo>
                    <a:pt x="61" y="51"/>
                    <a:pt x="60" y="52"/>
                    <a:pt x="60" y="53"/>
                  </a:cubicBezTo>
                  <a:cubicBezTo>
                    <a:pt x="60" y="54"/>
                    <a:pt x="60" y="56"/>
                    <a:pt x="60" y="56"/>
                  </a:cubicBezTo>
                  <a:cubicBezTo>
                    <a:pt x="61" y="57"/>
                    <a:pt x="61" y="57"/>
                    <a:pt x="61" y="58"/>
                  </a:cubicBezTo>
                  <a:cubicBezTo>
                    <a:pt x="60" y="59"/>
                    <a:pt x="60" y="59"/>
                    <a:pt x="61" y="59"/>
                  </a:cubicBezTo>
                  <a:cubicBezTo>
                    <a:pt x="61" y="59"/>
                    <a:pt x="62" y="60"/>
                    <a:pt x="61" y="61"/>
                  </a:cubicBezTo>
                  <a:cubicBezTo>
                    <a:pt x="61" y="62"/>
                    <a:pt x="59" y="62"/>
                    <a:pt x="59" y="62"/>
                  </a:cubicBezTo>
                  <a:cubicBezTo>
                    <a:pt x="59" y="62"/>
                    <a:pt x="54" y="62"/>
                    <a:pt x="52" y="65"/>
                  </a:cubicBezTo>
                  <a:cubicBezTo>
                    <a:pt x="51" y="69"/>
                    <a:pt x="47" y="72"/>
                    <a:pt x="47" y="74"/>
                  </a:cubicBezTo>
                  <a:cubicBezTo>
                    <a:pt x="47" y="77"/>
                    <a:pt x="47" y="79"/>
                    <a:pt x="50" y="81"/>
                  </a:cubicBezTo>
                  <a:cubicBezTo>
                    <a:pt x="52" y="84"/>
                    <a:pt x="54" y="90"/>
                    <a:pt x="54" y="92"/>
                  </a:cubicBezTo>
                  <a:cubicBezTo>
                    <a:pt x="54" y="95"/>
                    <a:pt x="51" y="98"/>
                    <a:pt x="50" y="101"/>
                  </a:cubicBezTo>
                  <a:cubicBezTo>
                    <a:pt x="48" y="105"/>
                    <a:pt x="43" y="112"/>
                    <a:pt x="41" y="112"/>
                  </a:cubicBezTo>
                  <a:cubicBezTo>
                    <a:pt x="39" y="112"/>
                    <a:pt x="37" y="112"/>
                    <a:pt x="33" y="109"/>
                  </a:cubicBezTo>
                  <a:cubicBezTo>
                    <a:pt x="29" y="106"/>
                    <a:pt x="28" y="103"/>
                    <a:pt x="23" y="101"/>
                  </a:cubicBezTo>
                  <a:cubicBezTo>
                    <a:pt x="18" y="98"/>
                    <a:pt x="17" y="95"/>
                    <a:pt x="17" y="92"/>
                  </a:cubicBezTo>
                  <a:cubicBezTo>
                    <a:pt x="18" y="89"/>
                    <a:pt x="18" y="87"/>
                    <a:pt x="18" y="82"/>
                  </a:cubicBezTo>
                  <a:cubicBezTo>
                    <a:pt x="17" y="77"/>
                    <a:pt x="17" y="74"/>
                    <a:pt x="14" y="70"/>
                  </a:cubicBezTo>
                  <a:cubicBezTo>
                    <a:pt x="12" y="66"/>
                    <a:pt x="13" y="62"/>
                    <a:pt x="8" y="60"/>
                  </a:cubicBezTo>
                  <a:cubicBezTo>
                    <a:pt x="4" y="57"/>
                    <a:pt x="2" y="57"/>
                    <a:pt x="2" y="55"/>
                  </a:cubicBezTo>
                  <a:cubicBezTo>
                    <a:pt x="2" y="53"/>
                    <a:pt x="0" y="50"/>
                    <a:pt x="0" y="5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0" name="任意多边形 1131">
              <a:extLst>
                <a:ext uri="{FF2B5EF4-FFF2-40B4-BE49-F238E27FC236}">
                  <a16:creationId xmlns:a16="http://schemas.microsoft.com/office/drawing/2014/main" id="{FB8F3E9B-01E6-DAF2-4533-5EF27C92B296}"/>
                </a:ext>
              </a:extLst>
            </p:cNvPr>
            <p:cNvSpPr/>
            <p:nvPr/>
          </p:nvSpPr>
          <p:spPr bwMode="auto">
            <a:xfrm>
              <a:off x="3104032" y="3694623"/>
              <a:ext cx="1371979" cy="1298103"/>
            </a:xfrm>
            <a:custGeom>
              <a:avLst/>
              <a:gdLst>
                <a:gd name="T0" fmla="*/ 173 w 250"/>
                <a:gd name="T1" fmla="*/ 191 h 237"/>
                <a:gd name="T2" fmla="*/ 179 w 250"/>
                <a:gd name="T3" fmla="*/ 192 h 237"/>
                <a:gd name="T4" fmla="*/ 185 w 250"/>
                <a:gd name="T5" fmla="*/ 191 h 237"/>
                <a:gd name="T6" fmla="*/ 191 w 250"/>
                <a:gd name="T7" fmla="*/ 190 h 237"/>
                <a:gd name="T8" fmla="*/ 195 w 250"/>
                <a:gd name="T9" fmla="*/ 191 h 237"/>
                <a:gd name="T10" fmla="*/ 196 w 250"/>
                <a:gd name="T11" fmla="*/ 183 h 237"/>
                <a:gd name="T12" fmla="*/ 190 w 250"/>
                <a:gd name="T13" fmla="*/ 181 h 237"/>
                <a:gd name="T14" fmla="*/ 185 w 250"/>
                <a:gd name="T15" fmla="*/ 178 h 237"/>
                <a:gd name="T16" fmla="*/ 181 w 250"/>
                <a:gd name="T17" fmla="*/ 177 h 237"/>
                <a:gd name="T18" fmla="*/ 186 w 250"/>
                <a:gd name="T19" fmla="*/ 169 h 237"/>
                <a:gd name="T20" fmla="*/ 190 w 250"/>
                <a:gd name="T21" fmla="*/ 166 h 237"/>
                <a:gd name="T22" fmla="*/ 193 w 250"/>
                <a:gd name="T23" fmla="*/ 169 h 237"/>
                <a:gd name="T24" fmla="*/ 197 w 250"/>
                <a:gd name="T25" fmla="*/ 172 h 237"/>
                <a:gd name="T26" fmla="*/ 196 w 250"/>
                <a:gd name="T27" fmla="*/ 167 h 237"/>
                <a:gd name="T28" fmla="*/ 190 w 250"/>
                <a:gd name="T29" fmla="*/ 160 h 237"/>
                <a:gd name="T30" fmla="*/ 183 w 250"/>
                <a:gd name="T31" fmla="*/ 153 h 237"/>
                <a:gd name="T32" fmla="*/ 179 w 250"/>
                <a:gd name="T33" fmla="*/ 148 h 237"/>
                <a:gd name="T34" fmla="*/ 180 w 250"/>
                <a:gd name="T35" fmla="*/ 139 h 237"/>
                <a:gd name="T36" fmla="*/ 184 w 250"/>
                <a:gd name="T37" fmla="*/ 133 h 237"/>
                <a:gd name="T38" fmla="*/ 182 w 250"/>
                <a:gd name="T39" fmla="*/ 125 h 237"/>
                <a:gd name="T40" fmla="*/ 185 w 250"/>
                <a:gd name="T41" fmla="*/ 121 h 237"/>
                <a:gd name="T42" fmla="*/ 195 w 250"/>
                <a:gd name="T43" fmla="*/ 126 h 237"/>
                <a:gd name="T44" fmla="*/ 206 w 250"/>
                <a:gd name="T45" fmla="*/ 129 h 237"/>
                <a:gd name="T46" fmla="*/ 213 w 250"/>
                <a:gd name="T47" fmla="*/ 131 h 237"/>
                <a:gd name="T48" fmla="*/ 222 w 250"/>
                <a:gd name="T49" fmla="*/ 119 h 237"/>
                <a:gd name="T50" fmla="*/ 224 w 250"/>
                <a:gd name="T51" fmla="*/ 112 h 237"/>
                <a:gd name="T52" fmla="*/ 231 w 250"/>
                <a:gd name="T53" fmla="*/ 110 h 237"/>
                <a:gd name="T54" fmla="*/ 234 w 250"/>
                <a:gd name="T55" fmla="*/ 108 h 237"/>
                <a:gd name="T56" fmla="*/ 236 w 250"/>
                <a:gd name="T57" fmla="*/ 102 h 237"/>
                <a:gd name="T58" fmla="*/ 240 w 250"/>
                <a:gd name="T59" fmla="*/ 95 h 237"/>
                <a:gd name="T60" fmla="*/ 247 w 250"/>
                <a:gd name="T61" fmla="*/ 89 h 237"/>
                <a:gd name="T62" fmla="*/ 242 w 250"/>
                <a:gd name="T63" fmla="*/ 80 h 237"/>
                <a:gd name="T64" fmla="*/ 244 w 250"/>
                <a:gd name="T65" fmla="*/ 77 h 237"/>
                <a:gd name="T66" fmla="*/ 246 w 250"/>
                <a:gd name="T67" fmla="*/ 74 h 237"/>
                <a:gd name="T68" fmla="*/ 246 w 250"/>
                <a:gd name="T69" fmla="*/ 72 h 237"/>
                <a:gd name="T70" fmla="*/ 241 w 250"/>
                <a:gd name="T71" fmla="*/ 71 h 237"/>
                <a:gd name="T72" fmla="*/ 236 w 250"/>
                <a:gd name="T73" fmla="*/ 73 h 237"/>
                <a:gd name="T74" fmla="*/ 234 w 250"/>
                <a:gd name="T75" fmla="*/ 74 h 237"/>
                <a:gd name="T76" fmla="*/ 232 w 250"/>
                <a:gd name="T77" fmla="*/ 72 h 237"/>
                <a:gd name="T78" fmla="*/ 229 w 250"/>
                <a:gd name="T79" fmla="*/ 69 h 237"/>
                <a:gd name="T80" fmla="*/ 224 w 250"/>
                <a:gd name="T81" fmla="*/ 66 h 237"/>
                <a:gd name="T82" fmla="*/ 219 w 250"/>
                <a:gd name="T83" fmla="*/ 67 h 237"/>
                <a:gd name="T84" fmla="*/ 216 w 250"/>
                <a:gd name="T85" fmla="*/ 62 h 237"/>
                <a:gd name="T86" fmla="*/ 211 w 250"/>
                <a:gd name="T87" fmla="*/ 59 h 237"/>
                <a:gd name="T88" fmla="*/ 204 w 250"/>
                <a:gd name="T89" fmla="*/ 60 h 237"/>
                <a:gd name="T90" fmla="*/ 198 w 250"/>
                <a:gd name="T91" fmla="*/ 59 h 237"/>
                <a:gd name="T92" fmla="*/ 194 w 250"/>
                <a:gd name="T93" fmla="*/ 55 h 237"/>
                <a:gd name="T94" fmla="*/ 190 w 250"/>
                <a:gd name="T95" fmla="*/ 56 h 237"/>
                <a:gd name="T96" fmla="*/ 187 w 250"/>
                <a:gd name="T97" fmla="*/ 58 h 237"/>
                <a:gd name="T98" fmla="*/ 182 w 250"/>
                <a:gd name="T99" fmla="*/ 51 h 237"/>
                <a:gd name="T100" fmla="*/ 146 w 250"/>
                <a:gd name="T101" fmla="*/ 21 h 237"/>
                <a:gd name="T102" fmla="*/ 112 w 250"/>
                <a:gd name="T103" fmla="*/ 15 h 237"/>
                <a:gd name="T104" fmla="*/ 79 w 250"/>
                <a:gd name="T105" fmla="*/ 30 h 237"/>
                <a:gd name="T106" fmla="*/ 32 w 250"/>
                <a:gd name="T107" fmla="*/ 6 h 237"/>
                <a:gd name="T108" fmla="*/ 1 w 250"/>
                <a:gd name="T109" fmla="*/ 26 h 237"/>
                <a:gd name="T110" fmla="*/ 18 w 250"/>
                <a:gd name="T111" fmla="*/ 65 h 237"/>
                <a:gd name="T112" fmla="*/ 26 w 250"/>
                <a:gd name="T113" fmla="*/ 107 h 237"/>
                <a:gd name="T114" fmla="*/ 41 w 250"/>
                <a:gd name="T115" fmla="*/ 174 h 237"/>
                <a:gd name="T116" fmla="*/ 69 w 250"/>
                <a:gd name="T117" fmla="*/ 209 h 237"/>
                <a:gd name="T118" fmla="*/ 114 w 250"/>
                <a:gd name="T119" fmla="*/ 227 h 237"/>
                <a:gd name="T120" fmla="*/ 137 w 250"/>
                <a:gd name="T121" fmla="*/ 189 h 237"/>
                <a:gd name="T122" fmla="*/ 171 w 250"/>
                <a:gd name="T123" fmla="*/ 19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0" h="237">
                  <a:moveTo>
                    <a:pt x="171" y="191"/>
                  </a:moveTo>
                  <a:cubicBezTo>
                    <a:pt x="172" y="191"/>
                    <a:pt x="173" y="191"/>
                    <a:pt x="173" y="191"/>
                  </a:cubicBezTo>
                  <a:cubicBezTo>
                    <a:pt x="174" y="190"/>
                    <a:pt x="175" y="190"/>
                    <a:pt x="176" y="190"/>
                  </a:cubicBezTo>
                  <a:cubicBezTo>
                    <a:pt x="177" y="189"/>
                    <a:pt x="179" y="191"/>
                    <a:pt x="179" y="192"/>
                  </a:cubicBezTo>
                  <a:cubicBezTo>
                    <a:pt x="180" y="192"/>
                    <a:pt x="181" y="193"/>
                    <a:pt x="182" y="192"/>
                  </a:cubicBezTo>
                  <a:cubicBezTo>
                    <a:pt x="183" y="191"/>
                    <a:pt x="184" y="192"/>
                    <a:pt x="185" y="191"/>
                  </a:cubicBezTo>
                  <a:cubicBezTo>
                    <a:pt x="186" y="191"/>
                    <a:pt x="187" y="191"/>
                    <a:pt x="188" y="191"/>
                  </a:cubicBezTo>
                  <a:cubicBezTo>
                    <a:pt x="189" y="191"/>
                    <a:pt x="190" y="191"/>
                    <a:pt x="191" y="190"/>
                  </a:cubicBezTo>
                  <a:cubicBezTo>
                    <a:pt x="191" y="190"/>
                    <a:pt x="192" y="190"/>
                    <a:pt x="192" y="190"/>
                  </a:cubicBezTo>
                  <a:cubicBezTo>
                    <a:pt x="193" y="190"/>
                    <a:pt x="194" y="191"/>
                    <a:pt x="195" y="191"/>
                  </a:cubicBezTo>
                  <a:cubicBezTo>
                    <a:pt x="196" y="190"/>
                    <a:pt x="196" y="189"/>
                    <a:pt x="196" y="187"/>
                  </a:cubicBezTo>
                  <a:cubicBezTo>
                    <a:pt x="197" y="186"/>
                    <a:pt x="197" y="184"/>
                    <a:pt x="196" y="183"/>
                  </a:cubicBezTo>
                  <a:cubicBezTo>
                    <a:pt x="196" y="182"/>
                    <a:pt x="194" y="181"/>
                    <a:pt x="193" y="180"/>
                  </a:cubicBezTo>
                  <a:cubicBezTo>
                    <a:pt x="192" y="180"/>
                    <a:pt x="192" y="180"/>
                    <a:pt x="190" y="181"/>
                  </a:cubicBezTo>
                  <a:cubicBezTo>
                    <a:pt x="189" y="182"/>
                    <a:pt x="187" y="182"/>
                    <a:pt x="186" y="182"/>
                  </a:cubicBezTo>
                  <a:cubicBezTo>
                    <a:pt x="185" y="181"/>
                    <a:pt x="186" y="179"/>
                    <a:pt x="185" y="178"/>
                  </a:cubicBezTo>
                  <a:cubicBezTo>
                    <a:pt x="184" y="177"/>
                    <a:pt x="184" y="176"/>
                    <a:pt x="183" y="177"/>
                  </a:cubicBezTo>
                  <a:cubicBezTo>
                    <a:pt x="182" y="178"/>
                    <a:pt x="181" y="177"/>
                    <a:pt x="181" y="177"/>
                  </a:cubicBezTo>
                  <a:cubicBezTo>
                    <a:pt x="180" y="176"/>
                    <a:pt x="180" y="174"/>
                    <a:pt x="180" y="172"/>
                  </a:cubicBezTo>
                  <a:cubicBezTo>
                    <a:pt x="180" y="169"/>
                    <a:pt x="184" y="169"/>
                    <a:pt x="186" y="169"/>
                  </a:cubicBezTo>
                  <a:cubicBezTo>
                    <a:pt x="187" y="169"/>
                    <a:pt x="187" y="168"/>
                    <a:pt x="188" y="166"/>
                  </a:cubicBezTo>
                  <a:cubicBezTo>
                    <a:pt x="189" y="165"/>
                    <a:pt x="189" y="165"/>
                    <a:pt x="190" y="166"/>
                  </a:cubicBezTo>
                  <a:cubicBezTo>
                    <a:pt x="190" y="167"/>
                    <a:pt x="191" y="168"/>
                    <a:pt x="192" y="168"/>
                  </a:cubicBezTo>
                  <a:cubicBezTo>
                    <a:pt x="192" y="168"/>
                    <a:pt x="193" y="169"/>
                    <a:pt x="193" y="169"/>
                  </a:cubicBezTo>
                  <a:cubicBezTo>
                    <a:pt x="193" y="170"/>
                    <a:pt x="195" y="171"/>
                    <a:pt x="196" y="172"/>
                  </a:cubicBezTo>
                  <a:cubicBezTo>
                    <a:pt x="197" y="174"/>
                    <a:pt x="198" y="172"/>
                    <a:pt x="197" y="172"/>
                  </a:cubicBezTo>
                  <a:cubicBezTo>
                    <a:pt x="197" y="172"/>
                    <a:pt x="197" y="172"/>
                    <a:pt x="197" y="171"/>
                  </a:cubicBezTo>
                  <a:cubicBezTo>
                    <a:pt x="196" y="170"/>
                    <a:pt x="196" y="168"/>
                    <a:pt x="196" y="167"/>
                  </a:cubicBezTo>
                  <a:cubicBezTo>
                    <a:pt x="195" y="165"/>
                    <a:pt x="195" y="164"/>
                    <a:pt x="195" y="162"/>
                  </a:cubicBezTo>
                  <a:cubicBezTo>
                    <a:pt x="195" y="161"/>
                    <a:pt x="193" y="162"/>
                    <a:pt x="190" y="160"/>
                  </a:cubicBezTo>
                  <a:cubicBezTo>
                    <a:pt x="187" y="159"/>
                    <a:pt x="187" y="161"/>
                    <a:pt x="186" y="160"/>
                  </a:cubicBezTo>
                  <a:cubicBezTo>
                    <a:pt x="184" y="160"/>
                    <a:pt x="183" y="157"/>
                    <a:pt x="183" y="153"/>
                  </a:cubicBezTo>
                  <a:cubicBezTo>
                    <a:pt x="183" y="150"/>
                    <a:pt x="183" y="151"/>
                    <a:pt x="181" y="151"/>
                  </a:cubicBezTo>
                  <a:cubicBezTo>
                    <a:pt x="179" y="151"/>
                    <a:pt x="179" y="149"/>
                    <a:pt x="179" y="148"/>
                  </a:cubicBezTo>
                  <a:cubicBezTo>
                    <a:pt x="179" y="146"/>
                    <a:pt x="177" y="147"/>
                    <a:pt x="176" y="144"/>
                  </a:cubicBezTo>
                  <a:cubicBezTo>
                    <a:pt x="174" y="142"/>
                    <a:pt x="179" y="139"/>
                    <a:pt x="180" y="139"/>
                  </a:cubicBezTo>
                  <a:cubicBezTo>
                    <a:pt x="182" y="139"/>
                    <a:pt x="181" y="137"/>
                    <a:pt x="182" y="136"/>
                  </a:cubicBezTo>
                  <a:cubicBezTo>
                    <a:pt x="184" y="136"/>
                    <a:pt x="183" y="135"/>
                    <a:pt x="184" y="133"/>
                  </a:cubicBezTo>
                  <a:cubicBezTo>
                    <a:pt x="185" y="131"/>
                    <a:pt x="183" y="129"/>
                    <a:pt x="181" y="128"/>
                  </a:cubicBezTo>
                  <a:cubicBezTo>
                    <a:pt x="180" y="127"/>
                    <a:pt x="182" y="127"/>
                    <a:pt x="182" y="125"/>
                  </a:cubicBezTo>
                  <a:cubicBezTo>
                    <a:pt x="182" y="124"/>
                    <a:pt x="183" y="124"/>
                    <a:pt x="184" y="124"/>
                  </a:cubicBezTo>
                  <a:cubicBezTo>
                    <a:pt x="185" y="124"/>
                    <a:pt x="185" y="122"/>
                    <a:pt x="185" y="121"/>
                  </a:cubicBezTo>
                  <a:cubicBezTo>
                    <a:pt x="186" y="119"/>
                    <a:pt x="190" y="121"/>
                    <a:pt x="192" y="122"/>
                  </a:cubicBezTo>
                  <a:cubicBezTo>
                    <a:pt x="195" y="124"/>
                    <a:pt x="194" y="124"/>
                    <a:pt x="195" y="126"/>
                  </a:cubicBezTo>
                  <a:cubicBezTo>
                    <a:pt x="197" y="128"/>
                    <a:pt x="200" y="125"/>
                    <a:pt x="203" y="124"/>
                  </a:cubicBezTo>
                  <a:cubicBezTo>
                    <a:pt x="206" y="123"/>
                    <a:pt x="205" y="126"/>
                    <a:pt x="206" y="129"/>
                  </a:cubicBezTo>
                  <a:cubicBezTo>
                    <a:pt x="207" y="132"/>
                    <a:pt x="209" y="131"/>
                    <a:pt x="210" y="131"/>
                  </a:cubicBezTo>
                  <a:cubicBezTo>
                    <a:pt x="211" y="131"/>
                    <a:pt x="213" y="130"/>
                    <a:pt x="213" y="131"/>
                  </a:cubicBezTo>
                  <a:cubicBezTo>
                    <a:pt x="213" y="131"/>
                    <a:pt x="214" y="130"/>
                    <a:pt x="216" y="129"/>
                  </a:cubicBezTo>
                  <a:cubicBezTo>
                    <a:pt x="217" y="128"/>
                    <a:pt x="220" y="121"/>
                    <a:pt x="222" y="119"/>
                  </a:cubicBezTo>
                  <a:cubicBezTo>
                    <a:pt x="223" y="117"/>
                    <a:pt x="223" y="116"/>
                    <a:pt x="223" y="115"/>
                  </a:cubicBezTo>
                  <a:cubicBezTo>
                    <a:pt x="223" y="113"/>
                    <a:pt x="223" y="113"/>
                    <a:pt x="224" y="112"/>
                  </a:cubicBezTo>
                  <a:cubicBezTo>
                    <a:pt x="225" y="110"/>
                    <a:pt x="227" y="112"/>
                    <a:pt x="229" y="111"/>
                  </a:cubicBezTo>
                  <a:cubicBezTo>
                    <a:pt x="231" y="110"/>
                    <a:pt x="230" y="109"/>
                    <a:pt x="231" y="110"/>
                  </a:cubicBezTo>
                  <a:cubicBezTo>
                    <a:pt x="232" y="111"/>
                    <a:pt x="232" y="112"/>
                    <a:pt x="233" y="111"/>
                  </a:cubicBezTo>
                  <a:cubicBezTo>
                    <a:pt x="234" y="110"/>
                    <a:pt x="234" y="110"/>
                    <a:pt x="234" y="108"/>
                  </a:cubicBezTo>
                  <a:cubicBezTo>
                    <a:pt x="234" y="107"/>
                    <a:pt x="235" y="106"/>
                    <a:pt x="236" y="105"/>
                  </a:cubicBezTo>
                  <a:cubicBezTo>
                    <a:pt x="236" y="103"/>
                    <a:pt x="236" y="103"/>
                    <a:pt x="236" y="102"/>
                  </a:cubicBezTo>
                  <a:cubicBezTo>
                    <a:pt x="237" y="100"/>
                    <a:pt x="237" y="99"/>
                    <a:pt x="237" y="99"/>
                  </a:cubicBezTo>
                  <a:cubicBezTo>
                    <a:pt x="237" y="98"/>
                    <a:pt x="240" y="96"/>
                    <a:pt x="240" y="95"/>
                  </a:cubicBezTo>
                  <a:cubicBezTo>
                    <a:pt x="241" y="93"/>
                    <a:pt x="241" y="93"/>
                    <a:pt x="242" y="93"/>
                  </a:cubicBezTo>
                  <a:cubicBezTo>
                    <a:pt x="243" y="93"/>
                    <a:pt x="244" y="91"/>
                    <a:pt x="247" y="89"/>
                  </a:cubicBezTo>
                  <a:cubicBezTo>
                    <a:pt x="250" y="87"/>
                    <a:pt x="246" y="85"/>
                    <a:pt x="244" y="83"/>
                  </a:cubicBezTo>
                  <a:cubicBezTo>
                    <a:pt x="242" y="82"/>
                    <a:pt x="242" y="82"/>
                    <a:pt x="242" y="80"/>
                  </a:cubicBezTo>
                  <a:cubicBezTo>
                    <a:pt x="242" y="79"/>
                    <a:pt x="242" y="78"/>
                    <a:pt x="242" y="77"/>
                  </a:cubicBezTo>
                  <a:cubicBezTo>
                    <a:pt x="242" y="77"/>
                    <a:pt x="243" y="77"/>
                    <a:pt x="244" y="77"/>
                  </a:cubicBezTo>
                  <a:cubicBezTo>
                    <a:pt x="245" y="77"/>
                    <a:pt x="245" y="76"/>
                    <a:pt x="245" y="75"/>
                  </a:cubicBezTo>
                  <a:cubicBezTo>
                    <a:pt x="244" y="73"/>
                    <a:pt x="245" y="74"/>
                    <a:pt x="246" y="74"/>
                  </a:cubicBezTo>
                  <a:cubicBezTo>
                    <a:pt x="246" y="74"/>
                    <a:pt x="246" y="74"/>
                    <a:pt x="247" y="74"/>
                  </a:cubicBezTo>
                  <a:cubicBezTo>
                    <a:pt x="247" y="74"/>
                    <a:pt x="248" y="73"/>
                    <a:pt x="246" y="72"/>
                  </a:cubicBezTo>
                  <a:cubicBezTo>
                    <a:pt x="245" y="71"/>
                    <a:pt x="244" y="71"/>
                    <a:pt x="244" y="71"/>
                  </a:cubicBezTo>
                  <a:cubicBezTo>
                    <a:pt x="243" y="72"/>
                    <a:pt x="242" y="71"/>
                    <a:pt x="241" y="71"/>
                  </a:cubicBezTo>
                  <a:cubicBezTo>
                    <a:pt x="241" y="71"/>
                    <a:pt x="241" y="71"/>
                    <a:pt x="239" y="72"/>
                  </a:cubicBezTo>
                  <a:cubicBezTo>
                    <a:pt x="238" y="72"/>
                    <a:pt x="238" y="72"/>
                    <a:pt x="236" y="73"/>
                  </a:cubicBezTo>
                  <a:cubicBezTo>
                    <a:pt x="235" y="74"/>
                    <a:pt x="235" y="74"/>
                    <a:pt x="235" y="74"/>
                  </a:cubicBezTo>
                  <a:cubicBezTo>
                    <a:pt x="235" y="75"/>
                    <a:pt x="235" y="74"/>
                    <a:pt x="234" y="74"/>
                  </a:cubicBezTo>
                  <a:cubicBezTo>
                    <a:pt x="234" y="74"/>
                    <a:pt x="234" y="73"/>
                    <a:pt x="233" y="73"/>
                  </a:cubicBezTo>
                  <a:cubicBezTo>
                    <a:pt x="232" y="73"/>
                    <a:pt x="232" y="72"/>
                    <a:pt x="232" y="72"/>
                  </a:cubicBezTo>
                  <a:cubicBezTo>
                    <a:pt x="232" y="71"/>
                    <a:pt x="231" y="70"/>
                    <a:pt x="230" y="70"/>
                  </a:cubicBezTo>
                  <a:cubicBezTo>
                    <a:pt x="230" y="69"/>
                    <a:pt x="229" y="69"/>
                    <a:pt x="229" y="69"/>
                  </a:cubicBezTo>
                  <a:cubicBezTo>
                    <a:pt x="229" y="68"/>
                    <a:pt x="228" y="68"/>
                    <a:pt x="226" y="68"/>
                  </a:cubicBezTo>
                  <a:cubicBezTo>
                    <a:pt x="225" y="68"/>
                    <a:pt x="224" y="67"/>
                    <a:pt x="224" y="66"/>
                  </a:cubicBezTo>
                  <a:cubicBezTo>
                    <a:pt x="223" y="65"/>
                    <a:pt x="223" y="63"/>
                    <a:pt x="222" y="64"/>
                  </a:cubicBezTo>
                  <a:cubicBezTo>
                    <a:pt x="221" y="65"/>
                    <a:pt x="220" y="67"/>
                    <a:pt x="219" y="67"/>
                  </a:cubicBezTo>
                  <a:cubicBezTo>
                    <a:pt x="217" y="67"/>
                    <a:pt x="215" y="66"/>
                    <a:pt x="215" y="65"/>
                  </a:cubicBezTo>
                  <a:cubicBezTo>
                    <a:pt x="216" y="64"/>
                    <a:pt x="216" y="63"/>
                    <a:pt x="216" y="62"/>
                  </a:cubicBezTo>
                  <a:cubicBezTo>
                    <a:pt x="215" y="61"/>
                    <a:pt x="215" y="59"/>
                    <a:pt x="214" y="59"/>
                  </a:cubicBezTo>
                  <a:cubicBezTo>
                    <a:pt x="212" y="59"/>
                    <a:pt x="212" y="59"/>
                    <a:pt x="211" y="59"/>
                  </a:cubicBezTo>
                  <a:cubicBezTo>
                    <a:pt x="209" y="58"/>
                    <a:pt x="209" y="59"/>
                    <a:pt x="208" y="59"/>
                  </a:cubicBezTo>
                  <a:cubicBezTo>
                    <a:pt x="208" y="59"/>
                    <a:pt x="205" y="60"/>
                    <a:pt x="204" y="60"/>
                  </a:cubicBezTo>
                  <a:cubicBezTo>
                    <a:pt x="204" y="61"/>
                    <a:pt x="202" y="62"/>
                    <a:pt x="202" y="60"/>
                  </a:cubicBezTo>
                  <a:cubicBezTo>
                    <a:pt x="201" y="59"/>
                    <a:pt x="199" y="60"/>
                    <a:pt x="198" y="59"/>
                  </a:cubicBezTo>
                  <a:cubicBezTo>
                    <a:pt x="198" y="59"/>
                    <a:pt x="196" y="59"/>
                    <a:pt x="195" y="58"/>
                  </a:cubicBezTo>
                  <a:cubicBezTo>
                    <a:pt x="195" y="56"/>
                    <a:pt x="195" y="55"/>
                    <a:pt x="194" y="55"/>
                  </a:cubicBezTo>
                  <a:cubicBezTo>
                    <a:pt x="194" y="55"/>
                    <a:pt x="193" y="55"/>
                    <a:pt x="192" y="55"/>
                  </a:cubicBezTo>
                  <a:cubicBezTo>
                    <a:pt x="191" y="55"/>
                    <a:pt x="191" y="55"/>
                    <a:pt x="190" y="56"/>
                  </a:cubicBezTo>
                  <a:cubicBezTo>
                    <a:pt x="189" y="57"/>
                    <a:pt x="189" y="57"/>
                    <a:pt x="188" y="57"/>
                  </a:cubicBezTo>
                  <a:cubicBezTo>
                    <a:pt x="188" y="57"/>
                    <a:pt x="187" y="58"/>
                    <a:pt x="187" y="58"/>
                  </a:cubicBezTo>
                  <a:cubicBezTo>
                    <a:pt x="187" y="58"/>
                    <a:pt x="185" y="59"/>
                    <a:pt x="184" y="57"/>
                  </a:cubicBezTo>
                  <a:cubicBezTo>
                    <a:pt x="184" y="56"/>
                    <a:pt x="182" y="51"/>
                    <a:pt x="182" y="51"/>
                  </a:cubicBezTo>
                  <a:cubicBezTo>
                    <a:pt x="182" y="51"/>
                    <a:pt x="168" y="41"/>
                    <a:pt x="165" y="35"/>
                  </a:cubicBezTo>
                  <a:cubicBezTo>
                    <a:pt x="161" y="29"/>
                    <a:pt x="155" y="27"/>
                    <a:pt x="146" y="21"/>
                  </a:cubicBezTo>
                  <a:cubicBezTo>
                    <a:pt x="137" y="15"/>
                    <a:pt x="140" y="7"/>
                    <a:pt x="130" y="9"/>
                  </a:cubicBezTo>
                  <a:cubicBezTo>
                    <a:pt x="120" y="11"/>
                    <a:pt x="115" y="15"/>
                    <a:pt x="112" y="15"/>
                  </a:cubicBezTo>
                  <a:cubicBezTo>
                    <a:pt x="109" y="16"/>
                    <a:pt x="109" y="28"/>
                    <a:pt x="100" y="30"/>
                  </a:cubicBezTo>
                  <a:cubicBezTo>
                    <a:pt x="91" y="31"/>
                    <a:pt x="87" y="34"/>
                    <a:pt x="79" y="30"/>
                  </a:cubicBezTo>
                  <a:cubicBezTo>
                    <a:pt x="71" y="26"/>
                    <a:pt x="65" y="22"/>
                    <a:pt x="59" y="16"/>
                  </a:cubicBezTo>
                  <a:cubicBezTo>
                    <a:pt x="53" y="11"/>
                    <a:pt x="38" y="10"/>
                    <a:pt x="32" y="6"/>
                  </a:cubicBezTo>
                  <a:cubicBezTo>
                    <a:pt x="27" y="1"/>
                    <a:pt x="22" y="0"/>
                    <a:pt x="12" y="4"/>
                  </a:cubicBezTo>
                  <a:cubicBezTo>
                    <a:pt x="2" y="8"/>
                    <a:pt x="2" y="19"/>
                    <a:pt x="1" y="26"/>
                  </a:cubicBezTo>
                  <a:cubicBezTo>
                    <a:pt x="0" y="33"/>
                    <a:pt x="3" y="38"/>
                    <a:pt x="7" y="47"/>
                  </a:cubicBezTo>
                  <a:cubicBezTo>
                    <a:pt x="10" y="55"/>
                    <a:pt x="16" y="57"/>
                    <a:pt x="18" y="65"/>
                  </a:cubicBezTo>
                  <a:cubicBezTo>
                    <a:pt x="20" y="72"/>
                    <a:pt x="21" y="74"/>
                    <a:pt x="22" y="84"/>
                  </a:cubicBezTo>
                  <a:cubicBezTo>
                    <a:pt x="22" y="95"/>
                    <a:pt x="23" y="96"/>
                    <a:pt x="26" y="107"/>
                  </a:cubicBezTo>
                  <a:cubicBezTo>
                    <a:pt x="28" y="119"/>
                    <a:pt x="28" y="157"/>
                    <a:pt x="31" y="167"/>
                  </a:cubicBezTo>
                  <a:cubicBezTo>
                    <a:pt x="34" y="178"/>
                    <a:pt x="35" y="161"/>
                    <a:pt x="41" y="174"/>
                  </a:cubicBezTo>
                  <a:cubicBezTo>
                    <a:pt x="47" y="187"/>
                    <a:pt x="50" y="175"/>
                    <a:pt x="55" y="188"/>
                  </a:cubicBezTo>
                  <a:cubicBezTo>
                    <a:pt x="59" y="201"/>
                    <a:pt x="63" y="187"/>
                    <a:pt x="69" y="209"/>
                  </a:cubicBezTo>
                  <a:cubicBezTo>
                    <a:pt x="74" y="231"/>
                    <a:pt x="86" y="237"/>
                    <a:pt x="94" y="236"/>
                  </a:cubicBezTo>
                  <a:cubicBezTo>
                    <a:pt x="102" y="235"/>
                    <a:pt x="109" y="233"/>
                    <a:pt x="114" y="227"/>
                  </a:cubicBezTo>
                  <a:cubicBezTo>
                    <a:pt x="119" y="221"/>
                    <a:pt x="123" y="211"/>
                    <a:pt x="125" y="203"/>
                  </a:cubicBezTo>
                  <a:cubicBezTo>
                    <a:pt x="127" y="195"/>
                    <a:pt x="127" y="191"/>
                    <a:pt x="137" y="189"/>
                  </a:cubicBezTo>
                  <a:cubicBezTo>
                    <a:pt x="146" y="187"/>
                    <a:pt x="146" y="186"/>
                    <a:pt x="154" y="189"/>
                  </a:cubicBezTo>
                  <a:cubicBezTo>
                    <a:pt x="162" y="191"/>
                    <a:pt x="171" y="191"/>
                    <a:pt x="171" y="19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1" name="任意多边形 1132">
              <a:extLst>
                <a:ext uri="{FF2B5EF4-FFF2-40B4-BE49-F238E27FC236}">
                  <a16:creationId xmlns:a16="http://schemas.microsoft.com/office/drawing/2014/main" id="{3D2E4F51-54AD-D1B6-9FE1-C39FF57D1E79}"/>
                </a:ext>
              </a:extLst>
            </p:cNvPr>
            <p:cNvSpPr/>
            <p:nvPr/>
          </p:nvSpPr>
          <p:spPr bwMode="auto">
            <a:xfrm>
              <a:off x="2977389" y="4443936"/>
              <a:ext cx="1163544" cy="1234782"/>
            </a:xfrm>
            <a:custGeom>
              <a:avLst/>
              <a:gdLst>
                <a:gd name="T0" fmla="*/ 55 w 212"/>
                <a:gd name="T1" fmla="*/ 14 h 225"/>
                <a:gd name="T2" fmla="*/ 59 w 212"/>
                <a:gd name="T3" fmla="*/ 30 h 225"/>
                <a:gd name="T4" fmla="*/ 68 w 212"/>
                <a:gd name="T5" fmla="*/ 16 h 225"/>
                <a:gd name="T6" fmla="*/ 78 w 212"/>
                <a:gd name="T7" fmla="*/ 30 h 225"/>
                <a:gd name="T8" fmla="*/ 79 w 212"/>
                <a:gd name="T9" fmla="*/ 45 h 225"/>
                <a:gd name="T10" fmla="*/ 89 w 212"/>
                <a:gd name="T11" fmla="*/ 44 h 225"/>
                <a:gd name="T12" fmla="*/ 94 w 212"/>
                <a:gd name="T13" fmla="*/ 59 h 225"/>
                <a:gd name="T14" fmla="*/ 102 w 212"/>
                <a:gd name="T15" fmla="*/ 73 h 225"/>
                <a:gd name="T16" fmla="*/ 102 w 212"/>
                <a:gd name="T17" fmla="*/ 79 h 225"/>
                <a:gd name="T18" fmla="*/ 110 w 212"/>
                <a:gd name="T19" fmla="*/ 92 h 225"/>
                <a:gd name="T20" fmla="*/ 119 w 212"/>
                <a:gd name="T21" fmla="*/ 92 h 225"/>
                <a:gd name="T22" fmla="*/ 131 w 212"/>
                <a:gd name="T23" fmla="*/ 90 h 225"/>
                <a:gd name="T24" fmla="*/ 139 w 212"/>
                <a:gd name="T25" fmla="*/ 84 h 225"/>
                <a:gd name="T26" fmla="*/ 138 w 212"/>
                <a:gd name="T27" fmla="*/ 73 h 225"/>
                <a:gd name="T28" fmla="*/ 139 w 212"/>
                <a:gd name="T29" fmla="*/ 61 h 225"/>
                <a:gd name="T30" fmla="*/ 147 w 212"/>
                <a:gd name="T31" fmla="*/ 54 h 225"/>
                <a:gd name="T32" fmla="*/ 153 w 212"/>
                <a:gd name="T33" fmla="*/ 40 h 225"/>
                <a:gd name="T34" fmla="*/ 163 w 212"/>
                <a:gd name="T35" fmla="*/ 34 h 225"/>
                <a:gd name="T36" fmla="*/ 170 w 212"/>
                <a:gd name="T37" fmla="*/ 28 h 225"/>
                <a:gd name="T38" fmla="*/ 172 w 212"/>
                <a:gd name="T39" fmla="*/ 33 h 225"/>
                <a:gd name="T40" fmla="*/ 176 w 212"/>
                <a:gd name="T41" fmla="*/ 40 h 225"/>
                <a:gd name="T42" fmla="*/ 177 w 212"/>
                <a:gd name="T43" fmla="*/ 49 h 225"/>
                <a:gd name="T44" fmla="*/ 190 w 212"/>
                <a:gd name="T45" fmla="*/ 45 h 225"/>
                <a:gd name="T46" fmla="*/ 194 w 212"/>
                <a:gd name="T47" fmla="*/ 52 h 225"/>
                <a:gd name="T48" fmla="*/ 191 w 212"/>
                <a:gd name="T49" fmla="*/ 63 h 225"/>
                <a:gd name="T50" fmla="*/ 182 w 212"/>
                <a:gd name="T51" fmla="*/ 64 h 225"/>
                <a:gd name="T52" fmla="*/ 171 w 212"/>
                <a:gd name="T53" fmla="*/ 63 h 225"/>
                <a:gd name="T54" fmla="*/ 160 w 212"/>
                <a:gd name="T55" fmla="*/ 64 h 225"/>
                <a:gd name="T56" fmla="*/ 157 w 212"/>
                <a:gd name="T57" fmla="*/ 70 h 225"/>
                <a:gd name="T58" fmla="*/ 158 w 212"/>
                <a:gd name="T59" fmla="*/ 80 h 225"/>
                <a:gd name="T60" fmla="*/ 164 w 212"/>
                <a:gd name="T61" fmla="*/ 84 h 225"/>
                <a:gd name="T62" fmla="*/ 172 w 212"/>
                <a:gd name="T63" fmla="*/ 81 h 225"/>
                <a:gd name="T64" fmla="*/ 177 w 212"/>
                <a:gd name="T65" fmla="*/ 85 h 225"/>
                <a:gd name="T66" fmla="*/ 175 w 212"/>
                <a:gd name="T67" fmla="*/ 94 h 225"/>
                <a:gd name="T68" fmla="*/ 171 w 212"/>
                <a:gd name="T69" fmla="*/ 105 h 225"/>
                <a:gd name="T70" fmla="*/ 172 w 212"/>
                <a:gd name="T71" fmla="*/ 111 h 225"/>
                <a:gd name="T72" fmla="*/ 175 w 212"/>
                <a:gd name="T73" fmla="*/ 115 h 225"/>
                <a:gd name="T74" fmla="*/ 180 w 212"/>
                <a:gd name="T75" fmla="*/ 121 h 225"/>
                <a:gd name="T76" fmla="*/ 177 w 212"/>
                <a:gd name="T77" fmla="*/ 127 h 225"/>
                <a:gd name="T78" fmla="*/ 180 w 212"/>
                <a:gd name="T79" fmla="*/ 142 h 225"/>
                <a:gd name="T80" fmla="*/ 193 w 212"/>
                <a:gd name="T81" fmla="*/ 153 h 225"/>
                <a:gd name="T82" fmla="*/ 205 w 212"/>
                <a:gd name="T83" fmla="*/ 153 h 225"/>
                <a:gd name="T84" fmla="*/ 210 w 212"/>
                <a:gd name="T85" fmla="*/ 166 h 225"/>
                <a:gd name="T86" fmla="*/ 193 w 212"/>
                <a:gd name="T87" fmla="*/ 177 h 225"/>
                <a:gd name="T88" fmla="*/ 162 w 212"/>
                <a:gd name="T89" fmla="*/ 192 h 225"/>
                <a:gd name="T90" fmla="*/ 131 w 212"/>
                <a:gd name="T91" fmla="*/ 192 h 225"/>
                <a:gd name="T92" fmla="*/ 105 w 212"/>
                <a:gd name="T93" fmla="*/ 207 h 225"/>
                <a:gd name="T94" fmla="*/ 82 w 212"/>
                <a:gd name="T95" fmla="*/ 216 h 225"/>
                <a:gd name="T96" fmla="*/ 52 w 212"/>
                <a:gd name="T97" fmla="*/ 201 h 225"/>
                <a:gd name="T98" fmla="*/ 37 w 212"/>
                <a:gd name="T99" fmla="*/ 170 h 225"/>
                <a:gd name="T100" fmla="*/ 4 w 212"/>
                <a:gd name="T101" fmla="*/ 144 h 225"/>
                <a:gd name="T102" fmla="*/ 24 w 212"/>
                <a:gd name="T103" fmla="*/ 92 h 225"/>
                <a:gd name="T104" fmla="*/ 27 w 212"/>
                <a:gd name="T105" fmla="*/ 40 h 225"/>
                <a:gd name="T106" fmla="*/ 55 w 212"/>
                <a:gd name="T107" fmla="*/ 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2" h="225">
                  <a:moveTo>
                    <a:pt x="55" y="2"/>
                  </a:moveTo>
                  <a:cubicBezTo>
                    <a:pt x="56" y="3"/>
                    <a:pt x="56" y="4"/>
                    <a:pt x="56" y="5"/>
                  </a:cubicBezTo>
                  <a:cubicBezTo>
                    <a:pt x="56" y="6"/>
                    <a:pt x="56" y="8"/>
                    <a:pt x="55" y="10"/>
                  </a:cubicBezTo>
                  <a:cubicBezTo>
                    <a:pt x="55" y="12"/>
                    <a:pt x="55" y="12"/>
                    <a:pt x="55" y="14"/>
                  </a:cubicBezTo>
                  <a:cubicBezTo>
                    <a:pt x="54" y="16"/>
                    <a:pt x="55" y="23"/>
                    <a:pt x="55" y="24"/>
                  </a:cubicBezTo>
                  <a:cubicBezTo>
                    <a:pt x="55" y="26"/>
                    <a:pt x="56" y="26"/>
                    <a:pt x="56" y="27"/>
                  </a:cubicBezTo>
                  <a:cubicBezTo>
                    <a:pt x="57" y="28"/>
                    <a:pt x="57" y="30"/>
                    <a:pt x="58" y="31"/>
                  </a:cubicBezTo>
                  <a:cubicBezTo>
                    <a:pt x="59" y="32"/>
                    <a:pt x="59" y="31"/>
                    <a:pt x="59" y="30"/>
                  </a:cubicBezTo>
                  <a:cubicBezTo>
                    <a:pt x="60" y="29"/>
                    <a:pt x="60" y="26"/>
                    <a:pt x="60" y="24"/>
                  </a:cubicBezTo>
                  <a:cubicBezTo>
                    <a:pt x="60" y="22"/>
                    <a:pt x="61" y="22"/>
                    <a:pt x="63" y="22"/>
                  </a:cubicBezTo>
                  <a:cubicBezTo>
                    <a:pt x="64" y="21"/>
                    <a:pt x="63" y="20"/>
                    <a:pt x="65" y="17"/>
                  </a:cubicBezTo>
                  <a:cubicBezTo>
                    <a:pt x="67" y="15"/>
                    <a:pt x="68" y="16"/>
                    <a:pt x="68" y="16"/>
                  </a:cubicBezTo>
                  <a:cubicBezTo>
                    <a:pt x="68" y="17"/>
                    <a:pt x="68" y="19"/>
                    <a:pt x="69" y="19"/>
                  </a:cubicBezTo>
                  <a:cubicBezTo>
                    <a:pt x="71" y="21"/>
                    <a:pt x="72" y="25"/>
                    <a:pt x="74" y="25"/>
                  </a:cubicBezTo>
                  <a:cubicBezTo>
                    <a:pt x="76" y="25"/>
                    <a:pt x="76" y="26"/>
                    <a:pt x="77" y="27"/>
                  </a:cubicBezTo>
                  <a:cubicBezTo>
                    <a:pt x="77" y="28"/>
                    <a:pt x="77" y="29"/>
                    <a:pt x="78" y="30"/>
                  </a:cubicBezTo>
                  <a:cubicBezTo>
                    <a:pt x="78" y="32"/>
                    <a:pt x="76" y="33"/>
                    <a:pt x="74" y="34"/>
                  </a:cubicBezTo>
                  <a:cubicBezTo>
                    <a:pt x="73" y="35"/>
                    <a:pt x="74" y="38"/>
                    <a:pt x="76" y="39"/>
                  </a:cubicBezTo>
                  <a:cubicBezTo>
                    <a:pt x="77" y="40"/>
                    <a:pt x="77" y="42"/>
                    <a:pt x="78" y="42"/>
                  </a:cubicBezTo>
                  <a:cubicBezTo>
                    <a:pt x="79" y="42"/>
                    <a:pt x="79" y="43"/>
                    <a:pt x="79" y="45"/>
                  </a:cubicBezTo>
                  <a:cubicBezTo>
                    <a:pt x="78" y="46"/>
                    <a:pt x="81" y="46"/>
                    <a:pt x="81" y="44"/>
                  </a:cubicBezTo>
                  <a:cubicBezTo>
                    <a:pt x="82" y="43"/>
                    <a:pt x="83" y="43"/>
                    <a:pt x="84" y="43"/>
                  </a:cubicBezTo>
                  <a:cubicBezTo>
                    <a:pt x="85" y="44"/>
                    <a:pt x="86" y="44"/>
                    <a:pt x="86" y="43"/>
                  </a:cubicBezTo>
                  <a:cubicBezTo>
                    <a:pt x="87" y="41"/>
                    <a:pt x="89" y="43"/>
                    <a:pt x="89" y="44"/>
                  </a:cubicBezTo>
                  <a:cubicBezTo>
                    <a:pt x="88" y="45"/>
                    <a:pt x="89" y="45"/>
                    <a:pt x="89" y="46"/>
                  </a:cubicBezTo>
                  <a:cubicBezTo>
                    <a:pt x="89" y="47"/>
                    <a:pt x="91" y="48"/>
                    <a:pt x="91" y="50"/>
                  </a:cubicBezTo>
                  <a:cubicBezTo>
                    <a:pt x="91" y="51"/>
                    <a:pt x="93" y="55"/>
                    <a:pt x="94" y="56"/>
                  </a:cubicBezTo>
                  <a:cubicBezTo>
                    <a:pt x="94" y="57"/>
                    <a:pt x="94" y="58"/>
                    <a:pt x="94" y="59"/>
                  </a:cubicBezTo>
                  <a:cubicBezTo>
                    <a:pt x="95" y="60"/>
                    <a:pt x="95" y="63"/>
                    <a:pt x="96" y="62"/>
                  </a:cubicBezTo>
                  <a:cubicBezTo>
                    <a:pt x="97" y="62"/>
                    <a:pt x="98" y="62"/>
                    <a:pt x="97" y="64"/>
                  </a:cubicBezTo>
                  <a:cubicBezTo>
                    <a:pt x="96" y="67"/>
                    <a:pt x="98" y="68"/>
                    <a:pt x="99" y="69"/>
                  </a:cubicBezTo>
                  <a:cubicBezTo>
                    <a:pt x="99" y="70"/>
                    <a:pt x="102" y="72"/>
                    <a:pt x="102" y="73"/>
                  </a:cubicBezTo>
                  <a:cubicBezTo>
                    <a:pt x="101" y="75"/>
                    <a:pt x="103" y="75"/>
                    <a:pt x="103" y="74"/>
                  </a:cubicBezTo>
                  <a:cubicBezTo>
                    <a:pt x="104" y="74"/>
                    <a:pt x="105" y="75"/>
                    <a:pt x="104" y="75"/>
                  </a:cubicBezTo>
                  <a:cubicBezTo>
                    <a:pt x="104" y="75"/>
                    <a:pt x="104" y="76"/>
                    <a:pt x="104" y="77"/>
                  </a:cubicBezTo>
                  <a:cubicBezTo>
                    <a:pt x="103" y="77"/>
                    <a:pt x="103" y="78"/>
                    <a:pt x="102" y="79"/>
                  </a:cubicBezTo>
                  <a:cubicBezTo>
                    <a:pt x="101" y="79"/>
                    <a:pt x="103" y="82"/>
                    <a:pt x="105" y="83"/>
                  </a:cubicBezTo>
                  <a:cubicBezTo>
                    <a:pt x="108" y="84"/>
                    <a:pt x="107" y="86"/>
                    <a:pt x="106" y="87"/>
                  </a:cubicBezTo>
                  <a:cubicBezTo>
                    <a:pt x="105" y="88"/>
                    <a:pt x="105" y="89"/>
                    <a:pt x="106" y="89"/>
                  </a:cubicBezTo>
                  <a:cubicBezTo>
                    <a:pt x="107" y="89"/>
                    <a:pt x="109" y="89"/>
                    <a:pt x="110" y="92"/>
                  </a:cubicBezTo>
                  <a:cubicBezTo>
                    <a:pt x="110" y="94"/>
                    <a:pt x="111" y="94"/>
                    <a:pt x="112" y="95"/>
                  </a:cubicBezTo>
                  <a:cubicBezTo>
                    <a:pt x="113" y="95"/>
                    <a:pt x="115" y="95"/>
                    <a:pt x="117" y="94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117" y="94"/>
                    <a:pt x="118" y="93"/>
                    <a:pt x="119" y="92"/>
                  </a:cubicBezTo>
                  <a:cubicBezTo>
                    <a:pt x="120" y="90"/>
                    <a:pt x="123" y="88"/>
                    <a:pt x="125" y="88"/>
                  </a:cubicBezTo>
                  <a:cubicBezTo>
                    <a:pt x="126" y="87"/>
                    <a:pt x="127" y="87"/>
                    <a:pt x="129" y="87"/>
                  </a:cubicBezTo>
                  <a:cubicBezTo>
                    <a:pt x="130" y="87"/>
                    <a:pt x="130" y="87"/>
                    <a:pt x="130" y="88"/>
                  </a:cubicBezTo>
                  <a:cubicBezTo>
                    <a:pt x="130" y="89"/>
                    <a:pt x="130" y="90"/>
                    <a:pt x="131" y="90"/>
                  </a:cubicBezTo>
                  <a:cubicBezTo>
                    <a:pt x="132" y="90"/>
                    <a:pt x="133" y="89"/>
                    <a:pt x="134" y="89"/>
                  </a:cubicBezTo>
                  <a:cubicBezTo>
                    <a:pt x="135" y="88"/>
                    <a:pt x="137" y="87"/>
                    <a:pt x="138" y="87"/>
                  </a:cubicBezTo>
                  <a:cubicBezTo>
                    <a:pt x="138" y="87"/>
                    <a:pt x="139" y="87"/>
                    <a:pt x="139" y="86"/>
                  </a:cubicBezTo>
                  <a:cubicBezTo>
                    <a:pt x="139" y="85"/>
                    <a:pt x="139" y="85"/>
                    <a:pt x="139" y="84"/>
                  </a:cubicBezTo>
                  <a:cubicBezTo>
                    <a:pt x="140" y="84"/>
                    <a:pt x="141" y="82"/>
                    <a:pt x="140" y="82"/>
                  </a:cubicBezTo>
                  <a:cubicBezTo>
                    <a:pt x="140" y="81"/>
                    <a:pt x="140" y="80"/>
                    <a:pt x="140" y="79"/>
                  </a:cubicBezTo>
                  <a:cubicBezTo>
                    <a:pt x="140" y="78"/>
                    <a:pt x="140" y="76"/>
                    <a:pt x="140" y="75"/>
                  </a:cubicBezTo>
                  <a:cubicBezTo>
                    <a:pt x="139" y="74"/>
                    <a:pt x="139" y="74"/>
                    <a:pt x="138" y="73"/>
                  </a:cubicBezTo>
                  <a:cubicBezTo>
                    <a:pt x="138" y="73"/>
                    <a:pt x="138" y="72"/>
                    <a:pt x="138" y="70"/>
                  </a:cubicBezTo>
                  <a:cubicBezTo>
                    <a:pt x="138" y="69"/>
                    <a:pt x="138" y="68"/>
                    <a:pt x="138" y="67"/>
                  </a:cubicBezTo>
                  <a:cubicBezTo>
                    <a:pt x="139" y="66"/>
                    <a:pt x="139" y="66"/>
                    <a:pt x="139" y="64"/>
                  </a:cubicBezTo>
                  <a:cubicBezTo>
                    <a:pt x="139" y="63"/>
                    <a:pt x="139" y="62"/>
                    <a:pt x="139" y="61"/>
                  </a:cubicBezTo>
                  <a:cubicBezTo>
                    <a:pt x="140" y="60"/>
                    <a:pt x="140" y="58"/>
                    <a:pt x="141" y="59"/>
                  </a:cubicBezTo>
                  <a:cubicBezTo>
                    <a:pt x="142" y="60"/>
                    <a:pt x="143" y="60"/>
                    <a:pt x="144" y="59"/>
                  </a:cubicBezTo>
                  <a:cubicBezTo>
                    <a:pt x="145" y="58"/>
                    <a:pt x="146" y="57"/>
                    <a:pt x="146" y="56"/>
                  </a:cubicBezTo>
                  <a:cubicBezTo>
                    <a:pt x="146" y="55"/>
                    <a:pt x="147" y="55"/>
                    <a:pt x="147" y="54"/>
                  </a:cubicBezTo>
                  <a:cubicBezTo>
                    <a:pt x="148" y="54"/>
                    <a:pt x="149" y="53"/>
                    <a:pt x="150" y="52"/>
                  </a:cubicBezTo>
                  <a:cubicBezTo>
                    <a:pt x="151" y="51"/>
                    <a:pt x="154" y="47"/>
                    <a:pt x="154" y="46"/>
                  </a:cubicBezTo>
                  <a:cubicBezTo>
                    <a:pt x="154" y="45"/>
                    <a:pt x="154" y="45"/>
                    <a:pt x="154" y="44"/>
                  </a:cubicBezTo>
                  <a:cubicBezTo>
                    <a:pt x="153" y="43"/>
                    <a:pt x="152" y="42"/>
                    <a:pt x="153" y="40"/>
                  </a:cubicBezTo>
                  <a:cubicBezTo>
                    <a:pt x="153" y="39"/>
                    <a:pt x="156" y="37"/>
                    <a:pt x="157" y="37"/>
                  </a:cubicBezTo>
                  <a:cubicBezTo>
                    <a:pt x="158" y="37"/>
                    <a:pt x="159" y="38"/>
                    <a:pt x="160" y="38"/>
                  </a:cubicBezTo>
                  <a:cubicBezTo>
                    <a:pt x="161" y="38"/>
                    <a:pt x="162" y="37"/>
                    <a:pt x="163" y="36"/>
                  </a:cubicBezTo>
                  <a:cubicBezTo>
                    <a:pt x="163" y="36"/>
                    <a:pt x="163" y="35"/>
                    <a:pt x="163" y="34"/>
                  </a:cubicBezTo>
                  <a:cubicBezTo>
                    <a:pt x="162" y="33"/>
                    <a:pt x="161" y="31"/>
                    <a:pt x="161" y="30"/>
                  </a:cubicBezTo>
                  <a:cubicBezTo>
                    <a:pt x="161" y="30"/>
                    <a:pt x="162" y="27"/>
                    <a:pt x="163" y="28"/>
                  </a:cubicBezTo>
                  <a:cubicBezTo>
                    <a:pt x="164" y="28"/>
                    <a:pt x="166" y="29"/>
                    <a:pt x="167" y="29"/>
                  </a:cubicBezTo>
                  <a:cubicBezTo>
                    <a:pt x="167" y="29"/>
                    <a:pt x="169" y="28"/>
                    <a:pt x="170" y="28"/>
                  </a:cubicBezTo>
                  <a:cubicBezTo>
                    <a:pt x="171" y="28"/>
                    <a:pt x="173" y="28"/>
                    <a:pt x="173" y="28"/>
                  </a:cubicBezTo>
                  <a:cubicBezTo>
                    <a:pt x="174" y="28"/>
                    <a:pt x="175" y="28"/>
                    <a:pt x="175" y="29"/>
                  </a:cubicBezTo>
                  <a:cubicBezTo>
                    <a:pt x="175" y="30"/>
                    <a:pt x="175" y="31"/>
                    <a:pt x="174" y="31"/>
                  </a:cubicBezTo>
                  <a:cubicBezTo>
                    <a:pt x="173" y="31"/>
                    <a:pt x="172" y="31"/>
                    <a:pt x="172" y="33"/>
                  </a:cubicBezTo>
                  <a:cubicBezTo>
                    <a:pt x="172" y="34"/>
                    <a:pt x="172" y="35"/>
                    <a:pt x="172" y="36"/>
                  </a:cubicBezTo>
                  <a:cubicBezTo>
                    <a:pt x="172" y="37"/>
                    <a:pt x="172" y="37"/>
                    <a:pt x="173" y="37"/>
                  </a:cubicBezTo>
                  <a:cubicBezTo>
                    <a:pt x="173" y="37"/>
                    <a:pt x="174" y="37"/>
                    <a:pt x="174" y="38"/>
                  </a:cubicBezTo>
                  <a:cubicBezTo>
                    <a:pt x="174" y="38"/>
                    <a:pt x="176" y="40"/>
                    <a:pt x="176" y="40"/>
                  </a:cubicBezTo>
                  <a:cubicBezTo>
                    <a:pt x="175" y="41"/>
                    <a:pt x="175" y="41"/>
                    <a:pt x="175" y="42"/>
                  </a:cubicBezTo>
                  <a:cubicBezTo>
                    <a:pt x="175" y="42"/>
                    <a:pt x="175" y="43"/>
                    <a:pt x="175" y="44"/>
                  </a:cubicBezTo>
                  <a:cubicBezTo>
                    <a:pt x="174" y="44"/>
                    <a:pt x="172" y="45"/>
                    <a:pt x="173" y="46"/>
                  </a:cubicBezTo>
                  <a:cubicBezTo>
                    <a:pt x="174" y="47"/>
                    <a:pt x="176" y="48"/>
                    <a:pt x="177" y="49"/>
                  </a:cubicBezTo>
                  <a:cubicBezTo>
                    <a:pt x="178" y="50"/>
                    <a:pt x="180" y="50"/>
                    <a:pt x="181" y="50"/>
                  </a:cubicBezTo>
                  <a:cubicBezTo>
                    <a:pt x="183" y="50"/>
                    <a:pt x="184" y="49"/>
                    <a:pt x="185" y="48"/>
                  </a:cubicBezTo>
                  <a:cubicBezTo>
                    <a:pt x="187" y="47"/>
                    <a:pt x="187" y="46"/>
                    <a:pt x="188" y="45"/>
                  </a:cubicBezTo>
                  <a:cubicBezTo>
                    <a:pt x="189" y="45"/>
                    <a:pt x="190" y="45"/>
                    <a:pt x="190" y="45"/>
                  </a:cubicBezTo>
                  <a:cubicBezTo>
                    <a:pt x="191" y="46"/>
                    <a:pt x="191" y="47"/>
                    <a:pt x="192" y="47"/>
                  </a:cubicBezTo>
                  <a:cubicBezTo>
                    <a:pt x="192" y="47"/>
                    <a:pt x="193" y="47"/>
                    <a:pt x="194" y="47"/>
                  </a:cubicBezTo>
                  <a:cubicBezTo>
                    <a:pt x="194" y="48"/>
                    <a:pt x="195" y="49"/>
                    <a:pt x="195" y="50"/>
                  </a:cubicBezTo>
                  <a:cubicBezTo>
                    <a:pt x="194" y="50"/>
                    <a:pt x="194" y="51"/>
                    <a:pt x="194" y="52"/>
                  </a:cubicBezTo>
                  <a:cubicBezTo>
                    <a:pt x="194" y="53"/>
                    <a:pt x="195" y="54"/>
                    <a:pt x="195" y="55"/>
                  </a:cubicBezTo>
                  <a:cubicBezTo>
                    <a:pt x="195" y="56"/>
                    <a:pt x="195" y="57"/>
                    <a:pt x="195" y="58"/>
                  </a:cubicBezTo>
                  <a:cubicBezTo>
                    <a:pt x="194" y="59"/>
                    <a:pt x="194" y="61"/>
                    <a:pt x="193" y="62"/>
                  </a:cubicBezTo>
                  <a:cubicBezTo>
                    <a:pt x="192" y="63"/>
                    <a:pt x="192" y="63"/>
                    <a:pt x="191" y="63"/>
                  </a:cubicBezTo>
                  <a:cubicBezTo>
                    <a:pt x="191" y="63"/>
                    <a:pt x="190" y="62"/>
                    <a:pt x="189" y="63"/>
                  </a:cubicBezTo>
                  <a:cubicBezTo>
                    <a:pt x="188" y="63"/>
                    <a:pt x="187" y="64"/>
                    <a:pt x="186" y="64"/>
                  </a:cubicBezTo>
                  <a:cubicBezTo>
                    <a:pt x="185" y="65"/>
                    <a:pt x="184" y="65"/>
                    <a:pt x="184" y="65"/>
                  </a:cubicBezTo>
                  <a:cubicBezTo>
                    <a:pt x="183" y="64"/>
                    <a:pt x="183" y="64"/>
                    <a:pt x="182" y="64"/>
                  </a:cubicBezTo>
                  <a:cubicBezTo>
                    <a:pt x="181" y="65"/>
                    <a:pt x="180" y="65"/>
                    <a:pt x="178" y="65"/>
                  </a:cubicBezTo>
                  <a:cubicBezTo>
                    <a:pt x="177" y="64"/>
                    <a:pt x="176" y="63"/>
                    <a:pt x="175" y="63"/>
                  </a:cubicBezTo>
                  <a:cubicBezTo>
                    <a:pt x="175" y="62"/>
                    <a:pt x="173" y="60"/>
                    <a:pt x="173" y="61"/>
                  </a:cubicBezTo>
                  <a:cubicBezTo>
                    <a:pt x="172" y="61"/>
                    <a:pt x="171" y="62"/>
                    <a:pt x="171" y="63"/>
                  </a:cubicBezTo>
                  <a:cubicBezTo>
                    <a:pt x="170" y="63"/>
                    <a:pt x="168" y="66"/>
                    <a:pt x="167" y="65"/>
                  </a:cubicBezTo>
                  <a:cubicBezTo>
                    <a:pt x="166" y="64"/>
                    <a:pt x="165" y="62"/>
                    <a:pt x="164" y="61"/>
                  </a:cubicBezTo>
                  <a:cubicBezTo>
                    <a:pt x="164" y="61"/>
                    <a:pt x="163" y="59"/>
                    <a:pt x="162" y="60"/>
                  </a:cubicBezTo>
                  <a:cubicBezTo>
                    <a:pt x="162" y="61"/>
                    <a:pt x="160" y="64"/>
                    <a:pt x="160" y="64"/>
                  </a:cubicBezTo>
                  <a:cubicBezTo>
                    <a:pt x="159" y="65"/>
                    <a:pt x="158" y="67"/>
                    <a:pt x="157" y="67"/>
                  </a:cubicBezTo>
                  <a:cubicBezTo>
                    <a:pt x="157" y="67"/>
                    <a:pt x="155" y="68"/>
                    <a:pt x="155" y="69"/>
                  </a:cubicBezTo>
                  <a:cubicBezTo>
                    <a:pt x="155" y="70"/>
                    <a:pt x="155" y="71"/>
                    <a:pt x="155" y="71"/>
                  </a:cubicBezTo>
                  <a:cubicBezTo>
                    <a:pt x="156" y="70"/>
                    <a:pt x="157" y="70"/>
                    <a:pt x="157" y="70"/>
                  </a:cubicBezTo>
                  <a:cubicBezTo>
                    <a:pt x="157" y="71"/>
                    <a:pt x="158" y="72"/>
                    <a:pt x="158" y="73"/>
                  </a:cubicBezTo>
                  <a:cubicBezTo>
                    <a:pt x="158" y="74"/>
                    <a:pt x="158" y="74"/>
                    <a:pt x="158" y="75"/>
                  </a:cubicBezTo>
                  <a:cubicBezTo>
                    <a:pt x="157" y="75"/>
                    <a:pt x="157" y="76"/>
                    <a:pt x="157" y="77"/>
                  </a:cubicBezTo>
                  <a:cubicBezTo>
                    <a:pt x="157" y="78"/>
                    <a:pt x="158" y="80"/>
                    <a:pt x="158" y="80"/>
                  </a:cubicBezTo>
                  <a:cubicBezTo>
                    <a:pt x="158" y="81"/>
                    <a:pt x="157" y="82"/>
                    <a:pt x="158" y="83"/>
                  </a:cubicBezTo>
                  <a:cubicBezTo>
                    <a:pt x="158" y="84"/>
                    <a:pt x="158" y="84"/>
                    <a:pt x="159" y="84"/>
                  </a:cubicBezTo>
                  <a:cubicBezTo>
                    <a:pt x="160" y="84"/>
                    <a:pt x="161" y="85"/>
                    <a:pt x="162" y="85"/>
                  </a:cubicBezTo>
                  <a:cubicBezTo>
                    <a:pt x="163" y="85"/>
                    <a:pt x="164" y="85"/>
                    <a:pt x="164" y="84"/>
                  </a:cubicBezTo>
                  <a:cubicBezTo>
                    <a:pt x="165" y="83"/>
                    <a:pt x="165" y="82"/>
                    <a:pt x="165" y="81"/>
                  </a:cubicBezTo>
                  <a:cubicBezTo>
                    <a:pt x="166" y="81"/>
                    <a:pt x="166" y="81"/>
                    <a:pt x="167" y="82"/>
                  </a:cubicBezTo>
                  <a:cubicBezTo>
                    <a:pt x="168" y="82"/>
                    <a:pt x="169" y="82"/>
                    <a:pt x="170" y="82"/>
                  </a:cubicBezTo>
                  <a:cubicBezTo>
                    <a:pt x="171" y="82"/>
                    <a:pt x="171" y="82"/>
                    <a:pt x="172" y="81"/>
                  </a:cubicBezTo>
                  <a:cubicBezTo>
                    <a:pt x="172" y="81"/>
                    <a:pt x="173" y="80"/>
                    <a:pt x="173" y="81"/>
                  </a:cubicBezTo>
                  <a:cubicBezTo>
                    <a:pt x="174" y="81"/>
                    <a:pt x="174" y="81"/>
                    <a:pt x="174" y="82"/>
                  </a:cubicBezTo>
                  <a:cubicBezTo>
                    <a:pt x="174" y="82"/>
                    <a:pt x="174" y="83"/>
                    <a:pt x="175" y="83"/>
                  </a:cubicBezTo>
                  <a:cubicBezTo>
                    <a:pt x="176" y="83"/>
                    <a:pt x="176" y="84"/>
                    <a:pt x="177" y="85"/>
                  </a:cubicBezTo>
                  <a:cubicBezTo>
                    <a:pt x="177" y="86"/>
                    <a:pt x="178" y="87"/>
                    <a:pt x="178" y="88"/>
                  </a:cubicBezTo>
                  <a:cubicBezTo>
                    <a:pt x="179" y="89"/>
                    <a:pt x="179" y="90"/>
                    <a:pt x="178" y="90"/>
                  </a:cubicBezTo>
                  <a:cubicBezTo>
                    <a:pt x="177" y="90"/>
                    <a:pt x="176" y="91"/>
                    <a:pt x="176" y="92"/>
                  </a:cubicBezTo>
                  <a:cubicBezTo>
                    <a:pt x="175" y="93"/>
                    <a:pt x="175" y="94"/>
                    <a:pt x="175" y="94"/>
                  </a:cubicBezTo>
                  <a:cubicBezTo>
                    <a:pt x="175" y="95"/>
                    <a:pt x="175" y="96"/>
                    <a:pt x="174" y="97"/>
                  </a:cubicBezTo>
                  <a:cubicBezTo>
                    <a:pt x="173" y="98"/>
                    <a:pt x="173" y="99"/>
                    <a:pt x="173" y="99"/>
                  </a:cubicBezTo>
                  <a:cubicBezTo>
                    <a:pt x="173" y="100"/>
                    <a:pt x="172" y="102"/>
                    <a:pt x="172" y="103"/>
                  </a:cubicBezTo>
                  <a:cubicBezTo>
                    <a:pt x="172" y="104"/>
                    <a:pt x="172" y="105"/>
                    <a:pt x="171" y="105"/>
                  </a:cubicBezTo>
                  <a:cubicBezTo>
                    <a:pt x="171" y="105"/>
                    <a:pt x="170" y="106"/>
                    <a:pt x="170" y="106"/>
                  </a:cubicBezTo>
                  <a:cubicBezTo>
                    <a:pt x="169" y="107"/>
                    <a:pt x="169" y="107"/>
                    <a:pt x="170" y="108"/>
                  </a:cubicBezTo>
                  <a:cubicBezTo>
                    <a:pt x="170" y="109"/>
                    <a:pt x="171" y="110"/>
                    <a:pt x="171" y="110"/>
                  </a:cubicBezTo>
                  <a:cubicBezTo>
                    <a:pt x="172" y="111"/>
                    <a:pt x="172" y="111"/>
                    <a:pt x="172" y="111"/>
                  </a:cubicBezTo>
                  <a:cubicBezTo>
                    <a:pt x="172" y="112"/>
                    <a:pt x="172" y="113"/>
                    <a:pt x="173" y="113"/>
                  </a:cubicBezTo>
                  <a:cubicBezTo>
                    <a:pt x="173" y="112"/>
                    <a:pt x="174" y="112"/>
                    <a:pt x="174" y="112"/>
                  </a:cubicBezTo>
                  <a:cubicBezTo>
                    <a:pt x="175" y="112"/>
                    <a:pt x="175" y="113"/>
                    <a:pt x="175" y="113"/>
                  </a:cubicBezTo>
                  <a:cubicBezTo>
                    <a:pt x="175" y="114"/>
                    <a:pt x="175" y="115"/>
                    <a:pt x="175" y="115"/>
                  </a:cubicBezTo>
                  <a:cubicBezTo>
                    <a:pt x="175" y="116"/>
                    <a:pt x="176" y="116"/>
                    <a:pt x="176" y="117"/>
                  </a:cubicBezTo>
                  <a:cubicBezTo>
                    <a:pt x="176" y="118"/>
                    <a:pt x="177" y="118"/>
                    <a:pt x="178" y="118"/>
                  </a:cubicBezTo>
                  <a:cubicBezTo>
                    <a:pt x="178" y="119"/>
                    <a:pt x="180" y="119"/>
                    <a:pt x="180" y="120"/>
                  </a:cubicBezTo>
                  <a:cubicBezTo>
                    <a:pt x="181" y="120"/>
                    <a:pt x="181" y="121"/>
                    <a:pt x="180" y="121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8" y="121"/>
                    <a:pt x="177" y="123"/>
                    <a:pt x="177" y="123"/>
                  </a:cubicBezTo>
                  <a:cubicBezTo>
                    <a:pt x="177" y="123"/>
                    <a:pt x="176" y="124"/>
                    <a:pt x="177" y="124"/>
                  </a:cubicBezTo>
                  <a:cubicBezTo>
                    <a:pt x="177" y="125"/>
                    <a:pt x="178" y="126"/>
                    <a:pt x="177" y="127"/>
                  </a:cubicBezTo>
                  <a:cubicBezTo>
                    <a:pt x="176" y="128"/>
                    <a:pt x="173" y="131"/>
                    <a:pt x="173" y="132"/>
                  </a:cubicBezTo>
                  <a:cubicBezTo>
                    <a:pt x="172" y="134"/>
                    <a:pt x="172" y="138"/>
                    <a:pt x="173" y="140"/>
                  </a:cubicBezTo>
                  <a:cubicBezTo>
                    <a:pt x="174" y="142"/>
                    <a:pt x="176" y="145"/>
                    <a:pt x="177" y="143"/>
                  </a:cubicBezTo>
                  <a:cubicBezTo>
                    <a:pt x="178" y="142"/>
                    <a:pt x="178" y="141"/>
                    <a:pt x="180" y="142"/>
                  </a:cubicBezTo>
                  <a:cubicBezTo>
                    <a:pt x="181" y="142"/>
                    <a:pt x="184" y="141"/>
                    <a:pt x="186" y="143"/>
                  </a:cubicBezTo>
                  <a:cubicBezTo>
                    <a:pt x="188" y="144"/>
                    <a:pt x="189" y="147"/>
                    <a:pt x="189" y="149"/>
                  </a:cubicBezTo>
                  <a:cubicBezTo>
                    <a:pt x="189" y="150"/>
                    <a:pt x="189" y="151"/>
                    <a:pt x="190" y="151"/>
                  </a:cubicBezTo>
                  <a:cubicBezTo>
                    <a:pt x="192" y="152"/>
                    <a:pt x="193" y="152"/>
                    <a:pt x="193" y="153"/>
                  </a:cubicBezTo>
                  <a:cubicBezTo>
                    <a:pt x="194" y="154"/>
                    <a:pt x="195" y="154"/>
                    <a:pt x="196" y="153"/>
                  </a:cubicBezTo>
                  <a:cubicBezTo>
                    <a:pt x="197" y="152"/>
                    <a:pt x="198" y="151"/>
                    <a:pt x="199" y="152"/>
                  </a:cubicBezTo>
                  <a:cubicBezTo>
                    <a:pt x="200" y="153"/>
                    <a:pt x="199" y="153"/>
                    <a:pt x="201" y="153"/>
                  </a:cubicBezTo>
                  <a:cubicBezTo>
                    <a:pt x="204" y="153"/>
                    <a:pt x="204" y="154"/>
                    <a:pt x="205" y="153"/>
                  </a:cubicBezTo>
                  <a:cubicBezTo>
                    <a:pt x="207" y="152"/>
                    <a:pt x="208" y="152"/>
                    <a:pt x="209" y="153"/>
                  </a:cubicBezTo>
                  <a:cubicBezTo>
                    <a:pt x="210" y="154"/>
                    <a:pt x="211" y="156"/>
                    <a:pt x="211" y="157"/>
                  </a:cubicBezTo>
                  <a:cubicBezTo>
                    <a:pt x="212" y="159"/>
                    <a:pt x="212" y="158"/>
                    <a:pt x="211" y="160"/>
                  </a:cubicBezTo>
                  <a:cubicBezTo>
                    <a:pt x="211" y="162"/>
                    <a:pt x="211" y="165"/>
                    <a:pt x="210" y="166"/>
                  </a:cubicBezTo>
                  <a:cubicBezTo>
                    <a:pt x="208" y="168"/>
                    <a:pt x="206" y="168"/>
                    <a:pt x="205" y="168"/>
                  </a:cubicBezTo>
                  <a:cubicBezTo>
                    <a:pt x="204" y="168"/>
                    <a:pt x="203" y="168"/>
                    <a:pt x="202" y="169"/>
                  </a:cubicBezTo>
                  <a:cubicBezTo>
                    <a:pt x="201" y="170"/>
                    <a:pt x="200" y="171"/>
                    <a:pt x="199" y="172"/>
                  </a:cubicBezTo>
                  <a:cubicBezTo>
                    <a:pt x="198" y="173"/>
                    <a:pt x="193" y="177"/>
                    <a:pt x="193" y="177"/>
                  </a:cubicBezTo>
                  <a:cubicBezTo>
                    <a:pt x="193" y="177"/>
                    <a:pt x="191" y="175"/>
                    <a:pt x="188" y="177"/>
                  </a:cubicBezTo>
                  <a:cubicBezTo>
                    <a:pt x="185" y="179"/>
                    <a:pt x="185" y="180"/>
                    <a:pt x="182" y="183"/>
                  </a:cubicBezTo>
                  <a:cubicBezTo>
                    <a:pt x="180" y="185"/>
                    <a:pt x="178" y="186"/>
                    <a:pt x="173" y="187"/>
                  </a:cubicBezTo>
                  <a:cubicBezTo>
                    <a:pt x="168" y="188"/>
                    <a:pt x="168" y="191"/>
                    <a:pt x="162" y="192"/>
                  </a:cubicBezTo>
                  <a:cubicBezTo>
                    <a:pt x="155" y="193"/>
                    <a:pt x="156" y="195"/>
                    <a:pt x="154" y="193"/>
                  </a:cubicBezTo>
                  <a:cubicBezTo>
                    <a:pt x="151" y="191"/>
                    <a:pt x="154" y="190"/>
                    <a:pt x="148" y="190"/>
                  </a:cubicBezTo>
                  <a:cubicBezTo>
                    <a:pt x="143" y="190"/>
                    <a:pt x="139" y="190"/>
                    <a:pt x="136" y="192"/>
                  </a:cubicBezTo>
                  <a:cubicBezTo>
                    <a:pt x="133" y="193"/>
                    <a:pt x="134" y="195"/>
                    <a:pt x="131" y="192"/>
                  </a:cubicBezTo>
                  <a:cubicBezTo>
                    <a:pt x="127" y="189"/>
                    <a:pt x="129" y="186"/>
                    <a:pt x="123" y="187"/>
                  </a:cubicBezTo>
                  <a:cubicBezTo>
                    <a:pt x="116" y="188"/>
                    <a:pt x="122" y="192"/>
                    <a:pt x="113" y="192"/>
                  </a:cubicBezTo>
                  <a:cubicBezTo>
                    <a:pt x="105" y="191"/>
                    <a:pt x="104" y="195"/>
                    <a:pt x="103" y="197"/>
                  </a:cubicBezTo>
                  <a:cubicBezTo>
                    <a:pt x="103" y="198"/>
                    <a:pt x="105" y="204"/>
                    <a:pt x="105" y="207"/>
                  </a:cubicBezTo>
                  <a:cubicBezTo>
                    <a:pt x="105" y="210"/>
                    <a:pt x="106" y="216"/>
                    <a:pt x="105" y="219"/>
                  </a:cubicBezTo>
                  <a:cubicBezTo>
                    <a:pt x="103" y="223"/>
                    <a:pt x="100" y="224"/>
                    <a:pt x="98" y="224"/>
                  </a:cubicBezTo>
                  <a:cubicBezTo>
                    <a:pt x="95" y="224"/>
                    <a:pt x="92" y="225"/>
                    <a:pt x="88" y="223"/>
                  </a:cubicBezTo>
                  <a:cubicBezTo>
                    <a:pt x="84" y="221"/>
                    <a:pt x="83" y="220"/>
                    <a:pt x="82" y="216"/>
                  </a:cubicBezTo>
                  <a:cubicBezTo>
                    <a:pt x="80" y="213"/>
                    <a:pt x="84" y="211"/>
                    <a:pt x="78" y="211"/>
                  </a:cubicBezTo>
                  <a:cubicBezTo>
                    <a:pt x="73" y="212"/>
                    <a:pt x="74" y="217"/>
                    <a:pt x="69" y="215"/>
                  </a:cubicBezTo>
                  <a:cubicBezTo>
                    <a:pt x="65" y="214"/>
                    <a:pt x="61" y="214"/>
                    <a:pt x="59" y="211"/>
                  </a:cubicBezTo>
                  <a:cubicBezTo>
                    <a:pt x="57" y="209"/>
                    <a:pt x="53" y="203"/>
                    <a:pt x="52" y="201"/>
                  </a:cubicBezTo>
                  <a:cubicBezTo>
                    <a:pt x="52" y="199"/>
                    <a:pt x="48" y="197"/>
                    <a:pt x="46" y="196"/>
                  </a:cubicBezTo>
                  <a:cubicBezTo>
                    <a:pt x="44" y="195"/>
                    <a:pt x="35" y="192"/>
                    <a:pt x="35" y="189"/>
                  </a:cubicBezTo>
                  <a:cubicBezTo>
                    <a:pt x="36" y="186"/>
                    <a:pt x="38" y="183"/>
                    <a:pt x="38" y="180"/>
                  </a:cubicBezTo>
                  <a:cubicBezTo>
                    <a:pt x="38" y="176"/>
                    <a:pt x="40" y="175"/>
                    <a:pt x="37" y="170"/>
                  </a:cubicBezTo>
                  <a:cubicBezTo>
                    <a:pt x="33" y="165"/>
                    <a:pt x="30" y="160"/>
                    <a:pt x="30" y="155"/>
                  </a:cubicBezTo>
                  <a:cubicBezTo>
                    <a:pt x="30" y="151"/>
                    <a:pt x="28" y="148"/>
                    <a:pt x="26" y="145"/>
                  </a:cubicBezTo>
                  <a:cubicBezTo>
                    <a:pt x="24" y="142"/>
                    <a:pt x="23" y="141"/>
                    <a:pt x="20" y="141"/>
                  </a:cubicBezTo>
                  <a:cubicBezTo>
                    <a:pt x="17" y="141"/>
                    <a:pt x="7" y="148"/>
                    <a:pt x="4" y="144"/>
                  </a:cubicBezTo>
                  <a:cubicBezTo>
                    <a:pt x="1" y="139"/>
                    <a:pt x="0" y="138"/>
                    <a:pt x="1" y="135"/>
                  </a:cubicBezTo>
                  <a:cubicBezTo>
                    <a:pt x="2" y="131"/>
                    <a:pt x="1" y="127"/>
                    <a:pt x="3" y="122"/>
                  </a:cubicBezTo>
                  <a:cubicBezTo>
                    <a:pt x="5" y="117"/>
                    <a:pt x="10" y="105"/>
                    <a:pt x="13" y="103"/>
                  </a:cubicBezTo>
                  <a:cubicBezTo>
                    <a:pt x="16" y="101"/>
                    <a:pt x="19" y="93"/>
                    <a:pt x="24" y="92"/>
                  </a:cubicBezTo>
                  <a:cubicBezTo>
                    <a:pt x="29" y="92"/>
                    <a:pt x="29" y="86"/>
                    <a:pt x="31" y="83"/>
                  </a:cubicBezTo>
                  <a:cubicBezTo>
                    <a:pt x="33" y="79"/>
                    <a:pt x="36" y="70"/>
                    <a:pt x="36" y="64"/>
                  </a:cubicBezTo>
                  <a:cubicBezTo>
                    <a:pt x="37" y="58"/>
                    <a:pt x="39" y="57"/>
                    <a:pt x="35" y="52"/>
                  </a:cubicBezTo>
                  <a:cubicBezTo>
                    <a:pt x="31" y="46"/>
                    <a:pt x="27" y="47"/>
                    <a:pt x="27" y="40"/>
                  </a:cubicBezTo>
                  <a:cubicBezTo>
                    <a:pt x="27" y="34"/>
                    <a:pt x="23" y="30"/>
                    <a:pt x="28" y="25"/>
                  </a:cubicBezTo>
                  <a:cubicBezTo>
                    <a:pt x="33" y="20"/>
                    <a:pt x="31" y="17"/>
                    <a:pt x="36" y="11"/>
                  </a:cubicBezTo>
                  <a:cubicBezTo>
                    <a:pt x="41" y="5"/>
                    <a:pt x="36" y="3"/>
                    <a:pt x="45" y="2"/>
                  </a:cubicBezTo>
                  <a:cubicBezTo>
                    <a:pt x="55" y="0"/>
                    <a:pt x="55" y="2"/>
                    <a:pt x="55" y="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2" name="任意多边形 1133">
              <a:extLst>
                <a:ext uri="{FF2B5EF4-FFF2-40B4-BE49-F238E27FC236}">
                  <a16:creationId xmlns:a16="http://schemas.microsoft.com/office/drawing/2014/main" id="{8087FBA6-E875-AFA0-AE0D-C6C7D0D0A065}"/>
                </a:ext>
              </a:extLst>
            </p:cNvPr>
            <p:cNvSpPr/>
            <p:nvPr/>
          </p:nvSpPr>
          <p:spPr bwMode="auto">
            <a:xfrm>
              <a:off x="2610650" y="2417628"/>
              <a:ext cx="1881195" cy="1612077"/>
            </a:xfrm>
            <a:custGeom>
              <a:avLst/>
              <a:gdLst>
                <a:gd name="T0" fmla="*/ 129 w 343"/>
                <a:gd name="T1" fmla="*/ 41 h 294"/>
                <a:gd name="T2" fmla="*/ 142 w 343"/>
                <a:gd name="T3" fmla="*/ 67 h 294"/>
                <a:gd name="T4" fmla="*/ 149 w 343"/>
                <a:gd name="T5" fmla="*/ 65 h 294"/>
                <a:gd name="T6" fmla="*/ 176 w 343"/>
                <a:gd name="T7" fmla="*/ 63 h 294"/>
                <a:gd name="T8" fmla="*/ 170 w 343"/>
                <a:gd name="T9" fmla="*/ 81 h 294"/>
                <a:gd name="T10" fmla="*/ 173 w 343"/>
                <a:gd name="T11" fmla="*/ 94 h 294"/>
                <a:gd name="T12" fmla="*/ 185 w 343"/>
                <a:gd name="T13" fmla="*/ 112 h 294"/>
                <a:gd name="T14" fmla="*/ 194 w 343"/>
                <a:gd name="T15" fmla="*/ 121 h 294"/>
                <a:gd name="T16" fmla="*/ 207 w 343"/>
                <a:gd name="T17" fmla="*/ 117 h 294"/>
                <a:gd name="T18" fmla="*/ 239 w 343"/>
                <a:gd name="T19" fmla="*/ 108 h 294"/>
                <a:gd name="T20" fmla="*/ 246 w 343"/>
                <a:gd name="T21" fmla="*/ 127 h 294"/>
                <a:gd name="T22" fmla="*/ 239 w 343"/>
                <a:gd name="T23" fmla="*/ 152 h 294"/>
                <a:gd name="T24" fmla="*/ 258 w 343"/>
                <a:gd name="T25" fmla="*/ 163 h 294"/>
                <a:gd name="T26" fmla="*/ 259 w 343"/>
                <a:gd name="T27" fmla="*/ 168 h 294"/>
                <a:gd name="T28" fmla="*/ 270 w 343"/>
                <a:gd name="T29" fmla="*/ 175 h 294"/>
                <a:gd name="T30" fmla="*/ 271 w 343"/>
                <a:gd name="T31" fmla="*/ 183 h 294"/>
                <a:gd name="T32" fmla="*/ 275 w 343"/>
                <a:gd name="T33" fmla="*/ 191 h 294"/>
                <a:gd name="T34" fmla="*/ 273 w 343"/>
                <a:gd name="T35" fmla="*/ 202 h 294"/>
                <a:gd name="T36" fmla="*/ 280 w 343"/>
                <a:gd name="T37" fmla="*/ 211 h 294"/>
                <a:gd name="T38" fmla="*/ 287 w 343"/>
                <a:gd name="T39" fmla="*/ 217 h 294"/>
                <a:gd name="T40" fmla="*/ 294 w 343"/>
                <a:gd name="T41" fmla="*/ 223 h 294"/>
                <a:gd name="T42" fmla="*/ 295 w 343"/>
                <a:gd name="T43" fmla="*/ 211 h 294"/>
                <a:gd name="T44" fmla="*/ 305 w 343"/>
                <a:gd name="T45" fmla="*/ 207 h 294"/>
                <a:gd name="T46" fmla="*/ 300 w 343"/>
                <a:gd name="T47" fmla="*/ 196 h 294"/>
                <a:gd name="T48" fmla="*/ 295 w 343"/>
                <a:gd name="T49" fmla="*/ 188 h 294"/>
                <a:gd name="T50" fmla="*/ 300 w 343"/>
                <a:gd name="T51" fmla="*/ 177 h 294"/>
                <a:gd name="T52" fmla="*/ 309 w 343"/>
                <a:gd name="T53" fmla="*/ 173 h 294"/>
                <a:gd name="T54" fmla="*/ 319 w 343"/>
                <a:gd name="T55" fmla="*/ 181 h 294"/>
                <a:gd name="T56" fmla="*/ 334 w 343"/>
                <a:gd name="T57" fmla="*/ 189 h 294"/>
                <a:gd name="T58" fmla="*/ 342 w 343"/>
                <a:gd name="T59" fmla="*/ 202 h 294"/>
                <a:gd name="T60" fmla="*/ 340 w 343"/>
                <a:gd name="T61" fmla="*/ 219 h 294"/>
                <a:gd name="T62" fmla="*/ 325 w 343"/>
                <a:gd name="T63" fmla="*/ 224 h 294"/>
                <a:gd name="T64" fmla="*/ 322 w 343"/>
                <a:gd name="T65" fmla="*/ 232 h 294"/>
                <a:gd name="T66" fmla="*/ 312 w 343"/>
                <a:gd name="T67" fmla="*/ 233 h 294"/>
                <a:gd name="T68" fmla="*/ 299 w 343"/>
                <a:gd name="T69" fmla="*/ 228 h 294"/>
                <a:gd name="T70" fmla="*/ 295 w 343"/>
                <a:gd name="T71" fmla="*/ 238 h 294"/>
                <a:gd name="T72" fmla="*/ 297 w 343"/>
                <a:gd name="T73" fmla="*/ 245 h 294"/>
                <a:gd name="T74" fmla="*/ 297 w 343"/>
                <a:gd name="T75" fmla="*/ 251 h 294"/>
                <a:gd name="T76" fmla="*/ 294 w 343"/>
                <a:gd name="T77" fmla="*/ 263 h 294"/>
                <a:gd name="T78" fmla="*/ 292 w 343"/>
                <a:gd name="T79" fmla="*/ 268 h 294"/>
                <a:gd name="T80" fmla="*/ 281 w 343"/>
                <a:gd name="T81" fmla="*/ 269 h 294"/>
                <a:gd name="T82" fmla="*/ 281 w 343"/>
                <a:gd name="T83" fmla="*/ 277 h 294"/>
                <a:gd name="T84" fmla="*/ 278 w 343"/>
                <a:gd name="T85" fmla="*/ 286 h 294"/>
                <a:gd name="T86" fmla="*/ 271 w 343"/>
                <a:gd name="T87" fmla="*/ 289 h 294"/>
                <a:gd name="T88" fmla="*/ 262 w 343"/>
                <a:gd name="T89" fmla="*/ 293 h 294"/>
                <a:gd name="T90" fmla="*/ 250 w 343"/>
                <a:gd name="T91" fmla="*/ 288 h 294"/>
                <a:gd name="T92" fmla="*/ 248 w 343"/>
                <a:gd name="T93" fmla="*/ 280 h 294"/>
                <a:gd name="T94" fmla="*/ 246 w 343"/>
                <a:gd name="T95" fmla="*/ 271 h 294"/>
                <a:gd name="T96" fmla="*/ 236 w 343"/>
                <a:gd name="T97" fmla="*/ 263 h 294"/>
                <a:gd name="T98" fmla="*/ 229 w 343"/>
                <a:gd name="T99" fmla="*/ 259 h 294"/>
                <a:gd name="T100" fmla="*/ 222 w 343"/>
                <a:gd name="T101" fmla="*/ 253 h 294"/>
                <a:gd name="T102" fmla="*/ 218 w 343"/>
                <a:gd name="T103" fmla="*/ 245 h 294"/>
                <a:gd name="T104" fmla="*/ 209 w 343"/>
                <a:gd name="T105" fmla="*/ 250 h 294"/>
                <a:gd name="T106" fmla="*/ 204 w 343"/>
                <a:gd name="T107" fmla="*/ 258 h 294"/>
                <a:gd name="T108" fmla="*/ 201 w 343"/>
                <a:gd name="T109" fmla="*/ 270 h 294"/>
                <a:gd name="T110" fmla="*/ 193 w 343"/>
                <a:gd name="T111" fmla="*/ 274 h 294"/>
                <a:gd name="T112" fmla="*/ 195 w 343"/>
                <a:gd name="T113" fmla="*/ 263 h 294"/>
                <a:gd name="T114" fmla="*/ 170 w 343"/>
                <a:gd name="T115" fmla="*/ 255 h 294"/>
                <a:gd name="T116" fmla="*/ 201 w 343"/>
                <a:gd name="T117" fmla="*/ 218 h 294"/>
                <a:gd name="T118" fmla="*/ 124 w 343"/>
                <a:gd name="T119" fmla="*/ 125 h 294"/>
                <a:gd name="T120" fmla="*/ 23 w 343"/>
                <a:gd name="T121" fmla="*/ 47 h 294"/>
                <a:gd name="T122" fmla="*/ 124 w 343"/>
                <a:gd name="T123" fmla="*/ 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3" h="294">
                  <a:moveTo>
                    <a:pt x="124" y="4"/>
                  </a:moveTo>
                  <a:cubicBezTo>
                    <a:pt x="126" y="10"/>
                    <a:pt x="128" y="16"/>
                    <a:pt x="129" y="22"/>
                  </a:cubicBezTo>
                  <a:cubicBezTo>
                    <a:pt x="130" y="26"/>
                    <a:pt x="132" y="31"/>
                    <a:pt x="133" y="35"/>
                  </a:cubicBezTo>
                  <a:cubicBezTo>
                    <a:pt x="134" y="37"/>
                    <a:pt x="135" y="38"/>
                    <a:pt x="133" y="39"/>
                  </a:cubicBezTo>
                  <a:cubicBezTo>
                    <a:pt x="131" y="40"/>
                    <a:pt x="130" y="41"/>
                    <a:pt x="129" y="41"/>
                  </a:cubicBezTo>
                  <a:cubicBezTo>
                    <a:pt x="128" y="42"/>
                    <a:pt x="128" y="42"/>
                    <a:pt x="128" y="43"/>
                  </a:cubicBezTo>
                  <a:cubicBezTo>
                    <a:pt x="130" y="45"/>
                    <a:pt x="134" y="51"/>
                    <a:pt x="135" y="52"/>
                  </a:cubicBezTo>
                  <a:cubicBezTo>
                    <a:pt x="136" y="52"/>
                    <a:pt x="137" y="53"/>
                    <a:pt x="138" y="53"/>
                  </a:cubicBezTo>
                  <a:cubicBezTo>
                    <a:pt x="139" y="54"/>
                    <a:pt x="141" y="56"/>
                    <a:pt x="141" y="60"/>
                  </a:cubicBezTo>
                  <a:cubicBezTo>
                    <a:pt x="140" y="64"/>
                    <a:pt x="139" y="68"/>
                    <a:pt x="142" y="67"/>
                  </a:cubicBezTo>
                  <a:cubicBezTo>
                    <a:pt x="143" y="66"/>
                    <a:pt x="144" y="67"/>
                    <a:pt x="144" y="66"/>
                  </a:cubicBezTo>
                  <a:cubicBezTo>
                    <a:pt x="145" y="66"/>
                    <a:pt x="146" y="65"/>
                    <a:pt x="146" y="64"/>
                  </a:cubicBezTo>
                  <a:cubicBezTo>
                    <a:pt x="145" y="63"/>
                    <a:pt x="146" y="62"/>
                    <a:pt x="147" y="62"/>
                  </a:cubicBezTo>
                  <a:cubicBezTo>
                    <a:pt x="147" y="62"/>
                    <a:pt x="147" y="61"/>
                    <a:pt x="148" y="63"/>
                  </a:cubicBezTo>
                  <a:cubicBezTo>
                    <a:pt x="148" y="65"/>
                    <a:pt x="149" y="66"/>
                    <a:pt x="149" y="65"/>
                  </a:cubicBezTo>
                  <a:cubicBezTo>
                    <a:pt x="150" y="63"/>
                    <a:pt x="152" y="61"/>
                    <a:pt x="153" y="62"/>
                  </a:cubicBezTo>
                  <a:cubicBezTo>
                    <a:pt x="154" y="64"/>
                    <a:pt x="156" y="66"/>
                    <a:pt x="157" y="63"/>
                  </a:cubicBezTo>
                  <a:cubicBezTo>
                    <a:pt x="158" y="60"/>
                    <a:pt x="159" y="61"/>
                    <a:pt x="160" y="61"/>
                  </a:cubicBezTo>
                  <a:cubicBezTo>
                    <a:pt x="162" y="61"/>
                    <a:pt x="166" y="59"/>
                    <a:pt x="168" y="59"/>
                  </a:cubicBezTo>
                  <a:cubicBezTo>
                    <a:pt x="169" y="58"/>
                    <a:pt x="174" y="58"/>
                    <a:pt x="176" y="63"/>
                  </a:cubicBezTo>
                  <a:cubicBezTo>
                    <a:pt x="178" y="65"/>
                    <a:pt x="178" y="65"/>
                    <a:pt x="178" y="66"/>
                  </a:cubicBezTo>
                  <a:cubicBezTo>
                    <a:pt x="178" y="67"/>
                    <a:pt x="178" y="68"/>
                    <a:pt x="177" y="70"/>
                  </a:cubicBezTo>
                  <a:cubicBezTo>
                    <a:pt x="175" y="74"/>
                    <a:pt x="175" y="74"/>
                    <a:pt x="175" y="76"/>
                  </a:cubicBezTo>
                  <a:cubicBezTo>
                    <a:pt x="175" y="77"/>
                    <a:pt x="174" y="77"/>
                    <a:pt x="173" y="78"/>
                  </a:cubicBezTo>
                  <a:cubicBezTo>
                    <a:pt x="171" y="80"/>
                    <a:pt x="171" y="80"/>
                    <a:pt x="170" y="81"/>
                  </a:cubicBezTo>
                  <a:cubicBezTo>
                    <a:pt x="170" y="82"/>
                    <a:pt x="169" y="83"/>
                    <a:pt x="168" y="83"/>
                  </a:cubicBezTo>
                  <a:cubicBezTo>
                    <a:pt x="167" y="83"/>
                    <a:pt x="166" y="85"/>
                    <a:pt x="164" y="85"/>
                  </a:cubicBezTo>
                  <a:cubicBezTo>
                    <a:pt x="163" y="86"/>
                    <a:pt x="158" y="87"/>
                    <a:pt x="162" y="88"/>
                  </a:cubicBezTo>
                  <a:cubicBezTo>
                    <a:pt x="166" y="89"/>
                    <a:pt x="167" y="87"/>
                    <a:pt x="169" y="90"/>
                  </a:cubicBezTo>
                  <a:cubicBezTo>
                    <a:pt x="170" y="92"/>
                    <a:pt x="172" y="93"/>
                    <a:pt x="173" y="94"/>
                  </a:cubicBezTo>
                  <a:cubicBezTo>
                    <a:pt x="174" y="95"/>
                    <a:pt x="176" y="95"/>
                    <a:pt x="176" y="96"/>
                  </a:cubicBezTo>
                  <a:cubicBezTo>
                    <a:pt x="176" y="98"/>
                    <a:pt x="176" y="99"/>
                    <a:pt x="178" y="100"/>
                  </a:cubicBezTo>
                  <a:cubicBezTo>
                    <a:pt x="179" y="101"/>
                    <a:pt x="179" y="103"/>
                    <a:pt x="180" y="104"/>
                  </a:cubicBezTo>
                  <a:cubicBezTo>
                    <a:pt x="182" y="104"/>
                    <a:pt x="186" y="103"/>
                    <a:pt x="186" y="106"/>
                  </a:cubicBezTo>
                  <a:cubicBezTo>
                    <a:pt x="185" y="109"/>
                    <a:pt x="185" y="111"/>
                    <a:pt x="185" y="112"/>
                  </a:cubicBezTo>
                  <a:cubicBezTo>
                    <a:pt x="185" y="113"/>
                    <a:pt x="184" y="114"/>
                    <a:pt x="185" y="114"/>
                  </a:cubicBezTo>
                  <a:cubicBezTo>
                    <a:pt x="186" y="115"/>
                    <a:pt x="187" y="116"/>
                    <a:pt x="187" y="116"/>
                  </a:cubicBezTo>
                  <a:cubicBezTo>
                    <a:pt x="187" y="117"/>
                    <a:pt x="190" y="116"/>
                    <a:pt x="191" y="116"/>
                  </a:cubicBezTo>
                  <a:cubicBezTo>
                    <a:pt x="192" y="116"/>
                    <a:pt x="192" y="115"/>
                    <a:pt x="193" y="117"/>
                  </a:cubicBezTo>
                  <a:cubicBezTo>
                    <a:pt x="193" y="119"/>
                    <a:pt x="195" y="120"/>
                    <a:pt x="194" y="121"/>
                  </a:cubicBezTo>
                  <a:cubicBezTo>
                    <a:pt x="194" y="121"/>
                    <a:pt x="194" y="122"/>
                    <a:pt x="196" y="123"/>
                  </a:cubicBezTo>
                  <a:cubicBezTo>
                    <a:pt x="198" y="124"/>
                    <a:pt x="199" y="125"/>
                    <a:pt x="200" y="125"/>
                  </a:cubicBezTo>
                  <a:cubicBezTo>
                    <a:pt x="201" y="125"/>
                    <a:pt x="203" y="127"/>
                    <a:pt x="204" y="125"/>
                  </a:cubicBezTo>
                  <a:cubicBezTo>
                    <a:pt x="204" y="125"/>
                    <a:pt x="206" y="122"/>
                    <a:pt x="207" y="120"/>
                  </a:cubicBezTo>
                  <a:cubicBezTo>
                    <a:pt x="208" y="119"/>
                    <a:pt x="208" y="118"/>
                    <a:pt x="207" y="117"/>
                  </a:cubicBezTo>
                  <a:cubicBezTo>
                    <a:pt x="206" y="115"/>
                    <a:pt x="203" y="113"/>
                    <a:pt x="209" y="112"/>
                  </a:cubicBezTo>
                  <a:cubicBezTo>
                    <a:pt x="214" y="112"/>
                    <a:pt x="217" y="110"/>
                    <a:pt x="218" y="111"/>
                  </a:cubicBezTo>
                  <a:cubicBezTo>
                    <a:pt x="219" y="112"/>
                    <a:pt x="224" y="114"/>
                    <a:pt x="226" y="115"/>
                  </a:cubicBezTo>
                  <a:cubicBezTo>
                    <a:pt x="227" y="115"/>
                    <a:pt x="228" y="115"/>
                    <a:pt x="230" y="114"/>
                  </a:cubicBezTo>
                  <a:cubicBezTo>
                    <a:pt x="231" y="112"/>
                    <a:pt x="235" y="109"/>
                    <a:pt x="239" y="108"/>
                  </a:cubicBezTo>
                  <a:cubicBezTo>
                    <a:pt x="243" y="107"/>
                    <a:pt x="247" y="107"/>
                    <a:pt x="249" y="108"/>
                  </a:cubicBezTo>
                  <a:cubicBezTo>
                    <a:pt x="250" y="109"/>
                    <a:pt x="250" y="109"/>
                    <a:pt x="250" y="111"/>
                  </a:cubicBezTo>
                  <a:cubicBezTo>
                    <a:pt x="249" y="112"/>
                    <a:pt x="249" y="112"/>
                    <a:pt x="250" y="114"/>
                  </a:cubicBezTo>
                  <a:cubicBezTo>
                    <a:pt x="252" y="116"/>
                    <a:pt x="252" y="121"/>
                    <a:pt x="250" y="122"/>
                  </a:cubicBezTo>
                  <a:cubicBezTo>
                    <a:pt x="247" y="124"/>
                    <a:pt x="246" y="126"/>
                    <a:pt x="246" y="127"/>
                  </a:cubicBezTo>
                  <a:cubicBezTo>
                    <a:pt x="245" y="128"/>
                    <a:pt x="240" y="132"/>
                    <a:pt x="238" y="133"/>
                  </a:cubicBezTo>
                  <a:cubicBezTo>
                    <a:pt x="236" y="133"/>
                    <a:pt x="234" y="133"/>
                    <a:pt x="235" y="136"/>
                  </a:cubicBezTo>
                  <a:cubicBezTo>
                    <a:pt x="237" y="139"/>
                    <a:pt x="237" y="142"/>
                    <a:pt x="235" y="143"/>
                  </a:cubicBezTo>
                  <a:cubicBezTo>
                    <a:pt x="233" y="143"/>
                    <a:pt x="233" y="146"/>
                    <a:pt x="233" y="148"/>
                  </a:cubicBezTo>
                  <a:cubicBezTo>
                    <a:pt x="234" y="150"/>
                    <a:pt x="238" y="151"/>
                    <a:pt x="239" y="152"/>
                  </a:cubicBezTo>
                  <a:cubicBezTo>
                    <a:pt x="240" y="154"/>
                    <a:pt x="245" y="158"/>
                    <a:pt x="247" y="160"/>
                  </a:cubicBezTo>
                  <a:cubicBezTo>
                    <a:pt x="248" y="161"/>
                    <a:pt x="251" y="163"/>
                    <a:pt x="252" y="163"/>
                  </a:cubicBezTo>
                  <a:cubicBezTo>
                    <a:pt x="252" y="163"/>
                    <a:pt x="252" y="163"/>
                    <a:pt x="252" y="163"/>
                  </a:cubicBezTo>
                  <a:cubicBezTo>
                    <a:pt x="253" y="162"/>
                    <a:pt x="253" y="162"/>
                    <a:pt x="254" y="162"/>
                  </a:cubicBezTo>
                  <a:cubicBezTo>
                    <a:pt x="255" y="163"/>
                    <a:pt x="257" y="163"/>
                    <a:pt x="258" y="163"/>
                  </a:cubicBezTo>
                  <a:cubicBezTo>
                    <a:pt x="259" y="163"/>
                    <a:pt x="260" y="163"/>
                    <a:pt x="260" y="164"/>
                  </a:cubicBezTo>
                  <a:cubicBezTo>
                    <a:pt x="260" y="164"/>
                    <a:pt x="260" y="165"/>
                    <a:pt x="261" y="165"/>
                  </a:cubicBezTo>
                  <a:cubicBezTo>
                    <a:pt x="261" y="165"/>
                    <a:pt x="260" y="166"/>
                    <a:pt x="259" y="166"/>
                  </a:cubicBezTo>
                  <a:cubicBezTo>
                    <a:pt x="259" y="166"/>
                    <a:pt x="258" y="167"/>
                    <a:pt x="258" y="167"/>
                  </a:cubicBezTo>
                  <a:cubicBezTo>
                    <a:pt x="258" y="167"/>
                    <a:pt x="258" y="168"/>
                    <a:pt x="259" y="168"/>
                  </a:cubicBezTo>
                  <a:cubicBezTo>
                    <a:pt x="260" y="169"/>
                    <a:pt x="260" y="169"/>
                    <a:pt x="261" y="169"/>
                  </a:cubicBezTo>
                  <a:cubicBezTo>
                    <a:pt x="262" y="169"/>
                    <a:pt x="263" y="168"/>
                    <a:pt x="263" y="169"/>
                  </a:cubicBezTo>
                  <a:cubicBezTo>
                    <a:pt x="264" y="169"/>
                    <a:pt x="265" y="171"/>
                    <a:pt x="265" y="172"/>
                  </a:cubicBezTo>
                  <a:cubicBezTo>
                    <a:pt x="266" y="173"/>
                    <a:pt x="267" y="174"/>
                    <a:pt x="268" y="174"/>
                  </a:cubicBezTo>
                  <a:cubicBezTo>
                    <a:pt x="268" y="174"/>
                    <a:pt x="269" y="174"/>
                    <a:pt x="270" y="175"/>
                  </a:cubicBezTo>
                  <a:cubicBezTo>
                    <a:pt x="270" y="175"/>
                    <a:pt x="270" y="175"/>
                    <a:pt x="270" y="176"/>
                  </a:cubicBezTo>
                  <a:cubicBezTo>
                    <a:pt x="270" y="176"/>
                    <a:pt x="270" y="176"/>
                    <a:pt x="271" y="177"/>
                  </a:cubicBezTo>
                  <a:cubicBezTo>
                    <a:pt x="271" y="177"/>
                    <a:pt x="272" y="178"/>
                    <a:pt x="272" y="179"/>
                  </a:cubicBezTo>
                  <a:cubicBezTo>
                    <a:pt x="273" y="179"/>
                    <a:pt x="274" y="181"/>
                    <a:pt x="273" y="181"/>
                  </a:cubicBezTo>
                  <a:cubicBezTo>
                    <a:pt x="273" y="182"/>
                    <a:pt x="272" y="182"/>
                    <a:pt x="271" y="183"/>
                  </a:cubicBezTo>
                  <a:cubicBezTo>
                    <a:pt x="271" y="183"/>
                    <a:pt x="271" y="184"/>
                    <a:pt x="271" y="185"/>
                  </a:cubicBezTo>
                  <a:cubicBezTo>
                    <a:pt x="271" y="185"/>
                    <a:pt x="272" y="187"/>
                    <a:pt x="272" y="187"/>
                  </a:cubicBezTo>
                  <a:cubicBezTo>
                    <a:pt x="272" y="187"/>
                    <a:pt x="272" y="188"/>
                    <a:pt x="272" y="188"/>
                  </a:cubicBezTo>
                  <a:cubicBezTo>
                    <a:pt x="273" y="188"/>
                    <a:pt x="274" y="189"/>
                    <a:pt x="274" y="190"/>
                  </a:cubicBezTo>
                  <a:cubicBezTo>
                    <a:pt x="274" y="190"/>
                    <a:pt x="274" y="191"/>
                    <a:pt x="275" y="191"/>
                  </a:cubicBezTo>
                  <a:cubicBezTo>
                    <a:pt x="275" y="192"/>
                    <a:pt x="275" y="193"/>
                    <a:pt x="275" y="193"/>
                  </a:cubicBezTo>
                  <a:cubicBezTo>
                    <a:pt x="275" y="194"/>
                    <a:pt x="276" y="194"/>
                    <a:pt x="276" y="195"/>
                  </a:cubicBezTo>
                  <a:cubicBezTo>
                    <a:pt x="276" y="196"/>
                    <a:pt x="276" y="196"/>
                    <a:pt x="276" y="197"/>
                  </a:cubicBezTo>
                  <a:cubicBezTo>
                    <a:pt x="276" y="198"/>
                    <a:pt x="277" y="199"/>
                    <a:pt x="276" y="200"/>
                  </a:cubicBezTo>
                  <a:cubicBezTo>
                    <a:pt x="275" y="200"/>
                    <a:pt x="274" y="200"/>
                    <a:pt x="273" y="202"/>
                  </a:cubicBezTo>
                  <a:cubicBezTo>
                    <a:pt x="272" y="203"/>
                    <a:pt x="272" y="205"/>
                    <a:pt x="272" y="206"/>
                  </a:cubicBezTo>
                  <a:cubicBezTo>
                    <a:pt x="272" y="207"/>
                    <a:pt x="273" y="209"/>
                    <a:pt x="274" y="210"/>
                  </a:cubicBezTo>
                  <a:cubicBezTo>
                    <a:pt x="275" y="210"/>
                    <a:pt x="276" y="211"/>
                    <a:pt x="277" y="211"/>
                  </a:cubicBezTo>
                  <a:cubicBezTo>
                    <a:pt x="278" y="211"/>
                    <a:pt x="279" y="210"/>
                    <a:pt x="279" y="210"/>
                  </a:cubicBezTo>
                  <a:cubicBezTo>
                    <a:pt x="280" y="210"/>
                    <a:pt x="280" y="210"/>
                    <a:pt x="280" y="211"/>
                  </a:cubicBezTo>
                  <a:cubicBezTo>
                    <a:pt x="280" y="212"/>
                    <a:pt x="280" y="212"/>
                    <a:pt x="281" y="213"/>
                  </a:cubicBezTo>
                  <a:cubicBezTo>
                    <a:pt x="281" y="214"/>
                    <a:pt x="282" y="215"/>
                    <a:pt x="282" y="215"/>
                  </a:cubicBezTo>
                  <a:cubicBezTo>
                    <a:pt x="283" y="216"/>
                    <a:pt x="283" y="216"/>
                    <a:pt x="284" y="216"/>
                  </a:cubicBezTo>
                  <a:cubicBezTo>
                    <a:pt x="284" y="216"/>
                    <a:pt x="284" y="215"/>
                    <a:pt x="285" y="216"/>
                  </a:cubicBezTo>
                  <a:cubicBezTo>
                    <a:pt x="286" y="216"/>
                    <a:pt x="287" y="217"/>
                    <a:pt x="287" y="217"/>
                  </a:cubicBezTo>
                  <a:cubicBezTo>
                    <a:pt x="287" y="217"/>
                    <a:pt x="288" y="220"/>
                    <a:pt x="289" y="219"/>
                  </a:cubicBezTo>
                  <a:cubicBezTo>
                    <a:pt x="289" y="219"/>
                    <a:pt x="289" y="219"/>
                    <a:pt x="290" y="219"/>
                  </a:cubicBezTo>
                  <a:cubicBezTo>
                    <a:pt x="290" y="218"/>
                    <a:pt x="290" y="218"/>
                    <a:pt x="291" y="219"/>
                  </a:cubicBezTo>
                  <a:cubicBezTo>
                    <a:pt x="291" y="220"/>
                    <a:pt x="292" y="221"/>
                    <a:pt x="292" y="222"/>
                  </a:cubicBezTo>
                  <a:cubicBezTo>
                    <a:pt x="293" y="223"/>
                    <a:pt x="293" y="223"/>
                    <a:pt x="294" y="223"/>
                  </a:cubicBezTo>
                  <a:cubicBezTo>
                    <a:pt x="295" y="222"/>
                    <a:pt x="296" y="220"/>
                    <a:pt x="296" y="219"/>
                  </a:cubicBezTo>
                  <a:cubicBezTo>
                    <a:pt x="297" y="219"/>
                    <a:pt x="297" y="218"/>
                    <a:pt x="296" y="217"/>
                  </a:cubicBezTo>
                  <a:cubicBezTo>
                    <a:pt x="296" y="216"/>
                    <a:pt x="295" y="216"/>
                    <a:pt x="295" y="215"/>
                  </a:cubicBezTo>
                  <a:cubicBezTo>
                    <a:pt x="296" y="215"/>
                    <a:pt x="296" y="214"/>
                    <a:pt x="296" y="214"/>
                  </a:cubicBezTo>
                  <a:cubicBezTo>
                    <a:pt x="296" y="213"/>
                    <a:pt x="295" y="211"/>
                    <a:pt x="295" y="211"/>
                  </a:cubicBezTo>
                  <a:cubicBezTo>
                    <a:pt x="296" y="210"/>
                    <a:pt x="296" y="210"/>
                    <a:pt x="297" y="210"/>
                  </a:cubicBezTo>
                  <a:cubicBezTo>
                    <a:pt x="298" y="210"/>
                    <a:pt x="300" y="211"/>
                    <a:pt x="301" y="211"/>
                  </a:cubicBezTo>
                  <a:cubicBezTo>
                    <a:pt x="302" y="211"/>
                    <a:pt x="302" y="211"/>
                    <a:pt x="303" y="210"/>
                  </a:cubicBezTo>
                  <a:cubicBezTo>
                    <a:pt x="303" y="210"/>
                    <a:pt x="304" y="209"/>
                    <a:pt x="304" y="209"/>
                  </a:cubicBezTo>
                  <a:cubicBezTo>
                    <a:pt x="305" y="209"/>
                    <a:pt x="305" y="208"/>
                    <a:pt x="305" y="207"/>
                  </a:cubicBezTo>
                  <a:cubicBezTo>
                    <a:pt x="304" y="207"/>
                    <a:pt x="304" y="206"/>
                    <a:pt x="305" y="205"/>
                  </a:cubicBezTo>
                  <a:cubicBezTo>
                    <a:pt x="305" y="204"/>
                    <a:pt x="306" y="203"/>
                    <a:pt x="306" y="202"/>
                  </a:cubicBezTo>
                  <a:cubicBezTo>
                    <a:pt x="306" y="202"/>
                    <a:pt x="306" y="200"/>
                    <a:pt x="305" y="199"/>
                  </a:cubicBezTo>
                  <a:cubicBezTo>
                    <a:pt x="305" y="198"/>
                    <a:pt x="304" y="198"/>
                    <a:pt x="303" y="197"/>
                  </a:cubicBezTo>
                  <a:cubicBezTo>
                    <a:pt x="302" y="197"/>
                    <a:pt x="301" y="197"/>
                    <a:pt x="300" y="196"/>
                  </a:cubicBezTo>
                  <a:cubicBezTo>
                    <a:pt x="300" y="196"/>
                    <a:pt x="300" y="196"/>
                    <a:pt x="299" y="196"/>
                  </a:cubicBezTo>
                  <a:cubicBezTo>
                    <a:pt x="298" y="196"/>
                    <a:pt x="296" y="196"/>
                    <a:pt x="296" y="194"/>
                  </a:cubicBezTo>
                  <a:cubicBezTo>
                    <a:pt x="296" y="193"/>
                    <a:pt x="297" y="191"/>
                    <a:pt x="296" y="191"/>
                  </a:cubicBezTo>
                  <a:cubicBezTo>
                    <a:pt x="296" y="190"/>
                    <a:pt x="296" y="190"/>
                    <a:pt x="295" y="189"/>
                  </a:cubicBezTo>
                  <a:cubicBezTo>
                    <a:pt x="295" y="189"/>
                    <a:pt x="294" y="189"/>
                    <a:pt x="295" y="188"/>
                  </a:cubicBezTo>
                  <a:cubicBezTo>
                    <a:pt x="295" y="186"/>
                    <a:pt x="297" y="185"/>
                    <a:pt x="297" y="184"/>
                  </a:cubicBezTo>
                  <a:cubicBezTo>
                    <a:pt x="298" y="184"/>
                    <a:pt x="299" y="183"/>
                    <a:pt x="299" y="183"/>
                  </a:cubicBezTo>
                  <a:cubicBezTo>
                    <a:pt x="300" y="182"/>
                    <a:pt x="300" y="182"/>
                    <a:pt x="299" y="181"/>
                  </a:cubicBezTo>
                  <a:cubicBezTo>
                    <a:pt x="299" y="180"/>
                    <a:pt x="298" y="179"/>
                    <a:pt x="299" y="178"/>
                  </a:cubicBezTo>
                  <a:cubicBezTo>
                    <a:pt x="299" y="177"/>
                    <a:pt x="299" y="177"/>
                    <a:pt x="300" y="177"/>
                  </a:cubicBezTo>
                  <a:cubicBezTo>
                    <a:pt x="300" y="176"/>
                    <a:pt x="300" y="175"/>
                    <a:pt x="300" y="175"/>
                  </a:cubicBezTo>
                  <a:cubicBezTo>
                    <a:pt x="300" y="174"/>
                    <a:pt x="299" y="173"/>
                    <a:pt x="300" y="173"/>
                  </a:cubicBezTo>
                  <a:cubicBezTo>
                    <a:pt x="302" y="173"/>
                    <a:pt x="302" y="173"/>
                    <a:pt x="303" y="173"/>
                  </a:cubicBezTo>
                  <a:cubicBezTo>
                    <a:pt x="304" y="173"/>
                    <a:pt x="304" y="172"/>
                    <a:pt x="305" y="172"/>
                  </a:cubicBezTo>
                  <a:cubicBezTo>
                    <a:pt x="307" y="173"/>
                    <a:pt x="308" y="173"/>
                    <a:pt x="309" y="173"/>
                  </a:cubicBezTo>
                  <a:cubicBezTo>
                    <a:pt x="310" y="173"/>
                    <a:pt x="311" y="172"/>
                    <a:pt x="312" y="173"/>
                  </a:cubicBezTo>
                  <a:cubicBezTo>
                    <a:pt x="313" y="174"/>
                    <a:pt x="313" y="176"/>
                    <a:pt x="313" y="176"/>
                  </a:cubicBezTo>
                  <a:cubicBezTo>
                    <a:pt x="313" y="176"/>
                    <a:pt x="313" y="178"/>
                    <a:pt x="315" y="178"/>
                  </a:cubicBezTo>
                  <a:cubicBezTo>
                    <a:pt x="316" y="179"/>
                    <a:pt x="318" y="179"/>
                    <a:pt x="318" y="180"/>
                  </a:cubicBezTo>
                  <a:cubicBezTo>
                    <a:pt x="319" y="180"/>
                    <a:pt x="319" y="181"/>
                    <a:pt x="319" y="181"/>
                  </a:cubicBezTo>
                  <a:cubicBezTo>
                    <a:pt x="320" y="181"/>
                    <a:pt x="322" y="181"/>
                    <a:pt x="324" y="182"/>
                  </a:cubicBezTo>
                  <a:cubicBezTo>
                    <a:pt x="326" y="184"/>
                    <a:pt x="326" y="184"/>
                    <a:pt x="327" y="185"/>
                  </a:cubicBezTo>
                  <a:cubicBezTo>
                    <a:pt x="328" y="186"/>
                    <a:pt x="328" y="188"/>
                    <a:pt x="330" y="188"/>
                  </a:cubicBezTo>
                  <a:cubicBezTo>
                    <a:pt x="331" y="188"/>
                    <a:pt x="331" y="188"/>
                    <a:pt x="332" y="188"/>
                  </a:cubicBezTo>
                  <a:cubicBezTo>
                    <a:pt x="333" y="188"/>
                    <a:pt x="333" y="188"/>
                    <a:pt x="334" y="189"/>
                  </a:cubicBezTo>
                  <a:cubicBezTo>
                    <a:pt x="335" y="190"/>
                    <a:pt x="336" y="190"/>
                    <a:pt x="337" y="191"/>
                  </a:cubicBezTo>
                  <a:cubicBezTo>
                    <a:pt x="337" y="191"/>
                    <a:pt x="337" y="192"/>
                    <a:pt x="338" y="192"/>
                  </a:cubicBezTo>
                  <a:cubicBezTo>
                    <a:pt x="339" y="192"/>
                    <a:pt x="340" y="191"/>
                    <a:pt x="341" y="192"/>
                  </a:cubicBezTo>
                  <a:cubicBezTo>
                    <a:pt x="342" y="193"/>
                    <a:pt x="342" y="195"/>
                    <a:pt x="342" y="196"/>
                  </a:cubicBezTo>
                  <a:cubicBezTo>
                    <a:pt x="342" y="197"/>
                    <a:pt x="343" y="201"/>
                    <a:pt x="342" y="202"/>
                  </a:cubicBezTo>
                  <a:cubicBezTo>
                    <a:pt x="342" y="203"/>
                    <a:pt x="342" y="204"/>
                    <a:pt x="341" y="205"/>
                  </a:cubicBezTo>
                  <a:cubicBezTo>
                    <a:pt x="340" y="206"/>
                    <a:pt x="339" y="207"/>
                    <a:pt x="339" y="207"/>
                  </a:cubicBezTo>
                  <a:cubicBezTo>
                    <a:pt x="339" y="207"/>
                    <a:pt x="338" y="208"/>
                    <a:pt x="338" y="210"/>
                  </a:cubicBezTo>
                  <a:cubicBezTo>
                    <a:pt x="339" y="211"/>
                    <a:pt x="339" y="214"/>
                    <a:pt x="340" y="215"/>
                  </a:cubicBezTo>
                  <a:cubicBezTo>
                    <a:pt x="340" y="217"/>
                    <a:pt x="341" y="218"/>
                    <a:pt x="340" y="219"/>
                  </a:cubicBezTo>
                  <a:cubicBezTo>
                    <a:pt x="340" y="220"/>
                    <a:pt x="339" y="222"/>
                    <a:pt x="338" y="223"/>
                  </a:cubicBezTo>
                  <a:cubicBezTo>
                    <a:pt x="337" y="224"/>
                    <a:pt x="336" y="224"/>
                    <a:pt x="335" y="224"/>
                  </a:cubicBezTo>
                  <a:cubicBezTo>
                    <a:pt x="334" y="223"/>
                    <a:pt x="330" y="223"/>
                    <a:pt x="329" y="223"/>
                  </a:cubicBezTo>
                  <a:cubicBezTo>
                    <a:pt x="328" y="223"/>
                    <a:pt x="328" y="224"/>
                    <a:pt x="327" y="224"/>
                  </a:cubicBezTo>
                  <a:cubicBezTo>
                    <a:pt x="327" y="224"/>
                    <a:pt x="326" y="224"/>
                    <a:pt x="325" y="224"/>
                  </a:cubicBezTo>
                  <a:cubicBezTo>
                    <a:pt x="324" y="224"/>
                    <a:pt x="322" y="223"/>
                    <a:pt x="322" y="223"/>
                  </a:cubicBezTo>
                  <a:cubicBezTo>
                    <a:pt x="321" y="223"/>
                    <a:pt x="320" y="223"/>
                    <a:pt x="320" y="224"/>
                  </a:cubicBezTo>
                  <a:cubicBezTo>
                    <a:pt x="320" y="225"/>
                    <a:pt x="321" y="226"/>
                    <a:pt x="322" y="227"/>
                  </a:cubicBezTo>
                  <a:cubicBezTo>
                    <a:pt x="322" y="228"/>
                    <a:pt x="324" y="230"/>
                    <a:pt x="324" y="230"/>
                  </a:cubicBezTo>
                  <a:cubicBezTo>
                    <a:pt x="323" y="231"/>
                    <a:pt x="323" y="232"/>
                    <a:pt x="322" y="232"/>
                  </a:cubicBezTo>
                  <a:cubicBezTo>
                    <a:pt x="321" y="232"/>
                    <a:pt x="320" y="231"/>
                    <a:pt x="320" y="231"/>
                  </a:cubicBezTo>
                  <a:cubicBezTo>
                    <a:pt x="320" y="231"/>
                    <a:pt x="319" y="231"/>
                    <a:pt x="319" y="232"/>
                  </a:cubicBezTo>
                  <a:cubicBezTo>
                    <a:pt x="318" y="232"/>
                    <a:pt x="317" y="232"/>
                    <a:pt x="316" y="232"/>
                  </a:cubicBezTo>
                  <a:cubicBezTo>
                    <a:pt x="315" y="232"/>
                    <a:pt x="314" y="232"/>
                    <a:pt x="314" y="232"/>
                  </a:cubicBezTo>
                  <a:cubicBezTo>
                    <a:pt x="313" y="232"/>
                    <a:pt x="312" y="232"/>
                    <a:pt x="312" y="233"/>
                  </a:cubicBezTo>
                  <a:cubicBezTo>
                    <a:pt x="311" y="233"/>
                    <a:pt x="311" y="234"/>
                    <a:pt x="310" y="233"/>
                  </a:cubicBezTo>
                  <a:cubicBezTo>
                    <a:pt x="310" y="233"/>
                    <a:pt x="309" y="232"/>
                    <a:pt x="308" y="231"/>
                  </a:cubicBezTo>
                  <a:cubicBezTo>
                    <a:pt x="307" y="230"/>
                    <a:pt x="305" y="229"/>
                    <a:pt x="304" y="228"/>
                  </a:cubicBezTo>
                  <a:cubicBezTo>
                    <a:pt x="304" y="228"/>
                    <a:pt x="301" y="227"/>
                    <a:pt x="300" y="227"/>
                  </a:cubicBezTo>
                  <a:cubicBezTo>
                    <a:pt x="300" y="227"/>
                    <a:pt x="299" y="227"/>
                    <a:pt x="299" y="228"/>
                  </a:cubicBezTo>
                  <a:cubicBezTo>
                    <a:pt x="298" y="228"/>
                    <a:pt x="297" y="229"/>
                    <a:pt x="297" y="229"/>
                  </a:cubicBezTo>
                  <a:cubicBezTo>
                    <a:pt x="297" y="230"/>
                    <a:pt x="297" y="231"/>
                    <a:pt x="297" y="232"/>
                  </a:cubicBezTo>
                  <a:cubicBezTo>
                    <a:pt x="297" y="234"/>
                    <a:pt x="298" y="234"/>
                    <a:pt x="298" y="235"/>
                  </a:cubicBezTo>
                  <a:cubicBezTo>
                    <a:pt x="298" y="236"/>
                    <a:pt x="298" y="236"/>
                    <a:pt x="297" y="236"/>
                  </a:cubicBezTo>
                  <a:cubicBezTo>
                    <a:pt x="296" y="237"/>
                    <a:pt x="296" y="237"/>
                    <a:pt x="295" y="238"/>
                  </a:cubicBezTo>
                  <a:cubicBezTo>
                    <a:pt x="295" y="239"/>
                    <a:pt x="294" y="240"/>
                    <a:pt x="294" y="240"/>
                  </a:cubicBezTo>
                  <a:cubicBezTo>
                    <a:pt x="294" y="240"/>
                    <a:pt x="293" y="241"/>
                    <a:pt x="293" y="242"/>
                  </a:cubicBezTo>
                  <a:cubicBezTo>
                    <a:pt x="292" y="242"/>
                    <a:pt x="293" y="242"/>
                    <a:pt x="293" y="243"/>
                  </a:cubicBezTo>
                  <a:cubicBezTo>
                    <a:pt x="294" y="243"/>
                    <a:pt x="296" y="243"/>
                    <a:pt x="296" y="243"/>
                  </a:cubicBezTo>
                  <a:cubicBezTo>
                    <a:pt x="296" y="243"/>
                    <a:pt x="297" y="244"/>
                    <a:pt x="297" y="245"/>
                  </a:cubicBezTo>
                  <a:cubicBezTo>
                    <a:pt x="297" y="245"/>
                    <a:pt x="298" y="246"/>
                    <a:pt x="298" y="246"/>
                  </a:cubicBezTo>
                  <a:cubicBezTo>
                    <a:pt x="298" y="246"/>
                    <a:pt x="298" y="246"/>
                    <a:pt x="298" y="247"/>
                  </a:cubicBezTo>
                  <a:cubicBezTo>
                    <a:pt x="299" y="247"/>
                    <a:pt x="299" y="247"/>
                    <a:pt x="299" y="248"/>
                  </a:cubicBezTo>
                  <a:cubicBezTo>
                    <a:pt x="299" y="248"/>
                    <a:pt x="300" y="250"/>
                    <a:pt x="299" y="250"/>
                  </a:cubicBezTo>
                  <a:cubicBezTo>
                    <a:pt x="298" y="250"/>
                    <a:pt x="297" y="251"/>
                    <a:pt x="297" y="251"/>
                  </a:cubicBezTo>
                  <a:cubicBezTo>
                    <a:pt x="296" y="251"/>
                    <a:pt x="296" y="252"/>
                    <a:pt x="296" y="252"/>
                  </a:cubicBezTo>
                  <a:cubicBezTo>
                    <a:pt x="297" y="253"/>
                    <a:pt x="298" y="253"/>
                    <a:pt x="297" y="253"/>
                  </a:cubicBezTo>
                  <a:cubicBezTo>
                    <a:pt x="297" y="254"/>
                    <a:pt x="295" y="256"/>
                    <a:pt x="295" y="257"/>
                  </a:cubicBezTo>
                  <a:cubicBezTo>
                    <a:pt x="294" y="258"/>
                    <a:pt x="294" y="260"/>
                    <a:pt x="294" y="260"/>
                  </a:cubicBezTo>
                  <a:cubicBezTo>
                    <a:pt x="294" y="261"/>
                    <a:pt x="295" y="262"/>
                    <a:pt x="294" y="263"/>
                  </a:cubicBezTo>
                  <a:cubicBezTo>
                    <a:pt x="294" y="264"/>
                    <a:pt x="294" y="264"/>
                    <a:pt x="295" y="265"/>
                  </a:cubicBezTo>
                  <a:cubicBezTo>
                    <a:pt x="295" y="265"/>
                    <a:pt x="296" y="266"/>
                    <a:pt x="296" y="267"/>
                  </a:cubicBezTo>
                  <a:cubicBezTo>
                    <a:pt x="296" y="268"/>
                    <a:pt x="296" y="269"/>
                    <a:pt x="296" y="269"/>
                  </a:cubicBezTo>
                  <a:cubicBezTo>
                    <a:pt x="295" y="270"/>
                    <a:pt x="294" y="270"/>
                    <a:pt x="294" y="270"/>
                  </a:cubicBezTo>
                  <a:cubicBezTo>
                    <a:pt x="294" y="269"/>
                    <a:pt x="293" y="268"/>
                    <a:pt x="292" y="268"/>
                  </a:cubicBezTo>
                  <a:cubicBezTo>
                    <a:pt x="291" y="268"/>
                    <a:pt x="291" y="268"/>
                    <a:pt x="290" y="269"/>
                  </a:cubicBezTo>
                  <a:cubicBezTo>
                    <a:pt x="289" y="269"/>
                    <a:pt x="287" y="269"/>
                    <a:pt x="287" y="269"/>
                  </a:cubicBezTo>
                  <a:cubicBezTo>
                    <a:pt x="286" y="269"/>
                    <a:pt x="286" y="269"/>
                    <a:pt x="286" y="268"/>
                  </a:cubicBezTo>
                  <a:cubicBezTo>
                    <a:pt x="285" y="268"/>
                    <a:pt x="285" y="268"/>
                    <a:pt x="284" y="268"/>
                  </a:cubicBezTo>
                  <a:cubicBezTo>
                    <a:pt x="283" y="268"/>
                    <a:pt x="282" y="268"/>
                    <a:pt x="281" y="269"/>
                  </a:cubicBezTo>
                  <a:cubicBezTo>
                    <a:pt x="280" y="270"/>
                    <a:pt x="280" y="270"/>
                    <a:pt x="280" y="271"/>
                  </a:cubicBezTo>
                  <a:cubicBezTo>
                    <a:pt x="279" y="272"/>
                    <a:pt x="280" y="273"/>
                    <a:pt x="279" y="273"/>
                  </a:cubicBezTo>
                  <a:cubicBezTo>
                    <a:pt x="278" y="273"/>
                    <a:pt x="277" y="274"/>
                    <a:pt x="277" y="274"/>
                  </a:cubicBezTo>
                  <a:cubicBezTo>
                    <a:pt x="277" y="275"/>
                    <a:pt x="277" y="276"/>
                    <a:pt x="278" y="276"/>
                  </a:cubicBezTo>
                  <a:cubicBezTo>
                    <a:pt x="279" y="276"/>
                    <a:pt x="281" y="277"/>
                    <a:pt x="281" y="277"/>
                  </a:cubicBezTo>
                  <a:cubicBezTo>
                    <a:pt x="282" y="277"/>
                    <a:pt x="282" y="277"/>
                    <a:pt x="282" y="277"/>
                  </a:cubicBezTo>
                  <a:cubicBezTo>
                    <a:pt x="282" y="278"/>
                    <a:pt x="282" y="278"/>
                    <a:pt x="281" y="278"/>
                  </a:cubicBezTo>
                  <a:cubicBezTo>
                    <a:pt x="281" y="278"/>
                    <a:pt x="281" y="278"/>
                    <a:pt x="281" y="279"/>
                  </a:cubicBezTo>
                  <a:cubicBezTo>
                    <a:pt x="280" y="280"/>
                    <a:pt x="280" y="282"/>
                    <a:pt x="280" y="283"/>
                  </a:cubicBezTo>
                  <a:cubicBezTo>
                    <a:pt x="280" y="284"/>
                    <a:pt x="280" y="285"/>
                    <a:pt x="278" y="286"/>
                  </a:cubicBezTo>
                  <a:cubicBezTo>
                    <a:pt x="277" y="286"/>
                    <a:pt x="276" y="286"/>
                    <a:pt x="275" y="286"/>
                  </a:cubicBezTo>
                  <a:cubicBezTo>
                    <a:pt x="274" y="286"/>
                    <a:pt x="273" y="286"/>
                    <a:pt x="273" y="285"/>
                  </a:cubicBezTo>
                  <a:cubicBezTo>
                    <a:pt x="272" y="285"/>
                    <a:pt x="272" y="285"/>
                    <a:pt x="272" y="285"/>
                  </a:cubicBezTo>
                  <a:cubicBezTo>
                    <a:pt x="271" y="286"/>
                    <a:pt x="270" y="286"/>
                    <a:pt x="270" y="287"/>
                  </a:cubicBezTo>
                  <a:cubicBezTo>
                    <a:pt x="271" y="288"/>
                    <a:pt x="271" y="288"/>
                    <a:pt x="271" y="289"/>
                  </a:cubicBezTo>
                  <a:cubicBezTo>
                    <a:pt x="272" y="289"/>
                    <a:pt x="272" y="290"/>
                    <a:pt x="271" y="291"/>
                  </a:cubicBezTo>
                  <a:cubicBezTo>
                    <a:pt x="270" y="291"/>
                    <a:pt x="270" y="291"/>
                    <a:pt x="269" y="291"/>
                  </a:cubicBezTo>
                  <a:cubicBezTo>
                    <a:pt x="268" y="292"/>
                    <a:pt x="268" y="292"/>
                    <a:pt x="267" y="292"/>
                  </a:cubicBezTo>
                  <a:cubicBezTo>
                    <a:pt x="267" y="293"/>
                    <a:pt x="266" y="294"/>
                    <a:pt x="265" y="293"/>
                  </a:cubicBezTo>
                  <a:cubicBezTo>
                    <a:pt x="264" y="293"/>
                    <a:pt x="263" y="292"/>
                    <a:pt x="262" y="293"/>
                  </a:cubicBezTo>
                  <a:cubicBezTo>
                    <a:pt x="262" y="293"/>
                    <a:pt x="261" y="293"/>
                    <a:pt x="260" y="293"/>
                  </a:cubicBezTo>
                  <a:cubicBezTo>
                    <a:pt x="259" y="292"/>
                    <a:pt x="258" y="292"/>
                    <a:pt x="258" y="292"/>
                  </a:cubicBezTo>
                  <a:cubicBezTo>
                    <a:pt x="257" y="292"/>
                    <a:pt x="257" y="293"/>
                    <a:pt x="256" y="292"/>
                  </a:cubicBezTo>
                  <a:cubicBezTo>
                    <a:pt x="255" y="292"/>
                    <a:pt x="254" y="291"/>
                    <a:pt x="253" y="290"/>
                  </a:cubicBezTo>
                  <a:cubicBezTo>
                    <a:pt x="252" y="290"/>
                    <a:pt x="251" y="289"/>
                    <a:pt x="250" y="288"/>
                  </a:cubicBezTo>
                  <a:cubicBezTo>
                    <a:pt x="250" y="288"/>
                    <a:pt x="247" y="287"/>
                    <a:pt x="246" y="286"/>
                  </a:cubicBezTo>
                  <a:cubicBezTo>
                    <a:pt x="246" y="286"/>
                    <a:pt x="246" y="286"/>
                    <a:pt x="246" y="285"/>
                  </a:cubicBezTo>
                  <a:cubicBezTo>
                    <a:pt x="246" y="284"/>
                    <a:pt x="245" y="283"/>
                    <a:pt x="246" y="283"/>
                  </a:cubicBezTo>
                  <a:cubicBezTo>
                    <a:pt x="247" y="283"/>
                    <a:pt x="248" y="283"/>
                    <a:pt x="248" y="282"/>
                  </a:cubicBezTo>
                  <a:cubicBezTo>
                    <a:pt x="248" y="281"/>
                    <a:pt x="248" y="281"/>
                    <a:pt x="248" y="280"/>
                  </a:cubicBezTo>
                  <a:cubicBezTo>
                    <a:pt x="247" y="279"/>
                    <a:pt x="247" y="277"/>
                    <a:pt x="247" y="275"/>
                  </a:cubicBezTo>
                  <a:cubicBezTo>
                    <a:pt x="247" y="274"/>
                    <a:pt x="247" y="274"/>
                    <a:pt x="247" y="274"/>
                  </a:cubicBezTo>
                  <a:cubicBezTo>
                    <a:pt x="248" y="274"/>
                    <a:pt x="249" y="274"/>
                    <a:pt x="249" y="274"/>
                  </a:cubicBezTo>
                  <a:cubicBezTo>
                    <a:pt x="249" y="273"/>
                    <a:pt x="248" y="272"/>
                    <a:pt x="248" y="272"/>
                  </a:cubicBezTo>
                  <a:cubicBezTo>
                    <a:pt x="248" y="272"/>
                    <a:pt x="247" y="272"/>
                    <a:pt x="246" y="271"/>
                  </a:cubicBezTo>
                  <a:cubicBezTo>
                    <a:pt x="245" y="270"/>
                    <a:pt x="245" y="269"/>
                    <a:pt x="245" y="268"/>
                  </a:cubicBezTo>
                  <a:cubicBezTo>
                    <a:pt x="244" y="268"/>
                    <a:pt x="244" y="267"/>
                    <a:pt x="244" y="266"/>
                  </a:cubicBezTo>
                  <a:cubicBezTo>
                    <a:pt x="244" y="266"/>
                    <a:pt x="244" y="265"/>
                    <a:pt x="243" y="264"/>
                  </a:cubicBezTo>
                  <a:cubicBezTo>
                    <a:pt x="243" y="264"/>
                    <a:pt x="241" y="263"/>
                    <a:pt x="240" y="263"/>
                  </a:cubicBezTo>
                  <a:cubicBezTo>
                    <a:pt x="239" y="263"/>
                    <a:pt x="237" y="263"/>
                    <a:pt x="236" y="263"/>
                  </a:cubicBezTo>
                  <a:cubicBezTo>
                    <a:pt x="235" y="263"/>
                    <a:pt x="235" y="263"/>
                    <a:pt x="234" y="262"/>
                  </a:cubicBezTo>
                  <a:cubicBezTo>
                    <a:pt x="233" y="262"/>
                    <a:pt x="233" y="262"/>
                    <a:pt x="232" y="262"/>
                  </a:cubicBezTo>
                  <a:cubicBezTo>
                    <a:pt x="232" y="262"/>
                    <a:pt x="231" y="262"/>
                    <a:pt x="231" y="262"/>
                  </a:cubicBezTo>
                  <a:cubicBezTo>
                    <a:pt x="231" y="261"/>
                    <a:pt x="231" y="259"/>
                    <a:pt x="230" y="259"/>
                  </a:cubicBezTo>
                  <a:cubicBezTo>
                    <a:pt x="229" y="259"/>
                    <a:pt x="229" y="259"/>
                    <a:pt x="229" y="259"/>
                  </a:cubicBezTo>
                  <a:cubicBezTo>
                    <a:pt x="228" y="260"/>
                    <a:pt x="228" y="260"/>
                    <a:pt x="227" y="260"/>
                  </a:cubicBezTo>
                  <a:cubicBezTo>
                    <a:pt x="226" y="260"/>
                    <a:pt x="224" y="260"/>
                    <a:pt x="224" y="259"/>
                  </a:cubicBezTo>
                  <a:cubicBezTo>
                    <a:pt x="223" y="258"/>
                    <a:pt x="223" y="258"/>
                    <a:pt x="223" y="257"/>
                  </a:cubicBezTo>
                  <a:cubicBezTo>
                    <a:pt x="223" y="257"/>
                    <a:pt x="223" y="254"/>
                    <a:pt x="223" y="254"/>
                  </a:cubicBezTo>
                  <a:cubicBezTo>
                    <a:pt x="222" y="254"/>
                    <a:pt x="222" y="253"/>
                    <a:pt x="222" y="253"/>
                  </a:cubicBezTo>
                  <a:cubicBezTo>
                    <a:pt x="222" y="252"/>
                    <a:pt x="223" y="251"/>
                    <a:pt x="223" y="251"/>
                  </a:cubicBezTo>
                  <a:cubicBezTo>
                    <a:pt x="223" y="250"/>
                    <a:pt x="223" y="249"/>
                    <a:pt x="222" y="249"/>
                  </a:cubicBezTo>
                  <a:cubicBezTo>
                    <a:pt x="222" y="249"/>
                    <a:pt x="221" y="248"/>
                    <a:pt x="221" y="248"/>
                  </a:cubicBezTo>
                  <a:cubicBezTo>
                    <a:pt x="220" y="248"/>
                    <a:pt x="219" y="247"/>
                    <a:pt x="219" y="246"/>
                  </a:cubicBezTo>
                  <a:cubicBezTo>
                    <a:pt x="219" y="246"/>
                    <a:pt x="219" y="245"/>
                    <a:pt x="218" y="245"/>
                  </a:cubicBezTo>
                  <a:cubicBezTo>
                    <a:pt x="217" y="245"/>
                    <a:pt x="216" y="245"/>
                    <a:pt x="215" y="246"/>
                  </a:cubicBezTo>
                  <a:cubicBezTo>
                    <a:pt x="214" y="246"/>
                    <a:pt x="212" y="247"/>
                    <a:pt x="212" y="248"/>
                  </a:cubicBezTo>
                  <a:cubicBezTo>
                    <a:pt x="211" y="248"/>
                    <a:pt x="211" y="248"/>
                    <a:pt x="211" y="249"/>
                  </a:cubicBezTo>
                  <a:cubicBezTo>
                    <a:pt x="211" y="249"/>
                    <a:pt x="212" y="250"/>
                    <a:pt x="211" y="250"/>
                  </a:cubicBezTo>
                  <a:cubicBezTo>
                    <a:pt x="211" y="250"/>
                    <a:pt x="210" y="250"/>
                    <a:pt x="209" y="250"/>
                  </a:cubicBezTo>
                  <a:cubicBezTo>
                    <a:pt x="208" y="250"/>
                    <a:pt x="207" y="250"/>
                    <a:pt x="206" y="251"/>
                  </a:cubicBezTo>
                  <a:cubicBezTo>
                    <a:pt x="206" y="252"/>
                    <a:pt x="206" y="252"/>
                    <a:pt x="205" y="253"/>
                  </a:cubicBezTo>
                  <a:cubicBezTo>
                    <a:pt x="204" y="253"/>
                    <a:pt x="204" y="253"/>
                    <a:pt x="203" y="253"/>
                  </a:cubicBezTo>
                  <a:cubicBezTo>
                    <a:pt x="203" y="253"/>
                    <a:pt x="202" y="253"/>
                    <a:pt x="203" y="254"/>
                  </a:cubicBezTo>
                  <a:cubicBezTo>
                    <a:pt x="203" y="254"/>
                    <a:pt x="204" y="257"/>
                    <a:pt x="204" y="258"/>
                  </a:cubicBezTo>
                  <a:cubicBezTo>
                    <a:pt x="204" y="258"/>
                    <a:pt x="205" y="261"/>
                    <a:pt x="206" y="262"/>
                  </a:cubicBezTo>
                  <a:cubicBezTo>
                    <a:pt x="206" y="263"/>
                    <a:pt x="207" y="263"/>
                    <a:pt x="207" y="265"/>
                  </a:cubicBezTo>
                  <a:cubicBezTo>
                    <a:pt x="207" y="266"/>
                    <a:pt x="206" y="267"/>
                    <a:pt x="205" y="267"/>
                  </a:cubicBezTo>
                  <a:cubicBezTo>
                    <a:pt x="204" y="268"/>
                    <a:pt x="203" y="267"/>
                    <a:pt x="202" y="268"/>
                  </a:cubicBezTo>
                  <a:cubicBezTo>
                    <a:pt x="202" y="269"/>
                    <a:pt x="201" y="269"/>
                    <a:pt x="201" y="270"/>
                  </a:cubicBezTo>
                  <a:cubicBezTo>
                    <a:pt x="201" y="271"/>
                    <a:pt x="201" y="273"/>
                    <a:pt x="200" y="272"/>
                  </a:cubicBezTo>
                  <a:cubicBezTo>
                    <a:pt x="199" y="272"/>
                    <a:pt x="199" y="271"/>
                    <a:pt x="198" y="272"/>
                  </a:cubicBezTo>
                  <a:cubicBezTo>
                    <a:pt x="198" y="273"/>
                    <a:pt x="198" y="274"/>
                    <a:pt x="197" y="274"/>
                  </a:cubicBezTo>
                  <a:cubicBezTo>
                    <a:pt x="196" y="273"/>
                    <a:pt x="196" y="273"/>
                    <a:pt x="195" y="273"/>
                  </a:cubicBezTo>
                  <a:cubicBezTo>
                    <a:pt x="195" y="274"/>
                    <a:pt x="194" y="275"/>
                    <a:pt x="193" y="274"/>
                  </a:cubicBezTo>
                  <a:cubicBezTo>
                    <a:pt x="193" y="272"/>
                    <a:pt x="192" y="272"/>
                    <a:pt x="192" y="271"/>
                  </a:cubicBezTo>
                  <a:cubicBezTo>
                    <a:pt x="192" y="271"/>
                    <a:pt x="192" y="271"/>
                    <a:pt x="193" y="270"/>
                  </a:cubicBezTo>
                  <a:cubicBezTo>
                    <a:pt x="193" y="269"/>
                    <a:pt x="194" y="269"/>
                    <a:pt x="195" y="268"/>
                  </a:cubicBezTo>
                  <a:cubicBezTo>
                    <a:pt x="195" y="267"/>
                    <a:pt x="195" y="265"/>
                    <a:pt x="195" y="265"/>
                  </a:cubicBezTo>
                  <a:cubicBezTo>
                    <a:pt x="195" y="265"/>
                    <a:pt x="195" y="264"/>
                    <a:pt x="195" y="263"/>
                  </a:cubicBezTo>
                  <a:cubicBezTo>
                    <a:pt x="195" y="263"/>
                    <a:pt x="195" y="262"/>
                    <a:pt x="194" y="262"/>
                  </a:cubicBezTo>
                  <a:cubicBezTo>
                    <a:pt x="194" y="262"/>
                    <a:pt x="193" y="262"/>
                    <a:pt x="193" y="262"/>
                  </a:cubicBezTo>
                  <a:cubicBezTo>
                    <a:pt x="192" y="263"/>
                    <a:pt x="191" y="263"/>
                    <a:pt x="191" y="264"/>
                  </a:cubicBezTo>
                  <a:cubicBezTo>
                    <a:pt x="191" y="265"/>
                    <a:pt x="185" y="267"/>
                    <a:pt x="179" y="264"/>
                  </a:cubicBezTo>
                  <a:cubicBezTo>
                    <a:pt x="173" y="261"/>
                    <a:pt x="172" y="259"/>
                    <a:pt x="170" y="255"/>
                  </a:cubicBezTo>
                  <a:cubicBezTo>
                    <a:pt x="168" y="251"/>
                    <a:pt x="163" y="246"/>
                    <a:pt x="166" y="242"/>
                  </a:cubicBezTo>
                  <a:cubicBezTo>
                    <a:pt x="169" y="238"/>
                    <a:pt x="177" y="236"/>
                    <a:pt x="179" y="235"/>
                  </a:cubicBezTo>
                  <a:cubicBezTo>
                    <a:pt x="182" y="235"/>
                    <a:pt x="185" y="235"/>
                    <a:pt x="186" y="233"/>
                  </a:cubicBezTo>
                  <a:cubicBezTo>
                    <a:pt x="187" y="231"/>
                    <a:pt x="193" y="229"/>
                    <a:pt x="194" y="228"/>
                  </a:cubicBezTo>
                  <a:cubicBezTo>
                    <a:pt x="195" y="227"/>
                    <a:pt x="198" y="224"/>
                    <a:pt x="201" y="218"/>
                  </a:cubicBezTo>
                  <a:cubicBezTo>
                    <a:pt x="204" y="211"/>
                    <a:pt x="205" y="201"/>
                    <a:pt x="205" y="197"/>
                  </a:cubicBezTo>
                  <a:cubicBezTo>
                    <a:pt x="205" y="192"/>
                    <a:pt x="205" y="175"/>
                    <a:pt x="204" y="170"/>
                  </a:cubicBezTo>
                  <a:cubicBezTo>
                    <a:pt x="202" y="165"/>
                    <a:pt x="200" y="160"/>
                    <a:pt x="200" y="160"/>
                  </a:cubicBezTo>
                  <a:cubicBezTo>
                    <a:pt x="200" y="160"/>
                    <a:pt x="148" y="128"/>
                    <a:pt x="144" y="126"/>
                  </a:cubicBezTo>
                  <a:cubicBezTo>
                    <a:pt x="140" y="123"/>
                    <a:pt x="139" y="124"/>
                    <a:pt x="124" y="125"/>
                  </a:cubicBezTo>
                  <a:cubicBezTo>
                    <a:pt x="110" y="127"/>
                    <a:pt x="115" y="131"/>
                    <a:pt x="100" y="133"/>
                  </a:cubicBezTo>
                  <a:cubicBezTo>
                    <a:pt x="85" y="134"/>
                    <a:pt x="75" y="131"/>
                    <a:pt x="65" y="127"/>
                  </a:cubicBezTo>
                  <a:cubicBezTo>
                    <a:pt x="55" y="122"/>
                    <a:pt x="45" y="122"/>
                    <a:pt x="34" y="112"/>
                  </a:cubicBezTo>
                  <a:cubicBezTo>
                    <a:pt x="23" y="101"/>
                    <a:pt x="0" y="90"/>
                    <a:pt x="6" y="83"/>
                  </a:cubicBezTo>
                  <a:cubicBezTo>
                    <a:pt x="12" y="76"/>
                    <a:pt x="17" y="53"/>
                    <a:pt x="23" y="47"/>
                  </a:cubicBezTo>
                  <a:cubicBezTo>
                    <a:pt x="29" y="41"/>
                    <a:pt x="45" y="32"/>
                    <a:pt x="51" y="27"/>
                  </a:cubicBezTo>
                  <a:cubicBezTo>
                    <a:pt x="57" y="23"/>
                    <a:pt x="62" y="21"/>
                    <a:pt x="71" y="16"/>
                  </a:cubicBezTo>
                  <a:cubicBezTo>
                    <a:pt x="79" y="10"/>
                    <a:pt x="94" y="2"/>
                    <a:pt x="102" y="1"/>
                  </a:cubicBezTo>
                  <a:cubicBezTo>
                    <a:pt x="109" y="0"/>
                    <a:pt x="119" y="1"/>
                    <a:pt x="122" y="1"/>
                  </a:cubicBezTo>
                  <a:cubicBezTo>
                    <a:pt x="125" y="1"/>
                    <a:pt x="124" y="4"/>
                    <a:pt x="124" y="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3" name="任意多边形 1134">
              <a:extLst>
                <a:ext uri="{FF2B5EF4-FFF2-40B4-BE49-F238E27FC236}">
                  <a16:creationId xmlns:a16="http://schemas.microsoft.com/office/drawing/2014/main" id="{55E0FF5B-B5FA-38A1-794A-5C6960CEA6BB}"/>
                </a:ext>
              </a:extLst>
            </p:cNvPr>
            <p:cNvSpPr/>
            <p:nvPr/>
          </p:nvSpPr>
          <p:spPr bwMode="auto">
            <a:xfrm>
              <a:off x="5227963" y="2744792"/>
              <a:ext cx="224266" cy="253288"/>
            </a:xfrm>
            <a:custGeom>
              <a:avLst/>
              <a:gdLst>
                <a:gd name="T0" fmla="*/ 27 w 41"/>
                <a:gd name="T1" fmla="*/ 29 h 46"/>
                <a:gd name="T2" fmla="*/ 30 w 41"/>
                <a:gd name="T3" fmla="*/ 28 h 46"/>
                <a:gd name="T4" fmla="*/ 34 w 41"/>
                <a:gd name="T5" fmla="*/ 28 h 46"/>
                <a:gd name="T6" fmla="*/ 39 w 41"/>
                <a:gd name="T7" fmla="*/ 25 h 46"/>
                <a:gd name="T8" fmla="*/ 36 w 41"/>
                <a:gd name="T9" fmla="*/ 20 h 46"/>
                <a:gd name="T10" fmla="*/ 35 w 41"/>
                <a:gd name="T11" fmla="*/ 15 h 46"/>
                <a:gd name="T12" fmla="*/ 38 w 41"/>
                <a:gd name="T13" fmla="*/ 13 h 46"/>
                <a:gd name="T14" fmla="*/ 39 w 41"/>
                <a:gd name="T15" fmla="*/ 11 h 46"/>
                <a:gd name="T16" fmla="*/ 36 w 41"/>
                <a:gd name="T17" fmla="*/ 11 h 46"/>
                <a:gd name="T18" fmla="*/ 30 w 41"/>
                <a:gd name="T19" fmla="*/ 10 h 46"/>
                <a:gd name="T20" fmla="*/ 26 w 41"/>
                <a:gd name="T21" fmla="*/ 6 h 46"/>
                <a:gd name="T22" fmla="*/ 21 w 41"/>
                <a:gd name="T23" fmla="*/ 3 h 46"/>
                <a:gd name="T24" fmla="*/ 19 w 41"/>
                <a:gd name="T25" fmla="*/ 5 h 46"/>
                <a:gd name="T26" fmla="*/ 18 w 41"/>
                <a:gd name="T27" fmla="*/ 6 h 46"/>
                <a:gd name="T28" fmla="*/ 19 w 41"/>
                <a:gd name="T29" fmla="*/ 8 h 46"/>
                <a:gd name="T30" fmla="*/ 16 w 41"/>
                <a:gd name="T31" fmla="*/ 10 h 46"/>
                <a:gd name="T32" fmla="*/ 12 w 41"/>
                <a:gd name="T33" fmla="*/ 14 h 46"/>
                <a:gd name="T34" fmla="*/ 8 w 41"/>
                <a:gd name="T35" fmla="*/ 15 h 46"/>
                <a:gd name="T36" fmla="*/ 7 w 41"/>
                <a:gd name="T37" fmla="*/ 20 h 46"/>
                <a:gd name="T38" fmla="*/ 10 w 41"/>
                <a:gd name="T39" fmla="*/ 24 h 46"/>
                <a:gd name="T40" fmla="*/ 8 w 41"/>
                <a:gd name="T41" fmla="*/ 27 h 46"/>
                <a:gd name="T42" fmla="*/ 6 w 41"/>
                <a:gd name="T43" fmla="*/ 28 h 46"/>
                <a:gd name="T44" fmla="*/ 1 w 41"/>
                <a:gd name="T45" fmla="*/ 31 h 46"/>
                <a:gd name="T46" fmla="*/ 1 w 41"/>
                <a:gd name="T47" fmla="*/ 32 h 46"/>
                <a:gd name="T48" fmla="*/ 2 w 41"/>
                <a:gd name="T49" fmla="*/ 35 h 46"/>
                <a:gd name="T50" fmla="*/ 1 w 41"/>
                <a:gd name="T51" fmla="*/ 38 h 46"/>
                <a:gd name="T52" fmla="*/ 2 w 41"/>
                <a:gd name="T53" fmla="*/ 41 h 46"/>
                <a:gd name="T54" fmla="*/ 4 w 41"/>
                <a:gd name="T55" fmla="*/ 43 h 46"/>
                <a:gd name="T56" fmla="*/ 7 w 41"/>
                <a:gd name="T57" fmla="*/ 44 h 46"/>
                <a:gd name="T58" fmla="*/ 10 w 41"/>
                <a:gd name="T59" fmla="*/ 43 h 46"/>
                <a:gd name="T60" fmla="*/ 15 w 41"/>
                <a:gd name="T61" fmla="*/ 42 h 46"/>
                <a:gd name="T62" fmla="*/ 19 w 41"/>
                <a:gd name="T63" fmla="*/ 45 h 46"/>
                <a:gd name="T64" fmla="*/ 21 w 41"/>
                <a:gd name="T65" fmla="*/ 45 h 46"/>
                <a:gd name="T66" fmla="*/ 23 w 41"/>
                <a:gd name="T67" fmla="*/ 42 h 46"/>
                <a:gd name="T68" fmla="*/ 28 w 41"/>
                <a:gd name="T69" fmla="*/ 41 h 46"/>
                <a:gd name="T70" fmla="*/ 30 w 41"/>
                <a:gd name="T71" fmla="*/ 37 h 46"/>
                <a:gd name="T72" fmla="*/ 30 w 41"/>
                <a:gd name="T73" fmla="*/ 37 h 46"/>
                <a:gd name="T74" fmla="*/ 28 w 41"/>
                <a:gd name="T75" fmla="*/ 36 h 46"/>
                <a:gd name="T76" fmla="*/ 27 w 41"/>
                <a:gd name="T77" fmla="*/ 33 h 46"/>
                <a:gd name="T78" fmla="*/ 27 w 41"/>
                <a:gd name="T79" fmla="*/ 31 h 46"/>
                <a:gd name="T80" fmla="*/ 27 w 41"/>
                <a:gd name="T81" fmla="*/ 30 h 46"/>
                <a:gd name="T82" fmla="*/ 27 w 41"/>
                <a:gd name="T83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" h="46">
                  <a:moveTo>
                    <a:pt x="27" y="29"/>
                  </a:moveTo>
                  <a:cubicBezTo>
                    <a:pt x="28" y="29"/>
                    <a:pt x="29" y="28"/>
                    <a:pt x="30" y="28"/>
                  </a:cubicBezTo>
                  <a:cubicBezTo>
                    <a:pt x="31" y="29"/>
                    <a:pt x="33" y="29"/>
                    <a:pt x="34" y="28"/>
                  </a:cubicBezTo>
                  <a:cubicBezTo>
                    <a:pt x="35" y="28"/>
                    <a:pt x="36" y="27"/>
                    <a:pt x="39" y="25"/>
                  </a:cubicBezTo>
                  <a:cubicBezTo>
                    <a:pt x="41" y="23"/>
                    <a:pt x="37" y="22"/>
                    <a:pt x="36" y="20"/>
                  </a:cubicBezTo>
                  <a:cubicBezTo>
                    <a:pt x="35" y="17"/>
                    <a:pt x="35" y="17"/>
                    <a:pt x="35" y="15"/>
                  </a:cubicBezTo>
                  <a:cubicBezTo>
                    <a:pt x="35" y="14"/>
                    <a:pt x="37" y="13"/>
                    <a:pt x="38" y="13"/>
                  </a:cubicBezTo>
                  <a:cubicBezTo>
                    <a:pt x="39" y="13"/>
                    <a:pt x="39" y="12"/>
                    <a:pt x="39" y="11"/>
                  </a:cubicBezTo>
                  <a:cubicBezTo>
                    <a:pt x="40" y="10"/>
                    <a:pt x="38" y="11"/>
                    <a:pt x="36" y="11"/>
                  </a:cubicBezTo>
                  <a:cubicBezTo>
                    <a:pt x="34" y="11"/>
                    <a:pt x="32" y="10"/>
                    <a:pt x="30" y="10"/>
                  </a:cubicBezTo>
                  <a:cubicBezTo>
                    <a:pt x="29" y="11"/>
                    <a:pt x="27" y="8"/>
                    <a:pt x="26" y="6"/>
                  </a:cubicBezTo>
                  <a:cubicBezTo>
                    <a:pt x="23" y="4"/>
                    <a:pt x="23" y="0"/>
                    <a:pt x="21" y="3"/>
                  </a:cubicBezTo>
                  <a:cubicBezTo>
                    <a:pt x="21" y="4"/>
                    <a:pt x="19" y="4"/>
                    <a:pt x="19" y="5"/>
                  </a:cubicBezTo>
                  <a:cubicBezTo>
                    <a:pt x="19" y="6"/>
                    <a:pt x="20" y="6"/>
                    <a:pt x="18" y="6"/>
                  </a:cubicBezTo>
                  <a:cubicBezTo>
                    <a:pt x="17" y="5"/>
                    <a:pt x="17" y="7"/>
                    <a:pt x="19" y="8"/>
                  </a:cubicBezTo>
                  <a:cubicBezTo>
                    <a:pt x="20" y="9"/>
                    <a:pt x="18" y="10"/>
                    <a:pt x="16" y="10"/>
                  </a:cubicBezTo>
                  <a:cubicBezTo>
                    <a:pt x="15" y="10"/>
                    <a:pt x="13" y="13"/>
                    <a:pt x="12" y="14"/>
                  </a:cubicBezTo>
                  <a:cubicBezTo>
                    <a:pt x="11" y="16"/>
                    <a:pt x="9" y="15"/>
                    <a:pt x="8" y="15"/>
                  </a:cubicBezTo>
                  <a:cubicBezTo>
                    <a:pt x="7" y="16"/>
                    <a:pt x="6" y="18"/>
                    <a:pt x="7" y="20"/>
                  </a:cubicBezTo>
                  <a:cubicBezTo>
                    <a:pt x="9" y="21"/>
                    <a:pt x="11" y="23"/>
                    <a:pt x="10" y="24"/>
                  </a:cubicBezTo>
                  <a:cubicBezTo>
                    <a:pt x="9" y="26"/>
                    <a:pt x="8" y="28"/>
                    <a:pt x="8" y="27"/>
                  </a:cubicBezTo>
                  <a:cubicBezTo>
                    <a:pt x="8" y="27"/>
                    <a:pt x="7" y="28"/>
                    <a:pt x="6" y="28"/>
                  </a:cubicBezTo>
                  <a:cubicBezTo>
                    <a:pt x="4" y="28"/>
                    <a:pt x="1" y="31"/>
                    <a:pt x="1" y="31"/>
                  </a:cubicBezTo>
                  <a:cubicBezTo>
                    <a:pt x="1" y="31"/>
                    <a:pt x="1" y="31"/>
                    <a:pt x="1" y="32"/>
                  </a:cubicBezTo>
                  <a:cubicBezTo>
                    <a:pt x="0" y="33"/>
                    <a:pt x="1" y="34"/>
                    <a:pt x="2" y="35"/>
                  </a:cubicBezTo>
                  <a:cubicBezTo>
                    <a:pt x="3" y="36"/>
                    <a:pt x="2" y="38"/>
                    <a:pt x="1" y="38"/>
                  </a:cubicBezTo>
                  <a:cubicBezTo>
                    <a:pt x="0" y="38"/>
                    <a:pt x="2" y="40"/>
                    <a:pt x="2" y="41"/>
                  </a:cubicBezTo>
                  <a:cubicBezTo>
                    <a:pt x="2" y="42"/>
                    <a:pt x="3" y="43"/>
                    <a:pt x="4" y="43"/>
                  </a:cubicBezTo>
                  <a:cubicBezTo>
                    <a:pt x="5" y="43"/>
                    <a:pt x="6" y="43"/>
                    <a:pt x="7" y="44"/>
                  </a:cubicBezTo>
                  <a:cubicBezTo>
                    <a:pt x="7" y="45"/>
                    <a:pt x="9" y="44"/>
                    <a:pt x="10" y="43"/>
                  </a:cubicBezTo>
                  <a:cubicBezTo>
                    <a:pt x="11" y="42"/>
                    <a:pt x="13" y="43"/>
                    <a:pt x="15" y="42"/>
                  </a:cubicBezTo>
                  <a:cubicBezTo>
                    <a:pt x="17" y="42"/>
                    <a:pt x="18" y="44"/>
                    <a:pt x="19" y="45"/>
                  </a:cubicBezTo>
                  <a:cubicBezTo>
                    <a:pt x="19" y="46"/>
                    <a:pt x="21" y="45"/>
                    <a:pt x="21" y="45"/>
                  </a:cubicBezTo>
                  <a:cubicBezTo>
                    <a:pt x="20" y="44"/>
                    <a:pt x="22" y="43"/>
                    <a:pt x="23" y="42"/>
                  </a:cubicBezTo>
                  <a:cubicBezTo>
                    <a:pt x="24" y="40"/>
                    <a:pt x="26" y="40"/>
                    <a:pt x="28" y="41"/>
                  </a:cubicBezTo>
                  <a:cubicBezTo>
                    <a:pt x="29" y="41"/>
                    <a:pt x="29" y="39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29" y="37"/>
                    <a:pt x="28" y="36"/>
                  </a:cubicBezTo>
                  <a:cubicBezTo>
                    <a:pt x="27" y="35"/>
                    <a:pt x="27" y="34"/>
                    <a:pt x="27" y="33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8" y="31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4" name="任意多边形 1135">
              <a:extLst>
                <a:ext uri="{FF2B5EF4-FFF2-40B4-BE49-F238E27FC236}">
                  <a16:creationId xmlns:a16="http://schemas.microsoft.com/office/drawing/2014/main" id="{8E817B62-2665-52D7-FE35-3CB7049231F4}"/>
                </a:ext>
              </a:extLst>
            </p:cNvPr>
            <p:cNvSpPr/>
            <p:nvPr/>
          </p:nvSpPr>
          <p:spPr bwMode="auto">
            <a:xfrm>
              <a:off x="5380993" y="2866160"/>
              <a:ext cx="142475" cy="258566"/>
            </a:xfrm>
            <a:custGeom>
              <a:avLst/>
              <a:gdLst>
                <a:gd name="T0" fmla="*/ 0 w 26"/>
                <a:gd name="T1" fmla="*/ 19 h 47"/>
                <a:gd name="T2" fmla="*/ 1 w 26"/>
                <a:gd name="T3" fmla="*/ 22 h 47"/>
                <a:gd name="T4" fmla="*/ 2 w 26"/>
                <a:gd name="T5" fmla="*/ 24 h 47"/>
                <a:gd name="T6" fmla="*/ 2 w 26"/>
                <a:gd name="T7" fmla="*/ 27 h 47"/>
                <a:gd name="T8" fmla="*/ 2 w 26"/>
                <a:gd name="T9" fmla="*/ 31 h 47"/>
                <a:gd name="T10" fmla="*/ 2 w 26"/>
                <a:gd name="T11" fmla="*/ 34 h 47"/>
                <a:gd name="T12" fmla="*/ 0 w 26"/>
                <a:gd name="T13" fmla="*/ 37 h 47"/>
                <a:gd name="T14" fmla="*/ 1 w 26"/>
                <a:gd name="T15" fmla="*/ 42 h 47"/>
                <a:gd name="T16" fmla="*/ 3 w 26"/>
                <a:gd name="T17" fmla="*/ 43 h 47"/>
                <a:gd name="T18" fmla="*/ 5 w 26"/>
                <a:gd name="T19" fmla="*/ 43 h 47"/>
                <a:gd name="T20" fmla="*/ 7 w 26"/>
                <a:gd name="T21" fmla="*/ 44 h 47"/>
                <a:gd name="T22" fmla="*/ 9 w 26"/>
                <a:gd name="T23" fmla="*/ 45 h 47"/>
                <a:gd name="T24" fmla="*/ 11 w 26"/>
                <a:gd name="T25" fmla="*/ 45 h 47"/>
                <a:gd name="T26" fmla="*/ 13 w 26"/>
                <a:gd name="T27" fmla="*/ 46 h 47"/>
                <a:gd name="T28" fmla="*/ 17 w 26"/>
                <a:gd name="T29" fmla="*/ 45 h 47"/>
                <a:gd name="T30" fmla="*/ 18 w 26"/>
                <a:gd name="T31" fmla="*/ 44 h 47"/>
                <a:gd name="T32" fmla="*/ 18 w 26"/>
                <a:gd name="T33" fmla="*/ 39 h 47"/>
                <a:gd name="T34" fmla="*/ 20 w 26"/>
                <a:gd name="T35" fmla="*/ 36 h 47"/>
                <a:gd name="T36" fmla="*/ 21 w 26"/>
                <a:gd name="T37" fmla="*/ 33 h 47"/>
                <a:gd name="T38" fmla="*/ 21 w 26"/>
                <a:gd name="T39" fmla="*/ 30 h 47"/>
                <a:gd name="T40" fmla="*/ 24 w 26"/>
                <a:gd name="T41" fmla="*/ 28 h 47"/>
                <a:gd name="T42" fmla="*/ 26 w 26"/>
                <a:gd name="T43" fmla="*/ 26 h 47"/>
                <a:gd name="T44" fmla="*/ 25 w 26"/>
                <a:gd name="T45" fmla="*/ 25 h 47"/>
                <a:gd name="T46" fmla="*/ 22 w 26"/>
                <a:gd name="T47" fmla="*/ 24 h 47"/>
                <a:gd name="T48" fmla="*/ 23 w 26"/>
                <a:gd name="T49" fmla="*/ 19 h 47"/>
                <a:gd name="T50" fmla="*/ 22 w 26"/>
                <a:gd name="T51" fmla="*/ 18 h 47"/>
                <a:gd name="T52" fmla="*/ 20 w 26"/>
                <a:gd name="T53" fmla="*/ 18 h 47"/>
                <a:gd name="T54" fmla="*/ 17 w 26"/>
                <a:gd name="T55" fmla="*/ 18 h 47"/>
                <a:gd name="T56" fmla="*/ 17 w 26"/>
                <a:gd name="T57" fmla="*/ 15 h 47"/>
                <a:gd name="T58" fmla="*/ 15 w 26"/>
                <a:gd name="T59" fmla="*/ 13 h 47"/>
                <a:gd name="T60" fmla="*/ 15 w 26"/>
                <a:gd name="T61" fmla="*/ 8 h 47"/>
                <a:gd name="T62" fmla="*/ 17 w 26"/>
                <a:gd name="T63" fmla="*/ 8 h 47"/>
                <a:gd name="T64" fmla="*/ 18 w 26"/>
                <a:gd name="T65" fmla="*/ 7 h 47"/>
                <a:gd name="T66" fmla="*/ 17 w 26"/>
                <a:gd name="T67" fmla="*/ 5 h 47"/>
                <a:gd name="T68" fmla="*/ 16 w 26"/>
                <a:gd name="T69" fmla="*/ 4 h 47"/>
                <a:gd name="T70" fmla="*/ 14 w 26"/>
                <a:gd name="T71" fmla="*/ 2 h 47"/>
                <a:gd name="T72" fmla="*/ 13 w 26"/>
                <a:gd name="T73" fmla="*/ 0 h 47"/>
                <a:gd name="T74" fmla="*/ 11 w 26"/>
                <a:gd name="T75" fmla="*/ 0 h 47"/>
                <a:gd name="T76" fmla="*/ 11 w 26"/>
                <a:gd name="T77" fmla="*/ 2 h 47"/>
                <a:gd name="T78" fmla="*/ 10 w 26"/>
                <a:gd name="T79" fmla="*/ 4 h 47"/>
                <a:gd name="T80" fmla="*/ 8 w 26"/>
                <a:gd name="T81" fmla="*/ 6 h 47"/>
                <a:gd name="T82" fmla="*/ 7 w 26"/>
                <a:gd name="T83" fmla="*/ 9 h 47"/>
                <a:gd name="T84" fmla="*/ 7 w 26"/>
                <a:gd name="T85" fmla="*/ 11 h 47"/>
                <a:gd name="T86" fmla="*/ 8 w 26"/>
                <a:gd name="T87" fmla="*/ 13 h 47"/>
                <a:gd name="T88" fmla="*/ 7 w 26"/>
                <a:gd name="T89" fmla="*/ 15 h 47"/>
                <a:gd name="T90" fmla="*/ 6 w 26"/>
                <a:gd name="T91" fmla="*/ 18 h 47"/>
                <a:gd name="T92" fmla="*/ 4 w 26"/>
                <a:gd name="T93" fmla="*/ 18 h 47"/>
                <a:gd name="T94" fmla="*/ 3 w 26"/>
                <a:gd name="T95" fmla="*/ 17 h 47"/>
                <a:gd name="T96" fmla="*/ 2 w 26"/>
                <a:gd name="T97" fmla="*/ 16 h 47"/>
                <a:gd name="T98" fmla="*/ 0 w 26"/>
                <a:gd name="T9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47">
                  <a:moveTo>
                    <a:pt x="0" y="19"/>
                  </a:moveTo>
                  <a:cubicBezTo>
                    <a:pt x="0" y="19"/>
                    <a:pt x="0" y="21"/>
                    <a:pt x="1" y="22"/>
                  </a:cubicBezTo>
                  <a:cubicBezTo>
                    <a:pt x="1" y="23"/>
                    <a:pt x="2" y="23"/>
                    <a:pt x="2" y="24"/>
                  </a:cubicBezTo>
                  <a:cubicBezTo>
                    <a:pt x="2" y="25"/>
                    <a:pt x="2" y="25"/>
                    <a:pt x="2" y="27"/>
                  </a:cubicBezTo>
                  <a:cubicBezTo>
                    <a:pt x="3" y="28"/>
                    <a:pt x="2" y="30"/>
                    <a:pt x="2" y="31"/>
                  </a:cubicBezTo>
                  <a:cubicBezTo>
                    <a:pt x="3" y="32"/>
                    <a:pt x="4" y="33"/>
                    <a:pt x="2" y="34"/>
                  </a:cubicBezTo>
                  <a:cubicBezTo>
                    <a:pt x="0" y="35"/>
                    <a:pt x="0" y="35"/>
                    <a:pt x="0" y="37"/>
                  </a:cubicBezTo>
                  <a:cubicBezTo>
                    <a:pt x="0" y="39"/>
                    <a:pt x="0" y="41"/>
                    <a:pt x="1" y="42"/>
                  </a:cubicBezTo>
                  <a:cubicBezTo>
                    <a:pt x="1" y="42"/>
                    <a:pt x="3" y="42"/>
                    <a:pt x="3" y="43"/>
                  </a:cubicBezTo>
                  <a:cubicBezTo>
                    <a:pt x="3" y="44"/>
                    <a:pt x="4" y="44"/>
                    <a:pt x="5" y="43"/>
                  </a:cubicBezTo>
                  <a:cubicBezTo>
                    <a:pt x="6" y="43"/>
                    <a:pt x="6" y="43"/>
                    <a:pt x="7" y="44"/>
                  </a:cubicBezTo>
                  <a:cubicBezTo>
                    <a:pt x="7" y="46"/>
                    <a:pt x="8" y="46"/>
                    <a:pt x="9" y="45"/>
                  </a:cubicBezTo>
                  <a:cubicBezTo>
                    <a:pt x="10" y="45"/>
                    <a:pt x="11" y="44"/>
                    <a:pt x="11" y="45"/>
                  </a:cubicBezTo>
                  <a:cubicBezTo>
                    <a:pt x="11" y="46"/>
                    <a:pt x="12" y="47"/>
                    <a:pt x="13" y="46"/>
                  </a:cubicBezTo>
                  <a:cubicBezTo>
                    <a:pt x="14" y="45"/>
                    <a:pt x="17" y="45"/>
                    <a:pt x="17" y="45"/>
                  </a:cubicBezTo>
                  <a:cubicBezTo>
                    <a:pt x="17" y="44"/>
                    <a:pt x="18" y="45"/>
                    <a:pt x="18" y="44"/>
                  </a:cubicBezTo>
                  <a:cubicBezTo>
                    <a:pt x="18" y="43"/>
                    <a:pt x="18" y="40"/>
                    <a:pt x="18" y="39"/>
                  </a:cubicBezTo>
                  <a:cubicBezTo>
                    <a:pt x="19" y="38"/>
                    <a:pt x="20" y="36"/>
                    <a:pt x="20" y="36"/>
                  </a:cubicBezTo>
                  <a:cubicBezTo>
                    <a:pt x="21" y="35"/>
                    <a:pt x="21" y="34"/>
                    <a:pt x="21" y="33"/>
                  </a:cubicBezTo>
                  <a:cubicBezTo>
                    <a:pt x="21" y="33"/>
                    <a:pt x="20" y="31"/>
                    <a:pt x="21" y="30"/>
                  </a:cubicBezTo>
                  <a:cubicBezTo>
                    <a:pt x="22" y="29"/>
                    <a:pt x="23" y="28"/>
                    <a:pt x="24" y="28"/>
                  </a:cubicBezTo>
                  <a:cubicBezTo>
                    <a:pt x="25" y="27"/>
                    <a:pt x="26" y="27"/>
                    <a:pt x="26" y="26"/>
                  </a:cubicBezTo>
                  <a:cubicBezTo>
                    <a:pt x="26" y="26"/>
                    <a:pt x="26" y="26"/>
                    <a:pt x="25" y="25"/>
                  </a:cubicBezTo>
                  <a:cubicBezTo>
                    <a:pt x="23" y="25"/>
                    <a:pt x="21" y="25"/>
                    <a:pt x="22" y="24"/>
                  </a:cubicBezTo>
                  <a:cubicBezTo>
                    <a:pt x="22" y="22"/>
                    <a:pt x="23" y="20"/>
                    <a:pt x="23" y="19"/>
                  </a:cubicBezTo>
                  <a:cubicBezTo>
                    <a:pt x="23" y="19"/>
                    <a:pt x="23" y="18"/>
                    <a:pt x="22" y="18"/>
                  </a:cubicBezTo>
                  <a:cubicBezTo>
                    <a:pt x="21" y="17"/>
                    <a:pt x="21" y="17"/>
                    <a:pt x="20" y="18"/>
                  </a:cubicBezTo>
                  <a:cubicBezTo>
                    <a:pt x="19" y="18"/>
                    <a:pt x="18" y="20"/>
                    <a:pt x="17" y="18"/>
                  </a:cubicBezTo>
                  <a:cubicBezTo>
                    <a:pt x="17" y="16"/>
                    <a:pt x="17" y="16"/>
                    <a:pt x="17" y="15"/>
                  </a:cubicBezTo>
                  <a:cubicBezTo>
                    <a:pt x="16" y="15"/>
                    <a:pt x="15" y="15"/>
                    <a:pt x="15" y="13"/>
                  </a:cubicBezTo>
                  <a:cubicBezTo>
                    <a:pt x="15" y="12"/>
                    <a:pt x="14" y="8"/>
                    <a:pt x="15" y="8"/>
                  </a:cubicBezTo>
                  <a:cubicBezTo>
                    <a:pt x="15" y="8"/>
                    <a:pt x="16" y="8"/>
                    <a:pt x="17" y="8"/>
                  </a:cubicBezTo>
                  <a:cubicBezTo>
                    <a:pt x="17" y="7"/>
                    <a:pt x="19" y="8"/>
                    <a:pt x="18" y="7"/>
                  </a:cubicBezTo>
                  <a:cubicBezTo>
                    <a:pt x="18" y="6"/>
                    <a:pt x="17" y="6"/>
                    <a:pt x="17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5" y="4"/>
                    <a:pt x="15" y="3"/>
                    <a:pt x="14" y="2"/>
                  </a:cubicBezTo>
                  <a:cubicBezTo>
                    <a:pt x="14" y="1"/>
                    <a:pt x="14" y="1"/>
                    <a:pt x="13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2" y="1"/>
                    <a:pt x="11" y="2"/>
                  </a:cubicBezTo>
                  <a:cubicBezTo>
                    <a:pt x="11" y="3"/>
                    <a:pt x="11" y="3"/>
                    <a:pt x="10" y="4"/>
                  </a:cubicBezTo>
                  <a:cubicBezTo>
                    <a:pt x="8" y="4"/>
                    <a:pt x="8" y="5"/>
                    <a:pt x="8" y="6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1"/>
                    <a:pt x="8" y="12"/>
                    <a:pt x="8" y="13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6"/>
                    <a:pt x="7" y="18"/>
                    <a:pt x="6" y="18"/>
                  </a:cubicBezTo>
                  <a:cubicBezTo>
                    <a:pt x="5" y="17"/>
                    <a:pt x="5" y="17"/>
                    <a:pt x="4" y="18"/>
                  </a:cubicBezTo>
                  <a:cubicBezTo>
                    <a:pt x="4" y="18"/>
                    <a:pt x="3" y="18"/>
                    <a:pt x="3" y="17"/>
                  </a:cubicBezTo>
                  <a:cubicBezTo>
                    <a:pt x="3" y="16"/>
                    <a:pt x="2" y="15"/>
                    <a:pt x="2" y="16"/>
                  </a:cubicBezTo>
                  <a:cubicBezTo>
                    <a:pt x="1" y="17"/>
                    <a:pt x="0" y="19"/>
                    <a:pt x="0" y="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5" name="任意多边形 1136">
              <a:extLst>
                <a:ext uri="{FF2B5EF4-FFF2-40B4-BE49-F238E27FC236}">
                  <a16:creationId xmlns:a16="http://schemas.microsoft.com/office/drawing/2014/main" id="{FE30B48E-58B9-820A-5D98-162F25142F41}"/>
                </a:ext>
              </a:extLst>
            </p:cNvPr>
            <p:cNvSpPr/>
            <p:nvPr/>
          </p:nvSpPr>
          <p:spPr bwMode="auto">
            <a:xfrm>
              <a:off x="2220164" y="2905736"/>
              <a:ext cx="1606799" cy="1195205"/>
            </a:xfrm>
            <a:custGeom>
              <a:avLst/>
              <a:gdLst>
                <a:gd name="T0" fmla="*/ 28 w 293"/>
                <a:gd name="T1" fmla="*/ 67 h 218"/>
                <a:gd name="T2" fmla="*/ 46 w 293"/>
                <a:gd name="T3" fmla="*/ 71 h 218"/>
                <a:gd name="T4" fmla="*/ 50 w 293"/>
                <a:gd name="T5" fmla="*/ 53 h 218"/>
                <a:gd name="T6" fmla="*/ 51 w 293"/>
                <a:gd name="T7" fmla="*/ 37 h 218"/>
                <a:gd name="T8" fmla="*/ 39 w 293"/>
                <a:gd name="T9" fmla="*/ 14 h 218"/>
                <a:gd name="T10" fmla="*/ 48 w 293"/>
                <a:gd name="T11" fmla="*/ 7 h 218"/>
                <a:gd name="T12" fmla="*/ 82 w 293"/>
                <a:gd name="T13" fmla="*/ 2 h 218"/>
                <a:gd name="T14" fmla="*/ 102 w 293"/>
                <a:gd name="T15" fmla="*/ 3 h 218"/>
                <a:gd name="T16" fmla="*/ 126 w 293"/>
                <a:gd name="T17" fmla="*/ 18 h 218"/>
                <a:gd name="T18" fmla="*/ 154 w 293"/>
                <a:gd name="T19" fmla="*/ 34 h 218"/>
                <a:gd name="T20" fmla="*/ 169 w 293"/>
                <a:gd name="T21" fmla="*/ 35 h 218"/>
                <a:gd name="T22" fmla="*/ 178 w 293"/>
                <a:gd name="T23" fmla="*/ 16 h 218"/>
                <a:gd name="T24" fmla="*/ 205 w 293"/>
                <a:gd name="T25" fmla="*/ 20 h 218"/>
                <a:gd name="T26" fmla="*/ 223 w 293"/>
                <a:gd name="T27" fmla="*/ 27 h 218"/>
                <a:gd name="T28" fmla="*/ 239 w 293"/>
                <a:gd name="T29" fmla="*/ 39 h 218"/>
                <a:gd name="T30" fmla="*/ 242 w 293"/>
                <a:gd name="T31" fmla="*/ 39 h 218"/>
                <a:gd name="T32" fmla="*/ 252 w 293"/>
                <a:gd name="T33" fmla="*/ 46 h 218"/>
                <a:gd name="T34" fmla="*/ 257 w 293"/>
                <a:gd name="T35" fmla="*/ 55 h 218"/>
                <a:gd name="T36" fmla="*/ 267 w 293"/>
                <a:gd name="T37" fmla="*/ 60 h 218"/>
                <a:gd name="T38" fmla="*/ 277 w 293"/>
                <a:gd name="T39" fmla="*/ 63 h 218"/>
                <a:gd name="T40" fmla="*/ 283 w 293"/>
                <a:gd name="T41" fmla="*/ 74 h 218"/>
                <a:gd name="T42" fmla="*/ 287 w 293"/>
                <a:gd name="T43" fmla="*/ 78 h 218"/>
                <a:gd name="T44" fmla="*/ 286 w 293"/>
                <a:gd name="T45" fmla="*/ 86 h 218"/>
                <a:gd name="T46" fmla="*/ 289 w 293"/>
                <a:gd name="T47" fmla="*/ 96 h 218"/>
                <a:gd name="T48" fmla="*/ 293 w 293"/>
                <a:gd name="T49" fmla="*/ 104 h 218"/>
                <a:gd name="T50" fmla="*/ 290 w 293"/>
                <a:gd name="T51" fmla="*/ 113 h 218"/>
                <a:gd name="T52" fmla="*/ 288 w 293"/>
                <a:gd name="T53" fmla="*/ 121 h 218"/>
                <a:gd name="T54" fmla="*/ 278 w 293"/>
                <a:gd name="T55" fmla="*/ 124 h 218"/>
                <a:gd name="T56" fmla="*/ 272 w 293"/>
                <a:gd name="T57" fmla="*/ 138 h 218"/>
                <a:gd name="T58" fmla="*/ 272 w 293"/>
                <a:gd name="T59" fmla="*/ 146 h 218"/>
                <a:gd name="T60" fmla="*/ 271 w 293"/>
                <a:gd name="T61" fmla="*/ 155 h 218"/>
                <a:gd name="T62" fmla="*/ 263 w 293"/>
                <a:gd name="T63" fmla="*/ 158 h 218"/>
                <a:gd name="T64" fmla="*/ 254 w 293"/>
                <a:gd name="T65" fmla="*/ 153 h 218"/>
                <a:gd name="T66" fmla="*/ 245 w 293"/>
                <a:gd name="T67" fmla="*/ 150 h 218"/>
                <a:gd name="T68" fmla="*/ 249 w 293"/>
                <a:gd name="T69" fmla="*/ 163 h 218"/>
                <a:gd name="T70" fmla="*/ 253 w 293"/>
                <a:gd name="T71" fmla="*/ 170 h 218"/>
                <a:gd name="T72" fmla="*/ 260 w 293"/>
                <a:gd name="T73" fmla="*/ 173 h 218"/>
                <a:gd name="T74" fmla="*/ 261 w 293"/>
                <a:gd name="T75" fmla="*/ 180 h 218"/>
                <a:gd name="T76" fmla="*/ 255 w 293"/>
                <a:gd name="T77" fmla="*/ 182 h 218"/>
                <a:gd name="T78" fmla="*/ 248 w 293"/>
                <a:gd name="T79" fmla="*/ 186 h 218"/>
                <a:gd name="T80" fmla="*/ 248 w 293"/>
                <a:gd name="T81" fmla="*/ 196 h 218"/>
                <a:gd name="T82" fmla="*/ 236 w 293"/>
                <a:gd name="T83" fmla="*/ 196 h 218"/>
                <a:gd name="T84" fmla="*/ 231 w 293"/>
                <a:gd name="T85" fmla="*/ 192 h 218"/>
                <a:gd name="T86" fmla="*/ 225 w 293"/>
                <a:gd name="T87" fmla="*/ 193 h 218"/>
                <a:gd name="T88" fmla="*/ 221 w 293"/>
                <a:gd name="T89" fmla="*/ 184 h 218"/>
                <a:gd name="T90" fmla="*/ 215 w 293"/>
                <a:gd name="T91" fmla="*/ 189 h 218"/>
                <a:gd name="T92" fmla="*/ 205 w 293"/>
                <a:gd name="T93" fmla="*/ 181 h 218"/>
                <a:gd name="T94" fmla="*/ 197 w 293"/>
                <a:gd name="T95" fmla="*/ 167 h 218"/>
                <a:gd name="T96" fmla="*/ 191 w 293"/>
                <a:gd name="T97" fmla="*/ 156 h 218"/>
                <a:gd name="T98" fmla="*/ 179 w 293"/>
                <a:gd name="T99" fmla="*/ 147 h 218"/>
                <a:gd name="T100" fmla="*/ 172 w 293"/>
                <a:gd name="T101" fmla="*/ 155 h 218"/>
                <a:gd name="T102" fmla="*/ 170 w 293"/>
                <a:gd name="T103" fmla="*/ 164 h 218"/>
                <a:gd name="T104" fmla="*/ 171 w 293"/>
                <a:gd name="T105" fmla="*/ 173 h 218"/>
                <a:gd name="T106" fmla="*/ 166 w 293"/>
                <a:gd name="T107" fmla="*/ 180 h 218"/>
                <a:gd name="T108" fmla="*/ 173 w 293"/>
                <a:gd name="T109" fmla="*/ 193 h 218"/>
                <a:gd name="T110" fmla="*/ 78 w 293"/>
                <a:gd name="T111" fmla="*/ 187 h 218"/>
                <a:gd name="T112" fmla="*/ 2 w 293"/>
                <a:gd name="T113" fmla="*/ 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3" h="218">
                  <a:moveTo>
                    <a:pt x="18" y="70"/>
                  </a:moveTo>
                  <a:cubicBezTo>
                    <a:pt x="18" y="70"/>
                    <a:pt x="20" y="71"/>
                    <a:pt x="21" y="71"/>
                  </a:cubicBezTo>
                  <a:cubicBezTo>
                    <a:pt x="22" y="71"/>
                    <a:pt x="25" y="70"/>
                    <a:pt x="25" y="68"/>
                  </a:cubicBezTo>
                  <a:cubicBezTo>
                    <a:pt x="25" y="65"/>
                    <a:pt x="27" y="66"/>
                    <a:pt x="28" y="67"/>
                  </a:cubicBezTo>
                  <a:cubicBezTo>
                    <a:pt x="29" y="69"/>
                    <a:pt x="33" y="71"/>
                    <a:pt x="34" y="71"/>
                  </a:cubicBezTo>
                  <a:cubicBezTo>
                    <a:pt x="36" y="71"/>
                    <a:pt x="39" y="71"/>
                    <a:pt x="40" y="73"/>
                  </a:cubicBezTo>
                  <a:cubicBezTo>
                    <a:pt x="41" y="75"/>
                    <a:pt x="44" y="75"/>
                    <a:pt x="46" y="74"/>
                  </a:cubicBezTo>
                  <a:cubicBezTo>
                    <a:pt x="47" y="74"/>
                    <a:pt x="46" y="72"/>
                    <a:pt x="46" y="71"/>
                  </a:cubicBezTo>
                  <a:cubicBezTo>
                    <a:pt x="46" y="69"/>
                    <a:pt x="47" y="68"/>
                    <a:pt x="47" y="66"/>
                  </a:cubicBezTo>
                  <a:cubicBezTo>
                    <a:pt x="47" y="63"/>
                    <a:pt x="47" y="62"/>
                    <a:pt x="44" y="61"/>
                  </a:cubicBezTo>
                  <a:cubicBezTo>
                    <a:pt x="41" y="59"/>
                    <a:pt x="42" y="55"/>
                    <a:pt x="45" y="54"/>
                  </a:cubicBezTo>
                  <a:cubicBezTo>
                    <a:pt x="47" y="53"/>
                    <a:pt x="50" y="54"/>
                    <a:pt x="50" y="53"/>
                  </a:cubicBezTo>
                  <a:cubicBezTo>
                    <a:pt x="51" y="51"/>
                    <a:pt x="53" y="50"/>
                    <a:pt x="54" y="51"/>
                  </a:cubicBezTo>
                  <a:cubicBezTo>
                    <a:pt x="56" y="51"/>
                    <a:pt x="57" y="48"/>
                    <a:pt x="56" y="47"/>
                  </a:cubicBezTo>
                  <a:cubicBezTo>
                    <a:pt x="54" y="45"/>
                    <a:pt x="53" y="42"/>
                    <a:pt x="53" y="41"/>
                  </a:cubicBezTo>
                  <a:cubicBezTo>
                    <a:pt x="54" y="40"/>
                    <a:pt x="53" y="38"/>
                    <a:pt x="51" y="37"/>
                  </a:cubicBezTo>
                  <a:cubicBezTo>
                    <a:pt x="49" y="37"/>
                    <a:pt x="50" y="34"/>
                    <a:pt x="47" y="33"/>
                  </a:cubicBezTo>
                  <a:cubicBezTo>
                    <a:pt x="45" y="31"/>
                    <a:pt x="41" y="31"/>
                    <a:pt x="43" y="23"/>
                  </a:cubicBezTo>
                  <a:cubicBezTo>
                    <a:pt x="45" y="15"/>
                    <a:pt x="45" y="14"/>
                    <a:pt x="43" y="14"/>
                  </a:cubicBezTo>
                  <a:cubicBezTo>
                    <a:pt x="41" y="14"/>
                    <a:pt x="40" y="17"/>
                    <a:pt x="39" y="14"/>
                  </a:cubicBezTo>
                  <a:cubicBezTo>
                    <a:pt x="39" y="13"/>
                    <a:pt x="39" y="12"/>
                    <a:pt x="39" y="11"/>
                  </a:cubicBezTo>
                  <a:cubicBezTo>
                    <a:pt x="38" y="9"/>
                    <a:pt x="38" y="9"/>
                    <a:pt x="40" y="9"/>
                  </a:cubicBezTo>
                  <a:cubicBezTo>
                    <a:pt x="41" y="9"/>
                    <a:pt x="42" y="9"/>
                    <a:pt x="43" y="9"/>
                  </a:cubicBezTo>
                  <a:cubicBezTo>
                    <a:pt x="45" y="8"/>
                    <a:pt x="47" y="8"/>
                    <a:pt x="48" y="7"/>
                  </a:cubicBezTo>
                  <a:cubicBezTo>
                    <a:pt x="49" y="5"/>
                    <a:pt x="50" y="6"/>
                    <a:pt x="55" y="6"/>
                  </a:cubicBezTo>
                  <a:cubicBezTo>
                    <a:pt x="60" y="5"/>
                    <a:pt x="65" y="5"/>
                    <a:pt x="68" y="4"/>
                  </a:cubicBezTo>
                  <a:cubicBezTo>
                    <a:pt x="72" y="4"/>
                    <a:pt x="74" y="4"/>
                    <a:pt x="75" y="3"/>
                  </a:cubicBezTo>
                  <a:cubicBezTo>
                    <a:pt x="76" y="3"/>
                    <a:pt x="80" y="2"/>
                    <a:pt x="82" y="2"/>
                  </a:cubicBezTo>
                  <a:cubicBezTo>
                    <a:pt x="83" y="2"/>
                    <a:pt x="86" y="2"/>
                    <a:pt x="88" y="1"/>
                  </a:cubicBezTo>
                  <a:cubicBezTo>
                    <a:pt x="89" y="1"/>
                    <a:pt x="88" y="0"/>
                    <a:pt x="91" y="1"/>
                  </a:cubicBezTo>
                  <a:cubicBezTo>
                    <a:pt x="94" y="1"/>
                    <a:pt x="98" y="0"/>
                    <a:pt x="100" y="1"/>
                  </a:cubicBezTo>
                  <a:cubicBezTo>
                    <a:pt x="101" y="2"/>
                    <a:pt x="102" y="0"/>
                    <a:pt x="102" y="3"/>
                  </a:cubicBezTo>
                  <a:cubicBezTo>
                    <a:pt x="103" y="6"/>
                    <a:pt x="101" y="9"/>
                    <a:pt x="104" y="10"/>
                  </a:cubicBezTo>
                  <a:cubicBezTo>
                    <a:pt x="107" y="10"/>
                    <a:pt x="115" y="11"/>
                    <a:pt x="115" y="12"/>
                  </a:cubicBezTo>
                  <a:cubicBezTo>
                    <a:pt x="115" y="13"/>
                    <a:pt x="112" y="14"/>
                    <a:pt x="115" y="16"/>
                  </a:cubicBezTo>
                  <a:cubicBezTo>
                    <a:pt x="118" y="17"/>
                    <a:pt x="125" y="15"/>
                    <a:pt x="126" y="18"/>
                  </a:cubicBezTo>
                  <a:cubicBezTo>
                    <a:pt x="126" y="22"/>
                    <a:pt x="126" y="29"/>
                    <a:pt x="130" y="28"/>
                  </a:cubicBezTo>
                  <a:cubicBezTo>
                    <a:pt x="134" y="28"/>
                    <a:pt x="139" y="28"/>
                    <a:pt x="141" y="30"/>
                  </a:cubicBezTo>
                  <a:cubicBezTo>
                    <a:pt x="143" y="32"/>
                    <a:pt x="146" y="33"/>
                    <a:pt x="148" y="32"/>
                  </a:cubicBezTo>
                  <a:cubicBezTo>
                    <a:pt x="150" y="30"/>
                    <a:pt x="152" y="31"/>
                    <a:pt x="154" y="34"/>
                  </a:cubicBezTo>
                  <a:cubicBezTo>
                    <a:pt x="155" y="36"/>
                    <a:pt x="160" y="39"/>
                    <a:pt x="161" y="38"/>
                  </a:cubicBezTo>
                  <a:cubicBezTo>
                    <a:pt x="163" y="38"/>
                    <a:pt x="163" y="35"/>
                    <a:pt x="166" y="36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69" y="37"/>
                    <a:pt x="169" y="36"/>
                    <a:pt x="169" y="35"/>
                  </a:cubicBezTo>
                  <a:cubicBezTo>
                    <a:pt x="170" y="33"/>
                    <a:pt x="170" y="31"/>
                    <a:pt x="172" y="30"/>
                  </a:cubicBezTo>
                  <a:cubicBezTo>
                    <a:pt x="173" y="30"/>
                    <a:pt x="173" y="28"/>
                    <a:pt x="175" y="29"/>
                  </a:cubicBezTo>
                  <a:cubicBezTo>
                    <a:pt x="177" y="30"/>
                    <a:pt x="179" y="29"/>
                    <a:pt x="178" y="25"/>
                  </a:cubicBezTo>
                  <a:cubicBezTo>
                    <a:pt x="178" y="21"/>
                    <a:pt x="177" y="19"/>
                    <a:pt x="178" y="16"/>
                  </a:cubicBezTo>
                  <a:cubicBezTo>
                    <a:pt x="179" y="14"/>
                    <a:pt x="178" y="11"/>
                    <a:pt x="182" y="13"/>
                  </a:cubicBezTo>
                  <a:cubicBezTo>
                    <a:pt x="186" y="14"/>
                    <a:pt x="190" y="16"/>
                    <a:pt x="192" y="18"/>
                  </a:cubicBezTo>
                  <a:cubicBezTo>
                    <a:pt x="194" y="21"/>
                    <a:pt x="200" y="27"/>
                    <a:pt x="202" y="25"/>
                  </a:cubicBezTo>
                  <a:cubicBezTo>
                    <a:pt x="203" y="23"/>
                    <a:pt x="205" y="21"/>
                    <a:pt x="205" y="20"/>
                  </a:cubicBezTo>
                  <a:cubicBezTo>
                    <a:pt x="204" y="19"/>
                    <a:pt x="207" y="19"/>
                    <a:pt x="208" y="21"/>
                  </a:cubicBezTo>
                  <a:cubicBezTo>
                    <a:pt x="209" y="23"/>
                    <a:pt x="211" y="23"/>
                    <a:pt x="213" y="21"/>
                  </a:cubicBezTo>
                  <a:cubicBezTo>
                    <a:pt x="215" y="19"/>
                    <a:pt x="214" y="17"/>
                    <a:pt x="218" y="21"/>
                  </a:cubicBezTo>
                  <a:cubicBezTo>
                    <a:pt x="222" y="26"/>
                    <a:pt x="220" y="24"/>
                    <a:pt x="223" y="27"/>
                  </a:cubicBezTo>
                  <a:cubicBezTo>
                    <a:pt x="225" y="30"/>
                    <a:pt x="228" y="33"/>
                    <a:pt x="230" y="35"/>
                  </a:cubicBezTo>
                  <a:cubicBezTo>
                    <a:pt x="232" y="38"/>
                    <a:pt x="236" y="40"/>
                    <a:pt x="237" y="41"/>
                  </a:cubicBezTo>
                  <a:cubicBezTo>
                    <a:pt x="238" y="42"/>
                    <a:pt x="239" y="43"/>
                    <a:pt x="240" y="43"/>
                  </a:cubicBezTo>
                  <a:cubicBezTo>
                    <a:pt x="240" y="42"/>
                    <a:pt x="239" y="40"/>
                    <a:pt x="239" y="39"/>
                  </a:cubicBezTo>
                  <a:cubicBezTo>
                    <a:pt x="238" y="39"/>
                    <a:pt x="238" y="39"/>
                    <a:pt x="238" y="38"/>
                  </a:cubicBezTo>
                  <a:cubicBezTo>
                    <a:pt x="237" y="37"/>
                    <a:pt x="237" y="37"/>
                    <a:pt x="237" y="36"/>
                  </a:cubicBezTo>
                  <a:cubicBezTo>
                    <a:pt x="237" y="36"/>
                    <a:pt x="238" y="36"/>
                    <a:pt x="239" y="36"/>
                  </a:cubicBezTo>
                  <a:cubicBezTo>
                    <a:pt x="239" y="36"/>
                    <a:pt x="241" y="37"/>
                    <a:pt x="242" y="39"/>
                  </a:cubicBezTo>
                  <a:cubicBezTo>
                    <a:pt x="243" y="41"/>
                    <a:pt x="243" y="42"/>
                    <a:pt x="244" y="43"/>
                  </a:cubicBezTo>
                  <a:cubicBezTo>
                    <a:pt x="245" y="44"/>
                    <a:pt x="246" y="44"/>
                    <a:pt x="247" y="44"/>
                  </a:cubicBezTo>
                  <a:cubicBezTo>
                    <a:pt x="248" y="45"/>
                    <a:pt x="249" y="44"/>
                    <a:pt x="250" y="45"/>
                  </a:cubicBezTo>
                  <a:cubicBezTo>
                    <a:pt x="251" y="45"/>
                    <a:pt x="251" y="45"/>
                    <a:pt x="252" y="46"/>
                  </a:cubicBezTo>
                  <a:cubicBezTo>
                    <a:pt x="252" y="47"/>
                    <a:pt x="252" y="47"/>
                    <a:pt x="253" y="48"/>
                  </a:cubicBezTo>
                  <a:cubicBezTo>
                    <a:pt x="254" y="48"/>
                    <a:pt x="254" y="48"/>
                    <a:pt x="254" y="49"/>
                  </a:cubicBezTo>
                  <a:cubicBezTo>
                    <a:pt x="254" y="50"/>
                    <a:pt x="253" y="51"/>
                    <a:pt x="254" y="52"/>
                  </a:cubicBezTo>
                  <a:cubicBezTo>
                    <a:pt x="255" y="53"/>
                    <a:pt x="256" y="54"/>
                    <a:pt x="257" y="55"/>
                  </a:cubicBezTo>
                  <a:cubicBezTo>
                    <a:pt x="258" y="56"/>
                    <a:pt x="259" y="58"/>
                    <a:pt x="260" y="57"/>
                  </a:cubicBezTo>
                  <a:cubicBezTo>
                    <a:pt x="261" y="57"/>
                    <a:pt x="262" y="56"/>
                    <a:pt x="262" y="56"/>
                  </a:cubicBezTo>
                  <a:cubicBezTo>
                    <a:pt x="262" y="56"/>
                    <a:pt x="264" y="55"/>
                    <a:pt x="264" y="56"/>
                  </a:cubicBezTo>
                  <a:cubicBezTo>
                    <a:pt x="265" y="57"/>
                    <a:pt x="267" y="59"/>
                    <a:pt x="267" y="60"/>
                  </a:cubicBezTo>
                  <a:cubicBezTo>
                    <a:pt x="268" y="60"/>
                    <a:pt x="269" y="61"/>
                    <a:pt x="270" y="60"/>
                  </a:cubicBezTo>
                  <a:cubicBezTo>
                    <a:pt x="271" y="60"/>
                    <a:pt x="271" y="59"/>
                    <a:pt x="272" y="59"/>
                  </a:cubicBezTo>
                  <a:cubicBezTo>
                    <a:pt x="274" y="60"/>
                    <a:pt x="275" y="61"/>
                    <a:pt x="276" y="61"/>
                  </a:cubicBezTo>
                  <a:cubicBezTo>
                    <a:pt x="276" y="62"/>
                    <a:pt x="277" y="62"/>
                    <a:pt x="277" y="63"/>
                  </a:cubicBezTo>
                  <a:cubicBezTo>
                    <a:pt x="277" y="64"/>
                    <a:pt x="278" y="64"/>
                    <a:pt x="278" y="64"/>
                  </a:cubicBezTo>
                  <a:cubicBezTo>
                    <a:pt x="278" y="64"/>
                    <a:pt x="278" y="67"/>
                    <a:pt x="278" y="68"/>
                  </a:cubicBezTo>
                  <a:cubicBezTo>
                    <a:pt x="278" y="68"/>
                    <a:pt x="278" y="71"/>
                    <a:pt x="280" y="72"/>
                  </a:cubicBezTo>
                  <a:cubicBezTo>
                    <a:pt x="281" y="73"/>
                    <a:pt x="283" y="73"/>
                    <a:pt x="283" y="74"/>
                  </a:cubicBezTo>
                  <a:cubicBezTo>
                    <a:pt x="284" y="74"/>
                    <a:pt x="284" y="74"/>
                    <a:pt x="284" y="75"/>
                  </a:cubicBezTo>
                  <a:cubicBezTo>
                    <a:pt x="284" y="75"/>
                    <a:pt x="284" y="75"/>
                    <a:pt x="285" y="76"/>
                  </a:cubicBezTo>
                  <a:cubicBezTo>
                    <a:pt x="285" y="76"/>
                    <a:pt x="285" y="76"/>
                    <a:pt x="286" y="76"/>
                  </a:cubicBezTo>
                  <a:cubicBezTo>
                    <a:pt x="286" y="77"/>
                    <a:pt x="286" y="78"/>
                    <a:pt x="287" y="78"/>
                  </a:cubicBezTo>
                  <a:cubicBezTo>
                    <a:pt x="287" y="79"/>
                    <a:pt x="287" y="80"/>
                    <a:pt x="287" y="80"/>
                  </a:cubicBezTo>
                  <a:cubicBezTo>
                    <a:pt x="286" y="80"/>
                    <a:pt x="284" y="80"/>
                    <a:pt x="284" y="81"/>
                  </a:cubicBezTo>
                  <a:cubicBezTo>
                    <a:pt x="285" y="82"/>
                    <a:pt x="285" y="82"/>
                    <a:pt x="285" y="83"/>
                  </a:cubicBezTo>
                  <a:cubicBezTo>
                    <a:pt x="286" y="84"/>
                    <a:pt x="286" y="84"/>
                    <a:pt x="286" y="86"/>
                  </a:cubicBezTo>
                  <a:cubicBezTo>
                    <a:pt x="286" y="87"/>
                    <a:pt x="286" y="89"/>
                    <a:pt x="287" y="91"/>
                  </a:cubicBezTo>
                  <a:cubicBezTo>
                    <a:pt x="287" y="92"/>
                    <a:pt x="288" y="92"/>
                    <a:pt x="288" y="92"/>
                  </a:cubicBezTo>
                  <a:cubicBezTo>
                    <a:pt x="289" y="92"/>
                    <a:pt x="290" y="92"/>
                    <a:pt x="290" y="94"/>
                  </a:cubicBezTo>
                  <a:cubicBezTo>
                    <a:pt x="290" y="96"/>
                    <a:pt x="290" y="96"/>
                    <a:pt x="289" y="96"/>
                  </a:cubicBezTo>
                  <a:cubicBezTo>
                    <a:pt x="289" y="97"/>
                    <a:pt x="289" y="98"/>
                    <a:pt x="289" y="99"/>
                  </a:cubicBezTo>
                  <a:cubicBezTo>
                    <a:pt x="289" y="100"/>
                    <a:pt x="290" y="100"/>
                    <a:pt x="291" y="101"/>
                  </a:cubicBezTo>
                  <a:cubicBezTo>
                    <a:pt x="291" y="101"/>
                    <a:pt x="292" y="101"/>
                    <a:pt x="292" y="101"/>
                  </a:cubicBezTo>
                  <a:cubicBezTo>
                    <a:pt x="293" y="102"/>
                    <a:pt x="293" y="103"/>
                    <a:pt x="293" y="104"/>
                  </a:cubicBezTo>
                  <a:cubicBezTo>
                    <a:pt x="293" y="105"/>
                    <a:pt x="293" y="108"/>
                    <a:pt x="293" y="109"/>
                  </a:cubicBezTo>
                  <a:cubicBezTo>
                    <a:pt x="293" y="110"/>
                    <a:pt x="293" y="112"/>
                    <a:pt x="293" y="113"/>
                  </a:cubicBezTo>
                  <a:cubicBezTo>
                    <a:pt x="293" y="113"/>
                    <a:pt x="293" y="114"/>
                    <a:pt x="292" y="114"/>
                  </a:cubicBezTo>
                  <a:cubicBezTo>
                    <a:pt x="291" y="113"/>
                    <a:pt x="291" y="113"/>
                    <a:pt x="290" y="113"/>
                  </a:cubicBezTo>
                  <a:cubicBezTo>
                    <a:pt x="289" y="113"/>
                    <a:pt x="288" y="113"/>
                    <a:pt x="288" y="114"/>
                  </a:cubicBezTo>
                  <a:cubicBezTo>
                    <a:pt x="288" y="115"/>
                    <a:pt x="288" y="118"/>
                    <a:pt x="288" y="118"/>
                  </a:cubicBezTo>
                  <a:cubicBezTo>
                    <a:pt x="288" y="119"/>
                    <a:pt x="288" y="120"/>
                    <a:pt x="288" y="120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7" y="121"/>
                    <a:pt x="285" y="120"/>
                    <a:pt x="284" y="121"/>
                  </a:cubicBezTo>
                  <a:cubicBezTo>
                    <a:pt x="282" y="121"/>
                    <a:pt x="282" y="122"/>
                    <a:pt x="282" y="123"/>
                  </a:cubicBezTo>
                  <a:cubicBezTo>
                    <a:pt x="282" y="123"/>
                    <a:pt x="282" y="124"/>
                    <a:pt x="281" y="124"/>
                  </a:cubicBezTo>
                  <a:cubicBezTo>
                    <a:pt x="280" y="124"/>
                    <a:pt x="278" y="124"/>
                    <a:pt x="278" y="124"/>
                  </a:cubicBezTo>
                  <a:cubicBezTo>
                    <a:pt x="279" y="125"/>
                    <a:pt x="279" y="127"/>
                    <a:pt x="280" y="128"/>
                  </a:cubicBezTo>
                  <a:cubicBezTo>
                    <a:pt x="280" y="129"/>
                    <a:pt x="280" y="131"/>
                    <a:pt x="279" y="132"/>
                  </a:cubicBezTo>
                  <a:cubicBezTo>
                    <a:pt x="277" y="133"/>
                    <a:pt x="276" y="134"/>
                    <a:pt x="275" y="135"/>
                  </a:cubicBezTo>
                  <a:cubicBezTo>
                    <a:pt x="274" y="135"/>
                    <a:pt x="272" y="136"/>
                    <a:pt x="272" y="138"/>
                  </a:cubicBezTo>
                  <a:cubicBezTo>
                    <a:pt x="271" y="139"/>
                    <a:pt x="271" y="140"/>
                    <a:pt x="271" y="141"/>
                  </a:cubicBezTo>
                  <a:cubicBezTo>
                    <a:pt x="270" y="141"/>
                    <a:pt x="270" y="142"/>
                    <a:pt x="270" y="143"/>
                  </a:cubicBezTo>
                  <a:cubicBezTo>
                    <a:pt x="271" y="144"/>
                    <a:pt x="271" y="144"/>
                    <a:pt x="271" y="145"/>
                  </a:cubicBezTo>
                  <a:cubicBezTo>
                    <a:pt x="271" y="146"/>
                    <a:pt x="272" y="146"/>
                    <a:pt x="272" y="146"/>
                  </a:cubicBezTo>
                  <a:cubicBezTo>
                    <a:pt x="273" y="147"/>
                    <a:pt x="274" y="148"/>
                    <a:pt x="274" y="149"/>
                  </a:cubicBezTo>
                  <a:cubicBezTo>
                    <a:pt x="274" y="149"/>
                    <a:pt x="275" y="150"/>
                    <a:pt x="275" y="151"/>
                  </a:cubicBezTo>
                  <a:cubicBezTo>
                    <a:pt x="276" y="152"/>
                    <a:pt x="277" y="153"/>
                    <a:pt x="275" y="153"/>
                  </a:cubicBezTo>
                  <a:cubicBezTo>
                    <a:pt x="274" y="154"/>
                    <a:pt x="273" y="154"/>
                    <a:pt x="271" y="155"/>
                  </a:cubicBezTo>
                  <a:cubicBezTo>
                    <a:pt x="270" y="156"/>
                    <a:pt x="269" y="157"/>
                    <a:pt x="269" y="157"/>
                  </a:cubicBezTo>
                  <a:cubicBezTo>
                    <a:pt x="268" y="158"/>
                    <a:pt x="268" y="158"/>
                    <a:pt x="268" y="158"/>
                  </a:cubicBezTo>
                  <a:cubicBezTo>
                    <a:pt x="267" y="158"/>
                    <a:pt x="266" y="158"/>
                    <a:pt x="265" y="158"/>
                  </a:cubicBezTo>
                  <a:cubicBezTo>
                    <a:pt x="265" y="158"/>
                    <a:pt x="264" y="158"/>
                    <a:pt x="263" y="158"/>
                  </a:cubicBezTo>
                  <a:cubicBezTo>
                    <a:pt x="263" y="158"/>
                    <a:pt x="262" y="158"/>
                    <a:pt x="262" y="157"/>
                  </a:cubicBezTo>
                  <a:cubicBezTo>
                    <a:pt x="261" y="157"/>
                    <a:pt x="261" y="156"/>
                    <a:pt x="260" y="156"/>
                  </a:cubicBezTo>
                  <a:cubicBezTo>
                    <a:pt x="259" y="156"/>
                    <a:pt x="258" y="155"/>
                    <a:pt x="258" y="155"/>
                  </a:cubicBezTo>
                  <a:cubicBezTo>
                    <a:pt x="257" y="155"/>
                    <a:pt x="255" y="154"/>
                    <a:pt x="254" y="153"/>
                  </a:cubicBezTo>
                  <a:cubicBezTo>
                    <a:pt x="254" y="153"/>
                    <a:pt x="253" y="152"/>
                    <a:pt x="253" y="152"/>
                  </a:cubicBezTo>
                  <a:cubicBezTo>
                    <a:pt x="252" y="152"/>
                    <a:pt x="250" y="151"/>
                    <a:pt x="249" y="151"/>
                  </a:cubicBezTo>
                  <a:cubicBezTo>
                    <a:pt x="249" y="151"/>
                    <a:pt x="247" y="150"/>
                    <a:pt x="247" y="150"/>
                  </a:cubicBezTo>
                  <a:cubicBezTo>
                    <a:pt x="247" y="150"/>
                    <a:pt x="246" y="149"/>
                    <a:pt x="245" y="150"/>
                  </a:cubicBezTo>
                  <a:cubicBezTo>
                    <a:pt x="244" y="151"/>
                    <a:pt x="243" y="154"/>
                    <a:pt x="243" y="154"/>
                  </a:cubicBezTo>
                  <a:cubicBezTo>
                    <a:pt x="243" y="155"/>
                    <a:pt x="244" y="156"/>
                    <a:pt x="244" y="158"/>
                  </a:cubicBezTo>
                  <a:cubicBezTo>
                    <a:pt x="245" y="159"/>
                    <a:pt x="246" y="161"/>
                    <a:pt x="247" y="161"/>
                  </a:cubicBezTo>
                  <a:cubicBezTo>
                    <a:pt x="247" y="162"/>
                    <a:pt x="247" y="163"/>
                    <a:pt x="249" y="163"/>
                  </a:cubicBezTo>
                  <a:cubicBezTo>
                    <a:pt x="250" y="164"/>
                    <a:pt x="251" y="165"/>
                    <a:pt x="251" y="165"/>
                  </a:cubicBezTo>
                  <a:cubicBezTo>
                    <a:pt x="251" y="166"/>
                    <a:pt x="252" y="167"/>
                    <a:pt x="251" y="167"/>
                  </a:cubicBezTo>
                  <a:cubicBezTo>
                    <a:pt x="251" y="168"/>
                    <a:pt x="250" y="169"/>
                    <a:pt x="251" y="169"/>
                  </a:cubicBezTo>
                  <a:cubicBezTo>
                    <a:pt x="252" y="170"/>
                    <a:pt x="252" y="170"/>
                    <a:pt x="253" y="170"/>
                  </a:cubicBezTo>
                  <a:cubicBezTo>
                    <a:pt x="254" y="170"/>
                    <a:pt x="255" y="169"/>
                    <a:pt x="256" y="169"/>
                  </a:cubicBezTo>
                  <a:cubicBezTo>
                    <a:pt x="257" y="169"/>
                    <a:pt x="257" y="169"/>
                    <a:pt x="258" y="169"/>
                  </a:cubicBezTo>
                  <a:cubicBezTo>
                    <a:pt x="258" y="169"/>
                    <a:pt x="259" y="170"/>
                    <a:pt x="259" y="171"/>
                  </a:cubicBezTo>
                  <a:cubicBezTo>
                    <a:pt x="260" y="171"/>
                    <a:pt x="260" y="172"/>
                    <a:pt x="260" y="173"/>
                  </a:cubicBezTo>
                  <a:cubicBezTo>
                    <a:pt x="260" y="174"/>
                    <a:pt x="260" y="175"/>
                    <a:pt x="261" y="175"/>
                  </a:cubicBezTo>
                  <a:cubicBezTo>
                    <a:pt x="262" y="175"/>
                    <a:pt x="264" y="175"/>
                    <a:pt x="264" y="176"/>
                  </a:cubicBezTo>
                  <a:cubicBezTo>
                    <a:pt x="263" y="176"/>
                    <a:pt x="262" y="177"/>
                    <a:pt x="262" y="178"/>
                  </a:cubicBezTo>
                  <a:cubicBezTo>
                    <a:pt x="261" y="178"/>
                    <a:pt x="260" y="179"/>
                    <a:pt x="261" y="180"/>
                  </a:cubicBezTo>
                  <a:cubicBezTo>
                    <a:pt x="261" y="181"/>
                    <a:pt x="261" y="181"/>
                    <a:pt x="261" y="182"/>
                  </a:cubicBezTo>
                  <a:cubicBezTo>
                    <a:pt x="261" y="183"/>
                    <a:pt x="261" y="184"/>
                    <a:pt x="260" y="184"/>
                  </a:cubicBezTo>
                  <a:cubicBezTo>
                    <a:pt x="259" y="184"/>
                    <a:pt x="259" y="184"/>
                    <a:pt x="258" y="183"/>
                  </a:cubicBezTo>
                  <a:cubicBezTo>
                    <a:pt x="257" y="183"/>
                    <a:pt x="257" y="182"/>
                    <a:pt x="255" y="182"/>
                  </a:cubicBezTo>
                  <a:cubicBezTo>
                    <a:pt x="254" y="182"/>
                    <a:pt x="253" y="182"/>
                    <a:pt x="253" y="181"/>
                  </a:cubicBezTo>
                  <a:cubicBezTo>
                    <a:pt x="252" y="181"/>
                    <a:pt x="251" y="180"/>
                    <a:pt x="250" y="180"/>
                  </a:cubicBezTo>
                  <a:cubicBezTo>
                    <a:pt x="249" y="181"/>
                    <a:pt x="248" y="181"/>
                    <a:pt x="248" y="182"/>
                  </a:cubicBezTo>
                  <a:cubicBezTo>
                    <a:pt x="248" y="183"/>
                    <a:pt x="248" y="184"/>
                    <a:pt x="248" y="186"/>
                  </a:cubicBezTo>
                  <a:cubicBezTo>
                    <a:pt x="248" y="187"/>
                    <a:pt x="248" y="189"/>
                    <a:pt x="248" y="190"/>
                  </a:cubicBezTo>
                  <a:cubicBezTo>
                    <a:pt x="249" y="191"/>
                    <a:pt x="249" y="191"/>
                    <a:pt x="249" y="191"/>
                  </a:cubicBezTo>
                  <a:cubicBezTo>
                    <a:pt x="250" y="192"/>
                    <a:pt x="250" y="192"/>
                    <a:pt x="250" y="193"/>
                  </a:cubicBezTo>
                  <a:cubicBezTo>
                    <a:pt x="249" y="194"/>
                    <a:pt x="249" y="195"/>
                    <a:pt x="248" y="196"/>
                  </a:cubicBezTo>
                  <a:cubicBezTo>
                    <a:pt x="248" y="196"/>
                    <a:pt x="247" y="196"/>
                    <a:pt x="246" y="196"/>
                  </a:cubicBezTo>
                  <a:cubicBezTo>
                    <a:pt x="245" y="196"/>
                    <a:pt x="243" y="196"/>
                    <a:pt x="242" y="196"/>
                  </a:cubicBezTo>
                  <a:cubicBezTo>
                    <a:pt x="241" y="196"/>
                    <a:pt x="238" y="195"/>
                    <a:pt x="237" y="195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6" y="197"/>
                    <a:pt x="235" y="198"/>
                    <a:pt x="235" y="198"/>
                  </a:cubicBezTo>
                  <a:cubicBezTo>
                    <a:pt x="235" y="198"/>
                    <a:pt x="234" y="197"/>
                    <a:pt x="234" y="196"/>
                  </a:cubicBezTo>
                  <a:cubicBezTo>
                    <a:pt x="234" y="196"/>
                    <a:pt x="234" y="195"/>
                    <a:pt x="233" y="194"/>
                  </a:cubicBezTo>
                  <a:cubicBezTo>
                    <a:pt x="233" y="194"/>
                    <a:pt x="232" y="193"/>
                    <a:pt x="231" y="192"/>
                  </a:cubicBezTo>
                  <a:cubicBezTo>
                    <a:pt x="231" y="192"/>
                    <a:pt x="230" y="192"/>
                    <a:pt x="230" y="192"/>
                  </a:cubicBezTo>
                  <a:cubicBezTo>
                    <a:pt x="229" y="192"/>
                    <a:pt x="229" y="193"/>
                    <a:pt x="228" y="194"/>
                  </a:cubicBezTo>
                  <a:cubicBezTo>
                    <a:pt x="227" y="194"/>
                    <a:pt x="227" y="195"/>
                    <a:pt x="226" y="195"/>
                  </a:cubicBezTo>
                  <a:cubicBezTo>
                    <a:pt x="225" y="194"/>
                    <a:pt x="225" y="194"/>
                    <a:pt x="225" y="193"/>
                  </a:cubicBezTo>
                  <a:cubicBezTo>
                    <a:pt x="225" y="192"/>
                    <a:pt x="225" y="191"/>
                    <a:pt x="225" y="190"/>
                  </a:cubicBezTo>
                  <a:cubicBezTo>
                    <a:pt x="225" y="189"/>
                    <a:pt x="225" y="187"/>
                    <a:pt x="224" y="187"/>
                  </a:cubicBezTo>
                  <a:cubicBezTo>
                    <a:pt x="224" y="186"/>
                    <a:pt x="223" y="186"/>
                    <a:pt x="223" y="186"/>
                  </a:cubicBezTo>
                  <a:cubicBezTo>
                    <a:pt x="222" y="185"/>
                    <a:pt x="222" y="184"/>
                    <a:pt x="221" y="184"/>
                  </a:cubicBezTo>
                  <a:cubicBezTo>
                    <a:pt x="220" y="184"/>
                    <a:pt x="221" y="184"/>
                    <a:pt x="220" y="185"/>
                  </a:cubicBezTo>
                  <a:cubicBezTo>
                    <a:pt x="219" y="185"/>
                    <a:pt x="218" y="186"/>
                    <a:pt x="218" y="187"/>
                  </a:cubicBezTo>
                  <a:cubicBezTo>
                    <a:pt x="218" y="187"/>
                    <a:pt x="218" y="189"/>
                    <a:pt x="217" y="189"/>
                  </a:cubicBezTo>
                  <a:cubicBezTo>
                    <a:pt x="217" y="190"/>
                    <a:pt x="216" y="190"/>
                    <a:pt x="215" y="189"/>
                  </a:cubicBezTo>
                  <a:cubicBezTo>
                    <a:pt x="214" y="189"/>
                    <a:pt x="212" y="188"/>
                    <a:pt x="212" y="187"/>
                  </a:cubicBezTo>
                  <a:cubicBezTo>
                    <a:pt x="211" y="187"/>
                    <a:pt x="209" y="186"/>
                    <a:pt x="209" y="186"/>
                  </a:cubicBezTo>
                  <a:cubicBezTo>
                    <a:pt x="208" y="186"/>
                    <a:pt x="207" y="185"/>
                    <a:pt x="207" y="184"/>
                  </a:cubicBezTo>
                  <a:cubicBezTo>
                    <a:pt x="207" y="184"/>
                    <a:pt x="206" y="182"/>
                    <a:pt x="205" y="181"/>
                  </a:cubicBezTo>
                  <a:cubicBezTo>
                    <a:pt x="204" y="180"/>
                    <a:pt x="202" y="179"/>
                    <a:pt x="201" y="179"/>
                  </a:cubicBezTo>
                  <a:cubicBezTo>
                    <a:pt x="200" y="178"/>
                    <a:pt x="199" y="177"/>
                    <a:pt x="199" y="175"/>
                  </a:cubicBezTo>
                  <a:cubicBezTo>
                    <a:pt x="198" y="174"/>
                    <a:pt x="198" y="172"/>
                    <a:pt x="198" y="171"/>
                  </a:cubicBezTo>
                  <a:cubicBezTo>
                    <a:pt x="198" y="170"/>
                    <a:pt x="198" y="169"/>
                    <a:pt x="197" y="167"/>
                  </a:cubicBezTo>
                  <a:cubicBezTo>
                    <a:pt x="196" y="166"/>
                    <a:pt x="196" y="165"/>
                    <a:pt x="196" y="165"/>
                  </a:cubicBezTo>
                  <a:cubicBezTo>
                    <a:pt x="196" y="164"/>
                    <a:pt x="195" y="162"/>
                    <a:pt x="195" y="162"/>
                  </a:cubicBezTo>
                  <a:cubicBezTo>
                    <a:pt x="194" y="161"/>
                    <a:pt x="193" y="160"/>
                    <a:pt x="193" y="159"/>
                  </a:cubicBezTo>
                  <a:cubicBezTo>
                    <a:pt x="192" y="159"/>
                    <a:pt x="191" y="157"/>
                    <a:pt x="191" y="156"/>
                  </a:cubicBezTo>
                  <a:cubicBezTo>
                    <a:pt x="191" y="154"/>
                    <a:pt x="192" y="152"/>
                    <a:pt x="191" y="151"/>
                  </a:cubicBezTo>
                  <a:cubicBezTo>
                    <a:pt x="190" y="151"/>
                    <a:pt x="189" y="151"/>
                    <a:pt x="188" y="151"/>
                  </a:cubicBezTo>
                  <a:cubicBezTo>
                    <a:pt x="187" y="151"/>
                    <a:pt x="185" y="150"/>
                    <a:pt x="184" y="149"/>
                  </a:cubicBezTo>
                  <a:cubicBezTo>
                    <a:pt x="182" y="149"/>
                    <a:pt x="181" y="147"/>
                    <a:pt x="179" y="147"/>
                  </a:cubicBezTo>
                  <a:cubicBezTo>
                    <a:pt x="178" y="147"/>
                    <a:pt x="177" y="148"/>
                    <a:pt x="177" y="149"/>
                  </a:cubicBezTo>
                  <a:cubicBezTo>
                    <a:pt x="176" y="149"/>
                    <a:pt x="176" y="150"/>
                    <a:pt x="176" y="151"/>
                  </a:cubicBezTo>
                  <a:cubicBezTo>
                    <a:pt x="176" y="151"/>
                    <a:pt x="176" y="152"/>
                    <a:pt x="175" y="153"/>
                  </a:cubicBezTo>
                  <a:cubicBezTo>
                    <a:pt x="174" y="153"/>
                    <a:pt x="173" y="154"/>
                    <a:pt x="172" y="155"/>
                  </a:cubicBezTo>
                  <a:cubicBezTo>
                    <a:pt x="171" y="155"/>
                    <a:pt x="170" y="155"/>
                    <a:pt x="169" y="156"/>
                  </a:cubicBezTo>
                  <a:cubicBezTo>
                    <a:pt x="169" y="156"/>
                    <a:pt x="169" y="158"/>
                    <a:pt x="169" y="159"/>
                  </a:cubicBezTo>
                  <a:cubicBezTo>
                    <a:pt x="169" y="160"/>
                    <a:pt x="169" y="162"/>
                    <a:pt x="169" y="162"/>
                  </a:cubicBezTo>
                  <a:cubicBezTo>
                    <a:pt x="170" y="163"/>
                    <a:pt x="170" y="164"/>
                    <a:pt x="170" y="164"/>
                  </a:cubicBezTo>
                  <a:cubicBezTo>
                    <a:pt x="171" y="165"/>
                    <a:pt x="170" y="166"/>
                    <a:pt x="172" y="166"/>
                  </a:cubicBezTo>
                  <a:cubicBezTo>
                    <a:pt x="174" y="167"/>
                    <a:pt x="175" y="167"/>
                    <a:pt x="175" y="168"/>
                  </a:cubicBezTo>
                  <a:cubicBezTo>
                    <a:pt x="174" y="169"/>
                    <a:pt x="173" y="170"/>
                    <a:pt x="172" y="171"/>
                  </a:cubicBezTo>
                  <a:cubicBezTo>
                    <a:pt x="172" y="172"/>
                    <a:pt x="171" y="173"/>
                    <a:pt x="171" y="173"/>
                  </a:cubicBezTo>
                  <a:cubicBezTo>
                    <a:pt x="170" y="174"/>
                    <a:pt x="169" y="174"/>
                    <a:pt x="169" y="175"/>
                  </a:cubicBezTo>
                  <a:cubicBezTo>
                    <a:pt x="169" y="176"/>
                    <a:pt x="170" y="179"/>
                    <a:pt x="169" y="179"/>
                  </a:cubicBezTo>
                  <a:cubicBezTo>
                    <a:pt x="168" y="180"/>
                    <a:pt x="168" y="179"/>
                    <a:pt x="168" y="179"/>
                  </a:cubicBezTo>
                  <a:cubicBezTo>
                    <a:pt x="167" y="179"/>
                    <a:pt x="166" y="180"/>
                    <a:pt x="166" y="180"/>
                  </a:cubicBezTo>
                  <a:cubicBezTo>
                    <a:pt x="166" y="181"/>
                    <a:pt x="166" y="182"/>
                    <a:pt x="166" y="182"/>
                  </a:cubicBezTo>
                  <a:cubicBezTo>
                    <a:pt x="166" y="183"/>
                    <a:pt x="167" y="185"/>
                    <a:pt x="167" y="186"/>
                  </a:cubicBezTo>
                  <a:cubicBezTo>
                    <a:pt x="168" y="187"/>
                    <a:pt x="171" y="190"/>
                    <a:pt x="171" y="190"/>
                  </a:cubicBezTo>
                  <a:cubicBezTo>
                    <a:pt x="172" y="191"/>
                    <a:pt x="173" y="193"/>
                    <a:pt x="173" y="193"/>
                  </a:cubicBezTo>
                  <a:cubicBezTo>
                    <a:pt x="173" y="193"/>
                    <a:pt x="175" y="204"/>
                    <a:pt x="169" y="211"/>
                  </a:cubicBezTo>
                  <a:cubicBezTo>
                    <a:pt x="164" y="218"/>
                    <a:pt x="148" y="218"/>
                    <a:pt x="140" y="217"/>
                  </a:cubicBezTo>
                  <a:cubicBezTo>
                    <a:pt x="133" y="216"/>
                    <a:pt x="121" y="215"/>
                    <a:pt x="113" y="209"/>
                  </a:cubicBezTo>
                  <a:cubicBezTo>
                    <a:pt x="105" y="203"/>
                    <a:pt x="91" y="192"/>
                    <a:pt x="78" y="187"/>
                  </a:cubicBezTo>
                  <a:cubicBezTo>
                    <a:pt x="65" y="183"/>
                    <a:pt x="47" y="170"/>
                    <a:pt x="37" y="165"/>
                  </a:cubicBezTo>
                  <a:cubicBezTo>
                    <a:pt x="26" y="159"/>
                    <a:pt x="11" y="146"/>
                    <a:pt x="7" y="139"/>
                  </a:cubicBezTo>
                  <a:cubicBezTo>
                    <a:pt x="2" y="132"/>
                    <a:pt x="2" y="127"/>
                    <a:pt x="2" y="118"/>
                  </a:cubicBezTo>
                  <a:cubicBezTo>
                    <a:pt x="2" y="110"/>
                    <a:pt x="0" y="92"/>
                    <a:pt x="2" y="86"/>
                  </a:cubicBezTo>
                  <a:cubicBezTo>
                    <a:pt x="5" y="80"/>
                    <a:pt x="5" y="76"/>
                    <a:pt x="7" y="72"/>
                  </a:cubicBezTo>
                  <a:cubicBezTo>
                    <a:pt x="9" y="69"/>
                    <a:pt x="18" y="70"/>
                    <a:pt x="18" y="7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6" name="任意多边形 1137">
              <a:extLst>
                <a:ext uri="{FF2B5EF4-FFF2-40B4-BE49-F238E27FC236}">
                  <a16:creationId xmlns:a16="http://schemas.microsoft.com/office/drawing/2014/main" id="{B22E6F2E-1C30-C405-220F-A17D3F9FF4F8}"/>
                </a:ext>
              </a:extLst>
            </p:cNvPr>
            <p:cNvSpPr/>
            <p:nvPr/>
          </p:nvSpPr>
          <p:spPr bwMode="auto">
            <a:xfrm>
              <a:off x="652941" y="1320043"/>
              <a:ext cx="2572462" cy="1997286"/>
            </a:xfrm>
            <a:custGeom>
              <a:avLst/>
              <a:gdLst>
                <a:gd name="T0" fmla="*/ 460 w 469"/>
                <a:gd name="T1" fmla="*/ 208 h 364"/>
                <a:gd name="T2" fmla="*/ 456 w 469"/>
                <a:gd name="T3" fmla="*/ 211 h 364"/>
                <a:gd name="T4" fmla="*/ 458 w 469"/>
                <a:gd name="T5" fmla="*/ 214 h 364"/>
                <a:gd name="T6" fmla="*/ 457 w 469"/>
                <a:gd name="T7" fmla="*/ 222 h 364"/>
                <a:gd name="T8" fmla="*/ 449 w 469"/>
                <a:gd name="T9" fmla="*/ 227 h 364"/>
                <a:gd name="T10" fmla="*/ 438 w 469"/>
                <a:gd name="T11" fmla="*/ 229 h 364"/>
                <a:gd name="T12" fmla="*/ 430 w 469"/>
                <a:gd name="T13" fmla="*/ 230 h 364"/>
                <a:gd name="T14" fmla="*/ 413 w 469"/>
                <a:gd name="T15" fmla="*/ 242 h 364"/>
                <a:gd name="T16" fmla="*/ 405 w 469"/>
                <a:gd name="T17" fmla="*/ 252 h 364"/>
                <a:gd name="T18" fmla="*/ 390 w 469"/>
                <a:gd name="T19" fmla="*/ 251 h 364"/>
                <a:gd name="T20" fmla="*/ 387 w 469"/>
                <a:gd name="T21" fmla="*/ 253 h 364"/>
                <a:gd name="T22" fmla="*/ 380 w 469"/>
                <a:gd name="T23" fmla="*/ 273 h 364"/>
                <a:gd name="T24" fmla="*/ 372 w 469"/>
                <a:gd name="T25" fmla="*/ 290 h 364"/>
                <a:gd name="T26" fmla="*/ 366 w 469"/>
                <a:gd name="T27" fmla="*/ 291 h 364"/>
                <a:gd name="T28" fmla="*/ 358 w 469"/>
                <a:gd name="T29" fmla="*/ 293 h 364"/>
                <a:gd name="T30" fmla="*/ 342 w 469"/>
                <a:gd name="T31" fmla="*/ 295 h 364"/>
                <a:gd name="T32" fmla="*/ 334 w 469"/>
                <a:gd name="T33" fmla="*/ 295 h 364"/>
                <a:gd name="T34" fmla="*/ 326 w 469"/>
                <a:gd name="T35" fmla="*/ 298 h 364"/>
                <a:gd name="T36" fmla="*/ 325 w 469"/>
                <a:gd name="T37" fmla="*/ 302 h 364"/>
                <a:gd name="T38" fmla="*/ 331 w 469"/>
                <a:gd name="T39" fmla="*/ 304 h 364"/>
                <a:gd name="T40" fmla="*/ 332 w 469"/>
                <a:gd name="T41" fmla="*/ 321 h 364"/>
                <a:gd name="T42" fmla="*/ 337 w 469"/>
                <a:gd name="T43" fmla="*/ 326 h 364"/>
                <a:gd name="T44" fmla="*/ 341 w 469"/>
                <a:gd name="T45" fmla="*/ 335 h 364"/>
                <a:gd name="T46" fmla="*/ 340 w 469"/>
                <a:gd name="T47" fmla="*/ 340 h 364"/>
                <a:gd name="T48" fmla="*/ 335 w 469"/>
                <a:gd name="T49" fmla="*/ 342 h 364"/>
                <a:gd name="T50" fmla="*/ 328 w 469"/>
                <a:gd name="T51" fmla="*/ 348 h 364"/>
                <a:gd name="T52" fmla="*/ 333 w 469"/>
                <a:gd name="T53" fmla="*/ 354 h 364"/>
                <a:gd name="T54" fmla="*/ 331 w 469"/>
                <a:gd name="T55" fmla="*/ 364 h 364"/>
                <a:gd name="T56" fmla="*/ 323 w 469"/>
                <a:gd name="T57" fmla="*/ 360 h 364"/>
                <a:gd name="T58" fmla="*/ 314 w 469"/>
                <a:gd name="T59" fmla="*/ 356 h 364"/>
                <a:gd name="T60" fmla="*/ 310 w 469"/>
                <a:gd name="T61" fmla="*/ 359 h 364"/>
                <a:gd name="T62" fmla="*/ 304 w 469"/>
                <a:gd name="T63" fmla="*/ 359 h 364"/>
                <a:gd name="T64" fmla="*/ 252 w 469"/>
                <a:gd name="T65" fmla="*/ 353 h 364"/>
                <a:gd name="T66" fmla="*/ 180 w 469"/>
                <a:gd name="T67" fmla="*/ 354 h 364"/>
                <a:gd name="T68" fmla="*/ 116 w 469"/>
                <a:gd name="T69" fmla="*/ 345 h 364"/>
                <a:gd name="T70" fmla="*/ 65 w 469"/>
                <a:gd name="T71" fmla="*/ 343 h 364"/>
                <a:gd name="T72" fmla="*/ 54 w 469"/>
                <a:gd name="T73" fmla="*/ 313 h 364"/>
                <a:gd name="T74" fmla="*/ 29 w 469"/>
                <a:gd name="T75" fmla="*/ 292 h 364"/>
                <a:gd name="T76" fmla="*/ 25 w 469"/>
                <a:gd name="T77" fmla="*/ 267 h 364"/>
                <a:gd name="T78" fmla="*/ 5 w 469"/>
                <a:gd name="T79" fmla="*/ 241 h 364"/>
                <a:gd name="T80" fmla="*/ 19 w 469"/>
                <a:gd name="T81" fmla="*/ 217 h 364"/>
                <a:gd name="T82" fmla="*/ 3 w 469"/>
                <a:gd name="T83" fmla="*/ 195 h 364"/>
                <a:gd name="T84" fmla="*/ 22 w 469"/>
                <a:gd name="T85" fmla="*/ 162 h 364"/>
                <a:gd name="T86" fmla="*/ 61 w 469"/>
                <a:gd name="T87" fmla="*/ 159 h 364"/>
                <a:gd name="T88" fmla="*/ 88 w 469"/>
                <a:gd name="T89" fmla="*/ 158 h 364"/>
                <a:gd name="T90" fmla="*/ 157 w 469"/>
                <a:gd name="T91" fmla="*/ 143 h 364"/>
                <a:gd name="T92" fmla="*/ 172 w 469"/>
                <a:gd name="T93" fmla="*/ 112 h 364"/>
                <a:gd name="T94" fmla="*/ 174 w 469"/>
                <a:gd name="T95" fmla="*/ 76 h 364"/>
                <a:gd name="T96" fmla="*/ 217 w 469"/>
                <a:gd name="T97" fmla="*/ 74 h 364"/>
                <a:gd name="T98" fmla="*/ 249 w 469"/>
                <a:gd name="T99" fmla="*/ 35 h 364"/>
                <a:gd name="T100" fmla="*/ 287 w 469"/>
                <a:gd name="T101" fmla="*/ 45 h 364"/>
                <a:gd name="T102" fmla="*/ 304 w 469"/>
                <a:gd name="T103" fmla="*/ 14 h 364"/>
                <a:gd name="T104" fmla="*/ 327 w 469"/>
                <a:gd name="T105" fmla="*/ 1 h 364"/>
                <a:gd name="T106" fmla="*/ 349 w 469"/>
                <a:gd name="T107" fmla="*/ 26 h 364"/>
                <a:gd name="T108" fmla="*/ 380 w 469"/>
                <a:gd name="T109" fmla="*/ 54 h 364"/>
                <a:gd name="T110" fmla="*/ 383 w 469"/>
                <a:gd name="T111" fmla="*/ 105 h 364"/>
                <a:gd name="T112" fmla="*/ 399 w 469"/>
                <a:gd name="T113" fmla="*/ 126 h 364"/>
                <a:gd name="T114" fmla="*/ 441 w 469"/>
                <a:gd name="T115" fmla="*/ 147 h 364"/>
                <a:gd name="T116" fmla="*/ 465 w 469"/>
                <a:gd name="T117" fmla="*/ 189 h 364"/>
                <a:gd name="T118" fmla="*/ 468 w 469"/>
                <a:gd name="T119" fmla="*/ 20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9" h="364">
                  <a:moveTo>
                    <a:pt x="466" y="204"/>
                  </a:moveTo>
                  <a:cubicBezTo>
                    <a:pt x="464" y="204"/>
                    <a:pt x="462" y="206"/>
                    <a:pt x="460" y="208"/>
                  </a:cubicBezTo>
                  <a:cubicBezTo>
                    <a:pt x="459" y="208"/>
                    <a:pt x="459" y="209"/>
                    <a:pt x="458" y="209"/>
                  </a:cubicBezTo>
                  <a:cubicBezTo>
                    <a:pt x="458" y="209"/>
                    <a:pt x="457" y="210"/>
                    <a:pt x="456" y="211"/>
                  </a:cubicBezTo>
                  <a:cubicBezTo>
                    <a:pt x="456" y="211"/>
                    <a:pt x="458" y="212"/>
                    <a:pt x="458" y="213"/>
                  </a:cubicBezTo>
                  <a:cubicBezTo>
                    <a:pt x="458" y="213"/>
                    <a:pt x="458" y="214"/>
                    <a:pt x="458" y="214"/>
                  </a:cubicBezTo>
                  <a:cubicBezTo>
                    <a:pt x="458" y="215"/>
                    <a:pt x="459" y="216"/>
                    <a:pt x="458" y="217"/>
                  </a:cubicBezTo>
                  <a:cubicBezTo>
                    <a:pt x="456" y="218"/>
                    <a:pt x="458" y="221"/>
                    <a:pt x="457" y="222"/>
                  </a:cubicBezTo>
                  <a:cubicBezTo>
                    <a:pt x="457" y="223"/>
                    <a:pt x="456" y="223"/>
                    <a:pt x="455" y="225"/>
                  </a:cubicBezTo>
                  <a:cubicBezTo>
                    <a:pt x="455" y="226"/>
                    <a:pt x="451" y="227"/>
                    <a:pt x="449" y="227"/>
                  </a:cubicBezTo>
                  <a:cubicBezTo>
                    <a:pt x="447" y="227"/>
                    <a:pt x="442" y="227"/>
                    <a:pt x="441" y="230"/>
                  </a:cubicBezTo>
                  <a:cubicBezTo>
                    <a:pt x="439" y="233"/>
                    <a:pt x="438" y="230"/>
                    <a:pt x="438" y="229"/>
                  </a:cubicBezTo>
                  <a:cubicBezTo>
                    <a:pt x="438" y="227"/>
                    <a:pt x="436" y="227"/>
                    <a:pt x="435" y="227"/>
                  </a:cubicBezTo>
                  <a:cubicBezTo>
                    <a:pt x="434" y="227"/>
                    <a:pt x="431" y="229"/>
                    <a:pt x="430" y="230"/>
                  </a:cubicBezTo>
                  <a:cubicBezTo>
                    <a:pt x="429" y="232"/>
                    <a:pt x="430" y="232"/>
                    <a:pt x="426" y="233"/>
                  </a:cubicBezTo>
                  <a:cubicBezTo>
                    <a:pt x="423" y="234"/>
                    <a:pt x="416" y="238"/>
                    <a:pt x="413" y="242"/>
                  </a:cubicBezTo>
                  <a:cubicBezTo>
                    <a:pt x="412" y="243"/>
                    <a:pt x="412" y="244"/>
                    <a:pt x="411" y="245"/>
                  </a:cubicBezTo>
                  <a:cubicBezTo>
                    <a:pt x="405" y="252"/>
                    <a:pt x="405" y="252"/>
                    <a:pt x="405" y="252"/>
                  </a:cubicBezTo>
                  <a:cubicBezTo>
                    <a:pt x="404" y="253"/>
                    <a:pt x="401" y="252"/>
                    <a:pt x="399" y="252"/>
                  </a:cubicBezTo>
                  <a:cubicBezTo>
                    <a:pt x="397" y="252"/>
                    <a:pt x="394" y="252"/>
                    <a:pt x="390" y="251"/>
                  </a:cubicBezTo>
                  <a:cubicBezTo>
                    <a:pt x="390" y="251"/>
                    <a:pt x="389" y="251"/>
                    <a:pt x="389" y="251"/>
                  </a:cubicBezTo>
                  <a:cubicBezTo>
                    <a:pt x="386" y="251"/>
                    <a:pt x="387" y="251"/>
                    <a:pt x="387" y="253"/>
                  </a:cubicBezTo>
                  <a:cubicBezTo>
                    <a:pt x="387" y="253"/>
                    <a:pt x="387" y="255"/>
                    <a:pt x="387" y="255"/>
                  </a:cubicBezTo>
                  <a:cubicBezTo>
                    <a:pt x="387" y="258"/>
                    <a:pt x="382" y="267"/>
                    <a:pt x="380" y="273"/>
                  </a:cubicBezTo>
                  <a:cubicBezTo>
                    <a:pt x="379" y="280"/>
                    <a:pt x="375" y="283"/>
                    <a:pt x="372" y="284"/>
                  </a:cubicBezTo>
                  <a:cubicBezTo>
                    <a:pt x="371" y="285"/>
                    <a:pt x="371" y="288"/>
                    <a:pt x="372" y="290"/>
                  </a:cubicBezTo>
                  <a:cubicBezTo>
                    <a:pt x="372" y="290"/>
                    <a:pt x="372" y="291"/>
                    <a:pt x="372" y="291"/>
                  </a:cubicBezTo>
                  <a:cubicBezTo>
                    <a:pt x="372" y="291"/>
                    <a:pt x="368" y="291"/>
                    <a:pt x="366" y="291"/>
                  </a:cubicBezTo>
                  <a:cubicBezTo>
                    <a:pt x="365" y="291"/>
                    <a:pt x="362" y="292"/>
                    <a:pt x="361" y="292"/>
                  </a:cubicBezTo>
                  <a:cubicBezTo>
                    <a:pt x="360" y="293"/>
                    <a:pt x="360" y="293"/>
                    <a:pt x="358" y="293"/>
                  </a:cubicBezTo>
                  <a:cubicBezTo>
                    <a:pt x="357" y="293"/>
                    <a:pt x="354" y="293"/>
                    <a:pt x="351" y="294"/>
                  </a:cubicBezTo>
                  <a:cubicBezTo>
                    <a:pt x="347" y="294"/>
                    <a:pt x="344" y="295"/>
                    <a:pt x="342" y="295"/>
                  </a:cubicBezTo>
                  <a:cubicBezTo>
                    <a:pt x="341" y="295"/>
                    <a:pt x="337" y="295"/>
                    <a:pt x="336" y="295"/>
                  </a:cubicBezTo>
                  <a:cubicBezTo>
                    <a:pt x="336" y="294"/>
                    <a:pt x="335" y="294"/>
                    <a:pt x="334" y="295"/>
                  </a:cubicBezTo>
                  <a:cubicBezTo>
                    <a:pt x="333" y="296"/>
                    <a:pt x="332" y="297"/>
                    <a:pt x="330" y="298"/>
                  </a:cubicBezTo>
                  <a:cubicBezTo>
                    <a:pt x="328" y="298"/>
                    <a:pt x="327" y="298"/>
                    <a:pt x="326" y="298"/>
                  </a:cubicBezTo>
                  <a:cubicBezTo>
                    <a:pt x="325" y="298"/>
                    <a:pt x="324" y="298"/>
                    <a:pt x="324" y="299"/>
                  </a:cubicBezTo>
                  <a:cubicBezTo>
                    <a:pt x="325" y="301"/>
                    <a:pt x="325" y="301"/>
                    <a:pt x="325" y="302"/>
                  </a:cubicBezTo>
                  <a:cubicBezTo>
                    <a:pt x="325" y="303"/>
                    <a:pt x="325" y="305"/>
                    <a:pt x="327" y="304"/>
                  </a:cubicBezTo>
                  <a:cubicBezTo>
                    <a:pt x="328" y="303"/>
                    <a:pt x="331" y="302"/>
                    <a:pt x="331" y="304"/>
                  </a:cubicBezTo>
                  <a:cubicBezTo>
                    <a:pt x="330" y="306"/>
                    <a:pt x="328" y="314"/>
                    <a:pt x="329" y="317"/>
                  </a:cubicBezTo>
                  <a:cubicBezTo>
                    <a:pt x="329" y="319"/>
                    <a:pt x="330" y="320"/>
                    <a:pt x="332" y="321"/>
                  </a:cubicBezTo>
                  <a:cubicBezTo>
                    <a:pt x="333" y="322"/>
                    <a:pt x="334" y="323"/>
                    <a:pt x="335" y="324"/>
                  </a:cubicBezTo>
                  <a:cubicBezTo>
                    <a:pt x="336" y="326"/>
                    <a:pt x="336" y="326"/>
                    <a:pt x="337" y="326"/>
                  </a:cubicBezTo>
                  <a:cubicBezTo>
                    <a:pt x="338" y="326"/>
                    <a:pt x="339" y="327"/>
                    <a:pt x="339" y="329"/>
                  </a:cubicBezTo>
                  <a:cubicBezTo>
                    <a:pt x="339" y="330"/>
                    <a:pt x="340" y="333"/>
                    <a:pt x="341" y="335"/>
                  </a:cubicBezTo>
                  <a:cubicBezTo>
                    <a:pt x="342" y="337"/>
                    <a:pt x="343" y="337"/>
                    <a:pt x="342" y="338"/>
                  </a:cubicBezTo>
                  <a:cubicBezTo>
                    <a:pt x="342" y="339"/>
                    <a:pt x="341" y="340"/>
                    <a:pt x="340" y="340"/>
                  </a:cubicBezTo>
                  <a:cubicBezTo>
                    <a:pt x="339" y="340"/>
                    <a:pt x="338" y="340"/>
                    <a:pt x="337" y="341"/>
                  </a:cubicBezTo>
                  <a:cubicBezTo>
                    <a:pt x="336" y="341"/>
                    <a:pt x="336" y="342"/>
                    <a:pt x="335" y="342"/>
                  </a:cubicBezTo>
                  <a:cubicBezTo>
                    <a:pt x="334" y="342"/>
                    <a:pt x="332" y="342"/>
                    <a:pt x="330" y="343"/>
                  </a:cubicBezTo>
                  <a:cubicBezTo>
                    <a:pt x="329" y="344"/>
                    <a:pt x="327" y="347"/>
                    <a:pt x="328" y="348"/>
                  </a:cubicBezTo>
                  <a:cubicBezTo>
                    <a:pt x="329" y="349"/>
                    <a:pt x="330" y="350"/>
                    <a:pt x="331" y="350"/>
                  </a:cubicBezTo>
                  <a:cubicBezTo>
                    <a:pt x="332" y="351"/>
                    <a:pt x="333" y="352"/>
                    <a:pt x="333" y="354"/>
                  </a:cubicBezTo>
                  <a:cubicBezTo>
                    <a:pt x="333" y="355"/>
                    <a:pt x="332" y="359"/>
                    <a:pt x="332" y="361"/>
                  </a:cubicBezTo>
                  <a:cubicBezTo>
                    <a:pt x="332" y="362"/>
                    <a:pt x="333" y="364"/>
                    <a:pt x="331" y="364"/>
                  </a:cubicBezTo>
                  <a:cubicBezTo>
                    <a:pt x="329" y="364"/>
                    <a:pt x="327" y="364"/>
                    <a:pt x="327" y="363"/>
                  </a:cubicBezTo>
                  <a:cubicBezTo>
                    <a:pt x="326" y="362"/>
                    <a:pt x="325" y="360"/>
                    <a:pt x="323" y="360"/>
                  </a:cubicBezTo>
                  <a:cubicBezTo>
                    <a:pt x="321" y="360"/>
                    <a:pt x="319" y="360"/>
                    <a:pt x="318" y="359"/>
                  </a:cubicBezTo>
                  <a:cubicBezTo>
                    <a:pt x="316" y="358"/>
                    <a:pt x="315" y="357"/>
                    <a:pt x="314" y="356"/>
                  </a:cubicBezTo>
                  <a:cubicBezTo>
                    <a:pt x="313" y="356"/>
                    <a:pt x="312" y="355"/>
                    <a:pt x="311" y="356"/>
                  </a:cubicBezTo>
                  <a:cubicBezTo>
                    <a:pt x="311" y="357"/>
                    <a:pt x="311" y="358"/>
                    <a:pt x="310" y="359"/>
                  </a:cubicBezTo>
                  <a:cubicBezTo>
                    <a:pt x="309" y="359"/>
                    <a:pt x="308" y="360"/>
                    <a:pt x="307" y="360"/>
                  </a:cubicBezTo>
                  <a:cubicBezTo>
                    <a:pt x="306" y="359"/>
                    <a:pt x="304" y="359"/>
                    <a:pt x="304" y="359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2" y="358"/>
                    <a:pt x="269" y="351"/>
                    <a:pt x="252" y="353"/>
                  </a:cubicBezTo>
                  <a:cubicBezTo>
                    <a:pt x="234" y="356"/>
                    <a:pt x="231" y="354"/>
                    <a:pt x="218" y="356"/>
                  </a:cubicBezTo>
                  <a:cubicBezTo>
                    <a:pt x="206" y="357"/>
                    <a:pt x="193" y="357"/>
                    <a:pt x="180" y="354"/>
                  </a:cubicBezTo>
                  <a:cubicBezTo>
                    <a:pt x="166" y="352"/>
                    <a:pt x="154" y="345"/>
                    <a:pt x="146" y="346"/>
                  </a:cubicBezTo>
                  <a:cubicBezTo>
                    <a:pt x="137" y="347"/>
                    <a:pt x="125" y="343"/>
                    <a:pt x="116" y="345"/>
                  </a:cubicBezTo>
                  <a:cubicBezTo>
                    <a:pt x="108" y="346"/>
                    <a:pt x="101" y="352"/>
                    <a:pt x="95" y="353"/>
                  </a:cubicBezTo>
                  <a:cubicBezTo>
                    <a:pt x="88" y="354"/>
                    <a:pt x="65" y="343"/>
                    <a:pt x="65" y="343"/>
                  </a:cubicBezTo>
                  <a:cubicBezTo>
                    <a:pt x="65" y="343"/>
                    <a:pt x="55" y="334"/>
                    <a:pt x="56" y="328"/>
                  </a:cubicBezTo>
                  <a:cubicBezTo>
                    <a:pt x="56" y="322"/>
                    <a:pt x="59" y="318"/>
                    <a:pt x="54" y="313"/>
                  </a:cubicBezTo>
                  <a:cubicBezTo>
                    <a:pt x="49" y="309"/>
                    <a:pt x="41" y="303"/>
                    <a:pt x="41" y="303"/>
                  </a:cubicBezTo>
                  <a:cubicBezTo>
                    <a:pt x="41" y="303"/>
                    <a:pt x="33" y="296"/>
                    <a:pt x="29" y="292"/>
                  </a:cubicBezTo>
                  <a:cubicBezTo>
                    <a:pt x="25" y="288"/>
                    <a:pt x="23" y="285"/>
                    <a:pt x="24" y="279"/>
                  </a:cubicBezTo>
                  <a:cubicBezTo>
                    <a:pt x="25" y="273"/>
                    <a:pt x="26" y="269"/>
                    <a:pt x="25" y="267"/>
                  </a:cubicBezTo>
                  <a:cubicBezTo>
                    <a:pt x="24" y="265"/>
                    <a:pt x="12" y="258"/>
                    <a:pt x="10" y="253"/>
                  </a:cubicBezTo>
                  <a:cubicBezTo>
                    <a:pt x="9" y="248"/>
                    <a:pt x="0" y="246"/>
                    <a:pt x="5" y="241"/>
                  </a:cubicBezTo>
                  <a:cubicBezTo>
                    <a:pt x="10" y="236"/>
                    <a:pt x="12" y="237"/>
                    <a:pt x="15" y="235"/>
                  </a:cubicBezTo>
                  <a:cubicBezTo>
                    <a:pt x="17" y="233"/>
                    <a:pt x="19" y="220"/>
                    <a:pt x="19" y="217"/>
                  </a:cubicBezTo>
                  <a:cubicBezTo>
                    <a:pt x="19" y="214"/>
                    <a:pt x="18" y="213"/>
                    <a:pt x="13" y="210"/>
                  </a:cubicBezTo>
                  <a:cubicBezTo>
                    <a:pt x="8" y="206"/>
                    <a:pt x="2" y="205"/>
                    <a:pt x="3" y="195"/>
                  </a:cubicBezTo>
                  <a:cubicBezTo>
                    <a:pt x="4" y="186"/>
                    <a:pt x="6" y="180"/>
                    <a:pt x="10" y="175"/>
                  </a:cubicBezTo>
                  <a:cubicBezTo>
                    <a:pt x="13" y="171"/>
                    <a:pt x="18" y="163"/>
                    <a:pt x="22" y="162"/>
                  </a:cubicBezTo>
                  <a:cubicBezTo>
                    <a:pt x="25" y="161"/>
                    <a:pt x="41" y="157"/>
                    <a:pt x="47" y="157"/>
                  </a:cubicBezTo>
                  <a:cubicBezTo>
                    <a:pt x="53" y="157"/>
                    <a:pt x="56" y="156"/>
                    <a:pt x="61" y="159"/>
                  </a:cubicBezTo>
                  <a:cubicBezTo>
                    <a:pt x="65" y="161"/>
                    <a:pt x="70" y="167"/>
                    <a:pt x="75" y="164"/>
                  </a:cubicBezTo>
                  <a:cubicBezTo>
                    <a:pt x="79" y="161"/>
                    <a:pt x="79" y="158"/>
                    <a:pt x="88" y="158"/>
                  </a:cubicBezTo>
                  <a:cubicBezTo>
                    <a:pt x="98" y="158"/>
                    <a:pt x="102" y="161"/>
                    <a:pt x="122" y="155"/>
                  </a:cubicBezTo>
                  <a:cubicBezTo>
                    <a:pt x="141" y="150"/>
                    <a:pt x="155" y="147"/>
                    <a:pt x="157" y="143"/>
                  </a:cubicBezTo>
                  <a:cubicBezTo>
                    <a:pt x="160" y="139"/>
                    <a:pt x="161" y="131"/>
                    <a:pt x="166" y="127"/>
                  </a:cubicBezTo>
                  <a:cubicBezTo>
                    <a:pt x="172" y="123"/>
                    <a:pt x="172" y="116"/>
                    <a:pt x="172" y="112"/>
                  </a:cubicBezTo>
                  <a:cubicBezTo>
                    <a:pt x="173" y="109"/>
                    <a:pt x="174" y="95"/>
                    <a:pt x="174" y="90"/>
                  </a:cubicBezTo>
                  <a:cubicBezTo>
                    <a:pt x="173" y="86"/>
                    <a:pt x="171" y="79"/>
                    <a:pt x="174" y="76"/>
                  </a:cubicBezTo>
                  <a:cubicBezTo>
                    <a:pt x="177" y="73"/>
                    <a:pt x="184" y="73"/>
                    <a:pt x="190" y="73"/>
                  </a:cubicBezTo>
                  <a:cubicBezTo>
                    <a:pt x="195" y="73"/>
                    <a:pt x="213" y="77"/>
                    <a:pt x="217" y="74"/>
                  </a:cubicBezTo>
                  <a:cubicBezTo>
                    <a:pt x="220" y="71"/>
                    <a:pt x="225" y="62"/>
                    <a:pt x="230" y="55"/>
                  </a:cubicBezTo>
                  <a:cubicBezTo>
                    <a:pt x="235" y="49"/>
                    <a:pt x="241" y="33"/>
                    <a:pt x="249" y="35"/>
                  </a:cubicBezTo>
                  <a:cubicBezTo>
                    <a:pt x="258" y="38"/>
                    <a:pt x="259" y="42"/>
                    <a:pt x="269" y="44"/>
                  </a:cubicBezTo>
                  <a:cubicBezTo>
                    <a:pt x="278" y="47"/>
                    <a:pt x="285" y="48"/>
                    <a:pt x="287" y="45"/>
                  </a:cubicBezTo>
                  <a:cubicBezTo>
                    <a:pt x="288" y="42"/>
                    <a:pt x="290" y="30"/>
                    <a:pt x="292" y="25"/>
                  </a:cubicBezTo>
                  <a:cubicBezTo>
                    <a:pt x="294" y="20"/>
                    <a:pt x="298" y="14"/>
                    <a:pt x="304" y="14"/>
                  </a:cubicBezTo>
                  <a:cubicBezTo>
                    <a:pt x="311" y="14"/>
                    <a:pt x="314" y="14"/>
                    <a:pt x="316" y="11"/>
                  </a:cubicBezTo>
                  <a:cubicBezTo>
                    <a:pt x="317" y="7"/>
                    <a:pt x="321" y="1"/>
                    <a:pt x="327" y="1"/>
                  </a:cubicBezTo>
                  <a:cubicBezTo>
                    <a:pt x="333" y="1"/>
                    <a:pt x="343" y="0"/>
                    <a:pt x="345" y="6"/>
                  </a:cubicBezTo>
                  <a:cubicBezTo>
                    <a:pt x="346" y="12"/>
                    <a:pt x="345" y="22"/>
                    <a:pt x="349" y="26"/>
                  </a:cubicBezTo>
                  <a:cubicBezTo>
                    <a:pt x="354" y="30"/>
                    <a:pt x="359" y="38"/>
                    <a:pt x="366" y="40"/>
                  </a:cubicBezTo>
                  <a:cubicBezTo>
                    <a:pt x="373" y="42"/>
                    <a:pt x="377" y="50"/>
                    <a:pt x="380" y="54"/>
                  </a:cubicBezTo>
                  <a:cubicBezTo>
                    <a:pt x="383" y="58"/>
                    <a:pt x="387" y="80"/>
                    <a:pt x="387" y="86"/>
                  </a:cubicBezTo>
                  <a:cubicBezTo>
                    <a:pt x="387" y="92"/>
                    <a:pt x="386" y="100"/>
                    <a:pt x="383" y="105"/>
                  </a:cubicBezTo>
                  <a:cubicBezTo>
                    <a:pt x="380" y="110"/>
                    <a:pt x="374" y="113"/>
                    <a:pt x="379" y="118"/>
                  </a:cubicBezTo>
                  <a:cubicBezTo>
                    <a:pt x="384" y="122"/>
                    <a:pt x="392" y="123"/>
                    <a:pt x="399" y="126"/>
                  </a:cubicBezTo>
                  <a:cubicBezTo>
                    <a:pt x="406" y="129"/>
                    <a:pt x="416" y="128"/>
                    <a:pt x="423" y="133"/>
                  </a:cubicBezTo>
                  <a:cubicBezTo>
                    <a:pt x="430" y="139"/>
                    <a:pt x="434" y="141"/>
                    <a:pt x="441" y="147"/>
                  </a:cubicBezTo>
                  <a:cubicBezTo>
                    <a:pt x="449" y="154"/>
                    <a:pt x="458" y="158"/>
                    <a:pt x="459" y="163"/>
                  </a:cubicBezTo>
                  <a:cubicBezTo>
                    <a:pt x="460" y="169"/>
                    <a:pt x="463" y="185"/>
                    <a:pt x="465" y="189"/>
                  </a:cubicBezTo>
                  <a:cubicBezTo>
                    <a:pt x="467" y="192"/>
                    <a:pt x="467" y="193"/>
                    <a:pt x="468" y="197"/>
                  </a:cubicBezTo>
                  <a:cubicBezTo>
                    <a:pt x="469" y="201"/>
                    <a:pt x="469" y="202"/>
                    <a:pt x="468" y="203"/>
                  </a:cubicBezTo>
                  <a:cubicBezTo>
                    <a:pt x="468" y="204"/>
                    <a:pt x="466" y="204"/>
                    <a:pt x="466" y="20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7" name="任意多边形 1138">
              <a:extLst>
                <a:ext uri="{FF2B5EF4-FFF2-40B4-BE49-F238E27FC236}">
                  <a16:creationId xmlns:a16="http://schemas.microsoft.com/office/drawing/2014/main" id="{67F59E1D-C30F-7B45-BBB4-8619D8061E88}"/>
                </a:ext>
              </a:extLst>
            </p:cNvPr>
            <p:cNvSpPr/>
            <p:nvPr/>
          </p:nvSpPr>
          <p:spPr bwMode="auto">
            <a:xfrm>
              <a:off x="866651" y="3108895"/>
              <a:ext cx="2424710" cy="1614713"/>
            </a:xfrm>
            <a:custGeom>
              <a:avLst/>
              <a:gdLst>
                <a:gd name="T0" fmla="*/ 49 w 442"/>
                <a:gd name="T1" fmla="*/ 22 h 295"/>
                <a:gd name="T2" fmla="*/ 65 w 442"/>
                <a:gd name="T3" fmla="*/ 6 h 295"/>
                <a:gd name="T4" fmla="*/ 76 w 442"/>
                <a:gd name="T5" fmla="*/ 5 h 295"/>
                <a:gd name="T6" fmla="*/ 89 w 442"/>
                <a:gd name="T7" fmla="*/ 9 h 295"/>
                <a:gd name="T8" fmla="*/ 104 w 442"/>
                <a:gd name="T9" fmla="*/ 11 h 295"/>
                <a:gd name="T10" fmla="*/ 117 w 442"/>
                <a:gd name="T11" fmla="*/ 7 h 295"/>
                <a:gd name="T12" fmla="*/ 128 w 442"/>
                <a:gd name="T13" fmla="*/ 18 h 295"/>
                <a:gd name="T14" fmla="*/ 143 w 442"/>
                <a:gd name="T15" fmla="*/ 22 h 295"/>
                <a:gd name="T16" fmla="*/ 155 w 442"/>
                <a:gd name="T17" fmla="*/ 21 h 295"/>
                <a:gd name="T18" fmla="*/ 173 w 442"/>
                <a:gd name="T19" fmla="*/ 22 h 295"/>
                <a:gd name="T20" fmla="*/ 190 w 442"/>
                <a:gd name="T21" fmla="*/ 19 h 295"/>
                <a:gd name="T22" fmla="*/ 213 w 442"/>
                <a:gd name="T23" fmla="*/ 15 h 295"/>
                <a:gd name="T24" fmla="*/ 228 w 442"/>
                <a:gd name="T25" fmla="*/ 17 h 295"/>
                <a:gd name="T26" fmla="*/ 248 w 442"/>
                <a:gd name="T27" fmla="*/ 22 h 295"/>
                <a:gd name="T28" fmla="*/ 260 w 442"/>
                <a:gd name="T29" fmla="*/ 29 h 295"/>
                <a:gd name="T30" fmla="*/ 261 w 442"/>
                <a:gd name="T31" fmla="*/ 39 h 295"/>
                <a:gd name="T32" fmla="*/ 260 w 442"/>
                <a:gd name="T33" fmla="*/ 50 h 295"/>
                <a:gd name="T34" fmla="*/ 255 w 442"/>
                <a:gd name="T35" fmla="*/ 62 h 295"/>
                <a:gd name="T36" fmla="*/ 258 w 442"/>
                <a:gd name="T37" fmla="*/ 76 h 295"/>
                <a:gd name="T38" fmla="*/ 259 w 442"/>
                <a:gd name="T39" fmla="*/ 101 h 295"/>
                <a:gd name="T40" fmla="*/ 276 w 442"/>
                <a:gd name="T41" fmla="*/ 113 h 295"/>
                <a:gd name="T42" fmla="*/ 296 w 442"/>
                <a:gd name="T43" fmla="*/ 127 h 295"/>
                <a:gd name="T44" fmla="*/ 306 w 442"/>
                <a:gd name="T45" fmla="*/ 133 h 295"/>
                <a:gd name="T46" fmla="*/ 326 w 442"/>
                <a:gd name="T47" fmla="*/ 141 h 295"/>
                <a:gd name="T48" fmla="*/ 331 w 442"/>
                <a:gd name="T49" fmla="*/ 141 h 295"/>
                <a:gd name="T50" fmla="*/ 350 w 442"/>
                <a:gd name="T51" fmla="*/ 143 h 295"/>
                <a:gd name="T52" fmla="*/ 364 w 442"/>
                <a:gd name="T53" fmla="*/ 152 h 295"/>
                <a:gd name="T54" fmla="*/ 368 w 442"/>
                <a:gd name="T55" fmla="*/ 159 h 295"/>
                <a:gd name="T56" fmla="*/ 374 w 442"/>
                <a:gd name="T57" fmla="*/ 170 h 295"/>
                <a:gd name="T58" fmla="*/ 384 w 442"/>
                <a:gd name="T59" fmla="*/ 173 h 295"/>
                <a:gd name="T60" fmla="*/ 394 w 442"/>
                <a:gd name="T61" fmla="*/ 174 h 295"/>
                <a:gd name="T62" fmla="*/ 408 w 442"/>
                <a:gd name="T63" fmla="*/ 166 h 295"/>
                <a:gd name="T64" fmla="*/ 413 w 442"/>
                <a:gd name="T65" fmla="*/ 153 h 295"/>
                <a:gd name="T66" fmla="*/ 425 w 442"/>
                <a:gd name="T67" fmla="*/ 158 h 295"/>
                <a:gd name="T68" fmla="*/ 433 w 442"/>
                <a:gd name="T69" fmla="*/ 171 h 295"/>
                <a:gd name="T70" fmla="*/ 441 w 442"/>
                <a:gd name="T71" fmla="*/ 187 h 295"/>
                <a:gd name="T72" fmla="*/ 438 w 442"/>
                <a:gd name="T73" fmla="*/ 191 h 295"/>
                <a:gd name="T74" fmla="*/ 437 w 442"/>
                <a:gd name="T75" fmla="*/ 196 h 295"/>
                <a:gd name="T76" fmla="*/ 441 w 442"/>
                <a:gd name="T77" fmla="*/ 210 h 295"/>
                <a:gd name="T78" fmla="*/ 441 w 442"/>
                <a:gd name="T79" fmla="*/ 230 h 295"/>
                <a:gd name="T80" fmla="*/ 440 w 442"/>
                <a:gd name="T81" fmla="*/ 244 h 295"/>
                <a:gd name="T82" fmla="*/ 437 w 442"/>
                <a:gd name="T83" fmla="*/ 249 h 295"/>
                <a:gd name="T84" fmla="*/ 435 w 442"/>
                <a:gd name="T85" fmla="*/ 258 h 295"/>
                <a:gd name="T86" fmla="*/ 430 w 442"/>
                <a:gd name="T87" fmla="*/ 253 h 295"/>
                <a:gd name="T88" fmla="*/ 428 w 442"/>
                <a:gd name="T89" fmla="*/ 267 h 295"/>
                <a:gd name="T90" fmla="*/ 423 w 442"/>
                <a:gd name="T91" fmla="*/ 275 h 295"/>
                <a:gd name="T92" fmla="*/ 420 w 442"/>
                <a:gd name="T93" fmla="*/ 268 h 295"/>
                <a:gd name="T94" fmla="*/ 415 w 442"/>
                <a:gd name="T95" fmla="*/ 274 h 295"/>
                <a:gd name="T96" fmla="*/ 395 w 442"/>
                <a:gd name="T97" fmla="*/ 282 h 295"/>
                <a:gd name="T98" fmla="*/ 367 w 442"/>
                <a:gd name="T99" fmla="*/ 268 h 295"/>
                <a:gd name="T100" fmla="*/ 304 w 442"/>
                <a:gd name="T101" fmla="*/ 295 h 295"/>
                <a:gd name="T102" fmla="*/ 261 w 442"/>
                <a:gd name="T103" fmla="*/ 267 h 295"/>
                <a:gd name="T104" fmla="*/ 217 w 442"/>
                <a:gd name="T105" fmla="*/ 252 h 295"/>
                <a:gd name="T106" fmla="*/ 191 w 442"/>
                <a:gd name="T107" fmla="*/ 247 h 295"/>
                <a:gd name="T108" fmla="*/ 137 w 442"/>
                <a:gd name="T109" fmla="*/ 231 h 295"/>
                <a:gd name="T110" fmla="*/ 106 w 442"/>
                <a:gd name="T111" fmla="*/ 202 h 295"/>
                <a:gd name="T112" fmla="*/ 87 w 442"/>
                <a:gd name="T113" fmla="*/ 181 h 295"/>
                <a:gd name="T114" fmla="*/ 62 w 442"/>
                <a:gd name="T115" fmla="*/ 146 h 295"/>
                <a:gd name="T116" fmla="*/ 38 w 442"/>
                <a:gd name="T117" fmla="*/ 140 h 295"/>
                <a:gd name="T118" fmla="*/ 7 w 442"/>
                <a:gd name="T119" fmla="*/ 108 h 295"/>
                <a:gd name="T120" fmla="*/ 5 w 442"/>
                <a:gd name="T121" fmla="*/ 60 h 295"/>
                <a:gd name="T122" fmla="*/ 19 w 442"/>
                <a:gd name="T123" fmla="*/ 37 h 295"/>
                <a:gd name="T124" fmla="*/ 34 w 442"/>
                <a:gd name="T125" fmla="*/ 1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2" h="295">
                  <a:moveTo>
                    <a:pt x="34" y="19"/>
                  </a:moveTo>
                  <a:cubicBezTo>
                    <a:pt x="34" y="19"/>
                    <a:pt x="37" y="20"/>
                    <a:pt x="41" y="21"/>
                  </a:cubicBezTo>
                  <a:cubicBezTo>
                    <a:pt x="45" y="22"/>
                    <a:pt x="48" y="22"/>
                    <a:pt x="49" y="22"/>
                  </a:cubicBezTo>
                  <a:cubicBezTo>
                    <a:pt x="51" y="22"/>
                    <a:pt x="52" y="22"/>
                    <a:pt x="54" y="17"/>
                  </a:cubicBezTo>
                  <a:cubicBezTo>
                    <a:pt x="56" y="13"/>
                    <a:pt x="56" y="13"/>
                    <a:pt x="57" y="13"/>
                  </a:cubicBezTo>
                  <a:cubicBezTo>
                    <a:pt x="58" y="12"/>
                    <a:pt x="63" y="7"/>
                    <a:pt x="65" y="6"/>
                  </a:cubicBezTo>
                  <a:cubicBezTo>
                    <a:pt x="68" y="6"/>
                    <a:pt x="67" y="5"/>
                    <a:pt x="67" y="4"/>
                  </a:cubicBezTo>
                  <a:cubicBezTo>
                    <a:pt x="67" y="4"/>
                    <a:pt x="69" y="0"/>
                    <a:pt x="72" y="1"/>
                  </a:cubicBezTo>
                  <a:cubicBezTo>
                    <a:pt x="74" y="3"/>
                    <a:pt x="75" y="4"/>
                    <a:pt x="76" y="5"/>
                  </a:cubicBezTo>
                  <a:cubicBezTo>
                    <a:pt x="76" y="6"/>
                    <a:pt x="79" y="6"/>
                    <a:pt x="80" y="7"/>
                  </a:cubicBezTo>
                  <a:cubicBezTo>
                    <a:pt x="82" y="7"/>
                    <a:pt x="83" y="5"/>
                    <a:pt x="84" y="6"/>
                  </a:cubicBezTo>
                  <a:cubicBezTo>
                    <a:pt x="85" y="7"/>
                    <a:pt x="87" y="9"/>
                    <a:pt x="89" y="9"/>
                  </a:cubicBezTo>
                  <a:cubicBezTo>
                    <a:pt x="90" y="9"/>
                    <a:pt x="91" y="12"/>
                    <a:pt x="92" y="13"/>
                  </a:cubicBezTo>
                  <a:cubicBezTo>
                    <a:pt x="94" y="13"/>
                    <a:pt x="99" y="14"/>
                    <a:pt x="101" y="13"/>
                  </a:cubicBezTo>
                  <a:cubicBezTo>
                    <a:pt x="103" y="13"/>
                    <a:pt x="104" y="12"/>
                    <a:pt x="104" y="11"/>
                  </a:cubicBezTo>
                  <a:cubicBezTo>
                    <a:pt x="104" y="10"/>
                    <a:pt x="106" y="10"/>
                    <a:pt x="108" y="9"/>
                  </a:cubicBezTo>
                  <a:cubicBezTo>
                    <a:pt x="110" y="9"/>
                    <a:pt x="110" y="9"/>
                    <a:pt x="112" y="7"/>
                  </a:cubicBezTo>
                  <a:cubicBezTo>
                    <a:pt x="113" y="6"/>
                    <a:pt x="114" y="6"/>
                    <a:pt x="117" y="7"/>
                  </a:cubicBezTo>
                  <a:cubicBezTo>
                    <a:pt x="120" y="9"/>
                    <a:pt x="120" y="10"/>
                    <a:pt x="122" y="9"/>
                  </a:cubicBezTo>
                  <a:cubicBezTo>
                    <a:pt x="123" y="8"/>
                    <a:pt x="124" y="10"/>
                    <a:pt x="124" y="13"/>
                  </a:cubicBezTo>
                  <a:cubicBezTo>
                    <a:pt x="124" y="15"/>
                    <a:pt x="126" y="19"/>
                    <a:pt x="128" y="18"/>
                  </a:cubicBezTo>
                  <a:cubicBezTo>
                    <a:pt x="129" y="18"/>
                    <a:pt x="132" y="20"/>
                    <a:pt x="134" y="22"/>
                  </a:cubicBezTo>
                  <a:cubicBezTo>
                    <a:pt x="135" y="23"/>
                    <a:pt x="137" y="23"/>
                    <a:pt x="139" y="23"/>
                  </a:cubicBezTo>
                  <a:cubicBezTo>
                    <a:pt x="140" y="22"/>
                    <a:pt x="142" y="21"/>
                    <a:pt x="143" y="22"/>
                  </a:cubicBezTo>
                  <a:cubicBezTo>
                    <a:pt x="144" y="23"/>
                    <a:pt x="145" y="22"/>
                    <a:pt x="146" y="24"/>
                  </a:cubicBezTo>
                  <a:cubicBezTo>
                    <a:pt x="146" y="25"/>
                    <a:pt x="151" y="24"/>
                    <a:pt x="152" y="23"/>
                  </a:cubicBezTo>
                  <a:cubicBezTo>
                    <a:pt x="153" y="23"/>
                    <a:pt x="153" y="21"/>
                    <a:pt x="155" y="21"/>
                  </a:cubicBezTo>
                  <a:cubicBezTo>
                    <a:pt x="157" y="21"/>
                    <a:pt x="163" y="21"/>
                    <a:pt x="165" y="20"/>
                  </a:cubicBezTo>
                  <a:cubicBezTo>
                    <a:pt x="166" y="19"/>
                    <a:pt x="168" y="19"/>
                    <a:pt x="170" y="20"/>
                  </a:cubicBezTo>
                  <a:cubicBezTo>
                    <a:pt x="171" y="21"/>
                    <a:pt x="172" y="20"/>
                    <a:pt x="173" y="22"/>
                  </a:cubicBezTo>
                  <a:cubicBezTo>
                    <a:pt x="175" y="24"/>
                    <a:pt x="177" y="23"/>
                    <a:pt x="177" y="25"/>
                  </a:cubicBezTo>
                  <a:cubicBezTo>
                    <a:pt x="177" y="27"/>
                    <a:pt x="179" y="22"/>
                    <a:pt x="182" y="23"/>
                  </a:cubicBezTo>
                  <a:cubicBezTo>
                    <a:pt x="185" y="24"/>
                    <a:pt x="188" y="23"/>
                    <a:pt x="190" y="19"/>
                  </a:cubicBezTo>
                  <a:cubicBezTo>
                    <a:pt x="193" y="15"/>
                    <a:pt x="192" y="14"/>
                    <a:pt x="199" y="14"/>
                  </a:cubicBezTo>
                  <a:cubicBezTo>
                    <a:pt x="206" y="14"/>
                    <a:pt x="206" y="13"/>
                    <a:pt x="207" y="14"/>
                  </a:cubicBezTo>
                  <a:cubicBezTo>
                    <a:pt x="208" y="15"/>
                    <a:pt x="211" y="16"/>
                    <a:pt x="213" y="15"/>
                  </a:cubicBezTo>
                  <a:cubicBezTo>
                    <a:pt x="215" y="14"/>
                    <a:pt x="217" y="14"/>
                    <a:pt x="218" y="14"/>
                  </a:cubicBezTo>
                  <a:cubicBezTo>
                    <a:pt x="219" y="13"/>
                    <a:pt x="219" y="14"/>
                    <a:pt x="221" y="16"/>
                  </a:cubicBezTo>
                  <a:cubicBezTo>
                    <a:pt x="222" y="17"/>
                    <a:pt x="225" y="17"/>
                    <a:pt x="228" y="17"/>
                  </a:cubicBezTo>
                  <a:cubicBezTo>
                    <a:pt x="230" y="17"/>
                    <a:pt x="236" y="17"/>
                    <a:pt x="238" y="17"/>
                  </a:cubicBezTo>
                  <a:cubicBezTo>
                    <a:pt x="240" y="17"/>
                    <a:pt x="244" y="18"/>
                    <a:pt x="245" y="20"/>
                  </a:cubicBezTo>
                  <a:cubicBezTo>
                    <a:pt x="245" y="21"/>
                    <a:pt x="246" y="24"/>
                    <a:pt x="248" y="22"/>
                  </a:cubicBezTo>
                  <a:cubicBezTo>
                    <a:pt x="250" y="21"/>
                    <a:pt x="250" y="23"/>
                    <a:pt x="252" y="24"/>
                  </a:cubicBezTo>
                  <a:cubicBezTo>
                    <a:pt x="253" y="25"/>
                    <a:pt x="254" y="27"/>
                    <a:pt x="256" y="26"/>
                  </a:cubicBezTo>
                  <a:cubicBezTo>
                    <a:pt x="257" y="25"/>
                    <a:pt x="257" y="27"/>
                    <a:pt x="260" y="29"/>
                  </a:cubicBezTo>
                  <a:cubicBezTo>
                    <a:pt x="263" y="31"/>
                    <a:pt x="267" y="34"/>
                    <a:pt x="263" y="34"/>
                  </a:cubicBezTo>
                  <a:cubicBezTo>
                    <a:pt x="258" y="33"/>
                    <a:pt x="259" y="34"/>
                    <a:pt x="258" y="35"/>
                  </a:cubicBezTo>
                  <a:cubicBezTo>
                    <a:pt x="257" y="37"/>
                    <a:pt x="259" y="38"/>
                    <a:pt x="261" y="39"/>
                  </a:cubicBezTo>
                  <a:cubicBezTo>
                    <a:pt x="262" y="39"/>
                    <a:pt x="265" y="38"/>
                    <a:pt x="264" y="42"/>
                  </a:cubicBezTo>
                  <a:cubicBezTo>
                    <a:pt x="262" y="46"/>
                    <a:pt x="263" y="47"/>
                    <a:pt x="261" y="46"/>
                  </a:cubicBezTo>
                  <a:cubicBezTo>
                    <a:pt x="260" y="46"/>
                    <a:pt x="263" y="50"/>
                    <a:pt x="260" y="50"/>
                  </a:cubicBezTo>
                  <a:cubicBezTo>
                    <a:pt x="257" y="51"/>
                    <a:pt x="256" y="51"/>
                    <a:pt x="256" y="52"/>
                  </a:cubicBezTo>
                  <a:cubicBezTo>
                    <a:pt x="255" y="54"/>
                    <a:pt x="253" y="54"/>
                    <a:pt x="254" y="56"/>
                  </a:cubicBezTo>
                  <a:cubicBezTo>
                    <a:pt x="255" y="58"/>
                    <a:pt x="256" y="60"/>
                    <a:pt x="255" y="62"/>
                  </a:cubicBezTo>
                  <a:cubicBezTo>
                    <a:pt x="254" y="64"/>
                    <a:pt x="256" y="64"/>
                    <a:pt x="258" y="64"/>
                  </a:cubicBezTo>
                  <a:cubicBezTo>
                    <a:pt x="260" y="64"/>
                    <a:pt x="261" y="67"/>
                    <a:pt x="259" y="68"/>
                  </a:cubicBezTo>
                  <a:cubicBezTo>
                    <a:pt x="256" y="70"/>
                    <a:pt x="258" y="74"/>
                    <a:pt x="258" y="76"/>
                  </a:cubicBezTo>
                  <a:cubicBezTo>
                    <a:pt x="258" y="78"/>
                    <a:pt x="258" y="83"/>
                    <a:pt x="256" y="84"/>
                  </a:cubicBezTo>
                  <a:cubicBezTo>
                    <a:pt x="255" y="84"/>
                    <a:pt x="250" y="84"/>
                    <a:pt x="253" y="89"/>
                  </a:cubicBezTo>
                  <a:cubicBezTo>
                    <a:pt x="255" y="92"/>
                    <a:pt x="257" y="98"/>
                    <a:pt x="259" y="101"/>
                  </a:cubicBezTo>
                  <a:cubicBezTo>
                    <a:pt x="260" y="101"/>
                    <a:pt x="261" y="102"/>
                    <a:pt x="261" y="103"/>
                  </a:cubicBezTo>
                  <a:cubicBezTo>
                    <a:pt x="261" y="103"/>
                    <a:pt x="266" y="107"/>
                    <a:pt x="267" y="109"/>
                  </a:cubicBezTo>
                  <a:cubicBezTo>
                    <a:pt x="269" y="110"/>
                    <a:pt x="272" y="112"/>
                    <a:pt x="276" y="113"/>
                  </a:cubicBezTo>
                  <a:cubicBezTo>
                    <a:pt x="279" y="114"/>
                    <a:pt x="281" y="115"/>
                    <a:pt x="282" y="116"/>
                  </a:cubicBezTo>
                  <a:cubicBezTo>
                    <a:pt x="286" y="119"/>
                    <a:pt x="290" y="125"/>
                    <a:pt x="295" y="126"/>
                  </a:cubicBezTo>
                  <a:cubicBezTo>
                    <a:pt x="295" y="127"/>
                    <a:pt x="296" y="127"/>
                    <a:pt x="296" y="127"/>
                  </a:cubicBezTo>
                  <a:cubicBezTo>
                    <a:pt x="297" y="127"/>
                    <a:pt x="300" y="127"/>
                    <a:pt x="300" y="127"/>
                  </a:cubicBezTo>
                  <a:cubicBezTo>
                    <a:pt x="302" y="130"/>
                    <a:pt x="302" y="130"/>
                    <a:pt x="302" y="130"/>
                  </a:cubicBezTo>
                  <a:cubicBezTo>
                    <a:pt x="303" y="131"/>
                    <a:pt x="304" y="132"/>
                    <a:pt x="306" y="133"/>
                  </a:cubicBezTo>
                  <a:cubicBezTo>
                    <a:pt x="308" y="133"/>
                    <a:pt x="309" y="133"/>
                    <a:pt x="311" y="133"/>
                  </a:cubicBezTo>
                  <a:cubicBezTo>
                    <a:pt x="314" y="133"/>
                    <a:pt x="315" y="133"/>
                    <a:pt x="318" y="135"/>
                  </a:cubicBezTo>
                  <a:cubicBezTo>
                    <a:pt x="321" y="137"/>
                    <a:pt x="324" y="140"/>
                    <a:pt x="326" y="141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327" y="142"/>
                    <a:pt x="327" y="143"/>
                    <a:pt x="328" y="143"/>
                  </a:cubicBezTo>
                  <a:cubicBezTo>
                    <a:pt x="329" y="146"/>
                    <a:pt x="329" y="141"/>
                    <a:pt x="331" y="141"/>
                  </a:cubicBezTo>
                  <a:cubicBezTo>
                    <a:pt x="334" y="142"/>
                    <a:pt x="335" y="145"/>
                    <a:pt x="338" y="145"/>
                  </a:cubicBezTo>
                  <a:cubicBezTo>
                    <a:pt x="342" y="146"/>
                    <a:pt x="345" y="145"/>
                    <a:pt x="347" y="144"/>
                  </a:cubicBezTo>
                  <a:cubicBezTo>
                    <a:pt x="350" y="143"/>
                    <a:pt x="349" y="144"/>
                    <a:pt x="350" y="143"/>
                  </a:cubicBezTo>
                  <a:cubicBezTo>
                    <a:pt x="352" y="143"/>
                    <a:pt x="353" y="142"/>
                    <a:pt x="355" y="146"/>
                  </a:cubicBezTo>
                  <a:cubicBezTo>
                    <a:pt x="357" y="149"/>
                    <a:pt x="358" y="150"/>
                    <a:pt x="359" y="150"/>
                  </a:cubicBezTo>
                  <a:cubicBezTo>
                    <a:pt x="360" y="150"/>
                    <a:pt x="366" y="151"/>
                    <a:pt x="364" y="152"/>
                  </a:cubicBezTo>
                  <a:cubicBezTo>
                    <a:pt x="362" y="153"/>
                    <a:pt x="360" y="153"/>
                    <a:pt x="362" y="154"/>
                  </a:cubicBezTo>
                  <a:cubicBezTo>
                    <a:pt x="364" y="154"/>
                    <a:pt x="364" y="156"/>
                    <a:pt x="365" y="157"/>
                  </a:cubicBezTo>
                  <a:cubicBezTo>
                    <a:pt x="366" y="158"/>
                    <a:pt x="369" y="156"/>
                    <a:pt x="368" y="159"/>
                  </a:cubicBezTo>
                  <a:cubicBezTo>
                    <a:pt x="367" y="162"/>
                    <a:pt x="365" y="163"/>
                    <a:pt x="367" y="167"/>
                  </a:cubicBezTo>
                  <a:cubicBezTo>
                    <a:pt x="369" y="170"/>
                    <a:pt x="369" y="170"/>
                    <a:pt x="370" y="170"/>
                  </a:cubicBezTo>
                  <a:cubicBezTo>
                    <a:pt x="371" y="169"/>
                    <a:pt x="373" y="169"/>
                    <a:pt x="374" y="170"/>
                  </a:cubicBezTo>
                  <a:cubicBezTo>
                    <a:pt x="375" y="171"/>
                    <a:pt x="374" y="172"/>
                    <a:pt x="376" y="170"/>
                  </a:cubicBezTo>
                  <a:cubicBezTo>
                    <a:pt x="378" y="169"/>
                    <a:pt x="379" y="169"/>
                    <a:pt x="380" y="173"/>
                  </a:cubicBezTo>
                  <a:cubicBezTo>
                    <a:pt x="382" y="177"/>
                    <a:pt x="385" y="176"/>
                    <a:pt x="384" y="173"/>
                  </a:cubicBezTo>
                  <a:cubicBezTo>
                    <a:pt x="383" y="169"/>
                    <a:pt x="383" y="167"/>
                    <a:pt x="385" y="167"/>
                  </a:cubicBezTo>
                  <a:cubicBezTo>
                    <a:pt x="386" y="168"/>
                    <a:pt x="387" y="166"/>
                    <a:pt x="388" y="170"/>
                  </a:cubicBezTo>
                  <a:cubicBezTo>
                    <a:pt x="389" y="173"/>
                    <a:pt x="392" y="173"/>
                    <a:pt x="394" y="174"/>
                  </a:cubicBezTo>
                  <a:cubicBezTo>
                    <a:pt x="396" y="174"/>
                    <a:pt x="397" y="176"/>
                    <a:pt x="396" y="172"/>
                  </a:cubicBezTo>
                  <a:cubicBezTo>
                    <a:pt x="396" y="169"/>
                    <a:pt x="394" y="165"/>
                    <a:pt x="396" y="166"/>
                  </a:cubicBezTo>
                  <a:cubicBezTo>
                    <a:pt x="399" y="167"/>
                    <a:pt x="407" y="168"/>
                    <a:pt x="408" y="166"/>
                  </a:cubicBezTo>
                  <a:cubicBezTo>
                    <a:pt x="409" y="164"/>
                    <a:pt x="408" y="160"/>
                    <a:pt x="410" y="160"/>
                  </a:cubicBezTo>
                  <a:cubicBezTo>
                    <a:pt x="412" y="161"/>
                    <a:pt x="413" y="158"/>
                    <a:pt x="411" y="156"/>
                  </a:cubicBezTo>
                  <a:cubicBezTo>
                    <a:pt x="410" y="155"/>
                    <a:pt x="412" y="152"/>
                    <a:pt x="413" y="153"/>
                  </a:cubicBezTo>
                  <a:cubicBezTo>
                    <a:pt x="414" y="154"/>
                    <a:pt x="416" y="155"/>
                    <a:pt x="418" y="155"/>
                  </a:cubicBezTo>
                  <a:cubicBezTo>
                    <a:pt x="419" y="155"/>
                    <a:pt x="419" y="155"/>
                    <a:pt x="420" y="155"/>
                  </a:cubicBezTo>
                  <a:cubicBezTo>
                    <a:pt x="420" y="155"/>
                    <a:pt x="423" y="157"/>
                    <a:pt x="425" y="158"/>
                  </a:cubicBezTo>
                  <a:cubicBezTo>
                    <a:pt x="427" y="159"/>
                    <a:pt x="429" y="159"/>
                    <a:pt x="429" y="162"/>
                  </a:cubicBezTo>
                  <a:cubicBezTo>
                    <a:pt x="430" y="164"/>
                    <a:pt x="429" y="164"/>
                    <a:pt x="431" y="166"/>
                  </a:cubicBezTo>
                  <a:cubicBezTo>
                    <a:pt x="432" y="168"/>
                    <a:pt x="433" y="169"/>
                    <a:pt x="433" y="171"/>
                  </a:cubicBezTo>
                  <a:cubicBezTo>
                    <a:pt x="433" y="173"/>
                    <a:pt x="432" y="173"/>
                    <a:pt x="433" y="175"/>
                  </a:cubicBezTo>
                  <a:cubicBezTo>
                    <a:pt x="434" y="177"/>
                    <a:pt x="435" y="180"/>
                    <a:pt x="437" y="183"/>
                  </a:cubicBezTo>
                  <a:cubicBezTo>
                    <a:pt x="439" y="185"/>
                    <a:pt x="440" y="186"/>
                    <a:pt x="441" y="187"/>
                  </a:cubicBezTo>
                  <a:cubicBezTo>
                    <a:pt x="442" y="188"/>
                    <a:pt x="442" y="189"/>
                    <a:pt x="441" y="190"/>
                  </a:cubicBezTo>
                  <a:cubicBezTo>
                    <a:pt x="441" y="190"/>
                    <a:pt x="440" y="191"/>
                    <a:pt x="440" y="191"/>
                  </a:cubicBezTo>
                  <a:cubicBezTo>
                    <a:pt x="440" y="191"/>
                    <a:pt x="439" y="192"/>
                    <a:pt x="438" y="191"/>
                  </a:cubicBezTo>
                  <a:cubicBezTo>
                    <a:pt x="437" y="189"/>
                    <a:pt x="436" y="189"/>
                    <a:pt x="436" y="190"/>
                  </a:cubicBezTo>
                  <a:cubicBezTo>
                    <a:pt x="435" y="192"/>
                    <a:pt x="435" y="192"/>
                    <a:pt x="436" y="193"/>
                  </a:cubicBezTo>
                  <a:cubicBezTo>
                    <a:pt x="436" y="194"/>
                    <a:pt x="437" y="194"/>
                    <a:pt x="437" y="196"/>
                  </a:cubicBezTo>
                  <a:cubicBezTo>
                    <a:pt x="438" y="198"/>
                    <a:pt x="439" y="200"/>
                    <a:pt x="440" y="202"/>
                  </a:cubicBezTo>
                  <a:cubicBezTo>
                    <a:pt x="441" y="203"/>
                    <a:pt x="442" y="205"/>
                    <a:pt x="441" y="206"/>
                  </a:cubicBezTo>
                  <a:cubicBezTo>
                    <a:pt x="441" y="207"/>
                    <a:pt x="440" y="208"/>
                    <a:pt x="441" y="210"/>
                  </a:cubicBezTo>
                  <a:cubicBezTo>
                    <a:pt x="441" y="211"/>
                    <a:pt x="441" y="213"/>
                    <a:pt x="441" y="215"/>
                  </a:cubicBezTo>
                  <a:cubicBezTo>
                    <a:pt x="441" y="218"/>
                    <a:pt x="440" y="221"/>
                    <a:pt x="441" y="223"/>
                  </a:cubicBezTo>
                  <a:cubicBezTo>
                    <a:pt x="441" y="224"/>
                    <a:pt x="442" y="228"/>
                    <a:pt x="441" y="230"/>
                  </a:cubicBezTo>
                  <a:cubicBezTo>
                    <a:pt x="441" y="232"/>
                    <a:pt x="439" y="234"/>
                    <a:pt x="440" y="236"/>
                  </a:cubicBezTo>
                  <a:cubicBezTo>
                    <a:pt x="441" y="238"/>
                    <a:pt x="441" y="239"/>
                    <a:pt x="440" y="241"/>
                  </a:cubicBezTo>
                  <a:cubicBezTo>
                    <a:pt x="440" y="242"/>
                    <a:pt x="440" y="243"/>
                    <a:pt x="440" y="244"/>
                  </a:cubicBezTo>
                  <a:cubicBezTo>
                    <a:pt x="441" y="245"/>
                    <a:pt x="441" y="247"/>
                    <a:pt x="441" y="247"/>
                  </a:cubicBezTo>
                  <a:cubicBezTo>
                    <a:pt x="440" y="248"/>
                    <a:pt x="440" y="247"/>
                    <a:pt x="439" y="247"/>
                  </a:cubicBezTo>
                  <a:cubicBezTo>
                    <a:pt x="439" y="247"/>
                    <a:pt x="437" y="247"/>
                    <a:pt x="437" y="249"/>
                  </a:cubicBezTo>
                  <a:cubicBezTo>
                    <a:pt x="438" y="250"/>
                    <a:pt x="439" y="253"/>
                    <a:pt x="437" y="253"/>
                  </a:cubicBezTo>
                  <a:cubicBezTo>
                    <a:pt x="436" y="253"/>
                    <a:pt x="436" y="253"/>
                    <a:pt x="435" y="254"/>
                  </a:cubicBezTo>
                  <a:cubicBezTo>
                    <a:pt x="435" y="256"/>
                    <a:pt x="436" y="258"/>
                    <a:pt x="435" y="258"/>
                  </a:cubicBezTo>
                  <a:cubicBezTo>
                    <a:pt x="434" y="258"/>
                    <a:pt x="434" y="257"/>
                    <a:pt x="433" y="256"/>
                  </a:cubicBezTo>
                  <a:cubicBezTo>
                    <a:pt x="433" y="255"/>
                    <a:pt x="433" y="253"/>
                    <a:pt x="432" y="253"/>
                  </a:cubicBezTo>
                  <a:cubicBezTo>
                    <a:pt x="431" y="253"/>
                    <a:pt x="430" y="253"/>
                    <a:pt x="430" y="253"/>
                  </a:cubicBezTo>
                  <a:cubicBezTo>
                    <a:pt x="430" y="253"/>
                    <a:pt x="429" y="253"/>
                    <a:pt x="429" y="255"/>
                  </a:cubicBezTo>
                  <a:cubicBezTo>
                    <a:pt x="429" y="256"/>
                    <a:pt x="428" y="261"/>
                    <a:pt x="428" y="264"/>
                  </a:cubicBezTo>
                  <a:cubicBezTo>
                    <a:pt x="428" y="266"/>
                    <a:pt x="428" y="266"/>
                    <a:pt x="428" y="267"/>
                  </a:cubicBezTo>
                  <a:cubicBezTo>
                    <a:pt x="429" y="268"/>
                    <a:pt x="429" y="270"/>
                    <a:pt x="429" y="272"/>
                  </a:cubicBezTo>
                  <a:cubicBezTo>
                    <a:pt x="429" y="273"/>
                    <a:pt x="428" y="274"/>
                    <a:pt x="427" y="274"/>
                  </a:cubicBezTo>
                  <a:cubicBezTo>
                    <a:pt x="426" y="274"/>
                    <a:pt x="424" y="274"/>
                    <a:pt x="423" y="275"/>
                  </a:cubicBezTo>
                  <a:cubicBezTo>
                    <a:pt x="422" y="275"/>
                    <a:pt x="422" y="275"/>
                    <a:pt x="422" y="275"/>
                  </a:cubicBezTo>
                  <a:cubicBezTo>
                    <a:pt x="422" y="276"/>
                    <a:pt x="421" y="274"/>
                    <a:pt x="421" y="273"/>
                  </a:cubicBezTo>
                  <a:cubicBezTo>
                    <a:pt x="421" y="272"/>
                    <a:pt x="421" y="268"/>
                    <a:pt x="420" y="268"/>
                  </a:cubicBezTo>
                  <a:cubicBezTo>
                    <a:pt x="419" y="267"/>
                    <a:pt x="418" y="269"/>
                    <a:pt x="418" y="269"/>
                  </a:cubicBezTo>
                  <a:cubicBezTo>
                    <a:pt x="418" y="270"/>
                    <a:pt x="419" y="271"/>
                    <a:pt x="417" y="272"/>
                  </a:cubicBezTo>
                  <a:cubicBezTo>
                    <a:pt x="416" y="272"/>
                    <a:pt x="416" y="273"/>
                    <a:pt x="415" y="274"/>
                  </a:cubicBezTo>
                  <a:cubicBezTo>
                    <a:pt x="415" y="274"/>
                    <a:pt x="413" y="277"/>
                    <a:pt x="410" y="276"/>
                  </a:cubicBezTo>
                  <a:cubicBezTo>
                    <a:pt x="408" y="274"/>
                    <a:pt x="405" y="270"/>
                    <a:pt x="402" y="274"/>
                  </a:cubicBezTo>
                  <a:cubicBezTo>
                    <a:pt x="399" y="279"/>
                    <a:pt x="398" y="281"/>
                    <a:pt x="395" y="282"/>
                  </a:cubicBezTo>
                  <a:cubicBezTo>
                    <a:pt x="392" y="283"/>
                    <a:pt x="390" y="284"/>
                    <a:pt x="388" y="282"/>
                  </a:cubicBezTo>
                  <a:cubicBezTo>
                    <a:pt x="386" y="280"/>
                    <a:pt x="380" y="275"/>
                    <a:pt x="377" y="273"/>
                  </a:cubicBezTo>
                  <a:cubicBezTo>
                    <a:pt x="374" y="271"/>
                    <a:pt x="370" y="268"/>
                    <a:pt x="367" y="268"/>
                  </a:cubicBezTo>
                  <a:cubicBezTo>
                    <a:pt x="363" y="268"/>
                    <a:pt x="357" y="271"/>
                    <a:pt x="349" y="275"/>
                  </a:cubicBezTo>
                  <a:cubicBezTo>
                    <a:pt x="342" y="278"/>
                    <a:pt x="331" y="278"/>
                    <a:pt x="324" y="284"/>
                  </a:cubicBezTo>
                  <a:cubicBezTo>
                    <a:pt x="317" y="290"/>
                    <a:pt x="314" y="295"/>
                    <a:pt x="304" y="295"/>
                  </a:cubicBezTo>
                  <a:cubicBezTo>
                    <a:pt x="294" y="295"/>
                    <a:pt x="280" y="294"/>
                    <a:pt x="275" y="290"/>
                  </a:cubicBezTo>
                  <a:cubicBezTo>
                    <a:pt x="269" y="286"/>
                    <a:pt x="270" y="285"/>
                    <a:pt x="267" y="280"/>
                  </a:cubicBezTo>
                  <a:cubicBezTo>
                    <a:pt x="264" y="275"/>
                    <a:pt x="266" y="270"/>
                    <a:pt x="261" y="267"/>
                  </a:cubicBezTo>
                  <a:cubicBezTo>
                    <a:pt x="256" y="265"/>
                    <a:pt x="261" y="259"/>
                    <a:pt x="253" y="258"/>
                  </a:cubicBezTo>
                  <a:cubicBezTo>
                    <a:pt x="244" y="257"/>
                    <a:pt x="235" y="247"/>
                    <a:pt x="230" y="247"/>
                  </a:cubicBezTo>
                  <a:cubicBezTo>
                    <a:pt x="224" y="248"/>
                    <a:pt x="220" y="247"/>
                    <a:pt x="217" y="252"/>
                  </a:cubicBezTo>
                  <a:cubicBezTo>
                    <a:pt x="214" y="256"/>
                    <a:pt x="212" y="260"/>
                    <a:pt x="208" y="262"/>
                  </a:cubicBezTo>
                  <a:cubicBezTo>
                    <a:pt x="204" y="265"/>
                    <a:pt x="196" y="263"/>
                    <a:pt x="196" y="258"/>
                  </a:cubicBezTo>
                  <a:cubicBezTo>
                    <a:pt x="195" y="252"/>
                    <a:pt x="195" y="248"/>
                    <a:pt x="191" y="247"/>
                  </a:cubicBezTo>
                  <a:cubicBezTo>
                    <a:pt x="187" y="246"/>
                    <a:pt x="178" y="244"/>
                    <a:pt x="174" y="244"/>
                  </a:cubicBezTo>
                  <a:cubicBezTo>
                    <a:pt x="170" y="244"/>
                    <a:pt x="161" y="235"/>
                    <a:pt x="153" y="235"/>
                  </a:cubicBezTo>
                  <a:cubicBezTo>
                    <a:pt x="145" y="235"/>
                    <a:pt x="140" y="234"/>
                    <a:pt x="137" y="231"/>
                  </a:cubicBezTo>
                  <a:cubicBezTo>
                    <a:pt x="134" y="228"/>
                    <a:pt x="131" y="222"/>
                    <a:pt x="127" y="220"/>
                  </a:cubicBezTo>
                  <a:cubicBezTo>
                    <a:pt x="123" y="218"/>
                    <a:pt x="120" y="218"/>
                    <a:pt x="116" y="213"/>
                  </a:cubicBezTo>
                  <a:cubicBezTo>
                    <a:pt x="112" y="207"/>
                    <a:pt x="111" y="205"/>
                    <a:pt x="106" y="202"/>
                  </a:cubicBezTo>
                  <a:cubicBezTo>
                    <a:pt x="101" y="198"/>
                    <a:pt x="100" y="195"/>
                    <a:pt x="100" y="192"/>
                  </a:cubicBezTo>
                  <a:cubicBezTo>
                    <a:pt x="100" y="188"/>
                    <a:pt x="99" y="188"/>
                    <a:pt x="95" y="187"/>
                  </a:cubicBezTo>
                  <a:cubicBezTo>
                    <a:pt x="91" y="186"/>
                    <a:pt x="90" y="182"/>
                    <a:pt x="87" y="181"/>
                  </a:cubicBezTo>
                  <a:cubicBezTo>
                    <a:pt x="85" y="179"/>
                    <a:pt x="83" y="169"/>
                    <a:pt x="79" y="168"/>
                  </a:cubicBezTo>
                  <a:cubicBezTo>
                    <a:pt x="75" y="166"/>
                    <a:pt x="74" y="160"/>
                    <a:pt x="71" y="158"/>
                  </a:cubicBezTo>
                  <a:cubicBezTo>
                    <a:pt x="68" y="156"/>
                    <a:pt x="67" y="149"/>
                    <a:pt x="62" y="146"/>
                  </a:cubicBezTo>
                  <a:cubicBezTo>
                    <a:pt x="58" y="144"/>
                    <a:pt x="57" y="144"/>
                    <a:pt x="54" y="146"/>
                  </a:cubicBezTo>
                  <a:cubicBezTo>
                    <a:pt x="51" y="148"/>
                    <a:pt x="48" y="150"/>
                    <a:pt x="45" y="148"/>
                  </a:cubicBezTo>
                  <a:cubicBezTo>
                    <a:pt x="42" y="146"/>
                    <a:pt x="40" y="142"/>
                    <a:pt x="38" y="140"/>
                  </a:cubicBezTo>
                  <a:cubicBezTo>
                    <a:pt x="35" y="138"/>
                    <a:pt x="31" y="130"/>
                    <a:pt x="28" y="128"/>
                  </a:cubicBezTo>
                  <a:cubicBezTo>
                    <a:pt x="26" y="126"/>
                    <a:pt x="21" y="121"/>
                    <a:pt x="19" y="118"/>
                  </a:cubicBezTo>
                  <a:cubicBezTo>
                    <a:pt x="17" y="114"/>
                    <a:pt x="10" y="112"/>
                    <a:pt x="7" y="108"/>
                  </a:cubicBezTo>
                  <a:cubicBezTo>
                    <a:pt x="3" y="104"/>
                    <a:pt x="1" y="94"/>
                    <a:pt x="1" y="89"/>
                  </a:cubicBezTo>
                  <a:cubicBezTo>
                    <a:pt x="1" y="84"/>
                    <a:pt x="0" y="79"/>
                    <a:pt x="0" y="74"/>
                  </a:cubicBezTo>
                  <a:cubicBezTo>
                    <a:pt x="0" y="70"/>
                    <a:pt x="1" y="62"/>
                    <a:pt x="5" y="60"/>
                  </a:cubicBezTo>
                  <a:cubicBezTo>
                    <a:pt x="8" y="58"/>
                    <a:pt x="8" y="57"/>
                    <a:pt x="12" y="57"/>
                  </a:cubicBezTo>
                  <a:cubicBezTo>
                    <a:pt x="17" y="57"/>
                    <a:pt x="21" y="63"/>
                    <a:pt x="21" y="56"/>
                  </a:cubicBezTo>
                  <a:cubicBezTo>
                    <a:pt x="21" y="49"/>
                    <a:pt x="19" y="41"/>
                    <a:pt x="19" y="37"/>
                  </a:cubicBezTo>
                  <a:cubicBezTo>
                    <a:pt x="18" y="34"/>
                    <a:pt x="22" y="26"/>
                    <a:pt x="23" y="24"/>
                  </a:cubicBezTo>
                  <a:cubicBezTo>
                    <a:pt x="25" y="22"/>
                    <a:pt x="27" y="21"/>
                    <a:pt x="28" y="20"/>
                  </a:cubicBezTo>
                  <a:cubicBezTo>
                    <a:pt x="29" y="20"/>
                    <a:pt x="34" y="19"/>
                    <a:pt x="34" y="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8" name="任意多边形 1139">
              <a:extLst>
                <a:ext uri="{FF2B5EF4-FFF2-40B4-BE49-F238E27FC236}">
                  <a16:creationId xmlns:a16="http://schemas.microsoft.com/office/drawing/2014/main" id="{39E78AA1-74B1-C839-F9A4-B26387153781}"/>
                </a:ext>
              </a:extLst>
            </p:cNvPr>
            <p:cNvSpPr/>
            <p:nvPr/>
          </p:nvSpPr>
          <p:spPr bwMode="auto">
            <a:xfrm>
              <a:off x="5966722" y="4066640"/>
              <a:ext cx="131921" cy="168859"/>
            </a:xfrm>
            <a:custGeom>
              <a:avLst/>
              <a:gdLst>
                <a:gd name="T0" fmla="*/ 11 w 24"/>
                <a:gd name="T1" fmla="*/ 30 h 31"/>
                <a:gd name="T2" fmla="*/ 13 w 24"/>
                <a:gd name="T3" fmla="*/ 29 h 31"/>
                <a:gd name="T4" fmla="*/ 14 w 24"/>
                <a:gd name="T5" fmla="*/ 28 h 31"/>
                <a:gd name="T6" fmla="*/ 16 w 24"/>
                <a:gd name="T7" fmla="*/ 26 h 31"/>
                <a:gd name="T8" fmla="*/ 18 w 24"/>
                <a:gd name="T9" fmla="*/ 25 h 31"/>
                <a:gd name="T10" fmla="*/ 23 w 24"/>
                <a:gd name="T11" fmla="*/ 25 h 31"/>
                <a:gd name="T12" fmla="*/ 24 w 24"/>
                <a:gd name="T13" fmla="*/ 22 h 31"/>
                <a:gd name="T14" fmla="*/ 24 w 24"/>
                <a:gd name="T15" fmla="*/ 21 h 31"/>
                <a:gd name="T16" fmla="*/ 22 w 24"/>
                <a:gd name="T17" fmla="*/ 18 h 31"/>
                <a:gd name="T18" fmla="*/ 21 w 24"/>
                <a:gd name="T19" fmla="*/ 16 h 31"/>
                <a:gd name="T20" fmla="*/ 19 w 24"/>
                <a:gd name="T21" fmla="*/ 14 h 31"/>
                <a:gd name="T22" fmla="*/ 15 w 24"/>
                <a:gd name="T23" fmla="*/ 12 h 31"/>
                <a:gd name="T24" fmla="*/ 13 w 24"/>
                <a:gd name="T25" fmla="*/ 11 h 31"/>
                <a:gd name="T26" fmla="*/ 10 w 24"/>
                <a:gd name="T27" fmla="*/ 9 h 31"/>
                <a:gd name="T28" fmla="*/ 6 w 24"/>
                <a:gd name="T29" fmla="*/ 13 h 31"/>
                <a:gd name="T30" fmla="*/ 5 w 24"/>
                <a:gd name="T31" fmla="*/ 16 h 31"/>
                <a:gd name="T32" fmla="*/ 4 w 24"/>
                <a:gd name="T33" fmla="*/ 19 h 31"/>
                <a:gd name="T34" fmla="*/ 2 w 24"/>
                <a:gd name="T35" fmla="*/ 20 h 31"/>
                <a:gd name="T36" fmla="*/ 1 w 24"/>
                <a:gd name="T37" fmla="*/ 23 h 31"/>
                <a:gd name="T38" fmla="*/ 4 w 24"/>
                <a:gd name="T39" fmla="*/ 24 h 31"/>
                <a:gd name="T40" fmla="*/ 5 w 24"/>
                <a:gd name="T41" fmla="*/ 28 h 31"/>
                <a:gd name="T42" fmla="*/ 7 w 24"/>
                <a:gd name="T43" fmla="*/ 29 h 31"/>
                <a:gd name="T44" fmla="*/ 11 w 24"/>
                <a:gd name="T45" fmla="*/ 30 h 31"/>
                <a:gd name="T46" fmla="*/ 16 w 24"/>
                <a:gd name="T47" fmla="*/ 10 h 31"/>
                <a:gd name="T48" fmla="*/ 16 w 24"/>
                <a:gd name="T49" fmla="*/ 10 h 31"/>
                <a:gd name="T50" fmla="*/ 18 w 24"/>
                <a:gd name="T51" fmla="*/ 11 h 31"/>
                <a:gd name="T52" fmla="*/ 19 w 24"/>
                <a:gd name="T53" fmla="*/ 12 h 31"/>
                <a:gd name="T54" fmla="*/ 20 w 24"/>
                <a:gd name="T55" fmla="*/ 12 h 31"/>
                <a:gd name="T56" fmla="*/ 19 w 24"/>
                <a:gd name="T57" fmla="*/ 11 h 31"/>
                <a:gd name="T58" fmla="*/ 16 w 24"/>
                <a:gd name="T59" fmla="*/ 10 h 31"/>
                <a:gd name="T60" fmla="*/ 21 w 24"/>
                <a:gd name="T61" fmla="*/ 8 h 31"/>
                <a:gd name="T62" fmla="*/ 21 w 24"/>
                <a:gd name="T63" fmla="*/ 6 h 31"/>
                <a:gd name="T64" fmla="*/ 19 w 24"/>
                <a:gd name="T65" fmla="*/ 5 h 31"/>
                <a:gd name="T66" fmla="*/ 16 w 24"/>
                <a:gd name="T67" fmla="*/ 4 h 31"/>
                <a:gd name="T68" fmla="*/ 14 w 24"/>
                <a:gd name="T69" fmla="*/ 3 h 31"/>
                <a:gd name="T70" fmla="*/ 13 w 24"/>
                <a:gd name="T71" fmla="*/ 3 h 31"/>
                <a:gd name="T72" fmla="*/ 11 w 24"/>
                <a:gd name="T73" fmla="*/ 2 h 31"/>
                <a:gd name="T74" fmla="*/ 9 w 24"/>
                <a:gd name="T75" fmla="*/ 0 h 31"/>
                <a:gd name="T76" fmla="*/ 7 w 24"/>
                <a:gd name="T77" fmla="*/ 0 h 31"/>
                <a:gd name="T78" fmla="*/ 5 w 24"/>
                <a:gd name="T79" fmla="*/ 2 h 31"/>
                <a:gd name="T80" fmla="*/ 6 w 24"/>
                <a:gd name="T81" fmla="*/ 3 h 31"/>
                <a:gd name="T82" fmla="*/ 6 w 24"/>
                <a:gd name="T83" fmla="*/ 3 h 31"/>
                <a:gd name="T84" fmla="*/ 7 w 24"/>
                <a:gd name="T85" fmla="*/ 3 h 31"/>
                <a:gd name="T86" fmla="*/ 9 w 24"/>
                <a:gd name="T87" fmla="*/ 5 h 31"/>
                <a:gd name="T88" fmla="*/ 13 w 24"/>
                <a:gd name="T89" fmla="*/ 6 h 31"/>
                <a:gd name="T90" fmla="*/ 17 w 24"/>
                <a:gd name="T91" fmla="*/ 8 h 31"/>
                <a:gd name="T92" fmla="*/ 20 w 24"/>
                <a:gd name="T93" fmla="*/ 8 h 31"/>
                <a:gd name="T94" fmla="*/ 21 w 24"/>
                <a:gd name="T9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" h="31">
                  <a:moveTo>
                    <a:pt x="11" y="30"/>
                  </a:moveTo>
                  <a:cubicBezTo>
                    <a:pt x="12" y="31"/>
                    <a:pt x="12" y="30"/>
                    <a:pt x="13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7"/>
                    <a:pt x="15" y="27"/>
                    <a:pt x="16" y="26"/>
                  </a:cubicBezTo>
                  <a:cubicBezTo>
                    <a:pt x="17" y="25"/>
                    <a:pt x="17" y="25"/>
                    <a:pt x="18" y="25"/>
                  </a:cubicBezTo>
                  <a:cubicBezTo>
                    <a:pt x="19" y="25"/>
                    <a:pt x="21" y="25"/>
                    <a:pt x="23" y="25"/>
                  </a:cubicBezTo>
                  <a:cubicBezTo>
                    <a:pt x="24" y="25"/>
                    <a:pt x="24" y="24"/>
                    <a:pt x="24" y="22"/>
                  </a:cubicBezTo>
                  <a:cubicBezTo>
                    <a:pt x="24" y="22"/>
                    <a:pt x="24" y="21"/>
                    <a:pt x="24" y="21"/>
                  </a:cubicBezTo>
                  <a:cubicBezTo>
                    <a:pt x="24" y="21"/>
                    <a:pt x="22" y="18"/>
                    <a:pt x="22" y="18"/>
                  </a:cubicBezTo>
                  <a:cubicBezTo>
                    <a:pt x="22" y="18"/>
                    <a:pt x="21" y="16"/>
                    <a:pt x="21" y="16"/>
                  </a:cubicBezTo>
                  <a:cubicBezTo>
                    <a:pt x="20" y="15"/>
                    <a:pt x="19" y="15"/>
                    <a:pt x="19" y="14"/>
                  </a:cubicBezTo>
                  <a:cubicBezTo>
                    <a:pt x="18" y="13"/>
                    <a:pt x="16" y="12"/>
                    <a:pt x="15" y="12"/>
                  </a:cubicBezTo>
                  <a:cubicBezTo>
                    <a:pt x="14" y="11"/>
                    <a:pt x="14" y="11"/>
                    <a:pt x="13" y="11"/>
                  </a:cubicBezTo>
                  <a:cubicBezTo>
                    <a:pt x="12" y="10"/>
                    <a:pt x="11" y="10"/>
                    <a:pt x="10" y="9"/>
                  </a:cubicBezTo>
                  <a:cubicBezTo>
                    <a:pt x="9" y="9"/>
                    <a:pt x="6" y="11"/>
                    <a:pt x="6" y="13"/>
                  </a:cubicBezTo>
                  <a:cubicBezTo>
                    <a:pt x="6" y="14"/>
                    <a:pt x="7" y="14"/>
                    <a:pt x="5" y="16"/>
                  </a:cubicBezTo>
                  <a:cubicBezTo>
                    <a:pt x="4" y="18"/>
                    <a:pt x="5" y="17"/>
                    <a:pt x="4" y="19"/>
                  </a:cubicBezTo>
                  <a:cubicBezTo>
                    <a:pt x="4" y="22"/>
                    <a:pt x="2" y="19"/>
                    <a:pt x="2" y="20"/>
                  </a:cubicBezTo>
                  <a:cubicBezTo>
                    <a:pt x="1" y="21"/>
                    <a:pt x="0" y="21"/>
                    <a:pt x="1" y="23"/>
                  </a:cubicBezTo>
                  <a:cubicBezTo>
                    <a:pt x="3" y="24"/>
                    <a:pt x="3" y="23"/>
                    <a:pt x="4" y="24"/>
                  </a:cubicBezTo>
                  <a:cubicBezTo>
                    <a:pt x="5" y="26"/>
                    <a:pt x="3" y="29"/>
                    <a:pt x="5" y="28"/>
                  </a:cubicBezTo>
                  <a:cubicBezTo>
                    <a:pt x="7" y="28"/>
                    <a:pt x="7" y="28"/>
                    <a:pt x="7" y="29"/>
                  </a:cubicBezTo>
                  <a:cubicBezTo>
                    <a:pt x="8" y="29"/>
                    <a:pt x="9" y="30"/>
                    <a:pt x="11" y="30"/>
                  </a:cubicBezTo>
                  <a:close/>
                  <a:moveTo>
                    <a:pt x="16" y="10"/>
                  </a:moveTo>
                  <a:cubicBezTo>
                    <a:pt x="15" y="10"/>
                    <a:pt x="15" y="10"/>
                    <a:pt x="16" y="10"/>
                  </a:cubicBezTo>
                  <a:cubicBezTo>
                    <a:pt x="17" y="11"/>
                    <a:pt x="17" y="11"/>
                    <a:pt x="18" y="11"/>
                  </a:cubicBezTo>
                  <a:cubicBezTo>
                    <a:pt x="19" y="12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1"/>
                    <a:pt x="19" y="11"/>
                    <a:pt x="19" y="11"/>
                  </a:cubicBezTo>
                  <a:cubicBezTo>
                    <a:pt x="18" y="10"/>
                    <a:pt x="17" y="10"/>
                    <a:pt x="16" y="10"/>
                  </a:cubicBezTo>
                  <a:close/>
                  <a:moveTo>
                    <a:pt x="21" y="8"/>
                  </a:moveTo>
                  <a:cubicBezTo>
                    <a:pt x="22" y="7"/>
                    <a:pt x="22" y="6"/>
                    <a:pt x="21" y="6"/>
                  </a:cubicBezTo>
                  <a:cubicBezTo>
                    <a:pt x="20" y="6"/>
                    <a:pt x="19" y="6"/>
                    <a:pt x="19" y="5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5" y="4"/>
                    <a:pt x="15" y="4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2" y="3"/>
                    <a:pt x="11" y="3"/>
                    <a:pt x="11" y="2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5" y="3"/>
                    <a:pt x="6" y="3"/>
                  </a:cubicBezTo>
                  <a:cubicBezTo>
                    <a:pt x="6" y="4"/>
                    <a:pt x="7" y="4"/>
                    <a:pt x="6" y="3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4"/>
                    <a:pt x="8" y="5"/>
                    <a:pt x="9" y="5"/>
                  </a:cubicBezTo>
                  <a:cubicBezTo>
                    <a:pt x="10" y="6"/>
                    <a:pt x="12" y="6"/>
                    <a:pt x="13" y="6"/>
                  </a:cubicBezTo>
                  <a:cubicBezTo>
                    <a:pt x="15" y="7"/>
                    <a:pt x="16" y="8"/>
                    <a:pt x="17" y="8"/>
                  </a:cubicBezTo>
                  <a:cubicBezTo>
                    <a:pt x="18" y="8"/>
                    <a:pt x="19" y="9"/>
                    <a:pt x="20" y="8"/>
                  </a:cubicBezTo>
                  <a:cubicBezTo>
                    <a:pt x="21" y="8"/>
                    <a:pt x="20" y="8"/>
                    <a:pt x="21" y="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9" name="任意多边形 1140">
              <a:extLst>
                <a:ext uri="{FF2B5EF4-FFF2-40B4-BE49-F238E27FC236}">
                  <a16:creationId xmlns:a16="http://schemas.microsoft.com/office/drawing/2014/main" id="{D56A04DC-EEF9-C431-4337-69FD263C3BEE}"/>
                </a:ext>
              </a:extLst>
            </p:cNvPr>
            <p:cNvSpPr/>
            <p:nvPr/>
          </p:nvSpPr>
          <p:spPr bwMode="auto">
            <a:xfrm>
              <a:off x="4452267" y="5847576"/>
              <a:ext cx="345634" cy="290226"/>
            </a:xfrm>
            <a:custGeom>
              <a:avLst/>
              <a:gdLst>
                <a:gd name="T0" fmla="*/ 15 w 63"/>
                <a:gd name="T1" fmla="*/ 13 h 53"/>
                <a:gd name="T2" fmla="*/ 9 w 63"/>
                <a:gd name="T3" fmla="*/ 17 h 53"/>
                <a:gd name="T4" fmla="*/ 3 w 63"/>
                <a:gd name="T5" fmla="*/ 21 h 53"/>
                <a:gd name="T6" fmla="*/ 1 w 63"/>
                <a:gd name="T7" fmla="*/ 26 h 53"/>
                <a:gd name="T8" fmla="*/ 1 w 63"/>
                <a:gd name="T9" fmla="*/ 32 h 53"/>
                <a:gd name="T10" fmla="*/ 2 w 63"/>
                <a:gd name="T11" fmla="*/ 38 h 53"/>
                <a:gd name="T12" fmla="*/ 4 w 63"/>
                <a:gd name="T13" fmla="*/ 44 h 53"/>
                <a:gd name="T14" fmla="*/ 9 w 63"/>
                <a:gd name="T15" fmla="*/ 46 h 53"/>
                <a:gd name="T16" fmla="*/ 16 w 63"/>
                <a:gd name="T17" fmla="*/ 49 h 53"/>
                <a:gd name="T18" fmla="*/ 23 w 63"/>
                <a:gd name="T19" fmla="*/ 50 h 53"/>
                <a:gd name="T20" fmla="*/ 25 w 63"/>
                <a:gd name="T21" fmla="*/ 52 h 53"/>
                <a:gd name="T22" fmla="*/ 26 w 63"/>
                <a:gd name="T23" fmla="*/ 50 h 53"/>
                <a:gd name="T24" fmla="*/ 29 w 63"/>
                <a:gd name="T25" fmla="*/ 51 h 53"/>
                <a:gd name="T26" fmla="*/ 29 w 63"/>
                <a:gd name="T27" fmla="*/ 48 h 53"/>
                <a:gd name="T28" fmla="*/ 33 w 63"/>
                <a:gd name="T29" fmla="*/ 46 h 53"/>
                <a:gd name="T30" fmla="*/ 36 w 63"/>
                <a:gd name="T31" fmla="*/ 46 h 53"/>
                <a:gd name="T32" fmla="*/ 40 w 63"/>
                <a:gd name="T33" fmla="*/ 42 h 53"/>
                <a:gd name="T34" fmla="*/ 48 w 63"/>
                <a:gd name="T35" fmla="*/ 38 h 53"/>
                <a:gd name="T36" fmla="*/ 50 w 63"/>
                <a:gd name="T37" fmla="*/ 34 h 53"/>
                <a:gd name="T38" fmla="*/ 48 w 63"/>
                <a:gd name="T39" fmla="*/ 35 h 53"/>
                <a:gd name="T40" fmla="*/ 49 w 63"/>
                <a:gd name="T41" fmla="*/ 33 h 53"/>
                <a:gd name="T42" fmla="*/ 51 w 63"/>
                <a:gd name="T43" fmla="*/ 28 h 53"/>
                <a:gd name="T44" fmla="*/ 52 w 63"/>
                <a:gd name="T45" fmla="*/ 25 h 53"/>
                <a:gd name="T46" fmla="*/ 55 w 63"/>
                <a:gd name="T47" fmla="*/ 20 h 53"/>
                <a:gd name="T48" fmla="*/ 58 w 63"/>
                <a:gd name="T49" fmla="*/ 16 h 53"/>
                <a:gd name="T50" fmla="*/ 59 w 63"/>
                <a:gd name="T51" fmla="*/ 13 h 53"/>
                <a:gd name="T52" fmla="*/ 58 w 63"/>
                <a:gd name="T53" fmla="*/ 14 h 53"/>
                <a:gd name="T54" fmla="*/ 61 w 63"/>
                <a:gd name="T55" fmla="*/ 14 h 53"/>
                <a:gd name="T56" fmla="*/ 62 w 63"/>
                <a:gd name="T57" fmla="*/ 11 h 53"/>
                <a:gd name="T58" fmla="*/ 60 w 63"/>
                <a:gd name="T59" fmla="*/ 5 h 53"/>
                <a:gd name="T60" fmla="*/ 55 w 63"/>
                <a:gd name="T61" fmla="*/ 3 h 53"/>
                <a:gd name="T62" fmla="*/ 52 w 63"/>
                <a:gd name="T63" fmla="*/ 2 h 53"/>
                <a:gd name="T64" fmla="*/ 50 w 63"/>
                <a:gd name="T65" fmla="*/ 5 h 53"/>
                <a:gd name="T66" fmla="*/ 44 w 63"/>
                <a:gd name="T67" fmla="*/ 2 h 53"/>
                <a:gd name="T68" fmla="*/ 39 w 63"/>
                <a:gd name="T69" fmla="*/ 4 h 53"/>
                <a:gd name="T70" fmla="*/ 36 w 63"/>
                <a:gd name="T71" fmla="*/ 6 h 53"/>
                <a:gd name="T72" fmla="*/ 35 w 63"/>
                <a:gd name="T73" fmla="*/ 6 h 53"/>
                <a:gd name="T74" fmla="*/ 32 w 63"/>
                <a:gd name="T75" fmla="*/ 6 h 53"/>
                <a:gd name="T76" fmla="*/ 31 w 63"/>
                <a:gd name="T77" fmla="*/ 5 h 53"/>
                <a:gd name="T78" fmla="*/ 27 w 63"/>
                <a:gd name="T79" fmla="*/ 4 h 53"/>
                <a:gd name="T80" fmla="*/ 24 w 63"/>
                <a:gd name="T81" fmla="*/ 8 h 53"/>
                <a:gd name="T82" fmla="*/ 20 w 63"/>
                <a:gd name="T83" fmla="*/ 7 h 53"/>
                <a:gd name="T84" fmla="*/ 15 w 63"/>
                <a:gd name="T85" fmla="*/ 9 h 53"/>
                <a:gd name="T86" fmla="*/ 17 w 63"/>
                <a:gd name="T8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" h="53">
                  <a:moveTo>
                    <a:pt x="17" y="11"/>
                  </a:moveTo>
                  <a:cubicBezTo>
                    <a:pt x="18" y="11"/>
                    <a:pt x="17" y="12"/>
                    <a:pt x="17" y="12"/>
                  </a:cubicBezTo>
                  <a:cubicBezTo>
                    <a:pt x="16" y="11"/>
                    <a:pt x="16" y="12"/>
                    <a:pt x="15" y="13"/>
                  </a:cubicBezTo>
                  <a:cubicBezTo>
                    <a:pt x="15" y="13"/>
                    <a:pt x="14" y="14"/>
                    <a:pt x="13" y="14"/>
                  </a:cubicBezTo>
                  <a:cubicBezTo>
                    <a:pt x="12" y="14"/>
                    <a:pt x="12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8" y="17"/>
                    <a:pt x="8" y="18"/>
                    <a:pt x="7" y="18"/>
                  </a:cubicBezTo>
                  <a:cubicBezTo>
                    <a:pt x="6" y="18"/>
                    <a:pt x="6" y="19"/>
                    <a:pt x="5" y="20"/>
                  </a:cubicBezTo>
                  <a:cubicBezTo>
                    <a:pt x="5" y="20"/>
                    <a:pt x="4" y="21"/>
                    <a:pt x="3" y="21"/>
                  </a:cubicBezTo>
                  <a:cubicBezTo>
                    <a:pt x="2" y="21"/>
                    <a:pt x="2" y="21"/>
                    <a:pt x="1" y="22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2" y="24"/>
                    <a:pt x="2" y="25"/>
                    <a:pt x="1" y="26"/>
                  </a:cubicBezTo>
                  <a:cubicBezTo>
                    <a:pt x="1" y="26"/>
                    <a:pt x="1" y="27"/>
                    <a:pt x="1" y="28"/>
                  </a:cubicBezTo>
                  <a:cubicBezTo>
                    <a:pt x="1" y="29"/>
                    <a:pt x="1" y="29"/>
                    <a:pt x="1" y="30"/>
                  </a:cubicBezTo>
                  <a:cubicBezTo>
                    <a:pt x="2" y="31"/>
                    <a:pt x="1" y="31"/>
                    <a:pt x="1" y="32"/>
                  </a:cubicBezTo>
                  <a:cubicBezTo>
                    <a:pt x="1" y="33"/>
                    <a:pt x="1" y="33"/>
                    <a:pt x="1" y="34"/>
                  </a:cubicBezTo>
                  <a:cubicBezTo>
                    <a:pt x="0" y="35"/>
                    <a:pt x="1" y="35"/>
                    <a:pt x="2" y="36"/>
                  </a:cubicBezTo>
                  <a:cubicBezTo>
                    <a:pt x="2" y="36"/>
                    <a:pt x="2" y="38"/>
                    <a:pt x="2" y="38"/>
                  </a:cubicBezTo>
                  <a:cubicBezTo>
                    <a:pt x="2" y="39"/>
                    <a:pt x="3" y="40"/>
                    <a:pt x="2" y="40"/>
                  </a:cubicBezTo>
                  <a:cubicBezTo>
                    <a:pt x="2" y="41"/>
                    <a:pt x="2" y="42"/>
                    <a:pt x="2" y="43"/>
                  </a:cubicBezTo>
                  <a:cubicBezTo>
                    <a:pt x="3" y="44"/>
                    <a:pt x="3" y="44"/>
                    <a:pt x="4" y="44"/>
                  </a:cubicBezTo>
                  <a:cubicBezTo>
                    <a:pt x="5" y="44"/>
                    <a:pt x="6" y="44"/>
                    <a:pt x="6" y="44"/>
                  </a:cubicBezTo>
                  <a:cubicBezTo>
                    <a:pt x="6" y="45"/>
                    <a:pt x="7" y="45"/>
                    <a:pt x="8" y="45"/>
                  </a:cubicBezTo>
                  <a:cubicBezTo>
                    <a:pt x="8" y="45"/>
                    <a:pt x="9" y="45"/>
                    <a:pt x="9" y="46"/>
                  </a:cubicBezTo>
                  <a:cubicBezTo>
                    <a:pt x="10" y="47"/>
                    <a:pt x="10" y="47"/>
                    <a:pt x="11" y="47"/>
                  </a:cubicBezTo>
                  <a:cubicBezTo>
                    <a:pt x="12" y="47"/>
                    <a:pt x="13" y="47"/>
                    <a:pt x="14" y="48"/>
                  </a:cubicBezTo>
                  <a:cubicBezTo>
                    <a:pt x="14" y="49"/>
                    <a:pt x="15" y="49"/>
                    <a:pt x="16" y="49"/>
                  </a:cubicBezTo>
                  <a:cubicBezTo>
                    <a:pt x="17" y="48"/>
                    <a:pt x="17" y="48"/>
                    <a:pt x="18" y="49"/>
                  </a:cubicBezTo>
                  <a:cubicBezTo>
                    <a:pt x="19" y="49"/>
                    <a:pt x="20" y="49"/>
                    <a:pt x="21" y="49"/>
                  </a:cubicBezTo>
                  <a:cubicBezTo>
                    <a:pt x="22" y="49"/>
                    <a:pt x="23" y="49"/>
                    <a:pt x="23" y="50"/>
                  </a:cubicBezTo>
                  <a:cubicBezTo>
                    <a:pt x="22" y="51"/>
                    <a:pt x="23" y="51"/>
                    <a:pt x="23" y="51"/>
                  </a:cubicBezTo>
                  <a:cubicBezTo>
                    <a:pt x="24" y="50"/>
                    <a:pt x="25" y="50"/>
                    <a:pt x="25" y="51"/>
                  </a:cubicBezTo>
                  <a:cubicBezTo>
                    <a:pt x="24" y="51"/>
                    <a:pt x="25" y="51"/>
                    <a:pt x="25" y="52"/>
                  </a:cubicBezTo>
                  <a:cubicBezTo>
                    <a:pt x="25" y="53"/>
                    <a:pt x="25" y="53"/>
                    <a:pt x="26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8" y="50"/>
                    <a:pt x="28" y="50"/>
                    <a:pt x="28" y="51"/>
                  </a:cubicBezTo>
                  <a:cubicBezTo>
                    <a:pt x="28" y="51"/>
                    <a:pt x="28" y="51"/>
                    <a:pt x="29" y="51"/>
                  </a:cubicBezTo>
                  <a:cubicBezTo>
                    <a:pt x="29" y="50"/>
                    <a:pt x="29" y="50"/>
                    <a:pt x="28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29" y="49"/>
                    <a:pt x="29" y="48"/>
                  </a:cubicBezTo>
                  <a:cubicBezTo>
                    <a:pt x="29" y="48"/>
                    <a:pt x="29" y="47"/>
                    <a:pt x="30" y="47"/>
                  </a:cubicBezTo>
                  <a:cubicBezTo>
                    <a:pt x="30" y="46"/>
                    <a:pt x="31" y="45"/>
                    <a:pt x="31" y="46"/>
                  </a:cubicBezTo>
                  <a:cubicBezTo>
                    <a:pt x="32" y="46"/>
                    <a:pt x="32" y="46"/>
                    <a:pt x="33" y="46"/>
                  </a:cubicBezTo>
                  <a:cubicBezTo>
                    <a:pt x="34" y="45"/>
                    <a:pt x="34" y="45"/>
                    <a:pt x="35" y="44"/>
                  </a:cubicBezTo>
                  <a:cubicBezTo>
                    <a:pt x="36" y="44"/>
                    <a:pt x="37" y="44"/>
                    <a:pt x="36" y="45"/>
                  </a:cubicBezTo>
                  <a:cubicBezTo>
                    <a:pt x="35" y="45"/>
                    <a:pt x="35" y="46"/>
                    <a:pt x="36" y="46"/>
                  </a:cubicBezTo>
                  <a:cubicBezTo>
                    <a:pt x="37" y="46"/>
                    <a:pt x="37" y="46"/>
                    <a:pt x="38" y="46"/>
                  </a:cubicBezTo>
                  <a:cubicBezTo>
                    <a:pt x="39" y="46"/>
                    <a:pt x="39" y="45"/>
                    <a:pt x="39" y="44"/>
                  </a:cubicBezTo>
                  <a:cubicBezTo>
                    <a:pt x="39" y="43"/>
                    <a:pt x="39" y="43"/>
                    <a:pt x="40" y="42"/>
                  </a:cubicBezTo>
                  <a:cubicBezTo>
                    <a:pt x="41" y="41"/>
                    <a:pt x="42" y="40"/>
                    <a:pt x="42" y="40"/>
                  </a:cubicBezTo>
                  <a:cubicBezTo>
                    <a:pt x="43" y="39"/>
                    <a:pt x="44" y="39"/>
                    <a:pt x="45" y="39"/>
                  </a:cubicBezTo>
                  <a:cubicBezTo>
                    <a:pt x="46" y="39"/>
                    <a:pt x="48" y="39"/>
                    <a:pt x="48" y="38"/>
                  </a:cubicBezTo>
                  <a:cubicBezTo>
                    <a:pt x="48" y="37"/>
                    <a:pt x="48" y="36"/>
                    <a:pt x="49" y="36"/>
                  </a:cubicBezTo>
                  <a:cubicBezTo>
                    <a:pt x="50" y="36"/>
                    <a:pt x="51" y="35"/>
                    <a:pt x="50" y="35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3"/>
                    <a:pt x="50" y="33"/>
                    <a:pt x="50" y="34"/>
                  </a:cubicBezTo>
                  <a:cubicBezTo>
                    <a:pt x="49" y="35"/>
                    <a:pt x="50" y="35"/>
                    <a:pt x="49" y="35"/>
                  </a:cubicBezTo>
                  <a:cubicBezTo>
                    <a:pt x="49" y="35"/>
                    <a:pt x="49" y="35"/>
                    <a:pt x="48" y="35"/>
                  </a:cubicBezTo>
                  <a:cubicBezTo>
                    <a:pt x="48" y="35"/>
                    <a:pt x="47" y="34"/>
                    <a:pt x="48" y="34"/>
                  </a:cubicBezTo>
                  <a:cubicBezTo>
                    <a:pt x="49" y="34"/>
                    <a:pt x="49" y="34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2"/>
                    <a:pt x="50" y="32"/>
                    <a:pt x="50" y="31"/>
                  </a:cubicBezTo>
                  <a:cubicBezTo>
                    <a:pt x="50" y="30"/>
                    <a:pt x="50" y="30"/>
                    <a:pt x="50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2" y="26"/>
                    <a:pt x="52" y="26"/>
                    <a:pt x="52" y="25"/>
                  </a:cubicBezTo>
                  <a:cubicBezTo>
                    <a:pt x="52" y="23"/>
                    <a:pt x="52" y="23"/>
                    <a:pt x="53" y="22"/>
                  </a:cubicBezTo>
                  <a:cubicBezTo>
                    <a:pt x="54" y="22"/>
                    <a:pt x="54" y="22"/>
                    <a:pt x="54" y="21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6" y="18"/>
                    <a:pt x="56" y="18"/>
                  </a:cubicBezTo>
                  <a:cubicBezTo>
                    <a:pt x="57" y="17"/>
                    <a:pt x="58" y="17"/>
                    <a:pt x="58" y="16"/>
                  </a:cubicBezTo>
                  <a:cubicBezTo>
                    <a:pt x="58" y="16"/>
                    <a:pt x="57" y="16"/>
                    <a:pt x="57" y="15"/>
                  </a:cubicBezTo>
                  <a:cubicBezTo>
                    <a:pt x="56" y="14"/>
                    <a:pt x="56" y="14"/>
                    <a:pt x="57" y="14"/>
                  </a:cubicBezTo>
                  <a:cubicBezTo>
                    <a:pt x="58" y="14"/>
                    <a:pt x="58" y="14"/>
                    <a:pt x="59" y="13"/>
                  </a:cubicBezTo>
                  <a:cubicBezTo>
                    <a:pt x="59" y="13"/>
                    <a:pt x="59" y="13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5"/>
                    <a:pt x="58" y="14"/>
                  </a:cubicBezTo>
                  <a:cubicBezTo>
                    <a:pt x="58" y="14"/>
                    <a:pt x="58" y="15"/>
                    <a:pt x="58" y="16"/>
                  </a:cubicBezTo>
                  <a:cubicBezTo>
                    <a:pt x="58" y="16"/>
                    <a:pt x="58" y="17"/>
                    <a:pt x="59" y="16"/>
                  </a:cubicBezTo>
                  <a:cubicBezTo>
                    <a:pt x="60" y="15"/>
                    <a:pt x="61" y="15"/>
                    <a:pt x="61" y="14"/>
                  </a:cubicBezTo>
                  <a:cubicBezTo>
                    <a:pt x="61" y="13"/>
                    <a:pt x="62" y="14"/>
                    <a:pt x="62" y="14"/>
                  </a:cubicBezTo>
                  <a:cubicBezTo>
                    <a:pt x="63" y="14"/>
                    <a:pt x="63" y="13"/>
                    <a:pt x="62" y="13"/>
                  </a:cubicBezTo>
                  <a:cubicBezTo>
                    <a:pt x="62" y="13"/>
                    <a:pt x="62" y="12"/>
                    <a:pt x="62" y="11"/>
                  </a:cubicBezTo>
                  <a:cubicBezTo>
                    <a:pt x="62" y="10"/>
                    <a:pt x="62" y="9"/>
                    <a:pt x="61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0" y="6"/>
                    <a:pt x="60" y="6"/>
                    <a:pt x="60" y="5"/>
                  </a:cubicBezTo>
                  <a:cubicBezTo>
                    <a:pt x="60" y="4"/>
                    <a:pt x="60" y="4"/>
                    <a:pt x="59" y="4"/>
                  </a:cubicBezTo>
                  <a:cubicBezTo>
                    <a:pt x="58" y="4"/>
                    <a:pt x="57" y="4"/>
                    <a:pt x="56" y="4"/>
                  </a:cubicBezTo>
                  <a:cubicBezTo>
                    <a:pt x="56" y="3"/>
                    <a:pt x="55" y="3"/>
                    <a:pt x="55" y="3"/>
                  </a:cubicBezTo>
                  <a:cubicBezTo>
                    <a:pt x="54" y="2"/>
                    <a:pt x="54" y="2"/>
                    <a:pt x="54" y="1"/>
                  </a:cubicBezTo>
                  <a:cubicBezTo>
                    <a:pt x="54" y="0"/>
                    <a:pt x="53" y="0"/>
                    <a:pt x="53" y="1"/>
                  </a:cubicBezTo>
                  <a:cubicBezTo>
                    <a:pt x="53" y="1"/>
                    <a:pt x="53" y="2"/>
                    <a:pt x="52" y="2"/>
                  </a:cubicBezTo>
                  <a:cubicBezTo>
                    <a:pt x="51" y="2"/>
                    <a:pt x="50" y="2"/>
                    <a:pt x="50" y="3"/>
                  </a:cubicBezTo>
                  <a:cubicBezTo>
                    <a:pt x="51" y="4"/>
                    <a:pt x="51" y="4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4"/>
                    <a:pt x="49" y="4"/>
                    <a:pt x="48" y="3"/>
                  </a:cubicBezTo>
                  <a:cubicBezTo>
                    <a:pt x="48" y="3"/>
                    <a:pt x="47" y="3"/>
                    <a:pt x="46" y="2"/>
                  </a:cubicBezTo>
                  <a:cubicBezTo>
                    <a:pt x="46" y="2"/>
                    <a:pt x="45" y="2"/>
                    <a:pt x="44" y="2"/>
                  </a:cubicBezTo>
                  <a:cubicBezTo>
                    <a:pt x="44" y="3"/>
                    <a:pt x="43" y="3"/>
                    <a:pt x="42" y="3"/>
                  </a:cubicBezTo>
                  <a:cubicBezTo>
                    <a:pt x="41" y="3"/>
                    <a:pt x="40" y="3"/>
                    <a:pt x="40" y="3"/>
                  </a:cubicBezTo>
                  <a:cubicBezTo>
                    <a:pt x="39" y="4"/>
                    <a:pt x="38" y="4"/>
                    <a:pt x="39" y="4"/>
                  </a:cubicBezTo>
                  <a:cubicBezTo>
                    <a:pt x="40" y="4"/>
                    <a:pt x="40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5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5" y="5"/>
                    <a:pt x="34" y="5"/>
                  </a:cubicBezTo>
                  <a:cubicBezTo>
                    <a:pt x="33" y="5"/>
                    <a:pt x="33" y="5"/>
                    <a:pt x="32" y="6"/>
                  </a:cubicBezTo>
                  <a:cubicBezTo>
                    <a:pt x="32" y="6"/>
                    <a:pt x="31" y="7"/>
                    <a:pt x="32" y="6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1" y="4"/>
                    <a:pt x="32" y="4"/>
                    <a:pt x="31" y="5"/>
                  </a:cubicBezTo>
                  <a:cubicBezTo>
                    <a:pt x="31" y="6"/>
                    <a:pt x="31" y="6"/>
                    <a:pt x="31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4"/>
                    <a:pt x="28" y="4"/>
                    <a:pt x="27" y="4"/>
                  </a:cubicBezTo>
                  <a:cubicBezTo>
                    <a:pt x="26" y="5"/>
                    <a:pt x="26" y="5"/>
                    <a:pt x="25" y="5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4" y="8"/>
                    <a:pt x="25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9"/>
                    <a:pt x="22" y="9"/>
                    <a:pt x="22" y="8"/>
                  </a:cubicBezTo>
                  <a:cubicBezTo>
                    <a:pt x="22" y="7"/>
                    <a:pt x="21" y="7"/>
                    <a:pt x="20" y="7"/>
                  </a:cubicBezTo>
                  <a:cubicBezTo>
                    <a:pt x="20" y="8"/>
                    <a:pt x="19" y="8"/>
                    <a:pt x="19" y="7"/>
                  </a:cubicBezTo>
                  <a:cubicBezTo>
                    <a:pt x="18" y="7"/>
                    <a:pt x="18" y="6"/>
                    <a:pt x="17" y="7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4" y="9"/>
                    <a:pt x="14" y="10"/>
                    <a:pt x="15" y="11"/>
                  </a:cubicBezTo>
                  <a:cubicBezTo>
                    <a:pt x="15" y="11"/>
                    <a:pt x="16" y="11"/>
                    <a:pt x="16" y="11"/>
                  </a:cubicBezTo>
                  <a:cubicBezTo>
                    <a:pt x="16" y="11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0" name="任意多边形 1141">
              <a:extLst>
                <a:ext uri="{FF2B5EF4-FFF2-40B4-BE49-F238E27FC236}">
                  <a16:creationId xmlns:a16="http://schemas.microsoft.com/office/drawing/2014/main" id="{35147F8E-42F4-5059-2DE8-F27DBB4456BF}"/>
                </a:ext>
              </a:extLst>
            </p:cNvPr>
            <p:cNvSpPr/>
            <p:nvPr/>
          </p:nvSpPr>
          <p:spPr bwMode="auto">
            <a:xfrm>
              <a:off x="5167279" y="5480834"/>
              <a:ext cx="76515" cy="65960"/>
            </a:xfrm>
            <a:custGeom>
              <a:avLst/>
              <a:gdLst>
                <a:gd name="T0" fmla="*/ 5 w 14"/>
                <a:gd name="T1" fmla="*/ 2 h 12"/>
                <a:gd name="T2" fmla="*/ 7 w 14"/>
                <a:gd name="T3" fmla="*/ 1 h 12"/>
                <a:gd name="T4" fmla="*/ 9 w 14"/>
                <a:gd name="T5" fmla="*/ 0 h 12"/>
                <a:gd name="T6" fmla="*/ 10 w 14"/>
                <a:gd name="T7" fmla="*/ 0 h 12"/>
                <a:gd name="T8" fmla="*/ 11 w 14"/>
                <a:gd name="T9" fmla="*/ 1 h 12"/>
                <a:gd name="T10" fmla="*/ 11 w 14"/>
                <a:gd name="T11" fmla="*/ 1 h 12"/>
                <a:gd name="T12" fmla="*/ 12 w 14"/>
                <a:gd name="T13" fmla="*/ 4 h 12"/>
                <a:gd name="T14" fmla="*/ 9 w 14"/>
                <a:gd name="T15" fmla="*/ 8 h 12"/>
                <a:gd name="T16" fmla="*/ 4 w 14"/>
                <a:gd name="T17" fmla="*/ 7 h 12"/>
                <a:gd name="T18" fmla="*/ 3 w 14"/>
                <a:gd name="T19" fmla="*/ 5 h 12"/>
                <a:gd name="T20" fmla="*/ 3 w 14"/>
                <a:gd name="T21" fmla="*/ 3 h 12"/>
                <a:gd name="T22" fmla="*/ 5 w 14"/>
                <a:gd name="T23" fmla="*/ 2 h 12"/>
                <a:gd name="T24" fmla="*/ 8 w 14"/>
                <a:gd name="T25" fmla="*/ 10 h 12"/>
                <a:gd name="T26" fmla="*/ 8 w 14"/>
                <a:gd name="T27" fmla="*/ 10 h 12"/>
                <a:gd name="T28" fmla="*/ 9 w 14"/>
                <a:gd name="T29" fmla="*/ 12 h 12"/>
                <a:gd name="T30" fmla="*/ 10 w 14"/>
                <a:gd name="T31" fmla="*/ 11 h 12"/>
                <a:gd name="T32" fmla="*/ 10 w 14"/>
                <a:gd name="T33" fmla="*/ 10 h 12"/>
                <a:gd name="T34" fmla="*/ 8 w 14"/>
                <a:gd name="T35" fmla="*/ 10 h 12"/>
                <a:gd name="T36" fmla="*/ 5 w 14"/>
                <a:gd name="T37" fmla="*/ 10 h 12"/>
                <a:gd name="T38" fmla="*/ 5 w 14"/>
                <a:gd name="T39" fmla="*/ 9 h 12"/>
                <a:gd name="T40" fmla="*/ 5 w 14"/>
                <a:gd name="T41" fmla="*/ 9 h 12"/>
                <a:gd name="T42" fmla="*/ 4 w 14"/>
                <a:gd name="T43" fmla="*/ 9 h 12"/>
                <a:gd name="T44" fmla="*/ 3 w 14"/>
                <a:gd name="T45" fmla="*/ 10 h 12"/>
                <a:gd name="T46" fmla="*/ 1 w 14"/>
                <a:gd name="T47" fmla="*/ 11 h 12"/>
                <a:gd name="T48" fmla="*/ 1 w 14"/>
                <a:gd name="T49" fmla="*/ 12 h 12"/>
                <a:gd name="T50" fmla="*/ 3 w 14"/>
                <a:gd name="T51" fmla="*/ 12 h 12"/>
                <a:gd name="T52" fmla="*/ 4 w 14"/>
                <a:gd name="T53" fmla="*/ 12 h 12"/>
                <a:gd name="T54" fmla="*/ 5 w 14"/>
                <a:gd name="T55" fmla="*/ 12 h 12"/>
                <a:gd name="T56" fmla="*/ 5 w 14"/>
                <a:gd name="T57" fmla="*/ 11 h 12"/>
                <a:gd name="T58" fmla="*/ 5 w 14"/>
                <a:gd name="T5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" h="12">
                  <a:moveTo>
                    <a:pt x="5" y="2"/>
                  </a:moveTo>
                  <a:cubicBezTo>
                    <a:pt x="6" y="2"/>
                    <a:pt x="6" y="1"/>
                    <a:pt x="7" y="1"/>
                  </a:cubicBezTo>
                  <a:cubicBezTo>
                    <a:pt x="8" y="1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4" y="7"/>
                    <a:pt x="11" y="8"/>
                    <a:pt x="9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3" y="7"/>
                    <a:pt x="2" y="6"/>
                    <a:pt x="3" y="5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2"/>
                    <a:pt x="4" y="2"/>
                    <a:pt x="5" y="2"/>
                  </a:cubicBezTo>
                  <a:close/>
                  <a:moveTo>
                    <a:pt x="8" y="10"/>
                  </a:moveTo>
                  <a:cubicBezTo>
                    <a:pt x="7" y="10"/>
                    <a:pt x="7" y="10"/>
                    <a:pt x="8" y="10"/>
                  </a:cubicBezTo>
                  <a:cubicBezTo>
                    <a:pt x="8" y="11"/>
                    <a:pt x="8" y="11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1" y="11"/>
                    <a:pt x="11" y="10"/>
                    <a:pt x="10" y="10"/>
                  </a:cubicBezTo>
                  <a:cubicBezTo>
                    <a:pt x="9" y="10"/>
                    <a:pt x="8" y="10"/>
                    <a:pt x="8" y="10"/>
                  </a:cubicBezTo>
                  <a:close/>
                  <a:moveTo>
                    <a:pt x="5" y="10"/>
                  </a:moveTo>
                  <a:cubicBezTo>
                    <a:pt x="5" y="10"/>
                    <a:pt x="5" y="10"/>
                    <a:pt x="5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8"/>
                    <a:pt x="5" y="8"/>
                    <a:pt x="4" y="9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2" y="10"/>
                    <a:pt x="2" y="10"/>
                    <a:pt x="1" y="11"/>
                  </a:cubicBezTo>
                  <a:cubicBezTo>
                    <a:pt x="1" y="11"/>
                    <a:pt x="0" y="12"/>
                    <a:pt x="1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2"/>
                    <a:pt x="3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1" name="任意多边形 1142">
              <a:extLst>
                <a:ext uri="{FF2B5EF4-FFF2-40B4-BE49-F238E27FC236}">
                  <a16:creationId xmlns:a16="http://schemas.microsoft.com/office/drawing/2014/main" id="{63629BDC-CE35-F954-4E68-CF9B6E9ADC23}"/>
                </a:ext>
              </a:extLst>
            </p:cNvPr>
            <p:cNvSpPr/>
            <p:nvPr/>
          </p:nvSpPr>
          <p:spPr bwMode="auto">
            <a:xfrm>
              <a:off x="5906037" y="5008557"/>
              <a:ext cx="308697" cy="503939"/>
            </a:xfrm>
            <a:custGeom>
              <a:avLst/>
              <a:gdLst>
                <a:gd name="T0" fmla="*/ 55 w 56"/>
                <a:gd name="T1" fmla="*/ 5 h 92"/>
                <a:gd name="T2" fmla="*/ 50 w 56"/>
                <a:gd name="T3" fmla="*/ 4 h 92"/>
                <a:gd name="T4" fmla="*/ 48 w 56"/>
                <a:gd name="T5" fmla="*/ 2 h 92"/>
                <a:gd name="T6" fmla="*/ 42 w 56"/>
                <a:gd name="T7" fmla="*/ 4 h 92"/>
                <a:gd name="T8" fmla="*/ 38 w 56"/>
                <a:gd name="T9" fmla="*/ 7 h 92"/>
                <a:gd name="T10" fmla="*/ 33 w 56"/>
                <a:gd name="T11" fmla="*/ 12 h 92"/>
                <a:gd name="T12" fmla="*/ 32 w 56"/>
                <a:gd name="T13" fmla="*/ 17 h 92"/>
                <a:gd name="T14" fmla="*/ 29 w 56"/>
                <a:gd name="T15" fmla="*/ 20 h 92"/>
                <a:gd name="T16" fmla="*/ 27 w 56"/>
                <a:gd name="T17" fmla="*/ 23 h 92"/>
                <a:gd name="T18" fmla="*/ 25 w 56"/>
                <a:gd name="T19" fmla="*/ 28 h 92"/>
                <a:gd name="T20" fmla="*/ 24 w 56"/>
                <a:gd name="T21" fmla="*/ 32 h 92"/>
                <a:gd name="T22" fmla="*/ 21 w 56"/>
                <a:gd name="T23" fmla="*/ 37 h 92"/>
                <a:gd name="T24" fmla="*/ 19 w 56"/>
                <a:gd name="T25" fmla="*/ 41 h 92"/>
                <a:gd name="T26" fmla="*/ 18 w 56"/>
                <a:gd name="T27" fmla="*/ 44 h 92"/>
                <a:gd name="T28" fmla="*/ 16 w 56"/>
                <a:gd name="T29" fmla="*/ 48 h 92"/>
                <a:gd name="T30" fmla="*/ 17 w 56"/>
                <a:gd name="T31" fmla="*/ 55 h 92"/>
                <a:gd name="T32" fmla="*/ 16 w 56"/>
                <a:gd name="T33" fmla="*/ 61 h 92"/>
                <a:gd name="T34" fmla="*/ 16 w 56"/>
                <a:gd name="T35" fmla="*/ 64 h 92"/>
                <a:gd name="T36" fmla="*/ 19 w 56"/>
                <a:gd name="T37" fmla="*/ 65 h 92"/>
                <a:gd name="T38" fmla="*/ 20 w 56"/>
                <a:gd name="T39" fmla="*/ 70 h 92"/>
                <a:gd name="T40" fmla="*/ 22 w 56"/>
                <a:gd name="T41" fmla="*/ 73 h 92"/>
                <a:gd name="T42" fmla="*/ 23 w 56"/>
                <a:gd name="T43" fmla="*/ 76 h 92"/>
                <a:gd name="T44" fmla="*/ 27 w 56"/>
                <a:gd name="T45" fmla="*/ 78 h 92"/>
                <a:gd name="T46" fmla="*/ 33 w 56"/>
                <a:gd name="T47" fmla="*/ 83 h 92"/>
                <a:gd name="T48" fmla="*/ 34 w 56"/>
                <a:gd name="T49" fmla="*/ 88 h 92"/>
                <a:gd name="T50" fmla="*/ 36 w 56"/>
                <a:gd name="T51" fmla="*/ 92 h 92"/>
                <a:gd name="T52" fmla="*/ 38 w 56"/>
                <a:gd name="T53" fmla="*/ 91 h 92"/>
                <a:gd name="T54" fmla="*/ 39 w 56"/>
                <a:gd name="T55" fmla="*/ 90 h 92"/>
                <a:gd name="T56" fmla="*/ 39 w 56"/>
                <a:gd name="T57" fmla="*/ 85 h 92"/>
                <a:gd name="T58" fmla="*/ 39 w 56"/>
                <a:gd name="T59" fmla="*/ 79 h 92"/>
                <a:gd name="T60" fmla="*/ 41 w 56"/>
                <a:gd name="T61" fmla="*/ 71 h 92"/>
                <a:gd name="T62" fmla="*/ 44 w 56"/>
                <a:gd name="T63" fmla="*/ 68 h 92"/>
                <a:gd name="T64" fmla="*/ 46 w 56"/>
                <a:gd name="T65" fmla="*/ 64 h 92"/>
                <a:gd name="T66" fmla="*/ 47 w 56"/>
                <a:gd name="T67" fmla="*/ 60 h 92"/>
                <a:gd name="T68" fmla="*/ 49 w 56"/>
                <a:gd name="T69" fmla="*/ 55 h 92"/>
                <a:gd name="T70" fmla="*/ 50 w 56"/>
                <a:gd name="T71" fmla="*/ 51 h 92"/>
                <a:gd name="T72" fmla="*/ 50 w 56"/>
                <a:gd name="T73" fmla="*/ 44 h 92"/>
                <a:gd name="T74" fmla="*/ 51 w 56"/>
                <a:gd name="T75" fmla="*/ 37 h 92"/>
                <a:gd name="T76" fmla="*/ 51 w 56"/>
                <a:gd name="T77" fmla="*/ 31 h 92"/>
                <a:gd name="T78" fmla="*/ 54 w 56"/>
                <a:gd name="T79" fmla="*/ 26 h 92"/>
                <a:gd name="T80" fmla="*/ 55 w 56"/>
                <a:gd name="T81" fmla="*/ 21 h 92"/>
                <a:gd name="T82" fmla="*/ 54 w 56"/>
                <a:gd name="T83" fmla="*/ 16 h 92"/>
                <a:gd name="T84" fmla="*/ 56 w 56"/>
                <a:gd name="T85" fmla="*/ 8 h 92"/>
                <a:gd name="T86" fmla="*/ 4 w 56"/>
                <a:gd name="T87" fmla="*/ 51 h 92"/>
                <a:gd name="T88" fmla="*/ 3 w 56"/>
                <a:gd name="T89" fmla="*/ 51 h 92"/>
                <a:gd name="T90" fmla="*/ 5 w 56"/>
                <a:gd name="T91" fmla="*/ 52 h 92"/>
                <a:gd name="T92" fmla="*/ 2 w 56"/>
                <a:gd name="T93" fmla="*/ 57 h 92"/>
                <a:gd name="T94" fmla="*/ 0 w 56"/>
                <a:gd name="T95" fmla="*/ 61 h 92"/>
                <a:gd name="T96" fmla="*/ 0 w 56"/>
                <a:gd name="T97" fmla="*/ 6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92">
                  <a:moveTo>
                    <a:pt x="56" y="7"/>
                  </a:moveTo>
                  <a:cubicBezTo>
                    <a:pt x="56" y="7"/>
                    <a:pt x="56" y="7"/>
                    <a:pt x="55" y="7"/>
                  </a:cubicBezTo>
                  <a:cubicBezTo>
                    <a:pt x="55" y="6"/>
                    <a:pt x="55" y="5"/>
                    <a:pt x="55" y="5"/>
                  </a:cubicBezTo>
                  <a:cubicBezTo>
                    <a:pt x="55" y="4"/>
                    <a:pt x="53" y="4"/>
                    <a:pt x="53" y="4"/>
                  </a:cubicBezTo>
                  <a:cubicBezTo>
                    <a:pt x="53" y="4"/>
                    <a:pt x="52" y="4"/>
                    <a:pt x="52" y="4"/>
                  </a:cubicBezTo>
                  <a:cubicBezTo>
                    <a:pt x="51" y="4"/>
                    <a:pt x="51" y="4"/>
                    <a:pt x="50" y="4"/>
                  </a:cubicBezTo>
                  <a:cubicBezTo>
                    <a:pt x="50" y="4"/>
                    <a:pt x="50" y="4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3"/>
                    <a:pt x="48" y="3"/>
                    <a:pt x="48" y="2"/>
                  </a:cubicBezTo>
                  <a:cubicBezTo>
                    <a:pt x="47" y="1"/>
                    <a:pt x="47" y="0"/>
                    <a:pt x="46" y="0"/>
                  </a:cubicBezTo>
                  <a:cubicBezTo>
                    <a:pt x="45" y="1"/>
                    <a:pt x="45" y="1"/>
                    <a:pt x="44" y="1"/>
                  </a:cubicBezTo>
                  <a:cubicBezTo>
                    <a:pt x="43" y="2"/>
                    <a:pt x="42" y="3"/>
                    <a:pt x="42" y="4"/>
                  </a:cubicBezTo>
                  <a:cubicBezTo>
                    <a:pt x="42" y="4"/>
                    <a:pt x="43" y="5"/>
                    <a:pt x="42" y="5"/>
                  </a:cubicBezTo>
                  <a:cubicBezTo>
                    <a:pt x="41" y="5"/>
                    <a:pt x="41" y="6"/>
                    <a:pt x="40" y="6"/>
                  </a:cubicBezTo>
                  <a:cubicBezTo>
                    <a:pt x="39" y="6"/>
                    <a:pt x="39" y="6"/>
                    <a:pt x="38" y="7"/>
                  </a:cubicBezTo>
                  <a:cubicBezTo>
                    <a:pt x="37" y="7"/>
                    <a:pt x="37" y="8"/>
                    <a:pt x="36" y="8"/>
                  </a:cubicBezTo>
                  <a:cubicBezTo>
                    <a:pt x="35" y="8"/>
                    <a:pt x="35" y="8"/>
                    <a:pt x="34" y="10"/>
                  </a:cubicBezTo>
                  <a:cubicBezTo>
                    <a:pt x="33" y="11"/>
                    <a:pt x="33" y="11"/>
                    <a:pt x="33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4"/>
                    <a:pt x="32" y="15"/>
                    <a:pt x="32" y="15"/>
                  </a:cubicBezTo>
                  <a:cubicBezTo>
                    <a:pt x="32" y="16"/>
                    <a:pt x="32" y="17"/>
                    <a:pt x="32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8"/>
                    <a:pt x="30" y="18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8" y="20"/>
                    <a:pt x="28" y="21"/>
                    <a:pt x="28" y="21"/>
                  </a:cubicBezTo>
                  <a:cubicBezTo>
                    <a:pt x="27" y="21"/>
                    <a:pt x="27" y="22"/>
                    <a:pt x="27" y="23"/>
                  </a:cubicBezTo>
                  <a:cubicBezTo>
                    <a:pt x="27" y="23"/>
                    <a:pt x="27" y="24"/>
                    <a:pt x="27" y="25"/>
                  </a:cubicBezTo>
                  <a:cubicBezTo>
                    <a:pt x="26" y="25"/>
                    <a:pt x="26" y="25"/>
                    <a:pt x="26" y="26"/>
                  </a:cubicBezTo>
                  <a:cubicBezTo>
                    <a:pt x="26" y="27"/>
                    <a:pt x="26" y="27"/>
                    <a:pt x="25" y="28"/>
                  </a:cubicBezTo>
                  <a:cubicBezTo>
                    <a:pt x="25" y="29"/>
                    <a:pt x="25" y="29"/>
                    <a:pt x="24" y="29"/>
                  </a:cubicBezTo>
                  <a:cubicBezTo>
                    <a:pt x="24" y="30"/>
                    <a:pt x="23" y="30"/>
                    <a:pt x="24" y="31"/>
                  </a:cubicBezTo>
                  <a:cubicBezTo>
                    <a:pt x="24" y="31"/>
                    <a:pt x="24" y="31"/>
                    <a:pt x="24" y="32"/>
                  </a:cubicBezTo>
                  <a:cubicBezTo>
                    <a:pt x="24" y="32"/>
                    <a:pt x="24" y="33"/>
                    <a:pt x="23" y="33"/>
                  </a:cubicBezTo>
                  <a:cubicBezTo>
                    <a:pt x="23" y="34"/>
                    <a:pt x="23" y="34"/>
                    <a:pt x="22" y="35"/>
                  </a:cubicBezTo>
                  <a:cubicBezTo>
                    <a:pt x="22" y="36"/>
                    <a:pt x="22" y="37"/>
                    <a:pt x="21" y="37"/>
                  </a:cubicBezTo>
                  <a:cubicBezTo>
                    <a:pt x="21" y="38"/>
                    <a:pt x="21" y="38"/>
                    <a:pt x="20" y="39"/>
                  </a:cubicBezTo>
                  <a:cubicBezTo>
                    <a:pt x="20" y="39"/>
                    <a:pt x="20" y="39"/>
                    <a:pt x="20" y="40"/>
                  </a:cubicBezTo>
                  <a:cubicBezTo>
                    <a:pt x="19" y="41"/>
                    <a:pt x="20" y="41"/>
                    <a:pt x="19" y="41"/>
                  </a:cubicBezTo>
                  <a:cubicBezTo>
                    <a:pt x="19" y="41"/>
                    <a:pt x="19" y="42"/>
                    <a:pt x="19" y="42"/>
                  </a:cubicBezTo>
                  <a:cubicBezTo>
                    <a:pt x="20" y="43"/>
                    <a:pt x="20" y="43"/>
                    <a:pt x="19" y="43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5"/>
                    <a:pt x="17" y="45"/>
                    <a:pt x="17" y="46"/>
                  </a:cubicBezTo>
                  <a:cubicBezTo>
                    <a:pt x="17" y="46"/>
                    <a:pt x="17" y="47"/>
                    <a:pt x="17" y="47"/>
                  </a:cubicBezTo>
                  <a:cubicBezTo>
                    <a:pt x="16" y="46"/>
                    <a:pt x="16" y="48"/>
                    <a:pt x="16" y="48"/>
                  </a:cubicBezTo>
                  <a:cubicBezTo>
                    <a:pt x="17" y="49"/>
                    <a:pt x="17" y="50"/>
                    <a:pt x="17" y="51"/>
                  </a:cubicBezTo>
                  <a:cubicBezTo>
                    <a:pt x="17" y="53"/>
                    <a:pt x="17" y="54"/>
                    <a:pt x="17" y="55"/>
                  </a:cubicBezTo>
                  <a:cubicBezTo>
                    <a:pt x="18" y="55"/>
                    <a:pt x="18" y="56"/>
                    <a:pt x="17" y="55"/>
                  </a:cubicBezTo>
                  <a:cubicBezTo>
                    <a:pt x="17" y="55"/>
                    <a:pt x="17" y="55"/>
                    <a:pt x="17" y="56"/>
                  </a:cubicBezTo>
                  <a:cubicBezTo>
                    <a:pt x="17" y="57"/>
                    <a:pt x="17" y="57"/>
                    <a:pt x="17" y="58"/>
                  </a:cubicBezTo>
                  <a:cubicBezTo>
                    <a:pt x="16" y="59"/>
                    <a:pt x="16" y="60"/>
                    <a:pt x="16" y="61"/>
                  </a:cubicBezTo>
                  <a:cubicBezTo>
                    <a:pt x="17" y="61"/>
                    <a:pt x="17" y="62"/>
                    <a:pt x="16" y="62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4"/>
                    <a:pt x="16" y="64"/>
                  </a:cubicBezTo>
                  <a:cubicBezTo>
                    <a:pt x="16" y="64"/>
                    <a:pt x="16" y="64"/>
                    <a:pt x="17" y="64"/>
                  </a:cubicBezTo>
                  <a:cubicBezTo>
                    <a:pt x="17" y="65"/>
                    <a:pt x="18" y="65"/>
                    <a:pt x="18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6"/>
                    <a:pt x="19" y="67"/>
                    <a:pt x="19" y="67"/>
                  </a:cubicBezTo>
                  <a:cubicBezTo>
                    <a:pt x="20" y="68"/>
                    <a:pt x="20" y="68"/>
                    <a:pt x="20" y="69"/>
                  </a:cubicBezTo>
                  <a:cubicBezTo>
                    <a:pt x="20" y="69"/>
                    <a:pt x="20" y="69"/>
                    <a:pt x="20" y="70"/>
                  </a:cubicBezTo>
                  <a:cubicBezTo>
                    <a:pt x="21" y="70"/>
                    <a:pt x="21" y="70"/>
                    <a:pt x="21" y="71"/>
                  </a:cubicBezTo>
                  <a:cubicBezTo>
                    <a:pt x="21" y="71"/>
                    <a:pt x="21" y="72"/>
                    <a:pt x="21" y="72"/>
                  </a:cubicBezTo>
                  <a:cubicBezTo>
                    <a:pt x="22" y="72"/>
                    <a:pt x="22" y="72"/>
                    <a:pt x="22" y="73"/>
                  </a:cubicBezTo>
                  <a:cubicBezTo>
                    <a:pt x="22" y="73"/>
                    <a:pt x="22" y="74"/>
                    <a:pt x="22" y="74"/>
                  </a:cubicBezTo>
                  <a:cubicBezTo>
                    <a:pt x="23" y="74"/>
                    <a:pt x="23" y="74"/>
                    <a:pt x="23" y="75"/>
                  </a:cubicBezTo>
                  <a:cubicBezTo>
                    <a:pt x="24" y="75"/>
                    <a:pt x="24" y="76"/>
                    <a:pt x="23" y="76"/>
                  </a:cubicBezTo>
                  <a:cubicBezTo>
                    <a:pt x="23" y="75"/>
                    <a:pt x="23" y="75"/>
                    <a:pt x="22" y="75"/>
                  </a:cubicBezTo>
                  <a:cubicBezTo>
                    <a:pt x="22" y="75"/>
                    <a:pt x="23" y="76"/>
                    <a:pt x="23" y="76"/>
                  </a:cubicBezTo>
                  <a:cubicBezTo>
                    <a:pt x="24" y="76"/>
                    <a:pt x="26" y="78"/>
                    <a:pt x="27" y="78"/>
                  </a:cubicBezTo>
                  <a:cubicBezTo>
                    <a:pt x="28" y="78"/>
                    <a:pt x="29" y="79"/>
                    <a:pt x="30" y="79"/>
                  </a:cubicBezTo>
                  <a:cubicBezTo>
                    <a:pt x="31" y="80"/>
                    <a:pt x="31" y="81"/>
                    <a:pt x="32" y="81"/>
                  </a:cubicBezTo>
                  <a:cubicBezTo>
                    <a:pt x="32" y="82"/>
                    <a:pt x="33" y="83"/>
                    <a:pt x="33" y="83"/>
                  </a:cubicBezTo>
                  <a:cubicBezTo>
                    <a:pt x="34" y="84"/>
                    <a:pt x="34" y="84"/>
                    <a:pt x="34" y="85"/>
                  </a:cubicBezTo>
                  <a:cubicBezTo>
                    <a:pt x="34" y="85"/>
                    <a:pt x="34" y="86"/>
                    <a:pt x="34" y="86"/>
                  </a:cubicBezTo>
                  <a:cubicBezTo>
                    <a:pt x="34" y="87"/>
                    <a:pt x="35" y="87"/>
                    <a:pt x="34" y="88"/>
                  </a:cubicBezTo>
                  <a:cubicBezTo>
                    <a:pt x="34" y="88"/>
                    <a:pt x="34" y="89"/>
                    <a:pt x="34" y="89"/>
                  </a:cubicBezTo>
                  <a:cubicBezTo>
                    <a:pt x="35" y="90"/>
                    <a:pt x="35" y="90"/>
                    <a:pt x="35" y="91"/>
                  </a:cubicBezTo>
                  <a:cubicBezTo>
                    <a:pt x="35" y="91"/>
                    <a:pt x="36" y="92"/>
                    <a:pt x="36" y="92"/>
                  </a:cubicBezTo>
                  <a:cubicBezTo>
                    <a:pt x="36" y="92"/>
                    <a:pt x="36" y="91"/>
                    <a:pt x="36" y="91"/>
                  </a:cubicBezTo>
                  <a:cubicBezTo>
                    <a:pt x="36" y="90"/>
                    <a:pt x="37" y="90"/>
                    <a:pt x="37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2"/>
                    <a:pt x="39" y="92"/>
                    <a:pt x="39" y="92"/>
                  </a:cubicBezTo>
                  <a:cubicBezTo>
                    <a:pt x="39" y="92"/>
                    <a:pt x="39" y="91"/>
                    <a:pt x="39" y="91"/>
                  </a:cubicBezTo>
                  <a:cubicBezTo>
                    <a:pt x="39" y="91"/>
                    <a:pt x="39" y="90"/>
                    <a:pt x="39" y="90"/>
                  </a:cubicBezTo>
                  <a:cubicBezTo>
                    <a:pt x="39" y="89"/>
                    <a:pt x="39" y="89"/>
                    <a:pt x="39" y="88"/>
                  </a:cubicBezTo>
                  <a:cubicBezTo>
                    <a:pt x="40" y="88"/>
                    <a:pt x="39" y="87"/>
                    <a:pt x="39" y="87"/>
                  </a:cubicBezTo>
                  <a:cubicBezTo>
                    <a:pt x="39" y="86"/>
                    <a:pt x="39" y="86"/>
                    <a:pt x="39" y="85"/>
                  </a:cubicBezTo>
                  <a:cubicBezTo>
                    <a:pt x="39" y="84"/>
                    <a:pt x="39" y="84"/>
                    <a:pt x="39" y="83"/>
                  </a:cubicBezTo>
                  <a:cubicBezTo>
                    <a:pt x="39" y="82"/>
                    <a:pt x="39" y="82"/>
                    <a:pt x="38" y="81"/>
                  </a:cubicBezTo>
                  <a:cubicBezTo>
                    <a:pt x="38" y="80"/>
                    <a:pt x="38" y="80"/>
                    <a:pt x="39" y="79"/>
                  </a:cubicBezTo>
                  <a:cubicBezTo>
                    <a:pt x="39" y="79"/>
                    <a:pt x="39" y="78"/>
                    <a:pt x="39" y="77"/>
                  </a:cubicBezTo>
                  <a:cubicBezTo>
                    <a:pt x="39" y="76"/>
                    <a:pt x="39" y="75"/>
                    <a:pt x="40" y="74"/>
                  </a:cubicBezTo>
                  <a:cubicBezTo>
                    <a:pt x="40" y="73"/>
                    <a:pt x="41" y="72"/>
                    <a:pt x="41" y="71"/>
                  </a:cubicBezTo>
                  <a:cubicBezTo>
                    <a:pt x="42" y="70"/>
                    <a:pt x="42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4" y="68"/>
                    <a:pt x="45" y="67"/>
                    <a:pt x="45" y="67"/>
                  </a:cubicBezTo>
                  <a:cubicBezTo>
                    <a:pt x="44" y="66"/>
                    <a:pt x="45" y="65"/>
                    <a:pt x="45" y="65"/>
                  </a:cubicBezTo>
                  <a:cubicBezTo>
                    <a:pt x="46" y="65"/>
                    <a:pt x="46" y="64"/>
                    <a:pt x="46" y="64"/>
                  </a:cubicBezTo>
                  <a:cubicBezTo>
                    <a:pt x="46" y="64"/>
                    <a:pt x="46" y="63"/>
                    <a:pt x="46" y="63"/>
                  </a:cubicBezTo>
                  <a:cubicBezTo>
                    <a:pt x="47" y="62"/>
                    <a:pt x="46" y="63"/>
                    <a:pt x="47" y="62"/>
                  </a:cubicBezTo>
                  <a:cubicBezTo>
                    <a:pt x="47" y="62"/>
                    <a:pt x="47" y="61"/>
                    <a:pt x="47" y="60"/>
                  </a:cubicBezTo>
                  <a:cubicBezTo>
                    <a:pt x="47" y="59"/>
                    <a:pt x="48" y="59"/>
                    <a:pt x="48" y="58"/>
                  </a:cubicBezTo>
                  <a:cubicBezTo>
                    <a:pt x="49" y="58"/>
                    <a:pt x="49" y="57"/>
                    <a:pt x="48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0" y="52"/>
                    <a:pt x="50" y="52"/>
                    <a:pt x="50" y="51"/>
                  </a:cubicBezTo>
                  <a:cubicBezTo>
                    <a:pt x="50" y="50"/>
                    <a:pt x="50" y="50"/>
                    <a:pt x="50" y="49"/>
                  </a:cubicBezTo>
                  <a:cubicBezTo>
                    <a:pt x="50" y="49"/>
                    <a:pt x="50" y="48"/>
                    <a:pt x="50" y="47"/>
                  </a:cubicBezTo>
                  <a:cubicBezTo>
                    <a:pt x="50" y="46"/>
                    <a:pt x="50" y="45"/>
                    <a:pt x="50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1" y="42"/>
                    <a:pt x="51" y="41"/>
                    <a:pt x="51" y="40"/>
                  </a:cubicBezTo>
                  <a:cubicBezTo>
                    <a:pt x="51" y="38"/>
                    <a:pt x="51" y="38"/>
                    <a:pt x="51" y="37"/>
                  </a:cubicBezTo>
                  <a:cubicBezTo>
                    <a:pt x="51" y="36"/>
                    <a:pt x="51" y="35"/>
                    <a:pt x="51" y="34"/>
                  </a:cubicBezTo>
                  <a:cubicBezTo>
                    <a:pt x="51" y="33"/>
                    <a:pt x="51" y="33"/>
                    <a:pt x="50" y="33"/>
                  </a:cubicBezTo>
                  <a:cubicBezTo>
                    <a:pt x="50" y="32"/>
                    <a:pt x="51" y="31"/>
                    <a:pt x="51" y="31"/>
                  </a:cubicBezTo>
                  <a:cubicBezTo>
                    <a:pt x="51" y="31"/>
                    <a:pt x="52" y="30"/>
                    <a:pt x="52" y="30"/>
                  </a:cubicBezTo>
                  <a:cubicBezTo>
                    <a:pt x="52" y="29"/>
                    <a:pt x="52" y="29"/>
                    <a:pt x="53" y="28"/>
                  </a:cubicBezTo>
                  <a:cubicBezTo>
                    <a:pt x="53" y="28"/>
                    <a:pt x="53" y="28"/>
                    <a:pt x="54" y="26"/>
                  </a:cubicBezTo>
                  <a:cubicBezTo>
                    <a:pt x="54" y="25"/>
                    <a:pt x="54" y="24"/>
                    <a:pt x="54" y="24"/>
                  </a:cubicBezTo>
                  <a:cubicBezTo>
                    <a:pt x="55" y="23"/>
                    <a:pt x="55" y="23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0"/>
                    <a:pt x="55" y="20"/>
                    <a:pt x="55" y="19"/>
                  </a:cubicBezTo>
                  <a:cubicBezTo>
                    <a:pt x="55" y="19"/>
                    <a:pt x="55" y="19"/>
                    <a:pt x="55" y="18"/>
                  </a:cubicBezTo>
                  <a:cubicBezTo>
                    <a:pt x="55" y="18"/>
                    <a:pt x="55" y="18"/>
                    <a:pt x="54" y="16"/>
                  </a:cubicBezTo>
                  <a:cubicBezTo>
                    <a:pt x="54" y="15"/>
                    <a:pt x="53" y="14"/>
                    <a:pt x="53" y="13"/>
                  </a:cubicBezTo>
                  <a:cubicBezTo>
                    <a:pt x="54" y="11"/>
                    <a:pt x="54" y="10"/>
                    <a:pt x="55" y="9"/>
                  </a:cubicBezTo>
                  <a:cubicBezTo>
                    <a:pt x="55" y="8"/>
                    <a:pt x="56" y="8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close/>
                  <a:moveTo>
                    <a:pt x="5" y="51"/>
                  </a:moveTo>
                  <a:cubicBezTo>
                    <a:pt x="5" y="51"/>
                    <a:pt x="4" y="51"/>
                    <a:pt x="4" y="51"/>
                  </a:cubicBezTo>
                  <a:cubicBezTo>
                    <a:pt x="4" y="50"/>
                    <a:pt x="3" y="49"/>
                    <a:pt x="3" y="49"/>
                  </a:cubicBezTo>
                  <a:cubicBezTo>
                    <a:pt x="2" y="50"/>
                    <a:pt x="2" y="50"/>
                    <a:pt x="3" y="50"/>
                  </a:cubicBezTo>
                  <a:cubicBezTo>
                    <a:pt x="3" y="50"/>
                    <a:pt x="3" y="51"/>
                    <a:pt x="3" y="51"/>
                  </a:cubicBezTo>
                  <a:cubicBezTo>
                    <a:pt x="2" y="52"/>
                    <a:pt x="2" y="52"/>
                    <a:pt x="2" y="53"/>
                  </a:cubicBezTo>
                  <a:cubicBezTo>
                    <a:pt x="3" y="53"/>
                    <a:pt x="3" y="54"/>
                    <a:pt x="4" y="53"/>
                  </a:cubicBezTo>
                  <a:cubicBezTo>
                    <a:pt x="4" y="53"/>
                    <a:pt x="4" y="52"/>
                    <a:pt x="5" y="52"/>
                  </a:cubicBezTo>
                  <a:cubicBezTo>
                    <a:pt x="5" y="52"/>
                    <a:pt x="6" y="52"/>
                    <a:pt x="6" y="52"/>
                  </a:cubicBezTo>
                  <a:cubicBezTo>
                    <a:pt x="6" y="51"/>
                    <a:pt x="5" y="51"/>
                    <a:pt x="5" y="51"/>
                  </a:cubicBezTo>
                  <a:close/>
                  <a:moveTo>
                    <a:pt x="2" y="57"/>
                  </a:moveTo>
                  <a:cubicBezTo>
                    <a:pt x="2" y="56"/>
                    <a:pt x="1" y="57"/>
                    <a:pt x="1" y="57"/>
                  </a:cubicBezTo>
                  <a:cubicBezTo>
                    <a:pt x="1" y="58"/>
                    <a:pt x="2" y="58"/>
                    <a:pt x="2" y="57"/>
                  </a:cubicBezTo>
                  <a:close/>
                  <a:moveTo>
                    <a:pt x="0" y="61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2" name="任意多边形 1143">
              <a:extLst>
                <a:ext uri="{FF2B5EF4-FFF2-40B4-BE49-F238E27FC236}">
                  <a16:creationId xmlns:a16="http://schemas.microsoft.com/office/drawing/2014/main" id="{475BED21-4F60-B5D3-43CA-96BA84DC9FF1}"/>
                </a:ext>
              </a:extLst>
            </p:cNvPr>
            <p:cNvSpPr/>
            <p:nvPr/>
          </p:nvSpPr>
          <p:spPr bwMode="auto">
            <a:xfrm>
              <a:off x="6499683" y="3283030"/>
              <a:ext cx="21107" cy="34301"/>
            </a:xfrm>
            <a:custGeom>
              <a:avLst/>
              <a:gdLst>
                <a:gd name="T0" fmla="*/ 0 w 4"/>
                <a:gd name="T1" fmla="*/ 2 h 6"/>
                <a:gd name="T2" fmla="*/ 1 w 4"/>
                <a:gd name="T3" fmla="*/ 1 h 6"/>
                <a:gd name="T4" fmla="*/ 2 w 4"/>
                <a:gd name="T5" fmla="*/ 4 h 6"/>
                <a:gd name="T6" fmla="*/ 3 w 4"/>
                <a:gd name="T7" fmla="*/ 5 h 6"/>
                <a:gd name="T8" fmla="*/ 2 w 4"/>
                <a:gd name="T9" fmla="*/ 6 h 6"/>
                <a:gd name="T10" fmla="*/ 1 w 4"/>
                <a:gd name="T11" fmla="*/ 5 h 6"/>
                <a:gd name="T12" fmla="*/ 0 w 4"/>
                <a:gd name="T13" fmla="*/ 3 h 6"/>
                <a:gd name="T14" fmla="*/ 0 w 4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cubicBezTo>
                    <a:pt x="0" y="2"/>
                    <a:pt x="0" y="0"/>
                    <a:pt x="1" y="1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3" name="任意多边形 1144">
              <a:extLst>
                <a:ext uri="{FF2B5EF4-FFF2-40B4-BE49-F238E27FC236}">
                  <a16:creationId xmlns:a16="http://schemas.microsoft.com/office/drawing/2014/main" id="{EA5BBCAE-8420-C8D7-275E-E75970840787}"/>
                </a:ext>
              </a:extLst>
            </p:cNvPr>
            <p:cNvSpPr/>
            <p:nvPr/>
          </p:nvSpPr>
          <p:spPr bwMode="auto">
            <a:xfrm>
              <a:off x="6280693" y="3019188"/>
              <a:ext cx="15830" cy="1055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1 h 2"/>
                <a:gd name="T4" fmla="*/ 2 w 3"/>
                <a:gd name="T5" fmla="*/ 1 h 2"/>
                <a:gd name="T6" fmla="*/ 2 w 3"/>
                <a:gd name="T7" fmla="*/ 2 h 2"/>
                <a:gd name="T8" fmla="*/ 1 w 3"/>
                <a:gd name="T9" fmla="*/ 2 h 2"/>
                <a:gd name="T10" fmla="*/ 0 w 3"/>
                <a:gd name="T11" fmla="*/ 2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4" name="任意多边形 1145">
              <a:extLst>
                <a:ext uri="{FF2B5EF4-FFF2-40B4-BE49-F238E27FC236}">
                  <a16:creationId xmlns:a16="http://schemas.microsoft.com/office/drawing/2014/main" id="{EF690484-48A9-5501-477D-42A6E82F24F4}"/>
                </a:ext>
              </a:extLst>
            </p:cNvPr>
            <p:cNvSpPr/>
            <p:nvPr/>
          </p:nvSpPr>
          <p:spPr bwMode="auto">
            <a:xfrm>
              <a:off x="6275417" y="3108895"/>
              <a:ext cx="15830" cy="15830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1 h 3"/>
                <a:gd name="T4" fmla="*/ 3 w 3"/>
                <a:gd name="T5" fmla="*/ 1 h 3"/>
                <a:gd name="T6" fmla="*/ 2 w 3"/>
                <a:gd name="T7" fmla="*/ 1 h 3"/>
                <a:gd name="T8" fmla="*/ 2 w 3"/>
                <a:gd name="T9" fmla="*/ 2 h 3"/>
                <a:gd name="T10" fmla="*/ 1 w 3"/>
                <a:gd name="T11" fmla="*/ 2 h 3"/>
                <a:gd name="T12" fmla="*/ 0 w 3"/>
                <a:gd name="T13" fmla="*/ 1 h 3"/>
                <a:gd name="T14" fmla="*/ 1 w 3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5" name="任意多边形 1146">
              <a:extLst>
                <a:ext uri="{FF2B5EF4-FFF2-40B4-BE49-F238E27FC236}">
                  <a16:creationId xmlns:a16="http://schemas.microsoft.com/office/drawing/2014/main" id="{80C12ACD-1528-5BA6-B077-9F6089C31EEF}"/>
                </a:ext>
              </a:extLst>
            </p:cNvPr>
            <p:cNvSpPr/>
            <p:nvPr/>
          </p:nvSpPr>
          <p:spPr bwMode="auto">
            <a:xfrm>
              <a:off x="5808416" y="2794922"/>
              <a:ext cx="5277" cy="1055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6" name="任意多边形 1147">
              <a:extLst>
                <a:ext uri="{FF2B5EF4-FFF2-40B4-BE49-F238E27FC236}">
                  <a16:creationId xmlns:a16="http://schemas.microsoft.com/office/drawing/2014/main" id="{0A0E0BC0-025E-1554-CE71-DF828C127B1B}"/>
                </a:ext>
              </a:extLst>
            </p:cNvPr>
            <p:cNvSpPr/>
            <p:nvPr/>
          </p:nvSpPr>
          <p:spPr bwMode="auto">
            <a:xfrm>
              <a:off x="5913953" y="2723685"/>
              <a:ext cx="10554" cy="10555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1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7" name="任意多边形 1148">
              <a:extLst>
                <a:ext uri="{FF2B5EF4-FFF2-40B4-BE49-F238E27FC236}">
                  <a16:creationId xmlns:a16="http://schemas.microsoft.com/office/drawing/2014/main" id="{DA3B54EB-BC23-D55A-F104-8402D4D4C1EE}"/>
                </a:ext>
              </a:extLst>
            </p:cNvPr>
            <p:cNvSpPr/>
            <p:nvPr/>
          </p:nvSpPr>
          <p:spPr bwMode="auto">
            <a:xfrm>
              <a:off x="6188349" y="5388491"/>
              <a:ext cx="10554" cy="5277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0 h 1"/>
                <a:gd name="T12" fmla="*/ 1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8" name="任意多边形 1149">
              <a:extLst>
                <a:ext uri="{FF2B5EF4-FFF2-40B4-BE49-F238E27FC236}">
                  <a16:creationId xmlns:a16="http://schemas.microsoft.com/office/drawing/2014/main" id="{0EE5A406-7E01-7913-CB12-092F3CB258B5}"/>
                </a:ext>
              </a:extLst>
            </p:cNvPr>
            <p:cNvSpPr/>
            <p:nvPr/>
          </p:nvSpPr>
          <p:spPr bwMode="auto">
            <a:xfrm>
              <a:off x="6204180" y="5470280"/>
              <a:ext cx="15830" cy="15830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1 h 3"/>
                <a:gd name="T4" fmla="*/ 1 w 3"/>
                <a:gd name="T5" fmla="*/ 0 h 3"/>
                <a:gd name="T6" fmla="*/ 0 w 3"/>
                <a:gd name="T7" fmla="*/ 1 h 3"/>
                <a:gd name="T8" fmla="*/ 0 w 3"/>
                <a:gd name="T9" fmla="*/ 1 h 3"/>
                <a:gd name="T10" fmla="*/ 1 w 3"/>
                <a:gd name="T11" fmla="*/ 2 h 3"/>
                <a:gd name="T12" fmla="*/ 2 w 3"/>
                <a:gd name="T13" fmla="*/ 2 h 3"/>
                <a:gd name="T14" fmla="*/ 2 w 3"/>
                <a:gd name="T15" fmla="*/ 3 h 3"/>
                <a:gd name="T16" fmla="*/ 2 w 3"/>
                <a:gd name="T17" fmla="*/ 2 h 3"/>
                <a:gd name="T18" fmla="*/ 2 w 3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9" name="任意多边形 1169">
              <a:extLst>
                <a:ext uri="{FF2B5EF4-FFF2-40B4-BE49-F238E27FC236}">
                  <a16:creationId xmlns:a16="http://schemas.microsoft.com/office/drawing/2014/main" id="{21FD34D5-F3ED-7E52-0413-CA46F410A812}"/>
                </a:ext>
              </a:extLst>
            </p:cNvPr>
            <p:cNvSpPr/>
            <p:nvPr/>
          </p:nvSpPr>
          <p:spPr bwMode="auto">
            <a:xfrm>
              <a:off x="5560401" y="4871359"/>
              <a:ext cx="984132" cy="868041"/>
            </a:xfrm>
            <a:custGeom>
              <a:avLst/>
              <a:gdLst>
                <a:gd name="T0" fmla="*/ 1 w 179"/>
                <a:gd name="T1" fmla="*/ 156 h 158"/>
                <a:gd name="T2" fmla="*/ 2 w 179"/>
                <a:gd name="T3" fmla="*/ 156 h 158"/>
                <a:gd name="T4" fmla="*/ 3 w 179"/>
                <a:gd name="T5" fmla="*/ 157 h 158"/>
                <a:gd name="T6" fmla="*/ 2 w 179"/>
                <a:gd name="T7" fmla="*/ 158 h 158"/>
                <a:gd name="T8" fmla="*/ 2 w 179"/>
                <a:gd name="T9" fmla="*/ 157 h 158"/>
                <a:gd name="T10" fmla="*/ 2 w 179"/>
                <a:gd name="T11" fmla="*/ 157 h 158"/>
                <a:gd name="T12" fmla="*/ 2 w 179"/>
                <a:gd name="T13" fmla="*/ 158 h 158"/>
                <a:gd name="T14" fmla="*/ 0 w 179"/>
                <a:gd name="T15" fmla="*/ 157 h 158"/>
                <a:gd name="T16" fmla="*/ 2 w 179"/>
                <a:gd name="T17" fmla="*/ 157 h 158"/>
                <a:gd name="T18" fmla="*/ 2 w 179"/>
                <a:gd name="T19" fmla="*/ 157 h 158"/>
                <a:gd name="T20" fmla="*/ 2 w 179"/>
                <a:gd name="T21" fmla="*/ 157 h 158"/>
                <a:gd name="T22" fmla="*/ 121 w 179"/>
                <a:gd name="T23" fmla="*/ 21 h 158"/>
                <a:gd name="T24" fmla="*/ 119 w 179"/>
                <a:gd name="T25" fmla="*/ 20 h 158"/>
                <a:gd name="T26" fmla="*/ 121 w 179"/>
                <a:gd name="T27" fmla="*/ 18 h 158"/>
                <a:gd name="T28" fmla="*/ 121 w 179"/>
                <a:gd name="T29" fmla="*/ 18 h 158"/>
                <a:gd name="T30" fmla="*/ 122 w 179"/>
                <a:gd name="T31" fmla="*/ 19 h 158"/>
                <a:gd name="T32" fmla="*/ 121 w 179"/>
                <a:gd name="T33" fmla="*/ 21 h 158"/>
                <a:gd name="T34" fmla="*/ 121 w 179"/>
                <a:gd name="T35" fmla="*/ 21 h 158"/>
                <a:gd name="T36" fmla="*/ 121 w 179"/>
                <a:gd name="T37" fmla="*/ 20 h 158"/>
                <a:gd name="T38" fmla="*/ 121 w 179"/>
                <a:gd name="T39" fmla="*/ 20 h 158"/>
                <a:gd name="T40" fmla="*/ 121 w 179"/>
                <a:gd name="T41" fmla="*/ 20 h 158"/>
                <a:gd name="T42" fmla="*/ 121 w 179"/>
                <a:gd name="T43" fmla="*/ 20 h 158"/>
                <a:gd name="T44" fmla="*/ 121 w 179"/>
                <a:gd name="T45" fmla="*/ 20 h 158"/>
                <a:gd name="T46" fmla="*/ 121 w 179"/>
                <a:gd name="T47" fmla="*/ 19 h 158"/>
                <a:gd name="T48" fmla="*/ 121 w 179"/>
                <a:gd name="T49" fmla="*/ 19 h 158"/>
                <a:gd name="T50" fmla="*/ 119 w 179"/>
                <a:gd name="T51" fmla="*/ 17 h 158"/>
                <a:gd name="T52" fmla="*/ 118 w 179"/>
                <a:gd name="T53" fmla="*/ 16 h 158"/>
                <a:gd name="T54" fmla="*/ 118 w 179"/>
                <a:gd name="T55" fmla="*/ 16 h 158"/>
                <a:gd name="T56" fmla="*/ 120 w 179"/>
                <a:gd name="T57" fmla="*/ 14 h 158"/>
                <a:gd name="T58" fmla="*/ 120 w 179"/>
                <a:gd name="T59" fmla="*/ 14 h 158"/>
                <a:gd name="T60" fmla="*/ 121 w 179"/>
                <a:gd name="T61" fmla="*/ 16 h 158"/>
                <a:gd name="T62" fmla="*/ 121 w 179"/>
                <a:gd name="T63" fmla="*/ 16 h 158"/>
                <a:gd name="T64" fmla="*/ 121 w 179"/>
                <a:gd name="T65" fmla="*/ 16 h 158"/>
                <a:gd name="T66" fmla="*/ 120 w 179"/>
                <a:gd name="T67" fmla="*/ 17 h 158"/>
                <a:gd name="T68" fmla="*/ 120 w 179"/>
                <a:gd name="T69" fmla="*/ 17 h 158"/>
                <a:gd name="T70" fmla="*/ 178 w 179"/>
                <a:gd name="T71" fmla="*/ 2 h 158"/>
                <a:gd name="T72" fmla="*/ 177 w 179"/>
                <a:gd name="T73" fmla="*/ 1 h 158"/>
                <a:gd name="T74" fmla="*/ 178 w 179"/>
                <a:gd name="T75" fmla="*/ 0 h 158"/>
                <a:gd name="T76" fmla="*/ 178 w 179"/>
                <a:gd name="T77" fmla="*/ 0 h 158"/>
                <a:gd name="T78" fmla="*/ 179 w 179"/>
                <a:gd name="T79" fmla="*/ 1 h 158"/>
                <a:gd name="T80" fmla="*/ 178 w 179"/>
                <a:gd name="T81" fmla="*/ 2 h 158"/>
                <a:gd name="T82" fmla="*/ 178 w 179"/>
                <a:gd name="T83" fmla="*/ 2 h 158"/>
                <a:gd name="T84" fmla="*/ 178 w 179"/>
                <a:gd name="T85" fmla="*/ 1 h 158"/>
                <a:gd name="T86" fmla="*/ 178 w 179"/>
                <a:gd name="T87" fmla="*/ 1 h 158"/>
                <a:gd name="T88" fmla="*/ 178 w 179"/>
                <a:gd name="T89" fmla="*/ 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9" h="158">
                  <a:moveTo>
                    <a:pt x="0" y="157"/>
                  </a:moveTo>
                  <a:cubicBezTo>
                    <a:pt x="0" y="156"/>
                    <a:pt x="1" y="156"/>
                    <a:pt x="1" y="156"/>
                  </a:cubicBezTo>
                  <a:cubicBezTo>
                    <a:pt x="1" y="156"/>
                    <a:pt x="1" y="156"/>
                    <a:pt x="1" y="156"/>
                  </a:cubicBezTo>
                  <a:cubicBezTo>
                    <a:pt x="1" y="156"/>
                    <a:pt x="1" y="155"/>
                    <a:pt x="2" y="156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2" y="156"/>
                    <a:pt x="3" y="156"/>
                    <a:pt x="3" y="157"/>
                  </a:cubicBezTo>
                  <a:cubicBezTo>
                    <a:pt x="3" y="157"/>
                    <a:pt x="3" y="157"/>
                    <a:pt x="3" y="157"/>
                  </a:cubicBezTo>
                  <a:cubicBezTo>
                    <a:pt x="3" y="157"/>
                    <a:pt x="3" y="157"/>
                    <a:pt x="2" y="158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1" y="158"/>
                    <a:pt x="0" y="157"/>
                    <a:pt x="0" y="157"/>
                  </a:cubicBezTo>
                  <a:close/>
                  <a:moveTo>
                    <a:pt x="2" y="157"/>
                  </a:moveTo>
                  <a:cubicBezTo>
                    <a:pt x="2" y="157"/>
                    <a:pt x="2" y="157"/>
                    <a:pt x="2" y="157"/>
                  </a:cubicBezTo>
                  <a:cubicBezTo>
                    <a:pt x="2" y="157"/>
                    <a:pt x="2" y="157"/>
                    <a:pt x="2" y="157"/>
                  </a:cubicBezTo>
                  <a:close/>
                  <a:moveTo>
                    <a:pt x="2" y="157"/>
                  </a:moveTo>
                  <a:cubicBezTo>
                    <a:pt x="2" y="156"/>
                    <a:pt x="2" y="156"/>
                    <a:pt x="2" y="156"/>
                  </a:cubicBezTo>
                  <a:cubicBezTo>
                    <a:pt x="2" y="157"/>
                    <a:pt x="2" y="157"/>
                    <a:pt x="2" y="157"/>
                  </a:cubicBezTo>
                  <a:close/>
                  <a:moveTo>
                    <a:pt x="121" y="21"/>
                  </a:moveTo>
                  <a:cubicBezTo>
                    <a:pt x="121" y="21"/>
                    <a:pt x="121" y="21"/>
                    <a:pt x="121" y="21"/>
                  </a:cubicBezTo>
                  <a:cubicBezTo>
                    <a:pt x="120" y="21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19"/>
                    <a:pt x="120" y="18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18"/>
                    <a:pt x="122" y="19"/>
                    <a:pt x="122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20"/>
                    <a:pt x="121" y="20"/>
                    <a:pt x="121" y="21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21" y="21"/>
                    <a:pt x="121" y="21"/>
                    <a:pt x="121" y="21"/>
                  </a:cubicBezTo>
                  <a:close/>
                  <a:moveTo>
                    <a:pt x="121" y="20"/>
                  </a:move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lose/>
                  <a:moveTo>
                    <a:pt x="121" y="20"/>
                  </a:move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lose/>
                  <a:moveTo>
                    <a:pt x="121" y="20"/>
                  </a:move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lose/>
                  <a:moveTo>
                    <a:pt x="121" y="19"/>
                  </a:moveTo>
                  <a:cubicBezTo>
                    <a:pt x="120" y="19"/>
                    <a:pt x="120" y="19"/>
                    <a:pt x="120" y="19"/>
                  </a:cubicBezTo>
                  <a:cubicBezTo>
                    <a:pt x="121" y="19"/>
                    <a:pt x="121" y="19"/>
                    <a:pt x="121" y="19"/>
                  </a:cubicBezTo>
                  <a:close/>
                  <a:moveTo>
                    <a:pt x="119" y="17"/>
                  </a:moveTo>
                  <a:cubicBezTo>
                    <a:pt x="119" y="17"/>
                    <a:pt x="119" y="17"/>
                    <a:pt x="119" y="17"/>
                  </a:cubicBezTo>
                  <a:cubicBezTo>
                    <a:pt x="119" y="17"/>
                    <a:pt x="118" y="16"/>
                    <a:pt x="118" y="16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8" y="15"/>
                    <a:pt x="119" y="14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5"/>
                    <a:pt x="121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7"/>
                    <a:pt x="120" y="17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7"/>
                    <a:pt x="119" y="17"/>
                    <a:pt x="119" y="17"/>
                  </a:cubicBezTo>
                  <a:close/>
                  <a:moveTo>
                    <a:pt x="178" y="2"/>
                  </a:moveTo>
                  <a:cubicBezTo>
                    <a:pt x="177" y="2"/>
                    <a:pt x="177" y="1"/>
                    <a:pt x="177" y="1"/>
                  </a:cubicBezTo>
                  <a:cubicBezTo>
                    <a:pt x="177" y="1"/>
                    <a:pt x="177" y="1"/>
                    <a:pt x="177" y="1"/>
                  </a:cubicBezTo>
                  <a:cubicBezTo>
                    <a:pt x="177" y="0"/>
                    <a:pt x="177" y="0"/>
                    <a:pt x="178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9" y="0"/>
                    <a:pt x="179" y="0"/>
                    <a:pt x="179" y="1"/>
                  </a:cubicBezTo>
                  <a:cubicBezTo>
                    <a:pt x="179" y="1"/>
                    <a:pt x="179" y="1"/>
                    <a:pt x="179" y="1"/>
                  </a:cubicBezTo>
                  <a:cubicBezTo>
                    <a:pt x="179" y="2"/>
                    <a:pt x="179" y="2"/>
                    <a:pt x="178" y="2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8" y="2"/>
                    <a:pt x="178" y="2"/>
                    <a:pt x="178" y="2"/>
                  </a:cubicBezTo>
                  <a:close/>
                  <a:moveTo>
                    <a:pt x="179" y="1"/>
                  </a:moveTo>
                  <a:cubicBezTo>
                    <a:pt x="178" y="1"/>
                    <a:pt x="178" y="1"/>
                    <a:pt x="178" y="1"/>
                  </a:cubicBezTo>
                  <a:cubicBezTo>
                    <a:pt x="179" y="1"/>
                    <a:pt x="179" y="1"/>
                    <a:pt x="179" y="1"/>
                  </a:cubicBezTo>
                  <a:close/>
                  <a:moveTo>
                    <a:pt x="178" y="1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78" y="1"/>
                    <a:pt x="178" y="1"/>
                    <a:pt x="17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0" name="任意多边形 1170">
              <a:extLst>
                <a:ext uri="{FF2B5EF4-FFF2-40B4-BE49-F238E27FC236}">
                  <a16:creationId xmlns:a16="http://schemas.microsoft.com/office/drawing/2014/main" id="{A18A4945-49AF-495A-BD45-162746B33382}"/>
                </a:ext>
              </a:extLst>
            </p:cNvPr>
            <p:cNvSpPr/>
            <p:nvPr/>
          </p:nvSpPr>
          <p:spPr bwMode="auto">
            <a:xfrm>
              <a:off x="4507676" y="2723685"/>
              <a:ext cx="1712336" cy="3026269"/>
            </a:xfrm>
            <a:custGeom>
              <a:avLst/>
              <a:gdLst>
                <a:gd name="T0" fmla="*/ 1 w 312"/>
                <a:gd name="T1" fmla="*/ 548 h 552"/>
                <a:gd name="T2" fmla="*/ 96 w 312"/>
                <a:gd name="T3" fmla="*/ 526 h 552"/>
                <a:gd name="T4" fmla="*/ 95 w 312"/>
                <a:gd name="T5" fmla="*/ 530 h 552"/>
                <a:gd name="T6" fmla="*/ 88 w 312"/>
                <a:gd name="T7" fmla="*/ 532 h 552"/>
                <a:gd name="T8" fmla="*/ 107 w 312"/>
                <a:gd name="T9" fmla="*/ 521 h 552"/>
                <a:gd name="T10" fmla="*/ 109 w 312"/>
                <a:gd name="T11" fmla="*/ 521 h 552"/>
                <a:gd name="T12" fmla="*/ 112 w 312"/>
                <a:gd name="T13" fmla="*/ 521 h 552"/>
                <a:gd name="T14" fmla="*/ 133 w 312"/>
                <a:gd name="T15" fmla="*/ 518 h 552"/>
                <a:gd name="T16" fmla="*/ 115 w 312"/>
                <a:gd name="T17" fmla="*/ 517 h 552"/>
                <a:gd name="T18" fmla="*/ 126 w 312"/>
                <a:gd name="T19" fmla="*/ 513 h 552"/>
                <a:gd name="T20" fmla="*/ 124 w 312"/>
                <a:gd name="T21" fmla="*/ 513 h 552"/>
                <a:gd name="T22" fmla="*/ 128 w 312"/>
                <a:gd name="T23" fmla="*/ 512 h 552"/>
                <a:gd name="T24" fmla="*/ 309 w 312"/>
                <a:gd name="T25" fmla="*/ 503 h 552"/>
                <a:gd name="T26" fmla="*/ 310 w 312"/>
                <a:gd name="T27" fmla="*/ 502 h 552"/>
                <a:gd name="T28" fmla="*/ 308 w 312"/>
                <a:gd name="T29" fmla="*/ 486 h 552"/>
                <a:gd name="T30" fmla="*/ 256 w 312"/>
                <a:gd name="T31" fmla="*/ 479 h 552"/>
                <a:gd name="T32" fmla="*/ 200 w 312"/>
                <a:gd name="T33" fmla="*/ 477 h 552"/>
                <a:gd name="T34" fmla="*/ 199 w 312"/>
                <a:gd name="T35" fmla="*/ 476 h 552"/>
                <a:gd name="T36" fmla="*/ 258 w 312"/>
                <a:gd name="T37" fmla="*/ 474 h 552"/>
                <a:gd name="T38" fmla="*/ 205 w 312"/>
                <a:gd name="T39" fmla="*/ 470 h 552"/>
                <a:gd name="T40" fmla="*/ 209 w 312"/>
                <a:gd name="T41" fmla="*/ 471 h 552"/>
                <a:gd name="T42" fmla="*/ 207 w 312"/>
                <a:gd name="T43" fmla="*/ 471 h 552"/>
                <a:gd name="T44" fmla="*/ 260 w 312"/>
                <a:gd name="T45" fmla="*/ 467 h 552"/>
                <a:gd name="T46" fmla="*/ 224 w 312"/>
                <a:gd name="T47" fmla="*/ 449 h 552"/>
                <a:gd name="T48" fmla="*/ 230 w 312"/>
                <a:gd name="T49" fmla="*/ 448 h 552"/>
                <a:gd name="T50" fmla="*/ 228 w 312"/>
                <a:gd name="T51" fmla="*/ 447 h 552"/>
                <a:gd name="T52" fmla="*/ 256 w 312"/>
                <a:gd name="T53" fmla="*/ 414 h 552"/>
                <a:gd name="T54" fmla="*/ 258 w 312"/>
                <a:gd name="T55" fmla="*/ 420 h 552"/>
                <a:gd name="T56" fmla="*/ 260 w 312"/>
                <a:gd name="T57" fmla="*/ 398 h 552"/>
                <a:gd name="T58" fmla="*/ 266 w 312"/>
                <a:gd name="T59" fmla="*/ 379 h 552"/>
                <a:gd name="T60" fmla="*/ 282 w 312"/>
                <a:gd name="T61" fmla="*/ 363 h 552"/>
                <a:gd name="T62" fmla="*/ 283 w 312"/>
                <a:gd name="T63" fmla="*/ 351 h 552"/>
                <a:gd name="T64" fmla="*/ 283 w 312"/>
                <a:gd name="T65" fmla="*/ 349 h 552"/>
                <a:gd name="T66" fmla="*/ 297 w 312"/>
                <a:gd name="T67" fmla="*/ 326 h 552"/>
                <a:gd name="T68" fmla="*/ 295 w 312"/>
                <a:gd name="T69" fmla="*/ 317 h 552"/>
                <a:gd name="T70" fmla="*/ 297 w 312"/>
                <a:gd name="T71" fmla="*/ 316 h 552"/>
                <a:gd name="T72" fmla="*/ 297 w 312"/>
                <a:gd name="T73" fmla="*/ 300 h 552"/>
                <a:gd name="T74" fmla="*/ 299 w 312"/>
                <a:gd name="T75" fmla="*/ 300 h 552"/>
                <a:gd name="T76" fmla="*/ 301 w 312"/>
                <a:gd name="T77" fmla="*/ 295 h 552"/>
                <a:gd name="T78" fmla="*/ 292 w 312"/>
                <a:gd name="T79" fmla="*/ 290 h 552"/>
                <a:gd name="T80" fmla="*/ 293 w 312"/>
                <a:gd name="T81" fmla="*/ 292 h 552"/>
                <a:gd name="T82" fmla="*/ 295 w 312"/>
                <a:gd name="T83" fmla="*/ 287 h 552"/>
                <a:gd name="T84" fmla="*/ 302 w 312"/>
                <a:gd name="T85" fmla="*/ 291 h 552"/>
                <a:gd name="T86" fmla="*/ 299 w 312"/>
                <a:gd name="T87" fmla="*/ 291 h 552"/>
                <a:gd name="T88" fmla="*/ 298 w 312"/>
                <a:gd name="T89" fmla="*/ 282 h 552"/>
                <a:gd name="T90" fmla="*/ 299 w 312"/>
                <a:gd name="T91" fmla="*/ 285 h 552"/>
                <a:gd name="T92" fmla="*/ 294 w 312"/>
                <a:gd name="T93" fmla="*/ 284 h 552"/>
                <a:gd name="T94" fmla="*/ 302 w 312"/>
                <a:gd name="T95" fmla="*/ 280 h 552"/>
                <a:gd name="T96" fmla="*/ 304 w 312"/>
                <a:gd name="T97" fmla="*/ 272 h 552"/>
                <a:gd name="T98" fmla="*/ 310 w 312"/>
                <a:gd name="T99" fmla="*/ 271 h 552"/>
                <a:gd name="T100" fmla="*/ 279 w 312"/>
                <a:gd name="T101" fmla="*/ 252 h 552"/>
                <a:gd name="T102" fmla="*/ 282 w 312"/>
                <a:gd name="T103" fmla="*/ 248 h 552"/>
                <a:gd name="T104" fmla="*/ 286 w 312"/>
                <a:gd name="T105" fmla="*/ 253 h 552"/>
                <a:gd name="T106" fmla="*/ 272 w 312"/>
                <a:gd name="T107" fmla="*/ 247 h 552"/>
                <a:gd name="T108" fmla="*/ 243 w 312"/>
                <a:gd name="T109" fmla="*/ 82 h 552"/>
                <a:gd name="T110" fmla="*/ 245 w 312"/>
                <a:gd name="T111" fmla="*/ 69 h 552"/>
                <a:gd name="T112" fmla="*/ 194 w 312"/>
                <a:gd name="T113" fmla="*/ 58 h 552"/>
                <a:gd name="T114" fmla="*/ 280 w 312"/>
                <a:gd name="T115" fmla="*/ 49 h 552"/>
                <a:gd name="T116" fmla="*/ 270 w 312"/>
                <a:gd name="T117" fmla="*/ 46 h 552"/>
                <a:gd name="T118" fmla="*/ 276 w 312"/>
                <a:gd name="T119" fmla="*/ 41 h 552"/>
                <a:gd name="T120" fmla="*/ 285 w 312"/>
                <a:gd name="T121" fmla="*/ 35 h 552"/>
                <a:gd name="T122" fmla="*/ 237 w 312"/>
                <a:gd name="T123" fmla="*/ 13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2" h="552">
                  <a:moveTo>
                    <a:pt x="40" y="552"/>
                  </a:moveTo>
                  <a:cubicBezTo>
                    <a:pt x="40" y="552"/>
                    <a:pt x="40" y="552"/>
                    <a:pt x="40" y="552"/>
                  </a:cubicBezTo>
                  <a:cubicBezTo>
                    <a:pt x="40" y="552"/>
                    <a:pt x="40" y="552"/>
                    <a:pt x="40" y="552"/>
                  </a:cubicBezTo>
                  <a:cubicBezTo>
                    <a:pt x="39" y="552"/>
                    <a:pt x="39" y="551"/>
                    <a:pt x="39" y="550"/>
                  </a:cubicBezTo>
                  <a:cubicBezTo>
                    <a:pt x="39" y="550"/>
                    <a:pt x="39" y="550"/>
                    <a:pt x="39" y="550"/>
                  </a:cubicBezTo>
                  <a:cubicBezTo>
                    <a:pt x="39" y="549"/>
                    <a:pt x="40" y="549"/>
                    <a:pt x="41" y="549"/>
                  </a:cubicBezTo>
                  <a:cubicBezTo>
                    <a:pt x="41" y="549"/>
                    <a:pt x="41" y="549"/>
                    <a:pt x="41" y="549"/>
                  </a:cubicBezTo>
                  <a:cubicBezTo>
                    <a:pt x="41" y="549"/>
                    <a:pt x="41" y="549"/>
                    <a:pt x="41" y="549"/>
                  </a:cubicBezTo>
                  <a:cubicBezTo>
                    <a:pt x="41" y="549"/>
                    <a:pt x="41" y="549"/>
                    <a:pt x="41" y="549"/>
                  </a:cubicBezTo>
                  <a:cubicBezTo>
                    <a:pt x="42" y="549"/>
                    <a:pt x="42" y="549"/>
                    <a:pt x="42" y="550"/>
                  </a:cubicBezTo>
                  <a:cubicBezTo>
                    <a:pt x="42" y="550"/>
                    <a:pt x="42" y="550"/>
                    <a:pt x="42" y="550"/>
                  </a:cubicBezTo>
                  <a:cubicBezTo>
                    <a:pt x="42" y="550"/>
                    <a:pt x="42" y="550"/>
                    <a:pt x="42" y="551"/>
                  </a:cubicBezTo>
                  <a:cubicBezTo>
                    <a:pt x="42" y="551"/>
                    <a:pt x="42" y="551"/>
                    <a:pt x="42" y="551"/>
                  </a:cubicBezTo>
                  <a:cubicBezTo>
                    <a:pt x="41" y="551"/>
                    <a:pt x="41" y="551"/>
                    <a:pt x="41" y="551"/>
                  </a:cubicBezTo>
                  <a:cubicBezTo>
                    <a:pt x="42" y="551"/>
                    <a:pt x="42" y="551"/>
                    <a:pt x="42" y="551"/>
                  </a:cubicBezTo>
                  <a:cubicBezTo>
                    <a:pt x="42" y="552"/>
                    <a:pt x="41" y="552"/>
                    <a:pt x="40" y="552"/>
                  </a:cubicBezTo>
                  <a:cubicBezTo>
                    <a:pt x="40" y="552"/>
                    <a:pt x="40" y="552"/>
                    <a:pt x="40" y="552"/>
                  </a:cubicBezTo>
                  <a:cubicBezTo>
                    <a:pt x="40" y="552"/>
                    <a:pt x="40" y="552"/>
                    <a:pt x="40" y="552"/>
                  </a:cubicBezTo>
                  <a:close/>
                  <a:moveTo>
                    <a:pt x="40" y="550"/>
                  </a:moveTo>
                  <a:cubicBezTo>
                    <a:pt x="40" y="551"/>
                    <a:pt x="40" y="551"/>
                    <a:pt x="40" y="551"/>
                  </a:cubicBezTo>
                  <a:cubicBezTo>
                    <a:pt x="40" y="551"/>
                    <a:pt x="40" y="551"/>
                    <a:pt x="40" y="551"/>
                  </a:cubicBezTo>
                  <a:cubicBezTo>
                    <a:pt x="40" y="551"/>
                    <a:pt x="40" y="551"/>
                    <a:pt x="40" y="551"/>
                  </a:cubicBezTo>
                  <a:cubicBezTo>
                    <a:pt x="40" y="551"/>
                    <a:pt x="41" y="551"/>
                    <a:pt x="41" y="550"/>
                  </a:cubicBezTo>
                  <a:cubicBezTo>
                    <a:pt x="41" y="550"/>
                    <a:pt x="41" y="550"/>
                    <a:pt x="41" y="550"/>
                  </a:cubicBezTo>
                  <a:cubicBezTo>
                    <a:pt x="41" y="550"/>
                    <a:pt x="41" y="550"/>
                    <a:pt x="41" y="550"/>
                  </a:cubicBezTo>
                  <a:cubicBezTo>
                    <a:pt x="41" y="550"/>
                    <a:pt x="41" y="550"/>
                    <a:pt x="41" y="550"/>
                  </a:cubicBezTo>
                  <a:cubicBezTo>
                    <a:pt x="41" y="550"/>
                    <a:pt x="41" y="550"/>
                    <a:pt x="41" y="550"/>
                  </a:cubicBezTo>
                  <a:cubicBezTo>
                    <a:pt x="40" y="550"/>
                    <a:pt x="40" y="550"/>
                    <a:pt x="40" y="550"/>
                  </a:cubicBezTo>
                  <a:close/>
                  <a:moveTo>
                    <a:pt x="1" y="548"/>
                  </a:moveTo>
                  <a:cubicBezTo>
                    <a:pt x="1" y="548"/>
                    <a:pt x="0" y="548"/>
                    <a:pt x="0" y="547"/>
                  </a:cubicBezTo>
                  <a:cubicBezTo>
                    <a:pt x="0" y="547"/>
                    <a:pt x="0" y="547"/>
                    <a:pt x="0" y="547"/>
                  </a:cubicBezTo>
                  <a:cubicBezTo>
                    <a:pt x="0" y="547"/>
                    <a:pt x="0" y="547"/>
                    <a:pt x="0" y="547"/>
                  </a:cubicBezTo>
                  <a:cubicBezTo>
                    <a:pt x="0" y="547"/>
                    <a:pt x="0" y="547"/>
                    <a:pt x="0" y="547"/>
                  </a:cubicBezTo>
                  <a:cubicBezTo>
                    <a:pt x="0" y="546"/>
                    <a:pt x="1" y="545"/>
                    <a:pt x="2" y="546"/>
                  </a:cubicBezTo>
                  <a:cubicBezTo>
                    <a:pt x="2" y="546"/>
                    <a:pt x="2" y="546"/>
                    <a:pt x="2" y="546"/>
                  </a:cubicBezTo>
                  <a:cubicBezTo>
                    <a:pt x="2" y="546"/>
                    <a:pt x="3" y="546"/>
                    <a:pt x="3" y="547"/>
                  </a:cubicBezTo>
                  <a:cubicBezTo>
                    <a:pt x="3" y="547"/>
                    <a:pt x="3" y="547"/>
                    <a:pt x="3" y="547"/>
                  </a:cubicBezTo>
                  <a:cubicBezTo>
                    <a:pt x="3" y="547"/>
                    <a:pt x="3" y="547"/>
                    <a:pt x="3" y="548"/>
                  </a:cubicBezTo>
                  <a:cubicBezTo>
                    <a:pt x="3" y="548"/>
                    <a:pt x="3" y="548"/>
                    <a:pt x="3" y="548"/>
                  </a:cubicBezTo>
                  <a:cubicBezTo>
                    <a:pt x="2" y="547"/>
                    <a:pt x="2" y="547"/>
                    <a:pt x="2" y="547"/>
                  </a:cubicBezTo>
                  <a:cubicBezTo>
                    <a:pt x="3" y="548"/>
                    <a:pt x="3" y="548"/>
                    <a:pt x="3" y="548"/>
                  </a:cubicBezTo>
                  <a:cubicBezTo>
                    <a:pt x="2" y="548"/>
                    <a:pt x="2" y="548"/>
                    <a:pt x="2" y="548"/>
                  </a:cubicBezTo>
                  <a:cubicBezTo>
                    <a:pt x="2" y="548"/>
                    <a:pt x="2" y="548"/>
                    <a:pt x="2" y="548"/>
                  </a:cubicBezTo>
                  <a:cubicBezTo>
                    <a:pt x="2" y="548"/>
                    <a:pt x="2" y="548"/>
                    <a:pt x="2" y="548"/>
                  </a:cubicBezTo>
                  <a:cubicBezTo>
                    <a:pt x="2" y="548"/>
                    <a:pt x="2" y="548"/>
                    <a:pt x="2" y="548"/>
                  </a:cubicBezTo>
                  <a:cubicBezTo>
                    <a:pt x="1" y="548"/>
                    <a:pt x="1" y="548"/>
                    <a:pt x="1" y="548"/>
                  </a:cubicBezTo>
                  <a:cubicBezTo>
                    <a:pt x="1" y="548"/>
                    <a:pt x="1" y="548"/>
                    <a:pt x="1" y="548"/>
                  </a:cubicBezTo>
                  <a:close/>
                  <a:moveTo>
                    <a:pt x="92" y="529"/>
                  </a:moveTo>
                  <a:cubicBezTo>
                    <a:pt x="92" y="529"/>
                    <a:pt x="92" y="527"/>
                    <a:pt x="93" y="527"/>
                  </a:cubicBezTo>
                  <a:cubicBezTo>
                    <a:pt x="93" y="527"/>
                    <a:pt x="93" y="527"/>
                    <a:pt x="93" y="527"/>
                  </a:cubicBezTo>
                  <a:cubicBezTo>
                    <a:pt x="94" y="527"/>
                    <a:pt x="94" y="527"/>
                    <a:pt x="94" y="527"/>
                  </a:cubicBezTo>
                  <a:cubicBezTo>
                    <a:pt x="94" y="527"/>
                    <a:pt x="94" y="527"/>
                    <a:pt x="94" y="527"/>
                  </a:cubicBezTo>
                  <a:cubicBezTo>
                    <a:pt x="94" y="527"/>
                    <a:pt x="94" y="527"/>
                    <a:pt x="94" y="527"/>
                  </a:cubicBezTo>
                  <a:cubicBezTo>
                    <a:pt x="94" y="527"/>
                    <a:pt x="94" y="527"/>
                    <a:pt x="94" y="527"/>
                  </a:cubicBezTo>
                  <a:cubicBezTo>
                    <a:pt x="94" y="527"/>
                    <a:pt x="94" y="527"/>
                    <a:pt x="94" y="527"/>
                  </a:cubicBezTo>
                  <a:cubicBezTo>
                    <a:pt x="94" y="527"/>
                    <a:pt x="94" y="527"/>
                    <a:pt x="94" y="527"/>
                  </a:cubicBezTo>
                  <a:cubicBezTo>
                    <a:pt x="94" y="526"/>
                    <a:pt x="95" y="526"/>
                    <a:pt x="96" y="526"/>
                  </a:cubicBezTo>
                  <a:cubicBezTo>
                    <a:pt x="96" y="526"/>
                    <a:pt x="96" y="526"/>
                    <a:pt x="96" y="526"/>
                  </a:cubicBezTo>
                  <a:cubicBezTo>
                    <a:pt x="96" y="526"/>
                    <a:pt x="96" y="526"/>
                    <a:pt x="96" y="526"/>
                  </a:cubicBezTo>
                  <a:cubicBezTo>
                    <a:pt x="96" y="526"/>
                    <a:pt x="96" y="526"/>
                    <a:pt x="96" y="526"/>
                  </a:cubicBezTo>
                  <a:cubicBezTo>
                    <a:pt x="97" y="526"/>
                    <a:pt x="97" y="526"/>
                    <a:pt x="97" y="527"/>
                  </a:cubicBezTo>
                  <a:cubicBezTo>
                    <a:pt x="97" y="527"/>
                    <a:pt x="97" y="527"/>
                    <a:pt x="97" y="527"/>
                  </a:cubicBezTo>
                  <a:cubicBezTo>
                    <a:pt x="97" y="527"/>
                    <a:pt x="97" y="528"/>
                    <a:pt x="97" y="528"/>
                  </a:cubicBezTo>
                  <a:cubicBezTo>
                    <a:pt x="97" y="528"/>
                    <a:pt x="97" y="528"/>
                    <a:pt x="97" y="528"/>
                  </a:cubicBezTo>
                  <a:cubicBezTo>
                    <a:pt x="96" y="528"/>
                    <a:pt x="96" y="528"/>
                    <a:pt x="96" y="529"/>
                  </a:cubicBezTo>
                  <a:cubicBezTo>
                    <a:pt x="96" y="529"/>
                    <a:pt x="96" y="529"/>
                    <a:pt x="96" y="529"/>
                  </a:cubicBezTo>
                  <a:cubicBezTo>
                    <a:pt x="95" y="528"/>
                    <a:pt x="95" y="528"/>
                    <a:pt x="95" y="528"/>
                  </a:cubicBezTo>
                  <a:cubicBezTo>
                    <a:pt x="96" y="529"/>
                    <a:pt x="96" y="529"/>
                    <a:pt x="96" y="529"/>
                  </a:cubicBezTo>
                  <a:cubicBezTo>
                    <a:pt x="96" y="529"/>
                    <a:pt x="96" y="529"/>
                    <a:pt x="96" y="529"/>
                  </a:cubicBezTo>
                  <a:cubicBezTo>
                    <a:pt x="96" y="529"/>
                    <a:pt x="96" y="529"/>
                    <a:pt x="96" y="529"/>
                  </a:cubicBezTo>
                  <a:cubicBezTo>
                    <a:pt x="96" y="529"/>
                    <a:pt x="96" y="529"/>
                    <a:pt x="96" y="530"/>
                  </a:cubicBezTo>
                  <a:cubicBezTo>
                    <a:pt x="96" y="530"/>
                    <a:pt x="96" y="530"/>
                    <a:pt x="96" y="530"/>
                  </a:cubicBezTo>
                  <a:cubicBezTo>
                    <a:pt x="96" y="530"/>
                    <a:pt x="96" y="531"/>
                    <a:pt x="96" y="531"/>
                  </a:cubicBezTo>
                  <a:cubicBezTo>
                    <a:pt x="96" y="531"/>
                    <a:pt x="96" y="531"/>
                    <a:pt x="96" y="531"/>
                  </a:cubicBezTo>
                  <a:cubicBezTo>
                    <a:pt x="96" y="531"/>
                    <a:pt x="96" y="531"/>
                    <a:pt x="96" y="532"/>
                  </a:cubicBezTo>
                  <a:cubicBezTo>
                    <a:pt x="96" y="532"/>
                    <a:pt x="96" y="532"/>
                    <a:pt x="96" y="532"/>
                  </a:cubicBezTo>
                  <a:cubicBezTo>
                    <a:pt x="96" y="532"/>
                    <a:pt x="96" y="532"/>
                    <a:pt x="96" y="532"/>
                  </a:cubicBezTo>
                  <a:cubicBezTo>
                    <a:pt x="96" y="532"/>
                    <a:pt x="96" y="532"/>
                    <a:pt x="96" y="532"/>
                  </a:cubicBezTo>
                  <a:cubicBezTo>
                    <a:pt x="96" y="532"/>
                    <a:pt x="96" y="533"/>
                    <a:pt x="95" y="533"/>
                  </a:cubicBezTo>
                  <a:cubicBezTo>
                    <a:pt x="95" y="533"/>
                    <a:pt x="95" y="533"/>
                    <a:pt x="95" y="533"/>
                  </a:cubicBezTo>
                  <a:cubicBezTo>
                    <a:pt x="93" y="533"/>
                    <a:pt x="92" y="530"/>
                    <a:pt x="92" y="529"/>
                  </a:cubicBezTo>
                  <a:close/>
                  <a:moveTo>
                    <a:pt x="94" y="529"/>
                  </a:moveTo>
                  <a:cubicBezTo>
                    <a:pt x="94" y="529"/>
                    <a:pt x="94" y="530"/>
                    <a:pt x="94" y="531"/>
                  </a:cubicBezTo>
                  <a:cubicBezTo>
                    <a:pt x="94" y="531"/>
                    <a:pt x="94" y="531"/>
                    <a:pt x="94" y="531"/>
                  </a:cubicBezTo>
                  <a:cubicBezTo>
                    <a:pt x="94" y="530"/>
                    <a:pt x="94" y="530"/>
                    <a:pt x="95" y="530"/>
                  </a:cubicBezTo>
                  <a:cubicBezTo>
                    <a:pt x="95" y="530"/>
                    <a:pt x="95" y="530"/>
                    <a:pt x="95" y="530"/>
                  </a:cubicBezTo>
                  <a:cubicBezTo>
                    <a:pt x="95" y="530"/>
                    <a:pt x="95" y="530"/>
                    <a:pt x="95" y="530"/>
                  </a:cubicBezTo>
                  <a:cubicBezTo>
                    <a:pt x="95" y="530"/>
                    <a:pt x="94" y="529"/>
                    <a:pt x="94" y="529"/>
                  </a:cubicBezTo>
                  <a:cubicBezTo>
                    <a:pt x="94" y="529"/>
                    <a:pt x="94" y="529"/>
                    <a:pt x="94" y="529"/>
                  </a:cubicBezTo>
                  <a:cubicBezTo>
                    <a:pt x="94" y="529"/>
                    <a:pt x="94" y="529"/>
                    <a:pt x="94" y="529"/>
                  </a:cubicBezTo>
                  <a:cubicBezTo>
                    <a:pt x="94" y="529"/>
                    <a:pt x="94" y="529"/>
                    <a:pt x="94" y="529"/>
                  </a:cubicBezTo>
                  <a:cubicBezTo>
                    <a:pt x="94" y="529"/>
                    <a:pt x="94" y="529"/>
                    <a:pt x="94" y="529"/>
                  </a:cubicBezTo>
                  <a:cubicBezTo>
                    <a:pt x="94" y="529"/>
                    <a:pt x="94" y="529"/>
                    <a:pt x="94" y="529"/>
                  </a:cubicBezTo>
                  <a:cubicBezTo>
                    <a:pt x="94" y="529"/>
                    <a:pt x="94" y="529"/>
                    <a:pt x="94" y="529"/>
                  </a:cubicBezTo>
                  <a:close/>
                  <a:moveTo>
                    <a:pt x="88" y="532"/>
                  </a:moveTo>
                  <a:cubicBezTo>
                    <a:pt x="88" y="532"/>
                    <a:pt x="87" y="532"/>
                    <a:pt x="87" y="531"/>
                  </a:cubicBezTo>
                  <a:cubicBezTo>
                    <a:pt x="87" y="531"/>
                    <a:pt x="87" y="531"/>
                    <a:pt x="87" y="531"/>
                  </a:cubicBezTo>
                  <a:cubicBezTo>
                    <a:pt x="88" y="530"/>
                    <a:pt x="89" y="529"/>
                    <a:pt x="89" y="529"/>
                  </a:cubicBezTo>
                  <a:cubicBezTo>
                    <a:pt x="89" y="529"/>
                    <a:pt x="89" y="529"/>
                    <a:pt x="89" y="529"/>
                  </a:cubicBezTo>
                  <a:cubicBezTo>
                    <a:pt x="89" y="528"/>
                    <a:pt x="90" y="528"/>
                    <a:pt x="90" y="528"/>
                  </a:cubicBezTo>
                  <a:cubicBezTo>
                    <a:pt x="90" y="528"/>
                    <a:pt x="90" y="528"/>
                    <a:pt x="90" y="528"/>
                  </a:cubicBezTo>
                  <a:cubicBezTo>
                    <a:pt x="91" y="528"/>
                    <a:pt x="91" y="528"/>
                    <a:pt x="91" y="528"/>
                  </a:cubicBezTo>
                  <a:cubicBezTo>
                    <a:pt x="91" y="528"/>
                    <a:pt x="91" y="528"/>
                    <a:pt x="91" y="528"/>
                  </a:cubicBezTo>
                  <a:cubicBezTo>
                    <a:pt x="92" y="528"/>
                    <a:pt x="92" y="529"/>
                    <a:pt x="92" y="529"/>
                  </a:cubicBezTo>
                  <a:cubicBezTo>
                    <a:pt x="92" y="529"/>
                    <a:pt x="92" y="529"/>
                    <a:pt x="92" y="529"/>
                  </a:cubicBezTo>
                  <a:cubicBezTo>
                    <a:pt x="92" y="530"/>
                    <a:pt x="92" y="530"/>
                    <a:pt x="92" y="530"/>
                  </a:cubicBezTo>
                  <a:cubicBezTo>
                    <a:pt x="92" y="530"/>
                    <a:pt x="92" y="530"/>
                    <a:pt x="92" y="530"/>
                  </a:cubicBezTo>
                  <a:cubicBezTo>
                    <a:pt x="91" y="530"/>
                    <a:pt x="91" y="530"/>
                    <a:pt x="91" y="530"/>
                  </a:cubicBezTo>
                  <a:cubicBezTo>
                    <a:pt x="92" y="530"/>
                    <a:pt x="92" y="530"/>
                    <a:pt x="92" y="530"/>
                  </a:cubicBezTo>
                  <a:cubicBezTo>
                    <a:pt x="92" y="531"/>
                    <a:pt x="91" y="532"/>
                    <a:pt x="91" y="532"/>
                  </a:cubicBezTo>
                  <a:cubicBezTo>
                    <a:pt x="91" y="532"/>
                    <a:pt x="91" y="532"/>
                    <a:pt x="91" y="532"/>
                  </a:cubicBezTo>
                  <a:cubicBezTo>
                    <a:pt x="90" y="532"/>
                    <a:pt x="90" y="532"/>
                    <a:pt x="90" y="531"/>
                  </a:cubicBezTo>
                  <a:cubicBezTo>
                    <a:pt x="90" y="531"/>
                    <a:pt x="90" y="531"/>
                    <a:pt x="90" y="531"/>
                  </a:cubicBezTo>
                  <a:cubicBezTo>
                    <a:pt x="90" y="531"/>
                    <a:pt x="90" y="532"/>
                    <a:pt x="89" y="532"/>
                  </a:cubicBezTo>
                  <a:cubicBezTo>
                    <a:pt x="89" y="532"/>
                    <a:pt x="89" y="532"/>
                    <a:pt x="89" y="532"/>
                  </a:cubicBezTo>
                  <a:cubicBezTo>
                    <a:pt x="89" y="532"/>
                    <a:pt x="88" y="532"/>
                    <a:pt x="88" y="532"/>
                  </a:cubicBezTo>
                  <a:close/>
                  <a:moveTo>
                    <a:pt x="89" y="530"/>
                  </a:moveTo>
                  <a:cubicBezTo>
                    <a:pt x="89" y="530"/>
                    <a:pt x="89" y="530"/>
                    <a:pt x="89" y="530"/>
                  </a:cubicBezTo>
                  <a:cubicBezTo>
                    <a:pt x="89" y="530"/>
                    <a:pt x="89" y="530"/>
                    <a:pt x="89" y="530"/>
                  </a:cubicBezTo>
                  <a:cubicBezTo>
                    <a:pt x="90" y="530"/>
                    <a:pt x="90" y="530"/>
                    <a:pt x="90" y="530"/>
                  </a:cubicBezTo>
                  <a:cubicBezTo>
                    <a:pt x="90" y="530"/>
                    <a:pt x="90" y="530"/>
                    <a:pt x="90" y="530"/>
                  </a:cubicBezTo>
                  <a:cubicBezTo>
                    <a:pt x="90" y="530"/>
                    <a:pt x="91" y="530"/>
                    <a:pt x="91" y="530"/>
                  </a:cubicBezTo>
                  <a:cubicBezTo>
                    <a:pt x="91" y="530"/>
                    <a:pt x="91" y="530"/>
                    <a:pt x="91" y="530"/>
                  </a:cubicBezTo>
                  <a:cubicBezTo>
                    <a:pt x="91" y="530"/>
                    <a:pt x="91" y="529"/>
                    <a:pt x="91" y="529"/>
                  </a:cubicBezTo>
                  <a:cubicBezTo>
                    <a:pt x="91" y="529"/>
                    <a:pt x="91" y="529"/>
                    <a:pt x="91" y="529"/>
                  </a:cubicBezTo>
                  <a:cubicBezTo>
                    <a:pt x="91" y="529"/>
                    <a:pt x="91" y="529"/>
                    <a:pt x="91" y="529"/>
                  </a:cubicBezTo>
                  <a:cubicBezTo>
                    <a:pt x="91" y="529"/>
                    <a:pt x="91" y="529"/>
                    <a:pt x="91" y="529"/>
                  </a:cubicBezTo>
                  <a:cubicBezTo>
                    <a:pt x="91" y="529"/>
                    <a:pt x="91" y="529"/>
                    <a:pt x="90" y="529"/>
                  </a:cubicBezTo>
                  <a:cubicBezTo>
                    <a:pt x="90" y="529"/>
                    <a:pt x="90" y="529"/>
                    <a:pt x="90" y="529"/>
                  </a:cubicBezTo>
                  <a:cubicBezTo>
                    <a:pt x="90" y="529"/>
                    <a:pt x="90" y="529"/>
                    <a:pt x="90" y="529"/>
                  </a:cubicBezTo>
                  <a:cubicBezTo>
                    <a:pt x="90" y="529"/>
                    <a:pt x="90" y="529"/>
                    <a:pt x="90" y="529"/>
                  </a:cubicBezTo>
                  <a:cubicBezTo>
                    <a:pt x="90" y="530"/>
                    <a:pt x="90" y="530"/>
                    <a:pt x="89" y="530"/>
                  </a:cubicBezTo>
                  <a:close/>
                  <a:moveTo>
                    <a:pt x="108" y="525"/>
                  </a:moveTo>
                  <a:cubicBezTo>
                    <a:pt x="107" y="525"/>
                    <a:pt x="107" y="524"/>
                    <a:pt x="107" y="524"/>
                  </a:cubicBezTo>
                  <a:cubicBezTo>
                    <a:pt x="107" y="524"/>
                    <a:pt x="107" y="524"/>
                    <a:pt x="107" y="524"/>
                  </a:cubicBezTo>
                  <a:cubicBezTo>
                    <a:pt x="107" y="524"/>
                    <a:pt x="107" y="524"/>
                    <a:pt x="107" y="524"/>
                  </a:cubicBezTo>
                  <a:cubicBezTo>
                    <a:pt x="107" y="524"/>
                    <a:pt x="107" y="524"/>
                    <a:pt x="107" y="524"/>
                  </a:cubicBezTo>
                  <a:cubicBezTo>
                    <a:pt x="107" y="524"/>
                    <a:pt x="107" y="524"/>
                    <a:pt x="107" y="524"/>
                  </a:cubicBezTo>
                  <a:cubicBezTo>
                    <a:pt x="107" y="524"/>
                    <a:pt x="107" y="524"/>
                    <a:pt x="107" y="524"/>
                  </a:cubicBezTo>
                  <a:cubicBezTo>
                    <a:pt x="106" y="524"/>
                    <a:pt x="106" y="523"/>
                    <a:pt x="106" y="523"/>
                  </a:cubicBezTo>
                  <a:cubicBezTo>
                    <a:pt x="106" y="523"/>
                    <a:pt x="106" y="523"/>
                    <a:pt x="106" y="523"/>
                  </a:cubicBezTo>
                  <a:cubicBezTo>
                    <a:pt x="106" y="523"/>
                    <a:pt x="106" y="522"/>
                    <a:pt x="106" y="522"/>
                  </a:cubicBezTo>
                  <a:cubicBezTo>
                    <a:pt x="106" y="522"/>
                    <a:pt x="106" y="522"/>
                    <a:pt x="106" y="522"/>
                  </a:cubicBezTo>
                  <a:cubicBezTo>
                    <a:pt x="106" y="522"/>
                    <a:pt x="107" y="521"/>
                    <a:pt x="107" y="521"/>
                  </a:cubicBezTo>
                  <a:cubicBezTo>
                    <a:pt x="107" y="521"/>
                    <a:pt x="107" y="521"/>
                    <a:pt x="107" y="521"/>
                  </a:cubicBezTo>
                  <a:cubicBezTo>
                    <a:pt x="108" y="521"/>
                    <a:pt x="108" y="521"/>
                    <a:pt x="108" y="521"/>
                  </a:cubicBezTo>
                  <a:cubicBezTo>
                    <a:pt x="108" y="521"/>
                    <a:pt x="108" y="521"/>
                    <a:pt x="108" y="521"/>
                  </a:cubicBezTo>
                  <a:cubicBezTo>
                    <a:pt x="108" y="522"/>
                    <a:pt x="108" y="522"/>
                    <a:pt x="108" y="522"/>
                  </a:cubicBezTo>
                  <a:cubicBezTo>
                    <a:pt x="108" y="522"/>
                    <a:pt x="108" y="522"/>
                    <a:pt x="108" y="522"/>
                  </a:cubicBezTo>
                  <a:cubicBezTo>
                    <a:pt x="109" y="522"/>
                    <a:pt x="109" y="522"/>
                    <a:pt x="109" y="522"/>
                  </a:cubicBezTo>
                  <a:cubicBezTo>
                    <a:pt x="109" y="522"/>
                    <a:pt x="109" y="522"/>
                    <a:pt x="109" y="522"/>
                  </a:cubicBezTo>
                  <a:cubicBezTo>
                    <a:pt x="109" y="523"/>
                    <a:pt x="109" y="523"/>
                    <a:pt x="109" y="523"/>
                  </a:cubicBezTo>
                  <a:cubicBezTo>
                    <a:pt x="109" y="523"/>
                    <a:pt x="109" y="523"/>
                    <a:pt x="109" y="523"/>
                  </a:cubicBezTo>
                  <a:cubicBezTo>
                    <a:pt x="109" y="523"/>
                    <a:pt x="109" y="524"/>
                    <a:pt x="109" y="524"/>
                  </a:cubicBezTo>
                  <a:cubicBezTo>
                    <a:pt x="109" y="524"/>
                    <a:pt x="109" y="524"/>
                    <a:pt x="109" y="524"/>
                  </a:cubicBezTo>
                  <a:cubicBezTo>
                    <a:pt x="108" y="525"/>
                    <a:pt x="108" y="525"/>
                    <a:pt x="108" y="525"/>
                  </a:cubicBezTo>
                  <a:cubicBezTo>
                    <a:pt x="108" y="525"/>
                    <a:pt x="108" y="525"/>
                    <a:pt x="108" y="525"/>
                  </a:cubicBezTo>
                  <a:cubicBezTo>
                    <a:pt x="108" y="525"/>
                    <a:pt x="108" y="525"/>
                    <a:pt x="108" y="525"/>
                  </a:cubicBezTo>
                  <a:close/>
                  <a:moveTo>
                    <a:pt x="107" y="523"/>
                  </a:moveTo>
                  <a:cubicBezTo>
                    <a:pt x="107" y="523"/>
                    <a:pt x="107" y="523"/>
                    <a:pt x="107" y="523"/>
                  </a:cubicBezTo>
                  <a:cubicBezTo>
                    <a:pt x="107" y="523"/>
                    <a:pt x="107" y="523"/>
                    <a:pt x="107" y="523"/>
                  </a:cubicBezTo>
                  <a:cubicBezTo>
                    <a:pt x="107" y="523"/>
                    <a:pt x="107" y="523"/>
                    <a:pt x="107" y="523"/>
                  </a:cubicBezTo>
                  <a:cubicBezTo>
                    <a:pt x="107" y="523"/>
                    <a:pt x="107" y="523"/>
                    <a:pt x="107" y="523"/>
                  </a:cubicBezTo>
                  <a:cubicBezTo>
                    <a:pt x="107" y="523"/>
                    <a:pt x="107" y="523"/>
                    <a:pt x="107" y="523"/>
                  </a:cubicBezTo>
                  <a:close/>
                  <a:moveTo>
                    <a:pt x="108" y="522"/>
                  </a:moveTo>
                  <a:cubicBezTo>
                    <a:pt x="108" y="522"/>
                    <a:pt x="108" y="522"/>
                    <a:pt x="108" y="522"/>
                  </a:cubicBezTo>
                  <a:cubicBezTo>
                    <a:pt x="108" y="522"/>
                    <a:pt x="108" y="522"/>
                    <a:pt x="108" y="522"/>
                  </a:cubicBezTo>
                  <a:cubicBezTo>
                    <a:pt x="108" y="522"/>
                    <a:pt x="108" y="522"/>
                    <a:pt x="108" y="522"/>
                  </a:cubicBezTo>
                  <a:cubicBezTo>
                    <a:pt x="108" y="522"/>
                    <a:pt x="108" y="522"/>
                    <a:pt x="108" y="522"/>
                  </a:cubicBezTo>
                  <a:close/>
                  <a:moveTo>
                    <a:pt x="108" y="522"/>
                  </a:moveTo>
                  <a:cubicBezTo>
                    <a:pt x="108" y="522"/>
                    <a:pt x="108" y="522"/>
                    <a:pt x="108" y="522"/>
                  </a:cubicBezTo>
                  <a:cubicBezTo>
                    <a:pt x="108" y="522"/>
                    <a:pt x="108" y="522"/>
                    <a:pt x="108" y="522"/>
                  </a:cubicBezTo>
                  <a:close/>
                  <a:moveTo>
                    <a:pt x="110" y="521"/>
                  </a:moveTo>
                  <a:cubicBezTo>
                    <a:pt x="110" y="521"/>
                    <a:pt x="110" y="521"/>
                    <a:pt x="109" y="521"/>
                  </a:cubicBezTo>
                  <a:cubicBezTo>
                    <a:pt x="109" y="521"/>
                    <a:pt x="109" y="521"/>
                    <a:pt x="109" y="521"/>
                  </a:cubicBezTo>
                  <a:cubicBezTo>
                    <a:pt x="109" y="521"/>
                    <a:pt x="109" y="521"/>
                    <a:pt x="109" y="521"/>
                  </a:cubicBezTo>
                  <a:cubicBezTo>
                    <a:pt x="109" y="521"/>
                    <a:pt x="108" y="521"/>
                    <a:pt x="108" y="520"/>
                  </a:cubicBezTo>
                  <a:cubicBezTo>
                    <a:pt x="108" y="520"/>
                    <a:pt x="108" y="520"/>
                    <a:pt x="108" y="520"/>
                  </a:cubicBezTo>
                  <a:cubicBezTo>
                    <a:pt x="108" y="520"/>
                    <a:pt x="108" y="520"/>
                    <a:pt x="109" y="520"/>
                  </a:cubicBezTo>
                  <a:cubicBezTo>
                    <a:pt x="109" y="520"/>
                    <a:pt x="109" y="520"/>
                    <a:pt x="109" y="520"/>
                  </a:cubicBezTo>
                  <a:cubicBezTo>
                    <a:pt x="109" y="520"/>
                    <a:pt x="109" y="520"/>
                    <a:pt x="109" y="520"/>
                  </a:cubicBezTo>
                  <a:cubicBezTo>
                    <a:pt x="109" y="520"/>
                    <a:pt x="109" y="519"/>
                    <a:pt x="109" y="519"/>
                  </a:cubicBezTo>
                  <a:cubicBezTo>
                    <a:pt x="109" y="519"/>
                    <a:pt x="109" y="519"/>
                    <a:pt x="109" y="519"/>
                  </a:cubicBezTo>
                  <a:cubicBezTo>
                    <a:pt x="109" y="519"/>
                    <a:pt x="109" y="518"/>
                    <a:pt x="110" y="518"/>
                  </a:cubicBezTo>
                  <a:cubicBezTo>
                    <a:pt x="110" y="518"/>
                    <a:pt x="110" y="518"/>
                    <a:pt x="110" y="518"/>
                  </a:cubicBezTo>
                  <a:cubicBezTo>
                    <a:pt x="110" y="518"/>
                    <a:pt x="110" y="518"/>
                    <a:pt x="110" y="518"/>
                  </a:cubicBezTo>
                  <a:cubicBezTo>
                    <a:pt x="110" y="518"/>
                    <a:pt x="110" y="518"/>
                    <a:pt x="110" y="518"/>
                  </a:cubicBezTo>
                  <a:cubicBezTo>
                    <a:pt x="110" y="518"/>
                    <a:pt x="110" y="518"/>
                    <a:pt x="110" y="518"/>
                  </a:cubicBezTo>
                  <a:cubicBezTo>
                    <a:pt x="110" y="518"/>
                    <a:pt x="110" y="518"/>
                    <a:pt x="110" y="518"/>
                  </a:cubicBezTo>
                  <a:cubicBezTo>
                    <a:pt x="110" y="518"/>
                    <a:pt x="110" y="518"/>
                    <a:pt x="110" y="518"/>
                  </a:cubicBezTo>
                  <a:cubicBezTo>
                    <a:pt x="110" y="518"/>
                    <a:pt x="110" y="518"/>
                    <a:pt x="111" y="518"/>
                  </a:cubicBezTo>
                  <a:cubicBezTo>
                    <a:pt x="111" y="518"/>
                    <a:pt x="111" y="518"/>
                    <a:pt x="111" y="518"/>
                  </a:cubicBezTo>
                  <a:cubicBezTo>
                    <a:pt x="111" y="518"/>
                    <a:pt x="111" y="518"/>
                    <a:pt x="111" y="518"/>
                  </a:cubicBezTo>
                  <a:cubicBezTo>
                    <a:pt x="111" y="518"/>
                    <a:pt x="111" y="518"/>
                    <a:pt x="111" y="518"/>
                  </a:cubicBezTo>
                  <a:cubicBezTo>
                    <a:pt x="111" y="518"/>
                    <a:pt x="112" y="518"/>
                    <a:pt x="112" y="519"/>
                  </a:cubicBezTo>
                  <a:cubicBezTo>
                    <a:pt x="112" y="519"/>
                    <a:pt x="112" y="519"/>
                    <a:pt x="112" y="519"/>
                  </a:cubicBezTo>
                  <a:cubicBezTo>
                    <a:pt x="112" y="519"/>
                    <a:pt x="112" y="519"/>
                    <a:pt x="112" y="519"/>
                  </a:cubicBezTo>
                  <a:cubicBezTo>
                    <a:pt x="112" y="519"/>
                    <a:pt x="112" y="519"/>
                    <a:pt x="112" y="519"/>
                  </a:cubicBezTo>
                  <a:cubicBezTo>
                    <a:pt x="112" y="519"/>
                    <a:pt x="112" y="519"/>
                    <a:pt x="112" y="519"/>
                  </a:cubicBezTo>
                  <a:cubicBezTo>
                    <a:pt x="112" y="520"/>
                    <a:pt x="112" y="520"/>
                    <a:pt x="112" y="520"/>
                  </a:cubicBezTo>
                  <a:cubicBezTo>
                    <a:pt x="112" y="520"/>
                    <a:pt x="112" y="520"/>
                    <a:pt x="112" y="520"/>
                  </a:cubicBezTo>
                  <a:cubicBezTo>
                    <a:pt x="112" y="520"/>
                    <a:pt x="112" y="521"/>
                    <a:pt x="112" y="521"/>
                  </a:cubicBezTo>
                  <a:cubicBezTo>
                    <a:pt x="112" y="521"/>
                    <a:pt x="112" y="521"/>
                    <a:pt x="112" y="521"/>
                  </a:cubicBezTo>
                  <a:cubicBezTo>
                    <a:pt x="111" y="521"/>
                    <a:pt x="111" y="521"/>
                    <a:pt x="110" y="521"/>
                  </a:cubicBezTo>
                  <a:cubicBezTo>
                    <a:pt x="110" y="521"/>
                    <a:pt x="110" y="521"/>
                    <a:pt x="110" y="521"/>
                  </a:cubicBezTo>
                  <a:cubicBezTo>
                    <a:pt x="110" y="521"/>
                    <a:pt x="110" y="521"/>
                    <a:pt x="110" y="521"/>
                  </a:cubicBezTo>
                  <a:cubicBezTo>
                    <a:pt x="110" y="521"/>
                    <a:pt x="110" y="521"/>
                    <a:pt x="110" y="521"/>
                  </a:cubicBezTo>
                  <a:cubicBezTo>
                    <a:pt x="110" y="521"/>
                    <a:pt x="110" y="521"/>
                    <a:pt x="110" y="521"/>
                  </a:cubicBezTo>
                  <a:close/>
                  <a:moveTo>
                    <a:pt x="110" y="520"/>
                  </a:moveTo>
                  <a:cubicBezTo>
                    <a:pt x="110" y="520"/>
                    <a:pt x="110" y="520"/>
                    <a:pt x="110" y="520"/>
                  </a:cubicBezTo>
                  <a:cubicBezTo>
                    <a:pt x="110" y="520"/>
                    <a:pt x="110" y="520"/>
                    <a:pt x="110" y="520"/>
                  </a:cubicBezTo>
                  <a:cubicBezTo>
                    <a:pt x="110" y="520"/>
                    <a:pt x="110" y="520"/>
                    <a:pt x="111" y="520"/>
                  </a:cubicBezTo>
                  <a:cubicBezTo>
                    <a:pt x="111" y="520"/>
                    <a:pt x="111" y="520"/>
                    <a:pt x="111" y="520"/>
                  </a:cubicBezTo>
                  <a:cubicBezTo>
                    <a:pt x="110" y="520"/>
                    <a:pt x="110" y="520"/>
                    <a:pt x="110" y="520"/>
                  </a:cubicBezTo>
                  <a:cubicBezTo>
                    <a:pt x="110" y="520"/>
                    <a:pt x="110" y="520"/>
                    <a:pt x="110" y="520"/>
                  </a:cubicBezTo>
                  <a:cubicBezTo>
                    <a:pt x="110" y="520"/>
                    <a:pt x="110" y="519"/>
                    <a:pt x="111" y="519"/>
                  </a:cubicBezTo>
                  <a:cubicBezTo>
                    <a:pt x="111" y="519"/>
                    <a:pt x="111" y="519"/>
                    <a:pt x="111" y="519"/>
                  </a:cubicBezTo>
                  <a:cubicBezTo>
                    <a:pt x="110" y="519"/>
                    <a:pt x="110" y="519"/>
                    <a:pt x="110" y="519"/>
                  </a:cubicBezTo>
                  <a:cubicBezTo>
                    <a:pt x="110" y="519"/>
                    <a:pt x="110" y="519"/>
                    <a:pt x="110" y="519"/>
                  </a:cubicBezTo>
                  <a:cubicBezTo>
                    <a:pt x="110" y="520"/>
                    <a:pt x="110" y="520"/>
                    <a:pt x="110" y="520"/>
                  </a:cubicBezTo>
                  <a:cubicBezTo>
                    <a:pt x="110" y="520"/>
                    <a:pt x="110" y="520"/>
                    <a:pt x="110" y="520"/>
                  </a:cubicBezTo>
                  <a:cubicBezTo>
                    <a:pt x="110" y="520"/>
                    <a:pt x="110" y="520"/>
                    <a:pt x="110" y="520"/>
                  </a:cubicBezTo>
                  <a:close/>
                  <a:moveTo>
                    <a:pt x="130" y="519"/>
                  </a:moveTo>
                  <a:cubicBezTo>
                    <a:pt x="130" y="519"/>
                    <a:pt x="130" y="519"/>
                    <a:pt x="130" y="519"/>
                  </a:cubicBezTo>
                  <a:cubicBezTo>
                    <a:pt x="130" y="519"/>
                    <a:pt x="130" y="519"/>
                    <a:pt x="130" y="519"/>
                  </a:cubicBezTo>
                  <a:cubicBezTo>
                    <a:pt x="131" y="518"/>
                    <a:pt x="131" y="518"/>
                    <a:pt x="131" y="518"/>
                  </a:cubicBezTo>
                  <a:cubicBezTo>
                    <a:pt x="131" y="518"/>
                    <a:pt x="131" y="518"/>
                    <a:pt x="131" y="518"/>
                  </a:cubicBezTo>
                  <a:cubicBezTo>
                    <a:pt x="131" y="518"/>
                    <a:pt x="131" y="518"/>
                    <a:pt x="131" y="518"/>
                  </a:cubicBezTo>
                  <a:cubicBezTo>
                    <a:pt x="131" y="518"/>
                    <a:pt x="131" y="518"/>
                    <a:pt x="131" y="518"/>
                  </a:cubicBezTo>
                  <a:cubicBezTo>
                    <a:pt x="132" y="518"/>
                    <a:pt x="132" y="518"/>
                    <a:pt x="132" y="518"/>
                  </a:cubicBezTo>
                  <a:cubicBezTo>
                    <a:pt x="132" y="518"/>
                    <a:pt x="132" y="518"/>
                    <a:pt x="132" y="518"/>
                  </a:cubicBezTo>
                  <a:cubicBezTo>
                    <a:pt x="132" y="518"/>
                    <a:pt x="132" y="518"/>
                    <a:pt x="133" y="518"/>
                  </a:cubicBezTo>
                  <a:cubicBezTo>
                    <a:pt x="133" y="518"/>
                    <a:pt x="133" y="518"/>
                    <a:pt x="133" y="518"/>
                  </a:cubicBezTo>
                  <a:cubicBezTo>
                    <a:pt x="133" y="518"/>
                    <a:pt x="133" y="518"/>
                    <a:pt x="133" y="518"/>
                  </a:cubicBezTo>
                  <a:cubicBezTo>
                    <a:pt x="133" y="518"/>
                    <a:pt x="133" y="518"/>
                    <a:pt x="133" y="518"/>
                  </a:cubicBezTo>
                  <a:cubicBezTo>
                    <a:pt x="133" y="519"/>
                    <a:pt x="133" y="519"/>
                    <a:pt x="133" y="519"/>
                  </a:cubicBezTo>
                  <a:cubicBezTo>
                    <a:pt x="133" y="519"/>
                    <a:pt x="133" y="519"/>
                    <a:pt x="133" y="519"/>
                  </a:cubicBezTo>
                  <a:cubicBezTo>
                    <a:pt x="133" y="520"/>
                    <a:pt x="133" y="520"/>
                    <a:pt x="132" y="520"/>
                  </a:cubicBezTo>
                  <a:cubicBezTo>
                    <a:pt x="132" y="520"/>
                    <a:pt x="132" y="520"/>
                    <a:pt x="132" y="520"/>
                  </a:cubicBezTo>
                  <a:cubicBezTo>
                    <a:pt x="131" y="520"/>
                    <a:pt x="132" y="520"/>
                    <a:pt x="131" y="520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130" y="520"/>
                    <a:pt x="130" y="520"/>
                    <a:pt x="130" y="519"/>
                  </a:cubicBezTo>
                  <a:close/>
                  <a:moveTo>
                    <a:pt x="113" y="518"/>
                  </a:moveTo>
                  <a:cubicBezTo>
                    <a:pt x="113" y="518"/>
                    <a:pt x="113" y="518"/>
                    <a:pt x="112" y="518"/>
                  </a:cubicBezTo>
                  <a:cubicBezTo>
                    <a:pt x="112" y="518"/>
                    <a:pt x="112" y="518"/>
                    <a:pt x="112" y="518"/>
                  </a:cubicBezTo>
                  <a:cubicBezTo>
                    <a:pt x="112" y="518"/>
                    <a:pt x="112" y="517"/>
                    <a:pt x="112" y="517"/>
                  </a:cubicBezTo>
                  <a:cubicBezTo>
                    <a:pt x="112" y="517"/>
                    <a:pt x="112" y="517"/>
                    <a:pt x="112" y="517"/>
                  </a:cubicBezTo>
                  <a:cubicBezTo>
                    <a:pt x="112" y="517"/>
                    <a:pt x="113" y="516"/>
                    <a:pt x="113" y="516"/>
                  </a:cubicBezTo>
                  <a:cubicBezTo>
                    <a:pt x="113" y="516"/>
                    <a:pt x="113" y="516"/>
                    <a:pt x="113" y="516"/>
                  </a:cubicBezTo>
                  <a:cubicBezTo>
                    <a:pt x="113" y="516"/>
                    <a:pt x="114" y="516"/>
                    <a:pt x="114" y="516"/>
                  </a:cubicBezTo>
                  <a:cubicBezTo>
                    <a:pt x="114" y="516"/>
                    <a:pt x="114" y="516"/>
                    <a:pt x="114" y="516"/>
                  </a:cubicBezTo>
                  <a:cubicBezTo>
                    <a:pt x="115" y="516"/>
                    <a:pt x="115" y="517"/>
                    <a:pt x="115" y="517"/>
                  </a:cubicBezTo>
                  <a:cubicBezTo>
                    <a:pt x="115" y="517"/>
                    <a:pt x="115" y="517"/>
                    <a:pt x="115" y="517"/>
                  </a:cubicBezTo>
                  <a:cubicBezTo>
                    <a:pt x="115" y="517"/>
                    <a:pt x="115" y="517"/>
                    <a:pt x="115" y="517"/>
                  </a:cubicBezTo>
                  <a:cubicBezTo>
                    <a:pt x="115" y="517"/>
                    <a:pt x="115" y="517"/>
                    <a:pt x="115" y="517"/>
                  </a:cubicBezTo>
                  <a:cubicBezTo>
                    <a:pt x="116" y="517"/>
                    <a:pt x="116" y="517"/>
                    <a:pt x="116" y="517"/>
                  </a:cubicBezTo>
                  <a:cubicBezTo>
                    <a:pt x="115" y="518"/>
                    <a:pt x="115" y="518"/>
                    <a:pt x="115" y="518"/>
                  </a:cubicBezTo>
                  <a:cubicBezTo>
                    <a:pt x="115" y="519"/>
                    <a:pt x="115" y="519"/>
                    <a:pt x="115" y="519"/>
                  </a:cubicBezTo>
                  <a:cubicBezTo>
                    <a:pt x="115" y="519"/>
                    <a:pt x="115" y="519"/>
                    <a:pt x="115" y="519"/>
                  </a:cubicBezTo>
                  <a:cubicBezTo>
                    <a:pt x="115" y="519"/>
                    <a:pt x="115" y="519"/>
                    <a:pt x="114" y="519"/>
                  </a:cubicBezTo>
                  <a:cubicBezTo>
                    <a:pt x="114" y="519"/>
                    <a:pt x="114" y="519"/>
                    <a:pt x="114" y="519"/>
                  </a:cubicBezTo>
                  <a:cubicBezTo>
                    <a:pt x="114" y="519"/>
                    <a:pt x="114" y="519"/>
                    <a:pt x="114" y="519"/>
                  </a:cubicBezTo>
                  <a:cubicBezTo>
                    <a:pt x="114" y="519"/>
                    <a:pt x="114" y="519"/>
                    <a:pt x="114" y="519"/>
                  </a:cubicBezTo>
                  <a:cubicBezTo>
                    <a:pt x="113" y="519"/>
                    <a:pt x="113" y="519"/>
                    <a:pt x="113" y="518"/>
                  </a:cubicBezTo>
                  <a:close/>
                  <a:moveTo>
                    <a:pt x="115" y="518"/>
                  </a:moveTo>
                  <a:cubicBezTo>
                    <a:pt x="115" y="518"/>
                    <a:pt x="115" y="518"/>
                    <a:pt x="115" y="518"/>
                  </a:cubicBezTo>
                  <a:cubicBezTo>
                    <a:pt x="115" y="517"/>
                    <a:pt x="115" y="517"/>
                    <a:pt x="115" y="517"/>
                  </a:cubicBezTo>
                  <a:cubicBezTo>
                    <a:pt x="115" y="518"/>
                    <a:pt x="115" y="518"/>
                    <a:pt x="115" y="518"/>
                  </a:cubicBezTo>
                  <a:close/>
                  <a:moveTo>
                    <a:pt x="120" y="515"/>
                  </a:moveTo>
                  <a:cubicBezTo>
                    <a:pt x="120" y="515"/>
                    <a:pt x="120" y="515"/>
                    <a:pt x="120" y="515"/>
                  </a:cubicBezTo>
                  <a:cubicBezTo>
                    <a:pt x="120" y="515"/>
                    <a:pt x="120" y="515"/>
                    <a:pt x="120" y="515"/>
                  </a:cubicBezTo>
                  <a:cubicBezTo>
                    <a:pt x="120" y="514"/>
                    <a:pt x="120" y="513"/>
                    <a:pt x="121" y="513"/>
                  </a:cubicBezTo>
                  <a:cubicBezTo>
                    <a:pt x="121" y="513"/>
                    <a:pt x="121" y="513"/>
                    <a:pt x="121" y="513"/>
                  </a:cubicBezTo>
                  <a:cubicBezTo>
                    <a:pt x="121" y="513"/>
                    <a:pt x="122" y="512"/>
                    <a:pt x="123" y="512"/>
                  </a:cubicBezTo>
                  <a:cubicBezTo>
                    <a:pt x="123" y="512"/>
                    <a:pt x="123" y="512"/>
                    <a:pt x="123" y="512"/>
                  </a:cubicBezTo>
                  <a:cubicBezTo>
                    <a:pt x="123" y="512"/>
                    <a:pt x="123" y="512"/>
                    <a:pt x="124" y="512"/>
                  </a:cubicBezTo>
                  <a:cubicBezTo>
                    <a:pt x="124" y="512"/>
                    <a:pt x="124" y="512"/>
                    <a:pt x="124" y="512"/>
                  </a:cubicBezTo>
                  <a:cubicBezTo>
                    <a:pt x="124" y="511"/>
                    <a:pt x="125" y="511"/>
                    <a:pt x="125" y="511"/>
                  </a:cubicBezTo>
                  <a:cubicBezTo>
                    <a:pt x="125" y="511"/>
                    <a:pt x="125" y="511"/>
                    <a:pt x="125" y="511"/>
                  </a:cubicBezTo>
                  <a:cubicBezTo>
                    <a:pt x="125" y="511"/>
                    <a:pt x="126" y="511"/>
                    <a:pt x="126" y="511"/>
                  </a:cubicBezTo>
                  <a:cubicBezTo>
                    <a:pt x="126" y="511"/>
                    <a:pt x="126" y="511"/>
                    <a:pt x="126" y="511"/>
                  </a:cubicBezTo>
                  <a:cubicBezTo>
                    <a:pt x="126" y="511"/>
                    <a:pt x="126" y="512"/>
                    <a:pt x="126" y="512"/>
                  </a:cubicBezTo>
                  <a:cubicBezTo>
                    <a:pt x="126" y="512"/>
                    <a:pt x="126" y="512"/>
                    <a:pt x="126" y="512"/>
                  </a:cubicBezTo>
                  <a:cubicBezTo>
                    <a:pt x="126" y="512"/>
                    <a:pt x="126" y="513"/>
                    <a:pt x="126" y="513"/>
                  </a:cubicBezTo>
                  <a:cubicBezTo>
                    <a:pt x="126" y="513"/>
                    <a:pt x="126" y="513"/>
                    <a:pt x="126" y="513"/>
                  </a:cubicBezTo>
                  <a:cubicBezTo>
                    <a:pt x="126" y="513"/>
                    <a:pt x="126" y="513"/>
                    <a:pt x="126" y="513"/>
                  </a:cubicBezTo>
                  <a:cubicBezTo>
                    <a:pt x="126" y="513"/>
                    <a:pt x="126" y="513"/>
                    <a:pt x="126" y="513"/>
                  </a:cubicBezTo>
                  <a:cubicBezTo>
                    <a:pt x="126" y="514"/>
                    <a:pt x="126" y="514"/>
                    <a:pt x="125" y="514"/>
                  </a:cubicBezTo>
                  <a:cubicBezTo>
                    <a:pt x="125" y="514"/>
                    <a:pt x="125" y="514"/>
                    <a:pt x="125" y="514"/>
                  </a:cubicBezTo>
                  <a:cubicBezTo>
                    <a:pt x="125" y="514"/>
                    <a:pt x="125" y="514"/>
                    <a:pt x="125" y="514"/>
                  </a:cubicBezTo>
                  <a:cubicBezTo>
                    <a:pt x="125" y="514"/>
                    <a:pt x="125" y="514"/>
                    <a:pt x="125" y="514"/>
                  </a:cubicBezTo>
                  <a:cubicBezTo>
                    <a:pt x="125" y="514"/>
                    <a:pt x="125" y="515"/>
                    <a:pt x="125" y="515"/>
                  </a:cubicBezTo>
                  <a:cubicBezTo>
                    <a:pt x="125" y="515"/>
                    <a:pt x="125" y="515"/>
                    <a:pt x="125" y="515"/>
                  </a:cubicBezTo>
                  <a:cubicBezTo>
                    <a:pt x="125" y="515"/>
                    <a:pt x="125" y="516"/>
                    <a:pt x="124" y="516"/>
                  </a:cubicBezTo>
                  <a:cubicBezTo>
                    <a:pt x="124" y="516"/>
                    <a:pt x="124" y="516"/>
                    <a:pt x="124" y="516"/>
                  </a:cubicBezTo>
                  <a:cubicBezTo>
                    <a:pt x="124" y="516"/>
                    <a:pt x="124" y="515"/>
                    <a:pt x="123" y="515"/>
                  </a:cubicBezTo>
                  <a:cubicBezTo>
                    <a:pt x="123" y="515"/>
                    <a:pt x="123" y="515"/>
                    <a:pt x="123" y="515"/>
                  </a:cubicBezTo>
                  <a:cubicBezTo>
                    <a:pt x="123" y="515"/>
                    <a:pt x="123" y="515"/>
                    <a:pt x="123" y="516"/>
                  </a:cubicBezTo>
                  <a:cubicBezTo>
                    <a:pt x="123" y="516"/>
                    <a:pt x="123" y="516"/>
                    <a:pt x="123" y="516"/>
                  </a:cubicBezTo>
                  <a:cubicBezTo>
                    <a:pt x="122" y="516"/>
                    <a:pt x="122" y="516"/>
                    <a:pt x="121" y="516"/>
                  </a:cubicBezTo>
                  <a:cubicBezTo>
                    <a:pt x="121" y="516"/>
                    <a:pt x="121" y="516"/>
                    <a:pt x="121" y="516"/>
                  </a:cubicBezTo>
                  <a:cubicBezTo>
                    <a:pt x="121" y="516"/>
                    <a:pt x="120" y="516"/>
                    <a:pt x="120" y="515"/>
                  </a:cubicBezTo>
                  <a:close/>
                  <a:moveTo>
                    <a:pt x="121" y="515"/>
                  </a:moveTo>
                  <a:cubicBezTo>
                    <a:pt x="121" y="515"/>
                    <a:pt x="121" y="515"/>
                    <a:pt x="121" y="515"/>
                  </a:cubicBezTo>
                  <a:cubicBezTo>
                    <a:pt x="121" y="515"/>
                    <a:pt x="121" y="515"/>
                    <a:pt x="121" y="515"/>
                  </a:cubicBezTo>
                  <a:cubicBezTo>
                    <a:pt x="122" y="515"/>
                    <a:pt x="122" y="515"/>
                    <a:pt x="122" y="514"/>
                  </a:cubicBezTo>
                  <a:cubicBezTo>
                    <a:pt x="122" y="514"/>
                    <a:pt x="122" y="514"/>
                    <a:pt x="122" y="514"/>
                  </a:cubicBezTo>
                  <a:cubicBezTo>
                    <a:pt x="123" y="514"/>
                    <a:pt x="123" y="514"/>
                    <a:pt x="123" y="514"/>
                  </a:cubicBezTo>
                  <a:cubicBezTo>
                    <a:pt x="123" y="514"/>
                    <a:pt x="123" y="514"/>
                    <a:pt x="123" y="514"/>
                  </a:cubicBezTo>
                  <a:cubicBezTo>
                    <a:pt x="124" y="514"/>
                    <a:pt x="124" y="514"/>
                    <a:pt x="124" y="514"/>
                  </a:cubicBezTo>
                  <a:cubicBezTo>
                    <a:pt x="124" y="514"/>
                    <a:pt x="124" y="514"/>
                    <a:pt x="124" y="514"/>
                  </a:cubicBezTo>
                  <a:cubicBezTo>
                    <a:pt x="124" y="514"/>
                    <a:pt x="124" y="513"/>
                    <a:pt x="124" y="513"/>
                  </a:cubicBezTo>
                  <a:cubicBezTo>
                    <a:pt x="124" y="513"/>
                    <a:pt x="124" y="513"/>
                    <a:pt x="124" y="513"/>
                  </a:cubicBezTo>
                  <a:cubicBezTo>
                    <a:pt x="124" y="513"/>
                    <a:pt x="124" y="513"/>
                    <a:pt x="124" y="513"/>
                  </a:cubicBezTo>
                  <a:cubicBezTo>
                    <a:pt x="124" y="513"/>
                    <a:pt x="124" y="513"/>
                    <a:pt x="124" y="513"/>
                  </a:cubicBezTo>
                  <a:cubicBezTo>
                    <a:pt x="124" y="513"/>
                    <a:pt x="123" y="514"/>
                    <a:pt x="123" y="514"/>
                  </a:cubicBezTo>
                  <a:cubicBezTo>
                    <a:pt x="123" y="514"/>
                    <a:pt x="123" y="514"/>
                    <a:pt x="123" y="514"/>
                  </a:cubicBezTo>
                  <a:cubicBezTo>
                    <a:pt x="122" y="514"/>
                    <a:pt x="122" y="514"/>
                    <a:pt x="121" y="514"/>
                  </a:cubicBezTo>
                  <a:cubicBezTo>
                    <a:pt x="121" y="514"/>
                    <a:pt x="121" y="514"/>
                    <a:pt x="121" y="514"/>
                  </a:cubicBezTo>
                  <a:cubicBezTo>
                    <a:pt x="121" y="514"/>
                    <a:pt x="121" y="515"/>
                    <a:pt x="121" y="515"/>
                  </a:cubicBezTo>
                  <a:cubicBezTo>
                    <a:pt x="121" y="515"/>
                    <a:pt x="121" y="515"/>
                    <a:pt x="121" y="515"/>
                  </a:cubicBezTo>
                  <a:cubicBezTo>
                    <a:pt x="121" y="515"/>
                    <a:pt x="121" y="515"/>
                    <a:pt x="121" y="515"/>
                  </a:cubicBezTo>
                  <a:close/>
                  <a:moveTo>
                    <a:pt x="125" y="513"/>
                  </a:moveTo>
                  <a:cubicBezTo>
                    <a:pt x="125" y="513"/>
                    <a:pt x="125" y="513"/>
                    <a:pt x="125" y="513"/>
                  </a:cubicBezTo>
                  <a:cubicBezTo>
                    <a:pt x="125" y="513"/>
                    <a:pt x="125" y="513"/>
                    <a:pt x="125" y="513"/>
                  </a:cubicBezTo>
                  <a:cubicBezTo>
                    <a:pt x="125" y="513"/>
                    <a:pt x="125" y="513"/>
                    <a:pt x="125" y="513"/>
                  </a:cubicBezTo>
                  <a:close/>
                  <a:moveTo>
                    <a:pt x="125" y="513"/>
                  </a:moveTo>
                  <a:cubicBezTo>
                    <a:pt x="125" y="513"/>
                    <a:pt x="125" y="513"/>
                    <a:pt x="125" y="513"/>
                  </a:cubicBezTo>
                  <a:cubicBezTo>
                    <a:pt x="125" y="513"/>
                    <a:pt x="125" y="513"/>
                    <a:pt x="125" y="513"/>
                  </a:cubicBezTo>
                  <a:close/>
                  <a:moveTo>
                    <a:pt x="129" y="515"/>
                  </a:moveTo>
                  <a:cubicBezTo>
                    <a:pt x="129" y="515"/>
                    <a:pt x="129" y="515"/>
                    <a:pt x="129" y="515"/>
                  </a:cubicBezTo>
                  <a:cubicBezTo>
                    <a:pt x="129" y="515"/>
                    <a:pt x="129" y="515"/>
                    <a:pt x="129" y="515"/>
                  </a:cubicBezTo>
                  <a:cubicBezTo>
                    <a:pt x="128" y="515"/>
                    <a:pt x="128" y="515"/>
                    <a:pt x="128" y="514"/>
                  </a:cubicBezTo>
                  <a:cubicBezTo>
                    <a:pt x="128" y="514"/>
                    <a:pt x="128" y="514"/>
                    <a:pt x="128" y="514"/>
                  </a:cubicBezTo>
                  <a:cubicBezTo>
                    <a:pt x="127" y="514"/>
                    <a:pt x="127" y="514"/>
                    <a:pt x="127" y="514"/>
                  </a:cubicBezTo>
                  <a:cubicBezTo>
                    <a:pt x="127" y="514"/>
                    <a:pt x="127" y="514"/>
                    <a:pt x="127" y="514"/>
                  </a:cubicBezTo>
                  <a:cubicBezTo>
                    <a:pt x="127" y="514"/>
                    <a:pt x="127" y="514"/>
                    <a:pt x="127" y="513"/>
                  </a:cubicBezTo>
                  <a:cubicBezTo>
                    <a:pt x="127" y="513"/>
                    <a:pt x="127" y="513"/>
                    <a:pt x="127" y="513"/>
                  </a:cubicBezTo>
                  <a:cubicBezTo>
                    <a:pt x="127" y="512"/>
                    <a:pt x="127" y="512"/>
                    <a:pt x="128" y="512"/>
                  </a:cubicBezTo>
                  <a:cubicBezTo>
                    <a:pt x="128" y="512"/>
                    <a:pt x="128" y="512"/>
                    <a:pt x="128" y="512"/>
                  </a:cubicBezTo>
                  <a:cubicBezTo>
                    <a:pt x="128" y="512"/>
                    <a:pt x="128" y="512"/>
                    <a:pt x="128" y="512"/>
                  </a:cubicBezTo>
                  <a:cubicBezTo>
                    <a:pt x="128" y="512"/>
                    <a:pt x="128" y="512"/>
                    <a:pt x="128" y="512"/>
                  </a:cubicBezTo>
                  <a:cubicBezTo>
                    <a:pt x="128" y="512"/>
                    <a:pt x="128" y="512"/>
                    <a:pt x="128" y="512"/>
                  </a:cubicBezTo>
                  <a:cubicBezTo>
                    <a:pt x="128" y="512"/>
                    <a:pt x="129" y="512"/>
                    <a:pt x="130" y="512"/>
                  </a:cubicBezTo>
                  <a:cubicBezTo>
                    <a:pt x="130" y="512"/>
                    <a:pt x="130" y="512"/>
                    <a:pt x="130" y="512"/>
                  </a:cubicBezTo>
                  <a:cubicBezTo>
                    <a:pt x="131" y="512"/>
                    <a:pt x="131" y="513"/>
                    <a:pt x="131" y="514"/>
                  </a:cubicBezTo>
                  <a:cubicBezTo>
                    <a:pt x="131" y="514"/>
                    <a:pt x="131" y="514"/>
                    <a:pt x="131" y="514"/>
                  </a:cubicBezTo>
                  <a:cubicBezTo>
                    <a:pt x="131" y="514"/>
                    <a:pt x="131" y="514"/>
                    <a:pt x="131" y="515"/>
                  </a:cubicBezTo>
                  <a:cubicBezTo>
                    <a:pt x="131" y="515"/>
                    <a:pt x="131" y="515"/>
                    <a:pt x="131" y="515"/>
                  </a:cubicBezTo>
                  <a:cubicBezTo>
                    <a:pt x="131" y="515"/>
                    <a:pt x="130" y="515"/>
                    <a:pt x="129" y="515"/>
                  </a:cubicBezTo>
                  <a:cubicBezTo>
                    <a:pt x="129" y="515"/>
                    <a:pt x="129" y="515"/>
                    <a:pt x="129" y="515"/>
                  </a:cubicBezTo>
                  <a:cubicBezTo>
                    <a:pt x="129" y="515"/>
                    <a:pt x="129" y="515"/>
                    <a:pt x="129" y="515"/>
                  </a:cubicBezTo>
                  <a:close/>
                  <a:moveTo>
                    <a:pt x="129" y="514"/>
                  </a:moveTo>
                  <a:cubicBezTo>
                    <a:pt x="129" y="514"/>
                    <a:pt x="129" y="514"/>
                    <a:pt x="129" y="514"/>
                  </a:cubicBezTo>
                  <a:cubicBezTo>
                    <a:pt x="129" y="514"/>
                    <a:pt x="129" y="514"/>
                    <a:pt x="129" y="514"/>
                  </a:cubicBezTo>
                  <a:cubicBezTo>
                    <a:pt x="130" y="514"/>
                    <a:pt x="130" y="514"/>
                    <a:pt x="130" y="514"/>
                  </a:cubicBezTo>
                  <a:cubicBezTo>
                    <a:pt x="130" y="514"/>
                    <a:pt x="130" y="514"/>
                    <a:pt x="130" y="514"/>
                  </a:cubicBezTo>
                  <a:cubicBezTo>
                    <a:pt x="130" y="514"/>
                    <a:pt x="130" y="514"/>
                    <a:pt x="130" y="514"/>
                  </a:cubicBezTo>
                  <a:cubicBezTo>
                    <a:pt x="130" y="514"/>
                    <a:pt x="130" y="514"/>
                    <a:pt x="130" y="514"/>
                  </a:cubicBezTo>
                  <a:cubicBezTo>
                    <a:pt x="130" y="514"/>
                    <a:pt x="130" y="514"/>
                    <a:pt x="130" y="514"/>
                  </a:cubicBezTo>
                  <a:cubicBezTo>
                    <a:pt x="129" y="514"/>
                    <a:pt x="129" y="514"/>
                    <a:pt x="129" y="514"/>
                  </a:cubicBezTo>
                  <a:cubicBezTo>
                    <a:pt x="129" y="514"/>
                    <a:pt x="129" y="514"/>
                    <a:pt x="129" y="514"/>
                  </a:cubicBezTo>
                  <a:cubicBezTo>
                    <a:pt x="129" y="514"/>
                    <a:pt x="129" y="514"/>
                    <a:pt x="129" y="514"/>
                  </a:cubicBezTo>
                  <a:close/>
                  <a:moveTo>
                    <a:pt x="128" y="513"/>
                  </a:moveTo>
                  <a:cubicBezTo>
                    <a:pt x="128" y="513"/>
                    <a:pt x="128" y="513"/>
                    <a:pt x="128" y="513"/>
                  </a:cubicBezTo>
                  <a:cubicBezTo>
                    <a:pt x="128" y="513"/>
                    <a:pt x="128" y="513"/>
                    <a:pt x="128" y="513"/>
                  </a:cubicBezTo>
                  <a:close/>
                  <a:moveTo>
                    <a:pt x="311" y="504"/>
                  </a:moveTo>
                  <a:cubicBezTo>
                    <a:pt x="311" y="504"/>
                    <a:pt x="310" y="504"/>
                    <a:pt x="310" y="504"/>
                  </a:cubicBezTo>
                  <a:cubicBezTo>
                    <a:pt x="310" y="504"/>
                    <a:pt x="310" y="504"/>
                    <a:pt x="310" y="504"/>
                  </a:cubicBezTo>
                  <a:cubicBezTo>
                    <a:pt x="309" y="504"/>
                    <a:pt x="309" y="503"/>
                    <a:pt x="309" y="503"/>
                  </a:cubicBezTo>
                  <a:cubicBezTo>
                    <a:pt x="309" y="503"/>
                    <a:pt x="309" y="503"/>
                    <a:pt x="309" y="503"/>
                  </a:cubicBezTo>
                  <a:cubicBezTo>
                    <a:pt x="308" y="503"/>
                    <a:pt x="308" y="502"/>
                    <a:pt x="308" y="502"/>
                  </a:cubicBezTo>
                  <a:cubicBezTo>
                    <a:pt x="308" y="502"/>
                    <a:pt x="308" y="502"/>
                    <a:pt x="308" y="502"/>
                  </a:cubicBezTo>
                  <a:cubicBezTo>
                    <a:pt x="308" y="502"/>
                    <a:pt x="309" y="501"/>
                    <a:pt x="309" y="501"/>
                  </a:cubicBezTo>
                  <a:cubicBezTo>
                    <a:pt x="309" y="501"/>
                    <a:pt x="309" y="501"/>
                    <a:pt x="309" y="501"/>
                  </a:cubicBezTo>
                  <a:cubicBezTo>
                    <a:pt x="309" y="501"/>
                    <a:pt x="309" y="501"/>
                    <a:pt x="310" y="501"/>
                  </a:cubicBezTo>
                  <a:cubicBezTo>
                    <a:pt x="310" y="501"/>
                    <a:pt x="310" y="501"/>
                    <a:pt x="310" y="501"/>
                  </a:cubicBezTo>
                  <a:cubicBezTo>
                    <a:pt x="310" y="500"/>
                    <a:pt x="310" y="500"/>
                    <a:pt x="310" y="500"/>
                  </a:cubicBezTo>
                  <a:cubicBezTo>
                    <a:pt x="310" y="500"/>
                    <a:pt x="310" y="500"/>
                    <a:pt x="310" y="500"/>
                  </a:cubicBezTo>
                  <a:cubicBezTo>
                    <a:pt x="312" y="501"/>
                    <a:pt x="311" y="502"/>
                    <a:pt x="311" y="502"/>
                  </a:cubicBezTo>
                  <a:cubicBezTo>
                    <a:pt x="311" y="502"/>
                    <a:pt x="311" y="502"/>
                    <a:pt x="311" y="502"/>
                  </a:cubicBezTo>
                  <a:cubicBezTo>
                    <a:pt x="311" y="502"/>
                    <a:pt x="311" y="502"/>
                    <a:pt x="311" y="502"/>
                  </a:cubicBezTo>
                  <a:cubicBezTo>
                    <a:pt x="311" y="502"/>
                    <a:pt x="311" y="502"/>
                    <a:pt x="311" y="502"/>
                  </a:cubicBezTo>
                  <a:cubicBezTo>
                    <a:pt x="312" y="502"/>
                    <a:pt x="312" y="502"/>
                    <a:pt x="312" y="502"/>
                  </a:cubicBezTo>
                  <a:cubicBezTo>
                    <a:pt x="312" y="502"/>
                    <a:pt x="312" y="502"/>
                    <a:pt x="312" y="502"/>
                  </a:cubicBezTo>
                  <a:cubicBezTo>
                    <a:pt x="312" y="503"/>
                    <a:pt x="312" y="503"/>
                    <a:pt x="312" y="503"/>
                  </a:cubicBezTo>
                  <a:cubicBezTo>
                    <a:pt x="312" y="503"/>
                    <a:pt x="312" y="503"/>
                    <a:pt x="312" y="503"/>
                  </a:cubicBezTo>
                  <a:cubicBezTo>
                    <a:pt x="312" y="503"/>
                    <a:pt x="312" y="503"/>
                    <a:pt x="312" y="503"/>
                  </a:cubicBezTo>
                  <a:cubicBezTo>
                    <a:pt x="312" y="503"/>
                    <a:pt x="312" y="503"/>
                    <a:pt x="312" y="503"/>
                  </a:cubicBezTo>
                  <a:cubicBezTo>
                    <a:pt x="312" y="504"/>
                    <a:pt x="311" y="504"/>
                    <a:pt x="311" y="504"/>
                  </a:cubicBezTo>
                  <a:cubicBezTo>
                    <a:pt x="311" y="504"/>
                    <a:pt x="311" y="504"/>
                    <a:pt x="311" y="504"/>
                  </a:cubicBezTo>
                  <a:cubicBezTo>
                    <a:pt x="311" y="505"/>
                    <a:pt x="311" y="505"/>
                    <a:pt x="311" y="505"/>
                  </a:cubicBezTo>
                  <a:cubicBezTo>
                    <a:pt x="311" y="504"/>
                    <a:pt x="311" y="504"/>
                    <a:pt x="311" y="504"/>
                  </a:cubicBezTo>
                  <a:close/>
                  <a:moveTo>
                    <a:pt x="311" y="503"/>
                  </a:moveTo>
                  <a:cubicBezTo>
                    <a:pt x="312" y="502"/>
                    <a:pt x="312" y="502"/>
                    <a:pt x="312" y="502"/>
                  </a:cubicBezTo>
                  <a:cubicBezTo>
                    <a:pt x="311" y="503"/>
                    <a:pt x="311" y="503"/>
                    <a:pt x="311" y="503"/>
                  </a:cubicBezTo>
                  <a:cubicBezTo>
                    <a:pt x="311" y="503"/>
                    <a:pt x="311" y="503"/>
                    <a:pt x="311" y="503"/>
                  </a:cubicBezTo>
                  <a:close/>
                  <a:moveTo>
                    <a:pt x="310" y="502"/>
                  </a:move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2"/>
                    <a:pt x="310" y="502"/>
                  </a:cubicBezTo>
                  <a:close/>
                  <a:moveTo>
                    <a:pt x="310" y="501"/>
                  </a:moveTo>
                  <a:cubicBezTo>
                    <a:pt x="310" y="501"/>
                    <a:pt x="310" y="501"/>
                    <a:pt x="310" y="501"/>
                  </a:cubicBezTo>
                  <a:cubicBezTo>
                    <a:pt x="310" y="501"/>
                    <a:pt x="310" y="501"/>
                    <a:pt x="310" y="501"/>
                  </a:cubicBezTo>
                  <a:cubicBezTo>
                    <a:pt x="310" y="501"/>
                    <a:pt x="310" y="501"/>
                    <a:pt x="310" y="501"/>
                  </a:cubicBezTo>
                  <a:cubicBezTo>
                    <a:pt x="310" y="501"/>
                    <a:pt x="310" y="501"/>
                    <a:pt x="310" y="501"/>
                  </a:cubicBezTo>
                  <a:close/>
                  <a:moveTo>
                    <a:pt x="306" y="487"/>
                  </a:moveTo>
                  <a:cubicBezTo>
                    <a:pt x="306" y="487"/>
                    <a:pt x="306" y="487"/>
                    <a:pt x="306" y="487"/>
                  </a:cubicBezTo>
                  <a:cubicBezTo>
                    <a:pt x="306" y="487"/>
                    <a:pt x="306" y="487"/>
                    <a:pt x="306" y="487"/>
                  </a:cubicBezTo>
                  <a:cubicBezTo>
                    <a:pt x="306" y="487"/>
                    <a:pt x="306" y="487"/>
                    <a:pt x="306" y="487"/>
                  </a:cubicBezTo>
                  <a:cubicBezTo>
                    <a:pt x="306" y="487"/>
                    <a:pt x="306" y="487"/>
                    <a:pt x="306" y="487"/>
                  </a:cubicBezTo>
                  <a:cubicBezTo>
                    <a:pt x="306" y="487"/>
                    <a:pt x="306" y="487"/>
                    <a:pt x="306" y="487"/>
                  </a:cubicBezTo>
                  <a:cubicBezTo>
                    <a:pt x="306" y="487"/>
                    <a:pt x="306" y="487"/>
                    <a:pt x="306" y="487"/>
                  </a:cubicBezTo>
                  <a:cubicBezTo>
                    <a:pt x="306" y="486"/>
                    <a:pt x="306" y="486"/>
                    <a:pt x="306" y="486"/>
                  </a:cubicBezTo>
                  <a:cubicBezTo>
                    <a:pt x="306" y="486"/>
                    <a:pt x="306" y="486"/>
                    <a:pt x="306" y="486"/>
                  </a:cubicBezTo>
                  <a:cubicBezTo>
                    <a:pt x="306" y="486"/>
                    <a:pt x="306" y="485"/>
                    <a:pt x="307" y="485"/>
                  </a:cubicBezTo>
                  <a:cubicBezTo>
                    <a:pt x="307" y="485"/>
                    <a:pt x="307" y="485"/>
                    <a:pt x="307" y="485"/>
                  </a:cubicBezTo>
                  <a:cubicBezTo>
                    <a:pt x="307" y="485"/>
                    <a:pt x="307" y="485"/>
                    <a:pt x="307" y="485"/>
                  </a:cubicBezTo>
                  <a:cubicBezTo>
                    <a:pt x="307" y="485"/>
                    <a:pt x="307" y="485"/>
                    <a:pt x="307" y="485"/>
                  </a:cubicBezTo>
                  <a:cubicBezTo>
                    <a:pt x="307" y="485"/>
                    <a:pt x="307" y="485"/>
                    <a:pt x="307" y="485"/>
                  </a:cubicBezTo>
                  <a:cubicBezTo>
                    <a:pt x="308" y="486"/>
                    <a:pt x="308" y="486"/>
                    <a:pt x="308" y="486"/>
                  </a:cubicBezTo>
                  <a:cubicBezTo>
                    <a:pt x="308" y="486"/>
                    <a:pt x="308" y="486"/>
                    <a:pt x="308" y="486"/>
                  </a:cubicBezTo>
                  <a:cubicBezTo>
                    <a:pt x="308" y="486"/>
                    <a:pt x="308" y="486"/>
                    <a:pt x="308" y="486"/>
                  </a:cubicBezTo>
                  <a:cubicBezTo>
                    <a:pt x="308" y="486"/>
                    <a:pt x="308" y="486"/>
                    <a:pt x="308" y="486"/>
                  </a:cubicBezTo>
                  <a:cubicBezTo>
                    <a:pt x="308" y="486"/>
                    <a:pt x="308" y="486"/>
                    <a:pt x="308" y="486"/>
                  </a:cubicBezTo>
                  <a:cubicBezTo>
                    <a:pt x="308" y="487"/>
                    <a:pt x="308" y="487"/>
                    <a:pt x="308" y="488"/>
                  </a:cubicBezTo>
                  <a:cubicBezTo>
                    <a:pt x="308" y="488"/>
                    <a:pt x="308" y="488"/>
                    <a:pt x="308" y="488"/>
                  </a:cubicBezTo>
                  <a:cubicBezTo>
                    <a:pt x="307" y="488"/>
                    <a:pt x="307" y="488"/>
                    <a:pt x="307" y="488"/>
                  </a:cubicBezTo>
                  <a:cubicBezTo>
                    <a:pt x="307" y="488"/>
                    <a:pt x="307" y="488"/>
                    <a:pt x="307" y="488"/>
                  </a:cubicBezTo>
                  <a:cubicBezTo>
                    <a:pt x="306" y="488"/>
                    <a:pt x="306" y="487"/>
                    <a:pt x="306" y="487"/>
                  </a:cubicBezTo>
                  <a:close/>
                  <a:moveTo>
                    <a:pt x="307" y="486"/>
                  </a:moveTo>
                  <a:cubicBezTo>
                    <a:pt x="307" y="486"/>
                    <a:pt x="307" y="486"/>
                    <a:pt x="307" y="486"/>
                  </a:cubicBezTo>
                  <a:cubicBezTo>
                    <a:pt x="307" y="486"/>
                    <a:pt x="307" y="486"/>
                    <a:pt x="307" y="486"/>
                  </a:cubicBezTo>
                  <a:cubicBezTo>
                    <a:pt x="307" y="486"/>
                    <a:pt x="307" y="486"/>
                    <a:pt x="307" y="486"/>
                  </a:cubicBezTo>
                  <a:close/>
                  <a:moveTo>
                    <a:pt x="255" y="480"/>
                  </a:moveTo>
                  <a:cubicBezTo>
                    <a:pt x="255" y="480"/>
                    <a:pt x="255" y="480"/>
                    <a:pt x="255" y="480"/>
                  </a:cubicBezTo>
                  <a:cubicBezTo>
                    <a:pt x="254" y="480"/>
                    <a:pt x="254" y="479"/>
                    <a:pt x="254" y="479"/>
                  </a:cubicBezTo>
                  <a:cubicBezTo>
                    <a:pt x="254" y="479"/>
                    <a:pt x="254" y="479"/>
                    <a:pt x="254" y="479"/>
                  </a:cubicBezTo>
                  <a:cubicBezTo>
                    <a:pt x="254" y="479"/>
                    <a:pt x="254" y="478"/>
                    <a:pt x="254" y="478"/>
                  </a:cubicBezTo>
                  <a:cubicBezTo>
                    <a:pt x="254" y="478"/>
                    <a:pt x="254" y="478"/>
                    <a:pt x="254" y="478"/>
                  </a:cubicBezTo>
                  <a:cubicBezTo>
                    <a:pt x="254" y="478"/>
                    <a:pt x="255" y="477"/>
                    <a:pt x="255" y="477"/>
                  </a:cubicBezTo>
                  <a:cubicBezTo>
                    <a:pt x="255" y="477"/>
                    <a:pt x="255" y="477"/>
                    <a:pt x="255" y="477"/>
                  </a:cubicBezTo>
                  <a:cubicBezTo>
                    <a:pt x="256" y="477"/>
                    <a:pt x="256" y="478"/>
                    <a:pt x="256" y="478"/>
                  </a:cubicBezTo>
                  <a:cubicBezTo>
                    <a:pt x="256" y="478"/>
                    <a:pt x="256" y="478"/>
                    <a:pt x="256" y="478"/>
                  </a:cubicBezTo>
                  <a:cubicBezTo>
                    <a:pt x="256" y="478"/>
                    <a:pt x="256" y="478"/>
                    <a:pt x="256" y="478"/>
                  </a:cubicBezTo>
                  <a:cubicBezTo>
                    <a:pt x="256" y="478"/>
                    <a:pt x="256" y="478"/>
                    <a:pt x="256" y="478"/>
                  </a:cubicBezTo>
                  <a:cubicBezTo>
                    <a:pt x="255" y="478"/>
                    <a:pt x="255" y="478"/>
                    <a:pt x="255" y="478"/>
                  </a:cubicBezTo>
                  <a:cubicBezTo>
                    <a:pt x="256" y="479"/>
                    <a:pt x="256" y="479"/>
                    <a:pt x="256" y="479"/>
                  </a:cubicBezTo>
                  <a:cubicBezTo>
                    <a:pt x="256" y="479"/>
                    <a:pt x="256" y="479"/>
                    <a:pt x="256" y="479"/>
                  </a:cubicBezTo>
                  <a:cubicBezTo>
                    <a:pt x="256" y="479"/>
                    <a:pt x="256" y="479"/>
                    <a:pt x="256" y="479"/>
                  </a:cubicBezTo>
                  <a:cubicBezTo>
                    <a:pt x="256" y="479"/>
                    <a:pt x="256" y="479"/>
                    <a:pt x="256" y="479"/>
                  </a:cubicBezTo>
                  <a:cubicBezTo>
                    <a:pt x="256" y="479"/>
                    <a:pt x="256" y="479"/>
                    <a:pt x="256" y="479"/>
                  </a:cubicBezTo>
                  <a:cubicBezTo>
                    <a:pt x="256" y="480"/>
                    <a:pt x="256" y="480"/>
                    <a:pt x="255" y="480"/>
                  </a:cubicBezTo>
                  <a:cubicBezTo>
                    <a:pt x="255" y="480"/>
                    <a:pt x="255" y="480"/>
                    <a:pt x="255" y="480"/>
                  </a:cubicBezTo>
                  <a:cubicBezTo>
                    <a:pt x="255" y="480"/>
                    <a:pt x="255" y="480"/>
                    <a:pt x="255" y="480"/>
                  </a:cubicBezTo>
                  <a:cubicBezTo>
                    <a:pt x="255" y="480"/>
                    <a:pt x="255" y="480"/>
                    <a:pt x="255" y="480"/>
                  </a:cubicBezTo>
                  <a:close/>
                  <a:moveTo>
                    <a:pt x="194" y="477"/>
                  </a:moveTo>
                  <a:cubicBezTo>
                    <a:pt x="194" y="477"/>
                    <a:pt x="194" y="477"/>
                    <a:pt x="194" y="477"/>
                  </a:cubicBezTo>
                  <a:cubicBezTo>
                    <a:pt x="194" y="477"/>
                    <a:pt x="194" y="477"/>
                    <a:pt x="194" y="477"/>
                  </a:cubicBezTo>
                  <a:cubicBezTo>
                    <a:pt x="194" y="475"/>
                    <a:pt x="195" y="475"/>
                    <a:pt x="196" y="475"/>
                  </a:cubicBezTo>
                  <a:cubicBezTo>
                    <a:pt x="196" y="475"/>
                    <a:pt x="196" y="475"/>
                    <a:pt x="196" y="475"/>
                  </a:cubicBezTo>
                  <a:cubicBezTo>
                    <a:pt x="196" y="475"/>
                    <a:pt x="196" y="475"/>
                    <a:pt x="197" y="475"/>
                  </a:cubicBezTo>
                  <a:cubicBezTo>
                    <a:pt x="197" y="475"/>
                    <a:pt x="197" y="475"/>
                    <a:pt x="197" y="475"/>
                  </a:cubicBezTo>
                  <a:cubicBezTo>
                    <a:pt x="197" y="475"/>
                    <a:pt x="197" y="475"/>
                    <a:pt x="197" y="475"/>
                  </a:cubicBezTo>
                  <a:cubicBezTo>
                    <a:pt x="197" y="475"/>
                    <a:pt x="197" y="475"/>
                    <a:pt x="197" y="475"/>
                  </a:cubicBezTo>
                  <a:cubicBezTo>
                    <a:pt x="197" y="475"/>
                    <a:pt x="197" y="475"/>
                    <a:pt x="198" y="475"/>
                  </a:cubicBezTo>
                  <a:cubicBezTo>
                    <a:pt x="198" y="475"/>
                    <a:pt x="198" y="475"/>
                    <a:pt x="198" y="475"/>
                  </a:cubicBezTo>
                  <a:cubicBezTo>
                    <a:pt x="198" y="475"/>
                    <a:pt x="198" y="475"/>
                    <a:pt x="198" y="475"/>
                  </a:cubicBezTo>
                  <a:cubicBezTo>
                    <a:pt x="198" y="475"/>
                    <a:pt x="198" y="475"/>
                    <a:pt x="198" y="475"/>
                  </a:cubicBezTo>
                  <a:cubicBezTo>
                    <a:pt x="198" y="475"/>
                    <a:pt x="198" y="475"/>
                    <a:pt x="198" y="475"/>
                  </a:cubicBezTo>
                  <a:cubicBezTo>
                    <a:pt x="198" y="475"/>
                    <a:pt x="198" y="475"/>
                    <a:pt x="198" y="475"/>
                  </a:cubicBezTo>
                  <a:cubicBezTo>
                    <a:pt x="198" y="475"/>
                    <a:pt x="198" y="475"/>
                    <a:pt x="198" y="475"/>
                  </a:cubicBezTo>
                  <a:cubicBezTo>
                    <a:pt x="198" y="475"/>
                    <a:pt x="198" y="475"/>
                    <a:pt x="198" y="475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200" y="475"/>
                    <a:pt x="200" y="475"/>
                    <a:pt x="200" y="476"/>
                  </a:cubicBezTo>
                  <a:cubicBezTo>
                    <a:pt x="200" y="476"/>
                    <a:pt x="200" y="476"/>
                    <a:pt x="200" y="476"/>
                  </a:cubicBezTo>
                  <a:cubicBezTo>
                    <a:pt x="200" y="476"/>
                    <a:pt x="200" y="476"/>
                    <a:pt x="200" y="476"/>
                  </a:cubicBezTo>
                  <a:cubicBezTo>
                    <a:pt x="200" y="476"/>
                    <a:pt x="200" y="476"/>
                    <a:pt x="200" y="476"/>
                  </a:cubicBezTo>
                  <a:cubicBezTo>
                    <a:pt x="200" y="477"/>
                    <a:pt x="200" y="477"/>
                    <a:pt x="200" y="477"/>
                  </a:cubicBezTo>
                  <a:cubicBezTo>
                    <a:pt x="200" y="477"/>
                    <a:pt x="200" y="477"/>
                    <a:pt x="200" y="477"/>
                  </a:cubicBezTo>
                  <a:cubicBezTo>
                    <a:pt x="200" y="478"/>
                    <a:pt x="199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4" y="478"/>
                    <a:pt x="194" y="477"/>
                  </a:cubicBezTo>
                  <a:close/>
                  <a:moveTo>
                    <a:pt x="195" y="477"/>
                  </a:moveTo>
                  <a:cubicBezTo>
                    <a:pt x="196" y="477"/>
                    <a:pt x="196" y="477"/>
                    <a:pt x="196" y="477"/>
                  </a:cubicBezTo>
                  <a:cubicBezTo>
                    <a:pt x="196" y="477"/>
                    <a:pt x="196" y="477"/>
                    <a:pt x="196" y="477"/>
                  </a:cubicBezTo>
                  <a:cubicBezTo>
                    <a:pt x="196" y="477"/>
                    <a:pt x="197" y="477"/>
                    <a:pt x="197" y="477"/>
                  </a:cubicBezTo>
                  <a:cubicBezTo>
                    <a:pt x="197" y="477"/>
                    <a:pt x="197" y="477"/>
                    <a:pt x="197" y="477"/>
                  </a:cubicBezTo>
                  <a:cubicBezTo>
                    <a:pt x="198" y="477"/>
                    <a:pt x="198" y="477"/>
                    <a:pt x="198" y="477"/>
                  </a:cubicBezTo>
                  <a:cubicBezTo>
                    <a:pt x="198" y="477"/>
                    <a:pt x="198" y="477"/>
                    <a:pt x="198" y="477"/>
                  </a:cubicBezTo>
                  <a:cubicBezTo>
                    <a:pt x="198" y="477"/>
                    <a:pt x="199" y="477"/>
                    <a:pt x="199" y="477"/>
                  </a:cubicBezTo>
                  <a:cubicBezTo>
                    <a:pt x="199" y="477"/>
                    <a:pt x="199" y="477"/>
                    <a:pt x="199" y="477"/>
                  </a:cubicBezTo>
                  <a:cubicBezTo>
                    <a:pt x="199" y="477"/>
                    <a:pt x="199" y="477"/>
                    <a:pt x="199" y="477"/>
                  </a:cubicBezTo>
                  <a:cubicBezTo>
                    <a:pt x="199" y="477"/>
                    <a:pt x="199" y="477"/>
                    <a:pt x="199" y="477"/>
                  </a:cubicBezTo>
                  <a:cubicBezTo>
                    <a:pt x="199" y="477"/>
                    <a:pt x="199" y="477"/>
                    <a:pt x="199" y="477"/>
                  </a:cubicBezTo>
                  <a:cubicBezTo>
                    <a:pt x="199" y="477"/>
                    <a:pt x="199" y="477"/>
                    <a:pt x="199" y="477"/>
                  </a:cubicBezTo>
                  <a:cubicBezTo>
                    <a:pt x="199" y="477"/>
                    <a:pt x="199" y="476"/>
                    <a:pt x="199" y="476"/>
                  </a:cubicBezTo>
                  <a:cubicBezTo>
                    <a:pt x="199" y="476"/>
                    <a:pt x="199" y="476"/>
                    <a:pt x="199" y="476"/>
                  </a:cubicBezTo>
                  <a:cubicBezTo>
                    <a:pt x="199" y="476"/>
                    <a:pt x="199" y="476"/>
                    <a:pt x="199" y="476"/>
                  </a:cubicBezTo>
                  <a:cubicBezTo>
                    <a:pt x="199" y="476"/>
                    <a:pt x="199" y="476"/>
                    <a:pt x="199" y="476"/>
                  </a:cubicBezTo>
                  <a:cubicBezTo>
                    <a:pt x="199" y="476"/>
                    <a:pt x="199" y="476"/>
                    <a:pt x="199" y="476"/>
                  </a:cubicBezTo>
                  <a:cubicBezTo>
                    <a:pt x="199" y="476"/>
                    <a:pt x="199" y="476"/>
                    <a:pt x="199" y="476"/>
                  </a:cubicBezTo>
                  <a:cubicBezTo>
                    <a:pt x="199" y="476"/>
                    <a:pt x="198" y="476"/>
                    <a:pt x="198" y="476"/>
                  </a:cubicBezTo>
                  <a:cubicBezTo>
                    <a:pt x="198" y="476"/>
                    <a:pt x="198" y="476"/>
                    <a:pt x="198" y="476"/>
                  </a:cubicBezTo>
                  <a:cubicBezTo>
                    <a:pt x="198" y="476"/>
                    <a:pt x="198" y="476"/>
                    <a:pt x="198" y="476"/>
                  </a:cubicBezTo>
                  <a:cubicBezTo>
                    <a:pt x="198" y="476"/>
                    <a:pt x="198" y="476"/>
                    <a:pt x="198" y="476"/>
                  </a:cubicBezTo>
                  <a:cubicBezTo>
                    <a:pt x="198" y="476"/>
                    <a:pt x="198" y="476"/>
                    <a:pt x="198" y="476"/>
                  </a:cubicBezTo>
                  <a:cubicBezTo>
                    <a:pt x="198" y="476"/>
                    <a:pt x="198" y="476"/>
                    <a:pt x="198" y="476"/>
                  </a:cubicBezTo>
                  <a:cubicBezTo>
                    <a:pt x="198" y="476"/>
                    <a:pt x="198" y="476"/>
                    <a:pt x="198" y="476"/>
                  </a:cubicBezTo>
                  <a:cubicBezTo>
                    <a:pt x="198" y="476"/>
                    <a:pt x="198" y="476"/>
                    <a:pt x="198" y="476"/>
                  </a:cubicBezTo>
                  <a:cubicBezTo>
                    <a:pt x="197" y="476"/>
                    <a:pt x="197" y="477"/>
                    <a:pt x="197" y="477"/>
                  </a:cubicBezTo>
                  <a:cubicBezTo>
                    <a:pt x="197" y="477"/>
                    <a:pt x="197" y="477"/>
                    <a:pt x="197" y="477"/>
                  </a:cubicBezTo>
                  <a:cubicBezTo>
                    <a:pt x="196" y="477"/>
                    <a:pt x="196" y="477"/>
                    <a:pt x="196" y="477"/>
                  </a:cubicBezTo>
                  <a:cubicBezTo>
                    <a:pt x="196" y="477"/>
                    <a:pt x="196" y="477"/>
                    <a:pt x="196" y="477"/>
                  </a:cubicBezTo>
                  <a:cubicBezTo>
                    <a:pt x="196" y="477"/>
                    <a:pt x="195" y="477"/>
                    <a:pt x="195" y="477"/>
                  </a:cubicBezTo>
                  <a:cubicBezTo>
                    <a:pt x="195" y="477"/>
                    <a:pt x="195" y="477"/>
                    <a:pt x="195" y="477"/>
                  </a:cubicBezTo>
                  <a:cubicBezTo>
                    <a:pt x="195" y="477"/>
                    <a:pt x="195" y="477"/>
                    <a:pt x="195" y="477"/>
                  </a:cubicBezTo>
                  <a:cubicBezTo>
                    <a:pt x="195" y="477"/>
                    <a:pt x="195" y="477"/>
                    <a:pt x="195" y="477"/>
                  </a:cubicBezTo>
                  <a:cubicBezTo>
                    <a:pt x="195" y="477"/>
                    <a:pt x="195" y="477"/>
                    <a:pt x="195" y="477"/>
                  </a:cubicBezTo>
                  <a:cubicBezTo>
                    <a:pt x="195" y="477"/>
                    <a:pt x="195" y="477"/>
                    <a:pt x="195" y="477"/>
                  </a:cubicBezTo>
                  <a:cubicBezTo>
                    <a:pt x="195" y="477"/>
                    <a:pt x="195" y="477"/>
                    <a:pt x="195" y="477"/>
                  </a:cubicBezTo>
                  <a:close/>
                  <a:moveTo>
                    <a:pt x="256" y="474"/>
                  </a:moveTo>
                  <a:cubicBezTo>
                    <a:pt x="256" y="474"/>
                    <a:pt x="256" y="474"/>
                    <a:pt x="256" y="474"/>
                  </a:cubicBezTo>
                  <a:cubicBezTo>
                    <a:pt x="256" y="474"/>
                    <a:pt x="256" y="474"/>
                    <a:pt x="256" y="474"/>
                  </a:cubicBezTo>
                  <a:cubicBezTo>
                    <a:pt x="256" y="474"/>
                    <a:pt x="256" y="473"/>
                    <a:pt x="257" y="473"/>
                  </a:cubicBezTo>
                  <a:cubicBezTo>
                    <a:pt x="257" y="473"/>
                    <a:pt x="257" y="473"/>
                    <a:pt x="257" y="473"/>
                  </a:cubicBezTo>
                  <a:cubicBezTo>
                    <a:pt x="257" y="473"/>
                    <a:pt x="258" y="474"/>
                    <a:pt x="258" y="474"/>
                  </a:cubicBezTo>
                  <a:cubicBezTo>
                    <a:pt x="258" y="474"/>
                    <a:pt x="258" y="474"/>
                    <a:pt x="258" y="474"/>
                  </a:cubicBezTo>
                  <a:cubicBezTo>
                    <a:pt x="258" y="474"/>
                    <a:pt x="258" y="474"/>
                    <a:pt x="258" y="474"/>
                  </a:cubicBezTo>
                  <a:cubicBezTo>
                    <a:pt x="258" y="474"/>
                    <a:pt x="258" y="474"/>
                    <a:pt x="258" y="474"/>
                  </a:cubicBezTo>
                  <a:cubicBezTo>
                    <a:pt x="257" y="474"/>
                    <a:pt x="257" y="474"/>
                    <a:pt x="257" y="474"/>
                  </a:cubicBezTo>
                  <a:cubicBezTo>
                    <a:pt x="257" y="474"/>
                    <a:pt x="257" y="474"/>
                    <a:pt x="257" y="474"/>
                  </a:cubicBezTo>
                  <a:cubicBezTo>
                    <a:pt x="257" y="474"/>
                    <a:pt x="257" y="474"/>
                    <a:pt x="257" y="474"/>
                  </a:cubicBezTo>
                  <a:cubicBezTo>
                    <a:pt x="257" y="474"/>
                    <a:pt x="257" y="474"/>
                    <a:pt x="257" y="474"/>
                  </a:cubicBezTo>
                  <a:cubicBezTo>
                    <a:pt x="258" y="474"/>
                    <a:pt x="258" y="474"/>
                    <a:pt x="258" y="474"/>
                  </a:cubicBezTo>
                  <a:cubicBezTo>
                    <a:pt x="257" y="475"/>
                    <a:pt x="258" y="475"/>
                    <a:pt x="257" y="475"/>
                  </a:cubicBezTo>
                  <a:cubicBezTo>
                    <a:pt x="257" y="475"/>
                    <a:pt x="257" y="475"/>
                    <a:pt x="257" y="475"/>
                  </a:cubicBezTo>
                  <a:cubicBezTo>
                    <a:pt x="256" y="475"/>
                    <a:pt x="256" y="475"/>
                    <a:pt x="256" y="474"/>
                  </a:cubicBezTo>
                  <a:close/>
                  <a:moveTo>
                    <a:pt x="257" y="474"/>
                  </a:moveTo>
                  <a:cubicBezTo>
                    <a:pt x="257" y="474"/>
                    <a:pt x="257" y="474"/>
                    <a:pt x="257" y="474"/>
                  </a:cubicBezTo>
                  <a:cubicBezTo>
                    <a:pt x="257" y="474"/>
                    <a:pt x="257" y="474"/>
                    <a:pt x="257" y="474"/>
                  </a:cubicBezTo>
                  <a:cubicBezTo>
                    <a:pt x="257" y="474"/>
                    <a:pt x="257" y="474"/>
                    <a:pt x="257" y="474"/>
                  </a:cubicBezTo>
                  <a:cubicBezTo>
                    <a:pt x="257" y="474"/>
                    <a:pt x="257" y="474"/>
                    <a:pt x="257" y="474"/>
                  </a:cubicBezTo>
                  <a:close/>
                  <a:moveTo>
                    <a:pt x="205" y="474"/>
                  </a:moveTo>
                  <a:cubicBezTo>
                    <a:pt x="205" y="474"/>
                    <a:pt x="205" y="474"/>
                    <a:pt x="205" y="474"/>
                  </a:cubicBezTo>
                  <a:cubicBezTo>
                    <a:pt x="205" y="474"/>
                    <a:pt x="205" y="474"/>
                    <a:pt x="205" y="474"/>
                  </a:cubicBezTo>
                  <a:cubicBezTo>
                    <a:pt x="205" y="474"/>
                    <a:pt x="204" y="474"/>
                    <a:pt x="204" y="474"/>
                  </a:cubicBezTo>
                  <a:cubicBezTo>
                    <a:pt x="204" y="474"/>
                    <a:pt x="204" y="474"/>
                    <a:pt x="204" y="474"/>
                  </a:cubicBezTo>
                  <a:cubicBezTo>
                    <a:pt x="204" y="473"/>
                    <a:pt x="204" y="473"/>
                    <a:pt x="204" y="473"/>
                  </a:cubicBezTo>
                  <a:cubicBezTo>
                    <a:pt x="204" y="473"/>
                    <a:pt x="204" y="473"/>
                    <a:pt x="204" y="473"/>
                  </a:cubicBezTo>
                  <a:cubicBezTo>
                    <a:pt x="204" y="473"/>
                    <a:pt x="204" y="473"/>
                    <a:pt x="204" y="473"/>
                  </a:cubicBezTo>
                  <a:cubicBezTo>
                    <a:pt x="204" y="473"/>
                    <a:pt x="204" y="473"/>
                    <a:pt x="204" y="473"/>
                  </a:cubicBezTo>
                  <a:cubicBezTo>
                    <a:pt x="204" y="472"/>
                    <a:pt x="204" y="472"/>
                    <a:pt x="204" y="472"/>
                  </a:cubicBezTo>
                  <a:cubicBezTo>
                    <a:pt x="204" y="472"/>
                    <a:pt x="204" y="472"/>
                    <a:pt x="204" y="472"/>
                  </a:cubicBezTo>
                  <a:cubicBezTo>
                    <a:pt x="204" y="471"/>
                    <a:pt x="204" y="471"/>
                    <a:pt x="204" y="471"/>
                  </a:cubicBezTo>
                  <a:cubicBezTo>
                    <a:pt x="204" y="471"/>
                    <a:pt x="204" y="471"/>
                    <a:pt x="204" y="471"/>
                  </a:cubicBezTo>
                  <a:cubicBezTo>
                    <a:pt x="204" y="470"/>
                    <a:pt x="204" y="470"/>
                    <a:pt x="205" y="470"/>
                  </a:cubicBezTo>
                  <a:cubicBezTo>
                    <a:pt x="205" y="470"/>
                    <a:pt x="205" y="470"/>
                    <a:pt x="205" y="470"/>
                  </a:cubicBezTo>
                  <a:cubicBezTo>
                    <a:pt x="205" y="469"/>
                    <a:pt x="205" y="469"/>
                    <a:pt x="205" y="469"/>
                  </a:cubicBezTo>
                  <a:cubicBezTo>
                    <a:pt x="205" y="469"/>
                    <a:pt x="205" y="469"/>
                    <a:pt x="205" y="469"/>
                  </a:cubicBezTo>
                  <a:cubicBezTo>
                    <a:pt x="205" y="469"/>
                    <a:pt x="205" y="469"/>
                    <a:pt x="205" y="469"/>
                  </a:cubicBezTo>
                  <a:cubicBezTo>
                    <a:pt x="205" y="469"/>
                    <a:pt x="205" y="469"/>
                    <a:pt x="205" y="469"/>
                  </a:cubicBezTo>
                  <a:cubicBezTo>
                    <a:pt x="205" y="469"/>
                    <a:pt x="205" y="469"/>
                    <a:pt x="205" y="469"/>
                  </a:cubicBezTo>
                  <a:cubicBezTo>
                    <a:pt x="205" y="469"/>
                    <a:pt x="205" y="469"/>
                    <a:pt x="205" y="469"/>
                  </a:cubicBezTo>
                  <a:cubicBezTo>
                    <a:pt x="205" y="468"/>
                    <a:pt x="205" y="468"/>
                    <a:pt x="206" y="468"/>
                  </a:cubicBezTo>
                  <a:cubicBezTo>
                    <a:pt x="206" y="468"/>
                    <a:pt x="206" y="468"/>
                    <a:pt x="206" y="468"/>
                  </a:cubicBezTo>
                  <a:cubicBezTo>
                    <a:pt x="206" y="468"/>
                    <a:pt x="206" y="468"/>
                    <a:pt x="207" y="468"/>
                  </a:cubicBezTo>
                  <a:cubicBezTo>
                    <a:pt x="207" y="468"/>
                    <a:pt x="207" y="468"/>
                    <a:pt x="207" y="468"/>
                  </a:cubicBezTo>
                  <a:cubicBezTo>
                    <a:pt x="207" y="469"/>
                    <a:pt x="207" y="469"/>
                    <a:pt x="207" y="469"/>
                  </a:cubicBezTo>
                  <a:cubicBezTo>
                    <a:pt x="207" y="469"/>
                    <a:pt x="207" y="469"/>
                    <a:pt x="207" y="469"/>
                  </a:cubicBezTo>
                  <a:cubicBezTo>
                    <a:pt x="207" y="469"/>
                    <a:pt x="207" y="469"/>
                    <a:pt x="207" y="469"/>
                  </a:cubicBezTo>
                  <a:cubicBezTo>
                    <a:pt x="207" y="469"/>
                    <a:pt x="207" y="469"/>
                    <a:pt x="207" y="469"/>
                  </a:cubicBezTo>
                  <a:cubicBezTo>
                    <a:pt x="207" y="469"/>
                    <a:pt x="207" y="469"/>
                    <a:pt x="207" y="469"/>
                  </a:cubicBezTo>
                  <a:cubicBezTo>
                    <a:pt x="207" y="469"/>
                    <a:pt x="207" y="469"/>
                    <a:pt x="207" y="469"/>
                  </a:cubicBezTo>
                  <a:cubicBezTo>
                    <a:pt x="207" y="469"/>
                    <a:pt x="208" y="469"/>
                    <a:pt x="208" y="468"/>
                  </a:cubicBezTo>
                  <a:cubicBezTo>
                    <a:pt x="208" y="468"/>
                    <a:pt x="208" y="468"/>
                    <a:pt x="208" y="468"/>
                  </a:cubicBezTo>
                  <a:cubicBezTo>
                    <a:pt x="208" y="468"/>
                    <a:pt x="208" y="468"/>
                    <a:pt x="209" y="468"/>
                  </a:cubicBezTo>
                  <a:cubicBezTo>
                    <a:pt x="209" y="468"/>
                    <a:pt x="209" y="468"/>
                    <a:pt x="209" y="468"/>
                  </a:cubicBezTo>
                  <a:cubicBezTo>
                    <a:pt x="209" y="468"/>
                    <a:pt x="210" y="469"/>
                    <a:pt x="210" y="469"/>
                  </a:cubicBezTo>
                  <a:cubicBezTo>
                    <a:pt x="210" y="469"/>
                    <a:pt x="210" y="469"/>
                    <a:pt x="210" y="469"/>
                  </a:cubicBezTo>
                  <a:cubicBezTo>
                    <a:pt x="210" y="470"/>
                    <a:pt x="209" y="470"/>
                    <a:pt x="209" y="470"/>
                  </a:cubicBezTo>
                  <a:cubicBezTo>
                    <a:pt x="209" y="470"/>
                    <a:pt x="209" y="470"/>
                    <a:pt x="209" y="470"/>
                  </a:cubicBezTo>
                  <a:cubicBezTo>
                    <a:pt x="209" y="470"/>
                    <a:pt x="209" y="470"/>
                    <a:pt x="209" y="470"/>
                  </a:cubicBezTo>
                  <a:cubicBezTo>
                    <a:pt x="209" y="470"/>
                    <a:pt x="209" y="470"/>
                    <a:pt x="209" y="470"/>
                  </a:cubicBezTo>
                  <a:cubicBezTo>
                    <a:pt x="209" y="470"/>
                    <a:pt x="209" y="471"/>
                    <a:pt x="209" y="471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09" y="471"/>
                    <a:pt x="208" y="471"/>
                    <a:pt x="208" y="471"/>
                  </a:cubicBezTo>
                  <a:cubicBezTo>
                    <a:pt x="208" y="471"/>
                    <a:pt x="208" y="471"/>
                    <a:pt x="208" y="471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08" y="471"/>
                    <a:pt x="208" y="472"/>
                    <a:pt x="207" y="472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7" y="473"/>
                    <a:pt x="207" y="473"/>
                    <a:pt x="207" y="473"/>
                  </a:cubicBezTo>
                  <a:cubicBezTo>
                    <a:pt x="207" y="473"/>
                    <a:pt x="207" y="473"/>
                    <a:pt x="207" y="473"/>
                  </a:cubicBezTo>
                  <a:cubicBezTo>
                    <a:pt x="207" y="473"/>
                    <a:pt x="207" y="473"/>
                    <a:pt x="207" y="473"/>
                  </a:cubicBezTo>
                  <a:cubicBezTo>
                    <a:pt x="207" y="474"/>
                    <a:pt x="206" y="474"/>
                    <a:pt x="206" y="474"/>
                  </a:cubicBezTo>
                  <a:cubicBezTo>
                    <a:pt x="206" y="474"/>
                    <a:pt x="206" y="474"/>
                    <a:pt x="206" y="474"/>
                  </a:cubicBezTo>
                  <a:cubicBezTo>
                    <a:pt x="206" y="474"/>
                    <a:pt x="206" y="474"/>
                    <a:pt x="205" y="474"/>
                  </a:cubicBezTo>
                  <a:close/>
                  <a:moveTo>
                    <a:pt x="205" y="473"/>
                  </a:moveTo>
                  <a:cubicBezTo>
                    <a:pt x="205" y="473"/>
                    <a:pt x="205" y="473"/>
                    <a:pt x="205" y="473"/>
                  </a:cubicBezTo>
                  <a:cubicBezTo>
                    <a:pt x="205" y="473"/>
                    <a:pt x="205" y="473"/>
                    <a:pt x="205" y="473"/>
                  </a:cubicBezTo>
                  <a:close/>
                  <a:moveTo>
                    <a:pt x="206" y="473"/>
                  </a:moveTo>
                  <a:cubicBezTo>
                    <a:pt x="206" y="473"/>
                    <a:pt x="206" y="473"/>
                    <a:pt x="206" y="473"/>
                  </a:cubicBezTo>
                  <a:cubicBezTo>
                    <a:pt x="206" y="473"/>
                    <a:pt x="206" y="473"/>
                    <a:pt x="206" y="473"/>
                  </a:cubicBezTo>
                  <a:cubicBezTo>
                    <a:pt x="206" y="473"/>
                    <a:pt x="206" y="473"/>
                    <a:pt x="206" y="473"/>
                  </a:cubicBezTo>
                  <a:cubicBezTo>
                    <a:pt x="206" y="473"/>
                    <a:pt x="206" y="473"/>
                    <a:pt x="206" y="473"/>
                  </a:cubicBezTo>
                  <a:cubicBezTo>
                    <a:pt x="206" y="473"/>
                    <a:pt x="206" y="473"/>
                    <a:pt x="206" y="473"/>
                  </a:cubicBezTo>
                  <a:close/>
                  <a:moveTo>
                    <a:pt x="207" y="471"/>
                  </a:moveTo>
                  <a:cubicBezTo>
                    <a:pt x="207" y="471"/>
                    <a:pt x="207" y="471"/>
                    <a:pt x="207" y="471"/>
                  </a:cubicBezTo>
                  <a:cubicBezTo>
                    <a:pt x="207" y="471"/>
                    <a:pt x="207" y="471"/>
                    <a:pt x="207" y="471"/>
                  </a:cubicBezTo>
                  <a:cubicBezTo>
                    <a:pt x="207" y="471"/>
                    <a:pt x="207" y="471"/>
                    <a:pt x="207" y="471"/>
                  </a:cubicBezTo>
                  <a:cubicBezTo>
                    <a:pt x="207" y="471"/>
                    <a:pt x="207" y="471"/>
                    <a:pt x="207" y="471"/>
                  </a:cubicBezTo>
                  <a:cubicBezTo>
                    <a:pt x="207" y="471"/>
                    <a:pt x="207" y="471"/>
                    <a:pt x="207" y="471"/>
                  </a:cubicBezTo>
                  <a:cubicBezTo>
                    <a:pt x="207" y="471"/>
                    <a:pt x="207" y="471"/>
                    <a:pt x="207" y="471"/>
                  </a:cubicBezTo>
                  <a:cubicBezTo>
                    <a:pt x="207" y="471"/>
                    <a:pt x="207" y="471"/>
                    <a:pt x="207" y="471"/>
                  </a:cubicBezTo>
                  <a:cubicBezTo>
                    <a:pt x="207" y="471"/>
                    <a:pt x="207" y="471"/>
                    <a:pt x="207" y="471"/>
                  </a:cubicBezTo>
                  <a:cubicBezTo>
                    <a:pt x="207" y="471"/>
                    <a:pt x="207" y="470"/>
                    <a:pt x="207" y="470"/>
                  </a:cubicBezTo>
                  <a:cubicBezTo>
                    <a:pt x="207" y="470"/>
                    <a:pt x="207" y="470"/>
                    <a:pt x="207" y="470"/>
                  </a:cubicBezTo>
                  <a:cubicBezTo>
                    <a:pt x="207" y="470"/>
                    <a:pt x="207" y="470"/>
                    <a:pt x="207" y="470"/>
                  </a:cubicBezTo>
                  <a:cubicBezTo>
                    <a:pt x="207" y="470"/>
                    <a:pt x="207" y="470"/>
                    <a:pt x="207" y="470"/>
                  </a:cubicBezTo>
                  <a:cubicBezTo>
                    <a:pt x="206" y="470"/>
                    <a:pt x="206" y="470"/>
                    <a:pt x="206" y="470"/>
                  </a:cubicBezTo>
                  <a:cubicBezTo>
                    <a:pt x="206" y="470"/>
                    <a:pt x="206" y="470"/>
                    <a:pt x="206" y="470"/>
                  </a:cubicBezTo>
                  <a:cubicBezTo>
                    <a:pt x="206" y="470"/>
                    <a:pt x="206" y="470"/>
                    <a:pt x="206" y="470"/>
                  </a:cubicBezTo>
                  <a:cubicBezTo>
                    <a:pt x="206" y="470"/>
                    <a:pt x="206" y="470"/>
                    <a:pt x="206" y="470"/>
                  </a:cubicBezTo>
                  <a:cubicBezTo>
                    <a:pt x="206" y="470"/>
                    <a:pt x="207" y="471"/>
                    <a:pt x="207" y="471"/>
                  </a:cubicBezTo>
                  <a:close/>
                  <a:moveTo>
                    <a:pt x="208" y="471"/>
                  </a:moveTo>
                  <a:cubicBezTo>
                    <a:pt x="208" y="471"/>
                    <a:pt x="208" y="471"/>
                    <a:pt x="208" y="471"/>
                  </a:cubicBezTo>
                  <a:cubicBezTo>
                    <a:pt x="208" y="471"/>
                    <a:pt x="208" y="471"/>
                    <a:pt x="208" y="471"/>
                  </a:cubicBezTo>
                  <a:close/>
                  <a:moveTo>
                    <a:pt x="257" y="470"/>
                  </a:moveTo>
                  <a:cubicBezTo>
                    <a:pt x="256" y="470"/>
                    <a:pt x="256" y="469"/>
                    <a:pt x="256" y="469"/>
                  </a:cubicBezTo>
                  <a:cubicBezTo>
                    <a:pt x="256" y="469"/>
                    <a:pt x="256" y="469"/>
                    <a:pt x="256" y="469"/>
                  </a:cubicBezTo>
                  <a:cubicBezTo>
                    <a:pt x="256" y="468"/>
                    <a:pt x="257" y="468"/>
                    <a:pt x="257" y="468"/>
                  </a:cubicBezTo>
                  <a:cubicBezTo>
                    <a:pt x="257" y="468"/>
                    <a:pt x="257" y="468"/>
                    <a:pt x="257" y="468"/>
                  </a:cubicBezTo>
                  <a:cubicBezTo>
                    <a:pt x="257" y="468"/>
                    <a:pt x="256" y="467"/>
                    <a:pt x="256" y="467"/>
                  </a:cubicBezTo>
                  <a:cubicBezTo>
                    <a:pt x="256" y="467"/>
                    <a:pt x="256" y="467"/>
                    <a:pt x="256" y="467"/>
                  </a:cubicBezTo>
                  <a:cubicBezTo>
                    <a:pt x="256" y="466"/>
                    <a:pt x="257" y="466"/>
                    <a:pt x="257" y="466"/>
                  </a:cubicBezTo>
                  <a:cubicBezTo>
                    <a:pt x="257" y="466"/>
                    <a:pt x="257" y="466"/>
                    <a:pt x="257" y="466"/>
                  </a:cubicBezTo>
                  <a:cubicBezTo>
                    <a:pt x="258" y="465"/>
                    <a:pt x="258" y="465"/>
                    <a:pt x="258" y="465"/>
                  </a:cubicBezTo>
                  <a:cubicBezTo>
                    <a:pt x="258" y="465"/>
                    <a:pt x="258" y="465"/>
                    <a:pt x="258" y="465"/>
                  </a:cubicBezTo>
                  <a:cubicBezTo>
                    <a:pt x="259" y="466"/>
                    <a:pt x="259" y="467"/>
                    <a:pt x="260" y="467"/>
                  </a:cubicBezTo>
                  <a:cubicBezTo>
                    <a:pt x="260" y="467"/>
                    <a:pt x="260" y="467"/>
                    <a:pt x="260" y="467"/>
                  </a:cubicBezTo>
                  <a:cubicBezTo>
                    <a:pt x="260" y="467"/>
                    <a:pt x="260" y="467"/>
                    <a:pt x="260" y="467"/>
                  </a:cubicBezTo>
                  <a:cubicBezTo>
                    <a:pt x="260" y="467"/>
                    <a:pt x="260" y="467"/>
                    <a:pt x="260" y="467"/>
                  </a:cubicBezTo>
                  <a:cubicBezTo>
                    <a:pt x="260" y="468"/>
                    <a:pt x="260" y="468"/>
                    <a:pt x="260" y="468"/>
                  </a:cubicBezTo>
                  <a:cubicBezTo>
                    <a:pt x="260" y="469"/>
                    <a:pt x="260" y="469"/>
                    <a:pt x="260" y="469"/>
                  </a:cubicBezTo>
                  <a:cubicBezTo>
                    <a:pt x="260" y="468"/>
                    <a:pt x="260" y="468"/>
                    <a:pt x="260" y="468"/>
                  </a:cubicBezTo>
                  <a:cubicBezTo>
                    <a:pt x="260" y="467"/>
                    <a:pt x="260" y="467"/>
                    <a:pt x="260" y="467"/>
                  </a:cubicBezTo>
                  <a:cubicBezTo>
                    <a:pt x="261" y="467"/>
                    <a:pt x="261" y="468"/>
                    <a:pt x="261" y="469"/>
                  </a:cubicBezTo>
                  <a:cubicBezTo>
                    <a:pt x="261" y="469"/>
                    <a:pt x="261" y="469"/>
                    <a:pt x="261" y="469"/>
                  </a:cubicBezTo>
                  <a:cubicBezTo>
                    <a:pt x="261" y="469"/>
                    <a:pt x="261" y="470"/>
                    <a:pt x="260" y="470"/>
                  </a:cubicBezTo>
                  <a:cubicBezTo>
                    <a:pt x="260" y="470"/>
                    <a:pt x="260" y="470"/>
                    <a:pt x="260" y="470"/>
                  </a:cubicBezTo>
                  <a:cubicBezTo>
                    <a:pt x="259" y="470"/>
                    <a:pt x="260" y="470"/>
                    <a:pt x="259" y="471"/>
                  </a:cubicBezTo>
                  <a:cubicBezTo>
                    <a:pt x="259" y="471"/>
                    <a:pt x="259" y="471"/>
                    <a:pt x="259" y="471"/>
                  </a:cubicBezTo>
                  <a:cubicBezTo>
                    <a:pt x="259" y="471"/>
                    <a:pt x="259" y="471"/>
                    <a:pt x="258" y="471"/>
                  </a:cubicBezTo>
                  <a:cubicBezTo>
                    <a:pt x="258" y="471"/>
                    <a:pt x="258" y="471"/>
                    <a:pt x="258" y="471"/>
                  </a:cubicBezTo>
                  <a:cubicBezTo>
                    <a:pt x="257" y="471"/>
                    <a:pt x="257" y="470"/>
                    <a:pt x="257" y="470"/>
                  </a:cubicBezTo>
                  <a:close/>
                  <a:moveTo>
                    <a:pt x="258" y="469"/>
                  </a:moveTo>
                  <a:cubicBezTo>
                    <a:pt x="258" y="469"/>
                    <a:pt x="258" y="469"/>
                    <a:pt x="258" y="469"/>
                  </a:cubicBezTo>
                  <a:cubicBezTo>
                    <a:pt x="258" y="469"/>
                    <a:pt x="258" y="469"/>
                    <a:pt x="258" y="469"/>
                  </a:cubicBezTo>
                  <a:cubicBezTo>
                    <a:pt x="258" y="469"/>
                    <a:pt x="258" y="469"/>
                    <a:pt x="258" y="469"/>
                  </a:cubicBezTo>
                  <a:cubicBezTo>
                    <a:pt x="258" y="469"/>
                    <a:pt x="258" y="469"/>
                    <a:pt x="258" y="469"/>
                  </a:cubicBezTo>
                  <a:cubicBezTo>
                    <a:pt x="258" y="469"/>
                    <a:pt x="258" y="470"/>
                    <a:pt x="258" y="470"/>
                  </a:cubicBezTo>
                  <a:cubicBezTo>
                    <a:pt x="258" y="470"/>
                    <a:pt x="258" y="470"/>
                    <a:pt x="258" y="470"/>
                  </a:cubicBezTo>
                  <a:cubicBezTo>
                    <a:pt x="258" y="469"/>
                    <a:pt x="259" y="469"/>
                    <a:pt x="259" y="469"/>
                  </a:cubicBezTo>
                  <a:cubicBezTo>
                    <a:pt x="259" y="469"/>
                    <a:pt x="259" y="469"/>
                    <a:pt x="259" y="469"/>
                  </a:cubicBezTo>
                  <a:cubicBezTo>
                    <a:pt x="259" y="469"/>
                    <a:pt x="259" y="468"/>
                    <a:pt x="259" y="468"/>
                  </a:cubicBezTo>
                  <a:cubicBezTo>
                    <a:pt x="259" y="468"/>
                    <a:pt x="259" y="468"/>
                    <a:pt x="259" y="468"/>
                  </a:cubicBezTo>
                  <a:cubicBezTo>
                    <a:pt x="259" y="468"/>
                    <a:pt x="258" y="469"/>
                    <a:pt x="258" y="469"/>
                  </a:cubicBezTo>
                  <a:close/>
                  <a:moveTo>
                    <a:pt x="225" y="450"/>
                  </a:moveTo>
                  <a:cubicBezTo>
                    <a:pt x="225" y="450"/>
                    <a:pt x="224" y="450"/>
                    <a:pt x="224" y="449"/>
                  </a:cubicBezTo>
                  <a:cubicBezTo>
                    <a:pt x="224" y="449"/>
                    <a:pt x="224" y="449"/>
                    <a:pt x="224" y="449"/>
                  </a:cubicBezTo>
                  <a:cubicBezTo>
                    <a:pt x="224" y="449"/>
                    <a:pt x="225" y="449"/>
                    <a:pt x="225" y="449"/>
                  </a:cubicBezTo>
                  <a:cubicBezTo>
                    <a:pt x="225" y="449"/>
                    <a:pt x="225" y="449"/>
                    <a:pt x="225" y="449"/>
                  </a:cubicBezTo>
                  <a:cubicBezTo>
                    <a:pt x="225" y="449"/>
                    <a:pt x="225" y="449"/>
                    <a:pt x="225" y="449"/>
                  </a:cubicBezTo>
                  <a:cubicBezTo>
                    <a:pt x="225" y="449"/>
                    <a:pt x="225" y="448"/>
                    <a:pt x="225" y="448"/>
                  </a:cubicBezTo>
                  <a:cubicBezTo>
                    <a:pt x="225" y="448"/>
                    <a:pt x="225" y="448"/>
                    <a:pt x="225" y="448"/>
                  </a:cubicBezTo>
                  <a:cubicBezTo>
                    <a:pt x="225" y="448"/>
                    <a:pt x="225" y="448"/>
                    <a:pt x="225" y="448"/>
                  </a:cubicBezTo>
                  <a:cubicBezTo>
                    <a:pt x="225" y="448"/>
                    <a:pt x="225" y="448"/>
                    <a:pt x="225" y="448"/>
                  </a:cubicBezTo>
                  <a:cubicBezTo>
                    <a:pt x="225" y="448"/>
                    <a:pt x="225" y="447"/>
                    <a:pt x="225" y="447"/>
                  </a:cubicBezTo>
                  <a:cubicBezTo>
                    <a:pt x="225" y="447"/>
                    <a:pt x="225" y="447"/>
                    <a:pt x="225" y="447"/>
                  </a:cubicBezTo>
                  <a:cubicBezTo>
                    <a:pt x="225" y="447"/>
                    <a:pt x="225" y="447"/>
                    <a:pt x="226" y="447"/>
                  </a:cubicBezTo>
                  <a:cubicBezTo>
                    <a:pt x="226" y="447"/>
                    <a:pt x="226" y="447"/>
                    <a:pt x="226" y="447"/>
                  </a:cubicBezTo>
                  <a:cubicBezTo>
                    <a:pt x="226" y="447"/>
                    <a:pt x="226" y="447"/>
                    <a:pt x="226" y="447"/>
                  </a:cubicBezTo>
                  <a:cubicBezTo>
                    <a:pt x="226" y="447"/>
                    <a:pt x="226" y="447"/>
                    <a:pt x="226" y="447"/>
                  </a:cubicBezTo>
                  <a:cubicBezTo>
                    <a:pt x="227" y="447"/>
                    <a:pt x="227" y="447"/>
                    <a:pt x="227" y="447"/>
                  </a:cubicBezTo>
                  <a:cubicBezTo>
                    <a:pt x="227" y="447"/>
                    <a:pt x="227" y="447"/>
                    <a:pt x="227" y="447"/>
                  </a:cubicBezTo>
                  <a:cubicBezTo>
                    <a:pt x="227" y="447"/>
                    <a:pt x="227" y="447"/>
                    <a:pt x="227" y="447"/>
                  </a:cubicBezTo>
                  <a:cubicBezTo>
                    <a:pt x="227" y="446"/>
                    <a:pt x="227" y="445"/>
                    <a:pt x="228" y="445"/>
                  </a:cubicBezTo>
                  <a:cubicBezTo>
                    <a:pt x="228" y="445"/>
                    <a:pt x="228" y="445"/>
                    <a:pt x="228" y="445"/>
                  </a:cubicBezTo>
                  <a:cubicBezTo>
                    <a:pt x="228" y="445"/>
                    <a:pt x="229" y="446"/>
                    <a:pt x="229" y="446"/>
                  </a:cubicBezTo>
                  <a:cubicBezTo>
                    <a:pt x="229" y="446"/>
                    <a:pt x="229" y="446"/>
                    <a:pt x="229" y="446"/>
                  </a:cubicBezTo>
                  <a:cubicBezTo>
                    <a:pt x="229" y="446"/>
                    <a:pt x="229" y="446"/>
                    <a:pt x="229" y="446"/>
                  </a:cubicBezTo>
                  <a:cubicBezTo>
                    <a:pt x="229" y="446"/>
                    <a:pt x="229" y="446"/>
                    <a:pt x="229" y="446"/>
                  </a:cubicBezTo>
                  <a:cubicBezTo>
                    <a:pt x="229" y="446"/>
                    <a:pt x="229" y="446"/>
                    <a:pt x="230" y="446"/>
                  </a:cubicBezTo>
                  <a:cubicBezTo>
                    <a:pt x="230" y="446"/>
                    <a:pt x="230" y="446"/>
                    <a:pt x="230" y="446"/>
                  </a:cubicBezTo>
                  <a:cubicBezTo>
                    <a:pt x="230" y="446"/>
                    <a:pt x="230" y="446"/>
                    <a:pt x="230" y="446"/>
                  </a:cubicBezTo>
                  <a:cubicBezTo>
                    <a:pt x="230" y="446"/>
                    <a:pt x="230" y="446"/>
                    <a:pt x="230" y="446"/>
                  </a:cubicBezTo>
                  <a:cubicBezTo>
                    <a:pt x="230" y="447"/>
                    <a:pt x="230" y="447"/>
                    <a:pt x="230" y="447"/>
                  </a:cubicBezTo>
                  <a:cubicBezTo>
                    <a:pt x="230" y="447"/>
                    <a:pt x="230" y="447"/>
                    <a:pt x="230" y="447"/>
                  </a:cubicBezTo>
                  <a:cubicBezTo>
                    <a:pt x="230" y="448"/>
                    <a:pt x="230" y="448"/>
                    <a:pt x="230" y="448"/>
                  </a:cubicBezTo>
                  <a:cubicBezTo>
                    <a:pt x="230" y="448"/>
                    <a:pt x="230" y="448"/>
                    <a:pt x="230" y="448"/>
                  </a:cubicBezTo>
                  <a:cubicBezTo>
                    <a:pt x="230" y="449"/>
                    <a:pt x="230" y="450"/>
                    <a:pt x="229" y="450"/>
                  </a:cubicBezTo>
                  <a:cubicBezTo>
                    <a:pt x="229" y="450"/>
                    <a:pt x="229" y="450"/>
                    <a:pt x="229" y="450"/>
                  </a:cubicBezTo>
                  <a:cubicBezTo>
                    <a:pt x="228" y="450"/>
                    <a:pt x="228" y="449"/>
                    <a:pt x="228" y="449"/>
                  </a:cubicBezTo>
                  <a:cubicBezTo>
                    <a:pt x="228" y="449"/>
                    <a:pt x="228" y="449"/>
                    <a:pt x="228" y="449"/>
                  </a:cubicBezTo>
                  <a:cubicBezTo>
                    <a:pt x="228" y="449"/>
                    <a:pt x="228" y="449"/>
                    <a:pt x="228" y="449"/>
                  </a:cubicBezTo>
                  <a:cubicBezTo>
                    <a:pt x="228" y="449"/>
                    <a:pt x="228" y="449"/>
                    <a:pt x="228" y="449"/>
                  </a:cubicBezTo>
                  <a:cubicBezTo>
                    <a:pt x="228" y="449"/>
                    <a:pt x="227" y="449"/>
                    <a:pt x="227" y="449"/>
                  </a:cubicBezTo>
                  <a:cubicBezTo>
                    <a:pt x="227" y="449"/>
                    <a:pt x="227" y="449"/>
                    <a:pt x="227" y="449"/>
                  </a:cubicBezTo>
                  <a:cubicBezTo>
                    <a:pt x="227" y="450"/>
                    <a:pt x="227" y="449"/>
                    <a:pt x="227" y="450"/>
                  </a:cubicBezTo>
                  <a:cubicBezTo>
                    <a:pt x="227" y="450"/>
                    <a:pt x="227" y="450"/>
                    <a:pt x="227" y="450"/>
                  </a:cubicBezTo>
                  <a:cubicBezTo>
                    <a:pt x="227" y="450"/>
                    <a:pt x="227" y="451"/>
                    <a:pt x="226" y="451"/>
                  </a:cubicBezTo>
                  <a:cubicBezTo>
                    <a:pt x="226" y="451"/>
                    <a:pt x="226" y="451"/>
                    <a:pt x="226" y="451"/>
                  </a:cubicBezTo>
                  <a:cubicBezTo>
                    <a:pt x="225" y="451"/>
                    <a:pt x="225" y="451"/>
                    <a:pt x="225" y="450"/>
                  </a:cubicBezTo>
                  <a:close/>
                  <a:moveTo>
                    <a:pt x="226" y="448"/>
                  </a:move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lose/>
                  <a:moveTo>
                    <a:pt x="228" y="448"/>
                  </a:moveTo>
                  <a:cubicBezTo>
                    <a:pt x="229" y="448"/>
                    <a:pt x="229" y="448"/>
                    <a:pt x="229" y="447"/>
                  </a:cubicBezTo>
                  <a:cubicBezTo>
                    <a:pt x="229" y="447"/>
                    <a:pt x="229" y="447"/>
                    <a:pt x="229" y="447"/>
                  </a:cubicBezTo>
                  <a:cubicBezTo>
                    <a:pt x="229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8"/>
                    <a:pt x="227" y="448"/>
                  </a:cubicBezTo>
                  <a:cubicBezTo>
                    <a:pt x="227" y="448"/>
                    <a:pt x="227" y="448"/>
                    <a:pt x="227" y="448"/>
                  </a:cubicBezTo>
                  <a:cubicBezTo>
                    <a:pt x="227" y="448"/>
                    <a:pt x="228" y="448"/>
                    <a:pt x="228" y="448"/>
                  </a:cubicBezTo>
                  <a:cubicBezTo>
                    <a:pt x="228" y="448"/>
                    <a:pt x="228" y="448"/>
                    <a:pt x="228" y="448"/>
                  </a:cubicBezTo>
                  <a:cubicBezTo>
                    <a:pt x="228" y="448"/>
                    <a:pt x="228" y="448"/>
                    <a:pt x="228" y="448"/>
                  </a:cubicBezTo>
                  <a:cubicBezTo>
                    <a:pt x="228" y="448"/>
                    <a:pt x="228" y="448"/>
                    <a:pt x="228" y="448"/>
                  </a:cubicBezTo>
                  <a:cubicBezTo>
                    <a:pt x="228" y="448"/>
                    <a:pt x="228" y="448"/>
                    <a:pt x="228" y="448"/>
                  </a:cubicBezTo>
                  <a:close/>
                  <a:moveTo>
                    <a:pt x="226" y="448"/>
                  </a:move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lose/>
                  <a:moveTo>
                    <a:pt x="257" y="421"/>
                  </a:moveTo>
                  <a:cubicBezTo>
                    <a:pt x="257" y="421"/>
                    <a:pt x="257" y="421"/>
                    <a:pt x="256" y="420"/>
                  </a:cubicBezTo>
                  <a:cubicBezTo>
                    <a:pt x="256" y="420"/>
                    <a:pt x="256" y="420"/>
                    <a:pt x="256" y="420"/>
                  </a:cubicBezTo>
                  <a:cubicBezTo>
                    <a:pt x="255" y="420"/>
                    <a:pt x="255" y="419"/>
                    <a:pt x="255" y="419"/>
                  </a:cubicBezTo>
                  <a:cubicBezTo>
                    <a:pt x="255" y="419"/>
                    <a:pt x="255" y="419"/>
                    <a:pt x="255" y="419"/>
                  </a:cubicBezTo>
                  <a:cubicBezTo>
                    <a:pt x="255" y="418"/>
                    <a:pt x="256" y="417"/>
                    <a:pt x="256" y="417"/>
                  </a:cubicBezTo>
                  <a:cubicBezTo>
                    <a:pt x="256" y="417"/>
                    <a:pt x="256" y="417"/>
                    <a:pt x="256" y="417"/>
                  </a:cubicBezTo>
                  <a:cubicBezTo>
                    <a:pt x="256" y="417"/>
                    <a:pt x="256" y="417"/>
                    <a:pt x="256" y="417"/>
                  </a:cubicBezTo>
                  <a:cubicBezTo>
                    <a:pt x="256" y="417"/>
                    <a:pt x="256" y="417"/>
                    <a:pt x="256" y="417"/>
                  </a:cubicBezTo>
                  <a:cubicBezTo>
                    <a:pt x="256" y="417"/>
                    <a:pt x="256" y="416"/>
                    <a:pt x="255" y="415"/>
                  </a:cubicBezTo>
                  <a:cubicBezTo>
                    <a:pt x="255" y="415"/>
                    <a:pt x="255" y="415"/>
                    <a:pt x="255" y="415"/>
                  </a:cubicBezTo>
                  <a:cubicBezTo>
                    <a:pt x="255" y="415"/>
                    <a:pt x="256" y="414"/>
                    <a:pt x="256" y="414"/>
                  </a:cubicBezTo>
                  <a:cubicBezTo>
                    <a:pt x="256" y="414"/>
                    <a:pt x="256" y="414"/>
                    <a:pt x="256" y="414"/>
                  </a:cubicBezTo>
                  <a:cubicBezTo>
                    <a:pt x="256" y="414"/>
                    <a:pt x="256" y="414"/>
                    <a:pt x="257" y="413"/>
                  </a:cubicBezTo>
                  <a:cubicBezTo>
                    <a:pt x="257" y="413"/>
                    <a:pt x="257" y="413"/>
                    <a:pt x="257" y="413"/>
                  </a:cubicBezTo>
                  <a:cubicBezTo>
                    <a:pt x="257" y="413"/>
                    <a:pt x="257" y="413"/>
                    <a:pt x="257" y="413"/>
                  </a:cubicBezTo>
                  <a:cubicBezTo>
                    <a:pt x="257" y="413"/>
                    <a:pt x="257" y="413"/>
                    <a:pt x="257" y="413"/>
                  </a:cubicBezTo>
                  <a:cubicBezTo>
                    <a:pt x="259" y="413"/>
                    <a:pt x="261" y="414"/>
                    <a:pt x="261" y="416"/>
                  </a:cubicBezTo>
                  <a:cubicBezTo>
                    <a:pt x="261" y="416"/>
                    <a:pt x="261" y="416"/>
                    <a:pt x="261" y="416"/>
                  </a:cubicBezTo>
                  <a:cubicBezTo>
                    <a:pt x="261" y="416"/>
                    <a:pt x="261" y="416"/>
                    <a:pt x="261" y="416"/>
                  </a:cubicBezTo>
                  <a:cubicBezTo>
                    <a:pt x="261" y="417"/>
                    <a:pt x="260" y="417"/>
                    <a:pt x="260" y="417"/>
                  </a:cubicBezTo>
                  <a:cubicBezTo>
                    <a:pt x="260" y="417"/>
                    <a:pt x="260" y="417"/>
                    <a:pt x="260" y="417"/>
                  </a:cubicBezTo>
                  <a:cubicBezTo>
                    <a:pt x="260" y="417"/>
                    <a:pt x="259" y="417"/>
                    <a:pt x="259" y="417"/>
                  </a:cubicBezTo>
                  <a:cubicBezTo>
                    <a:pt x="259" y="417"/>
                    <a:pt x="259" y="417"/>
                    <a:pt x="259" y="417"/>
                  </a:cubicBezTo>
                  <a:cubicBezTo>
                    <a:pt x="259" y="418"/>
                    <a:pt x="259" y="418"/>
                    <a:pt x="259" y="419"/>
                  </a:cubicBezTo>
                  <a:cubicBezTo>
                    <a:pt x="259" y="419"/>
                    <a:pt x="259" y="419"/>
                    <a:pt x="259" y="419"/>
                  </a:cubicBezTo>
                  <a:cubicBezTo>
                    <a:pt x="259" y="420"/>
                    <a:pt x="259" y="421"/>
                    <a:pt x="258" y="421"/>
                  </a:cubicBezTo>
                  <a:cubicBezTo>
                    <a:pt x="258" y="421"/>
                    <a:pt x="258" y="421"/>
                    <a:pt x="258" y="421"/>
                  </a:cubicBezTo>
                  <a:cubicBezTo>
                    <a:pt x="258" y="421"/>
                    <a:pt x="257" y="421"/>
                    <a:pt x="257" y="421"/>
                  </a:cubicBezTo>
                  <a:close/>
                  <a:moveTo>
                    <a:pt x="257" y="415"/>
                  </a:moveTo>
                  <a:cubicBezTo>
                    <a:pt x="257" y="416"/>
                    <a:pt x="258" y="416"/>
                    <a:pt x="258" y="417"/>
                  </a:cubicBezTo>
                  <a:cubicBezTo>
                    <a:pt x="258" y="417"/>
                    <a:pt x="258" y="417"/>
                    <a:pt x="258" y="417"/>
                  </a:cubicBezTo>
                  <a:cubicBezTo>
                    <a:pt x="258" y="417"/>
                    <a:pt x="257" y="418"/>
                    <a:pt x="257" y="418"/>
                  </a:cubicBezTo>
                  <a:cubicBezTo>
                    <a:pt x="257" y="418"/>
                    <a:pt x="257" y="418"/>
                    <a:pt x="257" y="418"/>
                  </a:cubicBezTo>
                  <a:cubicBezTo>
                    <a:pt x="256" y="418"/>
                    <a:pt x="256" y="419"/>
                    <a:pt x="256" y="419"/>
                  </a:cubicBezTo>
                  <a:cubicBezTo>
                    <a:pt x="256" y="419"/>
                    <a:pt x="256" y="419"/>
                    <a:pt x="256" y="419"/>
                  </a:cubicBezTo>
                  <a:cubicBezTo>
                    <a:pt x="256" y="419"/>
                    <a:pt x="256" y="419"/>
                    <a:pt x="256" y="419"/>
                  </a:cubicBezTo>
                  <a:cubicBezTo>
                    <a:pt x="256" y="419"/>
                    <a:pt x="256" y="419"/>
                    <a:pt x="256" y="419"/>
                  </a:cubicBezTo>
                  <a:cubicBezTo>
                    <a:pt x="257" y="419"/>
                    <a:pt x="257" y="420"/>
                    <a:pt x="258" y="420"/>
                  </a:cubicBezTo>
                  <a:cubicBezTo>
                    <a:pt x="258" y="420"/>
                    <a:pt x="258" y="420"/>
                    <a:pt x="258" y="420"/>
                  </a:cubicBezTo>
                  <a:cubicBezTo>
                    <a:pt x="258" y="420"/>
                    <a:pt x="258" y="420"/>
                    <a:pt x="258" y="420"/>
                  </a:cubicBezTo>
                  <a:cubicBezTo>
                    <a:pt x="258" y="420"/>
                    <a:pt x="258" y="420"/>
                    <a:pt x="258" y="420"/>
                  </a:cubicBezTo>
                  <a:cubicBezTo>
                    <a:pt x="258" y="419"/>
                    <a:pt x="258" y="419"/>
                    <a:pt x="258" y="419"/>
                  </a:cubicBezTo>
                  <a:cubicBezTo>
                    <a:pt x="258" y="419"/>
                    <a:pt x="258" y="419"/>
                    <a:pt x="258" y="419"/>
                  </a:cubicBezTo>
                  <a:cubicBezTo>
                    <a:pt x="258" y="418"/>
                    <a:pt x="258" y="417"/>
                    <a:pt x="258" y="417"/>
                  </a:cubicBezTo>
                  <a:cubicBezTo>
                    <a:pt x="258" y="417"/>
                    <a:pt x="258" y="417"/>
                    <a:pt x="258" y="417"/>
                  </a:cubicBezTo>
                  <a:cubicBezTo>
                    <a:pt x="258" y="417"/>
                    <a:pt x="258" y="417"/>
                    <a:pt x="258" y="417"/>
                  </a:cubicBezTo>
                  <a:cubicBezTo>
                    <a:pt x="258" y="417"/>
                    <a:pt x="258" y="417"/>
                    <a:pt x="258" y="417"/>
                  </a:cubicBezTo>
                  <a:cubicBezTo>
                    <a:pt x="258" y="417"/>
                    <a:pt x="258" y="416"/>
                    <a:pt x="258" y="416"/>
                  </a:cubicBezTo>
                  <a:cubicBezTo>
                    <a:pt x="258" y="416"/>
                    <a:pt x="258" y="416"/>
                    <a:pt x="258" y="416"/>
                  </a:cubicBezTo>
                  <a:cubicBezTo>
                    <a:pt x="259" y="416"/>
                    <a:pt x="259" y="416"/>
                    <a:pt x="259" y="416"/>
                  </a:cubicBezTo>
                  <a:cubicBezTo>
                    <a:pt x="259" y="416"/>
                    <a:pt x="259" y="416"/>
                    <a:pt x="259" y="416"/>
                  </a:cubicBezTo>
                  <a:cubicBezTo>
                    <a:pt x="259" y="416"/>
                    <a:pt x="259" y="416"/>
                    <a:pt x="260" y="416"/>
                  </a:cubicBezTo>
                  <a:cubicBezTo>
                    <a:pt x="260" y="416"/>
                    <a:pt x="260" y="416"/>
                    <a:pt x="260" y="416"/>
                  </a:cubicBezTo>
                  <a:cubicBezTo>
                    <a:pt x="260" y="416"/>
                    <a:pt x="260" y="416"/>
                    <a:pt x="260" y="416"/>
                  </a:cubicBezTo>
                  <a:cubicBezTo>
                    <a:pt x="260" y="416"/>
                    <a:pt x="260" y="416"/>
                    <a:pt x="260" y="416"/>
                  </a:cubicBezTo>
                  <a:cubicBezTo>
                    <a:pt x="260" y="416"/>
                    <a:pt x="260" y="416"/>
                    <a:pt x="260" y="416"/>
                  </a:cubicBezTo>
                  <a:cubicBezTo>
                    <a:pt x="260" y="416"/>
                    <a:pt x="260" y="416"/>
                    <a:pt x="260" y="416"/>
                  </a:cubicBezTo>
                  <a:cubicBezTo>
                    <a:pt x="259" y="416"/>
                    <a:pt x="259" y="415"/>
                    <a:pt x="259" y="415"/>
                  </a:cubicBezTo>
                  <a:cubicBezTo>
                    <a:pt x="259" y="415"/>
                    <a:pt x="259" y="415"/>
                    <a:pt x="259" y="415"/>
                  </a:cubicBezTo>
                  <a:cubicBezTo>
                    <a:pt x="258" y="415"/>
                    <a:pt x="258" y="415"/>
                    <a:pt x="257" y="414"/>
                  </a:cubicBezTo>
                  <a:cubicBezTo>
                    <a:pt x="257" y="414"/>
                    <a:pt x="257" y="414"/>
                    <a:pt x="257" y="414"/>
                  </a:cubicBezTo>
                  <a:cubicBezTo>
                    <a:pt x="257" y="415"/>
                    <a:pt x="257" y="415"/>
                    <a:pt x="257" y="415"/>
                  </a:cubicBezTo>
                  <a:cubicBezTo>
                    <a:pt x="257" y="415"/>
                    <a:pt x="257" y="415"/>
                    <a:pt x="257" y="415"/>
                  </a:cubicBezTo>
                  <a:cubicBezTo>
                    <a:pt x="257" y="415"/>
                    <a:pt x="257" y="415"/>
                    <a:pt x="257" y="415"/>
                  </a:cubicBezTo>
                  <a:close/>
                  <a:moveTo>
                    <a:pt x="257" y="414"/>
                  </a:moveTo>
                  <a:cubicBezTo>
                    <a:pt x="257" y="414"/>
                    <a:pt x="257" y="414"/>
                    <a:pt x="257" y="414"/>
                  </a:cubicBezTo>
                  <a:cubicBezTo>
                    <a:pt x="257" y="414"/>
                    <a:pt x="257" y="414"/>
                    <a:pt x="257" y="414"/>
                  </a:cubicBezTo>
                  <a:cubicBezTo>
                    <a:pt x="257" y="414"/>
                    <a:pt x="257" y="414"/>
                    <a:pt x="257" y="414"/>
                  </a:cubicBezTo>
                  <a:close/>
                  <a:moveTo>
                    <a:pt x="260" y="398"/>
                  </a:moveTo>
                  <a:cubicBezTo>
                    <a:pt x="260" y="398"/>
                    <a:pt x="260" y="398"/>
                    <a:pt x="260" y="398"/>
                  </a:cubicBezTo>
                  <a:cubicBezTo>
                    <a:pt x="260" y="398"/>
                    <a:pt x="260" y="398"/>
                    <a:pt x="260" y="398"/>
                  </a:cubicBezTo>
                  <a:cubicBezTo>
                    <a:pt x="260" y="397"/>
                    <a:pt x="260" y="397"/>
                    <a:pt x="261" y="397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61" y="397"/>
                    <a:pt x="262" y="397"/>
                    <a:pt x="262" y="397"/>
                  </a:cubicBezTo>
                  <a:cubicBezTo>
                    <a:pt x="262" y="397"/>
                    <a:pt x="262" y="397"/>
                    <a:pt x="262" y="397"/>
                  </a:cubicBezTo>
                  <a:cubicBezTo>
                    <a:pt x="262" y="397"/>
                    <a:pt x="262" y="397"/>
                    <a:pt x="262" y="397"/>
                  </a:cubicBezTo>
                  <a:cubicBezTo>
                    <a:pt x="262" y="397"/>
                    <a:pt x="262" y="397"/>
                    <a:pt x="262" y="397"/>
                  </a:cubicBezTo>
                  <a:cubicBezTo>
                    <a:pt x="262" y="397"/>
                    <a:pt x="262" y="397"/>
                    <a:pt x="262" y="397"/>
                  </a:cubicBezTo>
                  <a:cubicBezTo>
                    <a:pt x="262" y="397"/>
                    <a:pt x="263" y="398"/>
                    <a:pt x="263" y="398"/>
                  </a:cubicBezTo>
                  <a:cubicBezTo>
                    <a:pt x="263" y="398"/>
                    <a:pt x="263" y="398"/>
                    <a:pt x="263" y="398"/>
                  </a:cubicBezTo>
                  <a:cubicBezTo>
                    <a:pt x="263" y="399"/>
                    <a:pt x="262" y="399"/>
                    <a:pt x="262" y="399"/>
                  </a:cubicBezTo>
                  <a:cubicBezTo>
                    <a:pt x="262" y="399"/>
                    <a:pt x="262" y="399"/>
                    <a:pt x="262" y="399"/>
                  </a:cubicBezTo>
                  <a:cubicBezTo>
                    <a:pt x="262" y="399"/>
                    <a:pt x="262" y="399"/>
                    <a:pt x="262" y="399"/>
                  </a:cubicBezTo>
                  <a:cubicBezTo>
                    <a:pt x="262" y="399"/>
                    <a:pt x="262" y="399"/>
                    <a:pt x="262" y="399"/>
                  </a:cubicBezTo>
                  <a:cubicBezTo>
                    <a:pt x="261" y="399"/>
                    <a:pt x="261" y="399"/>
                    <a:pt x="261" y="399"/>
                  </a:cubicBezTo>
                  <a:cubicBezTo>
                    <a:pt x="261" y="399"/>
                    <a:pt x="261" y="399"/>
                    <a:pt x="261" y="399"/>
                  </a:cubicBezTo>
                  <a:cubicBezTo>
                    <a:pt x="261" y="399"/>
                    <a:pt x="261" y="399"/>
                    <a:pt x="261" y="399"/>
                  </a:cubicBezTo>
                  <a:cubicBezTo>
                    <a:pt x="261" y="399"/>
                    <a:pt x="261" y="399"/>
                    <a:pt x="261" y="399"/>
                  </a:cubicBezTo>
                  <a:cubicBezTo>
                    <a:pt x="260" y="399"/>
                    <a:pt x="260" y="398"/>
                    <a:pt x="260" y="398"/>
                  </a:cubicBezTo>
                  <a:close/>
                  <a:moveTo>
                    <a:pt x="261" y="397"/>
                  </a:moveTo>
                  <a:cubicBezTo>
                    <a:pt x="261" y="397"/>
                    <a:pt x="261" y="397"/>
                    <a:pt x="261" y="397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61" y="397"/>
                    <a:pt x="261" y="397"/>
                    <a:pt x="261" y="397"/>
                  </a:cubicBezTo>
                  <a:close/>
                  <a:moveTo>
                    <a:pt x="266" y="379"/>
                  </a:moveTo>
                  <a:cubicBezTo>
                    <a:pt x="266" y="379"/>
                    <a:pt x="266" y="379"/>
                    <a:pt x="266" y="379"/>
                  </a:cubicBezTo>
                  <a:cubicBezTo>
                    <a:pt x="266" y="379"/>
                    <a:pt x="266" y="379"/>
                    <a:pt x="266" y="379"/>
                  </a:cubicBezTo>
                  <a:cubicBezTo>
                    <a:pt x="266" y="379"/>
                    <a:pt x="266" y="379"/>
                    <a:pt x="266" y="379"/>
                  </a:cubicBezTo>
                  <a:cubicBezTo>
                    <a:pt x="266" y="379"/>
                    <a:pt x="266" y="379"/>
                    <a:pt x="266" y="379"/>
                  </a:cubicBezTo>
                  <a:cubicBezTo>
                    <a:pt x="266" y="379"/>
                    <a:pt x="266" y="379"/>
                    <a:pt x="266" y="379"/>
                  </a:cubicBezTo>
                  <a:cubicBezTo>
                    <a:pt x="266" y="379"/>
                    <a:pt x="265" y="379"/>
                    <a:pt x="265" y="378"/>
                  </a:cubicBezTo>
                  <a:cubicBezTo>
                    <a:pt x="265" y="378"/>
                    <a:pt x="265" y="378"/>
                    <a:pt x="265" y="378"/>
                  </a:cubicBezTo>
                  <a:cubicBezTo>
                    <a:pt x="265" y="378"/>
                    <a:pt x="265" y="378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5" y="377"/>
                    <a:pt x="265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7" y="377"/>
                  </a:cubicBezTo>
                  <a:cubicBezTo>
                    <a:pt x="267" y="377"/>
                    <a:pt x="267" y="377"/>
                    <a:pt x="267" y="377"/>
                  </a:cubicBezTo>
                  <a:cubicBezTo>
                    <a:pt x="267" y="377"/>
                    <a:pt x="268" y="377"/>
                    <a:pt x="268" y="378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9"/>
                    <a:pt x="268" y="379"/>
                    <a:pt x="267" y="379"/>
                  </a:cubicBezTo>
                  <a:cubicBezTo>
                    <a:pt x="267" y="379"/>
                    <a:pt x="267" y="379"/>
                    <a:pt x="267" y="379"/>
                  </a:cubicBezTo>
                  <a:cubicBezTo>
                    <a:pt x="267" y="379"/>
                    <a:pt x="267" y="379"/>
                    <a:pt x="267" y="379"/>
                  </a:cubicBezTo>
                  <a:cubicBezTo>
                    <a:pt x="267" y="379"/>
                    <a:pt x="267" y="379"/>
                    <a:pt x="267" y="379"/>
                  </a:cubicBezTo>
                  <a:cubicBezTo>
                    <a:pt x="267" y="379"/>
                    <a:pt x="266" y="379"/>
                    <a:pt x="266" y="379"/>
                  </a:cubicBezTo>
                  <a:close/>
                  <a:moveTo>
                    <a:pt x="281" y="362"/>
                  </a:moveTo>
                  <a:cubicBezTo>
                    <a:pt x="281" y="362"/>
                    <a:pt x="281" y="362"/>
                    <a:pt x="281" y="361"/>
                  </a:cubicBezTo>
                  <a:cubicBezTo>
                    <a:pt x="281" y="361"/>
                    <a:pt x="281" y="361"/>
                    <a:pt x="281" y="361"/>
                  </a:cubicBezTo>
                  <a:cubicBezTo>
                    <a:pt x="281" y="361"/>
                    <a:pt x="282" y="361"/>
                    <a:pt x="282" y="361"/>
                  </a:cubicBezTo>
                  <a:cubicBezTo>
                    <a:pt x="282" y="361"/>
                    <a:pt x="282" y="361"/>
                    <a:pt x="282" y="361"/>
                  </a:cubicBezTo>
                  <a:cubicBezTo>
                    <a:pt x="282" y="361"/>
                    <a:pt x="283" y="361"/>
                    <a:pt x="283" y="361"/>
                  </a:cubicBezTo>
                  <a:cubicBezTo>
                    <a:pt x="283" y="361"/>
                    <a:pt x="283" y="361"/>
                    <a:pt x="283" y="361"/>
                  </a:cubicBezTo>
                  <a:cubicBezTo>
                    <a:pt x="283" y="361"/>
                    <a:pt x="284" y="362"/>
                    <a:pt x="284" y="362"/>
                  </a:cubicBezTo>
                  <a:cubicBezTo>
                    <a:pt x="284" y="362"/>
                    <a:pt x="284" y="362"/>
                    <a:pt x="284" y="362"/>
                  </a:cubicBezTo>
                  <a:cubicBezTo>
                    <a:pt x="284" y="363"/>
                    <a:pt x="283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2"/>
                    <a:pt x="282" y="362"/>
                    <a:pt x="282" y="362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1" y="363"/>
                    <a:pt x="281" y="363"/>
                    <a:pt x="281" y="362"/>
                  </a:cubicBezTo>
                  <a:close/>
                  <a:moveTo>
                    <a:pt x="282" y="354"/>
                  </a:moveTo>
                  <a:cubicBezTo>
                    <a:pt x="282" y="354"/>
                    <a:pt x="282" y="354"/>
                    <a:pt x="282" y="354"/>
                  </a:cubicBezTo>
                  <a:cubicBezTo>
                    <a:pt x="282" y="354"/>
                    <a:pt x="282" y="354"/>
                    <a:pt x="282" y="354"/>
                  </a:cubicBezTo>
                  <a:cubicBezTo>
                    <a:pt x="281" y="354"/>
                    <a:pt x="281" y="353"/>
                    <a:pt x="281" y="352"/>
                  </a:cubicBezTo>
                  <a:cubicBezTo>
                    <a:pt x="281" y="352"/>
                    <a:pt x="281" y="352"/>
                    <a:pt x="281" y="352"/>
                  </a:cubicBezTo>
                  <a:cubicBezTo>
                    <a:pt x="281" y="352"/>
                    <a:pt x="281" y="352"/>
                    <a:pt x="281" y="352"/>
                  </a:cubicBezTo>
                  <a:cubicBezTo>
                    <a:pt x="281" y="352"/>
                    <a:pt x="281" y="352"/>
                    <a:pt x="281" y="352"/>
                  </a:cubicBezTo>
                  <a:cubicBezTo>
                    <a:pt x="281" y="352"/>
                    <a:pt x="281" y="351"/>
                    <a:pt x="282" y="351"/>
                  </a:cubicBezTo>
                  <a:cubicBezTo>
                    <a:pt x="282" y="351"/>
                    <a:pt x="282" y="351"/>
                    <a:pt x="282" y="351"/>
                  </a:cubicBezTo>
                  <a:cubicBezTo>
                    <a:pt x="282" y="351"/>
                    <a:pt x="282" y="351"/>
                    <a:pt x="282" y="351"/>
                  </a:cubicBezTo>
                  <a:cubicBezTo>
                    <a:pt x="282" y="351"/>
                    <a:pt x="282" y="351"/>
                    <a:pt x="282" y="351"/>
                  </a:cubicBezTo>
                  <a:cubicBezTo>
                    <a:pt x="282" y="351"/>
                    <a:pt x="282" y="351"/>
                    <a:pt x="282" y="351"/>
                  </a:cubicBezTo>
                  <a:cubicBezTo>
                    <a:pt x="282" y="351"/>
                    <a:pt x="282" y="351"/>
                    <a:pt x="282" y="351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4" y="351"/>
                    <a:pt x="284" y="352"/>
                    <a:pt x="284" y="352"/>
                  </a:cubicBezTo>
                  <a:cubicBezTo>
                    <a:pt x="284" y="352"/>
                    <a:pt x="284" y="352"/>
                    <a:pt x="284" y="352"/>
                  </a:cubicBezTo>
                  <a:cubicBezTo>
                    <a:pt x="284" y="352"/>
                    <a:pt x="284" y="352"/>
                    <a:pt x="284" y="352"/>
                  </a:cubicBezTo>
                  <a:cubicBezTo>
                    <a:pt x="284" y="352"/>
                    <a:pt x="284" y="352"/>
                    <a:pt x="284" y="352"/>
                  </a:cubicBezTo>
                  <a:cubicBezTo>
                    <a:pt x="284" y="352"/>
                    <a:pt x="284" y="353"/>
                    <a:pt x="283" y="353"/>
                  </a:cubicBezTo>
                  <a:cubicBezTo>
                    <a:pt x="283" y="353"/>
                    <a:pt x="283" y="353"/>
                    <a:pt x="283" y="353"/>
                  </a:cubicBezTo>
                  <a:cubicBezTo>
                    <a:pt x="283" y="353"/>
                    <a:pt x="283" y="353"/>
                    <a:pt x="283" y="353"/>
                  </a:cubicBezTo>
                  <a:cubicBezTo>
                    <a:pt x="283" y="353"/>
                    <a:pt x="283" y="353"/>
                    <a:pt x="283" y="353"/>
                  </a:cubicBezTo>
                  <a:cubicBezTo>
                    <a:pt x="283" y="353"/>
                    <a:pt x="283" y="354"/>
                    <a:pt x="282" y="354"/>
                  </a:cubicBezTo>
                  <a:cubicBezTo>
                    <a:pt x="282" y="354"/>
                    <a:pt x="282" y="354"/>
                    <a:pt x="282" y="354"/>
                  </a:cubicBezTo>
                  <a:cubicBezTo>
                    <a:pt x="282" y="354"/>
                    <a:pt x="282" y="354"/>
                    <a:pt x="282" y="354"/>
                  </a:cubicBezTo>
                  <a:close/>
                  <a:moveTo>
                    <a:pt x="283" y="349"/>
                  </a:moveTo>
                  <a:cubicBezTo>
                    <a:pt x="283" y="349"/>
                    <a:pt x="282" y="349"/>
                    <a:pt x="282" y="349"/>
                  </a:cubicBezTo>
                  <a:cubicBezTo>
                    <a:pt x="282" y="349"/>
                    <a:pt x="282" y="349"/>
                    <a:pt x="282" y="349"/>
                  </a:cubicBezTo>
                  <a:cubicBezTo>
                    <a:pt x="282" y="348"/>
                    <a:pt x="281" y="348"/>
                    <a:pt x="281" y="348"/>
                  </a:cubicBezTo>
                  <a:cubicBezTo>
                    <a:pt x="281" y="348"/>
                    <a:pt x="281" y="348"/>
                    <a:pt x="281" y="348"/>
                  </a:cubicBezTo>
                  <a:cubicBezTo>
                    <a:pt x="281" y="347"/>
                    <a:pt x="282" y="347"/>
                    <a:pt x="282" y="347"/>
                  </a:cubicBezTo>
                  <a:cubicBezTo>
                    <a:pt x="282" y="347"/>
                    <a:pt x="282" y="347"/>
                    <a:pt x="282" y="347"/>
                  </a:cubicBezTo>
                  <a:cubicBezTo>
                    <a:pt x="283" y="347"/>
                    <a:pt x="283" y="347"/>
                    <a:pt x="283" y="347"/>
                  </a:cubicBezTo>
                  <a:cubicBezTo>
                    <a:pt x="283" y="347"/>
                    <a:pt x="283" y="347"/>
                    <a:pt x="283" y="347"/>
                  </a:cubicBezTo>
                  <a:cubicBezTo>
                    <a:pt x="283" y="347"/>
                    <a:pt x="283" y="347"/>
                    <a:pt x="283" y="347"/>
                  </a:cubicBezTo>
                  <a:cubicBezTo>
                    <a:pt x="283" y="347"/>
                    <a:pt x="283" y="347"/>
                    <a:pt x="283" y="347"/>
                  </a:cubicBezTo>
                  <a:cubicBezTo>
                    <a:pt x="284" y="347"/>
                    <a:pt x="284" y="347"/>
                    <a:pt x="284" y="348"/>
                  </a:cubicBezTo>
                  <a:cubicBezTo>
                    <a:pt x="284" y="348"/>
                    <a:pt x="284" y="348"/>
                    <a:pt x="284" y="348"/>
                  </a:cubicBezTo>
                  <a:cubicBezTo>
                    <a:pt x="284" y="348"/>
                    <a:pt x="284" y="348"/>
                    <a:pt x="284" y="349"/>
                  </a:cubicBezTo>
                  <a:cubicBezTo>
                    <a:pt x="284" y="349"/>
                    <a:pt x="284" y="349"/>
                    <a:pt x="284" y="349"/>
                  </a:cubicBezTo>
                  <a:cubicBezTo>
                    <a:pt x="284" y="348"/>
                    <a:pt x="284" y="348"/>
                    <a:pt x="284" y="348"/>
                  </a:cubicBezTo>
                  <a:cubicBezTo>
                    <a:pt x="284" y="349"/>
                    <a:pt x="284" y="349"/>
                    <a:pt x="284" y="349"/>
                  </a:cubicBezTo>
                  <a:cubicBezTo>
                    <a:pt x="284" y="349"/>
                    <a:pt x="283" y="349"/>
                    <a:pt x="283" y="349"/>
                  </a:cubicBezTo>
                  <a:cubicBezTo>
                    <a:pt x="283" y="349"/>
                    <a:pt x="283" y="349"/>
                    <a:pt x="283" y="349"/>
                  </a:cubicBezTo>
                  <a:cubicBezTo>
                    <a:pt x="283" y="349"/>
                    <a:pt x="283" y="349"/>
                    <a:pt x="283" y="349"/>
                  </a:cubicBezTo>
                  <a:close/>
                  <a:moveTo>
                    <a:pt x="283" y="348"/>
                  </a:moveTo>
                  <a:cubicBezTo>
                    <a:pt x="283" y="348"/>
                    <a:pt x="283" y="348"/>
                    <a:pt x="283" y="348"/>
                  </a:cubicBezTo>
                  <a:cubicBezTo>
                    <a:pt x="283" y="348"/>
                    <a:pt x="283" y="348"/>
                    <a:pt x="283" y="348"/>
                  </a:cubicBezTo>
                  <a:close/>
                  <a:moveTo>
                    <a:pt x="297" y="334"/>
                  </a:moveTo>
                  <a:cubicBezTo>
                    <a:pt x="297" y="334"/>
                    <a:pt x="297" y="334"/>
                    <a:pt x="297" y="334"/>
                  </a:cubicBezTo>
                  <a:cubicBezTo>
                    <a:pt x="297" y="334"/>
                    <a:pt x="297" y="334"/>
                    <a:pt x="297" y="334"/>
                  </a:cubicBezTo>
                  <a:cubicBezTo>
                    <a:pt x="297" y="333"/>
                    <a:pt x="298" y="333"/>
                    <a:pt x="298" y="333"/>
                  </a:cubicBezTo>
                  <a:cubicBezTo>
                    <a:pt x="298" y="333"/>
                    <a:pt x="298" y="333"/>
                    <a:pt x="298" y="333"/>
                  </a:cubicBezTo>
                  <a:cubicBezTo>
                    <a:pt x="298" y="332"/>
                    <a:pt x="299" y="332"/>
                    <a:pt x="299" y="332"/>
                  </a:cubicBezTo>
                  <a:cubicBezTo>
                    <a:pt x="299" y="332"/>
                    <a:pt x="299" y="332"/>
                    <a:pt x="299" y="332"/>
                  </a:cubicBezTo>
                  <a:cubicBezTo>
                    <a:pt x="299" y="332"/>
                    <a:pt x="300" y="333"/>
                    <a:pt x="300" y="333"/>
                  </a:cubicBezTo>
                  <a:cubicBezTo>
                    <a:pt x="300" y="333"/>
                    <a:pt x="300" y="333"/>
                    <a:pt x="300" y="333"/>
                  </a:cubicBezTo>
                  <a:cubicBezTo>
                    <a:pt x="300" y="334"/>
                    <a:pt x="299" y="334"/>
                    <a:pt x="299" y="334"/>
                  </a:cubicBezTo>
                  <a:cubicBezTo>
                    <a:pt x="299" y="334"/>
                    <a:pt x="299" y="334"/>
                    <a:pt x="299" y="334"/>
                  </a:cubicBezTo>
                  <a:cubicBezTo>
                    <a:pt x="299" y="334"/>
                    <a:pt x="299" y="334"/>
                    <a:pt x="299" y="334"/>
                  </a:cubicBezTo>
                  <a:cubicBezTo>
                    <a:pt x="299" y="334"/>
                    <a:pt x="299" y="334"/>
                    <a:pt x="299" y="334"/>
                  </a:cubicBezTo>
                  <a:cubicBezTo>
                    <a:pt x="299" y="334"/>
                    <a:pt x="299" y="334"/>
                    <a:pt x="299" y="334"/>
                  </a:cubicBezTo>
                  <a:cubicBezTo>
                    <a:pt x="299" y="334"/>
                    <a:pt x="299" y="334"/>
                    <a:pt x="299" y="334"/>
                  </a:cubicBezTo>
                  <a:cubicBezTo>
                    <a:pt x="299" y="334"/>
                    <a:pt x="299" y="334"/>
                    <a:pt x="298" y="335"/>
                  </a:cubicBezTo>
                  <a:cubicBezTo>
                    <a:pt x="298" y="335"/>
                    <a:pt x="298" y="335"/>
                    <a:pt x="298" y="335"/>
                  </a:cubicBezTo>
                  <a:cubicBezTo>
                    <a:pt x="298" y="335"/>
                    <a:pt x="297" y="334"/>
                    <a:pt x="297" y="334"/>
                  </a:cubicBezTo>
                  <a:close/>
                  <a:moveTo>
                    <a:pt x="298" y="333"/>
                  </a:moveTo>
                  <a:cubicBezTo>
                    <a:pt x="298" y="333"/>
                    <a:pt x="298" y="333"/>
                    <a:pt x="298" y="333"/>
                  </a:cubicBezTo>
                  <a:cubicBezTo>
                    <a:pt x="298" y="333"/>
                    <a:pt x="298" y="333"/>
                    <a:pt x="298" y="333"/>
                  </a:cubicBezTo>
                  <a:close/>
                  <a:moveTo>
                    <a:pt x="297" y="326"/>
                  </a:moveTo>
                  <a:cubicBezTo>
                    <a:pt x="297" y="326"/>
                    <a:pt x="297" y="326"/>
                    <a:pt x="297" y="326"/>
                  </a:cubicBezTo>
                  <a:cubicBezTo>
                    <a:pt x="297" y="326"/>
                    <a:pt x="297" y="326"/>
                    <a:pt x="297" y="326"/>
                  </a:cubicBezTo>
                  <a:cubicBezTo>
                    <a:pt x="298" y="325"/>
                    <a:pt x="298" y="325"/>
                    <a:pt x="298" y="325"/>
                  </a:cubicBezTo>
                  <a:cubicBezTo>
                    <a:pt x="298" y="325"/>
                    <a:pt x="298" y="325"/>
                    <a:pt x="298" y="325"/>
                  </a:cubicBezTo>
                  <a:cubicBezTo>
                    <a:pt x="299" y="325"/>
                    <a:pt x="299" y="326"/>
                    <a:pt x="299" y="326"/>
                  </a:cubicBezTo>
                  <a:cubicBezTo>
                    <a:pt x="299" y="326"/>
                    <a:pt x="299" y="326"/>
                    <a:pt x="299" y="326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8" y="327"/>
                    <a:pt x="298" y="327"/>
                    <a:pt x="298" y="327"/>
                  </a:cubicBezTo>
                  <a:cubicBezTo>
                    <a:pt x="298" y="327"/>
                    <a:pt x="298" y="327"/>
                    <a:pt x="298" y="327"/>
                  </a:cubicBezTo>
                  <a:cubicBezTo>
                    <a:pt x="298" y="327"/>
                    <a:pt x="298" y="327"/>
                    <a:pt x="298" y="327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8" y="327"/>
                    <a:pt x="298" y="327"/>
                    <a:pt x="298" y="327"/>
                  </a:cubicBezTo>
                  <a:cubicBezTo>
                    <a:pt x="298" y="327"/>
                    <a:pt x="298" y="327"/>
                    <a:pt x="298" y="327"/>
                  </a:cubicBezTo>
                  <a:cubicBezTo>
                    <a:pt x="297" y="327"/>
                    <a:pt x="297" y="327"/>
                    <a:pt x="297" y="326"/>
                  </a:cubicBezTo>
                  <a:close/>
                  <a:moveTo>
                    <a:pt x="298" y="326"/>
                  </a:moveTo>
                  <a:cubicBezTo>
                    <a:pt x="298" y="326"/>
                    <a:pt x="298" y="326"/>
                    <a:pt x="298" y="326"/>
                  </a:cubicBezTo>
                  <a:cubicBezTo>
                    <a:pt x="298" y="326"/>
                    <a:pt x="298" y="326"/>
                    <a:pt x="298" y="326"/>
                  </a:cubicBezTo>
                  <a:close/>
                  <a:moveTo>
                    <a:pt x="298" y="326"/>
                  </a:moveTo>
                  <a:cubicBezTo>
                    <a:pt x="298" y="326"/>
                    <a:pt x="298" y="326"/>
                    <a:pt x="298" y="326"/>
                  </a:cubicBezTo>
                  <a:cubicBezTo>
                    <a:pt x="298" y="326"/>
                    <a:pt x="298" y="326"/>
                    <a:pt x="298" y="326"/>
                  </a:cubicBezTo>
                  <a:cubicBezTo>
                    <a:pt x="298" y="326"/>
                    <a:pt x="298" y="326"/>
                    <a:pt x="298" y="326"/>
                  </a:cubicBezTo>
                  <a:close/>
                  <a:moveTo>
                    <a:pt x="298" y="326"/>
                  </a:moveTo>
                  <a:cubicBezTo>
                    <a:pt x="298" y="326"/>
                    <a:pt x="298" y="326"/>
                    <a:pt x="298" y="326"/>
                  </a:cubicBezTo>
                  <a:cubicBezTo>
                    <a:pt x="298" y="326"/>
                    <a:pt x="298" y="326"/>
                    <a:pt x="298" y="326"/>
                  </a:cubicBezTo>
                  <a:cubicBezTo>
                    <a:pt x="298" y="326"/>
                    <a:pt x="298" y="326"/>
                    <a:pt x="298" y="326"/>
                  </a:cubicBezTo>
                  <a:close/>
                  <a:moveTo>
                    <a:pt x="296" y="317"/>
                  </a:moveTo>
                  <a:cubicBezTo>
                    <a:pt x="295" y="317"/>
                    <a:pt x="295" y="317"/>
                    <a:pt x="295" y="317"/>
                  </a:cubicBezTo>
                  <a:cubicBezTo>
                    <a:pt x="295" y="317"/>
                    <a:pt x="295" y="317"/>
                    <a:pt x="295" y="317"/>
                  </a:cubicBezTo>
                  <a:cubicBezTo>
                    <a:pt x="295" y="317"/>
                    <a:pt x="295" y="317"/>
                    <a:pt x="295" y="317"/>
                  </a:cubicBezTo>
                  <a:cubicBezTo>
                    <a:pt x="295" y="317"/>
                    <a:pt x="295" y="317"/>
                    <a:pt x="295" y="317"/>
                  </a:cubicBezTo>
                  <a:cubicBezTo>
                    <a:pt x="295" y="317"/>
                    <a:pt x="295" y="317"/>
                    <a:pt x="295" y="317"/>
                  </a:cubicBezTo>
                  <a:cubicBezTo>
                    <a:pt x="295" y="317"/>
                    <a:pt x="295" y="317"/>
                    <a:pt x="295" y="317"/>
                  </a:cubicBezTo>
                  <a:cubicBezTo>
                    <a:pt x="295" y="316"/>
                    <a:pt x="296" y="316"/>
                    <a:pt x="295" y="316"/>
                  </a:cubicBezTo>
                  <a:cubicBezTo>
                    <a:pt x="295" y="316"/>
                    <a:pt x="295" y="316"/>
                    <a:pt x="295" y="316"/>
                  </a:cubicBezTo>
                  <a:cubicBezTo>
                    <a:pt x="295" y="316"/>
                    <a:pt x="295" y="315"/>
                    <a:pt x="295" y="315"/>
                  </a:cubicBezTo>
                  <a:cubicBezTo>
                    <a:pt x="295" y="315"/>
                    <a:pt x="295" y="315"/>
                    <a:pt x="295" y="315"/>
                  </a:cubicBezTo>
                  <a:cubicBezTo>
                    <a:pt x="295" y="314"/>
                    <a:pt x="296" y="314"/>
                    <a:pt x="296" y="314"/>
                  </a:cubicBezTo>
                  <a:cubicBezTo>
                    <a:pt x="296" y="314"/>
                    <a:pt x="296" y="314"/>
                    <a:pt x="296" y="314"/>
                  </a:cubicBezTo>
                  <a:cubicBezTo>
                    <a:pt x="296" y="313"/>
                    <a:pt x="296" y="313"/>
                    <a:pt x="297" y="313"/>
                  </a:cubicBezTo>
                  <a:cubicBezTo>
                    <a:pt x="297" y="313"/>
                    <a:pt x="297" y="313"/>
                    <a:pt x="297" y="313"/>
                  </a:cubicBezTo>
                  <a:cubicBezTo>
                    <a:pt x="298" y="313"/>
                    <a:pt x="298" y="314"/>
                    <a:pt x="298" y="314"/>
                  </a:cubicBezTo>
                  <a:cubicBezTo>
                    <a:pt x="298" y="314"/>
                    <a:pt x="298" y="314"/>
                    <a:pt x="298" y="314"/>
                  </a:cubicBezTo>
                  <a:cubicBezTo>
                    <a:pt x="298" y="315"/>
                    <a:pt x="298" y="314"/>
                    <a:pt x="298" y="315"/>
                  </a:cubicBezTo>
                  <a:cubicBezTo>
                    <a:pt x="298" y="315"/>
                    <a:pt x="298" y="315"/>
                    <a:pt x="298" y="315"/>
                  </a:cubicBezTo>
                  <a:cubicBezTo>
                    <a:pt x="298" y="315"/>
                    <a:pt x="298" y="315"/>
                    <a:pt x="298" y="315"/>
                  </a:cubicBezTo>
                  <a:cubicBezTo>
                    <a:pt x="298" y="315"/>
                    <a:pt x="298" y="315"/>
                    <a:pt x="298" y="315"/>
                  </a:cubicBezTo>
                  <a:cubicBezTo>
                    <a:pt x="298" y="315"/>
                    <a:pt x="298" y="316"/>
                    <a:pt x="298" y="316"/>
                  </a:cubicBezTo>
                  <a:cubicBezTo>
                    <a:pt x="298" y="316"/>
                    <a:pt x="298" y="316"/>
                    <a:pt x="298" y="316"/>
                  </a:cubicBezTo>
                  <a:cubicBezTo>
                    <a:pt x="298" y="316"/>
                    <a:pt x="298" y="317"/>
                    <a:pt x="298" y="317"/>
                  </a:cubicBezTo>
                  <a:cubicBezTo>
                    <a:pt x="298" y="317"/>
                    <a:pt x="298" y="317"/>
                    <a:pt x="298" y="317"/>
                  </a:cubicBezTo>
                  <a:cubicBezTo>
                    <a:pt x="298" y="318"/>
                    <a:pt x="297" y="318"/>
                    <a:pt x="297" y="318"/>
                  </a:cubicBezTo>
                  <a:cubicBezTo>
                    <a:pt x="297" y="318"/>
                    <a:pt x="297" y="318"/>
                    <a:pt x="297" y="318"/>
                  </a:cubicBezTo>
                  <a:cubicBezTo>
                    <a:pt x="296" y="318"/>
                    <a:pt x="296" y="318"/>
                    <a:pt x="296" y="317"/>
                  </a:cubicBezTo>
                  <a:close/>
                  <a:moveTo>
                    <a:pt x="297" y="316"/>
                  </a:move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5"/>
                    <a:pt x="297" y="315"/>
                  </a:cubicBezTo>
                  <a:cubicBezTo>
                    <a:pt x="297" y="315"/>
                    <a:pt x="297" y="315"/>
                    <a:pt x="297" y="315"/>
                  </a:cubicBezTo>
                  <a:cubicBezTo>
                    <a:pt x="296" y="315"/>
                    <a:pt x="296" y="315"/>
                    <a:pt x="296" y="315"/>
                  </a:cubicBezTo>
                  <a:cubicBezTo>
                    <a:pt x="296" y="315"/>
                    <a:pt x="296" y="315"/>
                    <a:pt x="296" y="315"/>
                  </a:cubicBezTo>
                  <a:cubicBezTo>
                    <a:pt x="297" y="315"/>
                    <a:pt x="297" y="316"/>
                    <a:pt x="297" y="316"/>
                  </a:cubicBezTo>
                  <a:close/>
                  <a:moveTo>
                    <a:pt x="301" y="307"/>
                  </a:moveTo>
                  <a:cubicBezTo>
                    <a:pt x="301" y="307"/>
                    <a:pt x="301" y="307"/>
                    <a:pt x="301" y="306"/>
                  </a:cubicBezTo>
                  <a:cubicBezTo>
                    <a:pt x="301" y="306"/>
                    <a:pt x="301" y="306"/>
                    <a:pt x="301" y="306"/>
                  </a:cubicBezTo>
                  <a:cubicBezTo>
                    <a:pt x="301" y="306"/>
                    <a:pt x="301" y="306"/>
                    <a:pt x="302" y="306"/>
                  </a:cubicBezTo>
                  <a:cubicBezTo>
                    <a:pt x="302" y="306"/>
                    <a:pt x="302" y="306"/>
                    <a:pt x="302" y="306"/>
                  </a:cubicBezTo>
                  <a:cubicBezTo>
                    <a:pt x="302" y="306"/>
                    <a:pt x="303" y="306"/>
                    <a:pt x="303" y="306"/>
                  </a:cubicBezTo>
                  <a:cubicBezTo>
                    <a:pt x="303" y="306"/>
                    <a:pt x="303" y="306"/>
                    <a:pt x="303" y="306"/>
                  </a:cubicBezTo>
                  <a:cubicBezTo>
                    <a:pt x="303" y="307"/>
                    <a:pt x="303" y="307"/>
                    <a:pt x="302" y="307"/>
                  </a:cubicBezTo>
                  <a:cubicBezTo>
                    <a:pt x="302" y="307"/>
                    <a:pt x="302" y="307"/>
                    <a:pt x="302" y="307"/>
                  </a:cubicBezTo>
                  <a:cubicBezTo>
                    <a:pt x="302" y="307"/>
                    <a:pt x="302" y="307"/>
                    <a:pt x="302" y="307"/>
                  </a:cubicBezTo>
                  <a:cubicBezTo>
                    <a:pt x="302" y="307"/>
                    <a:pt x="302" y="307"/>
                    <a:pt x="302" y="307"/>
                  </a:cubicBezTo>
                  <a:cubicBezTo>
                    <a:pt x="302" y="307"/>
                    <a:pt x="302" y="307"/>
                    <a:pt x="302" y="307"/>
                  </a:cubicBezTo>
                  <a:cubicBezTo>
                    <a:pt x="302" y="307"/>
                    <a:pt x="302" y="307"/>
                    <a:pt x="302" y="307"/>
                  </a:cubicBezTo>
                  <a:cubicBezTo>
                    <a:pt x="302" y="308"/>
                    <a:pt x="302" y="308"/>
                    <a:pt x="301" y="308"/>
                  </a:cubicBezTo>
                  <a:cubicBezTo>
                    <a:pt x="301" y="308"/>
                    <a:pt x="301" y="308"/>
                    <a:pt x="301" y="308"/>
                  </a:cubicBezTo>
                  <a:cubicBezTo>
                    <a:pt x="301" y="308"/>
                    <a:pt x="301" y="307"/>
                    <a:pt x="301" y="307"/>
                  </a:cubicBezTo>
                  <a:close/>
                  <a:moveTo>
                    <a:pt x="298" y="300"/>
                  </a:moveTo>
                  <a:cubicBezTo>
                    <a:pt x="298" y="300"/>
                    <a:pt x="298" y="300"/>
                    <a:pt x="298" y="300"/>
                  </a:cubicBezTo>
                  <a:cubicBezTo>
                    <a:pt x="298" y="300"/>
                    <a:pt x="298" y="300"/>
                    <a:pt x="298" y="300"/>
                  </a:cubicBezTo>
                  <a:cubicBezTo>
                    <a:pt x="298" y="300"/>
                    <a:pt x="298" y="300"/>
                    <a:pt x="297" y="300"/>
                  </a:cubicBezTo>
                  <a:cubicBezTo>
                    <a:pt x="297" y="300"/>
                    <a:pt x="297" y="300"/>
                    <a:pt x="297" y="300"/>
                  </a:cubicBezTo>
                  <a:cubicBezTo>
                    <a:pt x="297" y="300"/>
                    <a:pt x="297" y="299"/>
                    <a:pt x="297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297" y="299"/>
                    <a:pt x="297" y="298"/>
                    <a:pt x="297" y="297"/>
                  </a:cubicBezTo>
                  <a:cubicBezTo>
                    <a:pt x="297" y="297"/>
                    <a:pt x="297" y="297"/>
                    <a:pt x="297" y="297"/>
                  </a:cubicBezTo>
                  <a:cubicBezTo>
                    <a:pt x="297" y="297"/>
                    <a:pt x="298" y="297"/>
                    <a:pt x="298" y="297"/>
                  </a:cubicBezTo>
                  <a:cubicBezTo>
                    <a:pt x="298" y="297"/>
                    <a:pt x="298" y="297"/>
                    <a:pt x="298" y="297"/>
                  </a:cubicBezTo>
                  <a:cubicBezTo>
                    <a:pt x="299" y="297"/>
                    <a:pt x="299" y="297"/>
                    <a:pt x="300" y="298"/>
                  </a:cubicBezTo>
                  <a:cubicBezTo>
                    <a:pt x="300" y="298"/>
                    <a:pt x="300" y="298"/>
                    <a:pt x="300" y="298"/>
                  </a:cubicBezTo>
                  <a:cubicBezTo>
                    <a:pt x="300" y="298"/>
                    <a:pt x="300" y="298"/>
                    <a:pt x="300" y="298"/>
                  </a:cubicBezTo>
                  <a:cubicBezTo>
                    <a:pt x="300" y="298"/>
                    <a:pt x="300" y="298"/>
                    <a:pt x="300" y="298"/>
                  </a:cubicBezTo>
                  <a:cubicBezTo>
                    <a:pt x="300" y="298"/>
                    <a:pt x="300" y="298"/>
                    <a:pt x="300" y="298"/>
                  </a:cubicBezTo>
                  <a:cubicBezTo>
                    <a:pt x="300" y="298"/>
                    <a:pt x="300" y="298"/>
                    <a:pt x="300" y="298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300" y="298"/>
                    <a:pt x="300" y="298"/>
                    <a:pt x="300" y="298"/>
                  </a:cubicBezTo>
                  <a:cubicBezTo>
                    <a:pt x="300" y="298"/>
                    <a:pt x="301" y="298"/>
                    <a:pt x="301" y="299"/>
                  </a:cubicBezTo>
                  <a:cubicBezTo>
                    <a:pt x="301" y="299"/>
                    <a:pt x="301" y="299"/>
                    <a:pt x="301" y="299"/>
                  </a:cubicBezTo>
                  <a:cubicBezTo>
                    <a:pt x="301" y="299"/>
                    <a:pt x="302" y="299"/>
                    <a:pt x="302" y="300"/>
                  </a:cubicBezTo>
                  <a:cubicBezTo>
                    <a:pt x="302" y="300"/>
                    <a:pt x="302" y="300"/>
                    <a:pt x="302" y="300"/>
                  </a:cubicBezTo>
                  <a:cubicBezTo>
                    <a:pt x="301" y="301"/>
                    <a:pt x="301" y="301"/>
                    <a:pt x="300" y="301"/>
                  </a:cubicBezTo>
                  <a:cubicBezTo>
                    <a:pt x="300" y="301"/>
                    <a:pt x="300" y="301"/>
                    <a:pt x="300" y="301"/>
                  </a:cubicBezTo>
                  <a:cubicBezTo>
                    <a:pt x="300" y="301"/>
                    <a:pt x="300" y="301"/>
                    <a:pt x="300" y="301"/>
                  </a:cubicBezTo>
                  <a:cubicBezTo>
                    <a:pt x="300" y="301"/>
                    <a:pt x="300" y="301"/>
                    <a:pt x="300" y="301"/>
                  </a:cubicBezTo>
                  <a:cubicBezTo>
                    <a:pt x="300" y="301"/>
                    <a:pt x="300" y="301"/>
                    <a:pt x="300" y="301"/>
                  </a:cubicBezTo>
                  <a:cubicBezTo>
                    <a:pt x="300" y="301"/>
                    <a:pt x="300" y="301"/>
                    <a:pt x="300" y="301"/>
                  </a:cubicBezTo>
                  <a:cubicBezTo>
                    <a:pt x="299" y="301"/>
                    <a:pt x="298" y="301"/>
                    <a:pt x="298" y="300"/>
                  </a:cubicBezTo>
                  <a:close/>
                  <a:moveTo>
                    <a:pt x="299" y="300"/>
                  </a:moveTo>
                  <a:cubicBezTo>
                    <a:pt x="299" y="300"/>
                    <a:pt x="300" y="300"/>
                    <a:pt x="300" y="300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299" y="299"/>
                    <a:pt x="299" y="299"/>
                    <a:pt x="299" y="299"/>
                  </a:cubicBezTo>
                  <a:cubicBezTo>
                    <a:pt x="299" y="299"/>
                    <a:pt x="299" y="299"/>
                    <a:pt x="299" y="299"/>
                  </a:cubicBezTo>
                  <a:cubicBezTo>
                    <a:pt x="299" y="299"/>
                    <a:pt x="299" y="300"/>
                    <a:pt x="299" y="300"/>
                  </a:cubicBezTo>
                  <a:close/>
                  <a:moveTo>
                    <a:pt x="299" y="299"/>
                  </a:moveTo>
                  <a:cubicBezTo>
                    <a:pt x="299" y="299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9"/>
                    <a:pt x="299" y="299"/>
                  </a:cubicBezTo>
                  <a:close/>
                  <a:moveTo>
                    <a:pt x="302" y="298"/>
                  </a:moveTo>
                  <a:cubicBezTo>
                    <a:pt x="302" y="298"/>
                    <a:pt x="301" y="297"/>
                    <a:pt x="301" y="297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0" y="296"/>
                    <a:pt x="300" y="296"/>
                    <a:pt x="300" y="296"/>
                  </a:cubicBezTo>
                  <a:cubicBezTo>
                    <a:pt x="300" y="296"/>
                    <a:pt x="300" y="296"/>
                    <a:pt x="300" y="296"/>
                  </a:cubicBezTo>
                  <a:cubicBezTo>
                    <a:pt x="300" y="295"/>
                    <a:pt x="301" y="295"/>
                    <a:pt x="301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3" y="295"/>
                    <a:pt x="303" y="296"/>
                    <a:pt x="303" y="296"/>
                  </a:cubicBezTo>
                  <a:cubicBezTo>
                    <a:pt x="303" y="296"/>
                    <a:pt x="303" y="296"/>
                    <a:pt x="303" y="296"/>
                  </a:cubicBezTo>
                  <a:cubicBezTo>
                    <a:pt x="304" y="296"/>
                    <a:pt x="304" y="296"/>
                    <a:pt x="304" y="297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304" y="297"/>
                    <a:pt x="303" y="298"/>
                    <a:pt x="303" y="298"/>
                  </a:cubicBezTo>
                  <a:cubicBezTo>
                    <a:pt x="303" y="298"/>
                    <a:pt x="303" y="298"/>
                    <a:pt x="303" y="298"/>
                  </a:cubicBezTo>
                  <a:cubicBezTo>
                    <a:pt x="303" y="298"/>
                    <a:pt x="302" y="298"/>
                    <a:pt x="302" y="298"/>
                  </a:cubicBezTo>
                  <a:close/>
                  <a:moveTo>
                    <a:pt x="301" y="296"/>
                  </a:moveTo>
                  <a:cubicBezTo>
                    <a:pt x="301" y="295"/>
                    <a:pt x="301" y="295"/>
                    <a:pt x="301" y="295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6"/>
                    <a:pt x="301" y="296"/>
                    <a:pt x="301" y="296"/>
                  </a:cubicBezTo>
                  <a:close/>
                  <a:moveTo>
                    <a:pt x="292" y="294"/>
                  </a:moveTo>
                  <a:cubicBezTo>
                    <a:pt x="292" y="294"/>
                    <a:pt x="291" y="293"/>
                    <a:pt x="291" y="293"/>
                  </a:cubicBezTo>
                  <a:cubicBezTo>
                    <a:pt x="291" y="293"/>
                    <a:pt x="291" y="293"/>
                    <a:pt x="291" y="293"/>
                  </a:cubicBezTo>
                  <a:cubicBezTo>
                    <a:pt x="291" y="292"/>
                    <a:pt x="291" y="292"/>
                    <a:pt x="291" y="292"/>
                  </a:cubicBezTo>
                  <a:cubicBezTo>
                    <a:pt x="291" y="292"/>
                    <a:pt x="291" y="292"/>
                    <a:pt x="291" y="292"/>
                  </a:cubicBezTo>
                  <a:cubicBezTo>
                    <a:pt x="291" y="292"/>
                    <a:pt x="291" y="292"/>
                    <a:pt x="291" y="292"/>
                  </a:cubicBezTo>
                  <a:cubicBezTo>
                    <a:pt x="291" y="292"/>
                    <a:pt x="291" y="292"/>
                    <a:pt x="291" y="292"/>
                  </a:cubicBezTo>
                  <a:cubicBezTo>
                    <a:pt x="291" y="292"/>
                    <a:pt x="291" y="292"/>
                    <a:pt x="291" y="292"/>
                  </a:cubicBezTo>
                  <a:cubicBezTo>
                    <a:pt x="291" y="292"/>
                    <a:pt x="291" y="292"/>
                    <a:pt x="291" y="292"/>
                  </a:cubicBezTo>
                  <a:cubicBezTo>
                    <a:pt x="291" y="292"/>
                    <a:pt x="291" y="291"/>
                    <a:pt x="291" y="291"/>
                  </a:cubicBezTo>
                  <a:cubicBezTo>
                    <a:pt x="291" y="291"/>
                    <a:pt x="291" y="291"/>
                    <a:pt x="291" y="291"/>
                  </a:cubicBezTo>
                  <a:cubicBezTo>
                    <a:pt x="291" y="290"/>
                    <a:pt x="292" y="290"/>
                    <a:pt x="292" y="290"/>
                  </a:cubicBezTo>
                  <a:cubicBezTo>
                    <a:pt x="292" y="290"/>
                    <a:pt x="292" y="290"/>
                    <a:pt x="292" y="290"/>
                  </a:cubicBezTo>
                  <a:cubicBezTo>
                    <a:pt x="292" y="290"/>
                    <a:pt x="293" y="290"/>
                    <a:pt x="293" y="290"/>
                  </a:cubicBezTo>
                  <a:cubicBezTo>
                    <a:pt x="293" y="290"/>
                    <a:pt x="293" y="290"/>
                    <a:pt x="293" y="290"/>
                  </a:cubicBezTo>
                  <a:cubicBezTo>
                    <a:pt x="293" y="290"/>
                    <a:pt x="293" y="290"/>
                    <a:pt x="293" y="290"/>
                  </a:cubicBezTo>
                  <a:cubicBezTo>
                    <a:pt x="293" y="290"/>
                    <a:pt x="293" y="290"/>
                    <a:pt x="294" y="291"/>
                  </a:cubicBezTo>
                  <a:cubicBezTo>
                    <a:pt x="294" y="291"/>
                    <a:pt x="294" y="291"/>
                    <a:pt x="294" y="291"/>
                  </a:cubicBezTo>
                  <a:cubicBezTo>
                    <a:pt x="294" y="291"/>
                    <a:pt x="294" y="291"/>
                    <a:pt x="294" y="292"/>
                  </a:cubicBezTo>
                  <a:cubicBezTo>
                    <a:pt x="294" y="292"/>
                    <a:pt x="294" y="292"/>
                    <a:pt x="294" y="292"/>
                  </a:cubicBezTo>
                  <a:cubicBezTo>
                    <a:pt x="294" y="292"/>
                    <a:pt x="294" y="293"/>
                    <a:pt x="294" y="293"/>
                  </a:cubicBezTo>
                  <a:cubicBezTo>
                    <a:pt x="294" y="293"/>
                    <a:pt x="294" y="293"/>
                    <a:pt x="294" y="293"/>
                  </a:cubicBezTo>
                  <a:cubicBezTo>
                    <a:pt x="294" y="294"/>
                    <a:pt x="293" y="294"/>
                    <a:pt x="292" y="294"/>
                  </a:cubicBezTo>
                  <a:cubicBezTo>
                    <a:pt x="292" y="294"/>
                    <a:pt x="292" y="294"/>
                    <a:pt x="292" y="294"/>
                  </a:cubicBezTo>
                  <a:cubicBezTo>
                    <a:pt x="292" y="294"/>
                    <a:pt x="292" y="294"/>
                    <a:pt x="292" y="294"/>
                  </a:cubicBezTo>
                  <a:close/>
                  <a:moveTo>
                    <a:pt x="293" y="292"/>
                  </a:moveTo>
                  <a:cubicBezTo>
                    <a:pt x="293" y="292"/>
                    <a:pt x="293" y="292"/>
                    <a:pt x="293" y="292"/>
                  </a:cubicBezTo>
                  <a:cubicBezTo>
                    <a:pt x="293" y="292"/>
                    <a:pt x="293" y="292"/>
                    <a:pt x="293" y="292"/>
                  </a:cubicBezTo>
                  <a:cubicBezTo>
                    <a:pt x="293" y="292"/>
                    <a:pt x="293" y="292"/>
                    <a:pt x="293" y="292"/>
                  </a:cubicBezTo>
                  <a:cubicBezTo>
                    <a:pt x="293" y="292"/>
                    <a:pt x="293" y="292"/>
                    <a:pt x="293" y="292"/>
                  </a:cubicBezTo>
                  <a:cubicBezTo>
                    <a:pt x="293" y="292"/>
                    <a:pt x="293" y="292"/>
                    <a:pt x="293" y="292"/>
                  </a:cubicBezTo>
                  <a:cubicBezTo>
                    <a:pt x="293" y="292"/>
                    <a:pt x="293" y="292"/>
                    <a:pt x="293" y="292"/>
                  </a:cubicBezTo>
                  <a:cubicBezTo>
                    <a:pt x="293" y="291"/>
                    <a:pt x="293" y="291"/>
                    <a:pt x="292" y="291"/>
                  </a:cubicBezTo>
                  <a:cubicBezTo>
                    <a:pt x="292" y="291"/>
                    <a:pt x="292" y="291"/>
                    <a:pt x="292" y="291"/>
                  </a:cubicBezTo>
                  <a:cubicBezTo>
                    <a:pt x="293" y="291"/>
                    <a:pt x="293" y="292"/>
                    <a:pt x="293" y="292"/>
                  </a:cubicBezTo>
                  <a:cubicBezTo>
                    <a:pt x="293" y="292"/>
                    <a:pt x="293" y="292"/>
                    <a:pt x="293" y="292"/>
                  </a:cubicBezTo>
                  <a:cubicBezTo>
                    <a:pt x="293" y="292"/>
                    <a:pt x="293" y="292"/>
                    <a:pt x="292" y="293"/>
                  </a:cubicBezTo>
                  <a:cubicBezTo>
                    <a:pt x="292" y="293"/>
                    <a:pt x="292" y="293"/>
                    <a:pt x="292" y="293"/>
                  </a:cubicBezTo>
                  <a:cubicBezTo>
                    <a:pt x="292" y="293"/>
                    <a:pt x="292" y="293"/>
                    <a:pt x="292" y="293"/>
                  </a:cubicBezTo>
                  <a:cubicBezTo>
                    <a:pt x="292" y="293"/>
                    <a:pt x="292" y="293"/>
                    <a:pt x="292" y="293"/>
                  </a:cubicBezTo>
                  <a:cubicBezTo>
                    <a:pt x="293" y="293"/>
                    <a:pt x="293" y="293"/>
                    <a:pt x="293" y="292"/>
                  </a:cubicBezTo>
                  <a:close/>
                  <a:moveTo>
                    <a:pt x="292" y="291"/>
                  </a:moveTo>
                  <a:cubicBezTo>
                    <a:pt x="293" y="291"/>
                    <a:pt x="293" y="291"/>
                    <a:pt x="293" y="291"/>
                  </a:cubicBezTo>
                  <a:cubicBezTo>
                    <a:pt x="292" y="291"/>
                    <a:pt x="292" y="291"/>
                    <a:pt x="292" y="291"/>
                  </a:cubicBezTo>
                  <a:cubicBezTo>
                    <a:pt x="292" y="291"/>
                    <a:pt x="292" y="291"/>
                    <a:pt x="292" y="291"/>
                  </a:cubicBezTo>
                  <a:close/>
                  <a:moveTo>
                    <a:pt x="302" y="293"/>
                  </a:moveTo>
                  <a:cubicBezTo>
                    <a:pt x="302" y="293"/>
                    <a:pt x="301" y="293"/>
                    <a:pt x="301" y="293"/>
                  </a:cubicBezTo>
                  <a:cubicBezTo>
                    <a:pt x="301" y="293"/>
                    <a:pt x="301" y="293"/>
                    <a:pt x="301" y="293"/>
                  </a:cubicBezTo>
                  <a:cubicBezTo>
                    <a:pt x="301" y="293"/>
                    <a:pt x="300" y="293"/>
                    <a:pt x="299" y="292"/>
                  </a:cubicBezTo>
                  <a:cubicBezTo>
                    <a:pt x="299" y="292"/>
                    <a:pt x="299" y="292"/>
                    <a:pt x="299" y="292"/>
                  </a:cubicBezTo>
                  <a:cubicBezTo>
                    <a:pt x="299" y="292"/>
                    <a:pt x="298" y="292"/>
                    <a:pt x="298" y="292"/>
                  </a:cubicBezTo>
                  <a:cubicBezTo>
                    <a:pt x="298" y="292"/>
                    <a:pt x="298" y="292"/>
                    <a:pt x="298" y="292"/>
                  </a:cubicBezTo>
                  <a:cubicBezTo>
                    <a:pt x="298" y="292"/>
                    <a:pt x="298" y="292"/>
                    <a:pt x="297" y="293"/>
                  </a:cubicBezTo>
                  <a:cubicBezTo>
                    <a:pt x="297" y="293"/>
                    <a:pt x="297" y="293"/>
                    <a:pt x="297" y="293"/>
                  </a:cubicBezTo>
                  <a:cubicBezTo>
                    <a:pt x="297" y="293"/>
                    <a:pt x="297" y="293"/>
                    <a:pt x="297" y="293"/>
                  </a:cubicBezTo>
                  <a:cubicBezTo>
                    <a:pt x="297" y="293"/>
                    <a:pt x="297" y="293"/>
                    <a:pt x="297" y="293"/>
                  </a:cubicBezTo>
                  <a:cubicBezTo>
                    <a:pt x="296" y="293"/>
                    <a:pt x="295" y="292"/>
                    <a:pt x="295" y="292"/>
                  </a:cubicBezTo>
                  <a:cubicBezTo>
                    <a:pt x="295" y="292"/>
                    <a:pt x="295" y="292"/>
                    <a:pt x="295" y="292"/>
                  </a:cubicBezTo>
                  <a:cubicBezTo>
                    <a:pt x="295" y="291"/>
                    <a:pt x="294" y="291"/>
                    <a:pt x="294" y="290"/>
                  </a:cubicBezTo>
                  <a:cubicBezTo>
                    <a:pt x="294" y="290"/>
                    <a:pt x="294" y="290"/>
                    <a:pt x="294" y="290"/>
                  </a:cubicBezTo>
                  <a:cubicBezTo>
                    <a:pt x="293" y="289"/>
                    <a:pt x="293" y="289"/>
                    <a:pt x="293" y="288"/>
                  </a:cubicBezTo>
                  <a:cubicBezTo>
                    <a:pt x="293" y="288"/>
                    <a:pt x="293" y="288"/>
                    <a:pt x="293" y="288"/>
                  </a:cubicBezTo>
                  <a:cubicBezTo>
                    <a:pt x="293" y="288"/>
                    <a:pt x="293" y="288"/>
                    <a:pt x="293" y="288"/>
                  </a:cubicBezTo>
                  <a:cubicBezTo>
                    <a:pt x="293" y="288"/>
                    <a:pt x="293" y="288"/>
                    <a:pt x="293" y="288"/>
                  </a:cubicBezTo>
                  <a:cubicBezTo>
                    <a:pt x="293" y="287"/>
                    <a:pt x="293" y="287"/>
                    <a:pt x="294" y="287"/>
                  </a:cubicBezTo>
                  <a:cubicBezTo>
                    <a:pt x="294" y="287"/>
                    <a:pt x="294" y="287"/>
                    <a:pt x="294" y="287"/>
                  </a:cubicBezTo>
                  <a:cubicBezTo>
                    <a:pt x="294" y="287"/>
                    <a:pt x="294" y="287"/>
                    <a:pt x="295" y="287"/>
                  </a:cubicBezTo>
                  <a:cubicBezTo>
                    <a:pt x="295" y="287"/>
                    <a:pt x="295" y="287"/>
                    <a:pt x="295" y="287"/>
                  </a:cubicBezTo>
                  <a:cubicBezTo>
                    <a:pt x="295" y="287"/>
                    <a:pt x="295" y="287"/>
                    <a:pt x="295" y="287"/>
                  </a:cubicBezTo>
                  <a:cubicBezTo>
                    <a:pt x="295" y="287"/>
                    <a:pt x="295" y="287"/>
                    <a:pt x="295" y="287"/>
                  </a:cubicBezTo>
                  <a:cubicBezTo>
                    <a:pt x="295" y="287"/>
                    <a:pt x="295" y="287"/>
                    <a:pt x="295" y="287"/>
                  </a:cubicBezTo>
                  <a:cubicBezTo>
                    <a:pt x="296" y="287"/>
                    <a:pt x="296" y="287"/>
                    <a:pt x="296" y="287"/>
                  </a:cubicBezTo>
                  <a:cubicBezTo>
                    <a:pt x="296" y="287"/>
                    <a:pt x="296" y="287"/>
                    <a:pt x="296" y="287"/>
                  </a:cubicBezTo>
                  <a:cubicBezTo>
                    <a:pt x="296" y="287"/>
                    <a:pt x="296" y="287"/>
                    <a:pt x="296" y="287"/>
                  </a:cubicBezTo>
                  <a:cubicBezTo>
                    <a:pt x="296" y="287"/>
                    <a:pt x="296" y="287"/>
                    <a:pt x="296" y="287"/>
                  </a:cubicBezTo>
                  <a:cubicBezTo>
                    <a:pt x="296" y="287"/>
                    <a:pt x="297" y="287"/>
                    <a:pt x="297" y="287"/>
                  </a:cubicBezTo>
                  <a:cubicBezTo>
                    <a:pt x="297" y="287"/>
                    <a:pt x="297" y="287"/>
                    <a:pt x="297" y="287"/>
                  </a:cubicBezTo>
                  <a:cubicBezTo>
                    <a:pt x="298" y="287"/>
                    <a:pt x="298" y="288"/>
                    <a:pt x="298" y="288"/>
                  </a:cubicBezTo>
                  <a:cubicBezTo>
                    <a:pt x="298" y="288"/>
                    <a:pt x="298" y="288"/>
                    <a:pt x="298" y="288"/>
                  </a:cubicBezTo>
                  <a:cubicBezTo>
                    <a:pt x="298" y="288"/>
                    <a:pt x="298" y="288"/>
                    <a:pt x="299" y="288"/>
                  </a:cubicBezTo>
                  <a:cubicBezTo>
                    <a:pt x="299" y="288"/>
                    <a:pt x="299" y="288"/>
                    <a:pt x="299" y="288"/>
                  </a:cubicBezTo>
                  <a:cubicBezTo>
                    <a:pt x="300" y="288"/>
                    <a:pt x="300" y="288"/>
                    <a:pt x="300" y="289"/>
                  </a:cubicBezTo>
                  <a:cubicBezTo>
                    <a:pt x="300" y="289"/>
                    <a:pt x="300" y="289"/>
                    <a:pt x="300" y="289"/>
                  </a:cubicBezTo>
                  <a:cubicBezTo>
                    <a:pt x="301" y="289"/>
                    <a:pt x="301" y="289"/>
                    <a:pt x="302" y="289"/>
                  </a:cubicBezTo>
                  <a:cubicBezTo>
                    <a:pt x="302" y="289"/>
                    <a:pt x="302" y="289"/>
                    <a:pt x="302" y="289"/>
                  </a:cubicBezTo>
                  <a:cubicBezTo>
                    <a:pt x="303" y="289"/>
                    <a:pt x="303" y="291"/>
                    <a:pt x="303" y="291"/>
                  </a:cubicBezTo>
                  <a:cubicBezTo>
                    <a:pt x="303" y="291"/>
                    <a:pt x="303" y="291"/>
                    <a:pt x="303" y="291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3"/>
                    <a:pt x="303" y="293"/>
                    <a:pt x="302" y="293"/>
                  </a:cubicBezTo>
                  <a:cubicBezTo>
                    <a:pt x="302" y="293"/>
                    <a:pt x="302" y="293"/>
                    <a:pt x="302" y="293"/>
                  </a:cubicBezTo>
                  <a:cubicBezTo>
                    <a:pt x="302" y="293"/>
                    <a:pt x="302" y="293"/>
                    <a:pt x="302" y="293"/>
                  </a:cubicBezTo>
                  <a:close/>
                  <a:moveTo>
                    <a:pt x="302" y="292"/>
                  </a:moveTo>
                  <a:cubicBezTo>
                    <a:pt x="302" y="292"/>
                    <a:pt x="302" y="292"/>
                    <a:pt x="302" y="292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2" y="292"/>
                    <a:pt x="302" y="292"/>
                    <a:pt x="302" y="291"/>
                  </a:cubicBezTo>
                  <a:cubicBezTo>
                    <a:pt x="302" y="291"/>
                    <a:pt x="302" y="291"/>
                    <a:pt x="302" y="291"/>
                  </a:cubicBezTo>
                  <a:cubicBezTo>
                    <a:pt x="302" y="291"/>
                    <a:pt x="302" y="291"/>
                    <a:pt x="302" y="291"/>
                  </a:cubicBezTo>
                  <a:cubicBezTo>
                    <a:pt x="302" y="291"/>
                    <a:pt x="302" y="291"/>
                    <a:pt x="302" y="291"/>
                  </a:cubicBezTo>
                  <a:cubicBezTo>
                    <a:pt x="301" y="290"/>
                    <a:pt x="300" y="290"/>
                    <a:pt x="300" y="290"/>
                  </a:cubicBezTo>
                  <a:cubicBezTo>
                    <a:pt x="300" y="290"/>
                    <a:pt x="300" y="290"/>
                    <a:pt x="300" y="290"/>
                  </a:cubicBezTo>
                  <a:cubicBezTo>
                    <a:pt x="299" y="289"/>
                    <a:pt x="299" y="289"/>
                    <a:pt x="299" y="289"/>
                  </a:cubicBezTo>
                  <a:cubicBezTo>
                    <a:pt x="299" y="289"/>
                    <a:pt x="299" y="289"/>
                    <a:pt x="299" y="289"/>
                  </a:cubicBezTo>
                  <a:cubicBezTo>
                    <a:pt x="299" y="289"/>
                    <a:pt x="299" y="289"/>
                    <a:pt x="299" y="289"/>
                  </a:cubicBezTo>
                  <a:cubicBezTo>
                    <a:pt x="299" y="289"/>
                    <a:pt x="299" y="289"/>
                    <a:pt x="299" y="289"/>
                  </a:cubicBezTo>
                  <a:cubicBezTo>
                    <a:pt x="298" y="289"/>
                    <a:pt x="298" y="289"/>
                    <a:pt x="297" y="289"/>
                  </a:cubicBezTo>
                  <a:cubicBezTo>
                    <a:pt x="297" y="289"/>
                    <a:pt x="297" y="289"/>
                    <a:pt x="297" y="289"/>
                  </a:cubicBezTo>
                  <a:cubicBezTo>
                    <a:pt x="297" y="289"/>
                    <a:pt x="297" y="288"/>
                    <a:pt x="297" y="288"/>
                  </a:cubicBezTo>
                  <a:cubicBezTo>
                    <a:pt x="297" y="288"/>
                    <a:pt x="297" y="288"/>
                    <a:pt x="297" y="288"/>
                  </a:cubicBezTo>
                  <a:cubicBezTo>
                    <a:pt x="297" y="288"/>
                    <a:pt x="297" y="288"/>
                    <a:pt x="297" y="288"/>
                  </a:cubicBezTo>
                  <a:cubicBezTo>
                    <a:pt x="297" y="288"/>
                    <a:pt x="297" y="288"/>
                    <a:pt x="297" y="288"/>
                  </a:cubicBezTo>
                  <a:cubicBezTo>
                    <a:pt x="296" y="289"/>
                    <a:pt x="296" y="289"/>
                    <a:pt x="296" y="289"/>
                  </a:cubicBezTo>
                  <a:cubicBezTo>
                    <a:pt x="296" y="289"/>
                    <a:pt x="296" y="289"/>
                    <a:pt x="296" y="289"/>
                  </a:cubicBezTo>
                  <a:cubicBezTo>
                    <a:pt x="296" y="289"/>
                    <a:pt x="295" y="289"/>
                    <a:pt x="295" y="288"/>
                  </a:cubicBezTo>
                  <a:cubicBezTo>
                    <a:pt x="295" y="288"/>
                    <a:pt x="295" y="288"/>
                    <a:pt x="295" y="288"/>
                  </a:cubicBezTo>
                  <a:cubicBezTo>
                    <a:pt x="295" y="288"/>
                    <a:pt x="295" y="288"/>
                    <a:pt x="294" y="288"/>
                  </a:cubicBezTo>
                  <a:cubicBezTo>
                    <a:pt x="294" y="288"/>
                    <a:pt x="294" y="288"/>
                    <a:pt x="294" y="288"/>
                  </a:cubicBezTo>
                  <a:cubicBezTo>
                    <a:pt x="294" y="288"/>
                    <a:pt x="294" y="288"/>
                    <a:pt x="294" y="288"/>
                  </a:cubicBezTo>
                  <a:cubicBezTo>
                    <a:pt x="294" y="288"/>
                    <a:pt x="294" y="288"/>
                    <a:pt x="294" y="288"/>
                  </a:cubicBezTo>
                  <a:cubicBezTo>
                    <a:pt x="294" y="288"/>
                    <a:pt x="294" y="288"/>
                    <a:pt x="295" y="289"/>
                  </a:cubicBezTo>
                  <a:cubicBezTo>
                    <a:pt x="295" y="289"/>
                    <a:pt x="295" y="289"/>
                    <a:pt x="295" y="289"/>
                  </a:cubicBezTo>
                  <a:cubicBezTo>
                    <a:pt x="295" y="290"/>
                    <a:pt x="296" y="290"/>
                    <a:pt x="296" y="291"/>
                  </a:cubicBezTo>
                  <a:cubicBezTo>
                    <a:pt x="296" y="291"/>
                    <a:pt x="296" y="291"/>
                    <a:pt x="296" y="291"/>
                  </a:cubicBezTo>
                  <a:cubicBezTo>
                    <a:pt x="296" y="291"/>
                    <a:pt x="296" y="291"/>
                    <a:pt x="297" y="291"/>
                  </a:cubicBezTo>
                  <a:cubicBezTo>
                    <a:pt x="297" y="291"/>
                    <a:pt x="297" y="291"/>
                    <a:pt x="297" y="291"/>
                  </a:cubicBezTo>
                  <a:cubicBezTo>
                    <a:pt x="297" y="291"/>
                    <a:pt x="298" y="291"/>
                    <a:pt x="298" y="291"/>
                  </a:cubicBezTo>
                  <a:cubicBezTo>
                    <a:pt x="298" y="291"/>
                    <a:pt x="298" y="291"/>
                    <a:pt x="298" y="291"/>
                  </a:cubicBezTo>
                  <a:cubicBezTo>
                    <a:pt x="298" y="291"/>
                    <a:pt x="299" y="291"/>
                    <a:pt x="299" y="291"/>
                  </a:cubicBezTo>
                  <a:cubicBezTo>
                    <a:pt x="299" y="291"/>
                    <a:pt x="299" y="291"/>
                    <a:pt x="299" y="291"/>
                  </a:cubicBezTo>
                  <a:cubicBezTo>
                    <a:pt x="300" y="292"/>
                    <a:pt x="301" y="292"/>
                    <a:pt x="302" y="292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2" y="292"/>
                    <a:pt x="302" y="292"/>
                    <a:pt x="302" y="292"/>
                  </a:cubicBezTo>
                  <a:close/>
                  <a:moveTo>
                    <a:pt x="294" y="288"/>
                  </a:moveTo>
                  <a:cubicBezTo>
                    <a:pt x="294" y="288"/>
                    <a:pt x="294" y="288"/>
                    <a:pt x="294" y="288"/>
                  </a:cubicBezTo>
                  <a:cubicBezTo>
                    <a:pt x="294" y="288"/>
                    <a:pt x="294" y="288"/>
                    <a:pt x="294" y="288"/>
                  </a:cubicBezTo>
                  <a:cubicBezTo>
                    <a:pt x="294" y="288"/>
                    <a:pt x="294" y="288"/>
                    <a:pt x="294" y="288"/>
                  </a:cubicBezTo>
                  <a:close/>
                  <a:moveTo>
                    <a:pt x="299" y="286"/>
                  </a:moveTo>
                  <a:cubicBezTo>
                    <a:pt x="298" y="286"/>
                    <a:pt x="298" y="286"/>
                    <a:pt x="298" y="285"/>
                  </a:cubicBezTo>
                  <a:cubicBezTo>
                    <a:pt x="298" y="285"/>
                    <a:pt x="298" y="285"/>
                    <a:pt x="298" y="285"/>
                  </a:cubicBezTo>
                  <a:cubicBezTo>
                    <a:pt x="297" y="285"/>
                    <a:pt x="297" y="285"/>
                    <a:pt x="297" y="285"/>
                  </a:cubicBezTo>
                  <a:cubicBezTo>
                    <a:pt x="297" y="285"/>
                    <a:pt x="297" y="285"/>
                    <a:pt x="297" y="285"/>
                  </a:cubicBezTo>
                  <a:cubicBezTo>
                    <a:pt x="297" y="285"/>
                    <a:pt x="297" y="285"/>
                    <a:pt x="297" y="285"/>
                  </a:cubicBezTo>
                  <a:cubicBezTo>
                    <a:pt x="297" y="285"/>
                    <a:pt x="297" y="285"/>
                    <a:pt x="297" y="285"/>
                  </a:cubicBezTo>
                  <a:cubicBezTo>
                    <a:pt x="297" y="285"/>
                    <a:pt x="297" y="285"/>
                    <a:pt x="297" y="285"/>
                  </a:cubicBezTo>
                  <a:cubicBezTo>
                    <a:pt x="297" y="285"/>
                    <a:pt x="297" y="285"/>
                    <a:pt x="297" y="285"/>
                  </a:cubicBezTo>
                  <a:cubicBezTo>
                    <a:pt x="296" y="285"/>
                    <a:pt x="296" y="285"/>
                    <a:pt x="296" y="285"/>
                  </a:cubicBezTo>
                  <a:cubicBezTo>
                    <a:pt x="296" y="285"/>
                    <a:pt x="296" y="285"/>
                    <a:pt x="296" y="285"/>
                  </a:cubicBezTo>
                  <a:cubicBezTo>
                    <a:pt x="295" y="285"/>
                    <a:pt x="295" y="284"/>
                    <a:pt x="295" y="284"/>
                  </a:cubicBezTo>
                  <a:cubicBezTo>
                    <a:pt x="295" y="284"/>
                    <a:pt x="295" y="284"/>
                    <a:pt x="295" y="284"/>
                  </a:cubicBezTo>
                  <a:cubicBezTo>
                    <a:pt x="295" y="284"/>
                    <a:pt x="295" y="284"/>
                    <a:pt x="295" y="284"/>
                  </a:cubicBezTo>
                  <a:cubicBezTo>
                    <a:pt x="295" y="284"/>
                    <a:pt x="295" y="284"/>
                    <a:pt x="295" y="284"/>
                  </a:cubicBezTo>
                  <a:cubicBezTo>
                    <a:pt x="295" y="283"/>
                    <a:pt x="296" y="283"/>
                    <a:pt x="297" y="283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8" y="283"/>
                    <a:pt x="297" y="283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9" y="282"/>
                    <a:pt x="299" y="282"/>
                  </a:cubicBezTo>
                  <a:cubicBezTo>
                    <a:pt x="299" y="282"/>
                    <a:pt x="299" y="282"/>
                    <a:pt x="299" y="282"/>
                  </a:cubicBezTo>
                  <a:cubicBezTo>
                    <a:pt x="299" y="282"/>
                    <a:pt x="300" y="282"/>
                    <a:pt x="300" y="282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5"/>
                    <a:pt x="300" y="285"/>
                  </a:cubicBezTo>
                  <a:cubicBezTo>
                    <a:pt x="300" y="285"/>
                    <a:pt x="300" y="285"/>
                    <a:pt x="300" y="285"/>
                  </a:cubicBezTo>
                  <a:cubicBezTo>
                    <a:pt x="300" y="285"/>
                    <a:pt x="300" y="286"/>
                    <a:pt x="300" y="286"/>
                  </a:cubicBezTo>
                  <a:cubicBezTo>
                    <a:pt x="300" y="286"/>
                    <a:pt x="300" y="286"/>
                    <a:pt x="300" y="286"/>
                  </a:cubicBezTo>
                  <a:cubicBezTo>
                    <a:pt x="300" y="286"/>
                    <a:pt x="300" y="286"/>
                    <a:pt x="299" y="286"/>
                  </a:cubicBezTo>
                  <a:cubicBezTo>
                    <a:pt x="299" y="286"/>
                    <a:pt x="299" y="286"/>
                    <a:pt x="299" y="286"/>
                  </a:cubicBezTo>
                  <a:cubicBezTo>
                    <a:pt x="299" y="286"/>
                    <a:pt x="299" y="286"/>
                    <a:pt x="299" y="286"/>
                  </a:cubicBezTo>
                  <a:cubicBezTo>
                    <a:pt x="299" y="286"/>
                    <a:pt x="299" y="286"/>
                    <a:pt x="299" y="286"/>
                  </a:cubicBezTo>
                  <a:cubicBezTo>
                    <a:pt x="299" y="286"/>
                    <a:pt x="299" y="286"/>
                    <a:pt x="299" y="286"/>
                  </a:cubicBezTo>
                  <a:cubicBezTo>
                    <a:pt x="299" y="286"/>
                    <a:pt x="299" y="286"/>
                    <a:pt x="299" y="286"/>
                  </a:cubicBezTo>
                  <a:cubicBezTo>
                    <a:pt x="299" y="286"/>
                    <a:pt x="299" y="286"/>
                    <a:pt x="299" y="286"/>
                  </a:cubicBezTo>
                  <a:close/>
                  <a:moveTo>
                    <a:pt x="299" y="284"/>
                  </a:moveTo>
                  <a:cubicBezTo>
                    <a:pt x="299" y="284"/>
                    <a:pt x="299" y="285"/>
                    <a:pt x="299" y="285"/>
                  </a:cubicBezTo>
                  <a:cubicBezTo>
                    <a:pt x="299" y="285"/>
                    <a:pt x="299" y="285"/>
                    <a:pt x="299" y="285"/>
                  </a:cubicBezTo>
                  <a:cubicBezTo>
                    <a:pt x="299" y="285"/>
                    <a:pt x="299" y="285"/>
                    <a:pt x="299" y="284"/>
                  </a:cubicBezTo>
                  <a:cubicBezTo>
                    <a:pt x="299" y="284"/>
                    <a:pt x="299" y="284"/>
                    <a:pt x="299" y="284"/>
                  </a:cubicBezTo>
                  <a:cubicBezTo>
                    <a:pt x="299" y="284"/>
                    <a:pt x="299" y="284"/>
                    <a:pt x="299" y="284"/>
                  </a:cubicBezTo>
                  <a:cubicBezTo>
                    <a:pt x="299" y="284"/>
                    <a:pt x="299" y="284"/>
                    <a:pt x="299" y="284"/>
                  </a:cubicBezTo>
                  <a:cubicBezTo>
                    <a:pt x="299" y="284"/>
                    <a:pt x="299" y="284"/>
                    <a:pt x="299" y="284"/>
                  </a:cubicBezTo>
                  <a:cubicBezTo>
                    <a:pt x="299" y="284"/>
                    <a:pt x="299" y="284"/>
                    <a:pt x="299" y="284"/>
                  </a:cubicBezTo>
                  <a:cubicBezTo>
                    <a:pt x="299" y="283"/>
                    <a:pt x="299" y="283"/>
                    <a:pt x="299" y="283"/>
                  </a:cubicBezTo>
                  <a:cubicBezTo>
                    <a:pt x="299" y="283"/>
                    <a:pt x="299" y="283"/>
                    <a:pt x="299" y="283"/>
                  </a:cubicBezTo>
                  <a:cubicBezTo>
                    <a:pt x="299" y="283"/>
                    <a:pt x="299" y="283"/>
                    <a:pt x="299" y="283"/>
                  </a:cubicBezTo>
                  <a:cubicBezTo>
                    <a:pt x="299" y="283"/>
                    <a:pt x="299" y="283"/>
                    <a:pt x="299" y="283"/>
                  </a:cubicBezTo>
                  <a:cubicBezTo>
                    <a:pt x="299" y="283"/>
                    <a:pt x="299" y="283"/>
                    <a:pt x="299" y="283"/>
                  </a:cubicBezTo>
                  <a:cubicBezTo>
                    <a:pt x="299" y="283"/>
                    <a:pt x="299" y="283"/>
                    <a:pt x="299" y="283"/>
                  </a:cubicBezTo>
                  <a:cubicBezTo>
                    <a:pt x="298" y="284"/>
                    <a:pt x="298" y="284"/>
                    <a:pt x="298" y="284"/>
                  </a:cubicBezTo>
                  <a:cubicBezTo>
                    <a:pt x="298" y="284"/>
                    <a:pt x="298" y="284"/>
                    <a:pt x="298" y="284"/>
                  </a:cubicBezTo>
                  <a:cubicBezTo>
                    <a:pt x="298" y="284"/>
                    <a:pt x="298" y="284"/>
                    <a:pt x="299" y="284"/>
                  </a:cubicBezTo>
                  <a:close/>
                  <a:moveTo>
                    <a:pt x="292" y="285"/>
                  </a:moveTo>
                  <a:cubicBezTo>
                    <a:pt x="292" y="285"/>
                    <a:pt x="292" y="284"/>
                    <a:pt x="292" y="284"/>
                  </a:cubicBezTo>
                  <a:cubicBezTo>
                    <a:pt x="292" y="284"/>
                    <a:pt x="292" y="284"/>
                    <a:pt x="292" y="284"/>
                  </a:cubicBezTo>
                  <a:cubicBezTo>
                    <a:pt x="292" y="284"/>
                    <a:pt x="292" y="284"/>
                    <a:pt x="292" y="284"/>
                  </a:cubicBezTo>
                  <a:cubicBezTo>
                    <a:pt x="292" y="284"/>
                    <a:pt x="292" y="284"/>
                    <a:pt x="292" y="284"/>
                  </a:cubicBezTo>
                  <a:cubicBezTo>
                    <a:pt x="292" y="284"/>
                    <a:pt x="292" y="284"/>
                    <a:pt x="292" y="283"/>
                  </a:cubicBezTo>
                  <a:cubicBezTo>
                    <a:pt x="292" y="283"/>
                    <a:pt x="292" y="283"/>
                    <a:pt x="292" y="283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4"/>
                    <a:pt x="294" y="284"/>
                    <a:pt x="294" y="284"/>
                  </a:cubicBezTo>
                  <a:cubicBezTo>
                    <a:pt x="294" y="284"/>
                    <a:pt x="294" y="284"/>
                    <a:pt x="294" y="284"/>
                  </a:cubicBezTo>
                  <a:cubicBezTo>
                    <a:pt x="294" y="284"/>
                    <a:pt x="294" y="284"/>
                    <a:pt x="294" y="284"/>
                  </a:cubicBezTo>
                  <a:cubicBezTo>
                    <a:pt x="294" y="284"/>
                    <a:pt x="294" y="284"/>
                    <a:pt x="294" y="284"/>
                  </a:cubicBezTo>
                  <a:cubicBezTo>
                    <a:pt x="294" y="284"/>
                    <a:pt x="294" y="284"/>
                    <a:pt x="294" y="284"/>
                  </a:cubicBezTo>
                  <a:cubicBezTo>
                    <a:pt x="294" y="285"/>
                    <a:pt x="294" y="285"/>
                    <a:pt x="293" y="285"/>
                  </a:cubicBezTo>
                  <a:cubicBezTo>
                    <a:pt x="293" y="285"/>
                    <a:pt x="293" y="285"/>
                    <a:pt x="293" y="285"/>
                  </a:cubicBezTo>
                  <a:cubicBezTo>
                    <a:pt x="293" y="285"/>
                    <a:pt x="292" y="285"/>
                    <a:pt x="292" y="285"/>
                  </a:cubicBezTo>
                  <a:close/>
                  <a:moveTo>
                    <a:pt x="299" y="279"/>
                  </a:moveTo>
                  <a:cubicBezTo>
                    <a:pt x="299" y="278"/>
                    <a:pt x="300" y="278"/>
                    <a:pt x="300" y="278"/>
                  </a:cubicBezTo>
                  <a:cubicBezTo>
                    <a:pt x="300" y="278"/>
                    <a:pt x="300" y="278"/>
                    <a:pt x="300" y="278"/>
                  </a:cubicBezTo>
                  <a:cubicBezTo>
                    <a:pt x="301" y="278"/>
                    <a:pt x="301" y="278"/>
                    <a:pt x="301" y="278"/>
                  </a:cubicBezTo>
                  <a:cubicBezTo>
                    <a:pt x="301" y="278"/>
                    <a:pt x="301" y="278"/>
                    <a:pt x="301" y="278"/>
                  </a:cubicBezTo>
                  <a:cubicBezTo>
                    <a:pt x="301" y="278"/>
                    <a:pt x="301" y="278"/>
                    <a:pt x="301" y="278"/>
                  </a:cubicBezTo>
                  <a:cubicBezTo>
                    <a:pt x="301" y="278"/>
                    <a:pt x="301" y="278"/>
                    <a:pt x="301" y="278"/>
                  </a:cubicBezTo>
                  <a:cubicBezTo>
                    <a:pt x="301" y="278"/>
                    <a:pt x="302" y="278"/>
                    <a:pt x="302" y="278"/>
                  </a:cubicBezTo>
                  <a:cubicBezTo>
                    <a:pt x="302" y="278"/>
                    <a:pt x="302" y="278"/>
                    <a:pt x="302" y="278"/>
                  </a:cubicBezTo>
                  <a:cubicBezTo>
                    <a:pt x="302" y="278"/>
                    <a:pt x="303" y="278"/>
                    <a:pt x="303" y="278"/>
                  </a:cubicBezTo>
                  <a:cubicBezTo>
                    <a:pt x="303" y="278"/>
                    <a:pt x="303" y="278"/>
                    <a:pt x="303" y="278"/>
                  </a:cubicBezTo>
                  <a:cubicBezTo>
                    <a:pt x="303" y="278"/>
                    <a:pt x="303" y="278"/>
                    <a:pt x="303" y="278"/>
                  </a:cubicBezTo>
                  <a:cubicBezTo>
                    <a:pt x="303" y="278"/>
                    <a:pt x="303" y="278"/>
                    <a:pt x="303" y="278"/>
                  </a:cubicBezTo>
                  <a:cubicBezTo>
                    <a:pt x="303" y="278"/>
                    <a:pt x="304" y="278"/>
                    <a:pt x="304" y="279"/>
                  </a:cubicBezTo>
                  <a:cubicBezTo>
                    <a:pt x="304" y="279"/>
                    <a:pt x="304" y="279"/>
                    <a:pt x="304" y="279"/>
                  </a:cubicBezTo>
                  <a:cubicBezTo>
                    <a:pt x="304" y="280"/>
                    <a:pt x="304" y="280"/>
                    <a:pt x="304" y="280"/>
                  </a:cubicBezTo>
                  <a:cubicBezTo>
                    <a:pt x="304" y="280"/>
                    <a:pt x="304" y="280"/>
                    <a:pt x="304" y="280"/>
                  </a:cubicBezTo>
                  <a:cubicBezTo>
                    <a:pt x="303" y="279"/>
                    <a:pt x="303" y="279"/>
                    <a:pt x="303" y="279"/>
                  </a:cubicBezTo>
                  <a:cubicBezTo>
                    <a:pt x="304" y="280"/>
                    <a:pt x="304" y="280"/>
                    <a:pt x="304" y="280"/>
                  </a:cubicBezTo>
                  <a:cubicBezTo>
                    <a:pt x="303" y="280"/>
                    <a:pt x="303" y="280"/>
                    <a:pt x="303" y="280"/>
                  </a:cubicBezTo>
                  <a:cubicBezTo>
                    <a:pt x="303" y="280"/>
                    <a:pt x="303" y="280"/>
                    <a:pt x="303" y="280"/>
                  </a:cubicBezTo>
                  <a:cubicBezTo>
                    <a:pt x="303" y="280"/>
                    <a:pt x="303" y="280"/>
                    <a:pt x="302" y="280"/>
                  </a:cubicBezTo>
                  <a:cubicBezTo>
                    <a:pt x="302" y="280"/>
                    <a:pt x="302" y="280"/>
                    <a:pt x="302" y="280"/>
                  </a:cubicBezTo>
                  <a:cubicBezTo>
                    <a:pt x="302" y="280"/>
                    <a:pt x="302" y="280"/>
                    <a:pt x="302" y="280"/>
                  </a:cubicBezTo>
                  <a:cubicBezTo>
                    <a:pt x="302" y="280"/>
                    <a:pt x="302" y="280"/>
                    <a:pt x="302" y="280"/>
                  </a:cubicBezTo>
                  <a:cubicBezTo>
                    <a:pt x="302" y="280"/>
                    <a:pt x="302" y="280"/>
                    <a:pt x="301" y="280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301" y="280"/>
                    <a:pt x="301" y="281"/>
                    <a:pt x="301" y="281"/>
                  </a:cubicBezTo>
                  <a:cubicBezTo>
                    <a:pt x="301" y="281"/>
                    <a:pt x="301" y="281"/>
                    <a:pt x="301" y="281"/>
                  </a:cubicBezTo>
                  <a:cubicBezTo>
                    <a:pt x="299" y="281"/>
                    <a:pt x="299" y="279"/>
                    <a:pt x="299" y="279"/>
                  </a:cubicBezTo>
                  <a:close/>
                  <a:moveTo>
                    <a:pt x="301" y="279"/>
                  </a:moveTo>
                  <a:cubicBezTo>
                    <a:pt x="301" y="279"/>
                    <a:pt x="301" y="279"/>
                    <a:pt x="301" y="279"/>
                  </a:cubicBezTo>
                  <a:cubicBezTo>
                    <a:pt x="301" y="279"/>
                    <a:pt x="301" y="279"/>
                    <a:pt x="301" y="279"/>
                  </a:cubicBezTo>
                  <a:cubicBezTo>
                    <a:pt x="301" y="279"/>
                    <a:pt x="301" y="279"/>
                    <a:pt x="301" y="279"/>
                  </a:cubicBezTo>
                  <a:cubicBezTo>
                    <a:pt x="301" y="279"/>
                    <a:pt x="301" y="279"/>
                    <a:pt x="301" y="279"/>
                  </a:cubicBezTo>
                  <a:cubicBezTo>
                    <a:pt x="301" y="279"/>
                    <a:pt x="301" y="279"/>
                    <a:pt x="301" y="279"/>
                  </a:cubicBezTo>
                  <a:cubicBezTo>
                    <a:pt x="301" y="279"/>
                    <a:pt x="301" y="279"/>
                    <a:pt x="301" y="279"/>
                  </a:cubicBezTo>
                  <a:cubicBezTo>
                    <a:pt x="301" y="279"/>
                    <a:pt x="301" y="279"/>
                    <a:pt x="301" y="279"/>
                  </a:cubicBezTo>
                  <a:close/>
                  <a:moveTo>
                    <a:pt x="302" y="271"/>
                  </a:moveTo>
                  <a:cubicBezTo>
                    <a:pt x="302" y="270"/>
                    <a:pt x="302" y="270"/>
                    <a:pt x="303" y="270"/>
                  </a:cubicBezTo>
                  <a:cubicBezTo>
                    <a:pt x="303" y="270"/>
                    <a:pt x="303" y="270"/>
                    <a:pt x="303" y="270"/>
                  </a:cubicBezTo>
                  <a:cubicBezTo>
                    <a:pt x="303" y="270"/>
                    <a:pt x="303" y="270"/>
                    <a:pt x="304" y="271"/>
                  </a:cubicBezTo>
                  <a:cubicBezTo>
                    <a:pt x="304" y="271"/>
                    <a:pt x="304" y="271"/>
                    <a:pt x="304" y="271"/>
                  </a:cubicBezTo>
                  <a:cubicBezTo>
                    <a:pt x="304" y="271"/>
                    <a:pt x="304" y="271"/>
                    <a:pt x="304" y="271"/>
                  </a:cubicBezTo>
                  <a:cubicBezTo>
                    <a:pt x="304" y="271"/>
                    <a:pt x="304" y="271"/>
                    <a:pt x="304" y="271"/>
                  </a:cubicBezTo>
                  <a:cubicBezTo>
                    <a:pt x="304" y="271"/>
                    <a:pt x="304" y="271"/>
                    <a:pt x="304" y="271"/>
                  </a:cubicBezTo>
                  <a:cubicBezTo>
                    <a:pt x="304" y="271"/>
                    <a:pt x="304" y="271"/>
                    <a:pt x="304" y="271"/>
                  </a:cubicBezTo>
                  <a:cubicBezTo>
                    <a:pt x="304" y="271"/>
                    <a:pt x="304" y="271"/>
                    <a:pt x="304" y="271"/>
                  </a:cubicBezTo>
                  <a:cubicBezTo>
                    <a:pt x="304" y="271"/>
                    <a:pt x="304" y="271"/>
                    <a:pt x="304" y="271"/>
                  </a:cubicBezTo>
                  <a:cubicBezTo>
                    <a:pt x="304" y="271"/>
                    <a:pt x="305" y="271"/>
                    <a:pt x="305" y="271"/>
                  </a:cubicBezTo>
                  <a:cubicBezTo>
                    <a:pt x="305" y="271"/>
                    <a:pt x="305" y="271"/>
                    <a:pt x="305" y="271"/>
                  </a:cubicBezTo>
                  <a:cubicBezTo>
                    <a:pt x="305" y="272"/>
                    <a:pt x="305" y="272"/>
                    <a:pt x="304" y="272"/>
                  </a:cubicBezTo>
                  <a:cubicBezTo>
                    <a:pt x="304" y="272"/>
                    <a:pt x="304" y="272"/>
                    <a:pt x="304" y="272"/>
                  </a:cubicBezTo>
                  <a:cubicBezTo>
                    <a:pt x="304" y="272"/>
                    <a:pt x="304" y="272"/>
                    <a:pt x="304" y="272"/>
                  </a:cubicBezTo>
                  <a:cubicBezTo>
                    <a:pt x="304" y="272"/>
                    <a:pt x="304" y="272"/>
                    <a:pt x="304" y="272"/>
                  </a:cubicBezTo>
                  <a:cubicBezTo>
                    <a:pt x="304" y="273"/>
                    <a:pt x="304" y="273"/>
                    <a:pt x="303" y="273"/>
                  </a:cubicBezTo>
                  <a:cubicBezTo>
                    <a:pt x="303" y="273"/>
                    <a:pt x="303" y="273"/>
                    <a:pt x="303" y="273"/>
                  </a:cubicBezTo>
                  <a:cubicBezTo>
                    <a:pt x="303" y="272"/>
                    <a:pt x="303" y="272"/>
                    <a:pt x="303" y="272"/>
                  </a:cubicBezTo>
                  <a:cubicBezTo>
                    <a:pt x="303" y="273"/>
                    <a:pt x="303" y="273"/>
                    <a:pt x="303" y="273"/>
                  </a:cubicBezTo>
                  <a:cubicBezTo>
                    <a:pt x="303" y="273"/>
                    <a:pt x="303" y="273"/>
                    <a:pt x="303" y="273"/>
                  </a:cubicBezTo>
                  <a:cubicBezTo>
                    <a:pt x="303" y="273"/>
                    <a:pt x="303" y="273"/>
                    <a:pt x="303" y="273"/>
                  </a:cubicBezTo>
                  <a:cubicBezTo>
                    <a:pt x="302" y="273"/>
                    <a:pt x="302" y="272"/>
                    <a:pt x="302" y="271"/>
                  </a:cubicBezTo>
                  <a:close/>
                  <a:moveTo>
                    <a:pt x="310" y="272"/>
                  </a:moveTo>
                  <a:cubicBezTo>
                    <a:pt x="310" y="272"/>
                    <a:pt x="309" y="271"/>
                    <a:pt x="309" y="271"/>
                  </a:cubicBezTo>
                  <a:cubicBezTo>
                    <a:pt x="309" y="271"/>
                    <a:pt x="309" y="271"/>
                    <a:pt x="309" y="271"/>
                  </a:cubicBezTo>
                  <a:cubicBezTo>
                    <a:pt x="309" y="270"/>
                    <a:pt x="309" y="270"/>
                    <a:pt x="310" y="270"/>
                  </a:cubicBezTo>
                  <a:cubicBezTo>
                    <a:pt x="310" y="270"/>
                    <a:pt x="310" y="270"/>
                    <a:pt x="310" y="270"/>
                  </a:cubicBezTo>
                  <a:cubicBezTo>
                    <a:pt x="311" y="270"/>
                    <a:pt x="311" y="270"/>
                    <a:pt x="311" y="271"/>
                  </a:cubicBezTo>
                  <a:cubicBezTo>
                    <a:pt x="311" y="271"/>
                    <a:pt x="311" y="271"/>
                    <a:pt x="311" y="271"/>
                  </a:cubicBezTo>
                  <a:cubicBezTo>
                    <a:pt x="311" y="271"/>
                    <a:pt x="311" y="272"/>
                    <a:pt x="310" y="272"/>
                  </a:cubicBezTo>
                  <a:cubicBezTo>
                    <a:pt x="310" y="272"/>
                    <a:pt x="310" y="272"/>
                    <a:pt x="310" y="272"/>
                  </a:cubicBezTo>
                  <a:cubicBezTo>
                    <a:pt x="310" y="271"/>
                    <a:pt x="310" y="271"/>
                    <a:pt x="310" y="271"/>
                  </a:cubicBezTo>
                  <a:cubicBezTo>
                    <a:pt x="310" y="271"/>
                    <a:pt x="310" y="271"/>
                    <a:pt x="310" y="271"/>
                  </a:cubicBezTo>
                  <a:cubicBezTo>
                    <a:pt x="310" y="271"/>
                    <a:pt x="310" y="271"/>
                    <a:pt x="310" y="271"/>
                  </a:cubicBezTo>
                  <a:cubicBezTo>
                    <a:pt x="310" y="272"/>
                    <a:pt x="310" y="272"/>
                    <a:pt x="310" y="272"/>
                  </a:cubicBezTo>
                  <a:cubicBezTo>
                    <a:pt x="310" y="272"/>
                    <a:pt x="310" y="272"/>
                    <a:pt x="310" y="272"/>
                  </a:cubicBezTo>
                  <a:close/>
                  <a:moveTo>
                    <a:pt x="310" y="271"/>
                  </a:moveTo>
                  <a:cubicBezTo>
                    <a:pt x="310" y="271"/>
                    <a:pt x="310" y="271"/>
                    <a:pt x="310" y="271"/>
                  </a:cubicBezTo>
                  <a:cubicBezTo>
                    <a:pt x="310" y="271"/>
                    <a:pt x="310" y="271"/>
                    <a:pt x="310" y="271"/>
                  </a:cubicBezTo>
                  <a:close/>
                  <a:moveTo>
                    <a:pt x="310" y="271"/>
                  </a:moveTo>
                  <a:cubicBezTo>
                    <a:pt x="310" y="271"/>
                    <a:pt x="310" y="271"/>
                    <a:pt x="310" y="271"/>
                  </a:cubicBezTo>
                  <a:cubicBezTo>
                    <a:pt x="310" y="271"/>
                    <a:pt x="310" y="271"/>
                    <a:pt x="310" y="271"/>
                  </a:cubicBezTo>
                  <a:close/>
                  <a:moveTo>
                    <a:pt x="284" y="258"/>
                  </a:moveTo>
                  <a:cubicBezTo>
                    <a:pt x="284" y="257"/>
                    <a:pt x="284" y="257"/>
                    <a:pt x="283" y="257"/>
                  </a:cubicBezTo>
                  <a:cubicBezTo>
                    <a:pt x="283" y="257"/>
                    <a:pt x="283" y="257"/>
                    <a:pt x="283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1" y="256"/>
                    <a:pt x="281" y="256"/>
                    <a:pt x="281" y="255"/>
                  </a:cubicBezTo>
                  <a:cubicBezTo>
                    <a:pt x="281" y="255"/>
                    <a:pt x="281" y="255"/>
                    <a:pt x="281" y="255"/>
                  </a:cubicBezTo>
                  <a:cubicBezTo>
                    <a:pt x="281" y="254"/>
                    <a:pt x="281" y="254"/>
                    <a:pt x="282" y="254"/>
                  </a:cubicBezTo>
                  <a:cubicBezTo>
                    <a:pt x="282" y="254"/>
                    <a:pt x="282" y="254"/>
                    <a:pt x="282" y="254"/>
                  </a:cubicBezTo>
                  <a:cubicBezTo>
                    <a:pt x="282" y="254"/>
                    <a:pt x="282" y="254"/>
                    <a:pt x="282" y="254"/>
                  </a:cubicBezTo>
                  <a:cubicBezTo>
                    <a:pt x="282" y="254"/>
                    <a:pt x="282" y="254"/>
                    <a:pt x="282" y="254"/>
                  </a:cubicBezTo>
                  <a:cubicBezTo>
                    <a:pt x="282" y="254"/>
                    <a:pt x="282" y="254"/>
                    <a:pt x="282" y="254"/>
                  </a:cubicBezTo>
                  <a:cubicBezTo>
                    <a:pt x="283" y="254"/>
                    <a:pt x="284" y="255"/>
                    <a:pt x="285" y="255"/>
                  </a:cubicBezTo>
                  <a:cubicBezTo>
                    <a:pt x="285" y="255"/>
                    <a:pt x="285" y="255"/>
                    <a:pt x="285" y="255"/>
                  </a:cubicBezTo>
                  <a:cubicBezTo>
                    <a:pt x="285" y="255"/>
                    <a:pt x="286" y="255"/>
                    <a:pt x="286" y="257"/>
                  </a:cubicBezTo>
                  <a:cubicBezTo>
                    <a:pt x="286" y="257"/>
                    <a:pt x="286" y="257"/>
                    <a:pt x="286" y="257"/>
                  </a:cubicBezTo>
                  <a:cubicBezTo>
                    <a:pt x="286" y="257"/>
                    <a:pt x="286" y="257"/>
                    <a:pt x="286" y="257"/>
                  </a:cubicBezTo>
                  <a:cubicBezTo>
                    <a:pt x="286" y="257"/>
                    <a:pt x="286" y="257"/>
                    <a:pt x="286" y="257"/>
                  </a:cubicBezTo>
                  <a:cubicBezTo>
                    <a:pt x="286" y="257"/>
                    <a:pt x="286" y="258"/>
                    <a:pt x="285" y="258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5" y="258"/>
                    <a:pt x="285" y="258"/>
                    <a:pt x="284" y="258"/>
                  </a:cubicBezTo>
                  <a:close/>
                  <a:moveTo>
                    <a:pt x="282" y="255"/>
                  </a:moveTo>
                  <a:cubicBezTo>
                    <a:pt x="282" y="255"/>
                    <a:pt x="282" y="255"/>
                    <a:pt x="282" y="255"/>
                  </a:cubicBezTo>
                  <a:cubicBezTo>
                    <a:pt x="282" y="255"/>
                    <a:pt x="282" y="255"/>
                    <a:pt x="282" y="255"/>
                  </a:cubicBezTo>
                  <a:cubicBezTo>
                    <a:pt x="282" y="255"/>
                    <a:pt x="282" y="255"/>
                    <a:pt x="282" y="255"/>
                  </a:cubicBezTo>
                  <a:close/>
                  <a:moveTo>
                    <a:pt x="283" y="254"/>
                  </a:moveTo>
                  <a:cubicBezTo>
                    <a:pt x="282" y="254"/>
                    <a:pt x="280" y="253"/>
                    <a:pt x="279" y="252"/>
                  </a:cubicBezTo>
                  <a:cubicBezTo>
                    <a:pt x="279" y="252"/>
                    <a:pt x="279" y="252"/>
                    <a:pt x="279" y="252"/>
                  </a:cubicBezTo>
                  <a:cubicBezTo>
                    <a:pt x="278" y="251"/>
                    <a:pt x="276" y="251"/>
                    <a:pt x="275" y="251"/>
                  </a:cubicBezTo>
                  <a:cubicBezTo>
                    <a:pt x="275" y="251"/>
                    <a:pt x="275" y="251"/>
                    <a:pt x="275" y="251"/>
                  </a:cubicBezTo>
                  <a:cubicBezTo>
                    <a:pt x="274" y="250"/>
                    <a:pt x="273" y="250"/>
                    <a:pt x="273" y="249"/>
                  </a:cubicBezTo>
                  <a:cubicBezTo>
                    <a:pt x="273" y="249"/>
                    <a:pt x="273" y="249"/>
                    <a:pt x="273" y="249"/>
                  </a:cubicBezTo>
                  <a:cubicBezTo>
                    <a:pt x="273" y="249"/>
                    <a:pt x="273" y="249"/>
                    <a:pt x="272" y="249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2" y="249"/>
                    <a:pt x="272" y="249"/>
                    <a:pt x="271" y="249"/>
                  </a:cubicBezTo>
                  <a:cubicBezTo>
                    <a:pt x="271" y="249"/>
                    <a:pt x="271" y="249"/>
                    <a:pt x="271" y="249"/>
                  </a:cubicBezTo>
                  <a:cubicBezTo>
                    <a:pt x="271" y="248"/>
                    <a:pt x="271" y="248"/>
                    <a:pt x="271" y="247"/>
                  </a:cubicBezTo>
                  <a:cubicBezTo>
                    <a:pt x="271" y="247"/>
                    <a:pt x="271" y="247"/>
                    <a:pt x="271" y="247"/>
                  </a:cubicBezTo>
                  <a:cubicBezTo>
                    <a:pt x="270" y="247"/>
                    <a:pt x="270" y="247"/>
                    <a:pt x="270" y="247"/>
                  </a:cubicBezTo>
                  <a:cubicBezTo>
                    <a:pt x="270" y="247"/>
                    <a:pt x="270" y="247"/>
                    <a:pt x="270" y="247"/>
                  </a:cubicBezTo>
                  <a:cubicBezTo>
                    <a:pt x="271" y="245"/>
                    <a:pt x="272" y="245"/>
                    <a:pt x="273" y="245"/>
                  </a:cubicBezTo>
                  <a:cubicBezTo>
                    <a:pt x="273" y="245"/>
                    <a:pt x="273" y="245"/>
                    <a:pt x="273" y="245"/>
                  </a:cubicBezTo>
                  <a:cubicBezTo>
                    <a:pt x="273" y="245"/>
                    <a:pt x="274" y="245"/>
                    <a:pt x="274" y="245"/>
                  </a:cubicBezTo>
                  <a:cubicBezTo>
                    <a:pt x="274" y="245"/>
                    <a:pt x="274" y="245"/>
                    <a:pt x="274" y="245"/>
                  </a:cubicBezTo>
                  <a:cubicBezTo>
                    <a:pt x="274" y="245"/>
                    <a:pt x="274" y="245"/>
                    <a:pt x="274" y="245"/>
                  </a:cubicBezTo>
                  <a:cubicBezTo>
                    <a:pt x="274" y="245"/>
                    <a:pt x="274" y="245"/>
                    <a:pt x="274" y="245"/>
                  </a:cubicBezTo>
                  <a:cubicBezTo>
                    <a:pt x="275" y="244"/>
                    <a:pt x="275" y="244"/>
                    <a:pt x="275" y="244"/>
                  </a:cubicBezTo>
                  <a:cubicBezTo>
                    <a:pt x="275" y="244"/>
                    <a:pt x="275" y="244"/>
                    <a:pt x="275" y="244"/>
                  </a:cubicBezTo>
                  <a:cubicBezTo>
                    <a:pt x="276" y="245"/>
                    <a:pt x="277" y="246"/>
                    <a:pt x="277" y="246"/>
                  </a:cubicBezTo>
                  <a:cubicBezTo>
                    <a:pt x="277" y="246"/>
                    <a:pt x="277" y="246"/>
                    <a:pt x="277" y="246"/>
                  </a:cubicBezTo>
                  <a:cubicBezTo>
                    <a:pt x="278" y="247"/>
                    <a:pt x="278" y="247"/>
                    <a:pt x="278" y="247"/>
                  </a:cubicBezTo>
                  <a:cubicBezTo>
                    <a:pt x="278" y="247"/>
                    <a:pt x="278" y="247"/>
                    <a:pt x="278" y="247"/>
                  </a:cubicBezTo>
                  <a:cubicBezTo>
                    <a:pt x="279" y="247"/>
                    <a:pt x="279" y="247"/>
                    <a:pt x="279" y="247"/>
                  </a:cubicBezTo>
                  <a:cubicBezTo>
                    <a:pt x="279" y="247"/>
                    <a:pt x="279" y="247"/>
                    <a:pt x="279" y="247"/>
                  </a:cubicBezTo>
                  <a:cubicBezTo>
                    <a:pt x="280" y="247"/>
                    <a:pt x="281" y="248"/>
                    <a:pt x="281" y="248"/>
                  </a:cubicBezTo>
                  <a:cubicBezTo>
                    <a:pt x="281" y="248"/>
                    <a:pt x="281" y="248"/>
                    <a:pt x="281" y="248"/>
                  </a:cubicBezTo>
                  <a:cubicBezTo>
                    <a:pt x="281" y="248"/>
                    <a:pt x="281" y="248"/>
                    <a:pt x="282" y="248"/>
                  </a:cubicBezTo>
                  <a:cubicBezTo>
                    <a:pt x="282" y="248"/>
                    <a:pt x="282" y="248"/>
                    <a:pt x="282" y="248"/>
                  </a:cubicBezTo>
                  <a:cubicBezTo>
                    <a:pt x="283" y="249"/>
                    <a:pt x="284" y="250"/>
                    <a:pt x="285" y="250"/>
                  </a:cubicBezTo>
                  <a:cubicBezTo>
                    <a:pt x="285" y="250"/>
                    <a:pt x="285" y="250"/>
                    <a:pt x="285" y="250"/>
                  </a:cubicBezTo>
                  <a:cubicBezTo>
                    <a:pt x="285" y="250"/>
                    <a:pt x="286" y="250"/>
                    <a:pt x="287" y="250"/>
                  </a:cubicBezTo>
                  <a:cubicBezTo>
                    <a:pt x="287" y="250"/>
                    <a:pt x="287" y="250"/>
                    <a:pt x="287" y="250"/>
                  </a:cubicBezTo>
                  <a:cubicBezTo>
                    <a:pt x="288" y="250"/>
                    <a:pt x="289" y="251"/>
                    <a:pt x="288" y="251"/>
                  </a:cubicBezTo>
                  <a:cubicBezTo>
                    <a:pt x="288" y="251"/>
                    <a:pt x="288" y="251"/>
                    <a:pt x="288" y="251"/>
                  </a:cubicBezTo>
                  <a:cubicBezTo>
                    <a:pt x="288" y="252"/>
                    <a:pt x="288" y="253"/>
                    <a:pt x="287" y="253"/>
                  </a:cubicBezTo>
                  <a:cubicBezTo>
                    <a:pt x="287" y="253"/>
                    <a:pt x="287" y="253"/>
                    <a:pt x="287" y="253"/>
                  </a:cubicBezTo>
                  <a:cubicBezTo>
                    <a:pt x="287" y="253"/>
                    <a:pt x="287" y="253"/>
                    <a:pt x="287" y="253"/>
                  </a:cubicBezTo>
                  <a:cubicBezTo>
                    <a:pt x="287" y="253"/>
                    <a:pt x="287" y="253"/>
                    <a:pt x="287" y="253"/>
                  </a:cubicBezTo>
                  <a:cubicBezTo>
                    <a:pt x="287" y="254"/>
                    <a:pt x="287" y="254"/>
                    <a:pt x="286" y="254"/>
                  </a:cubicBezTo>
                  <a:cubicBezTo>
                    <a:pt x="286" y="254"/>
                    <a:pt x="286" y="254"/>
                    <a:pt x="286" y="254"/>
                  </a:cubicBezTo>
                  <a:cubicBezTo>
                    <a:pt x="286" y="254"/>
                    <a:pt x="286" y="254"/>
                    <a:pt x="285" y="254"/>
                  </a:cubicBezTo>
                  <a:cubicBezTo>
                    <a:pt x="285" y="254"/>
                    <a:pt x="285" y="254"/>
                    <a:pt x="285" y="254"/>
                  </a:cubicBezTo>
                  <a:cubicBezTo>
                    <a:pt x="285" y="254"/>
                    <a:pt x="284" y="254"/>
                    <a:pt x="283" y="254"/>
                  </a:cubicBezTo>
                  <a:close/>
                  <a:moveTo>
                    <a:pt x="274" y="248"/>
                  </a:moveTo>
                  <a:cubicBezTo>
                    <a:pt x="274" y="248"/>
                    <a:pt x="275" y="249"/>
                    <a:pt x="275" y="250"/>
                  </a:cubicBezTo>
                  <a:cubicBezTo>
                    <a:pt x="275" y="250"/>
                    <a:pt x="275" y="250"/>
                    <a:pt x="275" y="250"/>
                  </a:cubicBezTo>
                  <a:cubicBezTo>
                    <a:pt x="276" y="250"/>
                    <a:pt x="278" y="250"/>
                    <a:pt x="280" y="251"/>
                  </a:cubicBezTo>
                  <a:cubicBezTo>
                    <a:pt x="280" y="251"/>
                    <a:pt x="280" y="251"/>
                    <a:pt x="280" y="251"/>
                  </a:cubicBezTo>
                  <a:cubicBezTo>
                    <a:pt x="281" y="252"/>
                    <a:pt x="283" y="252"/>
                    <a:pt x="284" y="252"/>
                  </a:cubicBezTo>
                  <a:cubicBezTo>
                    <a:pt x="284" y="252"/>
                    <a:pt x="284" y="252"/>
                    <a:pt x="284" y="252"/>
                  </a:cubicBezTo>
                  <a:cubicBezTo>
                    <a:pt x="284" y="253"/>
                    <a:pt x="285" y="253"/>
                    <a:pt x="285" y="253"/>
                  </a:cubicBezTo>
                  <a:cubicBezTo>
                    <a:pt x="285" y="253"/>
                    <a:pt x="285" y="253"/>
                    <a:pt x="285" y="253"/>
                  </a:cubicBezTo>
                  <a:cubicBezTo>
                    <a:pt x="286" y="253"/>
                    <a:pt x="286" y="253"/>
                    <a:pt x="286" y="253"/>
                  </a:cubicBezTo>
                  <a:cubicBezTo>
                    <a:pt x="286" y="253"/>
                    <a:pt x="286" y="253"/>
                    <a:pt x="286" y="253"/>
                  </a:cubicBezTo>
                  <a:cubicBezTo>
                    <a:pt x="286" y="253"/>
                    <a:pt x="286" y="253"/>
                    <a:pt x="286" y="253"/>
                  </a:cubicBezTo>
                  <a:cubicBezTo>
                    <a:pt x="286" y="253"/>
                    <a:pt x="286" y="253"/>
                    <a:pt x="286" y="253"/>
                  </a:cubicBezTo>
                  <a:cubicBezTo>
                    <a:pt x="286" y="253"/>
                    <a:pt x="286" y="253"/>
                    <a:pt x="286" y="253"/>
                  </a:cubicBezTo>
                  <a:cubicBezTo>
                    <a:pt x="286" y="253"/>
                    <a:pt x="286" y="253"/>
                    <a:pt x="286" y="253"/>
                  </a:cubicBezTo>
                  <a:cubicBezTo>
                    <a:pt x="286" y="253"/>
                    <a:pt x="286" y="253"/>
                    <a:pt x="286" y="252"/>
                  </a:cubicBezTo>
                  <a:cubicBezTo>
                    <a:pt x="286" y="252"/>
                    <a:pt x="286" y="252"/>
                    <a:pt x="286" y="252"/>
                  </a:cubicBezTo>
                  <a:cubicBezTo>
                    <a:pt x="286" y="252"/>
                    <a:pt x="286" y="252"/>
                    <a:pt x="286" y="252"/>
                  </a:cubicBezTo>
                  <a:cubicBezTo>
                    <a:pt x="287" y="252"/>
                    <a:pt x="287" y="252"/>
                    <a:pt x="287" y="252"/>
                  </a:cubicBezTo>
                  <a:cubicBezTo>
                    <a:pt x="287" y="252"/>
                    <a:pt x="287" y="252"/>
                    <a:pt x="287" y="252"/>
                  </a:cubicBezTo>
                  <a:cubicBezTo>
                    <a:pt x="286" y="252"/>
                    <a:pt x="285" y="251"/>
                    <a:pt x="284" y="251"/>
                  </a:cubicBezTo>
                  <a:cubicBezTo>
                    <a:pt x="284" y="251"/>
                    <a:pt x="284" y="251"/>
                    <a:pt x="284" y="251"/>
                  </a:cubicBezTo>
                  <a:cubicBezTo>
                    <a:pt x="284" y="251"/>
                    <a:pt x="282" y="250"/>
                    <a:pt x="282" y="250"/>
                  </a:cubicBezTo>
                  <a:cubicBezTo>
                    <a:pt x="282" y="250"/>
                    <a:pt x="282" y="250"/>
                    <a:pt x="282" y="250"/>
                  </a:cubicBezTo>
                  <a:cubicBezTo>
                    <a:pt x="281" y="250"/>
                    <a:pt x="280" y="249"/>
                    <a:pt x="280" y="249"/>
                  </a:cubicBezTo>
                  <a:cubicBezTo>
                    <a:pt x="280" y="249"/>
                    <a:pt x="280" y="249"/>
                    <a:pt x="280" y="249"/>
                  </a:cubicBezTo>
                  <a:cubicBezTo>
                    <a:pt x="279" y="248"/>
                    <a:pt x="280" y="248"/>
                    <a:pt x="279" y="248"/>
                  </a:cubicBezTo>
                  <a:cubicBezTo>
                    <a:pt x="279" y="248"/>
                    <a:pt x="279" y="248"/>
                    <a:pt x="279" y="248"/>
                  </a:cubicBezTo>
                  <a:cubicBezTo>
                    <a:pt x="279" y="248"/>
                    <a:pt x="279" y="248"/>
                    <a:pt x="278" y="248"/>
                  </a:cubicBezTo>
                  <a:cubicBezTo>
                    <a:pt x="278" y="248"/>
                    <a:pt x="278" y="248"/>
                    <a:pt x="278" y="248"/>
                  </a:cubicBezTo>
                  <a:cubicBezTo>
                    <a:pt x="278" y="248"/>
                    <a:pt x="277" y="248"/>
                    <a:pt x="276" y="247"/>
                  </a:cubicBezTo>
                  <a:cubicBezTo>
                    <a:pt x="276" y="247"/>
                    <a:pt x="276" y="247"/>
                    <a:pt x="276" y="247"/>
                  </a:cubicBezTo>
                  <a:cubicBezTo>
                    <a:pt x="276" y="246"/>
                    <a:pt x="275" y="246"/>
                    <a:pt x="275" y="246"/>
                  </a:cubicBezTo>
                  <a:cubicBezTo>
                    <a:pt x="275" y="246"/>
                    <a:pt x="275" y="246"/>
                    <a:pt x="275" y="246"/>
                  </a:cubicBezTo>
                  <a:cubicBezTo>
                    <a:pt x="275" y="246"/>
                    <a:pt x="275" y="246"/>
                    <a:pt x="275" y="246"/>
                  </a:cubicBezTo>
                  <a:cubicBezTo>
                    <a:pt x="275" y="246"/>
                    <a:pt x="275" y="246"/>
                    <a:pt x="275" y="246"/>
                  </a:cubicBezTo>
                  <a:cubicBezTo>
                    <a:pt x="274" y="246"/>
                    <a:pt x="274" y="246"/>
                    <a:pt x="273" y="246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246"/>
                    <a:pt x="272" y="246"/>
                    <a:pt x="272" y="247"/>
                  </a:cubicBezTo>
                  <a:cubicBezTo>
                    <a:pt x="272" y="247"/>
                    <a:pt x="272" y="247"/>
                    <a:pt x="272" y="247"/>
                  </a:cubicBezTo>
                  <a:cubicBezTo>
                    <a:pt x="272" y="247"/>
                    <a:pt x="272" y="247"/>
                    <a:pt x="272" y="247"/>
                  </a:cubicBezTo>
                  <a:cubicBezTo>
                    <a:pt x="272" y="247"/>
                    <a:pt x="272" y="247"/>
                    <a:pt x="272" y="247"/>
                  </a:cubicBezTo>
                  <a:cubicBezTo>
                    <a:pt x="272" y="247"/>
                    <a:pt x="272" y="247"/>
                    <a:pt x="272" y="247"/>
                  </a:cubicBezTo>
                  <a:cubicBezTo>
                    <a:pt x="272" y="247"/>
                    <a:pt x="272" y="247"/>
                    <a:pt x="272" y="247"/>
                  </a:cubicBezTo>
                  <a:cubicBezTo>
                    <a:pt x="272" y="247"/>
                    <a:pt x="272" y="247"/>
                    <a:pt x="273" y="247"/>
                  </a:cubicBezTo>
                  <a:cubicBezTo>
                    <a:pt x="273" y="247"/>
                    <a:pt x="273" y="247"/>
                    <a:pt x="273" y="247"/>
                  </a:cubicBezTo>
                  <a:cubicBezTo>
                    <a:pt x="273" y="247"/>
                    <a:pt x="274" y="247"/>
                    <a:pt x="274" y="248"/>
                  </a:cubicBezTo>
                  <a:close/>
                  <a:moveTo>
                    <a:pt x="243" y="84"/>
                  </a:moveTo>
                  <a:cubicBezTo>
                    <a:pt x="242" y="84"/>
                    <a:pt x="242" y="83"/>
                    <a:pt x="242" y="83"/>
                  </a:cubicBezTo>
                  <a:cubicBezTo>
                    <a:pt x="242" y="83"/>
                    <a:pt x="242" y="83"/>
                    <a:pt x="242" y="83"/>
                  </a:cubicBezTo>
                  <a:cubicBezTo>
                    <a:pt x="242" y="83"/>
                    <a:pt x="242" y="82"/>
                    <a:pt x="242" y="82"/>
                  </a:cubicBezTo>
                  <a:cubicBezTo>
                    <a:pt x="242" y="82"/>
                    <a:pt x="242" y="82"/>
                    <a:pt x="242" y="82"/>
                  </a:cubicBezTo>
                  <a:cubicBezTo>
                    <a:pt x="242" y="82"/>
                    <a:pt x="243" y="81"/>
                    <a:pt x="243" y="81"/>
                  </a:cubicBezTo>
                  <a:cubicBezTo>
                    <a:pt x="243" y="81"/>
                    <a:pt x="243" y="81"/>
                    <a:pt x="243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5" y="82"/>
                    <a:pt x="245" y="82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5" y="82"/>
                    <a:pt x="245" y="82"/>
                    <a:pt x="245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3"/>
                    <a:pt x="244" y="84"/>
                    <a:pt x="24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43" y="84"/>
                    <a:pt x="243" y="84"/>
                    <a:pt x="243" y="84"/>
                  </a:cubicBezTo>
                  <a:cubicBezTo>
                    <a:pt x="243" y="84"/>
                    <a:pt x="243" y="84"/>
                    <a:pt x="243" y="84"/>
                  </a:cubicBezTo>
                  <a:cubicBezTo>
                    <a:pt x="243" y="84"/>
                    <a:pt x="243" y="84"/>
                    <a:pt x="243" y="84"/>
                  </a:cubicBezTo>
                  <a:cubicBezTo>
                    <a:pt x="243" y="84"/>
                    <a:pt x="243" y="84"/>
                    <a:pt x="243" y="84"/>
                  </a:cubicBezTo>
                  <a:cubicBezTo>
                    <a:pt x="243" y="84"/>
                    <a:pt x="243" y="84"/>
                    <a:pt x="243" y="84"/>
                  </a:cubicBezTo>
                  <a:close/>
                  <a:moveTo>
                    <a:pt x="243" y="82"/>
                  </a:moveTo>
                  <a:cubicBezTo>
                    <a:pt x="243" y="82"/>
                    <a:pt x="243" y="82"/>
                    <a:pt x="243" y="82"/>
                  </a:cubicBezTo>
                  <a:cubicBezTo>
                    <a:pt x="243" y="82"/>
                    <a:pt x="243" y="82"/>
                    <a:pt x="243" y="82"/>
                  </a:cubicBezTo>
                  <a:cubicBezTo>
                    <a:pt x="243" y="82"/>
                    <a:pt x="243" y="82"/>
                    <a:pt x="243" y="82"/>
                  </a:cubicBezTo>
                  <a:close/>
                  <a:moveTo>
                    <a:pt x="244" y="82"/>
                  </a:moveTo>
                  <a:cubicBezTo>
                    <a:pt x="244" y="82"/>
                    <a:pt x="244" y="82"/>
                    <a:pt x="244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4" y="82"/>
                    <a:pt x="244" y="82"/>
                    <a:pt x="244" y="82"/>
                  </a:cubicBezTo>
                  <a:close/>
                  <a:moveTo>
                    <a:pt x="243" y="73"/>
                  </a:moveTo>
                  <a:cubicBezTo>
                    <a:pt x="243" y="72"/>
                    <a:pt x="243" y="72"/>
                    <a:pt x="243" y="72"/>
                  </a:cubicBezTo>
                  <a:cubicBezTo>
                    <a:pt x="243" y="72"/>
                    <a:pt x="243" y="72"/>
                    <a:pt x="243" y="72"/>
                  </a:cubicBezTo>
                  <a:cubicBezTo>
                    <a:pt x="243" y="72"/>
                    <a:pt x="244" y="71"/>
                    <a:pt x="244" y="71"/>
                  </a:cubicBezTo>
                  <a:cubicBezTo>
                    <a:pt x="244" y="71"/>
                    <a:pt x="244" y="71"/>
                    <a:pt x="244" y="71"/>
                  </a:cubicBezTo>
                  <a:cubicBezTo>
                    <a:pt x="244" y="71"/>
                    <a:pt x="244" y="71"/>
                    <a:pt x="245" y="71"/>
                  </a:cubicBezTo>
                  <a:cubicBezTo>
                    <a:pt x="245" y="71"/>
                    <a:pt x="245" y="71"/>
                    <a:pt x="245" y="71"/>
                  </a:cubicBezTo>
                  <a:cubicBezTo>
                    <a:pt x="245" y="71"/>
                    <a:pt x="246" y="71"/>
                    <a:pt x="246" y="72"/>
                  </a:cubicBezTo>
                  <a:cubicBezTo>
                    <a:pt x="246" y="72"/>
                    <a:pt x="246" y="72"/>
                    <a:pt x="246" y="72"/>
                  </a:cubicBezTo>
                  <a:cubicBezTo>
                    <a:pt x="246" y="72"/>
                    <a:pt x="245" y="72"/>
                    <a:pt x="245" y="73"/>
                  </a:cubicBezTo>
                  <a:cubicBezTo>
                    <a:pt x="245" y="73"/>
                    <a:pt x="245" y="73"/>
                    <a:pt x="245" y="73"/>
                  </a:cubicBezTo>
                  <a:cubicBezTo>
                    <a:pt x="245" y="73"/>
                    <a:pt x="244" y="73"/>
                    <a:pt x="244" y="73"/>
                  </a:cubicBezTo>
                  <a:cubicBezTo>
                    <a:pt x="244" y="73"/>
                    <a:pt x="244" y="73"/>
                    <a:pt x="244" y="73"/>
                  </a:cubicBezTo>
                  <a:cubicBezTo>
                    <a:pt x="243" y="73"/>
                    <a:pt x="243" y="73"/>
                    <a:pt x="243" y="73"/>
                  </a:cubicBezTo>
                  <a:close/>
                  <a:moveTo>
                    <a:pt x="245" y="72"/>
                  </a:moveTo>
                  <a:cubicBezTo>
                    <a:pt x="245" y="72"/>
                    <a:pt x="245" y="72"/>
                    <a:pt x="245" y="72"/>
                  </a:cubicBezTo>
                  <a:cubicBezTo>
                    <a:pt x="245" y="72"/>
                    <a:pt x="245" y="72"/>
                    <a:pt x="245" y="72"/>
                  </a:cubicBezTo>
                  <a:cubicBezTo>
                    <a:pt x="245" y="72"/>
                    <a:pt x="245" y="72"/>
                    <a:pt x="245" y="72"/>
                  </a:cubicBezTo>
                  <a:close/>
                  <a:moveTo>
                    <a:pt x="244" y="72"/>
                  </a:moveTo>
                  <a:cubicBezTo>
                    <a:pt x="244" y="71"/>
                    <a:pt x="244" y="71"/>
                    <a:pt x="244" y="71"/>
                  </a:cubicBezTo>
                  <a:cubicBezTo>
                    <a:pt x="244" y="72"/>
                    <a:pt x="244" y="72"/>
                    <a:pt x="244" y="72"/>
                  </a:cubicBezTo>
                  <a:cubicBezTo>
                    <a:pt x="244" y="72"/>
                    <a:pt x="244" y="72"/>
                    <a:pt x="244" y="72"/>
                  </a:cubicBezTo>
                  <a:close/>
                  <a:moveTo>
                    <a:pt x="246" y="70"/>
                  </a:moveTo>
                  <a:cubicBezTo>
                    <a:pt x="245" y="70"/>
                    <a:pt x="245" y="70"/>
                    <a:pt x="245" y="69"/>
                  </a:cubicBezTo>
                  <a:cubicBezTo>
                    <a:pt x="245" y="69"/>
                    <a:pt x="245" y="69"/>
                    <a:pt x="245" y="69"/>
                  </a:cubicBezTo>
                  <a:cubicBezTo>
                    <a:pt x="245" y="69"/>
                    <a:pt x="245" y="69"/>
                    <a:pt x="246" y="68"/>
                  </a:cubicBezTo>
                  <a:cubicBezTo>
                    <a:pt x="246" y="68"/>
                    <a:pt x="246" y="68"/>
                    <a:pt x="246" y="68"/>
                  </a:cubicBezTo>
                  <a:cubicBezTo>
                    <a:pt x="246" y="68"/>
                    <a:pt x="246" y="68"/>
                    <a:pt x="246" y="68"/>
                  </a:cubicBezTo>
                  <a:cubicBezTo>
                    <a:pt x="246" y="68"/>
                    <a:pt x="246" y="68"/>
                    <a:pt x="246" y="68"/>
                  </a:cubicBezTo>
                  <a:cubicBezTo>
                    <a:pt x="246" y="68"/>
                    <a:pt x="246" y="68"/>
                    <a:pt x="246" y="68"/>
                  </a:cubicBezTo>
                  <a:cubicBezTo>
                    <a:pt x="246" y="68"/>
                    <a:pt x="246" y="68"/>
                    <a:pt x="246" y="68"/>
                  </a:cubicBezTo>
                  <a:cubicBezTo>
                    <a:pt x="247" y="68"/>
                    <a:pt x="247" y="69"/>
                    <a:pt x="247" y="69"/>
                  </a:cubicBezTo>
                  <a:cubicBezTo>
                    <a:pt x="247" y="69"/>
                    <a:pt x="247" y="69"/>
                    <a:pt x="247" y="69"/>
                  </a:cubicBezTo>
                  <a:cubicBezTo>
                    <a:pt x="247" y="70"/>
                    <a:pt x="246" y="70"/>
                    <a:pt x="246" y="70"/>
                  </a:cubicBezTo>
                  <a:cubicBezTo>
                    <a:pt x="246" y="70"/>
                    <a:pt x="246" y="70"/>
                    <a:pt x="246" y="70"/>
                  </a:cubicBezTo>
                  <a:cubicBezTo>
                    <a:pt x="246" y="70"/>
                    <a:pt x="246" y="70"/>
                    <a:pt x="246" y="70"/>
                  </a:cubicBezTo>
                  <a:close/>
                  <a:moveTo>
                    <a:pt x="246" y="69"/>
                  </a:moveTo>
                  <a:cubicBezTo>
                    <a:pt x="246" y="69"/>
                    <a:pt x="246" y="69"/>
                    <a:pt x="246" y="69"/>
                  </a:cubicBezTo>
                  <a:cubicBezTo>
                    <a:pt x="246" y="69"/>
                    <a:pt x="246" y="69"/>
                    <a:pt x="246" y="69"/>
                  </a:cubicBezTo>
                  <a:close/>
                  <a:moveTo>
                    <a:pt x="246" y="69"/>
                  </a:moveTo>
                  <a:cubicBezTo>
                    <a:pt x="246" y="69"/>
                    <a:pt x="246" y="69"/>
                    <a:pt x="246" y="69"/>
                  </a:cubicBezTo>
                  <a:cubicBezTo>
                    <a:pt x="246" y="69"/>
                    <a:pt x="246" y="69"/>
                    <a:pt x="246" y="69"/>
                  </a:cubicBezTo>
                  <a:close/>
                  <a:moveTo>
                    <a:pt x="196" y="62"/>
                  </a:move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3" y="60"/>
                    <a:pt x="193" y="60"/>
                    <a:pt x="193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7" y="57"/>
                    <a:pt x="197" y="57"/>
                    <a:pt x="197" y="57"/>
                  </a:cubicBezTo>
                  <a:cubicBezTo>
                    <a:pt x="197" y="57"/>
                    <a:pt x="197" y="57"/>
                    <a:pt x="197" y="57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6" y="62"/>
                    <a:pt x="196" y="62"/>
                    <a:pt x="196" y="62"/>
                  </a:cubicBezTo>
                  <a:cubicBezTo>
                    <a:pt x="196" y="62"/>
                    <a:pt x="196" y="62"/>
                    <a:pt x="196" y="62"/>
                  </a:cubicBezTo>
                  <a:close/>
                  <a:moveTo>
                    <a:pt x="196" y="60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lose/>
                  <a:moveTo>
                    <a:pt x="280" y="49"/>
                  </a:moveTo>
                  <a:cubicBezTo>
                    <a:pt x="279" y="49"/>
                    <a:pt x="279" y="49"/>
                    <a:pt x="279" y="48"/>
                  </a:cubicBezTo>
                  <a:cubicBezTo>
                    <a:pt x="279" y="48"/>
                    <a:pt x="279" y="48"/>
                    <a:pt x="279" y="48"/>
                  </a:cubicBezTo>
                  <a:cubicBezTo>
                    <a:pt x="279" y="48"/>
                    <a:pt x="279" y="47"/>
                    <a:pt x="280" y="47"/>
                  </a:cubicBezTo>
                  <a:cubicBezTo>
                    <a:pt x="280" y="47"/>
                    <a:pt x="280" y="47"/>
                    <a:pt x="280" y="47"/>
                  </a:cubicBezTo>
                  <a:cubicBezTo>
                    <a:pt x="280" y="47"/>
                    <a:pt x="280" y="47"/>
                    <a:pt x="280" y="47"/>
                  </a:cubicBezTo>
                  <a:cubicBezTo>
                    <a:pt x="280" y="47"/>
                    <a:pt x="280" y="47"/>
                    <a:pt x="280" y="47"/>
                  </a:cubicBezTo>
                  <a:cubicBezTo>
                    <a:pt x="280" y="47"/>
                    <a:pt x="280" y="47"/>
                    <a:pt x="280" y="47"/>
                  </a:cubicBezTo>
                  <a:cubicBezTo>
                    <a:pt x="280" y="47"/>
                    <a:pt x="281" y="47"/>
                    <a:pt x="282" y="48"/>
                  </a:cubicBezTo>
                  <a:cubicBezTo>
                    <a:pt x="282" y="48"/>
                    <a:pt x="282" y="48"/>
                    <a:pt x="282" y="48"/>
                  </a:cubicBezTo>
                  <a:cubicBezTo>
                    <a:pt x="282" y="49"/>
                    <a:pt x="282" y="49"/>
                    <a:pt x="282" y="49"/>
                  </a:cubicBezTo>
                  <a:cubicBezTo>
                    <a:pt x="282" y="49"/>
                    <a:pt x="282" y="49"/>
                    <a:pt x="282" y="49"/>
                  </a:cubicBezTo>
                  <a:cubicBezTo>
                    <a:pt x="282" y="49"/>
                    <a:pt x="281" y="50"/>
                    <a:pt x="281" y="50"/>
                  </a:cubicBezTo>
                  <a:cubicBezTo>
                    <a:pt x="281" y="50"/>
                    <a:pt x="281" y="50"/>
                    <a:pt x="281" y="50"/>
                  </a:cubicBezTo>
                  <a:cubicBezTo>
                    <a:pt x="280" y="50"/>
                    <a:pt x="280" y="50"/>
                    <a:pt x="280" y="49"/>
                  </a:cubicBezTo>
                  <a:close/>
                  <a:moveTo>
                    <a:pt x="280" y="48"/>
                  </a:moveTo>
                  <a:cubicBezTo>
                    <a:pt x="280" y="48"/>
                    <a:pt x="280" y="48"/>
                    <a:pt x="280" y="48"/>
                  </a:cubicBezTo>
                  <a:cubicBezTo>
                    <a:pt x="280" y="48"/>
                    <a:pt x="280" y="48"/>
                    <a:pt x="280" y="48"/>
                  </a:cubicBezTo>
                  <a:cubicBezTo>
                    <a:pt x="280" y="48"/>
                    <a:pt x="280" y="48"/>
                    <a:pt x="280" y="48"/>
                  </a:cubicBezTo>
                  <a:close/>
                  <a:moveTo>
                    <a:pt x="288" y="47"/>
                  </a:moveTo>
                  <a:cubicBezTo>
                    <a:pt x="288" y="47"/>
                    <a:pt x="288" y="46"/>
                    <a:pt x="288" y="46"/>
                  </a:cubicBezTo>
                  <a:cubicBezTo>
                    <a:pt x="288" y="46"/>
                    <a:pt x="288" y="46"/>
                    <a:pt x="288" y="46"/>
                  </a:cubicBezTo>
                  <a:cubicBezTo>
                    <a:pt x="288" y="46"/>
                    <a:pt x="288" y="46"/>
                    <a:pt x="288" y="46"/>
                  </a:cubicBezTo>
                  <a:cubicBezTo>
                    <a:pt x="288" y="46"/>
                    <a:pt x="288" y="46"/>
                    <a:pt x="288" y="46"/>
                  </a:cubicBezTo>
                  <a:cubicBezTo>
                    <a:pt x="288" y="44"/>
                    <a:pt x="289" y="44"/>
                    <a:pt x="289" y="44"/>
                  </a:cubicBezTo>
                  <a:cubicBezTo>
                    <a:pt x="289" y="44"/>
                    <a:pt x="289" y="44"/>
                    <a:pt x="289" y="44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288" y="45"/>
                    <a:pt x="288" y="45"/>
                    <a:pt x="288" y="45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289" y="44"/>
                    <a:pt x="289" y="44"/>
                    <a:pt x="289" y="44"/>
                  </a:cubicBezTo>
                  <a:cubicBezTo>
                    <a:pt x="289" y="44"/>
                    <a:pt x="289" y="44"/>
                    <a:pt x="289" y="44"/>
                  </a:cubicBezTo>
                  <a:cubicBezTo>
                    <a:pt x="289" y="44"/>
                    <a:pt x="289" y="44"/>
                    <a:pt x="289" y="44"/>
                  </a:cubicBezTo>
                  <a:cubicBezTo>
                    <a:pt x="289" y="45"/>
                    <a:pt x="290" y="45"/>
                    <a:pt x="290" y="45"/>
                  </a:cubicBezTo>
                  <a:cubicBezTo>
                    <a:pt x="290" y="45"/>
                    <a:pt x="290" y="45"/>
                    <a:pt x="290" y="45"/>
                  </a:cubicBezTo>
                  <a:cubicBezTo>
                    <a:pt x="290" y="45"/>
                    <a:pt x="290" y="46"/>
                    <a:pt x="290" y="46"/>
                  </a:cubicBezTo>
                  <a:cubicBezTo>
                    <a:pt x="290" y="46"/>
                    <a:pt x="290" y="46"/>
                    <a:pt x="290" y="46"/>
                  </a:cubicBezTo>
                  <a:cubicBezTo>
                    <a:pt x="290" y="47"/>
                    <a:pt x="290" y="47"/>
                    <a:pt x="289" y="47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89" y="47"/>
                    <a:pt x="289" y="47"/>
                    <a:pt x="288" y="47"/>
                  </a:cubicBezTo>
                  <a:cubicBezTo>
                    <a:pt x="288" y="47"/>
                    <a:pt x="288" y="47"/>
                    <a:pt x="288" y="47"/>
                  </a:cubicBezTo>
                  <a:cubicBezTo>
                    <a:pt x="288" y="47"/>
                    <a:pt x="288" y="47"/>
                    <a:pt x="288" y="47"/>
                  </a:cubicBezTo>
                  <a:cubicBezTo>
                    <a:pt x="288" y="47"/>
                    <a:pt x="288" y="47"/>
                    <a:pt x="288" y="47"/>
                  </a:cubicBezTo>
                  <a:cubicBezTo>
                    <a:pt x="288" y="47"/>
                    <a:pt x="288" y="47"/>
                    <a:pt x="288" y="47"/>
                  </a:cubicBezTo>
                  <a:close/>
                  <a:moveTo>
                    <a:pt x="270" y="46"/>
                  </a:moveTo>
                  <a:cubicBezTo>
                    <a:pt x="270" y="45"/>
                    <a:pt x="270" y="45"/>
                    <a:pt x="270" y="45"/>
                  </a:cubicBezTo>
                  <a:cubicBezTo>
                    <a:pt x="270" y="45"/>
                    <a:pt x="270" y="45"/>
                    <a:pt x="270" y="45"/>
                  </a:cubicBezTo>
                  <a:cubicBezTo>
                    <a:pt x="270" y="44"/>
                    <a:pt x="271" y="44"/>
                    <a:pt x="271" y="44"/>
                  </a:cubicBezTo>
                  <a:cubicBezTo>
                    <a:pt x="271" y="44"/>
                    <a:pt x="271" y="44"/>
                    <a:pt x="271" y="44"/>
                  </a:cubicBezTo>
                  <a:cubicBezTo>
                    <a:pt x="271" y="44"/>
                    <a:pt x="271" y="44"/>
                    <a:pt x="271" y="44"/>
                  </a:cubicBezTo>
                  <a:cubicBezTo>
                    <a:pt x="271" y="44"/>
                    <a:pt x="271" y="44"/>
                    <a:pt x="271" y="44"/>
                  </a:cubicBezTo>
                  <a:cubicBezTo>
                    <a:pt x="271" y="44"/>
                    <a:pt x="271" y="44"/>
                    <a:pt x="271" y="44"/>
                  </a:cubicBezTo>
                  <a:cubicBezTo>
                    <a:pt x="272" y="44"/>
                    <a:pt x="272" y="44"/>
                    <a:pt x="272" y="44"/>
                  </a:cubicBezTo>
                  <a:cubicBezTo>
                    <a:pt x="272" y="44"/>
                    <a:pt x="272" y="44"/>
                    <a:pt x="272" y="44"/>
                  </a:cubicBezTo>
                  <a:cubicBezTo>
                    <a:pt x="273" y="44"/>
                    <a:pt x="273" y="44"/>
                    <a:pt x="274" y="45"/>
                  </a:cubicBezTo>
                  <a:cubicBezTo>
                    <a:pt x="274" y="45"/>
                    <a:pt x="274" y="45"/>
                    <a:pt x="274" y="45"/>
                  </a:cubicBezTo>
                  <a:cubicBezTo>
                    <a:pt x="274" y="45"/>
                    <a:pt x="274" y="45"/>
                    <a:pt x="274" y="45"/>
                  </a:cubicBezTo>
                  <a:cubicBezTo>
                    <a:pt x="274" y="45"/>
                    <a:pt x="274" y="45"/>
                    <a:pt x="274" y="45"/>
                  </a:cubicBezTo>
                  <a:cubicBezTo>
                    <a:pt x="274" y="47"/>
                    <a:pt x="272" y="46"/>
                    <a:pt x="272" y="47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1" y="47"/>
                    <a:pt x="270" y="46"/>
                    <a:pt x="270" y="46"/>
                  </a:cubicBezTo>
                  <a:close/>
                  <a:moveTo>
                    <a:pt x="275" y="43"/>
                  </a:moveTo>
                  <a:cubicBezTo>
                    <a:pt x="275" y="43"/>
                    <a:pt x="274" y="43"/>
                    <a:pt x="274" y="42"/>
                  </a:cubicBezTo>
                  <a:cubicBezTo>
                    <a:pt x="274" y="42"/>
                    <a:pt x="274" y="42"/>
                    <a:pt x="274" y="42"/>
                  </a:cubicBezTo>
                  <a:cubicBezTo>
                    <a:pt x="274" y="42"/>
                    <a:pt x="274" y="41"/>
                    <a:pt x="274" y="41"/>
                  </a:cubicBezTo>
                  <a:cubicBezTo>
                    <a:pt x="274" y="41"/>
                    <a:pt x="274" y="41"/>
                    <a:pt x="274" y="41"/>
                  </a:cubicBezTo>
                  <a:cubicBezTo>
                    <a:pt x="274" y="41"/>
                    <a:pt x="275" y="40"/>
                    <a:pt x="275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40"/>
                    <a:pt x="276" y="41"/>
                    <a:pt x="276" y="41"/>
                  </a:cubicBezTo>
                  <a:cubicBezTo>
                    <a:pt x="276" y="41"/>
                    <a:pt x="276" y="41"/>
                    <a:pt x="276" y="41"/>
                  </a:cubicBezTo>
                  <a:cubicBezTo>
                    <a:pt x="276" y="41"/>
                    <a:pt x="276" y="41"/>
                    <a:pt x="276" y="41"/>
                  </a:cubicBezTo>
                  <a:cubicBezTo>
                    <a:pt x="276" y="41"/>
                    <a:pt x="276" y="41"/>
                    <a:pt x="276" y="41"/>
                  </a:cubicBezTo>
                  <a:cubicBezTo>
                    <a:pt x="276" y="41"/>
                    <a:pt x="276" y="41"/>
                    <a:pt x="276" y="41"/>
                  </a:cubicBezTo>
                  <a:cubicBezTo>
                    <a:pt x="276" y="41"/>
                    <a:pt x="276" y="41"/>
                    <a:pt x="276" y="41"/>
                  </a:cubicBezTo>
                  <a:cubicBezTo>
                    <a:pt x="276" y="41"/>
                    <a:pt x="277" y="41"/>
                    <a:pt x="277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8" y="41"/>
                    <a:pt x="279" y="41"/>
                    <a:pt x="279" y="42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78" y="42"/>
                    <a:pt x="278" y="43"/>
                    <a:pt x="277" y="43"/>
                  </a:cubicBezTo>
                  <a:cubicBezTo>
                    <a:pt x="277" y="43"/>
                    <a:pt x="277" y="43"/>
                    <a:pt x="277" y="43"/>
                  </a:cubicBezTo>
                  <a:cubicBezTo>
                    <a:pt x="277" y="43"/>
                    <a:pt x="277" y="43"/>
                    <a:pt x="276" y="43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6" y="43"/>
                    <a:pt x="275" y="43"/>
                    <a:pt x="275" y="43"/>
                  </a:cubicBezTo>
                  <a:close/>
                  <a:moveTo>
                    <a:pt x="283" y="35"/>
                  </a:moveTo>
                  <a:cubicBezTo>
                    <a:pt x="282" y="35"/>
                    <a:pt x="282" y="35"/>
                    <a:pt x="282" y="34"/>
                  </a:cubicBezTo>
                  <a:cubicBezTo>
                    <a:pt x="282" y="34"/>
                    <a:pt x="282" y="34"/>
                    <a:pt x="282" y="34"/>
                  </a:cubicBezTo>
                  <a:cubicBezTo>
                    <a:pt x="282" y="34"/>
                    <a:pt x="283" y="33"/>
                    <a:pt x="283" y="33"/>
                  </a:cubicBezTo>
                  <a:cubicBezTo>
                    <a:pt x="283" y="33"/>
                    <a:pt x="283" y="33"/>
                    <a:pt x="283" y="33"/>
                  </a:cubicBezTo>
                  <a:cubicBezTo>
                    <a:pt x="283" y="33"/>
                    <a:pt x="283" y="33"/>
                    <a:pt x="283" y="33"/>
                  </a:cubicBezTo>
                  <a:cubicBezTo>
                    <a:pt x="283" y="33"/>
                    <a:pt x="283" y="33"/>
                    <a:pt x="284" y="33"/>
                  </a:cubicBezTo>
                  <a:cubicBezTo>
                    <a:pt x="284" y="33"/>
                    <a:pt x="284" y="33"/>
                    <a:pt x="284" y="33"/>
                  </a:cubicBezTo>
                  <a:cubicBezTo>
                    <a:pt x="284" y="33"/>
                    <a:pt x="284" y="33"/>
                    <a:pt x="284" y="33"/>
                  </a:cubicBezTo>
                  <a:cubicBezTo>
                    <a:pt x="284" y="33"/>
                    <a:pt x="284" y="33"/>
                    <a:pt x="284" y="33"/>
                  </a:cubicBezTo>
                  <a:cubicBezTo>
                    <a:pt x="285" y="33"/>
                    <a:pt x="285" y="33"/>
                    <a:pt x="285" y="34"/>
                  </a:cubicBezTo>
                  <a:cubicBezTo>
                    <a:pt x="285" y="34"/>
                    <a:pt x="285" y="34"/>
                    <a:pt x="285" y="34"/>
                  </a:cubicBezTo>
                  <a:cubicBezTo>
                    <a:pt x="285" y="34"/>
                    <a:pt x="285" y="34"/>
                    <a:pt x="285" y="34"/>
                  </a:cubicBezTo>
                  <a:cubicBezTo>
                    <a:pt x="285" y="34"/>
                    <a:pt x="285" y="34"/>
                    <a:pt x="285" y="34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4" y="35"/>
                    <a:pt x="284" y="36"/>
                    <a:pt x="284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283" y="36"/>
                    <a:pt x="283" y="35"/>
                    <a:pt x="283" y="35"/>
                  </a:cubicBezTo>
                  <a:close/>
                  <a:moveTo>
                    <a:pt x="283" y="34"/>
                  </a:moveTo>
                  <a:cubicBezTo>
                    <a:pt x="283" y="34"/>
                    <a:pt x="283" y="34"/>
                    <a:pt x="283" y="34"/>
                  </a:cubicBezTo>
                  <a:cubicBezTo>
                    <a:pt x="283" y="34"/>
                    <a:pt x="283" y="34"/>
                    <a:pt x="283" y="34"/>
                  </a:cubicBezTo>
                  <a:cubicBezTo>
                    <a:pt x="283" y="34"/>
                    <a:pt x="283" y="34"/>
                    <a:pt x="283" y="34"/>
                  </a:cubicBezTo>
                  <a:close/>
                  <a:moveTo>
                    <a:pt x="236" y="14"/>
                  </a:moveTo>
                  <a:cubicBezTo>
                    <a:pt x="236" y="14"/>
                    <a:pt x="236" y="14"/>
                    <a:pt x="236" y="14"/>
                  </a:cubicBezTo>
                  <a:cubicBezTo>
                    <a:pt x="236" y="14"/>
                    <a:pt x="236" y="14"/>
                    <a:pt x="236" y="14"/>
                  </a:cubicBezTo>
                  <a:cubicBezTo>
                    <a:pt x="236" y="13"/>
                    <a:pt x="237" y="12"/>
                    <a:pt x="237" y="12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38" y="12"/>
                    <a:pt x="238" y="12"/>
                    <a:pt x="238" y="12"/>
                  </a:cubicBezTo>
                  <a:cubicBezTo>
                    <a:pt x="238" y="12"/>
                    <a:pt x="238" y="12"/>
                    <a:pt x="238" y="12"/>
                  </a:cubicBezTo>
                  <a:cubicBezTo>
                    <a:pt x="238" y="13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4"/>
                    <a:pt x="238" y="14"/>
                    <a:pt x="238" y="15"/>
                  </a:cubicBezTo>
                  <a:cubicBezTo>
                    <a:pt x="238" y="15"/>
                    <a:pt x="238" y="15"/>
                    <a:pt x="238" y="15"/>
                  </a:cubicBezTo>
                  <a:cubicBezTo>
                    <a:pt x="238" y="15"/>
                    <a:pt x="237" y="15"/>
                    <a:pt x="237" y="15"/>
                  </a:cubicBezTo>
                  <a:cubicBezTo>
                    <a:pt x="237" y="15"/>
                    <a:pt x="237" y="15"/>
                    <a:pt x="237" y="15"/>
                  </a:cubicBezTo>
                  <a:cubicBezTo>
                    <a:pt x="237" y="15"/>
                    <a:pt x="237" y="15"/>
                    <a:pt x="237" y="15"/>
                  </a:cubicBezTo>
                  <a:cubicBezTo>
                    <a:pt x="237" y="15"/>
                    <a:pt x="237" y="15"/>
                    <a:pt x="237" y="15"/>
                  </a:cubicBezTo>
                  <a:cubicBezTo>
                    <a:pt x="236" y="15"/>
                    <a:pt x="236" y="14"/>
                    <a:pt x="236" y="14"/>
                  </a:cubicBezTo>
                  <a:close/>
                  <a:moveTo>
                    <a:pt x="237" y="13"/>
                  </a:moveTo>
                  <a:cubicBezTo>
                    <a:pt x="237" y="13"/>
                    <a:pt x="237" y="13"/>
                    <a:pt x="237" y="13"/>
                  </a:cubicBezTo>
                  <a:cubicBezTo>
                    <a:pt x="237" y="13"/>
                    <a:pt x="237" y="13"/>
                    <a:pt x="237" y="13"/>
                  </a:cubicBezTo>
                  <a:close/>
                  <a:moveTo>
                    <a:pt x="256" y="2"/>
                  </a:moveTo>
                  <a:cubicBezTo>
                    <a:pt x="256" y="1"/>
                    <a:pt x="256" y="1"/>
                    <a:pt x="256" y="1"/>
                  </a:cubicBezTo>
                  <a:cubicBezTo>
                    <a:pt x="256" y="1"/>
                    <a:pt x="256" y="1"/>
                    <a:pt x="256" y="1"/>
                  </a:cubicBezTo>
                  <a:cubicBezTo>
                    <a:pt x="256" y="0"/>
                    <a:pt x="257" y="0"/>
                    <a:pt x="257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1"/>
                    <a:pt x="257" y="1"/>
                    <a:pt x="257" y="1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8" y="0"/>
                    <a:pt x="258" y="1"/>
                    <a:pt x="258" y="1"/>
                  </a:cubicBezTo>
                  <a:cubicBezTo>
                    <a:pt x="258" y="1"/>
                    <a:pt x="258" y="1"/>
                    <a:pt x="258" y="1"/>
                  </a:cubicBezTo>
                  <a:cubicBezTo>
                    <a:pt x="258" y="2"/>
                    <a:pt x="258" y="2"/>
                    <a:pt x="257" y="2"/>
                  </a:cubicBezTo>
                  <a:cubicBezTo>
                    <a:pt x="257" y="2"/>
                    <a:pt x="257" y="2"/>
                    <a:pt x="257" y="2"/>
                  </a:cubicBezTo>
                  <a:cubicBezTo>
                    <a:pt x="257" y="2"/>
                    <a:pt x="256" y="2"/>
                    <a:pt x="256" y="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1" name="任意多边形 1171">
              <a:extLst>
                <a:ext uri="{FF2B5EF4-FFF2-40B4-BE49-F238E27FC236}">
                  <a16:creationId xmlns:a16="http://schemas.microsoft.com/office/drawing/2014/main" id="{13C2DC6A-8BEA-9E79-C7EB-BA87C6612B96}"/>
                </a:ext>
              </a:extLst>
            </p:cNvPr>
            <p:cNvSpPr/>
            <p:nvPr/>
          </p:nvSpPr>
          <p:spPr bwMode="auto">
            <a:xfrm>
              <a:off x="6402062" y="4910935"/>
              <a:ext cx="5277" cy="527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2" name="任意多边形 1172">
              <a:extLst>
                <a:ext uri="{FF2B5EF4-FFF2-40B4-BE49-F238E27FC236}">
                  <a16:creationId xmlns:a16="http://schemas.microsoft.com/office/drawing/2014/main" id="{B9B9ADA2-FD1C-54CF-BCD5-CFAF3965F04D}"/>
                </a:ext>
              </a:extLst>
            </p:cNvPr>
            <p:cNvSpPr/>
            <p:nvPr/>
          </p:nvSpPr>
          <p:spPr bwMode="auto">
            <a:xfrm>
              <a:off x="6396786" y="4910935"/>
              <a:ext cx="15830" cy="10555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1 w 3"/>
                <a:gd name="T5" fmla="*/ 2 h 2"/>
                <a:gd name="T6" fmla="*/ 0 w 3"/>
                <a:gd name="T7" fmla="*/ 1 h 2"/>
                <a:gd name="T8" fmla="*/ 0 w 3"/>
                <a:gd name="T9" fmla="*/ 1 h 2"/>
                <a:gd name="T10" fmla="*/ 2 w 3"/>
                <a:gd name="T11" fmla="*/ 0 h 2"/>
                <a:gd name="T12" fmla="*/ 2 w 3"/>
                <a:gd name="T13" fmla="*/ 0 h 2"/>
                <a:gd name="T14" fmla="*/ 2 w 3"/>
                <a:gd name="T15" fmla="*/ 0 h 2"/>
                <a:gd name="T16" fmla="*/ 2 w 3"/>
                <a:gd name="T17" fmla="*/ 0 h 2"/>
                <a:gd name="T18" fmla="*/ 3 w 3"/>
                <a:gd name="T19" fmla="*/ 1 h 2"/>
                <a:gd name="T20" fmla="*/ 3 w 3"/>
                <a:gd name="T21" fmla="*/ 1 h 2"/>
                <a:gd name="T22" fmla="*/ 2 w 3"/>
                <a:gd name="T23" fmla="*/ 2 h 2"/>
                <a:gd name="T24" fmla="*/ 2 w 3"/>
                <a:gd name="T25" fmla="*/ 2 h 2"/>
                <a:gd name="T26" fmla="*/ 2 w 3"/>
                <a:gd name="T27" fmla="*/ 2 h 2"/>
                <a:gd name="T28" fmla="*/ 1 w 3"/>
                <a:gd name="T29" fmla="*/ 2 h 2"/>
                <a:gd name="T30" fmla="*/ 2 w 3"/>
                <a:gd name="T31" fmla="*/ 2 h 2"/>
                <a:gd name="T32" fmla="*/ 2 w 3"/>
                <a:gd name="T33" fmla="*/ 2 h 2"/>
                <a:gd name="T34" fmla="*/ 2 w 3"/>
                <a:gd name="T35" fmla="*/ 2 h 2"/>
                <a:gd name="T36" fmla="*/ 2 w 3"/>
                <a:gd name="T37" fmla="*/ 2 h 2"/>
                <a:gd name="T38" fmla="*/ 2 w 3"/>
                <a:gd name="T39" fmla="*/ 2 h 2"/>
                <a:gd name="T40" fmla="*/ 2 w 3"/>
                <a:gd name="T41" fmla="*/ 1 h 2"/>
                <a:gd name="T42" fmla="*/ 2 w 3"/>
                <a:gd name="T43" fmla="*/ 1 h 2"/>
                <a:gd name="T44" fmla="*/ 2 w 3"/>
                <a:gd name="T45" fmla="*/ 1 h 2"/>
                <a:gd name="T46" fmla="*/ 2 w 3"/>
                <a:gd name="T47" fmla="*/ 1 h 2"/>
                <a:gd name="T48" fmla="*/ 2 w 3"/>
                <a:gd name="T49" fmla="*/ 1 h 2"/>
                <a:gd name="T50" fmla="*/ 2 w 3"/>
                <a:gd name="T51" fmla="*/ 1 h 2"/>
                <a:gd name="T52" fmla="*/ 2 w 3"/>
                <a:gd name="T53" fmla="*/ 1 h 2"/>
                <a:gd name="T54" fmla="*/ 2 w 3"/>
                <a:gd name="T55" fmla="*/ 1 h 2"/>
                <a:gd name="T56" fmla="*/ 2 w 3"/>
                <a:gd name="T57" fmla="*/ 1 h 2"/>
                <a:gd name="T58" fmla="*/ 2 w 3"/>
                <a:gd name="T59" fmla="*/ 1 h 2"/>
                <a:gd name="T60" fmla="*/ 2 w 3"/>
                <a:gd name="T61" fmla="*/ 1 h 2"/>
                <a:gd name="T62" fmla="*/ 2 w 3"/>
                <a:gd name="T63" fmla="*/ 1 h 2"/>
                <a:gd name="T64" fmla="*/ 2 w 3"/>
                <a:gd name="T65" fmla="*/ 1 h 2"/>
                <a:gd name="T66" fmla="*/ 2 w 3"/>
                <a:gd name="T6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3" name="任意多边形 1173">
              <a:extLst>
                <a:ext uri="{FF2B5EF4-FFF2-40B4-BE49-F238E27FC236}">
                  <a16:creationId xmlns:a16="http://schemas.microsoft.com/office/drawing/2014/main" id="{B418E7CA-5569-C2C8-0379-5FED284A82EE}"/>
                </a:ext>
              </a:extLst>
            </p:cNvPr>
            <p:cNvSpPr/>
            <p:nvPr/>
          </p:nvSpPr>
          <p:spPr bwMode="auto">
            <a:xfrm>
              <a:off x="6412616" y="4900381"/>
              <a:ext cx="5277" cy="527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4" name="任意多边形 1174">
              <a:extLst>
                <a:ext uri="{FF2B5EF4-FFF2-40B4-BE49-F238E27FC236}">
                  <a16:creationId xmlns:a16="http://schemas.microsoft.com/office/drawing/2014/main" id="{F7639886-B85C-15ED-1434-4FE0D811B2CC}"/>
                </a:ext>
              </a:extLst>
            </p:cNvPr>
            <p:cNvSpPr/>
            <p:nvPr/>
          </p:nvSpPr>
          <p:spPr bwMode="auto">
            <a:xfrm>
              <a:off x="6407341" y="4895104"/>
              <a:ext cx="15830" cy="15830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0 w 3"/>
                <a:gd name="T5" fmla="*/ 1 h 3"/>
                <a:gd name="T6" fmla="*/ 0 w 3"/>
                <a:gd name="T7" fmla="*/ 1 h 3"/>
                <a:gd name="T8" fmla="*/ 1 w 3"/>
                <a:gd name="T9" fmla="*/ 0 h 3"/>
                <a:gd name="T10" fmla="*/ 1 w 3"/>
                <a:gd name="T11" fmla="*/ 0 h 3"/>
                <a:gd name="T12" fmla="*/ 2 w 3"/>
                <a:gd name="T13" fmla="*/ 0 h 3"/>
                <a:gd name="T14" fmla="*/ 2 w 3"/>
                <a:gd name="T15" fmla="*/ 0 h 3"/>
                <a:gd name="T16" fmla="*/ 2 w 3"/>
                <a:gd name="T17" fmla="*/ 0 h 3"/>
                <a:gd name="T18" fmla="*/ 3 w 3"/>
                <a:gd name="T19" fmla="*/ 1 h 3"/>
                <a:gd name="T20" fmla="*/ 3 w 3"/>
                <a:gd name="T21" fmla="*/ 1 h 3"/>
                <a:gd name="T22" fmla="*/ 2 w 3"/>
                <a:gd name="T23" fmla="*/ 3 h 3"/>
                <a:gd name="T24" fmla="*/ 2 w 3"/>
                <a:gd name="T25" fmla="*/ 3 h 3"/>
                <a:gd name="T26" fmla="*/ 1 w 3"/>
                <a:gd name="T27" fmla="*/ 3 h 3"/>
                <a:gd name="T28" fmla="*/ 1 w 3"/>
                <a:gd name="T29" fmla="*/ 3 h 3"/>
                <a:gd name="T30" fmla="*/ 1 w 3"/>
                <a:gd name="T31" fmla="*/ 2 h 3"/>
                <a:gd name="T32" fmla="*/ 1 w 3"/>
                <a:gd name="T33" fmla="*/ 2 h 3"/>
                <a:gd name="T34" fmla="*/ 1 w 3"/>
                <a:gd name="T35" fmla="*/ 2 h 3"/>
                <a:gd name="T36" fmla="*/ 1 w 3"/>
                <a:gd name="T37" fmla="*/ 2 h 3"/>
                <a:gd name="T38" fmla="*/ 1 w 3"/>
                <a:gd name="T39" fmla="*/ 2 h 3"/>
                <a:gd name="T40" fmla="*/ 2 w 3"/>
                <a:gd name="T41" fmla="*/ 1 h 3"/>
                <a:gd name="T42" fmla="*/ 1 w 3"/>
                <a:gd name="T43" fmla="*/ 1 h 3"/>
                <a:gd name="T44" fmla="*/ 2 w 3"/>
                <a:gd name="T45" fmla="*/ 1 h 3"/>
                <a:gd name="T46" fmla="*/ 1 w 3"/>
                <a:gd name="T47" fmla="*/ 1 h 3"/>
                <a:gd name="T48" fmla="*/ 1 w 3"/>
                <a:gd name="T49" fmla="*/ 1 h 3"/>
                <a:gd name="T50" fmla="*/ 1 w 3"/>
                <a:gd name="T51" fmla="*/ 1 h 3"/>
                <a:gd name="T52" fmla="*/ 1 w 3"/>
                <a:gd name="T53" fmla="*/ 1 h 3"/>
                <a:gd name="T54" fmla="*/ 1 w 3"/>
                <a:gd name="T55" fmla="*/ 1 h 3"/>
                <a:gd name="T56" fmla="*/ 1 w 3"/>
                <a:gd name="T57" fmla="*/ 1 h 3"/>
                <a:gd name="T58" fmla="*/ 1 w 3"/>
                <a:gd name="T5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5" name="任意多边形 1192">
              <a:extLst>
                <a:ext uri="{FF2B5EF4-FFF2-40B4-BE49-F238E27FC236}">
                  <a16:creationId xmlns:a16="http://schemas.microsoft.com/office/drawing/2014/main" id="{B08C4424-AAD3-938D-7290-C3947D132D43}"/>
                </a:ext>
              </a:extLst>
            </p:cNvPr>
            <p:cNvSpPr/>
            <p:nvPr/>
          </p:nvSpPr>
          <p:spPr bwMode="auto">
            <a:xfrm>
              <a:off x="5568323" y="5726207"/>
              <a:ext cx="5277" cy="791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6" name="任意多边形 1193">
              <a:extLst>
                <a:ext uri="{FF2B5EF4-FFF2-40B4-BE49-F238E27FC236}">
                  <a16:creationId xmlns:a16="http://schemas.microsoft.com/office/drawing/2014/main" id="{9827E528-E491-BA4A-E945-DD062AD81083}"/>
                </a:ext>
              </a:extLst>
            </p:cNvPr>
            <p:cNvSpPr/>
            <p:nvPr/>
          </p:nvSpPr>
          <p:spPr bwMode="auto">
            <a:xfrm>
              <a:off x="5560390" y="5720930"/>
              <a:ext cx="18469" cy="18469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2 h 3"/>
                <a:gd name="T4" fmla="*/ 0 w 3"/>
                <a:gd name="T5" fmla="*/ 2 h 3"/>
                <a:gd name="T6" fmla="*/ 2 w 3"/>
                <a:gd name="T7" fmla="*/ 0 h 3"/>
                <a:gd name="T8" fmla="*/ 2 w 3"/>
                <a:gd name="T9" fmla="*/ 0 h 3"/>
                <a:gd name="T10" fmla="*/ 2 w 3"/>
                <a:gd name="T11" fmla="*/ 0 h 3"/>
                <a:gd name="T12" fmla="*/ 2 w 3"/>
                <a:gd name="T13" fmla="*/ 0 h 3"/>
                <a:gd name="T14" fmla="*/ 2 w 3"/>
                <a:gd name="T15" fmla="*/ 0 h 3"/>
                <a:gd name="T16" fmla="*/ 3 w 3"/>
                <a:gd name="T17" fmla="*/ 2 h 3"/>
                <a:gd name="T18" fmla="*/ 3 w 3"/>
                <a:gd name="T19" fmla="*/ 2 h 3"/>
                <a:gd name="T20" fmla="*/ 2 w 3"/>
                <a:gd name="T21" fmla="*/ 3 h 3"/>
                <a:gd name="T22" fmla="*/ 2 w 3"/>
                <a:gd name="T23" fmla="*/ 3 h 3"/>
                <a:gd name="T24" fmla="*/ 2 w 3"/>
                <a:gd name="T25" fmla="*/ 3 h 3"/>
                <a:gd name="T26" fmla="*/ 2 w 3"/>
                <a:gd name="T27" fmla="*/ 3 h 3"/>
                <a:gd name="T28" fmla="*/ 1 w 3"/>
                <a:gd name="T29" fmla="*/ 3 h 3"/>
                <a:gd name="T30" fmla="*/ 2 w 3"/>
                <a:gd name="T31" fmla="*/ 2 h 3"/>
                <a:gd name="T32" fmla="*/ 2 w 3"/>
                <a:gd name="T33" fmla="*/ 2 h 3"/>
                <a:gd name="T34" fmla="*/ 2 w 3"/>
                <a:gd name="T35" fmla="*/ 2 h 3"/>
                <a:gd name="T36" fmla="*/ 2 w 3"/>
                <a:gd name="T37" fmla="*/ 2 h 3"/>
                <a:gd name="T38" fmla="*/ 2 w 3"/>
                <a:gd name="T39" fmla="*/ 2 h 3"/>
                <a:gd name="T40" fmla="*/ 2 w 3"/>
                <a:gd name="T41" fmla="*/ 2 h 3"/>
                <a:gd name="T42" fmla="*/ 2 w 3"/>
                <a:gd name="T43" fmla="*/ 1 h 3"/>
                <a:gd name="T44" fmla="*/ 2 w 3"/>
                <a:gd name="T45" fmla="*/ 2 h 3"/>
                <a:gd name="T46" fmla="*/ 2 w 3"/>
                <a:gd name="T47" fmla="*/ 2 h 3"/>
                <a:gd name="T48" fmla="*/ 2 w 3"/>
                <a:gd name="T49" fmla="*/ 2 h 3"/>
                <a:gd name="T50" fmla="*/ 2 w 3"/>
                <a:gd name="T51" fmla="*/ 2 h 3"/>
                <a:gd name="T52" fmla="*/ 2 w 3"/>
                <a:gd name="T5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7" name="任意多边形 1194">
              <a:extLst>
                <a:ext uri="{FF2B5EF4-FFF2-40B4-BE49-F238E27FC236}">
                  <a16:creationId xmlns:a16="http://schemas.microsoft.com/office/drawing/2014/main" id="{68BA9BF6-A64C-6611-656A-895AC8BE7F06}"/>
                </a:ext>
              </a:extLst>
            </p:cNvPr>
            <p:cNvSpPr/>
            <p:nvPr/>
          </p:nvSpPr>
          <p:spPr bwMode="auto">
            <a:xfrm>
              <a:off x="5457491" y="5678716"/>
              <a:ext cx="5277" cy="527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8" name="任意多边形 1195">
              <a:extLst>
                <a:ext uri="{FF2B5EF4-FFF2-40B4-BE49-F238E27FC236}">
                  <a16:creationId xmlns:a16="http://schemas.microsoft.com/office/drawing/2014/main" id="{80002080-D5B7-71E0-9BE5-C8B59006DEE7}"/>
                </a:ext>
              </a:extLst>
            </p:cNvPr>
            <p:cNvSpPr/>
            <p:nvPr/>
          </p:nvSpPr>
          <p:spPr bwMode="auto">
            <a:xfrm>
              <a:off x="5452217" y="5673438"/>
              <a:ext cx="15830" cy="15830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1 h 3"/>
                <a:gd name="T4" fmla="*/ 0 w 3"/>
                <a:gd name="T5" fmla="*/ 1 h 3"/>
                <a:gd name="T6" fmla="*/ 2 w 3"/>
                <a:gd name="T7" fmla="*/ 0 h 3"/>
                <a:gd name="T8" fmla="*/ 2 w 3"/>
                <a:gd name="T9" fmla="*/ 0 h 3"/>
                <a:gd name="T10" fmla="*/ 2 w 3"/>
                <a:gd name="T11" fmla="*/ 0 h 3"/>
                <a:gd name="T12" fmla="*/ 2 w 3"/>
                <a:gd name="T13" fmla="*/ 0 h 3"/>
                <a:gd name="T14" fmla="*/ 2 w 3"/>
                <a:gd name="T15" fmla="*/ 0 h 3"/>
                <a:gd name="T16" fmla="*/ 3 w 3"/>
                <a:gd name="T17" fmla="*/ 2 h 3"/>
                <a:gd name="T18" fmla="*/ 3 w 3"/>
                <a:gd name="T19" fmla="*/ 2 h 3"/>
                <a:gd name="T20" fmla="*/ 2 w 3"/>
                <a:gd name="T21" fmla="*/ 3 h 3"/>
                <a:gd name="T22" fmla="*/ 2 w 3"/>
                <a:gd name="T23" fmla="*/ 3 h 3"/>
                <a:gd name="T24" fmla="*/ 1 w 3"/>
                <a:gd name="T25" fmla="*/ 3 h 3"/>
                <a:gd name="T26" fmla="*/ 2 w 3"/>
                <a:gd name="T27" fmla="*/ 2 h 3"/>
                <a:gd name="T28" fmla="*/ 2 w 3"/>
                <a:gd name="T29" fmla="*/ 2 h 3"/>
                <a:gd name="T30" fmla="*/ 2 w 3"/>
                <a:gd name="T31" fmla="*/ 2 h 3"/>
                <a:gd name="T32" fmla="*/ 2 w 3"/>
                <a:gd name="T33" fmla="*/ 2 h 3"/>
                <a:gd name="T34" fmla="*/ 2 w 3"/>
                <a:gd name="T35" fmla="*/ 2 h 3"/>
                <a:gd name="T36" fmla="*/ 2 w 3"/>
                <a:gd name="T37" fmla="*/ 1 h 3"/>
                <a:gd name="T38" fmla="*/ 2 w 3"/>
                <a:gd name="T39" fmla="*/ 1 h 3"/>
                <a:gd name="T40" fmla="*/ 2 w 3"/>
                <a:gd name="T41" fmla="*/ 1 h 3"/>
                <a:gd name="T42" fmla="*/ 2 w 3"/>
                <a:gd name="T43" fmla="*/ 1 h 3"/>
                <a:gd name="T44" fmla="*/ 2 w 3"/>
                <a:gd name="T45" fmla="*/ 1 h 3"/>
                <a:gd name="T46" fmla="*/ 2 w 3"/>
                <a:gd name="T47" fmla="*/ 1 h 3"/>
                <a:gd name="T48" fmla="*/ 2 w 3"/>
                <a:gd name="T49" fmla="*/ 1 h 3"/>
                <a:gd name="T50" fmla="*/ 2 w 3"/>
                <a:gd name="T51" fmla="*/ 1 h 3"/>
                <a:gd name="T52" fmla="*/ 2 w 3"/>
                <a:gd name="T53" fmla="*/ 1 h 3"/>
                <a:gd name="T54" fmla="*/ 2 w 3"/>
                <a:gd name="T55" fmla="*/ 1 h 3"/>
                <a:gd name="T56" fmla="*/ 2 w 3"/>
                <a:gd name="T57" fmla="*/ 1 h 3"/>
                <a:gd name="T58" fmla="*/ 2 w 3"/>
                <a:gd name="T59" fmla="*/ 1 h 3"/>
                <a:gd name="T60" fmla="*/ 2 w 3"/>
                <a:gd name="T61" fmla="*/ 1 h 3"/>
                <a:gd name="T62" fmla="*/ 2 w 3"/>
                <a:gd name="T63" fmla="*/ 1 h 3"/>
                <a:gd name="T64" fmla="*/ 2 w 3"/>
                <a:gd name="T65" fmla="*/ 1 h 3"/>
                <a:gd name="T66" fmla="*/ 2 w 3"/>
                <a:gd name="T67" fmla="*/ 1 h 3"/>
                <a:gd name="T68" fmla="*/ 2 w 3"/>
                <a:gd name="T69" fmla="*/ 1 h 3"/>
                <a:gd name="T70" fmla="*/ 2 w 3"/>
                <a:gd name="T71" fmla="*/ 1 h 3"/>
                <a:gd name="T72" fmla="*/ 2 w 3"/>
                <a:gd name="T73" fmla="*/ 1 h 3"/>
                <a:gd name="T74" fmla="*/ 2 w 3"/>
                <a:gd name="T75" fmla="*/ 1 h 3"/>
                <a:gd name="T76" fmla="*/ 2 w 3"/>
                <a:gd name="T77" fmla="*/ 1 h 3"/>
                <a:gd name="T78" fmla="*/ 2 w 3"/>
                <a:gd name="T7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9" name="任意多边形 1196">
              <a:extLst>
                <a:ext uri="{FF2B5EF4-FFF2-40B4-BE49-F238E27FC236}">
                  <a16:creationId xmlns:a16="http://schemas.microsoft.com/office/drawing/2014/main" id="{D91E702F-383F-5390-93F2-50E4046F8AB4}"/>
                </a:ext>
              </a:extLst>
            </p:cNvPr>
            <p:cNvSpPr/>
            <p:nvPr/>
          </p:nvSpPr>
          <p:spPr bwMode="auto">
            <a:xfrm>
              <a:off x="5446914" y="5699824"/>
              <a:ext cx="10554" cy="10555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0" name="任意多边形 1197">
              <a:extLst>
                <a:ext uri="{FF2B5EF4-FFF2-40B4-BE49-F238E27FC236}">
                  <a16:creationId xmlns:a16="http://schemas.microsoft.com/office/drawing/2014/main" id="{F2AC8114-1788-5479-1B0C-277CD8C2955F}"/>
                </a:ext>
              </a:extLst>
            </p:cNvPr>
            <p:cNvSpPr/>
            <p:nvPr/>
          </p:nvSpPr>
          <p:spPr bwMode="auto">
            <a:xfrm>
              <a:off x="5441626" y="5699824"/>
              <a:ext cx="15830" cy="10555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1 h 2"/>
                <a:gd name="T4" fmla="*/ 0 w 3"/>
                <a:gd name="T5" fmla="*/ 1 h 2"/>
                <a:gd name="T6" fmla="*/ 2 w 3"/>
                <a:gd name="T7" fmla="*/ 0 h 2"/>
                <a:gd name="T8" fmla="*/ 2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2 w 3"/>
                <a:gd name="T15" fmla="*/ 0 h 2"/>
                <a:gd name="T16" fmla="*/ 3 w 3"/>
                <a:gd name="T17" fmla="*/ 1 h 2"/>
                <a:gd name="T18" fmla="*/ 3 w 3"/>
                <a:gd name="T19" fmla="*/ 1 h 2"/>
                <a:gd name="T20" fmla="*/ 2 w 3"/>
                <a:gd name="T21" fmla="*/ 2 h 2"/>
                <a:gd name="T22" fmla="*/ 2 w 3"/>
                <a:gd name="T23" fmla="*/ 2 h 2"/>
                <a:gd name="T24" fmla="*/ 2 w 3"/>
                <a:gd name="T25" fmla="*/ 2 h 2"/>
                <a:gd name="T26" fmla="*/ 2 w 3"/>
                <a:gd name="T27" fmla="*/ 2 h 2"/>
                <a:gd name="T28" fmla="*/ 1 w 3"/>
                <a:gd name="T29" fmla="*/ 2 h 2"/>
                <a:gd name="T30" fmla="*/ 2 w 3"/>
                <a:gd name="T31" fmla="*/ 1 h 2"/>
                <a:gd name="T32" fmla="*/ 2 w 3"/>
                <a:gd name="T33" fmla="*/ 1 h 2"/>
                <a:gd name="T34" fmla="*/ 2 w 3"/>
                <a:gd name="T35" fmla="*/ 1 h 2"/>
                <a:gd name="T36" fmla="*/ 2 w 3"/>
                <a:gd name="T37" fmla="*/ 1 h 2"/>
                <a:gd name="T38" fmla="*/ 2 w 3"/>
                <a:gd name="T39" fmla="*/ 1 h 2"/>
                <a:gd name="T40" fmla="*/ 2 w 3"/>
                <a:gd name="T41" fmla="*/ 1 h 2"/>
                <a:gd name="T42" fmla="*/ 2 w 3"/>
                <a:gd name="T43" fmla="*/ 1 h 2"/>
                <a:gd name="T44" fmla="*/ 2 w 3"/>
                <a:gd name="T45" fmla="*/ 1 h 2"/>
                <a:gd name="T46" fmla="*/ 2 w 3"/>
                <a:gd name="T47" fmla="*/ 1 h 2"/>
                <a:gd name="T48" fmla="*/ 2 w 3"/>
                <a:gd name="T49" fmla="*/ 1 h 2"/>
                <a:gd name="T50" fmla="*/ 2 w 3"/>
                <a:gd name="T51" fmla="*/ 1 h 2"/>
                <a:gd name="T52" fmla="*/ 2 w 3"/>
                <a:gd name="T53" fmla="*/ 0 h 2"/>
                <a:gd name="T54" fmla="*/ 2 w 3"/>
                <a:gd name="T55" fmla="*/ 1 h 2"/>
                <a:gd name="T56" fmla="*/ 2 w 3"/>
                <a:gd name="T57" fmla="*/ 1 h 2"/>
                <a:gd name="T58" fmla="*/ 2 w 3"/>
                <a:gd name="T59" fmla="*/ 1 h 2"/>
                <a:gd name="T60" fmla="*/ 2 w 3"/>
                <a:gd name="T6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D36A30E9-55F2-C2BF-5ABB-F12ADC8DAB0C}"/>
                </a:ext>
              </a:extLst>
            </p:cNvPr>
            <p:cNvSpPr/>
            <p:nvPr/>
          </p:nvSpPr>
          <p:spPr bwMode="auto">
            <a:xfrm>
              <a:off x="5122379" y="3201238"/>
              <a:ext cx="39576" cy="3693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7F870EC2-55CF-84A3-29D3-6E9978A89C61}"/>
                </a:ext>
              </a:extLst>
            </p:cNvPr>
            <p:cNvSpPr/>
            <p:nvPr/>
          </p:nvSpPr>
          <p:spPr bwMode="auto">
            <a:xfrm>
              <a:off x="5101272" y="5530965"/>
              <a:ext cx="42215" cy="42215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3" name="任意多边形 1269">
              <a:extLst>
                <a:ext uri="{FF2B5EF4-FFF2-40B4-BE49-F238E27FC236}">
                  <a16:creationId xmlns:a16="http://schemas.microsoft.com/office/drawing/2014/main" id="{D79EE08A-3F15-AE4D-625D-B927B32DF197}"/>
                </a:ext>
              </a:extLst>
            </p:cNvPr>
            <p:cNvSpPr/>
            <p:nvPr/>
          </p:nvSpPr>
          <p:spPr bwMode="auto">
            <a:xfrm>
              <a:off x="5101272" y="5525688"/>
              <a:ext cx="50131" cy="52768"/>
            </a:xfrm>
            <a:custGeom>
              <a:avLst/>
              <a:gdLst>
                <a:gd name="T0" fmla="*/ 0 w 9"/>
                <a:gd name="T1" fmla="*/ 5 h 10"/>
                <a:gd name="T2" fmla="*/ 4 w 9"/>
                <a:gd name="T3" fmla="*/ 0 h 10"/>
                <a:gd name="T4" fmla="*/ 4 w 9"/>
                <a:gd name="T5" fmla="*/ 0 h 10"/>
                <a:gd name="T6" fmla="*/ 4 w 9"/>
                <a:gd name="T7" fmla="*/ 1 h 10"/>
                <a:gd name="T8" fmla="*/ 4 w 9"/>
                <a:gd name="T9" fmla="*/ 2 h 10"/>
                <a:gd name="T10" fmla="*/ 1 w 9"/>
                <a:gd name="T11" fmla="*/ 5 h 10"/>
                <a:gd name="T12" fmla="*/ 1 w 9"/>
                <a:gd name="T13" fmla="*/ 5 h 10"/>
                <a:gd name="T14" fmla="*/ 4 w 9"/>
                <a:gd name="T15" fmla="*/ 8 h 10"/>
                <a:gd name="T16" fmla="*/ 4 w 9"/>
                <a:gd name="T17" fmla="*/ 8 h 10"/>
                <a:gd name="T18" fmla="*/ 7 w 9"/>
                <a:gd name="T19" fmla="*/ 5 h 10"/>
                <a:gd name="T20" fmla="*/ 7 w 9"/>
                <a:gd name="T21" fmla="*/ 5 h 10"/>
                <a:gd name="T22" fmla="*/ 4 w 9"/>
                <a:gd name="T23" fmla="*/ 2 h 10"/>
                <a:gd name="T24" fmla="*/ 4 w 9"/>
                <a:gd name="T25" fmla="*/ 2 h 10"/>
                <a:gd name="T26" fmla="*/ 4 w 9"/>
                <a:gd name="T27" fmla="*/ 1 h 10"/>
                <a:gd name="T28" fmla="*/ 4 w 9"/>
                <a:gd name="T29" fmla="*/ 0 h 10"/>
                <a:gd name="T30" fmla="*/ 9 w 9"/>
                <a:gd name="T31" fmla="*/ 5 h 10"/>
                <a:gd name="T32" fmla="*/ 9 w 9"/>
                <a:gd name="T33" fmla="*/ 5 h 10"/>
                <a:gd name="T34" fmla="*/ 4 w 9"/>
                <a:gd name="T35" fmla="*/ 10 h 10"/>
                <a:gd name="T36" fmla="*/ 4 w 9"/>
                <a:gd name="T37" fmla="*/ 10 h 10"/>
                <a:gd name="T38" fmla="*/ 0 w 9"/>
                <a:gd name="T3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0">
                  <a:moveTo>
                    <a:pt x="0" y="5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1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7" y="7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6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8"/>
                    <a:pt x="7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3B468003-4F07-A995-969F-802843FB4A0B}"/>
                </a:ext>
              </a:extLst>
            </p:cNvPr>
            <p:cNvSpPr/>
            <p:nvPr/>
          </p:nvSpPr>
          <p:spPr bwMode="auto">
            <a:xfrm>
              <a:off x="5117102" y="5546796"/>
              <a:ext cx="10554" cy="10555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5CF1A79B-6FE7-49C1-1E19-4E3BE20DCD80}"/>
                </a:ext>
              </a:extLst>
            </p:cNvPr>
            <p:cNvSpPr/>
            <p:nvPr/>
          </p:nvSpPr>
          <p:spPr bwMode="auto">
            <a:xfrm>
              <a:off x="5188338" y="5501941"/>
              <a:ext cx="44854" cy="4485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6" name="任意多边形 1303">
              <a:extLst>
                <a:ext uri="{FF2B5EF4-FFF2-40B4-BE49-F238E27FC236}">
                  <a16:creationId xmlns:a16="http://schemas.microsoft.com/office/drawing/2014/main" id="{64CDAC80-8F27-27C0-AB61-FDE1322C6FDD}"/>
                </a:ext>
              </a:extLst>
            </p:cNvPr>
            <p:cNvSpPr/>
            <p:nvPr/>
          </p:nvSpPr>
          <p:spPr bwMode="auto">
            <a:xfrm>
              <a:off x="5188338" y="5501941"/>
              <a:ext cx="50131" cy="50131"/>
            </a:xfrm>
            <a:custGeom>
              <a:avLst/>
              <a:gdLst>
                <a:gd name="T0" fmla="*/ 0 w 9"/>
                <a:gd name="T1" fmla="*/ 4 h 9"/>
                <a:gd name="T2" fmla="*/ 4 w 9"/>
                <a:gd name="T3" fmla="*/ 0 h 9"/>
                <a:gd name="T4" fmla="*/ 4 w 9"/>
                <a:gd name="T5" fmla="*/ 0 h 9"/>
                <a:gd name="T6" fmla="*/ 4 w 9"/>
                <a:gd name="T7" fmla="*/ 0 h 9"/>
                <a:gd name="T8" fmla="*/ 4 w 9"/>
                <a:gd name="T9" fmla="*/ 1 h 9"/>
                <a:gd name="T10" fmla="*/ 1 w 9"/>
                <a:gd name="T11" fmla="*/ 4 h 9"/>
                <a:gd name="T12" fmla="*/ 1 w 9"/>
                <a:gd name="T13" fmla="*/ 4 h 9"/>
                <a:gd name="T14" fmla="*/ 4 w 9"/>
                <a:gd name="T15" fmla="*/ 7 h 9"/>
                <a:gd name="T16" fmla="*/ 4 w 9"/>
                <a:gd name="T17" fmla="*/ 7 h 9"/>
                <a:gd name="T18" fmla="*/ 7 w 9"/>
                <a:gd name="T19" fmla="*/ 4 h 9"/>
                <a:gd name="T20" fmla="*/ 7 w 9"/>
                <a:gd name="T21" fmla="*/ 4 h 9"/>
                <a:gd name="T22" fmla="*/ 4 w 9"/>
                <a:gd name="T23" fmla="*/ 1 h 9"/>
                <a:gd name="T24" fmla="*/ 4 w 9"/>
                <a:gd name="T25" fmla="*/ 1 h 9"/>
                <a:gd name="T26" fmla="*/ 4 w 9"/>
                <a:gd name="T27" fmla="*/ 0 h 9"/>
                <a:gd name="T28" fmla="*/ 4 w 9"/>
                <a:gd name="T29" fmla="*/ 0 h 9"/>
                <a:gd name="T30" fmla="*/ 9 w 9"/>
                <a:gd name="T31" fmla="*/ 4 h 9"/>
                <a:gd name="T32" fmla="*/ 9 w 9"/>
                <a:gd name="T33" fmla="*/ 4 h 9"/>
                <a:gd name="T34" fmla="*/ 4 w 9"/>
                <a:gd name="T35" fmla="*/ 9 h 9"/>
                <a:gd name="T36" fmla="*/ 4 w 9"/>
                <a:gd name="T37" fmla="*/ 9 h 9"/>
                <a:gd name="T38" fmla="*/ 0 w 9"/>
                <a:gd name="T3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9">
                  <a:moveTo>
                    <a:pt x="0" y="4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7" y="6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6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D98B1475-9985-AA89-1393-DF38811E26D0}"/>
                </a:ext>
              </a:extLst>
            </p:cNvPr>
            <p:cNvSpPr/>
            <p:nvPr/>
          </p:nvSpPr>
          <p:spPr bwMode="auto">
            <a:xfrm>
              <a:off x="5204168" y="5520409"/>
              <a:ext cx="13194" cy="10555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</p:grpSp>
      <p:grpSp>
        <p:nvGrpSpPr>
          <p:cNvPr id="328" name="组合 327">
            <a:extLst>
              <a:ext uri="{FF2B5EF4-FFF2-40B4-BE49-F238E27FC236}">
                <a16:creationId xmlns:a16="http://schemas.microsoft.com/office/drawing/2014/main" id="{34C74304-86CD-D69E-17D5-2CEC76D66D84}"/>
              </a:ext>
            </a:extLst>
          </p:cNvPr>
          <p:cNvGrpSpPr/>
          <p:nvPr/>
        </p:nvGrpSpPr>
        <p:grpSpPr>
          <a:xfrm>
            <a:off x="1063895" y="4635827"/>
            <a:ext cx="696562" cy="1041541"/>
            <a:chOff x="1063895" y="4635827"/>
            <a:chExt cx="696562" cy="1041541"/>
          </a:xfrm>
        </p:grpSpPr>
        <p:grpSp>
          <p:nvGrpSpPr>
            <p:cNvPr id="327" name="组合 326">
              <a:extLst>
                <a:ext uri="{FF2B5EF4-FFF2-40B4-BE49-F238E27FC236}">
                  <a16:creationId xmlns:a16="http://schemas.microsoft.com/office/drawing/2014/main" id="{947441A3-4334-1115-DD75-B93291F9F17C}"/>
                </a:ext>
              </a:extLst>
            </p:cNvPr>
            <p:cNvGrpSpPr/>
            <p:nvPr/>
          </p:nvGrpSpPr>
          <p:grpSpPr>
            <a:xfrm>
              <a:off x="1063895" y="4635827"/>
              <a:ext cx="696561" cy="921044"/>
              <a:chOff x="1063895" y="4635827"/>
              <a:chExt cx="696561" cy="921044"/>
            </a:xfrm>
          </p:grpSpPr>
          <p:sp>
            <p:nvSpPr>
              <p:cNvPr id="159" name="任意多边形 986">
                <a:extLst>
                  <a:ext uri="{FF2B5EF4-FFF2-40B4-BE49-F238E27FC236}">
                    <a16:creationId xmlns:a16="http://schemas.microsoft.com/office/drawing/2014/main" id="{813712C8-EF07-3173-BF36-BA05A821A199}"/>
                  </a:ext>
                </a:extLst>
              </p:cNvPr>
              <p:cNvSpPr/>
              <p:nvPr/>
            </p:nvSpPr>
            <p:spPr bwMode="auto">
              <a:xfrm>
                <a:off x="1063895" y="4635827"/>
                <a:ext cx="267400" cy="108940"/>
              </a:xfrm>
              <a:custGeom>
                <a:avLst/>
                <a:gdLst>
                  <a:gd name="T0" fmla="*/ 1 w 78"/>
                  <a:gd name="T1" fmla="*/ 9 h 32"/>
                  <a:gd name="T2" fmla="*/ 8 w 78"/>
                  <a:gd name="T3" fmla="*/ 10 h 32"/>
                  <a:gd name="T4" fmla="*/ 11 w 78"/>
                  <a:gd name="T5" fmla="*/ 12 h 32"/>
                  <a:gd name="T6" fmla="*/ 13 w 78"/>
                  <a:gd name="T7" fmla="*/ 15 h 32"/>
                  <a:gd name="T8" fmla="*/ 13 w 78"/>
                  <a:gd name="T9" fmla="*/ 21 h 32"/>
                  <a:gd name="T10" fmla="*/ 18 w 78"/>
                  <a:gd name="T11" fmla="*/ 26 h 32"/>
                  <a:gd name="T12" fmla="*/ 25 w 78"/>
                  <a:gd name="T13" fmla="*/ 29 h 32"/>
                  <a:gd name="T14" fmla="*/ 29 w 78"/>
                  <a:gd name="T15" fmla="*/ 30 h 32"/>
                  <a:gd name="T16" fmla="*/ 30 w 78"/>
                  <a:gd name="T17" fmla="*/ 30 h 32"/>
                  <a:gd name="T18" fmla="*/ 32 w 78"/>
                  <a:gd name="T19" fmla="*/ 29 h 32"/>
                  <a:gd name="T20" fmla="*/ 33 w 78"/>
                  <a:gd name="T21" fmla="*/ 29 h 32"/>
                  <a:gd name="T22" fmla="*/ 35 w 78"/>
                  <a:gd name="T23" fmla="*/ 28 h 32"/>
                  <a:gd name="T24" fmla="*/ 35 w 78"/>
                  <a:gd name="T25" fmla="*/ 29 h 32"/>
                  <a:gd name="T26" fmla="*/ 36 w 78"/>
                  <a:gd name="T27" fmla="*/ 28 h 32"/>
                  <a:gd name="T28" fmla="*/ 37 w 78"/>
                  <a:gd name="T29" fmla="*/ 28 h 32"/>
                  <a:gd name="T30" fmla="*/ 37 w 78"/>
                  <a:gd name="T31" fmla="*/ 28 h 32"/>
                  <a:gd name="T32" fmla="*/ 38 w 78"/>
                  <a:gd name="T33" fmla="*/ 29 h 32"/>
                  <a:gd name="T34" fmla="*/ 39 w 78"/>
                  <a:gd name="T35" fmla="*/ 28 h 32"/>
                  <a:gd name="T36" fmla="*/ 38 w 78"/>
                  <a:gd name="T37" fmla="*/ 26 h 32"/>
                  <a:gd name="T38" fmla="*/ 39 w 78"/>
                  <a:gd name="T39" fmla="*/ 25 h 32"/>
                  <a:gd name="T40" fmla="*/ 40 w 78"/>
                  <a:gd name="T41" fmla="*/ 27 h 32"/>
                  <a:gd name="T42" fmla="*/ 41 w 78"/>
                  <a:gd name="T43" fmla="*/ 28 h 32"/>
                  <a:gd name="T44" fmla="*/ 42 w 78"/>
                  <a:gd name="T45" fmla="*/ 29 h 32"/>
                  <a:gd name="T46" fmla="*/ 42 w 78"/>
                  <a:gd name="T47" fmla="*/ 28 h 32"/>
                  <a:gd name="T48" fmla="*/ 42 w 78"/>
                  <a:gd name="T49" fmla="*/ 26 h 32"/>
                  <a:gd name="T50" fmla="*/ 43 w 78"/>
                  <a:gd name="T51" fmla="*/ 27 h 32"/>
                  <a:gd name="T52" fmla="*/ 44 w 78"/>
                  <a:gd name="T53" fmla="*/ 28 h 32"/>
                  <a:gd name="T54" fmla="*/ 46 w 78"/>
                  <a:gd name="T55" fmla="*/ 29 h 32"/>
                  <a:gd name="T56" fmla="*/ 45 w 78"/>
                  <a:gd name="T57" fmla="*/ 31 h 32"/>
                  <a:gd name="T58" fmla="*/ 47 w 78"/>
                  <a:gd name="T59" fmla="*/ 31 h 32"/>
                  <a:gd name="T60" fmla="*/ 48 w 78"/>
                  <a:gd name="T61" fmla="*/ 31 h 32"/>
                  <a:gd name="T62" fmla="*/ 50 w 78"/>
                  <a:gd name="T63" fmla="*/ 30 h 32"/>
                  <a:gd name="T64" fmla="*/ 51 w 78"/>
                  <a:gd name="T65" fmla="*/ 29 h 32"/>
                  <a:gd name="T66" fmla="*/ 51 w 78"/>
                  <a:gd name="T67" fmla="*/ 27 h 32"/>
                  <a:gd name="T68" fmla="*/ 52 w 78"/>
                  <a:gd name="T69" fmla="*/ 28 h 32"/>
                  <a:gd name="T70" fmla="*/ 53 w 78"/>
                  <a:gd name="T71" fmla="*/ 29 h 32"/>
                  <a:gd name="T72" fmla="*/ 55 w 78"/>
                  <a:gd name="T73" fmla="*/ 29 h 32"/>
                  <a:gd name="T74" fmla="*/ 58 w 78"/>
                  <a:gd name="T75" fmla="*/ 25 h 32"/>
                  <a:gd name="T76" fmla="*/ 61 w 78"/>
                  <a:gd name="T77" fmla="*/ 24 h 32"/>
                  <a:gd name="T78" fmla="*/ 62 w 78"/>
                  <a:gd name="T79" fmla="*/ 21 h 32"/>
                  <a:gd name="T80" fmla="*/ 65 w 78"/>
                  <a:gd name="T81" fmla="*/ 20 h 32"/>
                  <a:gd name="T82" fmla="*/ 66 w 78"/>
                  <a:gd name="T83" fmla="*/ 19 h 32"/>
                  <a:gd name="T84" fmla="*/ 68 w 78"/>
                  <a:gd name="T85" fmla="*/ 16 h 32"/>
                  <a:gd name="T86" fmla="*/ 73 w 78"/>
                  <a:gd name="T87" fmla="*/ 12 h 32"/>
                  <a:gd name="T88" fmla="*/ 74 w 78"/>
                  <a:gd name="T89" fmla="*/ 9 h 32"/>
                  <a:gd name="T90" fmla="*/ 75 w 78"/>
                  <a:gd name="T91" fmla="*/ 4 h 32"/>
                  <a:gd name="T92" fmla="*/ 78 w 78"/>
                  <a:gd name="T93" fmla="*/ 0 h 32"/>
                  <a:gd name="T94" fmla="*/ 18 w 78"/>
                  <a:gd name="T95" fmla="*/ 0 h 32"/>
                  <a:gd name="T96" fmla="*/ 0 w 78"/>
                  <a:gd name="T97" fmla="*/ 0 h 32"/>
                  <a:gd name="T98" fmla="*/ 1 w 78"/>
                  <a:gd name="T9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8" h="32">
                    <a:moveTo>
                      <a:pt x="1" y="9"/>
                    </a:moveTo>
                    <a:cubicBezTo>
                      <a:pt x="1" y="9"/>
                      <a:pt x="7" y="10"/>
                      <a:pt x="8" y="10"/>
                    </a:cubicBezTo>
                    <a:cubicBezTo>
                      <a:pt x="9" y="11"/>
                      <a:pt x="11" y="11"/>
                      <a:pt x="11" y="12"/>
                    </a:cubicBezTo>
                    <a:cubicBezTo>
                      <a:pt x="11" y="13"/>
                      <a:pt x="13" y="12"/>
                      <a:pt x="13" y="15"/>
                    </a:cubicBezTo>
                    <a:cubicBezTo>
                      <a:pt x="13" y="17"/>
                      <a:pt x="12" y="19"/>
                      <a:pt x="13" y="21"/>
                    </a:cubicBezTo>
                    <a:cubicBezTo>
                      <a:pt x="14" y="24"/>
                      <a:pt x="16" y="24"/>
                      <a:pt x="18" y="26"/>
                    </a:cubicBezTo>
                    <a:cubicBezTo>
                      <a:pt x="21" y="28"/>
                      <a:pt x="22" y="28"/>
                      <a:pt x="25" y="29"/>
                    </a:cubicBezTo>
                    <a:cubicBezTo>
                      <a:pt x="27" y="30"/>
                      <a:pt x="29" y="30"/>
                      <a:pt x="29" y="30"/>
                    </a:cubicBezTo>
                    <a:cubicBezTo>
                      <a:pt x="29" y="30"/>
                      <a:pt x="29" y="30"/>
                      <a:pt x="30" y="30"/>
                    </a:cubicBezTo>
                    <a:cubicBezTo>
                      <a:pt x="31" y="30"/>
                      <a:pt x="31" y="30"/>
                      <a:pt x="32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5" y="27"/>
                      <a:pt x="35" y="28"/>
                    </a:cubicBezTo>
                    <a:cubicBezTo>
                      <a:pt x="35" y="29"/>
                      <a:pt x="35" y="30"/>
                      <a:pt x="35" y="29"/>
                    </a:cubicBezTo>
                    <a:cubicBezTo>
                      <a:pt x="36" y="29"/>
                      <a:pt x="36" y="29"/>
                      <a:pt x="36" y="28"/>
                    </a:cubicBezTo>
                    <a:cubicBezTo>
                      <a:pt x="36" y="28"/>
                      <a:pt x="36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9"/>
                      <a:pt x="38" y="29"/>
                      <a:pt x="38" y="29"/>
                    </a:cubicBezTo>
                    <a:cubicBezTo>
                      <a:pt x="38" y="29"/>
                      <a:pt x="39" y="28"/>
                      <a:pt x="39" y="28"/>
                    </a:cubicBezTo>
                    <a:cubicBezTo>
                      <a:pt x="39" y="27"/>
                      <a:pt x="38" y="26"/>
                      <a:pt x="38" y="26"/>
                    </a:cubicBezTo>
                    <a:cubicBezTo>
                      <a:pt x="38" y="25"/>
                      <a:pt x="39" y="24"/>
                      <a:pt x="39" y="25"/>
                    </a:cubicBezTo>
                    <a:cubicBezTo>
                      <a:pt x="39" y="26"/>
                      <a:pt x="39" y="27"/>
                      <a:pt x="40" y="27"/>
                    </a:cubicBezTo>
                    <a:cubicBezTo>
                      <a:pt x="40" y="27"/>
                      <a:pt x="41" y="27"/>
                      <a:pt x="41" y="28"/>
                    </a:cubicBezTo>
                    <a:cubicBezTo>
                      <a:pt x="41" y="28"/>
                      <a:pt x="41" y="29"/>
                      <a:pt x="42" y="29"/>
                    </a:cubicBezTo>
                    <a:cubicBezTo>
                      <a:pt x="42" y="29"/>
                      <a:pt x="42" y="28"/>
                      <a:pt x="42" y="28"/>
                    </a:cubicBezTo>
                    <a:cubicBezTo>
                      <a:pt x="42" y="27"/>
                      <a:pt x="42" y="26"/>
                      <a:pt x="42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8"/>
                      <a:pt x="43" y="28"/>
                      <a:pt x="44" y="28"/>
                    </a:cubicBezTo>
                    <a:cubicBezTo>
                      <a:pt x="45" y="29"/>
                      <a:pt x="46" y="29"/>
                      <a:pt x="46" y="29"/>
                    </a:cubicBezTo>
                    <a:cubicBezTo>
                      <a:pt x="45" y="30"/>
                      <a:pt x="45" y="31"/>
                      <a:pt x="45" y="31"/>
                    </a:cubicBezTo>
                    <a:cubicBezTo>
                      <a:pt x="46" y="31"/>
                      <a:pt x="46" y="32"/>
                      <a:pt x="47" y="31"/>
                    </a:cubicBezTo>
                    <a:cubicBezTo>
                      <a:pt x="47" y="31"/>
                      <a:pt x="47" y="31"/>
                      <a:pt x="48" y="31"/>
                    </a:cubicBezTo>
                    <a:cubicBezTo>
                      <a:pt x="50" y="31"/>
                      <a:pt x="50" y="30"/>
                      <a:pt x="50" y="30"/>
                    </a:cubicBezTo>
                    <a:cubicBezTo>
                      <a:pt x="51" y="29"/>
                      <a:pt x="51" y="30"/>
                      <a:pt x="51" y="29"/>
                    </a:cubicBezTo>
                    <a:cubicBezTo>
                      <a:pt x="51" y="29"/>
                      <a:pt x="50" y="27"/>
                      <a:pt x="51" y="27"/>
                    </a:cubicBezTo>
                    <a:cubicBezTo>
                      <a:pt x="52" y="27"/>
                      <a:pt x="51" y="27"/>
                      <a:pt x="52" y="28"/>
                    </a:cubicBezTo>
                    <a:cubicBezTo>
                      <a:pt x="53" y="28"/>
                      <a:pt x="53" y="29"/>
                      <a:pt x="53" y="29"/>
                    </a:cubicBezTo>
                    <a:cubicBezTo>
                      <a:pt x="53" y="29"/>
                      <a:pt x="54" y="29"/>
                      <a:pt x="55" y="29"/>
                    </a:cubicBezTo>
                    <a:cubicBezTo>
                      <a:pt x="56" y="28"/>
                      <a:pt x="55" y="26"/>
                      <a:pt x="58" y="25"/>
                    </a:cubicBezTo>
                    <a:cubicBezTo>
                      <a:pt x="60" y="25"/>
                      <a:pt x="61" y="25"/>
                      <a:pt x="61" y="24"/>
                    </a:cubicBezTo>
                    <a:cubicBezTo>
                      <a:pt x="62" y="23"/>
                      <a:pt x="60" y="21"/>
                      <a:pt x="62" y="21"/>
                    </a:cubicBezTo>
                    <a:cubicBezTo>
                      <a:pt x="64" y="22"/>
                      <a:pt x="65" y="21"/>
                      <a:pt x="65" y="20"/>
                    </a:cubicBezTo>
                    <a:cubicBezTo>
                      <a:pt x="66" y="19"/>
                      <a:pt x="65" y="20"/>
                      <a:pt x="66" y="19"/>
                    </a:cubicBezTo>
                    <a:cubicBezTo>
                      <a:pt x="66" y="17"/>
                      <a:pt x="67" y="16"/>
                      <a:pt x="68" y="16"/>
                    </a:cubicBezTo>
                    <a:cubicBezTo>
                      <a:pt x="69" y="16"/>
                      <a:pt x="72" y="13"/>
                      <a:pt x="73" y="12"/>
                    </a:cubicBezTo>
                    <a:cubicBezTo>
                      <a:pt x="74" y="11"/>
                      <a:pt x="74" y="10"/>
                      <a:pt x="74" y="9"/>
                    </a:cubicBezTo>
                    <a:cubicBezTo>
                      <a:pt x="74" y="7"/>
                      <a:pt x="75" y="6"/>
                      <a:pt x="75" y="4"/>
                    </a:cubicBezTo>
                    <a:cubicBezTo>
                      <a:pt x="76" y="2"/>
                      <a:pt x="78" y="0"/>
                      <a:pt x="7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7"/>
                      <a:pt x="1" y="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60" name="任意多边形 988">
                <a:extLst>
                  <a:ext uri="{FF2B5EF4-FFF2-40B4-BE49-F238E27FC236}">
                    <a16:creationId xmlns:a16="http://schemas.microsoft.com/office/drawing/2014/main" id="{BE6A1586-A50B-FD4D-000E-92E11AC0359D}"/>
                  </a:ext>
                </a:extLst>
              </p:cNvPr>
              <p:cNvSpPr/>
              <p:nvPr/>
            </p:nvSpPr>
            <p:spPr bwMode="auto">
              <a:xfrm>
                <a:off x="1197595" y="4795937"/>
                <a:ext cx="102339" cy="92435"/>
              </a:xfrm>
              <a:custGeom>
                <a:avLst/>
                <a:gdLst>
                  <a:gd name="T0" fmla="*/ 2 w 30"/>
                  <a:gd name="T1" fmla="*/ 10 h 27"/>
                  <a:gd name="T2" fmla="*/ 1 w 30"/>
                  <a:gd name="T3" fmla="*/ 13 h 27"/>
                  <a:gd name="T4" fmla="*/ 0 w 30"/>
                  <a:gd name="T5" fmla="*/ 14 h 27"/>
                  <a:gd name="T6" fmla="*/ 0 w 30"/>
                  <a:gd name="T7" fmla="*/ 17 h 27"/>
                  <a:gd name="T8" fmla="*/ 1 w 30"/>
                  <a:gd name="T9" fmla="*/ 21 h 27"/>
                  <a:gd name="T10" fmla="*/ 4 w 30"/>
                  <a:gd name="T11" fmla="*/ 24 h 27"/>
                  <a:gd name="T12" fmla="*/ 7 w 30"/>
                  <a:gd name="T13" fmla="*/ 25 h 27"/>
                  <a:gd name="T14" fmla="*/ 10 w 30"/>
                  <a:gd name="T15" fmla="*/ 26 h 27"/>
                  <a:gd name="T16" fmla="*/ 12 w 30"/>
                  <a:gd name="T17" fmla="*/ 26 h 27"/>
                  <a:gd name="T18" fmla="*/ 14 w 30"/>
                  <a:gd name="T19" fmla="*/ 26 h 27"/>
                  <a:gd name="T20" fmla="*/ 14 w 30"/>
                  <a:gd name="T21" fmla="*/ 25 h 27"/>
                  <a:gd name="T22" fmla="*/ 15 w 30"/>
                  <a:gd name="T23" fmla="*/ 24 h 27"/>
                  <a:gd name="T24" fmla="*/ 17 w 30"/>
                  <a:gd name="T25" fmla="*/ 24 h 27"/>
                  <a:gd name="T26" fmla="*/ 18 w 30"/>
                  <a:gd name="T27" fmla="*/ 24 h 27"/>
                  <a:gd name="T28" fmla="*/ 20 w 30"/>
                  <a:gd name="T29" fmla="*/ 21 h 27"/>
                  <a:gd name="T30" fmla="*/ 22 w 30"/>
                  <a:gd name="T31" fmla="*/ 20 h 27"/>
                  <a:gd name="T32" fmla="*/ 24 w 30"/>
                  <a:gd name="T33" fmla="*/ 19 h 27"/>
                  <a:gd name="T34" fmla="*/ 24 w 30"/>
                  <a:gd name="T35" fmla="*/ 18 h 27"/>
                  <a:gd name="T36" fmla="*/ 24 w 30"/>
                  <a:gd name="T37" fmla="*/ 17 h 27"/>
                  <a:gd name="T38" fmla="*/ 24 w 30"/>
                  <a:gd name="T39" fmla="*/ 15 h 27"/>
                  <a:gd name="T40" fmla="*/ 26 w 30"/>
                  <a:gd name="T41" fmla="*/ 12 h 27"/>
                  <a:gd name="T42" fmla="*/ 26 w 30"/>
                  <a:gd name="T43" fmla="*/ 10 h 27"/>
                  <a:gd name="T44" fmla="*/ 28 w 30"/>
                  <a:gd name="T45" fmla="*/ 8 h 27"/>
                  <a:gd name="T46" fmla="*/ 29 w 30"/>
                  <a:gd name="T47" fmla="*/ 7 h 27"/>
                  <a:gd name="T48" fmla="*/ 29 w 30"/>
                  <a:gd name="T49" fmla="*/ 9 h 27"/>
                  <a:gd name="T50" fmla="*/ 30 w 30"/>
                  <a:gd name="T51" fmla="*/ 7 h 27"/>
                  <a:gd name="T52" fmla="*/ 30 w 30"/>
                  <a:gd name="T53" fmla="*/ 4 h 27"/>
                  <a:gd name="T54" fmla="*/ 26 w 30"/>
                  <a:gd name="T55" fmla="*/ 1 h 27"/>
                  <a:gd name="T56" fmla="*/ 25 w 30"/>
                  <a:gd name="T57" fmla="*/ 2 h 27"/>
                  <a:gd name="T58" fmla="*/ 23 w 30"/>
                  <a:gd name="T59" fmla="*/ 1 h 27"/>
                  <a:gd name="T60" fmla="*/ 20 w 30"/>
                  <a:gd name="T61" fmla="*/ 1 h 27"/>
                  <a:gd name="T62" fmla="*/ 19 w 30"/>
                  <a:gd name="T63" fmla="*/ 2 h 27"/>
                  <a:gd name="T64" fmla="*/ 17 w 30"/>
                  <a:gd name="T65" fmla="*/ 3 h 27"/>
                  <a:gd name="T66" fmla="*/ 16 w 30"/>
                  <a:gd name="T67" fmla="*/ 3 h 27"/>
                  <a:gd name="T68" fmla="*/ 14 w 30"/>
                  <a:gd name="T69" fmla="*/ 2 h 27"/>
                  <a:gd name="T70" fmla="*/ 12 w 30"/>
                  <a:gd name="T71" fmla="*/ 4 h 27"/>
                  <a:gd name="T72" fmla="*/ 10 w 30"/>
                  <a:gd name="T73" fmla="*/ 4 h 27"/>
                  <a:gd name="T74" fmla="*/ 8 w 30"/>
                  <a:gd name="T75" fmla="*/ 4 h 27"/>
                  <a:gd name="T76" fmla="*/ 7 w 30"/>
                  <a:gd name="T77" fmla="*/ 6 h 27"/>
                  <a:gd name="T78" fmla="*/ 8 w 30"/>
                  <a:gd name="T79" fmla="*/ 6 h 27"/>
                  <a:gd name="T80" fmla="*/ 6 w 30"/>
                  <a:gd name="T81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27">
                    <a:moveTo>
                      <a:pt x="4" y="9"/>
                    </a:moveTo>
                    <a:cubicBezTo>
                      <a:pt x="4" y="9"/>
                      <a:pt x="3" y="10"/>
                      <a:pt x="2" y="10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6"/>
                      <a:pt x="1" y="16"/>
                      <a:pt x="0" y="17"/>
                    </a:cubicBezTo>
                    <a:cubicBezTo>
                      <a:pt x="0" y="18"/>
                      <a:pt x="0" y="18"/>
                      <a:pt x="1" y="18"/>
                    </a:cubicBezTo>
                    <a:cubicBezTo>
                      <a:pt x="1" y="19"/>
                      <a:pt x="1" y="19"/>
                      <a:pt x="1" y="21"/>
                    </a:cubicBezTo>
                    <a:cubicBezTo>
                      <a:pt x="1" y="22"/>
                      <a:pt x="1" y="22"/>
                      <a:pt x="2" y="23"/>
                    </a:cubicBezTo>
                    <a:cubicBezTo>
                      <a:pt x="2" y="23"/>
                      <a:pt x="4" y="23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4"/>
                      <a:pt x="6" y="24"/>
                      <a:pt x="7" y="25"/>
                    </a:cubicBezTo>
                    <a:cubicBezTo>
                      <a:pt x="7" y="25"/>
                      <a:pt x="7" y="26"/>
                      <a:pt x="8" y="26"/>
                    </a:cubicBezTo>
                    <a:cubicBezTo>
                      <a:pt x="8" y="26"/>
                      <a:pt x="10" y="25"/>
                      <a:pt x="10" y="26"/>
                    </a:cubicBezTo>
                    <a:cubicBezTo>
                      <a:pt x="11" y="26"/>
                      <a:pt x="11" y="27"/>
                      <a:pt x="11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3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7" y="23"/>
                      <a:pt x="17" y="23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1" y="21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3" y="20"/>
                      <a:pt x="23" y="19"/>
                      <a:pt x="24" y="19"/>
                    </a:cubicBezTo>
                    <a:cubicBezTo>
                      <a:pt x="24" y="19"/>
                      <a:pt x="24" y="19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3" y="18"/>
                    </a:cubicBezTo>
                    <a:cubicBezTo>
                      <a:pt x="23" y="18"/>
                      <a:pt x="24" y="17"/>
                      <a:pt x="24" y="17"/>
                    </a:cubicBezTo>
                    <a:cubicBezTo>
                      <a:pt x="24" y="17"/>
                      <a:pt x="24" y="16"/>
                      <a:pt x="24" y="16"/>
                    </a:cubicBezTo>
                    <a:cubicBezTo>
                      <a:pt x="24" y="16"/>
                      <a:pt x="24" y="15"/>
                      <a:pt x="24" y="15"/>
                    </a:cubicBezTo>
                    <a:cubicBezTo>
                      <a:pt x="25" y="15"/>
                      <a:pt x="25" y="15"/>
                      <a:pt x="25" y="14"/>
                    </a:cubicBezTo>
                    <a:cubicBezTo>
                      <a:pt x="25" y="14"/>
                      <a:pt x="25" y="12"/>
                      <a:pt x="26" y="12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0"/>
                    </a:cubicBezTo>
                    <a:cubicBezTo>
                      <a:pt x="27" y="10"/>
                      <a:pt x="28" y="9"/>
                      <a:pt x="28" y="9"/>
                    </a:cubicBezTo>
                    <a:cubicBezTo>
                      <a:pt x="28" y="9"/>
                      <a:pt x="28" y="8"/>
                      <a:pt x="28" y="8"/>
                    </a:cubicBezTo>
                    <a:cubicBezTo>
                      <a:pt x="27" y="8"/>
                      <a:pt x="27" y="8"/>
                      <a:pt x="28" y="7"/>
                    </a:cubicBezTo>
                    <a:cubicBezTo>
                      <a:pt x="28" y="7"/>
                      <a:pt x="29" y="7"/>
                      <a:pt x="29" y="7"/>
                    </a:cubicBezTo>
                    <a:cubicBezTo>
                      <a:pt x="28" y="7"/>
                      <a:pt x="28" y="8"/>
                      <a:pt x="28" y="8"/>
                    </a:cubicBezTo>
                    <a:cubicBezTo>
                      <a:pt x="28" y="8"/>
                      <a:pt x="28" y="9"/>
                      <a:pt x="29" y="9"/>
                    </a:cubicBezTo>
                    <a:cubicBezTo>
                      <a:pt x="29" y="9"/>
                      <a:pt x="29" y="9"/>
                      <a:pt x="29" y="8"/>
                    </a:cubicBezTo>
                    <a:cubicBezTo>
                      <a:pt x="29" y="8"/>
                      <a:pt x="29" y="8"/>
                      <a:pt x="30" y="7"/>
                    </a:cubicBezTo>
                    <a:cubicBezTo>
                      <a:pt x="30" y="7"/>
                      <a:pt x="30" y="7"/>
                      <a:pt x="30" y="6"/>
                    </a:cubicBezTo>
                    <a:cubicBezTo>
                      <a:pt x="30" y="6"/>
                      <a:pt x="30" y="5"/>
                      <a:pt x="30" y="4"/>
                    </a:cubicBezTo>
                    <a:cubicBezTo>
                      <a:pt x="30" y="3"/>
                      <a:pt x="29" y="2"/>
                      <a:pt x="28" y="2"/>
                    </a:cubicBezTo>
                    <a:cubicBezTo>
                      <a:pt x="28" y="2"/>
                      <a:pt x="26" y="2"/>
                      <a:pt x="26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1"/>
                      <a:pt x="25" y="1"/>
                      <a:pt x="25" y="2"/>
                    </a:cubicBezTo>
                    <a:cubicBezTo>
                      <a:pt x="25" y="3"/>
                      <a:pt x="24" y="3"/>
                      <a:pt x="24" y="2"/>
                    </a:cubicBezTo>
                    <a:cubicBezTo>
                      <a:pt x="24" y="2"/>
                      <a:pt x="24" y="2"/>
                      <a:pt x="23" y="1"/>
                    </a:cubicBezTo>
                    <a:cubicBezTo>
                      <a:pt x="23" y="1"/>
                      <a:pt x="22" y="1"/>
                      <a:pt x="22" y="1"/>
                    </a:cubicBezTo>
                    <a:cubicBezTo>
                      <a:pt x="22" y="1"/>
                      <a:pt x="21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7" y="3"/>
                      <a:pt x="16" y="2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3"/>
                      <a:pt x="12" y="3"/>
                      <a:pt x="12" y="4"/>
                    </a:cubicBezTo>
                    <a:cubicBezTo>
                      <a:pt x="12" y="4"/>
                      <a:pt x="12" y="4"/>
                      <a:pt x="11" y="5"/>
                    </a:cubicBezTo>
                    <a:cubicBezTo>
                      <a:pt x="11" y="5"/>
                      <a:pt x="10" y="5"/>
                      <a:pt x="10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5" y="8"/>
                      <a:pt x="5" y="8"/>
                      <a:pt x="4" y="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61" name="任意多边形 990">
                <a:extLst>
                  <a:ext uri="{FF2B5EF4-FFF2-40B4-BE49-F238E27FC236}">
                    <a16:creationId xmlns:a16="http://schemas.microsoft.com/office/drawing/2014/main" id="{F6A21389-23B1-45A8-CF44-A7E4C6953131}"/>
                  </a:ext>
                </a:extLst>
              </p:cNvPr>
              <p:cNvSpPr/>
              <p:nvPr/>
            </p:nvSpPr>
            <p:spPr bwMode="auto">
              <a:xfrm>
                <a:off x="1420428" y="4700201"/>
                <a:ext cx="9904" cy="6602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1 h 2"/>
                  <a:gd name="T4" fmla="*/ 1 w 3"/>
                  <a:gd name="T5" fmla="*/ 2 h 2"/>
                  <a:gd name="T6" fmla="*/ 2 w 3"/>
                  <a:gd name="T7" fmla="*/ 2 h 2"/>
                  <a:gd name="T8" fmla="*/ 2 w 3"/>
                  <a:gd name="T9" fmla="*/ 1 h 2"/>
                  <a:gd name="T10" fmla="*/ 3 w 3"/>
                  <a:gd name="T11" fmla="*/ 0 h 2"/>
                  <a:gd name="T12" fmla="*/ 3 w 3"/>
                  <a:gd name="T13" fmla="*/ 0 h 2"/>
                  <a:gd name="T14" fmla="*/ 1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1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62" name="任意多边形 991">
                <a:extLst>
                  <a:ext uri="{FF2B5EF4-FFF2-40B4-BE49-F238E27FC236}">
                    <a16:creationId xmlns:a16="http://schemas.microsoft.com/office/drawing/2014/main" id="{7885955D-5EAA-504A-ACE1-108E32505160}"/>
                  </a:ext>
                </a:extLst>
              </p:cNvPr>
              <p:cNvSpPr/>
              <p:nvPr/>
            </p:nvSpPr>
            <p:spPr bwMode="auto">
              <a:xfrm>
                <a:off x="1747251" y="4706804"/>
                <a:ext cx="6602" cy="330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63" name="任意多边形 992">
                <a:extLst>
                  <a:ext uri="{FF2B5EF4-FFF2-40B4-BE49-F238E27FC236}">
                    <a16:creationId xmlns:a16="http://schemas.microsoft.com/office/drawing/2014/main" id="{E95F35B2-B280-29C0-6E46-9A0897BA5D94}"/>
                  </a:ext>
                </a:extLst>
              </p:cNvPr>
              <p:cNvSpPr/>
              <p:nvPr/>
            </p:nvSpPr>
            <p:spPr bwMode="auto">
              <a:xfrm>
                <a:off x="1564033" y="5345592"/>
                <a:ext cx="8254" cy="9904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1 h 3"/>
                  <a:gd name="T4" fmla="*/ 1 w 2"/>
                  <a:gd name="T5" fmla="*/ 2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2 h 3"/>
                  <a:gd name="T12" fmla="*/ 2 w 2"/>
                  <a:gd name="T13" fmla="*/ 1 h 3"/>
                  <a:gd name="T14" fmla="*/ 1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64" name="任意多边形 993">
                <a:extLst>
                  <a:ext uri="{FF2B5EF4-FFF2-40B4-BE49-F238E27FC236}">
                    <a16:creationId xmlns:a16="http://schemas.microsoft.com/office/drawing/2014/main" id="{2B937328-42E9-AA43-D6AA-477989B955ED}"/>
                  </a:ext>
                </a:extLst>
              </p:cNvPr>
              <p:cNvSpPr/>
              <p:nvPr/>
            </p:nvSpPr>
            <p:spPr bwMode="auto">
              <a:xfrm>
                <a:off x="1083702" y="4635827"/>
                <a:ext cx="498487" cy="156809"/>
              </a:xfrm>
              <a:custGeom>
                <a:avLst/>
                <a:gdLst>
                  <a:gd name="T0" fmla="*/ 11 w 145"/>
                  <a:gd name="T1" fmla="*/ 13 h 46"/>
                  <a:gd name="T2" fmla="*/ 14 w 145"/>
                  <a:gd name="T3" fmla="*/ 25 h 46"/>
                  <a:gd name="T4" fmla="*/ 27 w 145"/>
                  <a:gd name="T5" fmla="*/ 29 h 46"/>
                  <a:gd name="T6" fmla="*/ 30 w 145"/>
                  <a:gd name="T7" fmla="*/ 27 h 46"/>
                  <a:gd name="T8" fmla="*/ 32 w 145"/>
                  <a:gd name="T9" fmla="*/ 26 h 46"/>
                  <a:gd name="T10" fmla="*/ 36 w 145"/>
                  <a:gd name="T11" fmla="*/ 29 h 46"/>
                  <a:gd name="T12" fmla="*/ 37 w 145"/>
                  <a:gd name="T13" fmla="*/ 27 h 46"/>
                  <a:gd name="T14" fmla="*/ 39 w 145"/>
                  <a:gd name="T15" fmla="*/ 30 h 46"/>
                  <a:gd name="T16" fmla="*/ 45 w 145"/>
                  <a:gd name="T17" fmla="*/ 29 h 46"/>
                  <a:gd name="T18" fmla="*/ 46 w 145"/>
                  <a:gd name="T19" fmla="*/ 29 h 46"/>
                  <a:gd name="T20" fmla="*/ 49 w 145"/>
                  <a:gd name="T21" fmla="*/ 30 h 46"/>
                  <a:gd name="T22" fmla="*/ 47 w 145"/>
                  <a:gd name="T23" fmla="*/ 35 h 46"/>
                  <a:gd name="T24" fmla="*/ 48 w 145"/>
                  <a:gd name="T25" fmla="*/ 40 h 46"/>
                  <a:gd name="T26" fmla="*/ 50 w 145"/>
                  <a:gd name="T27" fmla="*/ 43 h 46"/>
                  <a:gd name="T28" fmla="*/ 52 w 145"/>
                  <a:gd name="T29" fmla="*/ 46 h 46"/>
                  <a:gd name="T30" fmla="*/ 55 w 145"/>
                  <a:gd name="T31" fmla="*/ 41 h 46"/>
                  <a:gd name="T32" fmla="*/ 53 w 145"/>
                  <a:gd name="T33" fmla="*/ 38 h 46"/>
                  <a:gd name="T34" fmla="*/ 54 w 145"/>
                  <a:gd name="T35" fmla="*/ 35 h 46"/>
                  <a:gd name="T36" fmla="*/ 57 w 145"/>
                  <a:gd name="T37" fmla="*/ 35 h 46"/>
                  <a:gd name="T38" fmla="*/ 55 w 145"/>
                  <a:gd name="T39" fmla="*/ 30 h 46"/>
                  <a:gd name="T40" fmla="*/ 57 w 145"/>
                  <a:gd name="T41" fmla="*/ 32 h 46"/>
                  <a:gd name="T42" fmla="*/ 65 w 145"/>
                  <a:gd name="T43" fmla="*/ 30 h 46"/>
                  <a:gd name="T44" fmla="*/ 67 w 145"/>
                  <a:gd name="T45" fmla="*/ 31 h 46"/>
                  <a:gd name="T46" fmla="*/ 71 w 145"/>
                  <a:gd name="T47" fmla="*/ 30 h 46"/>
                  <a:gd name="T48" fmla="*/ 72 w 145"/>
                  <a:gd name="T49" fmla="*/ 27 h 46"/>
                  <a:gd name="T50" fmla="*/ 74 w 145"/>
                  <a:gd name="T51" fmla="*/ 29 h 46"/>
                  <a:gd name="T52" fmla="*/ 77 w 145"/>
                  <a:gd name="T53" fmla="*/ 26 h 46"/>
                  <a:gd name="T54" fmla="*/ 80 w 145"/>
                  <a:gd name="T55" fmla="*/ 24 h 46"/>
                  <a:gd name="T56" fmla="*/ 83 w 145"/>
                  <a:gd name="T57" fmla="*/ 27 h 46"/>
                  <a:gd name="T58" fmla="*/ 88 w 145"/>
                  <a:gd name="T59" fmla="*/ 24 h 46"/>
                  <a:gd name="T60" fmla="*/ 88 w 145"/>
                  <a:gd name="T61" fmla="*/ 18 h 46"/>
                  <a:gd name="T62" fmla="*/ 90 w 145"/>
                  <a:gd name="T63" fmla="*/ 22 h 46"/>
                  <a:gd name="T64" fmla="*/ 91 w 145"/>
                  <a:gd name="T65" fmla="*/ 24 h 46"/>
                  <a:gd name="T66" fmla="*/ 92 w 145"/>
                  <a:gd name="T67" fmla="*/ 24 h 46"/>
                  <a:gd name="T68" fmla="*/ 91 w 145"/>
                  <a:gd name="T69" fmla="*/ 23 h 46"/>
                  <a:gd name="T70" fmla="*/ 93 w 145"/>
                  <a:gd name="T71" fmla="*/ 23 h 46"/>
                  <a:gd name="T72" fmla="*/ 94 w 145"/>
                  <a:gd name="T73" fmla="*/ 22 h 46"/>
                  <a:gd name="T74" fmla="*/ 95 w 145"/>
                  <a:gd name="T75" fmla="*/ 16 h 46"/>
                  <a:gd name="T76" fmla="*/ 94 w 145"/>
                  <a:gd name="T77" fmla="*/ 11 h 46"/>
                  <a:gd name="T78" fmla="*/ 97 w 145"/>
                  <a:gd name="T79" fmla="*/ 14 h 46"/>
                  <a:gd name="T80" fmla="*/ 100 w 145"/>
                  <a:gd name="T81" fmla="*/ 18 h 46"/>
                  <a:gd name="T82" fmla="*/ 105 w 145"/>
                  <a:gd name="T83" fmla="*/ 18 h 46"/>
                  <a:gd name="T84" fmla="*/ 104 w 145"/>
                  <a:gd name="T85" fmla="*/ 17 h 46"/>
                  <a:gd name="T86" fmla="*/ 108 w 145"/>
                  <a:gd name="T87" fmla="*/ 17 h 46"/>
                  <a:gd name="T88" fmla="*/ 109 w 145"/>
                  <a:gd name="T89" fmla="*/ 13 h 46"/>
                  <a:gd name="T90" fmla="*/ 112 w 145"/>
                  <a:gd name="T91" fmla="*/ 15 h 46"/>
                  <a:gd name="T92" fmla="*/ 113 w 145"/>
                  <a:gd name="T93" fmla="*/ 14 h 46"/>
                  <a:gd name="T94" fmla="*/ 117 w 145"/>
                  <a:gd name="T95" fmla="*/ 13 h 46"/>
                  <a:gd name="T96" fmla="*/ 119 w 145"/>
                  <a:gd name="T97" fmla="*/ 13 h 46"/>
                  <a:gd name="T98" fmla="*/ 123 w 145"/>
                  <a:gd name="T99" fmla="*/ 13 h 46"/>
                  <a:gd name="T100" fmla="*/ 132 w 145"/>
                  <a:gd name="T101" fmla="*/ 9 h 46"/>
                  <a:gd name="T102" fmla="*/ 133 w 145"/>
                  <a:gd name="T103" fmla="*/ 7 h 46"/>
                  <a:gd name="T104" fmla="*/ 134 w 145"/>
                  <a:gd name="T105" fmla="*/ 5 h 46"/>
                  <a:gd name="T106" fmla="*/ 139 w 145"/>
                  <a:gd name="T107" fmla="*/ 2 h 46"/>
                  <a:gd name="T108" fmla="*/ 142 w 145"/>
                  <a:gd name="T109" fmla="*/ 2 h 46"/>
                  <a:gd name="T110" fmla="*/ 18 w 145"/>
                  <a:gd name="T111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5" h="46">
                    <a:moveTo>
                      <a:pt x="1" y="10"/>
                    </a:moveTo>
                    <a:cubicBezTo>
                      <a:pt x="1" y="10"/>
                      <a:pt x="2" y="10"/>
                      <a:pt x="2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1"/>
                      <a:pt x="8" y="11"/>
                      <a:pt x="9" y="11"/>
                    </a:cubicBezTo>
                    <a:cubicBezTo>
                      <a:pt x="9" y="11"/>
                      <a:pt x="11" y="12"/>
                      <a:pt x="11" y="13"/>
                    </a:cubicBezTo>
                    <a:cubicBezTo>
                      <a:pt x="11" y="14"/>
                      <a:pt x="9" y="15"/>
                      <a:pt x="8" y="16"/>
                    </a:cubicBezTo>
                    <a:cubicBezTo>
                      <a:pt x="8" y="17"/>
                      <a:pt x="8" y="17"/>
                      <a:pt x="9" y="18"/>
                    </a:cubicBezTo>
                    <a:cubicBezTo>
                      <a:pt x="9" y="19"/>
                      <a:pt x="10" y="20"/>
                      <a:pt x="9" y="21"/>
                    </a:cubicBezTo>
                    <a:cubicBezTo>
                      <a:pt x="9" y="22"/>
                      <a:pt x="10" y="22"/>
                      <a:pt x="11" y="23"/>
                    </a:cubicBezTo>
                    <a:cubicBezTo>
                      <a:pt x="11" y="23"/>
                      <a:pt x="14" y="24"/>
                      <a:pt x="14" y="25"/>
                    </a:cubicBezTo>
                    <a:cubicBezTo>
                      <a:pt x="14" y="26"/>
                      <a:pt x="16" y="27"/>
                      <a:pt x="18" y="27"/>
                    </a:cubicBezTo>
                    <a:cubicBezTo>
                      <a:pt x="20" y="28"/>
                      <a:pt x="22" y="28"/>
                      <a:pt x="23" y="28"/>
                    </a:cubicBezTo>
                    <a:cubicBezTo>
                      <a:pt x="24" y="28"/>
                      <a:pt x="26" y="29"/>
                      <a:pt x="25" y="29"/>
                    </a:cubicBezTo>
                    <a:cubicBezTo>
                      <a:pt x="25" y="29"/>
                      <a:pt x="26" y="29"/>
                      <a:pt x="26" y="29"/>
                    </a:cubicBezTo>
                    <a:cubicBezTo>
                      <a:pt x="26" y="29"/>
                      <a:pt x="27" y="29"/>
                      <a:pt x="27" y="29"/>
                    </a:cubicBezTo>
                    <a:cubicBezTo>
                      <a:pt x="27" y="28"/>
                      <a:pt x="27" y="28"/>
                      <a:pt x="28" y="28"/>
                    </a:cubicBezTo>
                    <a:cubicBezTo>
                      <a:pt x="28" y="28"/>
                      <a:pt x="29" y="28"/>
                      <a:pt x="29" y="28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9" y="30"/>
                      <a:pt x="30" y="29"/>
                      <a:pt x="30" y="29"/>
                    </a:cubicBezTo>
                    <a:cubicBezTo>
                      <a:pt x="30" y="28"/>
                      <a:pt x="30" y="27"/>
                      <a:pt x="30" y="27"/>
                    </a:cubicBezTo>
                    <a:cubicBezTo>
                      <a:pt x="31" y="28"/>
                      <a:pt x="31" y="27"/>
                      <a:pt x="31" y="28"/>
                    </a:cubicBezTo>
                    <a:cubicBezTo>
                      <a:pt x="31" y="29"/>
                      <a:pt x="31" y="29"/>
                      <a:pt x="32" y="29"/>
                    </a:cubicBezTo>
                    <a:cubicBezTo>
                      <a:pt x="32" y="29"/>
                      <a:pt x="32" y="28"/>
                      <a:pt x="32" y="28"/>
                    </a:cubicBezTo>
                    <a:cubicBezTo>
                      <a:pt x="33" y="28"/>
                      <a:pt x="32" y="27"/>
                      <a:pt x="32" y="27"/>
                    </a:cubicBezTo>
                    <a:cubicBezTo>
                      <a:pt x="32" y="27"/>
                      <a:pt x="32" y="26"/>
                      <a:pt x="32" y="26"/>
                    </a:cubicBezTo>
                    <a:cubicBezTo>
                      <a:pt x="32" y="26"/>
                      <a:pt x="32" y="24"/>
                      <a:pt x="33" y="24"/>
                    </a:cubicBezTo>
                    <a:cubicBezTo>
                      <a:pt x="33" y="25"/>
                      <a:pt x="33" y="25"/>
                      <a:pt x="33" y="26"/>
                    </a:cubicBezTo>
                    <a:cubicBezTo>
                      <a:pt x="33" y="26"/>
                      <a:pt x="33" y="27"/>
                      <a:pt x="34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8"/>
                      <a:pt x="35" y="29"/>
                      <a:pt x="36" y="29"/>
                    </a:cubicBezTo>
                    <a:cubicBezTo>
                      <a:pt x="36" y="29"/>
                      <a:pt x="36" y="28"/>
                      <a:pt x="36" y="28"/>
                    </a:cubicBezTo>
                    <a:cubicBezTo>
                      <a:pt x="36" y="28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7" y="26"/>
                      <a:pt x="37" y="27"/>
                      <a:pt x="37" y="27"/>
                    </a:cubicBezTo>
                    <a:cubicBezTo>
                      <a:pt x="37" y="27"/>
                      <a:pt x="37" y="28"/>
                      <a:pt x="37" y="28"/>
                    </a:cubicBezTo>
                    <a:cubicBezTo>
                      <a:pt x="37" y="28"/>
                      <a:pt x="38" y="29"/>
                      <a:pt x="38" y="28"/>
                    </a:cubicBezTo>
                    <a:cubicBezTo>
                      <a:pt x="39" y="28"/>
                      <a:pt x="39" y="28"/>
                      <a:pt x="39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1"/>
                      <a:pt x="39" y="31"/>
                      <a:pt x="40" y="31"/>
                    </a:cubicBezTo>
                    <a:cubicBezTo>
                      <a:pt x="40" y="32"/>
                      <a:pt x="41" y="31"/>
                      <a:pt x="41" y="31"/>
                    </a:cubicBezTo>
                    <a:cubicBezTo>
                      <a:pt x="41" y="30"/>
                      <a:pt x="42" y="30"/>
                      <a:pt x="42" y="31"/>
                    </a:cubicBezTo>
                    <a:cubicBezTo>
                      <a:pt x="42" y="31"/>
                      <a:pt x="43" y="31"/>
                      <a:pt x="44" y="30"/>
                    </a:cubicBezTo>
                    <a:cubicBezTo>
                      <a:pt x="44" y="30"/>
                      <a:pt x="45" y="30"/>
                      <a:pt x="45" y="29"/>
                    </a:cubicBezTo>
                    <a:cubicBezTo>
                      <a:pt x="46" y="29"/>
                      <a:pt x="45" y="28"/>
                      <a:pt x="45" y="28"/>
                    </a:cubicBezTo>
                    <a:cubicBezTo>
                      <a:pt x="44" y="28"/>
                      <a:pt x="44" y="28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9"/>
                      <a:pt x="46" y="29"/>
                    </a:cubicBezTo>
                    <a:cubicBezTo>
                      <a:pt x="47" y="28"/>
                      <a:pt x="47" y="28"/>
                      <a:pt x="47" y="29"/>
                    </a:cubicBezTo>
                    <a:cubicBezTo>
                      <a:pt x="47" y="29"/>
                      <a:pt x="47" y="30"/>
                      <a:pt x="47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29"/>
                      <a:pt x="48" y="30"/>
                      <a:pt x="48" y="30"/>
                    </a:cubicBezTo>
                    <a:cubicBezTo>
                      <a:pt x="48" y="30"/>
                      <a:pt x="49" y="30"/>
                      <a:pt x="49" y="30"/>
                    </a:cubicBezTo>
                    <a:cubicBezTo>
                      <a:pt x="50" y="30"/>
                      <a:pt x="50" y="30"/>
                      <a:pt x="50" y="31"/>
                    </a:cubicBezTo>
                    <a:cubicBezTo>
                      <a:pt x="50" y="31"/>
                      <a:pt x="50" y="32"/>
                      <a:pt x="49" y="32"/>
                    </a:cubicBezTo>
                    <a:cubicBezTo>
                      <a:pt x="49" y="32"/>
                      <a:pt x="48" y="32"/>
                      <a:pt x="48" y="33"/>
                    </a:cubicBezTo>
                    <a:cubicBezTo>
                      <a:pt x="48" y="33"/>
                      <a:pt x="48" y="33"/>
                      <a:pt x="48" y="34"/>
                    </a:cubicBezTo>
                    <a:cubicBezTo>
                      <a:pt x="47" y="34"/>
                      <a:pt x="47" y="34"/>
                      <a:pt x="47" y="35"/>
                    </a:cubicBezTo>
                    <a:cubicBezTo>
                      <a:pt x="47" y="36"/>
                      <a:pt x="47" y="36"/>
                      <a:pt x="47" y="37"/>
                    </a:cubicBezTo>
                    <a:cubicBezTo>
                      <a:pt x="47" y="37"/>
                      <a:pt x="47" y="38"/>
                      <a:pt x="47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9" y="39"/>
                      <a:pt x="48" y="40"/>
                    </a:cubicBezTo>
                    <a:cubicBezTo>
                      <a:pt x="48" y="40"/>
                      <a:pt x="48" y="41"/>
                      <a:pt x="48" y="41"/>
                    </a:cubicBezTo>
                    <a:cubicBezTo>
                      <a:pt x="48" y="41"/>
                      <a:pt x="48" y="41"/>
                      <a:pt x="48" y="42"/>
                    </a:cubicBezTo>
                    <a:cubicBezTo>
                      <a:pt x="48" y="42"/>
                      <a:pt x="48" y="42"/>
                      <a:pt x="49" y="43"/>
                    </a:cubicBezTo>
                    <a:cubicBezTo>
                      <a:pt x="49" y="43"/>
                      <a:pt x="49" y="43"/>
                      <a:pt x="50" y="43"/>
                    </a:cubicBezTo>
                    <a:cubicBezTo>
                      <a:pt x="50" y="43"/>
                      <a:pt x="51" y="43"/>
                      <a:pt x="50" y="43"/>
                    </a:cubicBezTo>
                    <a:cubicBezTo>
                      <a:pt x="50" y="44"/>
                      <a:pt x="49" y="43"/>
                      <a:pt x="49" y="44"/>
                    </a:cubicBezTo>
                    <a:cubicBezTo>
                      <a:pt x="49" y="44"/>
                      <a:pt x="49" y="44"/>
                      <a:pt x="49" y="45"/>
                    </a:cubicBezTo>
                    <a:cubicBezTo>
                      <a:pt x="49" y="45"/>
                      <a:pt x="49" y="46"/>
                      <a:pt x="50" y="46"/>
                    </a:cubicBezTo>
                    <a:cubicBezTo>
                      <a:pt x="50" y="46"/>
                      <a:pt x="51" y="46"/>
                      <a:pt x="51" y="46"/>
                    </a:cubicBezTo>
                    <a:cubicBezTo>
                      <a:pt x="51" y="46"/>
                      <a:pt x="51" y="45"/>
                      <a:pt x="52" y="46"/>
                    </a:cubicBezTo>
                    <a:cubicBezTo>
                      <a:pt x="52" y="46"/>
                      <a:pt x="54" y="46"/>
                      <a:pt x="55" y="45"/>
                    </a:cubicBezTo>
                    <a:cubicBezTo>
                      <a:pt x="55" y="45"/>
                      <a:pt x="56" y="44"/>
                      <a:pt x="56" y="44"/>
                    </a:cubicBezTo>
                    <a:cubicBezTo>
                      <a:pt x="57" y="43"/>
                      <a:pt x="57" y="42"/>
                      <a:pt x="57" y="42"/>
                    </a:cubicBezTo>
                    <a:cubicBezTo>
                      <a:pt x="56" y="42"/>
                      <a:pt x="56" y="42"/>
                      <a:pt x="56" y="41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39"/>
                      <a:pt x="54" y="39"/>
                      <a:pt x="55" y="39"/>
                    </a:cubicBezTo>
                    <a:cubicBezTo>
                      <a:pt x="55" y="41"/>
                      <a:pt x="56" y="39"/>
                      <a:pt x="55" y="38"/>
                    </a:cubicBezTo>
                    <a:cubicBezTo>
                      <a:pt x="54" y="38"/>
                      <a:pt x="54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2" y="36"/>
                      <a:pt x="52" y="36"/>
                      <a:pt x="53" y="35"/>
                    </a:cubicBezTo>
                    <a:cubicBezTo>
                      <a:pt x="53" y="35"/>
                      <a:pt x="54" y="34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6"/>
                      <a:pt x="54" y="36"/>
                    </a:cubicBezTo>
                    <a:cubicBezTo>
                      <a:pt x="54" y="36"/>
                      <a:pt x="54" y="36"/>
                      <a:pt x="55" y="36"/>
                    </a:cubicBezTo>
                    <a:cubicBezTo>
                      <a:pt x="55" y="36"/>
                      <a:pt x="55" y="36"/>
                      <a:pt x="56" y="36"/>
                    </a:cubicBezTo>
                    <a:cubicBezTo>
                      <a:pt x="56" y="37"/>
                      <a:pt x="57" y="37"/>
                      <a:pt x="57" y="36"/>
                    </a:cubicBezTo>
                    <a:cubicBezTo>
                      <a:pt x="57" y="36"/>
                      <a:pt x="57" y="35"/>
                      <a:pt x="57" y="35"/>
                    </a:cubicBezTo>
                    <a:cubicBezTo>
                      <a:pt x="56" y="35"/>
                      <a:pt x="55" y="35"/>
                      <a:pt x="55" y="35"/>
                    </a:cubicBezTo>
                    <a:cubicBezTo>
                      <a:pt x="55" y="35"/>
                      <a:pt x="55" y="34"/>
                      <a:pt x="55" y="34"/>
                    </a:cubicBezTo>
                    <a:cubicBezTo>
                      <a:pt x="55" y="34"/>
                      <a:pt x="56" y="33"/>
                      <a:pt x="56" y="33"/>
                    </a:cubicBezTo>
                    <a:cubicBezTo>
                      <a:pt x="56" y="32"/>
                      <a:pt x="56" y="32"/>
                      <a:pt x="56" y="31"/>
                    </a:cubicBezTo>
                    <a:cubicBezTo>
                      <a:pt x="55" y="31"/>
                      <a:pt x="55" y="31"/>
                      <a:pt x="55" y="30"/>
                    </a:cubicBezTo>
                    <a:cubicBezTo>
                      <a:pt x="55" y="30"/>
                      <a:pt x="56" y="30"/>
                      <a:pt x="56" y="30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6" y="32"/>
                      <a:pt x="56" y="32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57" y="32"/>
                      <a:pt x="56" y="33"/>
                      <a:pt x="57" y="33"/>
                    </a:cubicBezTo>
                    <a:cubicBezTo>
                      <a:pt x="57" y="33"/>
                      <a:pt x="59" y="33"/>
                      <a:pt x="59" y="32"/>
                    </a:cubicBezTo>
                    <a:cubicBezTo>
                      <a:pt x="59" y="32"/>
                      <a:pt x="60" y="31"/>
                      <a:pt x="60" y="31"/>
                    </a:cubicBezTo>
                    <a:cubicBezTo>
                      <a:pt x="61" y="31"/>
                      <a:pt x="62" y="31"/>
                      <a:pt x="63" y="30"/>
                    </a:cubicBezTo>
                    <a:cubicBezTo>
                      <a:pt x="64" y="30"/>
                      <a:pt x="64" y="30"/>
                      <a:pt x="65" y="30"/>
                    </a:cubicBezTo>
                    <a:cubicBezTo>
                      <a:pt x="65" y="30"/>
                      <a:pt x="66" y="30"/>
                      <a:pt x="66" y="30"/>
                    </a:cubicBezTo>
                    <a:cubicBezTo>
                      <a:pt x="66" y="30"/>
                      <a:pt x="66" y="29"/>
                      <a:pt x="66" y="30"/>
                    </a:cubicBezTo>
                    <a:cubicBezTo>
                      <a:pt x="66" y="30"/>
                      <a:pt x="67" y="30"/>
                      <a:pt x="67" y="30"/>
                    </a:cubicBezTo>
                    <a:cubicBezTo>
                      <a:pt x="66" y="30"/>
                      <a:pt x="66" y="30"/>
                      <a:pt x="66" y="31"/>
                    </a:cubicBezTo>
                    <a:cubicBezTo>
                      <a:pt x="66" y="31"/>
                      <a:pt x="67" y="31"/>
                      <a:pt x="67" y="31"/>
                    </a:cubicBezTo>
                    <a:cubicBezTo>
                      <a:pt x="67" y="31"/>
                      <a:pt x="67" y="30"/>
                      <a:pt x="68" y="30"/>
                    </a:cubicBezTo>
                    <a:cubicBezTo>
                      <a:pt x="68" y="30"/>
                      <a:pt x="68" y="30"/>
                      <a:pt x="68" y="30"/>
                    </a:cubicBezTo>
                    <a:cubicBezTo>
                      <a:pt x="68" y="30"/>
                      <a:pt x="68" y="29"/>
                      <a:pt x="68" y="29"/>
                    </a:cubicBezTo>
                    <a:cubicBezTo>
                      <a:pt x="69" y="29"/>
                      <a:pt x="69" y="29"/>
                      <a:pt x="69" y="30"/>
                    </a:cubicBezTo>
                    <a:cubicBezTo>
                      <a:pt x="70" y="30"/>
                      <a:pt x="70" y="30"/>
                      <a:pt x="71" y="30"/>
                    </a:cubicBezTo>
                    <a:cubicBezTo>
                      <a:pt x="71" y="29"/>
                      <a:pt x="71" y="29"/>
                      <a:pt x="71" y="29"/>
                    </a:cubicBezTo>
                    <a:cubicBezTo>
                      <a:pt x="71" y="30"/>
                      <a:pt x="72" y="30"/>
                      <a:pt x="72" y="29"/>
                    </a:cubicBezTo>
                    <a:cubicBezTo>
                      <a:pt x="72" y="29"/>
                      <a:pt x="72" y="29"/>
                      <a:pt x="73" y="28"/>
                    </a:cubicBezTo>
                    <a:cubicBezTo>
                      <a:pt x="73" y="28"/>
                      <a:pt x="73" y="28"/>
                      <a:pt x="73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3" y="27"/>
                      <a:pt x="73" y="27"/>
                      <a:pt x="74" y="27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9"/>
                      <a:pt x="73" y="29"/>
                      <a:pt x="74" y="29"/>
                    </a:cubicBezTo>
                    <a:cubicBezTo>
                      <a:pt x="74" y="30"/>
                      <a:pt x="74" y="29"/>
                      <a:pt x="74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6" y="29"/>
                      <a:pt x="76" y="28"/>
                      <a:pt x="76" y="28"/>
                    </a:cubicBezTo>
                    <a:cubicBezTo>
                      <a:pt x="75" y="28"/>
                      <a:pt x="75" y="28"/>
                      <a:pt x="75" y="27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5" y="26"/>
                      <a:pt x="76" y="26"/>
                      <a:pt x="77" y="26"/>
                    </a:cubicBezTo>
                    <a:cubicBezTo>
                      <a:pt x="77" y="26"/>
                      <a:pt x="77" y="26"/>
                      <a:pt x="78" y="26"/>
                    </a:cubicBezTo>
                    <a:cubicBezTo>
                      <a:pt x="78" y="26"/>
                      <a:pt x="78" y="26"/>
                      <a:pt x="78" y="27"/>
                    </a:cubicBezTo>
                    <a:cubicBezTo>
                      <a:pt x="78" y="27"/>
                      <a:pt x="79" y="27"/>
                      <a:pt x="79" y="27"/>
                    </a:cubicBezTo>
                    <a:cubicBezTo>
                      <a:pt x="80" y="27"/>
                      <a:pt x="80" y="27"/>
                      <a:pt x="81" y="26"/>
                    </a:cubicBezTo>
                    <a:cubicBezTo>
                      <a:pt x="81" y="26"/>
                      <a:pt x="80" y="25"/>
                      <a:pt x="80" y="24"/>
                    </a:cubicBezTo>
                    <a:cubicBezTo>
                      <a:pt x="80" y="23"/>
                      <a:pt x="80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2" y="24"/>
                      <a:pt x="81" y="24"/>
                      <a:pt x="81" y="25"/>
                    </a:cubicBezTo>
                    <a:cubicBezTo>
                      <a:pt x="81" y="25"/>
                      <a:pt x="81" y="26"/>
                      <a:pt x="81" y="26"/>
                    </a:cubicBezTo>
                    <a:cubicBezTo>
                      <a:pt x="82" y="27"/>
                      <a:pt x="82" y="27"/>
                      <a:pt x="83" y="27"/>
                    </a:cubicBezTo>
                    <a:cubicBezTo>
                      <a:pt x="83" y="27"/>
                      <a:pt x="84" y="26"/>
                      <a:pt x="84" y="26"/>
                    </a:cubicBezTo>
                    <a:cubicBezTo>
                      <a:pt x="84" y="25"/>
                      <a:pt x="85" y="24"/>
                      <a:pt x="85" y="24"/>
                    </a:cubicBezTo>
                    <a:cubicBezTo>
                      <a:pt x="86" y="24"/>
                      <a:pt x="86" y="24"/>
                      <a:pt x="87" y="25"/>
                    </a:cubicBezTo>
                    <a:cubicBezTo>
                      <a:pt x="87" y="25"/>
                      <a:pt x="87" y="25"/>
                      <a:pt x="88" y="25"/>
                    </a:cubicBezTo>
                    <a:cubicBezTo>
                      <a:pt x="88" y="25"/>
                      <a:pt x="88" y="24"/>
                      <a:pt x="88" y="24"/>
                    </a:cubicBezTo>
                    <a:cubicBezTo>
                      <a:pt x="89" y="24"/>
                      <a:pt x="89" y="23"/>
                      <a:pt x="88" y="23"/>
                    </a:cubicBezTo>
                    <a:cubicBezTo>
                      <a:pt x="88" y="23"/>
                      <a:pt x="88" y="22"/>
                      <a:pt x="88" y="22"/>
                    </a:cubicBezTo>
                    <a:cubicBezTo>
                      <a:pt x="89" y="22"/>
                      <a:pt x="89" y="21"/>
                      <a:pt x="89" y="21"/>
                    </a:cubicBezTo>
                    <a:cubicBezTo>
                      <a:pt x="89" y="21"/>
                      <a:pt x="89" y="20"/>
                      <a:pt x="89" y="20"/>
                    </a:cubicBezTo>
                    <a:cubicBezTo>
                      <a:pt x="88" y="20"/>
                      <a:pt x="88" y="19"/>
                      <a:pt x="88" y="18"/>
                    </a:cubicBezTo>
                    <a:cubicBezTo>
                      <a:pt x="88" y="18"/>
                      <a:pt x="88" y="17"/>
                      <a:pt x="89" y="18"/>
                    </a:cubicBezTo>
                    <a:cubicBezTo>
                      <a:pt x="89" y="18"/>
                      <a:pt x="89" y="18"/>
                      <a:pt x="89" y="19"/>
                    </a:cubicBezTo>
                    <a:cubicBezTo>
                      <a:pt x="89" y="19"/>
                      <a:pt x="89" y="20"/>
                      <a:pt x="89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22"/>
                      <a:pt x="90" y="22"/>
                      <a:pt x="90" y="22"/>
                    </a:cubicBezTo>
                    <a:cubicBezTo>
                      <a:pt x="90" y="22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4"/>
                      <a:pt x="90" y="24"/>
                    </a:cubicBezTo>
                    <a:cubicBezTo>
                      <a:pt x="90" y="24"/>
                      <a:pt x="91" y="24"/>
                      <a:pt x="91" y="24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91" y="24"/>
                      <a:pt x="91" y="25"/>
                      <a:pt x="91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2" y="25"/>
                      <a:pt x="92" y="24"/>
                      <a:pt x="92" y="24"/>
                    </a:cubicBezTo>
                    <a:cubicBezTo>
                      <a:pt x="92" y="24"/>
                      <a:pt x="91" y="24"/>
                      <a:pt x="91" y="24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91" y="24"/>
                      <a:pt x="91" y="24"/>
                      <a:pt x="91" y="23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91" y="23"/>
                      <a:pt x="92" y="23"/>
                      <a:pt x="92" y="23"/>
                    </a:cubicBezTo>
                    <a:cubicBezTo>
                      <a:pt x="92" y="22"/>
                      <a:pt x="92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2" y="23"/>
                      <a:pt x="93" y="24"/>
                      <a:pt x="93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3" y="23"/>
                      <a:pt x="93" y="23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1"/>
                      <a:pt x="93" y="21"/>
                      <a:pt x="93" y="21"/>
                    </a:cubicBezTo>
                    <a:cubicBezTo>
                      <a:pt x="93" y="21"/>
                      <a:pt x="94" y="22"/>
                      <a:pt x="94" y="22"/>
                    </a:cubicBezTo>
                    <a:cubicBezTo>
                      <a:pt x="95" y="21"/>
                      <a:pt x="95" y="21"/>
                      <a:pt x="95" y="20"/>
                    </a:cubicBezTo>
                    <a:cubicBezTo>
                      <a:pt x="95" y="20"/>
                      <a:pt x="95" y="20"/>
                      <a:pt x="95" y="19"/>
                    </a:cubicBezTo>
                    <a:cubicBezTo>
                      <a:pt x="95" y="19"/>
                      <a:pt x="95" y="19"/>
                      <a:pt x="95" y="18"/>
                    </a:cubicBezTo>
                    <a:cubicBezTo>
                      <a:pt x="95" y="18"/>
                      <a:pt x="95" y="18"/>
                      <a:pt x="95" y="17"/>
                    </a:cubicBezTo>
                    <a:cubicBezTo>
                      <a:pt x="95" y="17"/>
                      <a:pt x="95" y="16"/>
                      <a:pt x="95" y="16"/>
                    </a:cubicBezTo>
                    <a:cubicBezTo>
                      <a:pt x="94" y="15"/>
                      <a:pt x="94" y="15"/>
                      <a:pt x="95" y="15"/>
                    </a:cubicBezTo>
                    <a:cubicBezTo>
                      <a:pt x="95" y="15"/>
                      <a:pt x="95" y="15"/>
                      <a:pt x="95" y="1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5" y="14"/>
                      <a:pt x="95" y="13"/>
                      <a:pt x="95" y="13"/>
                    </a:cubicBezTo>
                    <a:cubicBezTo>
                      <a:pt x="94" y="12"/>
                      <a:pt x="94" y="12"/>
                      <a:pt x="94" y="11"/>
                    </a:cubicBezTo>
                    <a:cubicBezTo>
                      <a:pt x="94" y="10"/>
                      <a:pt x="94" y="10"/>
                      <a:pt x="95" y="10"/>
                    </a:cubicBezTo>
                    <a:cubicBezTo>
                      <a:pt x="95" y="11"/>
                      <a:pt x="96" y="11"/>
                      <a:pt x="96" y="11"/>
                    </a:cubicBezTo>
                    <a:cubicBezTo>
                      <a:pt x="95" y="12"/>
                      <a:pt x="95" y="12"/>
                      <a:pt x="95" y="12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96" y="14"/>
                      <a:pt x="96" y="14"/>
                      <a:pt x="97" y="14"/>
                    </a:cubicBezTo>
                    <a:cubicBezTo>
                      <a:pt x="97" y="14"/>
                      <a:pt x="98" y="14"/>
                      <a:pt x="98" y="14"/>
                    </a:cubicBezTo>
                    <a:cubicBezTo>
                      <a:pt x="98" y="14"/>
                      <a:pt x="98" y="15"/>
                      <a:pt x="98" y="16"/>
                    </a:cubicBezTo>
                    <a:cubicBezTo>
                      <a:pt x="98" y="16"/>
                      <a:pt x="99" y="17"/>
                      <a:pt x="99" y="17"/>
                    </a:cubicBezTo>
                    <a:cubicBezTo>
                      <a:pt x="100" y="17"/>
                      <a:pt x="100" y="16"/>
                      <a:pt x="100" y="17"/>
                    </a:cubicBezTo>
                    <a:cubicBezTo>
                      <a:pt x="101" y="17"/>
                      <a:pt x="100" y="17"/>
                      <a:pt x="100" y="18"/>
                    </a:cubicBezTo>
                    <a:cubicBezTo>
                      <a:pt x="100" y="18"/>
                      <a:pt x="99" y="18"/>
                      <a:pt x="99" y="18"/>
                    </a:cubicBezTo>
                    <a:cubicBezTo>
                      <a:pt x="99" y="19"/>
                      <a:pt x="100" y="19"/>
                      <a:pt x="100" y="19"/>
                    </a:cubicBezTo>
                    <a:cubicBezTo>
                      <a:pt x="101" y="19"/>
                      <a:pt x="102" y="19"/>
                      <a:pt x="102" y="19"/>
                    </a:cubicBezTo>
                    <a:cubicBezTo>
                      <a:pt x="103" y="19"/>
                      <a:pt x="104" y="19"/>
                      <a:pt x="104" y="19"/>
                    </a:cubicBezTo>
                    <a:cubicBezTo>
                      <a:pt x="105" y="19"/>
                      <a:pt x="105" y="19"/>
                      <a:pt x="105" y="18"/>
                    </a:cubicBezTo>
                    <a:cubicBezTo>
                      <a:pt x="105" y="18"/>
                      <a:pt x="104" y="18"/>
                      <a:pt x="104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103" y="18"/>
                      <a:pt x="103" y="17"/>
                      <a:pt x="103" y="17"/>
                    </a:cubicBezTo>
                    <a:cubicBezTo>
                      <a:pt x="104" y="17"/>
                      <a:pt x="105" y="17"/>
                      <a:pt x="104" y="17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3" y="16"/>
                      <a:pt x="103" y="16"/>
                      <a:pt x="104" y="16"/>
                    </a:cubicBezTo>
                    <a:cubicBezTo>
                      <a:pt x="104" y="16"/>
                      <a:pt x="105" y="15"/>
                      <a:pt x="105" y="16"/>
                    </a:cubicBezTo>
                    <a:cubicBezTo>
                      <a:pt x="105" y="17"/>
                      <a:pt x="105" y="18"/>
                      <a:pt x="106" y="18"/>
                    </a:cubicBezTo>
                    <a:cubicBezTo>
                      <a:pt x="107" y="18"/>
                      <a:pt x="108" y="17"/>
                      <a:pt x="108" y="17"/>
                    </a:cubicBezTo>
                    <a:cubicBezTo>
                      <a:pt x="108" y="17"/>
                      <a:pt x="108" y="16"/>
                      <a:pt x="108" y="16"/>
                    </a:cubicBezTo>
                    <a:cubicBezTo>
                      <a:pt x="107" y="16"/>
                      <a:pt x="107" y="16"/>
                      <a:pt x="107" y="15"/>
                    </a:cubicBezTo>
                    <a:cubicBezTo>
                      <a:pt x="108" y="15"/>
                      <a:pt x="108" y="15"/>
                      <a:pt x="107" y="15"/>
                    </a:cubicBezTo>
                    <a:cubicBezTo>
                      <a:pt x="107" y="14"/>
                      <a:pt x="107" y="14"/>
                      <a:pt x="108" y="14"/>
                    </a:cubicBezTo>
                    <a:cubicBezTo>
                      <a:pt x="108" y="14"/>
                      <a:pt x="109" y="14"/>
                      <a:pt x="109" y="13"/>
                    </a:cubicBezTo>
                    <a:cubicBezTo>
                      <a:pt x="110" y="13"/>
                      <a:pt x="110" y="12"/>
                      <a:pt x="110" y="13"/>
                    </a:cubicBezTo>
                    <a:cubicBezTo>
                      <a:pt x="110" y="13"/>
                      <a:pt x="109" y="14"/>
                      <a:pt x="109" y="14"/>
                    </a:cubicBezTo>
                    <a:cubicBezTo>
                      <a:pt x="109" y="14"/>
                      <a:pt x="109" y="15"/>
                      <a:pt x="110" y="15"/>
                    </a:cubicBezTo>
                    <a:cubicBezTo>
                      <a:pt x="110" y="16"/>
                      <a:pt x="111" y="16"/>
                      <a:pt x="111" y="16"/>
                    </a:cubicBezTo>
                    <a:cubicBezTo>
                      <a:pt x="111" y="16"/>
                      <a:pt x="111" y="16"/>
                      <a:pt x="112" y="15"/>
                    </a:cubicBezTo>
                    <a:cubicBezTo>
                      <a:pt x="112" y="15"/>
                      <a:pt x="112" y="14"/>
                      <a:pt x="112" y="14"/>
                    </a:cubicBezTo>
                    <a:cubicBezTo>
                      <a:pt x="111" y="14"/>
                      <a:pt x="111" y="14"/>
                      <a:pt x="111" y="14"/>
                    </a:cubicBezTo>
                    <a:cubicBezTo>
                      <a:pt x="111" y="14"/>
                      <a:pt x="111" y="13"/>
                      <a:pt x="111" y="13"/>
                    </a:cubicBezTo>
                    <a:cubicBezTo>
                      <a:pt x="111" y="13"/>
                      <a:pt x="111" y="13"/>
                      <a:pt x="112" y="14"/>
                    </a:cubicBezTo>
                    <a:cubicBezTo>
                      <a:pt x="112" y="14"/>
                      <a:pt x="112" y="14"/>
                      <a:pt x="113" y="14"/>
                    </a:cubicBezTo>
                    <a:cubicBezTo>
                      <a:pt x="113" y="13"/>
                      <a:pt x="113" y="13"/>
                      <a:pt x="114" y="13"/>
                    </a:cubicBezTo>
                    <a:cubicBezTo>
                      <a:pt x="115" y="13"/>
                      <a:pt x="115" y="12"/>
                      <a:pt x="115" y="12"/>
                    </a:cubicBezTo>
                    <a:cubicBezTo>
                      <a:pt x="115" y="12"/>
                      <a:pt x="115" y="12"/>
                      <a:pt x="116" y="13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7" y="13"/>
                      <a:pt x="118" y="13"/>
                      <a:pt x="117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8" y="14"/>
                      <a:pt x="118" y="14"/>
                      <a:pt x="119" y="14"/>
                    </a:cubicBezTo>
                    <a:cubicBezTo>
                      <a:pt x="119" y="14"/>
                      <a:pt x="119" y="14"/>
                      <a:pt x="120" y="14"/>
                    </a:cubicBezTo>
                    <a:cubicBezTo>
                      <a:pt x="120" y="13"/>
                      <a:pt x="120" y="13"/>
                      <a:pt x="119" y="13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13"/>
                      <a:pt x="120" y="12"/>
                      <a:pt x="120" y="12"/>
                    </a:cubicBezTo>
                    <a:cubicBezTo>
                      <a:pt x="121" y="11"/>
                      <a:pt x="121" y="11"/>
                      <a:pt x="121" y="12"/>
                    </a:cubicBezTo>
                    <a:cubicBezTo>
                      <a:pt x="121" y="12"/>
                      <a:pt x="121" y="12"/>
                      <a:pt x="122" y="12"/>
                    </a:cubicBezTo>
                    <a:cubicBezTo>
                      <a:pt x="122" y="12"/>
                      <a:pt x="122" y="12"/>
                      <a:pt x="122" y="13"/>
                    </a:cubicBezTo>
                    <a:cubicBezTo>
                      <a:pt x="122" y="13"/>
                      <a:pt x="123" y="13"/>
                      <a:pt x="123" y="13"/>
                    </a:cubicBezTo>
                    <a:cubicBezTo>
                      <a:pt x="124" y="13"/>
                      <a:pt x="125" y="12"/>
                      <a:pt x="126" y="12"/>
                    </a:cubicBezTo>
                    <a:cubicBezTo>
                      <a:pt x="126" y="12"/>
                      <a:pt x="127" y="12"/>
                      <a:pt x="127" y="12"/>
                    </a:cubicBezTo>
                    <a:cubicBezTo>
                      <a:pt x="127" y="11"/>
                      <a:pt x="128" y="11"/>
                      <a:pt x="129" y="11"/>
                    </a:cubicBezTo>
                    <a:cubicBezTo>
                      <a:pt x="130" y="11"/>
                      <a:pt x="130" y="10"/>
                      <a:pt x="131" y="10"/>
                    </a:cubicBezTo>
                    <a:cubicBezTo>
                      <a:pt x="131" y="10"/>
                      <a:pt x="132" y="9"/>
                      <a:pt x="132" y="9"/>
                    </a:cubicBezTo>
                    <a:cubicBezTo>
                      <a:pt x="132" y="8"/>
                      <a:pt x="132" y="9"/>
                      <a:pt x="132" y="8"/>
                    </a:cubicBezTo>
                    <a:cubicBezTo>
                      <a:pt x="132" y="8"/>
                      <a:pt x="132" y="7"/>
                      <a:pt x="132" y="7"/>
                    </a:cubicBezTo>
                    <a:cubicBezTo>
                      <a:pt x="131" y="7"/>
                      <a:pt x="132" y="7"/>
                      <a:pt x="132" y="7"/>
                    </a:cubicBezTo>
                    <a:cubicBezTo>
                      <a:pt x="132" y="7"/>
                      <a:pt x="132" y="7"/>
                      <a:pt x="132" y="7"/>
                    </a:cubicBezTo>
                    <a:cubicBezTo>
                      <a:pt x="132" y="7"/>
                      <a:pt x="133" y="7"/>
                      <a:pt x="133" y="7"/>
                    </a:cubicBezTo>
                    <a:cubicBezTo>
                      <a:pt x="133" y="7"/>
                      <a:pt x="133" y="8"/>
                      <a:pt x="133" y="7"/>
                    </a:cubicBezTo>
                    <a:cubicBezTo>
                      <a:pt x="133" y="7"/>
                      <a:pt x="133" y="7"/>
                      <a:pt x="134" y="7"/>
                    </a:cubicBezTo>
                    <a:cubicBezTo>
                      <a:pt x="134" y="7"/>
                      <a:pt x="135" y="7"/>
                      <a:pt x="135" y="7"/>
                    </a:cubicBezTo>
                    <a:cubicBezTo>
                      <a:pt x="135" y="7"/>
                      <a:pt x="134" y="6"/>
                      <a:pt x="134" y="6"/>
                    </a:cubicBezTo>
                    <a:cubicBezTo>
                      <a:pt x="134" y="6"/>
                      <a:pt x="134" y="6"/>
                      <a:pt x="134" y="5"/>
                    </a:cubicBezTo>
                    <a:cubicBezTo>
                      <a:pt x="135" y="5"/>
                      <a:pt x="135" y="4"/>
                      <a:pt x="135" y="4"/>
                    </a:cubicBezTo>
                    <a:cubicBezTo>
                      <a:pt x="136" y="3"/>
                      <a:pt x="136" y="3"/>
                      <a:pt x="136" y="2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37" y="2"/>
                      <a:pt x="137" y="2"/>
                      <a:pt x="138" y="2"/>
                    </a:cubicBezTo>
                    <a:cubicBezTo>
                      <a:pt x="138" y="2"/>
                      <a:pt x="139" y="2"/>
                      <a:pt x="139" y="2"/>
                    </a:cubicBezTo>
                    <a:cubicBezTo>
                      <a:pt x="140" y="2"/>
                      <a:pt x="140" y="2"/>
                      <a:pt x="140" y="1"/>
                    </a:cubicBezTo>
                    <a:cubicBezTo>
                      <a:pt x="140" y="1"/>
                      <a:pt x="140" y="0"/>
                      <a:pt x="141" y="0"/>
                    </a:cubicBezTo>
                    <a:cubicBezTo>
                      <a:pt x="141" y="0"/>
                      <a:pt x="141" y="1"/>
                      <a:pt x="141" y="1"/>
                    </a:cubicBezTo>
                    <a:cubicBezTo>
                      <a:pt x="141" y="1"/>
                      <a:pt x="142" y="1"/>
                      <a:pt x="141" y="2"/>
                    </a:cubicBezTo>
                    <a:cubicBezTo>
                      <a:pt x="141" y="2"/>
                      <a:pt x="141" y="2"/>
                      <a:pt x="142" y="2"/>
                    </a:cubicBezTo>
                    <a:cubicBezTo>
                      <a:pt x="142" y="2"/>
                      <a:pt x="143" y="2"/>
                      <a:pt x="143" y="1"/>
                    </a:cubicBezTo>
                    <a:cubicBezTo>
                      <a:pt x="143" y="1"/>
                      <a:pt x="143" y="1"/>
                      <a:pt x="143" y="1"/>
                    </a:cubicBezTo>
                    <a:cubicBezTo>
                      <a:pt x="144" y="1"/>
                      <a:pt x="145" y="1"/>
                      <a:pt x="145" y="0"/>
                    </a:cubicBezTo>
                    <a:cubicBezTo>
                      <a:pt x="144" y="0"/>
                      <a:pt x="131" y="0"/>
                      <a:pt x="129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5"/>
                      <a:pt x="0" y="7"/>
                      <a:pt x="1" y="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65" name="任意多边形 994">
                <a:extLst>
                  <a:ext uri="{FF2B5EF4-FFF2-40B4-BE49-F238E27FC236}">
                    <a16:creationId xmlns:a16="http://schemas.microsoft.com/office/drawing/2014/main" id="{1134F240-214D-2983-CA30-6601F3698FA9}"/>
                  </a:ext>
                </a:extLst>
              </p:cNvPr>
              <p:cNvSpPr/>
              <p:nvPr/>
            </p:nvSpPr>
            <p:spPr bwMode="auto">
              <a:xfrm>
                <a:off x="1063901" y="4635827"/>
                <a:ext cx="267400" cy="108940"/>
              </a:xfrm>
              <a:custGeom>
                <a:avLst/>
                <a:gdLst>
                  <a:gd name="T0" fmla="*/ 1 w 78"/>
                  <a:gd name="T1" fmla="*/ 9 h 32"/>
                  <a:gd name="T2" fmla="*/ 8 w 78"/>
                  <a:gd name="T3" fmla="*/ 10 h 32"/>
                  <a:gd name="T4" fmla="*/ 11 w 78"/>
                  <a:gd name="T5" fmla="*/ 12 h 32"/>
                  <a:gd name="T6" fmla="*/ 13 w 78"/>
                  <a:gd name="T7" fmla="*/ 15 h 32"/>
                  <a:gd name="T8" fmla="*/ 13 w 78"/>
                  <a:gd name="T9" fmla="*/ 21 h 32"/>
                  <a:gd name="T10" fmla="*/ 18 w 78"/>
                  <a:gd name="T11" fmla="*/ 26 h 32"/>
                  <a:gd name="T12" fmla="*/ 25 w 78"/>
                  <a:gd name="T13" fmla="*/ 29 h 32"/>
                  <a:gd name="T14" fmla="*/ 29 w 78"/>
                  <a:gd name="T15" fmla="*/ 30 h 32"/>
                  <a:gd name="T16" fmla="*/ 30 w 78"/>
                  <a:gd name="T17" fmla="*/ 30 h 32"/>
                  <a:gd name="T18" fmla="*/ 32 w 78"/>
                  <a:gd name="T19" fmla="*/ 29 h 32"/>
                  <a:gd name="T20" fmla="*/ 33 w 78"/>
                  <a:gd name="T21" fmla="*/ 29 h 32"/>
                  <a:gd name="T22" fmla="*/ 35 w 78"/>
                  <a:gd name="T23" fmla="*/ 28 h 32"/>
                  <a:gd name="T24" fmla="*/ 35 w 78"/>
                  <a:gd name="T25" fmla="*/ 29 h 32"/>
                  <a:gd name="T26" fmla="*/ 36 w 78"/>
                  <a:gd name="T27" fmla="*/ 28 h 32"/>
                  <a:gd name="T28" fmla="*/ 37 w 78"/>
                  <a:gd name="T29" fmla="*/ 28 h 32"/>
                  <a:gd name="T30" fmla="*/ 37 w 78"/>
                  <a:gd name="T31" fmla="*/ 28 h 32"/>
                  <a:gd name="T32" fmla="*/ 38 w 78"/>
                  <a:gd name="T33" fmla="*/ 29 h 32"/>
                  <a:gd name="T34" fmla="*/ 39 w 78"/>
                  <a:gd name="T35" fmla="*/ 28 h 32"/>
                  <a:gd name="T36" fmla="*/ 38 w 78"/>
                  <a:gd name="T37" fmla="*/ 26 h 32"/>
                  <a:gd name="T38" fmla="*/ 39 w 78"/>
                  <a:gd name="T39" fmla="*/ 25 h 32"/>
                  <a:gd name="T40" fmla="*/ 40 w 78"/>
                  <a:gd name="T41" fmla="*/ 27 h 32"/>
                  <a:gd name="T42" fmla="*/ 41 w 78"/>
                  <a:gd name="T43" fmla="*/ 28 h 32"/>
                  <a:gd name="T44" fmla="*/ 42 w 78"/>
                  <a:gd name="T45" fmla="*/ 29 h 32"/>
                  <a:gd name="T46" fmla="*/ 42 w 78"/>
                  <a:gd name="T47" fmla="*/ 28 h 32"/>
                  <a:gd name="T48" fmla="*/ 42 w 78"/>
                  <a:gd name="T49" fmla="*/ 26 h 32"/>
                  <a:gd name="T50" fmla="*/ 43 w 78"/>
                  <a:gd name="T51" fmla="*/ 27 h 32"/>
                  <a:gd name="T52" fmla="*/ 44 w 78"/>
                  <a:gd name="T53" fmla="*/ 28 h 32"/>
                  <a:gd name="T54" fmla="*/ 46 w 78"/>
                  <a:gd name="T55" fmla="*/ 29 h 32"/>
                  <a:gd name="T56" fmla="*/ 45 w 78"/>
                  <a:gd name="T57" fmla="*/ 31 h 32"/>
                  <a:gd name="T58" fmla="*/ 47 w 78"/>
                  <a:gd name="T59" fmla="*/ 31 h 32"/>
                  <a:gd name="T60" fmla="*/ 48 w 78"/>
                  <a:gd name="T61" fmla="*/ 31 h 32"/>
                  <a:gd name="T62" fmla="*/ 50 w 78"/>
                  <a:gd name="T63" fmla="*/ 30 h 32"/>
                  <a:gd name="T64" fmla="*/ 51 w 78"/>
                  <a:gd name="T65" fmla="*/ 29 h 32"/>
                  <a:gd name="T66" fmla="*/ 51 w 78"/>
                  <a:gd name="T67" fmla="*/ 27 h 32"/>
                  <a:gd name="T68" fmla="*/ 52 w 78"/>
                  <a:gd name="T69" fmla="*/ 28 h 32"/>
                  <a:gd name="T70" fmla="*/ 53 w 78"/>
                  <a:gd name="T71" fmla="*/ 29 h 32"/>
                  <a:gd name="T72" fmla="*/ 55 w 78"/>
                  <a:gd name="T73" fmla="*/ 29 h 32"/>
                  <a:gd name="T74" fmla="*/ 58 w 78"/>
                  <a:gd name="T75" fmla="*/ 25 h 32"/>
                  <a:gd name="T76" fmla="*/ 61 w 78"/>
                  <a:gd name="T77" fmla="*/ 24 h 32"/>
                  <a:gd name="T78" fmla="*/ 62 w 78"/>
                  <a:gd name="T79" fmla="*/ 21 h 32"/>
                  <a:gd name="T80" fmla="*/ 65 w 78"/>
                  <a:gd name="T81" fmla="*/ 20 h 32"/>
                  <a:gd name="T82" fmla="*/ 66 w 78"/>
                  <a:gd name="T83" fmla="*/ 19 h 32"/>
                  <a:gd name="T84" fmla="*/ 68 w 78"/>
                  <a:gd name="T85" fmla="*/ 16 h 32"/>
                  <a:gd name="T86" fmla="*/ 73 w 78"/>
                  <a:gd name="T87" fmla="*/ 12 h 32"/>
                  <a:gd name="T88" fmla="*/ 74 w 78"/>
                  <a:gd name="T89" fmla="*/ 9 h 32"/>
                  <a:gd name="T90" fmla="*/ 75 w 78"/>
                  <a:gd name="T91" fmla="*/ 4 h 32"/>
                  <a:gd name="T92" fmla="*/ 78 w 78"/>
                  <a:gd name="T93" fmla="*/ 1 h 32"/>
                  <a:gd name="T94" fmla="*/ 18 w 78"/>
                  <a:gd name="T95" fmla="*/ 0 h 32"/>
                  <a:gd name="T96" fmla="*/ 0 w 78"/>
                  <a:gd name="T97" fmla="*/ 0 h 32"/>
                  <a:gd name="T98" fmla="*/ 1 w 78"/>
                  <a:gd name="T9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8" h="32">
                    <a:moveTo>
                      <a:pt x="1" y="9"/>
                    </a:moveTo>
                    <a:cubicBezTo>
                      <a:pt x="1" y="9"/>
                      <a:pt x="7" y="10"/>
                      <a:pt x="8" y="10"/>
                    </a:cubicBezTo>
                    <a:cubicBezTo>
                      <a:pt x="9" y="11"/>
                      <a:pt x="11" y="11"/>
                      <a:pt x="11" y="12"/>
                    </a:cubicBezTo>
                    <a:cubicBezTo>
                      <a:pt x="11" y="13"/>
                      <a:pt x="13" y="12"/>
                      <a:pt x="13" y="15"/>
                    </a:cubicBezTo>
                    <a:cubicBezTo>
                      <a:pt x="13" y="17"/>
                      <a:pt x="12" y="19"/>
                      <a:pt x="13" y="21"/>
                    </a:cubicBezTo>
                    <a:cubicBezTo>
                      <a:pt x="14" y="24"/>
                      <a:pt x="16" y="24"/>
                      <a:pt x="18" y="26"/>
                    </a:cubicBezTo>
                    <a:cubicBezTo>
                      <a:pt x="21" y="28"/>
                      <a:pt x="22" y="28"/>
                      <a:pt x="25" y="29"/>
                    </a:cubicBezTo>
                    <a:cubicBezTo>
                      <a:pt x="27" y="30"/>
                      <a:pt x="29" y="30"/>
                      <a:pt x="29" y="30"/>
                    </a:cubicBezTo>
                    <a:cubicBezTo>
                      <a:pt x="29" y="30"/>
                      <a:pt x="29" y="30"/>
                      <a:pt x="30" y="30"/>
                    </a:cubicBezTo>
                    <a:cubicBezTo>
                      <a:pt x="31" y="30"/>
                      <a:pt x="31" y="30"/>
                      <a:pt x="32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5" y="27"/>
                      <a:pt x="35" y="28"/>
                    </a:cubicBezTo>
                    <a:cubicBezTo>
                      <a:pt x="35" y="29"/>
                      <a:pt x="35" y="30"/>
                      <a:pt x="35" y="29"/>
                    </a:cubicBezTo>
                    <a:cubicBezTo>
                      <a:pt x="36" y="29"/>
                      <a:pt x="36" y="29"/>
                      <a:pt x="36" y="28"/>
                    </a:cubicBezTo>
                    <a:cubicBezTo>
                      <a:pt x="36" y="28"/>
                      <a:pt x="36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9"/>
                      <a:pt x="38" y="29"/>
                      <a:pt x="38" y="29"/>
                    </a:cubicBezTo>
                    <a:cubicBezTo>
                      <a:pt x="38" y="29"/>
                      <a:pt x="39" y="28"/>
                      <a:pt x="39" y="28"/>
                    </a:cubicBezTo>
                    <a:cubicBezTo>
                      <a:pt x="39" y="27"/>
                      <a:pt x="38" y="26"/>
                      <a:pt x="38" y="26"/>
                    </a:cubicBezTo>
                    <a:cubicBezTo>
                      <a:pt x="38" y="25"/>
                      <a:pt x="39" y="24"/>
                      <a:pt x="39" y="25"/>
                    </a:cubicBezTo>
                    <a:cubicBezTo>
                      <a:pt x="39" y="26"/>
                      <a:pt x="39" y="27"/>
                      <a:pt x="40" y="27"/>
                    </a:cubicBezTo>
                    <a:cubicBezTo>
                      <a:pt x="40" y="27"/>
                      <a:pt x="41" y="27"/>
                      <a:pt x="41" y="28"/>
                    </a:cubicBezTo>
                    <a:cubicBezTo>
                      <a:pt x="41" y="28"/>
                      <a:pt x="41" y="29"/>
                      <a:pt x="42" y="29"/>
                    </a:cubicBezTo>
                    <a:cubicBezTo>
                      <a:pt x="42" y="29"/>
                      <a:pt x="42" y="28"/>
                      <a:pt x="42" y="28"/>
                    </a:cubicBezTo>
                    <a:cubicBezTo>
                      <a:pt x="42" y="27"/>
                      <a:pt x="42" y="26"/>
                      <a:pt x="42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8"/>
                      <a:pt x="43" y="28"/>
                      <a:pt x="44" y="28"/>
                    </a:cubicBezTo>
                    <a:cubicBezTo>
                      <a:pt x="45" y="29"/>
                      <a:pt x="46" y="29"/>
                      <a:pt x="46" y="29"/>
                    </a:cubicBezTo>
                    <a:cubicBezTo>
                      <a:pt x="45" y="30"/>
                      <a:pt x="45" y="31"/>
                      <a:pt x="45" y="31"/>
                    </a:cubicBezTo>
                    <a:cubicBezTo>
                      <a:pt x="46" y="31"/>
                      <a:pt x="46" y="32"/>
                      <a:pt x="47" y="31"/>
                    </a:cubicBezTo>
                    <a:cubicBezTo>
                      <a:pt x="47" y="31"/>
                      <a:pt x="47" y="31"/>
                      <a:pt x="48" y="31"/>
                    </a:cubicBezTo>
                    <a:cubicBezTo>
                      <a:pt x="50" y="31"/>
                      <a:pt x="50" y="30"/>
                      <a:pt x="50" y="30"/>
                    </a:cubicBezTo>
                    <a:cubicBezTo>
                      <a:pt x="51" y="29"/>
                      <a:pt x="51" y="30"/>
                      <a:pt x="51" y="29"/>
                    </a:cubicBezTo>
                    <a:cubicBezTo>
                      <a:pt x="51" y="29"/>
                      <a:pt x="50" y="27"/>
                      <a:pt x="51" y="27"/>
                    </a:cubicBezTo>
                    <a:cubicBezTo>
                      <a:pt x="52" y="27"/>
                      <a:pt x="51" y="27"/>
                      <a:pt x="52" y="28"/>
                    </a:cubicBezTo>
                    <a:cubicBezTo>
                      <a:pt x="53" y="28"/>
                      <a:pt x="53" y="29"/>
                      <a:pt x="53" y="29"/>
                    </a:cubicBezTo>
                    <a:cubicBezTo>
                      <a:pt x="53" y="29"/>
                      <a:pt x="54" y="29"/>
                      <a:pt x="55" y="29"/>
                    </a:cubicBezTo>
                    <a:cubicBezTo>
                      <a:pt x="56" y="28"/>
                      <a:pt x="55" y="26"/>
                      <a:pt x="58" y="25"/>
                    </a:cubicBezTo>
                    <a:cubicBezTo>
                      <a:pt x="60" y="25"/>
                      <a:pt x="61" y="25"/>
                      <a:pt x="61" y="24"/>
                    </a:cubicBezTo>
                    <a:cubicBezTo>
                      <a:pt x="62" y="23"/>
                      <a:pt x="60" y="21"/>
                      <a:pt x="62" y="21"/>
                    </a:cubicBezTo>
                    <a:cubicBezTo>
                      <a:pt x="64" y="22"/>
                      <a:pt x="65" y="21"/>
                      <a:pt x="65" y="20"/>
                    </a:cubicBezTo>
                    <a:cubicBezTo>
                      <a:pt x="66" y="19"/>
                      <a:pt x="65" y="20"/>
                      <a:pt x="66" y="19"/>
                    </a:cubicBezTo>
                    <a:cubicBezTo>
                      <a:pt x="66" y="17"/>
                      <a:pt x="67" y="16"/>
                      <a:pt x="68" y="16"/>
                    </a:cubicBezTo>
                    <a:cubicBezTo>
                      <a:pt x="69" y="16"/>
                      <a:pt x="72" y="13"/>
                      <a:pt x="73" y="12"/>
                    </a:cubicBezTo>
                    <a:cubicBezTo>
                      <a:pt x="74" y="11"/>
                      <a:pt x="74" y="10"/>
                      <a:pt x="74" y="9"/>
                    </a:cubicBezTo>
                    <a:cubicBezTo>
                      <a:pt x="74" y="7"/>
                      <a:pt x="75" y="6"/>
                      <a:pt x="75" y="4"/>
                    </a:cubicBezTo>
                    <a:cubicBezTo>
                      <a:pt x="76" y="2"/>
                      <a:pt x="78" y="1"/>
                      <a:pt x="78" y="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7"/>
                      <a:pt x="1" y="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66" name="任意多边形 995">
                <a:extLst>
                  <a:ext uri="{FF2B5EF4-FFF2-40B4-BE49-F238E27FC236}">
                    <a16:creationId xmlns:a16="http://schemas.microsoft.com/office/drawing/2014/main" id="{B7F2DAF3-CA6D-1D0A-9E16-8BE0442978C3}"/>
                  </a:ext>
                </a:extLst>
              </p:cNvPr>
              <p:cNvSpPr/>
              <p:nvPr/>
            </p:nvSpPr>
            <p:spPr bwMode="auto">
              <a:xfrm>
                <a:off x="1684527" y="4635827"/>
                <a:ext cx="62723" cy="77580"/>
              </a:xfrm>
              <a:custGeom>
                <a:avLst/>
                <a:gdLst>
                  <a:gd name="T0" fmla="*/ 16 w 18"/>
                  <a:gd name="T1" fmla="*/ 1 h 23"/>
                  <a:gd name="T2" fmla="*/ 18 w 18"/>
                  <a:gd name="T3" fmla="*/ 1 h 23"/>
                  <a:gd name="T4" fmla="*/ 18 w 18"/>
                  <a:gd name="T5" fmla="*/ 3 h 23"/>
                  <a:gd name="T6" fmla="*/ 16 w 18"/>
                  <a:gd name="T7" fmla="*/ 7 h 23"/>
                  <a:gd name="T8" fmla="*/ 14 w 18"/>
                  <a:gd name="T9" fmla="*/ 11 h 23"/>
                  <a:gd name="T10" fmla="*/ 13 w 18"/>
                  <a:gd name="T11" fmla="*/ 13 h 23"/>
                  <a:gd name="T12" fmla="*/ 11 w 18"/>
                  <a:gd name="T13" fmla="*/ 16 h 23"/>
                  <a:gd name="T14" fmla="*/ 11 w 18"/>
                  <a:gd name="T15" fmla="*/ 19 h 23"/>
                  <a:gd name="T16" fmla="*/ 11 w 18"/>
                  <a:gd name="T17" fmla="*/ 22 h 23"/>
                  <a:gd name="T18" fmla="*/ 11 w 18"/>
                  <a:gd name="T19" fmla="*/ 23 h 23"/>
                  <a:gd name="T20" fmla="*/ 10 w 18"/>
                  <a:gd name="T21" fmla="*/ 22 h 23"/>
                  <a:gd name="T22" fmla="*/ 8 w 18"/>
                  <a:gd name="T23" fmla="*/ 22 h 23"/>
                  <a:gd name="T24" fmla="*/ 8 w 18"/>
                  <a:gd name="T25" fmla="*/ 19 h 23"/>
                  <a:gd name="T26" fmla="*/ 4 w 18"/>
                  <a:gd name="T27" fmla="*/ 15 h 23"/>
                  <a:gd name="T28" fmla="*/ 2 w 18"/>
                  <a:gd name="T29" fmla="*/ 13 h 23"/>
                  <a:gd name="T30" fmla="*/ 2 w 18"/>
                  <a:gd name="T31" fmla="*/ 11 h 23"/>
                  <a:gd name="T32" fmla="*/ 0 w 18"/>
                  <a:gd name="T33" fmla="*/ 8 h 23"/>
                  <a:gd name="T34" fmla="*/ 0 w 18"/>
                  <a:gd name="T35" fmla="*/ 6 h 23"/>
                  <a:gd name="T36" fmla="*/ 1 w 18"/>
                  <a:gd name="T37" fmla="*/ 4 h 23"/>
                  <a:gd name="T38" fmla="*/ 1 w 18"/>
                  <a:gd name="T39" fmla="*/ 3 h 23"/>
                  <a:gd name="T40" fmla="*/ 1 w 18"/>
                  <a:gd name="T41" fmla="*/ 1 h 23"/>
                  <a:gd name="T42" fmla="*/ 2 w 18"/>
                  <a:gd name="T43" fmla="*/ 1 h 23"/>
                  <a:gd name="T44" fmla="*/ 5 w 18"/>
                  <a:gd name="T45" fmla="*/ 1 h 23"/>
                  <a:gd name="T46" fmla="*/ 14 w 18"/>
                  <a:gd name="T47" fmla="*/ 1 h 23"/>
                  <a:gd name="T48" fmla="*/ 16 w 18"/>
                  <a:gd name="T4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" h="23">
                    <a:moveTo>
                      <a:pt x="16" y="1"/>
                    </a:moveTo>
                    <a:cubicBezTo>
                      <a:pt x="16" y="1"/>
                      <a:pt x="18" y="0"/>
                      <a:pt x="18" y="1"/>
                    </a:cubicBezTo>
                    <a:cubicBezTo>
                      <a:pt x="18" y="1"/>
                      <a:pt x="18" y="2"/>
                      <a:pt x="18" y="3"/>
                    </a:cubicBezTo>
                    <a:cubicBezTo>
                      <a:pt x="18" y="3"/>
                      <a:pt x="16" y="7"/>
                      <a:pt x="16" y="7"/>
                    </a:cubicBezTo>
                    <a:cubicBezTo>
                      <a:pt x="16" y="7"/>
                      <a:pt x="15" y="11"/>
                      <a:pt x="14" y="11"/>
                    </a:cubicBezTo>
                    <a:cubicBezTo>
                      <a:pt x="14" y="12"/>
                      <a:pt x="14" y="12"/>
                      <a:pt x="13" y="13"/>
                    </a:cubicBezTo>
                    <a:cubicBezTo>
                      <a:pt x="12" y="13"/>
                      <a:pt x="12" y="15"/>
                      <a:pt x="11" y="16"/>
                    </a:cubicBezTo>
                    <a:cubicBezTo>
                      <a:pt x="10" y="17"/>
                      <a:pt x="11" y="19"/>
                      <a:pt x="11" y="19"/>
                    </a:cubicBezTo>
                    <a:cubicBezTo>
                      <a:pt x="11" y="20"/>
                      <a:pt x="11" y="22"/>
                      <a:pt x="11" y="22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0" y="23"/>
                      <a:pt x="10" y="22"/>
                    </a:cubicBezTo>
                    <a:cubicBezTo>
                      <a:pt x="9" y="22"/>
                      <a:pt x="9" y="22"/>
                      <a:pt x="8" y="22"/>
                    </a:cubicBezTo>
                    <a:cubicBezTo>
                      <a:pt x="8" y="22"/>
                      <a:pt x="8" y="21"/>
                      <a:pt x="8" y="19"/>
                    </a:cubicBezTo>
                    <a:cubicBezTo>
                      <a:pt x="7" y="17"/>
                      <a:pt x="5" y="16"/>
                      <a:pt x="4" y="15"/>
                    </a:cubicBezTo>
                    <a:cubicBezTo>
                      <a:pt x="2" y="15"/>
                      <a:pt x="2" y="14"/>
                      <a:pt x="2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1" y="9"/>
                      <a:pt x="0" y="8"/>
                    </a:cubicBezTo>
                    <a:cubicBezTo>
                      <a:pt x="0" y="8"/>
                      <a:pt x="0" y="6"/>
                      <a:pt x="0" y="6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1" y="3"/>
                      <a:pt x="1" y="1"/>
                      <a:pt x="1" y="1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6" y="1"/>
                      <a:pt x="16" y="1"/>
                      <a:pt x="16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67" name="任意多边形 996">
                <a:extLst>
                  <a:ext uri="{FF2B5EF4-FFF2-40B4-BE49-F238E27FC236}">
                    <a16:creationId xmlns:a16="http://schemas.microsoft.com/office/drawing/2014/main" id="{D4D19360-9B8C-8636-8A05-2513580BD9A8}"/>
                  </a:ext>
                </a:extLst>
              </p:cNvPr>
              <p:cNvSpPr/>
              <p:nvPr/>
            </p:nvSpPr>
            <p:spPr bwMode="auto">
              <a:xfrm>
                <a:off x="1197595" y="4795937"/>
                <a:ext cx="102339" cy="92435"/>
              </a:xfrm>
              <a:custGeom>
                <a:avLst/>
                <a:gdLst>
                  <a:gd name="T0" fmla="*/ 2 w 30"/>
                  <a:gd name="T1" fmla="*/ 10 h 27"/>
                  <a:gd name="T2" fmla="*/ 1 w 30"/>
                  <a:gd name="T3" fmla="*/ 13 h 27"/>
                  <a:gd name="T4" fmla="*/ 0 w 30"/>
                  <a:gd name="T5" fmla="*/ 14 h 27"/>
                  <a:gd name="T6" fmla="*/ 0 w 30"/>
                  <a:gd name="T7" fmla="*/ 17 h 27"/>
                  <a:gd name="T8" fmla="*/ 1 w 30"/>
                  <a:gd name="T9" fmla="*/ 21 h 27"/>
                  <a:gd name="T10" fmla="*/ 4 w 30"/>
                  <a:gd name="T11" fmla="*/ 24 h 27"/>
                  <a:gd name="T12" fmla="*/ 7 w 30"/>
                  <a:gd name="T13" fmla="*/ 25 h 27"/>
                  <a:gd name="T14" fmla="*/ 10 w 30"/>
                  <a:gd name="T15" fmla="*/ 26 h 27"/>
                  <a:gd name="T16" fmla="*/ 12 w 30"/>
                  <a:gd name="T17" fmla="*/ 26 h 27"/>
                  <a:gd name="T18" fmla="*/ 14 w 30"/>
                  <a:gd name="T19" fmla="*/ 26 h 27"/>
                  <a:gd name="T20" fmla="*/ 14 w 30"/>
                  <a:gd name="T21" fmla="*/ 25 h 27"/>
                  <a:gd name="T22" fmla="*/ 15 w 30"/>
                  <a:gd name="T23" fmla="*/ 24 h 27"/>
                  <a:gd name="T24" fmla="*/ 17 w 30"/>
                  <a:gd name="T25" fmla="*/ 24 h 27"/>
                  <a:gd name="T26" fmla="*/ 18 w 30"/>
                  <a:gd name="T27" fmla="*/ 24 h 27"/>
                  <a:gd name="T28" fmla="*/ 20 w 30"/>
                  <a:gd name="T29" fmla="*/ 21 h 27"/>
                  <a:gd name="T30" fmla="*/ 22 w 30"/>
                  <a:gd name="T31" fmla="*/ 20 h 27"/>
                  <a:gd name="T32" fmla="*/ 24 w 30"/>
                  <a:gd name="T33" fmla="*/ 19 h 27"/>
                  <a:gd name="T34" fmla="*/ 24 w 30"/>
                  <a:gd name="T35" fmla="*/ 18 h 27"/>
                  <a:gd name="T36" fmla="*/ 24 w 30"/>
                  <a:gd name="T37" fmla="*/ 17 h 27"/>
                  <a:gd name="T38" fmla="*/ 24 w 30"/>
                  <a:gd name="T39" fmla="*/ 15 h 27"/>
                  <a:gd name="T40" fmla="*/ 26 w 30"/>
                  <a:gd name="T41" fmla="*/ 12 h 27"/>
                  <a:gd name="T42" fmla="*/ 26 w 30"/>
                  <a:gd name="T43" fmla="*/ 10 h 27"/>
                  <a:gd name="T44" fmla="*/ 28 w 30"/>
                  <a:gd name="T45" fmla="*/ 8 h 27"/>
                  <a:gd name="T46" fmla="*/ 29 w 30"/>
                  <a:gd name="T47" fmla="*/ 7 h 27"/>
                  <a:gd name="T48" fmla="*/ 29 w 30"/>
                  <a:gd name="T49" fmla="*/ 9 h 27"/>
                  <a:gd name="T50" fmla="*/ 30 w 30"/>
                  <a:gd name="T51" fmla="*/ 7 h 27"/>
                  <a:gd name="T52" fmla="*/ 30 w 30"/>
                  <a:gd name="T53" fmla="*/ 4 h 27"/>
                  <a:gd name="T54" fmla="*/ 26 w 30"/>
                  <a:gd name="T55" fmla="*/ 1 h 27"/>
                  <a:gd name="T56" fmla="*/ 25 w 30"/>
                  <a:gd name="T57" fmla="*/ 2 h 27"/>
                  <a:gd name="T58" fmla="*/ 23 w 30"/>
                  <a:gd name="T59" fmla="*/ 1 h 27"/>
                  <a:gd name="T60" fmla="*/ 20 w 30"/>
                  <a:gd name="T61" fmla="*/ 1 h 27"/>
                  <a:gd name="T62" fmla="*/ 19 w 30"/>
                  <a:gd name="T63" fmla="*/ 2 h 27"/>
                  <a:gd name="T64" fmla="*/ 17 w 30"/>
                  <a:gd name="T65" fmla="*/ 3 h 27"/>
                  <a:gd name="T66" fmla="*/ 16 w 30"/>
                  <a:gd name="T67" fmla="*/ 3 h 27"/>
                  <a:gd name="T68" fmla="*/ 14 w 30"/>
                  <a:gd name="T69" fmla="*/ 2 h 27"/>
                  <a:gd name="T70" fmla="*/ 12 w 30"/>
                  <a:gd name="T71" fmla="*/ 4 h 27"/>
                  <a:gd name="T72" fmla="*/ 10 w 30"/>
                  <a:gd name="T73" fmla="*/ 4 h 27"/>
                  <a:gd name="T74" fmla="*/ 8 w 30"/>
                  <a:gd name="T75" fmla="*/ 4 h 27"/>
                  <a:gd name="T76" fmla="*/ 7 w 30"/>
                  <a:gd name="T77" fmla="*/ 6 h 27"/>
                  <a:gd name="T78" fmla="*/ 8 w 30"/>
                  <a:gd name="T79" fmla="*/ 6 h 27"/>
                  <a:gd name="T80" fmla="*/ 6 w 30"/>
                  <a:gd name="T81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27">
                    <a:moveTo>
                      <a:pt x="4" y="9"/>
                    </a:moveTo>
                    <a:cubicBezTo>
                      <a:pt x="4" y="9"/>
                      <a:pt x="3" y="10"/>
                      <a:pt x="2" y="10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6"/>
                      <a:pt x="1" y="16"/>
                      <a:pt x="0" y="17"/>
                    </a:cubicBezTo>
                    <a:cubicBezTo>
                      <a:pt x="0" y="18"/>
                      <a:pt x="0" y="18"/>
                      <a:pt x="1" y="18"/>
                    </a:cubicBezTo>
                    <a:cubicBezTo>
                      <a:pt x="1" y="19"/>
                      <a:pt x="1" y="19"/>
                      <a:pt x="1" y="21"/>
                    </a:cubicBezTo>
                    <a:cubicBezTo>
                      <a:pt x="1" y="22"/>
                      <a:pt x="1" y="22"/>
                      <a:pt x="2" y="23"/>
                    </a:cubicBezTo>
                    <a:cubicBezTo>
                      <a:pt x="2" y="23"/>
                      <a:pt x="4" y="23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4"/>
                      <a:pt x="6" y="24"/>
                      <a:pt x="7" y="25"/>
                    </a:cubicBezTo>
                    <a:cubicBezTo>
                      <a:pt x="7" y="25"/>
                      <a:pt x="7" y="26"/>
                      <a:pt x="8" y="26"/>
                    </a:cubicBezTo>
                    <a:cubicBezTo>
                      <a:pt x="8" y="26"/>
                      <a:pt x="10" y="25"/>
                      <a:pt x="10" y="26"/>
                    </a:cubicBezTo>
                    <a:cubicBezTo>
                      <a:pt x="11" y="26"/>
                      <a:pt x="11" y="27"/>
                      <a:pt x="11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3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7" y="23"/>
                      <a:pt x="17" y="23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1" y="21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3" y="20"/>
                      <a:pt x="23" y="19"/>
                      <a:pt x="24" y="19"/>
                    </a:cubicBezTo>
                    <a:cubicBezTo>
                      <a:pt x="24" y="19"/>
                      <a:pt x="24" y="19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3" y="18"/>
                    </a:cubicBezTo>
                    <a:cubicBezTo>
                      <a:pt x="23" y="18"/>
                      <a:pt x="24" y="17"/>
                      <a:pt x="24" y="17"/>
                    </a:cubicBezTo>
                    <a:cubicBezTo>
                      <a:pt x="24" y="17"/>
                      <a:pt x="24" y="16"/>
                      <a:pt x="24" y="16"/>
                    </a:cubicBezTo>
                    <a:cubicBezTo>
                      <a:pt x="24" y="16"/>
                      <a:pt x="24" y="15"/>
                      <a:pt x="24" y="15"/>
                    </a:cubicBezTo>
                    <a:cubicBezTo>
                      <a:pt x="25" y="15"/>
                      <a:pt x="25" y="15"/>
                      <a:pt x="25" y="14"/>
                    </a:cubicBezTo>
                    <a:cubicBezTo>
                      <a:pt x="25" y="14"/>
                      <a:pt x="25" y="12"/>
                      <a:pt x="26" y="12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0"/>
                    </a:cubicBezTo>
                    <a:cubicBezTo>
                      <a:pt x="27" y="10"/>
                      <a:pt x="28" y="9"/>
                      <a:pt x="28" y="9"/>
                    </a:cubicBezTo>
                    <a:cubicBezTo>
                      <a:pt x="28" y="9"/>
                      <a:pt x="28" y="8"/>
                      <a:pt x="28" y="8"/>
                    </a:cubicBezTo>
                    <a:cubicBezTo>
                      <a:pt x="27" y="8"/>
                      <a:pt x="27" y="8"/>
                      <a:pt x="28" y="7"/>
                    </a:cubicBezTo>
                    <a:cubicBezTo>
                      <a:pt x="28" y="7"/>
                      <a:pt x="29" y="7"/>
                      <a:pt x="29" y="7"/>
                    </a:cubicBezTo>
                    <a:cubicBezTo>
                      <a:pt x="28" y="7"/>
                      <a:pt x="28" y="8"/>
                      <a:pt x="28" y="8"/>
                    </a:cubicBezTo>
                    <a:cubicBezTo>
                      <a:pt x="28" y="8"/>
                      <a:pt x="28" y="9"/>
                      <a:pt x="29" y="9"/>
                    </a:cubicBezTo>
                    <a:cubicBezTo>
                      <a:pt x="29" y="9"/>
                      <a:pt x="29" y="9"/>
                      <a:pt x="29" y="8"/>
                    </a:cubicBezTo>
                    <a:cubicBezTo>
                      <a:pt x="29" y="8"/>
                      <a:pt x="29" y="8"/>
                      <a:pt x="30" y="7"/>
                    </a:cubicBezTo>
                    <a:cubicBezTo>
                      <a:pt x="30" y="7"/>
                      <a:pt x="30" y="7"/>
                      <a:pt x="30" y="6"/>
                    </a:cubicBezTo>
                    <a:cubicBezTo>
                      <a:pt x="30" y="6"/>
                      <a:pt x="30" y="5"/>
                      <a:pt x="30" y="4"/>
                    </a:cubicBezTo>
                    <a:cubicBezTo>
                      <a:pt x="30" y="3"/>
                      <a:pt x="29" y="2"/>
                      <a:pt x="28" y="2"/>
                    </a:cubicBezTo>
                    <a:cubicBezTo>
                      <a:pt x="28" y="2"/>
                      <a:pt x="26" y="2"/>
                      <a:pt x="26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1"/>
                      <a:pt x="25" y="1"/>
                      <a:pt x="25" y="2"/>
                    </a:cubicBezTo>
                    <a:cubicBezTo>
                      <a:pt x="25" y="3"/>
                      <a:pt x="24" y="3"/>
                      <a:pt x="24" y="2"/>
                    </a:cubicBezTo>
                    <a:cubicBezTo>
                      <a:pt x="24" y="2"/>
                      <a:pt x="24" y="2"/>
                      <a:pt x="23" y="1"/>
                    </a:cubicBezTo>
                    <a:cubicBezTo>
                      <a:pt x="23" y="1"/>
                      <a:pt x="22" y="1"/>
                      <a:pt x="22" y="1"/>
                    </a:cubicBezTo>
                    <a:cubicBezTo>
                      <a:pt x="22" y="1"/>
                      <a:pt x="21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7" y="3"/>
                      <a:pt x="16" y="2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3"/>
                      <a:pt x="12" y="3"/>
                      <a:pt x="12" y="4"/>
                    </a:cubicBezTo>
                    <a:cubicBezTo>
                      <a:pt x="12" y="4"/>
                      <a:pt x="12" y="4"/>
                      <a:pt x="11" y="5"/>
                    </a:cubicBezTo>
                    <a:cubicBezTo>
                      <a:pt x="11" y="5"/>
                      <a:pt x="10" y="5"/>
                      <a:pt x="10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5" y="8"/>
                      <a:pt x="5" y="8"/>
                      <a:pt x="4" y="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68" name="任意多边形 997">
                <a:extLst>
                  <a:ext uri="{FF2B5EF4-FFF2-40B4-BE49-F238E27FC236}">
                    <a16:creationId xmlns:a16="http://schemas.microsoft.com/office/drawing/2014/main" id="{FEB74E47-1F6E-ADC0-6993-34E9A5819816}"/>
                  </a:ext>
                </a:extLst>
              </p:cNvPr>
              <p:cNvSpPr/>
              <p:nvPr/>
            </p:nvSpPr>
            <p:spPr bwMode="auto">
              <a:xfrm>
                <a:off x="1420428" y="4700201"/>
                <a:ext cx="9904" cy="6602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1 h 2"/>
                  <a:gd name="T4" fmla="*/ 1 w 3"/>
                  <a:gd name="T5" fmla="*/ 2 h 2"/>
                  <a:gd name="T6" fmla="*/ 2 w 3"/>
                  <a:gd name="T7" fmla="*/ 2 h 2"/>
                  <a:gd name="T8" fmla="*/ 2 w 3"/>
                  <a:gd name="T9" fmla="*/ 1 h 2"/>
                  <a:gd name="T10" fmla="*/ 3 w 3"/>
                  <a:gd name="T11" fmla="*/ 0 h 2"/>
                  <a:gd name="T12" fmla="*/ 3 w 3"/>
                  <a:gd name="T13" fmla="*/ 0 h 2"/>
                  <a:gd name="T14" fmla="*/ 1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1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69" name="任意多边形 998">
                <a:extLst>
                  <a:ext uri="{FF2B5EF4-FFF2-40B4-BE49-F238E27FC236}">
                    <a16:creationId xmlns:a16="http://schemas.microsoft.com/office/drawing/2014/main" id="{B8038BEC-5102-B5D7-F84B-145167373F77}"/>
                  </a:ext>
                </a:extLst>
              </p:cNvPr>
              <p:cNvSpPr/>
              <p:nvPr/>
            </p:nvSpPr>
            <p:spPr bwMode="auto">
              <a:xfrm>
                <a:off x="1423729" y="4690298"/>
                <a:ext cx="21459" cy="9904"/>
              </a:xfrm>
              <a:custGeom>
                <a:avLst/>
                <a:gdLst>
                  <a:gd name="T0" fmla="*/ 0 w 6"/>
                  <a:gd name="T1" fmla="*/ 2 h 3"/>
                  <a:gd name="T2" fmla="*/ 4 w 6"/>
                  <a:gd name="T3" fmla="*/ 1 h 3"/>
                  <a:gd name="T4" fmla="*/ 6 w 6"/>
                  <a:gd name="T5" fmla="*/ 2 h 3"/>
                  <a:gd name="T6" fmla="*/ 4 w 6"/>
                  <a:gd name="T7" fmla="*/ 3 h 3"/>
                  <a:gd name="T8" fmla="*/ 2 w 6"/>
                  <a:gd name="T9" fmla="*/ 3 h 3"/>
                  <a:gd name="T10" fmla="*/ 0 w 6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0" y="2"/>
                      <a:pt x="2" y="1"/>
                      <a:pt x="4" y="1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3"/>
                      <a:pt x="4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70" name="任意多边形 1005">
                <a:extLst>
                  <a:ext uri="{FF2B5EF4-FFF2-40B4-BE49-F238E27FC236}">
                    <a16:creationId xmlns:a16="http://schemas.microsoft.com/office/drawing/2014/main" id="{A658C06E-EBF6-5473-9BCD-5C4ABF458046}"/>
                  </a:ext>
                </a:extLst>
              </p:cNvPr>
              <p:cNvSpPr/>
              <p:nvPr/>
            </p:nvSpPr>
            <p:spPr bwMode="auto">
              <a:xfrm>
                <a:off x="1547526" y="4772829"/>
                <a:ext cx="6602" cy="330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71" name="任意多边形 1006">
                <a:extLst>
                  <a:ext uri="{FF2B5EF4-FFF2-40B4-BE49-F238E27FC236}">
                    <a16:creationId xmlns:a16="http://schemas.microsoft.com/office/drawing/2014/main" id="{DCEE1F93-6FA2-BFF5-F046-249D3BB6F68F}"/>
                  </a:ext>
                </a:extLst>
              </p:cNvPr>
              <p:cNvSpPr/>
              <p:nvPr/>
            </p:nvSpPr>
            <p:spPr bwMode="auto">
              <a:xfrm>
                <a:off x="1544225" y="4772829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72" name="任意多边形 1007">
                <a:extLst>
                  <a:ext uri="{FF2B5EF4-FFF2-40B4-BE49-F238E27FC236}">
                    <a16:creationId xmlns:a16="http://schemas.microsoft.com/office/drawing/2014/main" id="{21D54ED5-80AB-A91C-702E-FA7983BCDD95}"/>
                  </a:ext>
                </a:extLst>
              </p:cNvPr>
              <p:cNvSpPr/>
              <p:nvPr/>
            </p:nvSpPr>
            <p:spPr bwMode="auto">
              <a:xfrm>
                <a:off x="1352754" y="4941191"/>
                <a:ext cx="6602" cy="330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73" name="任意多边形 1008">
                <a:extLst>
                  <a:ext uri="{FF2B5EF4-FFF2-40B4-BE49-F238E27FC236}">
                    <a16:creationId xmlns:a16="http://schemas.microsoft.com/office/drawing/2014/main" id="{D6BA81B7-B047-D15E-8E33-38FFA1E63EFA}"/>
                  </a:ext>
                </a:extLst>
              </p:cNvPr>
              <p:cNvSpPr/>
              <p:nvPr/>
            </p:nvSpPr>
            <p:spPr bwMode="auto">
              <a:xfrm>
                <a:off x="1352754" y="4937891"/>
                <a:ext cx="6602" cy="660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1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1 h 2"/>
                  <a:gd name="T24" fmla="*/ 0 w 2"/>
                  <a:gd name="T25" fmla="*/ 1 h 2"/>
                  <a:gd name="T26" fmla="*/ 0 w 2"/>
                  <a:gd name="T27" fmla="*/ 1 h 2"/>
                  <a:gd name="T28" fmla="*/ 0 w 2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74" name="任意多边形 1009">
                <a:extLst>
                  <a:ext uri="{FF2B5EF4-FFF2-40B4-BE49-F238E27FC236}">
                    <a16:creationId xmlns:a16="http://schemas.microsoft.com/office/drawing/2014/main" id="{1F25CFAE-DAAB-3AF9-10BD-5620D8F70C90}"/>
                  </a:ext>
                </a:extLst>
              </p:cNvPr>
              <p:cNvSpPr/>
              <p:nvPr/>
            </p:nvSpPr>
            <p:spPr bwMode="auto">
              <a:xfrm>
                <a:off x="1372561" y="4954397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75" name="任意多边形 1010">
                <a:extLst>
                  <a:ext uri="{FF2B5EF4-FFF2-40B4-BE49-F238E27FC236}">
                    <a16:creationId xmlns:a16="http://schemas.microsoft.com/office/drawing/2014/main" id="{38AEB725-7EDD-B3D2-5407-8FFEF075AB68}"/>
                  </a:ext>
                </a:extLst>
              </p:cNvPr>
              <p:cNvSpPr/>
              <p:nvPr/>
            </p:nvSpPr>
            <p:spPr bwMode="auto">
              <a:xfrm>
                <a:off x="1372561" y="4954397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76" name="任意多边形 1011">
                <a:extLst>
                  <a:ext uri="{FF2B5EF4-FFF2-40B4-BE49-F238E27FC236}">
                    <a16:creationId xmlns:a16="http://schemas.microsoft.com/office/drawing/2014/main" id="{90CF3A0B-4F2B-4389-BEB3-D33B65EE67DA}"/>
                  </a:ext>
                </a:extLst>
              </p:cNvPr>
              <p:cNvSpPr/>
              <p:nvPr/>
            </p:nvSpPr>
            <p:spPr bwMode="auto">
              <a:xfrm>
                <a:off x="1324692" y="4960999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77" name="任意多边形 1012">
                <a:extLst>
                  <a:ext uri="{FF2B5EF4-FFF2-40B4-BE49-F238E27FC236}">
                    <a16:creationId xmlns:a16="http://schemas.microsoft.com/office/drawing/2014/main" id="{3B98CA22-E737-63EA-ADB5-EF0BF5CC1CB5}"/>
                  </a:ext>
                </a:extLst>
              </p:cNvPr>
              <p:cNvSpPr/>
              <p:nvPr/>
            </p:nvSpPr>
            <p:spPr bwMode="auto">
              <a:xfrm>
                <a:off x="1324692" y="4957698"/>
                <a:ext cx="9904" cy="9904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1 h 3"/>
                  <a:gd name="T4" fmla="*/ 1 w 3"/>
                  <a:gd name="T5" fmla="*/ 1 h 3"/>
                  <a:gd name="T6" fmla="*/ 1 w 3"/>
                  <a:gd name="T7" fmla="*/ 0 h 3"/>
                  <a:gd name="T8" fmla="*/ 1 w 3"/>
                  <a:gd name="T9" fmla="*/ 0 h 3"/>
                  <a:gd name="T10" fmla="*/ 2 w 3"/>
                  <a:gd name="T11" fmla="*/ 0 h 3"/>
                  <a:gd name="T12" fmla="*/ 2 w 3"/>
                  <a:gd name="T13" fmla="*/ 0 h 3"/>
                  <a:gd name="T14" fmla="*/ 3 w 3"/>
                  <a:gd name="T15" fmla="*/ 1 h 3"/>
                  <a:gd name="T16" fmla="*/ 3 w 3"/>
                  <a:gd name="T17" fmla="*/ 1 h 3"/>
                  <a:gd name="T18" fmla="*/ 1 w 3"/>
                  <a:gd name="T19" fmla="*/ 3 h 3"/>
                  <a:gd name="T20" fmla="*/ 1 w 3"/>
                  <a:gd name="T21" fmla="*/ 3 h 3"/>
                  <a:gd name="T22" fmla="*/ 0 w 3"/>
                  <a:gd name="T23" fmla="*/ 2 h 3"/>
                  <a:gd name="T24" fmla="*/ 1 w 3"/>
                  <a:gd name="T25" fmla="*/ 2 h 3"/>
                  <a:gd name="T26" fmla="*/ 1 w 3"/>
                  <a:gd name="T27" fmla="*/ 1 h 3"/>
                  <a:gd name="T28" fmla="*/ 1 w 3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lose/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78" name="任意多边形 1013">
                <a:extLst>
                  <a:ext uri="{FF2B5EF4-FFF2-40B4-BE49-F238E27FC236}">
                    <a16:creationId xmlns:a16="http://schemas.microsoft.com/office/drawing/2014/main" id="{5ECF84DB-0EB2-A51E-504B-2E07EDBB1606}"/>
                  </a:ext>
                </a:extLst>
              </p:cNvPr>
              <p:cNvSpPr/>
              <p:nvPr/>
            </p:nvSpPr>
            <p:spPr bwMode="auto">
              <a:xfrm>
                <a:off x="1306535" y="4995662"/>
                <a:ext cx="8254" cy="330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79" name="任意多边形 1014">
                <a:extLst>
                  <a:ext uri="{FF2B5EF4-FFF2-40B4-BE49-F238E27FC236}">
                    <a16:creationId xmlns:a16="http://schemas.microsoft.com/office/drawing/2014/main" id="{5F8F79A0-9363-7A0F-2795-1ADE7F6225FA}"/>
                  </a:ext>
                </a:extLst>
              </p:cNvPr>
              <p:cNvSpPr/>
              <p:nvPr/>
            </p:nvSpPr>
            <p:spPr bwMode="auto">
              <a:xfrm>
                <a:off x="1303235" y="4995662"/>
                <a:ext cx="11555" cy="660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3 w 3"/>
                  <a:gd name="T11" fmla="*/ 0 h 2"/>
                  <a:gd name="T12" fmla="*/ 3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  <a:gd name="T30" fmla="*/ 2 w 3"/>
                  <a:gd name="T31" fmla="*/ 0 h 2"/>
                  <a:gd name="T32" fmla="*/ 2 w 3"/>
                  <a:gd name="T33" fmla="*/ 0 h 2"/>
                  <a:gd name="T34" fmla="*/ 2 w 3"/>
                  <a:gd name="T35" fmla="*/ 0 h 2"/>
                  <a:gd name="T36" fmla="*/ 2 w 3"/>
                  <a:gd name="T3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80" name="任意多边形 1015">
                <a:extLst>
                  <a:ext uri="{FF2B5EF4-FFF2-40B4-BE49-F238E27FC236}">
                    <a16:creationId xmlns:a16="http://schemas.microsoft.com/office/drawing/2014/main" id="{51C15A80-3E98-ECFB-6ACF-9EADBC2E3836}"/>
                  </a:ext>
                </a:extLst>
              </p:cNvPr>
              <p:cNvSpPr/>
              <p:nvPr/>
            </p:nvSpPr>
            <p:spPr bwMode="auto">
              <a:xfrm>
                <a:off x="1362657" y="4985757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81" name="任意多边形 1016">
                <a:extLst>
                  <a:ext uri="{FF2B5EF4-FFF2-40B4-BE49-F238E27FC236}">
                    <a16:creationId xmlns:a16="http://schemas.microsoft.com/office/drawing/2014/main" id="{5052F8B5-FB6F-385E-947A-1D26DC885073}"/>
                  </a:ext>
                </a:extLst>
              </p:cNvPr>
              <p:cNvSpPr/>
              <p:nvPr/>
            </p:nvSpPr>
            <p:spPr bwMode="auto">
              <a:xfrm>
                <a:off x="1362657" y="4982457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82" name="任意多边形 1017">
                <a:extLst>
                  <a:ext uri="{FF2B5EF4-FFF2-40B4-BE49-F238E27FC236}">
                    <a16:creationId xmlns:a16="http://schemas.microsoft.com/office/drawing/2014/main" id="{39802FCB-3BA5-470A-C947-7C5FDAC1080E}"/>
                  </a:ext>
                </a:extLst>
              </p:cNvPr>
              <p:cNvSpPr/>
              <p:nvPr/>
            </p:nvSpPr>
            <p:spPr bwMode="auto">
              <a:xfrm>
                <a:off x="1356054" y="4947794"/>
                <a:ext cx="6602" cy="330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83" name="任意多边形 1018">
                <a:extLst>
                  <a:ext uri="{FF2B5EF4-FFF2-40B4-BE49-F238E27FC236}">
                    <a16:creationId xmlns:a16="http://schemas.microsoft.com/office/drawing/2014/main" id="{71740CB7-E2BE-A690-99C3-53D13C6C6E72}"/>
                  </a:ext>
                </a:extLst>
              </p:cNvPr>
              <p:cNvSpPr/>
              <p:nvPr/>
            </p:nvSpPr>
            <p:spPr bwMode="auto">
              <a:xfrm>
                <a:off x="1356054" y="4947794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84" name="任意多边形 1019">
                <a:extLst>
                  <a:ext uri="{FF2B5EF4-FFF2-40B4-BE49-F238E27FC236}">
                    <a16:creationId xmlns:a16="http://schemas.microsoft.com/office/drawing/2014/main" id="{96B96F03-29C0-060C-D90C-98FEEECA3C51}"/>
                  </a:ext>
                </a:extLst>
              </p:cNvPr>
              <p:cNvSpPr/>
              <p:nvPr/>
            </p:nvSpPr>
            <p:spPr bwMode="auto">
              <a:xfrm>
                <a:off x="1592093" y="5022071"/>
                <a:ext cx="9904" cy="4952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85" name="任意多边形 1020">
                <a:extLst>
                  <a:ext uri="{FF2B5EF4-FFF2-40B4-BE49-F238E27FC236}">
                    <a16:creationId xmlns:a16="http://schemas.microsoft.com/office/drawing/2014/main" id="{3D4EEBA3-377F-EB7F-E7C3-F0F18EA33F1C}"/>
                  </a:ext>
                </a:extLst>
              </p:cNvPr>
              <p:cNvSpPr/>
              <p:nvPr/>
            </p:nvSpPr>
            <p:spPr bwMode="auto">
              <a:xfrm>
                <a:off x="1592093" y="5018770"/>
                <a:ext cx="9904" cy="8254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0 h 2"/>
                  <a:gd name="T4" fmla="*/ 0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2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86" name="任意多边形 1021">
                <a:extLst>
                  <a:ext uri="{FF2B5EF4-FFF2-40B4-BE49-F238E27FC236}">
                    <a16:creationId xmlns:a16="http://schemas.microsoft.com/office/drawing/2014/main" id="{BB25EBCD-A76E-795C-2260-0851A69850BA}"/>
                  </a:ext>
                </a:extLst>
              </p:cNvPr>
              <p:cNvSpPr/>
              <p:nvPr/>
            </p:nvSpPr>
            <p:spPr bwMode="auto">
              <a:xfrm>
                <a:off x="1423729" y="5008866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87" name="任意多边形 1022">
                <a:extLst>
                  <a:ext uri="{FF2B5EF4-FFF2-40B4-BE49-F238E27FC236}">
                    <a16:creationId xmlns:a16="http://schemas.microsoft.com/office/drawing/2014/main" id="{FDF4E653-36D8-F3DC-677A-FB49CB144B92}"/>
                  </a:ext>
                </a:extLst>
              </p:cNvPr>
              <p:cNvSpPr/>
              <p:nvPr/>
            </p:nvSpPr>
            <p:spPr bwMode="auto">
              <a:xfrm>
                <a:off x="1423729" y="5005565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0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88" name="任意多边形 1023">
                <a:extLst>
                  <a:ext uri="{FF2B5EF4-FFF2-40B4-BE49-F238E27FC236}">
                    <a16:creationId xmlns:a16="http://schemas.microsoft.com/office/drawing/2014/main" id="{626B8A3E-1168-D061-3AF5-E710C42C01D9}"/>
                  </a:ext>
                </a:extLst>
              </p:cNvPr>
              <p:cNvSpPr/>
              <p:nvPr/>
            </p:nvSpPr>
            <p:spPr bwMode="auto">
              <a:xfrm>
                <a:off x="1451791" y="4998962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89" name="任意多边形 1024">
                <a:extLst>
                  <a:ext uri="{FF2B5EF4-FFF2-40B4-BE49-F238E27FC236}">
                    <a16:creationId xmlns:a16="http://schemas.microsoft.com/office/drawing/2014/main" id="{DB69AB1E-2CC0-5AFF-E2D5-17410EB1ACF7}"/>
                  </a:ext>
                </a:extLst>
              </p:cNvPr>
              <p:cNvSpPr/>
              <p:nvPr/>
            </p:nvSpPr>
            <p:spPr bwMode="auto">
              <a:xfrm>
                <a:off x="1451791" y="4998962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90" name="任意多边形 1025">
                <a:extLst>
                  <a:ext uri="{FF2B5EF4-FFF2-40B4-BE49-F238E27FC236}">
                    <a16:creationId xmlns:a16="http://schemas.microsoft.com/office/drawing/2014/main" id="{253263F0-8929-5C58-64EE-40F3FF2EDFB1}"/>
                  </a:ext>
                </a:extLst>
              </p:cNvPr>
              <p:cNvSpPr/>
              <p:nvPr/>
            </p:nvSpPr>
            <p:spPr bwMode="auto">
              <a:xfrm>
                <a:off x="1461694" y="4977505"/>
                <a:ext cx="9904" cy="4952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91" name="任意多边形 1026">
                <a:extLst>
                  <a:ext uri="{FF2B5EF4-FFF2-40B4-BE49-F238E27FC236}">
                    <a16:creationId xmlns:a16="http://schemas.microsoft.com/office/drawing/2014/main" id="{033B8964-EF06-CF31-7DC9-09EA20ADB902}"/>
                  </a:ext>
                </a:extLst>
              </p:cNvPr>
              <p:cNvSpPr/>
              <p:nvPr/>
            </p:nvSpPr>
            <p:spPr bwMode="auto">
              <a:xfrm>
                <a:off x="1461694" y="4977505"/>
                <a:ext cx="9904" cy="8254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92" name="任意多边形 1027">
                <a:extLst>
                  <a:ext uri="{FF2B5EF4-FFF2-40B4-BE49-F238E27FC236}">
                    <a16:creationId xmlns:a16="http://schemas.microsoft.com/office/drawing/2014/main" id="{4549F732-5A3D-5643-DE8A-E8AF985A9487}"/>
                  </a:ext>
                </a:extLst>
              </p:cNvPr>
              <p:cNvSpPr/>
              <p:nvPr/>
            </p:nvSpPr>
            <p:spPr bwMode="auto">
              <a:xfrm>
                <a:off x="1445188" y="4970903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93" name="任意多边形 1028">
                <a:extLst>
                  <a:ext uri="{FF2B5EF4-FFF2-40B4-BE49-F238E27FC236}">
                    <a16:creationId xmlns:a16="http://schemas.microsoft.com/office/drawing/2014/main" id="{4E8A6B21-E48C-C0E6-52FC-73CD20CC3C26}"/>
                  </a:ext>
                </a:extLst>
              </p:cNvPr>
              <p:cNvSpPr/>
              <p:nvPr/>
            </p:nvSpPr>
            <p:spPr bwMode="auto">
              <a:xfrm>
                <a:off x="1445188" y="4970903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94" name="任意多边形 1029">
                <a:extLst>
                  <a:ext uri="{FF2B5EF4-FFF2-40B4-BE49-F238E27FC236}">
                    <a16:creationId xmlns:a16="http://schemas.microsoft.com/office/drawing/2014/main" id="{E0D24A56-CFDA-BAF4-5F91-D1BB58CB7A69}"/>
                  </a:ext>
                </a:extLst>
              </p:cNvPr>
              <p:cNvSpPr/>
              <p:nvPr/>
            </p:nvSpPr>
            <p:spPr bwMode="auto">
              <a:xfrm>
                <a:off x="1423729" y="4985757"/>
                <a:ext cx="6602" cy="330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95" name="任意多边形 1030">
                <a:extLst>
                  <a:ext uri="{FF2B5EF4-FFF2-40B4-BE49-F238E27FC236}">
                    <a16:creationId xmlns:a16="http://schemas.microsoft.com/office/drawing/2014/main" id="{3907F301-4B3D-93BA-B0AD-D4B69DB73B44}"/>
                  </a:ext>
                </a:extLst>
              </p:cNvPr>
              <p:cNvSpPr/>
              <p:nvPr/>
            </p:nvSpPr>
            <p:spPr bwMode="auto">
              <a:xfrm>
                <a:off x="1423729" y="4982457"/>
                <a:ext cx="6602" cy="660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1 h 2"/>
                  <a:gd name="T18" fmla="*/ 1 w 2"/>
                  <a:gd name="T19" fmla="*/ 2 h 2"/>
                  <a:gd name="T20" fmla="*/ 1 w 2"/>
                  <a:gd name="T21" fmla="*/ 2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1 w 2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96" name="任意多边形 1031">
                <a:extLst>
                  <a:ext uri="{FF2B5EF4-FFF2-40B4-BE49-F238E27FC236}">
                    <a16:creationId xmlns:a16="http://schemas.microsoft.com/office/drawing/2014/main" id="{6F5CAB82-355B-03B3-BA98-495E7C3065ED}"/>
                  </a:ext>
                </a:extLst>
              </p:cNvPr>
              <p:cNvSpPr/>
              <p:nvPr/>
            </p:nvSpPr>
            <p:spPr bwMode="auto">
              <a:xfrm>
                <a:off x="1445188" y="5205290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97" name="任意多边形 1032">
                <a:extLst>
                  <a:ext uri="{FF2B5EF4-FFF2-40B4-BE49-F238E27FC236}">
                    <a16:creationId xmlns:a16="http://schemas.microsoft.com/office/drawing/2014/main" id="{37099331-96BC-C8D0-C924-20AD2A654DE7}"/>
                  </a:ext>
                </a:extLst>
              </p:cNvPr>
              <p:cNvSpPr/>
              <p:nvPr/>
            </p:nvSpPr>
            <p:spPr bwMode="auto">
              <a:xfrm>
                <a:off x="1445188" y="5205290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98" name="任意多边形 1033">
                <a:extLst>
                  <a:ext uri="{FF2B5EF4-FFF2-40B4-BE49-F238E27FC236}">
                    <a16:creationId xmlns:a16="http://schemas.microsoft.com/office/drawing/2014/main" id="{0F6AEB68-6642-BB42-971E-8F4C9567D1A7}"/>
                  </a:ext>
                </a:extLst>
              </p:cNvPr>
              <p:cNvSpPr/>
              <p:nvPr/>
            </p:nvSpPr>
            <p:spPr bwMode="auto">
              <a:xfrm>
                <a:off x="1458393" y="5263061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99" name="任意多边形 1034">
                <a:extLst>
                  <a:ext uri="{FF2B5EF4-FFF2-40B4-BE49-F238E27FC236}">
                    <a16:creationId xmlns:a16="http://schemas.microsoft.com/office/drawing/2014/main" id="{1F140599-A56B-F1F8-9EC9-A02C2EA9661E}"/>
                  </a:ext>
                </a:extLst>
              </p:cNvPr>
              <p:cNvSpPr/>
              <p:nvPr/>
            </p:nvSpPr>
            <p:spPr bwMode="auto">
              <a:xfrm>
                <a:off x="1458393" y="5259760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00" name="任意多边形 1035">
                <a:extLst>
                  <a:ext uri="{FF2B5EF4-FFF2-40B4-BE49-F238E27FC236}">
                    <a16:creationId xmlns:a16="http://schemas.microsoft.com/office/drawing/2014/main" id="{CEB62AE2-1B30-C9C9-C269-5DCB0D708AEA}"/>
                  </a:ext>
                </a:extLst>
              </p:cNvPr>
              <p:cNvSpPr/>
              <p:nvPr/>
            </p:nvSpPr>
            <p:spPr bwMode="auto">
              <a:xfrm>
                <a:off x="1441886" y="5272965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01" name="任意多边形 1036">
                <a:extLst>
                  <a:ext uri="{FF2B5EF4-FFF2-40B4-BE49-F238E27FC236}">
                    <a16:creationId xmlns:a16="http://schemas.microsoft.com/office/drawing/2014/main" id="{D35F0887-BE9E-98C3-5AC2-90CBD00E58B0}"/>
                  </a:ext>
                </a:extLst>
              </p:cNvPr>
              <p:cNvSpPr/>
              <p:nvPr/>
            </p:nvSpPr>
            <p:spPr bwMode="auto">
              <a:xfrm>
                <a:off x="1441886" y="5269664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02" name="任意多边形 1037">
                <a:extLst>
                  <a:ext uri="{FF2B5EF4-FFF2-40B4-BE49-F238E27FC236}">
                    <a16:creationId xmlns:a16="http://schemas.microsoft.com/office/drawing/2014/main" id="{82FF1884-5673-4579-84A3-65780947D6AE}"/>
                  </a:ext>
                </a:extLst>
              </p:cNvPr>
              <p:cNvSpPr/>
              <p:nvPr/>
            </p:nvSpPr>
            <p:spPr bwMode="auto">
              <a:xfrm>
                <a:off x="1445188" y="5249856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03" name="任意多边形 1038">
                <a:extLst>
                  <a:ext uri="{FF2B5EF4-FFF2-40B4-BE49-F238E27FC236}">
                    <a16:creationId xmlns:a16="http://schemas.microsoft.com/office/drawing/2014/main" id="{2C9BB709-2338-3D3B-C11C-4F9F95133AE0}"/>
                  </a:ext>
                </a:extLst>
              </p:cNvPr>
              <p:cNvSpPr/>
              <p:nvPr/>
            </p:nvSpPr>
            <p:spPr bwMode="auto">
              <a:xfrm>
                <a:off x="1445188" y="5244905"/>
                <a:ext cx="9904" cy="8254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1 h 2"/>
                  <a:gd name="T4" fmla="*/ 1 w 3"/>
                  <a:gd name="T5" fmla="*/ 1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2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04" name="任意多边形 1039">
                <a:extLst>
                  <a:ext uri="{FF2B5EF4-FFF2-40B4-BE49-F238E27FC236}">
                    <a16:creationId xmlns:a16="http://schemas.microsoft.com/office/drawing/2014/main" id="{D3BC5551-DCEA-31E1-FD95-3EC6EB690F56}"/>
                  </a:ext>
                </a:extLst>
              </p:cNvPr>
              <p:cNvSpPr/>
              <p:nvPr/>
            </p:nvSpPr>
            <p:spPr bwMode="auto">
              <a:xfrm>
                <a:off x="1448489" y="5238303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05" name="任意多边形 1040">
                <a:extLst>
                  <a:ext uri="{FF2B5EF4-FFF2-40B4-BE49-F238E27FC236}">
                    <a16:creationId xmlns:a16="http://schemas.microsoft.com/office/drawing/2014/main" id="{97B44350-7717-6722-01CE-3393B6D30DC5}"/>
                  </a:ext>
                </a:extLst>
              </p:cNvPr>
              <p:cNvSpPr/>
              <p:nvPr/>
            </p:nvSpPr>
            <p:spPr bwMode="auto">
              <a:xfrm>
                <a:off x="1448489" y="5235002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0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06" name="任意多边形 1041">
                <a:extLst>
                  <a:ext uri="{FF2B5EF4-FFF2-40B4-BE49-F238E27FC236}">
                    <a16:creationId xmlns:a16="http://schemas.microsoft.com/office/drawing/2014/main" id="{93E1C094-EABC-1F00-5AD4-DDAB154C475E}"/>
                  </a:ext>
                </a:extLst>
              </p:cNvPr>
              <p:cNvSpPr/>
              <p:nvPr/>
            </p:nvSpPr>
            <p:spPr bwMode="auto">
              <a:xfrm>
                <a:off x="1430332" y="5215194"/>
                <a:ext cx="11555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07" name="任意多边形 1042">
                <a:extLst>
                  <a:ext uri="{FF2B5EF4-FFF2-40B4-BE49-F238E27FC236}">
                    <a16:creationId xmlns:a16="http://schemas.microsoft.com/office/drawing/2014/main" id="{B930E5C5-4E58-230C-463F-23CF3E31EDF8}"/>
                  </a:ext>
                </a:extLst>
              </p:cNvPr>
              <p:cNvSpPr/>
              <p:nvPr/>
            </p:nvSpPr>
            <p:spPr bwMode="auto">
              <a:xfrm>
                <a:off x="1430332" y="5215194"/>
                <a:ext cx="11555" cy="6602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0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08" name="任意多边形 1043">
                <a:extLst>
                  <a:ext uri="{FF2B5EF4-FFF2-40B4-BE49-F238E27FC236}">
                    <a16:creationId xmlns:a16="http://schemas.microsoft.com/office/drawing/2014/main" id="{E534305D-AC27-0B3C-906D-79632444B739}"/>
                  </a:ext>
                </a:extLst>
              </p:cNvPr>
              <p:cNvSpPr/>
              <p:nvPr/>
            </p:nvSpPr>
            <p:spPr bwMode="auto">
              <a:xfrm>
                <a:off x="1445188" y="5190434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09" name="任意多边形 1044">
                <a:extLst>
                  <a:ext uri="{FF2B5EF4-FFF2-40B4-BE49-F238E27FC236}">
                    <a16:creationId xmlns:a16="http://schemas.microsoft.com/office/drawing/2014/main" id="{90869678-C255-006F-9DCE-3833A2641619}"/>
                  </a:ext>
                </a:extLst>
              </p:cNvPr>
              <p:cNvSpPr/>
              <p:nvPr/>
            </p:nvSpPr>
            <p:spPr bwMode="auto">
              <a:xfrm>
                <a:off x="1445188" y="5187133"/>
                <a:ext cx="9904" cy="660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0 h 2"/>
                  <a:gd name="T4" fmla="*/ 0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2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  <a:gd name="T30" fmla="*/ 2 w 3"/>
                  <a:gd name="T31" fmla="*/ 1 h 2"/>
                  <a:gd name="T32" fmla="*/ 2 w 3"/>
                  <a:gd name="T33" fmla="*/ 1 h 2"/>
                  <a:gd name="T34" fmla="*/ 2 w 3"/>
                  <a:gd name="T35" fmla="*/ 1 h 2"/>
                  <a:gd name="T36" fmla="*/ 2 w 3"/>
                  <a:gd name="T3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10" name="任意多边形 1045">
                <a:extLst>
                  <a:ext uri="{FF2B5EF4-FFF2-40B4-BE49-F238E27FC236}">
                    <a16:creationId xmlns:a16="http://schemas.microsoft.com/office/drawing/2014/main" id="{C241EDAB-6732-6B41-4BA4-A252C0B3DDE0}"/>
                  </a:ext>
                </a:extLst>
              </p:cNvPr>
              <p:cNvSpPr/>
              <p:nvPr/>
            </p:nvSpPr>
            <p:spPr bwMode="auto">
              <a:xfrm>
                <a:off x="1379163" y="5307629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11" name="任意多边形 1046">
                <a:extLst>
                  <a:ext uri="{FF2B5EF4-FFF2-40B4-BE49-F238E27FC236}">
                    <a16:creationId xmlns:a16="http://schemas.microsoft.com/office/drawing/2014/main" id="{8BDE0F92-1A9D-2B12-C499-F4440DAD3B41}"/>
                  </a:ext>
                </a:extLst>
              </p:cNvPr>
              <p:cNvSpPr/>
              <p:nvPr/>
            </p:nvSpPr>
            <p:spPr bwMode="auto">
              <a:xfrm>
                <a:off x="1379163" y="5304328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0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  <a:gd name="T30" fmla="*/ 2 w 3"/>
                  <a:gd name="T31" fmla="*/ 1 h 2"/>
                  <a:gd name="T32" fmla="*/ 2 w 3"/>
                  <a:gd name="T33" fmla="*/ 1 h 2"/>
                  <a:gd name="T34" fmla="*/ 2 w 3"/>
                  <a:gd name="T35" fmla="*/ 1 h 2"/>
                  <a:gd name="T36" fmla="*/ 2 w 3"/>
                  <a:gd name="T3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12" name="任意多边形 1047">
                <a:extLst>
                  <a:ext uri="{FF2B5EF4-FFF2-40B4-BE49-F238E27FC236}">
                    <a16:creationId xmlns:a16="http://schemas.microsoft.com/office/drawing/2014/main" id="{62E68BAA-AAAE-E543-CDB0-52BE7A01BC97}"/>
                  </a:ext>
                </a:extLst>
              </p:cNvPr>
              <p:cNvSpPr/>
              <p:nvPr/>
            </p:nvSpPr>
            <p:spPr bwMode="auto">
              <a:xfrm>
                <a:off x="1379163" y="5272965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13" name="任意多边形 1048">
                <a:extLst>
                  <a:ext uri="{FF2B5EF4-FFF2-40B4-BE49-F238E27FC236}">
                    <a16:creationId xmlns:a16="http://schemas.microsoft.com/office/drawing/2014/main" id="{85D0778A-29C1-31EC-4E97-9467DE797C6B}"/>
                  </a:ext>
                </a:extLst>
              </p:cNvPr>
              <p:cNvSpPr/>
              <p:nvPr/>
            </p:nvSpPr>
            <p:spPr bwMode="auto">
              <a:xfrm>
                <a:off x="1379163" y="5272965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14" name="任意多边形 1049">
                <a:extLst>
                  <a:ext uri="{FF2B5EF4-FFF2-40B4-BE49-F238E27FC236}">
                    <a16:creationId xmlns:a16="http://schemas.microsoft.com/office/drawing/2014/main" id="{3B61EA5F-B8AC-B933-6309-8F99C9B49F4A}"/>
                  </a:ext>
                </a:extLst>
              </p:cNvPr>
              <p:cNvSpPr/>
              <p:nvPr/>
            </p:nvSpPr>
            <p:spPr bwMode="auto">
              <a:xfrm>
                <a:off x="1400620" y="5334039"/>
                <a:ext cx="9904" cy="4952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15" name="任意多边形 1050">
                <a:extLst>
                  <a:ext uri="{FF2B5EF4-FFF2-40B4-BE49-F238E27FC236}">
                    <a16:creationId xmlns:a16="http://schemas.microsoft.com/office/drawing/2014/main" id="{F8B8D146-3D53-69D0-F6F7-5BA0A31F4D54}"/>
                  </a:ext>
                </a:extLst>
              </p:cNvPr>
              <p:cNvSpPr/>
              <p:nvPr/>
            </p:nvSpPr>
            <p:spPr bwMode="auto">
              <a:xfrm>
                <a:off x="1400620" y="5334039"/>
                <a:ext cx="9904" cy="8254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16" name="任意多边形 1051">
                <a:extLst>
                  <a:ext uri="{FF2B5EF4-FFF2-40B4-BE49-F238E27FC236}">
                    <a16:creationId xmlns:a16="http://schemas.microsoft.com/office/drawing/2014/main" id="{564846ED-254D-7F73-FA69-2D0E959A918B}"/>
                  </a:ext>
                </a:extLst>
              </p:cNvPr>
              <p:cNvSpPr/>
              <p:nvPr/>
            </p:nvSpPr>
            <p:spPr bwMode="auto">
              <a:xfrm>
                <a:off x="1436934" y="5307629"/>
                <a:ext cx="11555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17" name="任意多边形 1052">
                <a:extLst>
                  <a:ext uri="{FF2B5EF4-FFF2-40B4-BE49-F238E27FC236}">
                    <a16:creationId xmlns:a16="http://schemas.microsoft.com/office/drawing/2014/main" id="{3FDE4317-059E-E3CC-C73B-7B3D982B489F}"/>
                  </a:ext>
                </a:extLst>
              </p:cNvPr>
              <p:cNvSpPr/>
              <p:nvPr/>
            </p:nvSpPr>
            <p:spPr bwMode="auto">
              <a:xfrm>
                <a:off x="1436934" y="5307629"/>
                <a:ext cx="11555" cy="6602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18" name="任意多边形 1053">
                <a:extLst>
                  <a:ext uri="{FF2B5EF4-FFF2-40B4-BE49-F238E27FC236}">
                    <a16:creationId xmlns:a16="http://schemas.microsoft.com/office/drawing/2014/main" id="{FC558AE4-CEF8-C896-8B5A-1388758724D7}"/>
                  </a:ext>
                </a:extLst>
              </p:cNvPr>
              <p:cNvSpPr/>
              <p:nvPr/>
            </p:nvSpPr>
            <p:spPr bwMode="auto">
              <a:xfrm>
                <a:off x="1235559" y="5368701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19" name="任意多边形 1054">
                <a:extLst>
                  <a:ext uri="{FF2B5EF4-FFF2-40B4-BE49-F238E27FC236}">
                    <a16:creationId xmlns:a16="http://schemas.microsoft.com/office/drawing/2014/main" id="{3E67488C-7E35-D05F-635F-92169AF5679A}"/>
                  </a:ext>
                </a:extLst>
              </p:cNvPr>
              <p:cNvSpPr/>
              <p:nvPr/>
            </p:nvSpPr>
            <p:spPr bwMode="auto">
              <a:xfrm>
                <a:off x="1235559" y="5365400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  <a:gd name="T30" fmla="*/ 2 w 3"/>
                  <a:gd name="T31" fmla="*/ 1 h 2"/>
                  <a:gd name="T32" fmla="*/ 2 w 3"/>
                  <a:gd name="T33" fmla="*/ 1 h 2"/>
                  <a:gd name="T34" fmla="*/ 2 w 3"/>
                  <a:gd name="T35" fmla="*/ 1 h 2"/>
                  <a:gd name="T36" fmla="*/ 2 w 3"/>
                  <a:gd name="T3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20" name="任意多边形 1055">
                <a:extLst>
                  <a:ext uri="{FF2B5EF4-FFF2-40B4-BE49-F238E27FC236}">
                    <a16:creationId xmlns:a16="http://schemas.microsoft.com/office/drawing/2014/main" id="{DB7AD910-F5FC-43E3-758F-3CFCD3468939}"/>
                  </a:ext>
                </a:extLst>
              </p:cNvPr>
              <p:cNvSpPr/>
              <p:nvPr/>
            </p:nvSpPr>
            <p:spPr bwMode="auto">
              <a:xfrm>
                <a:off x="1464995" y="5342292"/>
                <a:ext cx="6602" cy="330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21" name="任意多边形 1056">
                <a:extLst>
                  <a:ext uri="{FF2B5EF4-FFF2-40B4-BE49-F238E27FC236}">
                    <a16:creationId xmlns:a16="http://schemas.microsoft.com/office/drawing/2014/main" id="{C552894A-0564-8094-7E8E-2C8D3F80699B}"/>
                  </a:ext>
                </a:extLst>
              </p:cNvPr>
              <p:cNvSpPr/>
              <p:nvPr/>
            </p:nvSpPr>
            <p:spPr bwMode="auto">
              <a:xfrm>
                <a:off x="1461694" y="5342292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22" name="任意多边形 1057">
                <a:extLst>
                  <a:ext uri="{FF2B5EF4-FFF2-40B4-BE49-F238E27FC236}">
                    <a16:creationId xmlns:a16="http://schemas.microsoft.com/office/drawing/2014/main" id="{7F63321E-A7D3-F104-C4A6-BC0D113B0499}"/>
                  </a:ext>
                </a:extLst>
              </p:cNvPr>
              <p:cNvSpPr/>
              <p:nvPr/>
            </p:nvSpPr>
            <p:spPr bwMode="auto">
              <a:xfrm>
                <a:off x="1486453" y="5324135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23" name="任意多边形 1058">
                <a:extLst>
                  <a:ext uri="{FF2B5EF4-FFF2-40B4-BE49-F238E27FC236}">
                    <a16:creationId xmlns:a16="http://schemas.microsoft.com/office/drawing/2014/main" id="{91EC7B91-728B-1C6F-2DDE-2F6744CCA78F}"/>
                  </a:ext>
                </a:extLst>
              </p:cNvPr>
              <p:cNvSpPr/>
              <p:nvPr/>
            </p:nvSpPr>
            <p:spPr bwMode="auto">
              <a:xfrm>
                <a:off x="1486453" y="5324135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24" name="任意多边形 1059">
                <a:extLst>
                  <a:ext uri="{FF2B5EF4-FFF2-40B4-BE49-F238E27FC236}">
                    <a16:creationId xmlns:a16="http://schemas.microsoft.com/office/drawing/2014/main" id="{A8C76BC5-09A0-9BC3-0FAF-5E2981E36EF0}"/>
                  </a:ext>
                </a:extLst>
              </p:cNvPr>
              <p:cNvSpPr/>
              <p:nvPr/>
            </p:nvSpPr>
            <p:spPr bwMode="auto">
              <a:xfrm>
                <a:off x="1270222" y="5342292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25" name="任意多边形 1060">
                <a:extLst>
                  <a:ext uri="{FF2B5EF4-FFF2-40B4-BE49-F238E27FC236}">
                    <a16:creationId xmlns:a16="http://schemas.microsoft.com/office/drawing/2014/main" id="{0FCC8C35-2DF8-0C7F-4525-334C4BCFD37E}"/>
                  </a:ext>
                </a:extLst>
              </p:cNvPr>
              <p:cNvSpPr/>
              <p:nvPr/>
            </p:nvSpPr>
            <p:spPr bwMode="auto">
              <a:xfrm>
                <a:off x="1270222" y="5338990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  <a:gd name="T30" fmla="*/ 2 w 3"/>
                  <a:gd name="T31" fmla="*/ 1 h 2"/>
                  <a:gd name="T32" fmla="*/ 2 w 3"/>
                  <a:gd name="T33" fmla="*/ 1 h 2"/>
                  <a:gd name="T34" fmla="*/ 2 w 3"/>
                  <a:gd name="T35" fmla="*/ 1 h 2"/>
                  <a:gd name="T36" fmla="*/ 2 w 3"/>
                  <a:gd name="T3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26" name="任意多边形 1061">
                <a:extLst>
                  <a:ext uri="{FF2B5EF4-FFF2-40B4-BE49-F238E27FC236}">
                    <a16:creationId xmlns:a16="http://schemas.microsoft.com/office/drawing/2014/main" id="{47452F8D-5248-F250-77D1-EC93A57C0286}"/>
                  </a:ext>
                </a:extLst>
              </p:cNvPr>
              <p:cNvSpPr/>
              <p:nvPr/>
            </p:nvSpPr>
            <p:spPr bwMode="auto">
              <a:xfrm>
                <a:off x="1334596" y="5314231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27" name="任意多边形 1062">
                <a:extLst>
                  <a:ext uri="{FF2B5EF4-FFF2-40B4-BE49-F238E27FC236}">
                    <a16:creationId xmlns:a16="http://schemas.microsoft.com/office/drawing/2014/main" id="{F0B04327-C231-16E3-1C50-6B9E1F71FCAE}"/>
                  </a:ext>
                </a:extLst>
              </p:cNvPr>
              <p:cNvSpPr/>
              <p:nvPr/>
            </p:nvSpPr>
            <p:spPr bwMode="auto">
              <a:xfrm>
                <a:off x="1334596" y="5314231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28" name="任意多边形 1063">
                <a:extLst>
                  <a:ext uri="{FF2B5EF4-FFF2-40B4-BE49-F238E27FC236}">
                    <a16:creationId xmlns:a16="http://schemas.microsoft.com/office/drawing/2014/main" id="{F69E7015-5DF8-65EA-4D98-84B1A0F1CC2B}"/>
                  </a:ext>
                </a:extLst>
              </p:cNvPr>
              <p:cNvSpPr/>
              <p:nvPr/>
            </p:nvSpPr>
            <p:spPr bwMode="auto">
              <a:xfrm>
                <a:off x="1341198" y="5355497"/>
                <a:ext cx="6602" cy="330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29" name="任意多边形 1064">
                <a:extLst>
                  <a:ext uri="{FF2B5EF4-FFF2-40B4-BE49-F238E27FC236}">
                    <a16:creationId xmlns:a16="http://schemas.microsoft.com/office/drawing/2014/main" id="{4389E7FC-81C9-80D3-1B30-46AE7F287BD2}"/>
                  </a:ext>
                </a:extLst>
              </p:cNvPr>
              <p:cNvSpPr/>
              <p:nvPr/>
            </p:nvSpPr>
            <p:spPr bwMode="auto">
              <a:xfrm>
                <a:off x="1337897" y="5352195"/>
                <a:ext cx="9904" cy="9904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1 h 3"/>
                  <a:gd name="T4" fmla="*/ 1 w 3"/>
                  <a:gd name="T5" fmla="*/ 1 h 3"/>
                  <a:gd name="T6" fmla="*/ 1 w 3"/>
                  <a:gd name="T7" fmla="*/ 0 h 3"/>
                  <a:gd name="T8" fmla="*/ 1 w 3"/>
                  <a:gd name="T9" fmla="*/ 0 h 3"/>
                  <a:gd name="T10" fmla="*/ 3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3 w 3"/>
                  <a:gd name="T17" fmla="*/ 1 h 3"/>
                  <a:gd name="T18" fmla="*/ 1 w 3"/>
                  <a:gd name="T19" fmla="*/ 3 h 3"/>
                  <a:gd name="T20" fmla="*/ 1 w 3"/>
                  <a:gd name="T21" fmla="*/ 3 h 3"/>
                  <a:gd name="T22" fmla="*/ 0 w 3"/>
                  <a:gd name="T23" fmla="*/ 2 h 3"/>
                  <a:gd name="T24" fmla="*/ 1 w 3"/>
                  <a:gd name="T25" fmla="*/ 2 h 3"/>
                  <a:gd name="T26" fmla="*/ 1 w 3"/>
                  <a:gd name="T27" fmla="*/ 1 h 3"/>
                  <a:gd name="T28" fmla="*/ 1 w 3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lose/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30" name="任意多边形 1065">
                <a:extLst>
                  <a:ext uri="{FF2B5EF4-FFF2-40B4-BE49-F238E27FC236}">
                    <a16:creationId xmlns:a16="http://schemas.microsoft.com/office/drawing/2014/main" id="{FBB65C3B-F7B9-F86A-09F4-FC9250622595}"/>
                  </a:ext>
                </a:extLst>
              </p:cNvPr>
              <p:cNvSpPr/>
              <p:nvPr/>
            </p:nvSpPr>
            <p:spPr bwMode="auto">
              <a:xfrm>
                <a:off x="1347801" y="5533763"/>
                <a:ext cx="11555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31" name="任意多边形 1066">
                <a:extLst>
                  <a:ext uri="{FF2B5EF4-FFF2-40B4-BE49-F238E27FC236}">
                    <a16:creationId xmlns:a16="http://schemas.microsoft.com/office/drawing/2014/main" id="{119EF7FC-F962-FF43-76BF-1F411A345F6A}"/>
                  </a:ext>
                </a:extLst>
              </p:cNvPr>
              <p:cNvSpPr/>
              <p:nvPr/>
            </p:nvSpPr>
            <p:spPr bwMode="auto">
              <a:xfrm>
                <a:off x="1347801" y="5530461"/>
                <a:ext cx="11555" cy="660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32" name="任意多边形 1067">
                <a:extLst>
                  <a:ext uri="{FF2B5EF4-FFF2-40B4-BE49-F238E27FC236}">
                    <a16:creationId xmlns:a16="http://schemas.microsoft.com/office/drawing/2014/main" id="{ADB253AF-CA96-D65E-9A1C-9D9E52CAFFA8}"/>
                  </a:ext>
                </a:extLst>
              </p:cNvPr>
              <p:cNvSpPr/>
              <p:nvPr/>
            </p:nvSpPr>
            <p:spPr bwMode="auto">
              <a:xfrm>
                <a:off x="1397320" y="5419871"/>
                <a:ext cx="6602" cy="330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33" name="任意多边形 1068">
                <a:extLst>
                  <a:ext uri="{FF2B5EF4-FFF2-40B4-BE49-F238E27FC236}">
                    <a16:creationId xmlns:a16="http://schemas.microsoft.com/office/drawing/2014/main" id="{5A0C34D9-72C5-F49C-B669-7F7C55156560}"/>
                  </a:ext>
                </a:extLst>
              </p:cNvPr>
              <p:cNvSpPr/>
              <p:nvPr/>
            </p:nvSpPr>
            <p:spPr bwMode="auto">
              <a:xfrm>
                <a:off x="1397320" y="5416569"/>
                <a:ext cx="6602" cy="11555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1 h 3"/>
                  <a:gd name="T4" fmla="*/ 0 w 2"/>
                  <a:gd name="T5" fmla="*/ 1 h 3"/>
                  <a:gd name="T6" fmla="*/ 0 w 2"/>
                  <a:gd name="T7" fmla="*/ 0 h 3"/>
                  <a:gd name="T8" fmla="*/ 0 w 2"/>
                  <a:gd name="T9" fmla="*/ 0 h 3"/>
                  <a:gd name="T10" fmla="*/ 2 w 2"/>
                  <a:gd name="T11" fmla="*/ 0 h 3"/>
                  <a:gd name="T12" fmla="*/ 2 w 2"/>
                  <a:gd name="T13" fmla="*/ 0 h 3"/>
                  <a:gd name="T14" fmla="*/ 2 w 2"/>
                  <a:gd name="T15" fmla="*/ 1 h 3"/>
                  <a:gd name="T16" fmla="*/ 2 w 2"/>
                  <a:gd name="T17" fmla="*/ 1 h 3"/>
                  <a:gd name="T18" fmla="*/ 0 w 2"/>
                  <a:gd name="T19" fmla="*/ 3 h 3"/>
                  <a:gd name="T20" fmla="*/ 0 w 2"/>
                  <a:gd name="T21" fmla="*/ 3 h 3"/>
                  <a:gd name="T22" fmla="*/ 0 w 2"/>
                  <a:gd name="T23" fmla="*/ 2 h 3"/>
                  <a:gd name="T24" fmla="*/ 0 w 2"/>
                  <a:gd name="T25" fmla="*/ 2 h 3"/>
                  <a:gd name="T26" fmla="*/ 0 w 2"/>
                  <a:gd name="T27" fmla="*/ 1 h 3"/>
                  <a:gd name="T28" fmla="*/ 0 w 2"/>
                  <a:gd name="T29" fmla="*/ 2 h 3"/>
                  <a:gd name="T30" fmla="*/ 1 w 2"/>
                  <a:gd name="T31" fmla="*/ 1 h 3"/>
                  <a:gd name="T32" fmla="*/ 1 w 2"/>
                  <a:gd name="T33" fmla="*/ 1 h 3"/>
                  <a:gd name="T34" fmla="*/ 1 w 2"/>
                  <a:gd name="T35" fmla="*/ 1 h 3"/>
                  <a:gd name="T36" fmla="*/ 1 w 2"/>
                  <a:gd name="T3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lose/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34" name="任意多边形 1069">
                <a:extLst>
                  <a:ext uri="{FF2B5EF4-FFF2-40B4-BE49-F238E27FC236}">
                    <a16:creationId xmlns:a16="http://schemas.microsoft.com/office/drawing/2014/main" id="{C8AC0056-42C8-9DC4-AA73-351D4D498696}"/>
                  </a:ext>
                </a:extLst>
              </p:cNvPr>
              <p:cNvSpPr/>
              <p:nvPr/>
            </p:nvSpPr>
            <p:spPr bwMode="auto">
              <a:xfrm>
                <a:off x="1365958" y="5447930"/>
                <a:ext cx="6602" cy="330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35" name="任意多边形 1070">
                <a:extLst>
                  <a:ext uri="{FF2B5EF4-FFF2-40B4-BE49-F238E27FC236}">
                    <a16:creationId xmlns:a16="http://schemas.microsoft.com/office/drawing/2014/main" id="{EDA1C237-F62D-38A5-0FBD-A922FB5D6432}"/>
                  </a:ext>
                </a:extLst>
              </p:cNvPr>
              <p:cNvSpPr/>
              <p:nvPr/>
            </p:nvSpPr>
            <p:spPr bwMode="auto">
              <a:xfrm>
                <a:off x="1362657" y="5447930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36" name="任意多边形 1071">
                <a:extLst>
                  <a:ext uri="{FF2B5EF4-FFF2-40B4-BE49-F238E27FC236}">
                    <a16:creationId xmlns:a16="http://schemas.microsoft.com/office/drawing/2014/main" id="{1C4E4586-C299-CDA3-4A96-D622B27523EA}"/>
                  </a:ext>
                </a:extLst>
              </p:cNvPr>
              <p:cNvSpPr/>
              <p:nvPr/>
            </p:nvSpPr>
            <p:spPr bwMode="auto">
              <a:xfrm>
                <a:off x="1413826" y="5393461"/>
                <a:ext cx="6602" cy="660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2"/>
                      <a:pt x="0" y="2"/>
                    </a:cubicBezTo>
                    <a:cubicBezTo>
                      <a:pt x="1" y="2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37" name="任意多边形 1072">
                <a:extLst>
                  <a:ext uri="{FF2B5EF4-FFF2-40B4-BE49-F238E27FC236}">
                    <a16:creationId xmlns:a16="http://schemas.microsoft.com/office/drawing/2014/main" id="{5DE22C14-28C4-7584-338F-FABA7F61D44B}"/>
                  </a:ext>
                </a:extLst>
              </p:cNvPr>
              <p:cNvSpPr/>
              <p:nvPr/>
            </p:nvSpPr>
            <p:spPr bwMode="auto">
              <a:xfrm>
                <a:off x="1410525" y="5393461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38" name="任意多边形 1073">
                <a:extLst>
                  <a:ext uri="{FF2B5EF4-FFF2-40B4-BE49-F238E27FC236}">
                    <a16:creationId xmlns:a16="http://schemas.microsoft.com/office/drawing/2014/main" id="{F5899780-325B-CDE8-10DB-E25AB00361EA}"/>
                  </a:ext>
                </a:extLst>
              </p:cNvPr>
              <p:cNvSpPr/>
              <p:nvPr/>
            </p:nvSpPr>
            <p:spPr bwMode="auto">
              <a:xfrm>
                <a:off x="1547526" y="5228399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39" name="任意多边形 1074">
                <a:extLst>
                  <a:ext uri="{FF2B5EF4-FFF2-40B4-BE49-F238E27FC236}">
                    <a16:creationId xmlns:a16="http://schemas.microsoft.com/office/drawing/2014/main" id="{9A564EF8-7008-0A24-D743-9FC6C2445591}"/>
                  </a:ext>
                </a:extLst>
              </p:cNvPr>
              <p:cNvSpPr/>
              <p:nvPr/>
            </p:nvSpPr>
            <p:spPr bwMode="auto">
              <a:xfrm>
                <a:off x="1547526" y="5225098"/>
                <a:ext cx="9904" cy="9904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1 h 3"/>
                  <a:gd name="T4" fmla="*/ 1 w 3"/>
                  <a:gd name="T5" fmla="*/ 1 h 3"/>
                  <a:gd name="T6" fmla="*/ 1 w 3"/>
                  <a:gd name="T7" fmla="*/ 0 h 3"/>
                  <a:gd name="T8" fmla="*/ 1 w 3"/>
                  <a:gd name="T9" fmla="*/ 0 h 3"/>
                  <a:gd name="T10" fmla="*/ 2 w 3"/>
                  <a:gd name="T11" fmla="*/ 0 h 3"/>
                  <a:gd name="T12" fmla="*/ 2 w 3"/>
                  <a:gd name="T13" fmla="*/ 0 h 3"/>
                  <a:gd name="T14" fmla="*/ 3 w 3"/>
                  <a:gd name="T15" fmla="*/ 1 h 3"/>
                  <a:gd name="T16" fmla="*/ 3 w 3"/>
                  <a:gd name="T17" fmla="*/ 1 h 3"/>
                  <a:gd name="T18" fmla="*/ 1 w 3"/>
                  <a:gd name="T19" fmla="*/ 3 h 3"/>
                  <a:gd name="T20" fmla="*/ 1 w 3"/>
                  <a:gd name="T21" fmla="*/ 3 h 3"/>
                  <a:gd name="T22" fmla="*/ 0 w 3"/>
                  <a:gd name="T23" fmla="*/ 2 h 3"/>
                  <a:gd name="T24" fmla="*/ 1 w 3"/>
                  <a:gd name="T25" fmla="*/ 2 h 3"/>
                  <a:gd name="T26" fmla="*/ 1 w 3"/>
                  <a:gd name="T27" fmla="*/ 1 h 3"/>
                  <a:gd name="T28" fmla="*/ 1 w 3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lose/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40" name="任意多边形 1075">
                <a:extLst>
                  <a:ext uri="{FF2B5EF4-FFF2-40B4-BE49-F238E27FC236}">
                    <a16:creationId xmlns:a16="http://schemas.microsoft.com/office/drawing/2014/main" id="{EAD9B527-9CE6-10E6-E93F-0B37C5C3B509}"/>
                  </a:ext>
                </a:extLst>
              </p:cNvPr>
              <p:cNvSpPr/>
              <p:nvPr/>
            </p:nvSpPr>
            <p:spPr bwMode="auto">
              <a:xfrm>
                <a:off x="1512863" y="5215194"/>
                <a:ext cx="6602" cy="330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41" name="任意多边形 1076">
                <a:extLst>
                  <a:ext uri="{FF2B5EF4-FFF2-40B4-BE49-F238E27FC236}">
                    <a16:creationId xmlns:a16="http://schemas.microsoft.com/office/drawing/2014/main" id="{C256D822-4C1D-3889-AE81-933786EE7DCF}"/>
                  </a:ext>
                </a:extLst>
              </p:cNvPr>
              <p:cNvSpPr/>
              <p:nvPr/>
            </p:nvSpPr>
            <p:spPr bwMode="auto">
              <a:xfrm>
                <a:off x="1509562" y="5215194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42" name="任意多边形 1077">
                <a:extLst>
                  <a:ext uri="{FF2B5EF4-FFF2-40B4-BE49-F238E27FC236}">
                    <a16:creationId xmlns:a16="http://schemas.microsoft.com/office/drawing/2014/main" id="{1EAAF289-451C-C2F0-E5F6-554F77057FDC}"/>
                  </a:ext>
                </a:extLst>
              </p:cNvPr>
              <p:cNvSpPr/>
              <p:nvPr/>
            </p:nvSpPr>
            <p:spPr bwMode="auto">
              <a:xfrm>
                <a:off x="1550828" y="5167326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43" name="任意多边形 1078">
                <a:extLst>
                  <a:ext uri="{FF2B5EF4-FFF2-40B4-BE49-F238E27FC236}">
                    <a16:creationId xmlns:a16="http://schemas.microsoft.com/office/drawing/2014/main" id="{890124F2-2251-66E8-25C1-BCF02A20AE41}"/>
                  </a:ext>
                </a:extLst>
              </p:cNvPr>
              <p:cNvSpPr/>
              <p:nvPr/>
            </p:nvSpPr>
            <p:spPr bwMode="auto">
              <a:xfrm>
                <a:off x="1550828" y="5164024"/>
                <a:ext cx="9904" cy="6602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1 h 2"/>
                  <a:gd name="T4" fmla="*/ 1 w 3"/>
                  <a:gd name="T5" fmla="*/ 1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2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44" name="任意多边形 1079">
                <a:extLst>
                  <a:ext uri="{FF2B5EF4-FFF2-40B4-BE49-F238E27FC236}">
                    <a16:creationId xmlns:a16="http://schemas.microsoft.com/office/drawing/2014/main" id="{4DF41D5D-5C2B-DC80-BC8A-FD9BDBC7AB13}"/>
                  </a:ext>
                </a:extLst>
              </p:cNvPr>
              <p:cNvSpPr/>
              <p:nvPr/>
            </p:nvSpPr>
            <p:spPr bwMode="auto">
              <a:xfrm>
                <a:off x="1598695" y="5215194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45" name="任意多边形 1080">
                <a:extLst>
                  <a:ext uri="{FF2B5EF4-FFF2-40B4-BE49-F238E27FC236}">
                    <a16:creationId xmlns:a16="http://schemas.microsoft.com/office/drawing/2014/main" id="{8FC94F30-E8CB-13B4-15CF-9874A8232ADE}"/>
                  </a:ext>
                </a:extLst>
              </p:cNvPr>
              <p:cNvSpPr/>
              <p:nvPr/>
            </p:nvSpPr>
            <p:spPr bwMode="auto">
              <a:xfrm>
                <a:off x="1598695" y="5211893"/>
                <a:ext cx="9904" cy="9904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1 h 3"/>
                  <a:gd name="T4" fmla="*/ 0 w 3"/>
                  <a:gd name="T5" fmla="*/ 1 h 3"/>
                  <a:gd name="T6" fmla="*/ 0 w 3"/>
                  <a:gd name="T7" fmla="*/ 0 h 3"/>
                  <a:gd name="T8" fmla="*/ 1 w 3"/>
                  <a:gd name="T9" fmla="*/ 0 h 3"/>
                  <a:gd name="T10" fmla="*/ 2 w 3"/>
                  <a:gd name="T11" fmla="*/ 0 h 3"/>
                  <a:gd name="T12" fmla="*/ 2 w 3"/>
                  <a:gd name="T13" fmla="*/ 0 h 3"/>
                  <a:gd name="T14" fmla="*/ 3 w 3"/>
                  <a:gd name="T15" fmla="*/ 1 h 3"/>
                  <a:gd name="T16" fmla="*/ 3 w 3"/>
                  <a:gd name="T17" fmla="*/ 1 h 3"/>
                  <a:gd name="T18" fmla="*/ 1 w 3"/>
                  <a:gd name="T19" fmla="*/ 3 h 3"/>
                  <a:gd name="T20" fmla="*/ 1 w 3"/>
                  <a:gd name="T21" fmla="*/ 3 h 3"/>
                  <a:gd name="T22" fmla="*/ 0 w 3"/>
                  <a:gd name="T23" fmla="*/ 2 h 3"/>
                  <a:gd name="T24" fmla="*/ 1 w 3"/>
                  <a:gd name="T25" fmla="*/ 1 h 3"/>
                  <a:gd name="T26" fmla="*/ 1 w 3"/>
                  <a:gd name="T27" fmla="*/ 1 h 3"/>
                  <a:gd name="T28" fmla="*/ 1 w 3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46" name="任意多边形 1081">
                <a:extLst>
                  <a:ext uri="{FF2B5EF4-FFF2-40B4-BE49-F238E27FC236}">
                    <a16:creationId xmlns:a16="http://schemas.microsoft.com/office/drawing/2014/main" id="{32C2ED3E-A10C-F6B5-48D8-1F3154B32747}"/>
                  </a:ext>
                </a:extLst>
              </p:cNvPr>
              <p:cNvSpPr/>
              <p:nvPr/>
            </p:nvSpPr>
            <p:spPr bwMode="auto">
              <a:xfrm>
                <a:off x="1560732" y="5279568"/>
                <a:ext cx="11555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47" name="任意多边形 1082">
                <a:extLst>
                  <a:ext uri="{FF2B5EF4-FFF2-40B4-BE49-F238E27FC236}">
                    <a16:creationId xmlns:a16="http://schemas.microsoft.com/office/drawing/2014/main" id="{BD7415F7-4172-6EE0-DDB6-CDF794E0CE66}"/>
                  </a:ext>
                </a:extLst>
              </p:cNvPr>
              <p:cNvSpPr/>
              <p:nvPr/>
            </p:nvSpPr>
            <p:spPr bwMode="auto">
              <a:xfrm>
                <a:off x="1560732" y="5276267"/>
                <a:ext cx="11555" cy="6602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0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48" name="任意多边形 1083">
                <a:extLst>
                  <a:ext uri="{FF2B5EF4-FFF2-40B4-BE49-F238E27FC236}">
                    <a16:creationId xmlns:a16="http://schemas.microsoft.com/office/drawing/2014/main" id="{1B629C9D-3189-19EB-2BE2-2CC2FE9F8E7E}"/>
                  </a:ext>
                </a:extLst>
              </p:cNvPr>
              <p:cNvSpPr/>
              <p:nvPr/>
            </p:nvSpPr>
            <p:spPr bwMode="auto">
              <a:xfrm>
                <a:off x="1516164" y="5286170"/>
                <a:ext cx="11555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49" name="任意多边形 1084">
                <a:extLst>
                  <a:ext uri="{FF2B5EF4-FFF2-40B4-BE49-F238E27FC236}">
                    <a16:creationId xmlns:a16="http://schemas.microsoft.com/office/drawing/2014/main" id="{33AA68D9-041A-E441-7ECD-9F0081DB87A9}"/>
                  </a:ext>
                </a:extLst>
              </p:cNvPr>
              <p:cNvSpPr/>
              <p:nvPr/>
            </p:nvSpPr>
            <p:spPr bwMode="auto">
              <a:xfrm>
                <a:off x="1516164" y="5282869"/>
                <a:ext cx="11555" cy="6602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  <a:gd name="T30" fmla="*/ 2 w 3"/>
                  <a:gd name="T31" fmla="*/ 1 h 2"/>
                  <a:gd name="T32" fmla="*/ 2 w 3"/>
                  <a:gd name="T33" fmla="*/ 1 h 2"/>
                  <a:gd name="T34" fmla="*/ 2 w 3"/>
                  <a:gd name="T35" fmla="*/ 1 h 2"/>
                  <a:gd name="T36" fmla="*/ 2 w 3"/>
                  <a:gd name="T3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50" name="任意多边形 1085">
                <a:extLst>
                  <a:ext uri="{FF2B5EF4-FFF2-40B4-BE49-F238E27FC236}">
                    <a16:creationId xmlns:a16="http://schemas.microsoft.com/office/drawing/2014/main" id="{96F05E83-86E9-56D9-51F0-7AB15CD8BE8D}"/>
                  </a:ext>
                </a:extLst>
              </p:cNvPr>
              <p:cNvSpPr/>
              <p:nvPr/>
            </p:nvSpPr>
            <p:spPr bwMode="auto">
              <a:xfrm>
                <a:off x="1512863" y="5263061"/>
                <a:ext cx="6602" cy="330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51" name="任意多边形 1086">
                <a:extLst>
                  <a:ext uri="{FF2B5EF4-FFF2-40B4-BE49-F238E27FC236}">
                    <a16:creationId xmlns:a16="http://schemas.microsoft.com/office/drawing/2014/main" id="{E76069E0-E986-815B-A70F-5DB70E655EDD}"/>
                  </a:ext>
                </a:extLst>
              </p:cNvPr>
              <p:cNvSpPr/>
              <p:nvPr/>
            </p:nvSpPr>
            <p:spPr bwMode="auto">
              <a:xfrm>
                <a:off x="1509562" y="5259760"/>
                <a:ext cx="9904" cy="9904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1 h 3"/>
                  <a:gd name="T4" fmla="*/ 1 w 3"/>
                  <a:gd name="T5" fmla="*/ 1 h 3"/>
                  <a:gd name="T6" fmla="*/ 1 w 3"/>
                  <a:gd name="T7" fmla="*/ 0 h 3"/>
                  <a:gd name="T8" fmla="*/ 1 w 3"/>
                  <a:gd name="T9" fmla="*/ 0 h 3"/>
                  <a:gd name="T10" fmla="*/ 3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3 w 3"/>
                  <a:gd name="T17" fmla="*/ 1 h 3"/>
                  <a:gd name="T18" fmla="*/ 1 w 3"/>
                  <a:gd name="T19" fmla="*/ 3 h 3"/>
                  <a:gd name="T20" fmla="*/ 1 w 3"/>
                  <a:gd name="T21" fmla="*/ 3 h 3"/>
                  <a:gd name="T22" fmla="*/ 0 w 3"/>
                  <a:gd name="T23" fmla="*/ 2 h 3"/>
                  <a:gd name="T24" fmla="*/ 1 w 3"/>
                  <a:gd name="T25" fmla="*/ 1 h 3"/>
                  <a:gd name="T26" fmla="*/ 1 w 3"/>
                  <a:gd name="T27" fmla="*/ 1 h 3"/>
                  <a:gd name="T28" fmla="*/ 1 w 3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52" name="任意多边形 1087">
                <a:extLst>
                  <a:ext uri="{FF2B5EF4-FFF2-40B4-BE49-F238E27FC236}">
                    <a16:creationId xmlns:a16="http://schemas.microsoft.com/office/drawing/2014/main" id="{2D58CCA0-6D69-D90E-9FF5-22C1B5288AD3}"/>
                  </a:ext>
                </a:extLst>
              </p:cNvPr>
              <p:cNvSpPr/>
              <p:nvPr/>
            </p:nvSpPr>
            <p:spPr bwMode="auto">
              <a:xfrm>
                <a:off x="1493056" y="5256460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53" name="任意多边形 1088">
                <a:extLst>
                  <a:ext uri="{FF2B5EF4-FFF2-40B4-BE49-F238E27FC236}">
                    <a16:creationId xmlns:a16="http://schemas.microsoft.com/office/drawing/2014/main" id="{9A51D8B3-2E84-8313-C9FC-24E0F4B18957}"/>
                  </a:ext>
                </a:extLst>
              </p:cNvPr>
              <p:cNvSpPr/>
              <p:nvPr/>
            </p:nvSpPr>
            <p:spPr bwMode="auto">
              <a:xfrm>
                <a:off x="1493056" y="5253158"/>
                <a:ext cx="9904" cy="9904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1 h 3"/>
                  <a:gd name="T4" fmla="*/ 1 w 3"/>
                  <a:gd name="T5" fmla="*/ 1 h 3"/>
                  <a:gd name="T6" fmla="*/ 1 w 3"/>
                  <a:gd name="T7" fmla="*/ 0 h 3"/>
                  <a:gd name="T8" fmla="*/ 1 w 3"/>
                  <a:gd name="T9" fmla="*/ 0 h 3"/>
                  <a:gd name="T10" fmla="*/ 2 w 3"/>
                  <a:gd name="T11" fmla="*/ 0 h 3"/>
                  <a:gd name="T12" fmla="*/ 2 w 3"/>
                  <a:gd name="T13" fmla="*/ 0 h 3"/>
                  <a:gd name="T14" fmla="*/ 3 w 3"/>
                  <a:gd name="T15" fmla="*/ 1 h 3"/>
                  <a:gd name="T16" fmla="*/ 3 w 3"/>
                  <a:gd name="T17" fmla="*/ 1 h 3"/>
                  <a:gd name="T18" fmla="*/ 1 w 3"/>
                  <a:gd name="T19" fmla="*/ 3 h 3"/>
                  <a:gd name="T20" fmla="*/ 1 w 3"/>
                  <a:gd name="T21" fmla="*/ 3 h 3"/>
                  <a:gd name="T22" fmla="*/ 0 w 3"/>
                  <a:gd name="T23" fmla="*/ 2 h 3"/>
                  <a:gd name="T24" fmla="*/ 1 w 3"/>
                  <a:gd name="T25" fmla="*/ 2 h 3"/>
                  <a:gd name="T26" fmla="*/ 1 w 3"/>
                  <a:gd name="T27" fmla="*/ 1 h 3"/>
                  <a:gd name="T28" fmla="*/ 1 w 3"/>
                  <a:gd name="T2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lose/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54" name="任意多边形 1089">
                <a:extLst>
                  <a:ext uri="{FF2B5EF4-FFF2-40B4-BE49-F238E27FC236}">
                    <a16:creationId xmlns:a16="http://schemas.microsoft.com/office/drawing/2014/main" id="{10F57709-DBAB-4084-4C4F-7D524DA74B36}"/>
                  </a:ext>
                </a:extLst>
              </p:cNvPr>
              <p:cNvSpPr/>
              <p:nvPr/>
            </p:nvSpPr>
            <p:spPr bwMode="auto">
              <a:xfrm>
                <a:off x="1509562" y="4762925"/>
                <a:ext cx="6602" cy="330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55" name="任意多边形 1090">
                <a:extLst>
                  <a:ext uri="{FF2B5EF4-FFF2-40B4-BE49-F238E27FC236}">
                    <a16:creationId xmlns:a16="http://schemas.microsoft.com/office/drawing/2014/main" id="{59E1A6DD-574B-3098-EE11-F3CD4F2FDA97}"/>
                  </a:ext>
                </a:extLst>
              </p:cNvPr>
              <p:cNvSpPr/>
              <p:nvPr/>
            </p:nvSpPr>
            <p:spPr bwMode="auto">
              <a:xfrm>
                <a:off x="1506261" y="4757972"/>
                <a:ext cx="9904" cy="8254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1 h 2"/>
                  <a:gd name="T16" fmla="*/ 3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56" name="任意多边形 1091">
                <a:extLst>
                  <a:ext uri="{FF2B5EF4-FFF2-40B4-BE49-F238E27FC236}">
                    <a16:creationId xmlns:a16="http://schemas.microsoft.com/office/drawing/2014/main" id="{C453EB13-3AFC-F6E4-ECA0-07118E8159E6}"/>
                  </a:ext>
                </a:extLst>
              </p:cNvPr>
              <p:cNvSpPr/>
              <p:nvPr/>
            </p:nvSpPr>
            <p:spPr bwMode="auto">
              <a:xfrm>
                <a:off x="1512863" y="4751370"/>
                <a:ext cx="9904" cy="330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57" name="任意多边形 1092">
                <a:extLst>
                  <a:ext uri="{FF2B5EF4-FFF2-40B4-BE49-F238E27FC236}">
                    <a16:creationId xmlns:a16="http://schemas.microsoft.com/office/drawing/2014/main" id="{099B876F-F2F9-AD66-63CB-700F4E432E90}"/>
                  </a:ext>
                </a:extLst>
              </p:cNvPr>
              <p:cNvSpPr/>
              <p:nvPr/>
            </p:nvSpPr>
            <p:spPr bwMode="auto">
              <a:xfrm>
                <a:off x="1512863" y="4751370"/>
                <a:ext cx="9904" cy="6602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0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1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1 w 3"/>
                  <a:gd name="T25" fmla="*/ 1 h 2"/>
                  <a:gd name="T26" fmla="*/ 1 w 3"/>
                  <a:gd name="T27" fmla="*/ 0 h 2"/>
                  <a:gd name="T28" fmla="*/ 1 w 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58" name="任意多边形 1093">
                <a:extLst>
                  <a:ext uri="{FF2B5EF4-FFF2-40B4-BE49-F238E27FC236}">
                    <a16:creationId xmlns:a16="http://schemas.microsoft.com/office/drawing/2014/main" id="{07DA2058-8E0D-3683-D730-637F4FE322BD}"/>
                  </a:ext>
                </a:extLst>
              </p:cNvPr>
              <p:cNvSpPr/>
              <p:nvPr/>
            </p:nvSpPr>
            <p:spPr bwMode="auto">
              <a:xfrm>
                <a:off x="1653166" y="4639127"/>
                <a:ext cx="18158" cy="9904"/>
              </a:xfrm>
              <a:custGeom>
                <a:avLst/>
                <a:gdLst>
                  <a:gd name="T0" fmla="*/ 2 w 5"/>
                  <a:gd name="T1" fmla="*/ 0 h 3"/>
                  <a:gd name="T2" fmla="*/ 1 w 5"/>
                  <a:gd name="T3" fmla="*/ 2 h 3"/>
                  <a:gd name="T4" fmla="*/ 3 w 5"/>
                  <a:gd name="T5" fmla="*/ 2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2" y="0"/>
                      <a:pt x="0" y="1"/>
                      <a:pt x="1" y="2"/>
                    </a:cubicBezTo>
                    <a:cubicBezTo>
                      <a:pt x="2" y="3"/>
                      <a:pt x="5" y="2"/>
                      <a:pt x="3" y="2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59" name="任意多边形 1094">
                <a:extLst>
                  <a:ext uri="{FF2B5EF4-FFF2-40B4-BE49-F238E27FC236}">
                    <a16:creationId xmlns:a16="http://schemas.microsoft.com/office/drawing/2014/main" id="{9DB6F449-F862-BEA0-A49E-8E805F4975A7}"/>
                  </a:ext>
                </a:extLst>
              </p:cNvPr>
              <p:cNvSpPr/>
              <p:nvPr/>
            </p:nvSpPr>
            <p:spPr bwMode="auto">
              <a:xfrm>
                <a:off x="1653166" y="4639127"/>
                <a:ext cx="14856" cy="9904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2 h 3"/>
                  <a:gd name="T4" fmla="*/ 0 w 4"/>
                  <a:gd name="T5" fmla="*/ 2 h 3"/>
                  <a:gd name="T6" fmla="*/ 1 w 4"/>
                  <a:gd name="T7" fmla="*/ 0 h 3"/>
                  <a:gd name="T8" fmla="*/ 1 w 4"/>
                  <a:gd name="T9" fmla="*/ 0 h 3"/>
                  <a:gd name="T10" fmla="*/ 2 w 4"/>
                  <a:gd name="T11" fmla="*/ 0 h 3"/>
                  <a:gd name="T12" fmla="*/ 2 w 4"/>
                  <a:gd name="T13" fmla="*/ 0 h 3"/>
                  <a:gd name="T14" fmla="*/ 4 w 4"/>
                  <a:gd name="T15" fmla="*/ 1 h 3"/>
                  <a:gd name="T16" fmla="*/ 4 w 4"/>
                  <a:gd name="T17" fmla="*/ 1 h 3"/>
                  <a:gd name="T18" fmla="*/ 4 w 4"/>
                  <a:gd name="T19" fmla="*/ 2 h 3"/>
                  <a:gd name="T20" fmla="*/ 4 w 4"/>
                  <a:gd name="T21" fmla="*/ 2 h 3"/>
                  <a:gd name="T22" fmla="*/ 2 w 4"/>
                  <a:gd name="T23" fmla="*/ 3 h 3"/>
                  <a:gd name="T24" fmla="*/ 2 w 4"/>
                  <a:gd name="T25" fmla="*/ 3 h 3"/>
                  <a:gd name="T26" fmla="*/ 0 w 4"/>
                  <a:gd name="T27" fmla="*/ 3 h 3"/>
                  <a:gd name="T28" fmla="*/ 2 w 4"/>
                  <a:gd name="T29" fmla="*/ 2 h 3"/>
                  <a:gd name="T30" fmla="*/ 2 w 4"/>
                  <a:gd name="T31" fmla="*/ 1 h 3"/>
                  <a:gd name="T32" fmla="*/ 2 w 4"/>
                  <a:gd name="T33" fmla="*/ 1 h 3"/>
                  <a:gd name="T34" fmla="*/ 1 w 4"/>
                  <a:gd name="T35" fmla="*/ 1 h 3"/>
                  <a:gd name="T36" fmla="*/ 1 w 4"/>
                  <a:gd name="T37" fmla="*/ 1 h 3"/>
                  <a:gd name="T38" fmla="*/ 2 w 4"/>
                  <a:gd name="T39" fmla="*/ 2 h 3"/>
                  <a:gd name="T40" fmla="*/ 2 w 4"/>
                  <a:gd name="T41" fmla="*/ 2 h 3"/>
                  <a:gd name="T42" fmla="*/ 2 w 4"/>
                  <a:gd name="T43" fmla="*/ 2 h 3"/>
                  <a:gd name="T44" fmla="*/ 1 w 4"/>
                  <a:gd name="T45" fmla="*/ 1 h 3"/>
                  <a:gd name="T46" fmla="*/ 2 w 4"/>
                  <a:gd name="T47" fmla="*/ 0 h 3"/>
                  <a:gd name="T48" fmla="*/ 1 w 4"/>
                  <a:gd name="T4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0" y="3"/>
                    </a:cubicBezTo>
                    <a:close/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60" name="任意多边形 1096">
                <a:extLst>
                  <a:ext uri="{FF2B5EF4-FFF2-40B4-BE49-F238E27FC236}">
                    <a16:creationId xmlns:a16="http://schemas.microsoft.com/office/drawing/2014/main" id="{608CAF82-E1A6-27CC-9FB9-F9AC62696CE1}"/>
                  </a:ext>
                </a:extLst>
              </p:cNvPr>
              <p:cNvSpPr/>
              <p:nvPr/>
            </p:nvSpPr>
            <p:spPr bwMode="auto">
              <a:xfrm>
                <a:off x="1214102" y="4754671"/>
                <a:ext cx="3301" cy="330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61" name="任意多边形 1097">
                <a:extLst>
                  <a:ext uri="{FF2B5EF4-FFF2-40B4-BE49-F238E27FC236}">
                    <a16:creationId xmlns:a16="http://schemas.microsoft.com/office/drawing/2014/main" id="{1CD36088-6ED3-9BCF-02D6-60D9318FEEAE}"/>
                  </a:ext>
                </a:extLst>
              </p:cNvPr>
              <p:cNvSpPr/>
              <p:nvPr/>
            </p:nvSpPr>
            <p:spPr bwMode="auto">
              <a:xfrm>
                <a:off x="1214102" y="4754671"/>
                <a:ext cx="8254" cy="8254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0 h 2"/>
                  <a:gd name="T10" fmla="*/ 1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0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2 w 2"/>
                  <a:gd name="T25" fmla="*/ 1 h 2"/>
                  <a:gd name="T26" fmla="*/ 1 w 2"/>
                  <a:gd name="T27" fmla="*/ 2 h 2"/>
                  <a:gd name="T28" fmla="*/ 1 w 2"/>
                  <a:gd name="T29" fmla="*/ 2 h 2"/>
                  <a:gd name="T30" fmla="*/ 1 w 2"/>
                  <a:gd name="T31" fmla="*/ 2 h 2"/>
                  <a:gd name="T32" fmla="*/ 0 w 2"/>
                  <a:gd name="T33" fmla="*/ 2 h 2"/>
                  <a:gd name="T34" fmla="*/ 1 w 2"/>
                  <a:gd name="T35" fmla="*/ 1 h 2"/>
                  <a:gd name="T36" fmla="*/ 1 w 2"/>
                  <a:gd name="T37" fmla="*/ 1 h 2"/>
                  <a:gd name="T38" fmla="*/ 1 w 2"/>
                  <a:gd name="T39" fmla="*/ 1 h 2"/>
                  <a:gd name="T40" fmla="*/ 1 w 2"/>
                  <a:gd name="T41" fmla="*/ 1 h 2"/>
                  <a:gd name="T42" fmla="*/ 1 w 2"/>
                  <a:gd name="T43" fmla="*/ 0 h 2"/>
                  <a:gd name="T44" fmla="*/ 1 w 2"/>
                  <a:gd name="T45" fmla="*/ 0 h 2"/>
                  <a:gd name="T46" fmla="*/ 1 w 2"/>
                  <a:gd name="T47" fmla="*/ 1 h 2"/>
                  <a:gd name="T48" fmla="*/ 1 w 2"/>
                  <a:gd name="T4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62" name="任意多边形 1098">
                <a:extLst>
                  <a:ext uri="{FF2B5EF4-FFF2-40B4-BE49-F238E27FC236}">
                    <a16:creationId xmlns:a16="http://schemas.microsoft.com/office/drawing/2014/main" id="{7837AA73-7A59-AEC6-13CF-1D2A594982DF}"/>
                  </a:ext>
                </a:extLst>
              </p:cNvPr>
              <p:cNvSpPr/>
              <p:nvPr/>
            </p:nvSpPr>
            <p:spPr bwMode="auto">
              <a:xfrm>
                <a:off x="1276825" y="47728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63" name="任意多边形 1099">
                <a:extLst>
                  <a:ext uri="{FF2B5EF4-FFF2-40B4-BE49-F238E27FC236}">
                    <a16:creationId xmlns:a16="http://schemas.microsoft.com/office/drawing/2014/main" id="{05A2E6EB-8C82-9B0C-309D-A60041AD6B6D}"/>
                  </a:ext>
                </a:extLst>
              </p:cNvPr>
              <p:cNvSpPr/>
              <p:nvPr/>
            </p:nvSpPr>
            <p:spPr bwMode="auto">
              <a:xfrm>
                <a:off x="1273524" y="4769527"/>
                <a:ext cx="6602" cy="660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0 w 2"/>
                  <a:gd name="T5" fmla="*/ 0 h 2"/>
                  <a:gd name="T6" fmla="*/ 1 w 2"/>
                  <a:gd name="T7" fmla="*/ 0 h 2"/>
                  <a:gd name="T8" fmla="*/ 1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2 w 2"/>
                  <a:gd name="T15" fmla="*/ 1 h 2"/>
                  <a:gd name="T16" fmla="*/ 2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1 w 2"/>
                  <a:gd name="T29" fmla="*/ 1 h 2"/>
                  <a:gd name="T30" fmla="*/ 1 w 2"/>
                  <a:gd name="T31" fmla="*/ 1 h 2"/>
                  <a:gd name="T32" fmla="*/ 1 w 2"/>
                  <a:gd name="T33" fmla="*/ 2 h 2"/>
                  <a:gd name="T34" fmla="*/ 1 w 2"/>
                  <a:gd name="T35" fmla="*/ 2 h 2"/>
                  <a:gd name="T36" fmla="*/ 0 w 2"/>
                  <a:gd name="T37" fmla="*/ 1 h 2"/>
                  <a:gd name="T38" fmla="*/ 1 w 2"/>
                  <a:gd name="T39" fmla="*/ 1 h 2"/>
                  <a:gd name="T40" fmla="*/ 1 w 2"/>
                  <a:gd name="T41" fmla="*/ 1 h 2"/>
                  <a:gd name="T42" fmla="*/ 1 w 2"/>
                  <a:gd name="T43" fmla="*/ 1 h 2"/>
                  <a:gd name="T44" fmla="*/ 1 w 2"/>
                  <a:gd name="T45" fmla="*/ 1 h 2"/>
                  <a:gd name="T46" fmla="*/ 1 w 2"/>
                  <a:gd name="T47" fmla="*/ 1 h 2"/>
                  <a:gd name="T48" fmla="*/ 1 w 2"/>
                  <a:gd name="T49" fmla="*/ 1 h 2"/>
                  <a:gd name="T50" fmla="*/ 1 w 2"/>
                  <a:gd name="T51" fmla="*/ 1 h 2"/>
                  <a:gd name="T52" fmla="*/ 1 w 2"/>
                  <a:gd name="T53" fmla="*/ 0 h 2"/>
                  <a:gd name="T54" fmla="*/ 1 w 2"/>
                  <a:gd name="T55" fmla="*/ 1 h 2"/>
                  <a:gd name="T56" fmla="*/ 0 w 2"/>
                  <a:gd name="T57" fmla="*/ 0 h 2"/>
                  <a:gd name="T58" fmla="*/ 1 w 2"/>
                  <a:gd name="T5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64" name="椭圆 263">
                <a:extLst>
                  <a:ext uri="{FF2B5EF4-FFF2-40B4-BE49-F238E27FC236}">
                    <a16:creationId xmlns:a16="http://schemas.microsoft.com/office/drawing/2014/main" id="{1BEA4387-3F8C-1593-5C3A-FE49808A3B4E}"/>
                  </a:ext>
                </a:extLst>
              </p:cNvPr>
              <p:cNvSpPr/>
              <p:nvPr/>
            </p:nvSpPr>
            <p:spPr bwMode="auto">
              <a:xfrm>
                <a:off x="1276825" y="4772829"/>
                <a:ext cx="3301" cy="3301"/>
              </a:xfrm>
              <a:prstGeom prst="ellipse">
                <a:avLst/>
              </a:pr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65" name="任意多边形 1101">
                <a:extLst>
                  <a:ext uri="{FF2B5EF4-FFF2-40B4-BE49-F238E27FC236}">
                    <a16:creationId xmlns:a16="http://schemas.microsoft.com/office/drawing/2014/main" id="{A1059CF0-59D8-84D2-E722-9CFDE92544FC}"/>
                  </a:ext>
                </a:extLst>
              </p:cNvPr>
              <p:cNvSpPr/>
              <p:nvPr/>
            </p:nvSpPr>
            <p:spPr bwMode="auto">
              <a:xfrm>
                <a:off x="1273524" y="4772829"/>
                <a:ext cx="9904" cy="6602"/>
              </a:xfrm>
              <a:custGeom>
                <a:avLst/>
                <a:gdLst>
                  <a:gd name="T0" fmla="*/ 1 w 3"/>
                  <a:gd name="T1" fmla="*/ 1 h 2"/>
                  <a:gd name="T2" fmla="*/ 0 w 3"/>
                  <a:gd name="T3" fmla="*/ 1 h 2"/>
                  <a:gd name="T4" fmla="*/ 0 w 3"/>
                  <a:gd name="T5" fmla="*/ 1 h 2"/>
                  <a:gd name="T6" fmla="*/ 1 w 3"/>
                  <a:gd name="T7" fmla="*/ 0 h 2"/>
                  <a:gd name="T8" fmla="*/ 1 w 3"/>
                  <a:gd name="T9" fmla="*/ 0 h 2"/>
                  <a:gd name="T10" fmla="*/ 1 w 3"/>
                  <a:gd name="T11" fmla="*/ 0 h 2"/>
                  <a:gd name="T12" fmla="*/ 1 w 3"/>
                  <a:gd name="T13" fmla="*/ 0 h 2"/>
                  <a:gd name="T14" fmla="*/ 1 w 3"/>
                  <a:gd name="T15" fmla="*/ 0 h 2"/>
                  <a:gd name="T16" fmla="*/ 1 w 3"/>
                  <a:gd name="T17" fmla="*/ 0 h 2"/>
                  <a:gd name="T18" fmla="*/ 2 w 3"/>
                  <a:gd name="T19" fmla="*/ 0 h 2"/>
                  <a:gd name="T20" fmla="*/ 2 w 3"/>
                  <a:gd name="T21" fmla="*/ 0 h 2"/>
                  <a:gd name="T22" fmla="*/ 2 w 3"/>
                  <a:gd name="T23" fmla="*/ 1 h 2"/>
                  <a:gd name="T24" fmla="*/ 2 w 3"/>
                  <a:gd name="T25" fmla="*/ 1 h 2"/>
                  <a:gd name="T26" fmla="*/ 3 w 3"/>
                  <a:gd name="T27" fmla="*/ 1 h 2"/>
                  <a:gd name="T28" fmla="*/ 2 w 3"/>
                  <a:gd name="T29" fmla="*/ 1 h 2"/>
                  <a:gd name="T30" fmla="*/ 2 w 3"/>
                  <a:gd name="T31" fmla="*/ 2 h 2"/>
                  <a:gd name="T32" fmla="*/ 2 w 3"/>
                  <a:gd name="T33" fmla="*/ 2 h 2"/>
                  <a:gd name="T34" fmla="*/ 1 w 3"/>
                  <a:gd name="T35" fmla="*/ 2 h 2"/>
                  <a:gd name="T36" fmla="*/ 1 w 3"/>
                  <a:gd name="T37" fmla="*/ 2 h 2"/>
                  <a:gd name="T38" fmla="*/ 1 w 3"/>
                  <a:gd name="T39" fmla="*/ 1 h 2"/>
                  <a:gd name="T40" fmla="*/ 1 w 3"/>
                  <a:gd name="T41" fmla="*/ 0 h 2"/>
                  <a:gd name="T42" fmla="*/ 1 w 3"/>
                  <a:gd name="T43" fmla="*/ 0 h 2"/>
                  <a:gd name="T44" fmla="*/ 1 w 3"/>
                  <a:gd name="T45" fmla="*/ 0 h 2"/>
                  <a:gd name="T46" fmla="*/ 1 w 3"/>
                  <a:gd name="T47" fmla="*/ 0 h 2"/>
                  <a:gd name="T48" fmla="*/ 1 w 3"/>
                  <a:gd name="T49" fmla="*/ 0 h 2"/>
                  <a:gd name="T50" fmla="*/ 1 w 3"/>
                  <a:gd name="T51" fmla="*/ 0 h 2"/>
                  <a:gd name="T52" fmla="*/ 1 w 3"/>
                  <a:gd name="T53" fmla="*/ 0 h 2"/>
                  <a:gd name="T54" fmla="*/ 1 w 3"/>
                  <a:gd name="T55" fmla="*/ 0 h 2"/>
                  <a:gd name="T56" fmla="*/ 1 w 3"/>
                  <a:gd name="T57" fmla="*/ 0 h 2"/>
                  <a:gd name="T58" fmla="*/ 1 w 3"/>
                  <a:gd name="T59" fmla="*/ 0 h 2"/>
                  <a:gd name="T60" fmla="*/ 1 w 3"/>
                  <a:gd name="T61" fmla="*/ 0 h 2"/>
                  <a:gd name="T62" fmla="*/ 1 w 3"/>
                  <a:gd name="T6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66" name="任意多边形 1102">
                <a:extLst>
                  <a:ext uri="{FF2B5EF4-FFF2-40B4-BE49-F238E27FC236}">
                    <a16:creationId xmlns:a16="http://schemas.microsoft.com/office/drawing/2014/main" id="{1FD8731A-A6F1-7490-0706-C6E3E52EEC78}"/>
                  </a:ext>
                </a:extLst>
              </p:cNvPr>
              <p:cNvSpPr/>
              <p:nvPr/>
            </p:nvSpPr>
            <p:spPr bwMode="auto">
              <a:xfrm>
                <a:off x="1283427" y="4757972"/>
                <a:ext cx="3301" cy="825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67" name="任意多边形 1103">
                <a:extLst>
                  <a:ext uri="{FF2B5EF4-FFF2-40B4-BE49-F238E27FC236}">
                    <a16:creationId xmlns:a16="http://schemas.microsoft.com/office/drawing/2014/main" id="{12933697-A0A4-0885-9538-8DCD62EABBB7}"/>
                  </a:ext>
                </a:extLst>
              </p:cNvPr>
              <p:cNvSpPr/>
              <p:nvPr/>
            </p:nvSpPr>
            <p:spPr bwMode="auto">
              <a:xfrm>
                <a:off x="1280126" y="4757972"/>
                <a:ext cx="6602" cy="8254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1 h 2"/>
                  <a:gd name="T4" fmla="*/ 0 w 2"/>
                  <a:gd name="T5" fmla="*/ 1 h 2"/>
                  <a:gd name="T6" fmla="*/ 0 w 2"/>
                  <a:gd name="T7" fmla="*/ 0 h 2"/>
                  <a:gd name="T8" fmla="*/ 0 w 2"/>
                  <a:gd name="T9" fmla="*/ 0 h 2"/>
                  <a:gd name="T10" fmla="*/ 1 w 2"/>
                  <a:gd name="T11" fmla="*/ 0 h 2"/>
                  <a:gd name="T12" fmla="*/ 1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2 w 2"/>
                  <a:gd name="T25" fmla="*/ 1 h 2"/>
                  <a:gd name="T26" fmla="*/ 2 w 2"/>
                  <a:gd name="T27" fmla="*/ 2 h 2"/>
                  <a:gd name="T28" fmla="*/ 2 w 2"/>
                  <a:gd name="T29" fmla="*/ 2 h 2"/>
                  <a:gd name="T30" fmla="*/ 1 w 2"/>
                  <a:gd name="T31" fmla="*/ 2 h 2"/>
                  <a:gd name="T32" fmla="*/ 1 w 2"/>
                  <a:gd name="T33" fmla="*/ 2 h 2"/>
                  <a:gd name="T34" fmla="*/ 0 w 2"/>
                  <a:gd name="T35" fmla="*/ 2 h 2"/>
                  <a:gd name="T36" fmla="*/ 1 w 2"/>
                  <a:gd name="T37" fmla="*/ 1 h 2"/>
                  <a:gd name="T38" fmla="*/ 1 w 2"/>
                  <a:gd name="T39" fmla="*/ 1 h 2"/>
                  <a:gd name="T40" fmla="*/ 1 w 2"/>
                  <a:gd name="T4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68" name="任意多边形 1104">
                <a:extLst>
                  <a:ext uri="{FF2B5EF4-FFF2-40B4-BE49-F238E27FC236}">
                    <a16:creationId xmlns:a16="http://schemas.microsoft.com/office/drawing/2014/main" id="{D687F6AC-CFD8-60E4-2B64-B7478B5AD416}"/>
                  </a:ext>
                </a:extLst>
              </p:cNvPr>
              <p:cNvSpPr/>
              <p:nvPr/>
            </p:nvSpPr>
            <p:spPr bwMode="auto">
              <a:xfrm>
                <a:off x="1352754" y="4734864"/>
                <a:ext cx="0" cy="330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69" name="任意多边形 1105">
                <a:extLst>
                  <a:ext uri="{FF2B5EF4-FFF2-40B4-BE49-F238E27FC236}">
                    <a16:creationId xmlns:a16="http://schemas.microsoft.com/office/drawing/2014/main" id="{AAA28CB9-F821-DFB0-22E8-2F39E418CCC0}"/>
                  </a:ext>
                </a:extLst>
              </p:cNvPr>
              <p:cNvSpPr/>
              <p:nvPr/>
            </p:nvSpPr>
            <p:spPr bwMode="auto">
              <a:xfrm>
                <a:off x="1347801" y="4734864"/>
                <a:ext cx="8254" cy="330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0 h 1"/>
                  <a:gd name="T12" fmla="*/ 0 w 2"/>
                  <a:gd name="T13" fmla="*/ 0 h 1"/>
                  <a:gd name="T14" fmla="*/ 1 w 2"/>
                  <a:gd name="T15" fmla="*/ 0 h 1"/>
                  <a:gd name="T16" fmla="*/ 1 w 2"/>
                  <a:gd name="T17" fmla="*/ 0 h 1"/>
                  <a:gd name="T18" fmla="*/ 1 w 2"/>
                  <a:gd name="T19" fmla="*/ 0 h 1"/>
                  <a:gd name="T20" fmla="*/ 1 w 2"/>
                  <a:gd name="T21" fmla="*/ 0 h 1"/>
                  <a:gd name="T22" fmla="*/ 2 w 2"/>
                  <a:gd name="T23" fmla="*/ 0 h 1"/>
                  <a:gd name="T24" fmla="*/ 2 w 2"/>
                  <a:gd name="T25" fmla="*/ 0 h 1"/>
                  <a:gd name="T26" fmla="*/ 1 w 2"/>
                  <a:gd name="T27" fmla="*/ 1 h 1"/>
                  <a:gd name="T28" fmla="*/ 1 w 2"/>
                  <a:gd name="T29" fmla="*/ 1 h 1"/>
                  <a:gd name="T30" fmla="*/ 1 w 2"/>
                  <a:gd name="T31" fmla="*/ 1 h 1"/>
                  <a:gd name="T32" fmla="*/ 2 w 2"/>
                  <a:gd name="T33" fmla="*/ 0 h 1"/>
                  <a:gd name="T34" fmla="*/ 1 w 2"/>
                  <a:gd name="T35" fmla="*/ 0 h 1"/>
                  <a:gd name="T36" fmla="*/ 2 w 2"/>
                  <a:gd name="T3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70" name="任意多边形 1106">
                <a:extLst>
                  <a:ext uri="{FF2B5EF4-FFF2-40B4-BE49-F238E27FC236}">
                    <a16:creationId xmlns:a16="http://schemas.microsoft.com/office/drawing/2014/main" id="{68013C05-2BAD-2635-131F-EAACED107B6E}"/>
                  </a:ext>
                </a:extLst>
              </p:cNvPr>
              <p:cNvSpPr/>
              <p:nvPr/>
            </p:nvSpPr>
            <p:spPr bwMode="auto">
              <a:xfrm>
                <a:off x="1362657" y="4731563"/>
                <a:ext cx="330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71" name="任意多边形 1107">
                <a:extLst>
                  <a:ext uri="{FF2B5EF4-FFF2-40B4-BE49-F238E27FC236}">
                    <a16:creationId xmlns:a16="http://schemas.microsoft.com/office/drawing/2014/main" id="{B7504305-57E3-4A6F-E25D-F9655A5D1B63}"/>
                  </a:ext>
                </a:extLst>
              </p:cNvPr>
              <p:cNvSpPr/>
              <p:nvPr/>
            </p:nvSpPr>
            <p:spPr bwMode="auto">
              <a:xfrm>
                <a:off x="1362657" y="4728261"/>
                <a:ext cx="3301" cy="660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2 h 2"/>
                  <a:gd name="T14" fmla="*/ 0 w 1"/>
                  <a:gd name="T15" fmla="*/ 1 h 2"/>
                  <a:gd name="T16" fmla="*/ 0 w 1"/>
                  <a:gd name="T17" fmla="*/ 1 h 2"/>
                  <a:gd name="T18" fmla="*/ 0 w 1"/>
                  <a:gd name="T19" fmla="*/ 0 h 2"/>
                  <a:gd name="T20" fmla="*/ 0 w 1"/>
                  <a:gd name="T21" fmla="*/ 0 h 2"/>
                  <a:gd name="T22" fmla="*/ 1 w 1"/>
                  <a:gd name="T23" fmla="*/ 0 h 2"/>
                  <a:gd name="T24" fmla="*/ 1 w 1"/>
                  <a:gd name="T25" fmla="*/ 0 h 2"/>
                  <a:gd name="T26" fmla="*/ 1 w 1"/>
                  <a:gd name="T27" fmla="*/ 1 h 2"/>
                  <a:gd name="T28" fmla="*/ 1 w 1"/>
                  <a:gd name="T29" fmla="*/ 1 h 2"/>
                  <a:gd name="T30" fmla="*/ 0 w 1"/>
                  <a:gd name="T31" fmla="*/ 2 h 2"/>
                  <a:gd name="T32" fmla="*/ 0 w 1"/>
                  <a:gd name="T33" fmla="*/ 2 h 2"/>
                  <a:gd name="T34" fmla="*/ 0 w 1"/>
                  <a:gd name="T35" fmla="*/ 2 h 2"/>
                  <a:gd name="T36" fmla="*/ 1 w 1"/>
                  <a:gd name="T37" fmla="*/ 1 h 2"/>
                  <a:gd name="T38" fmla="*/ 1 w 1"/>
                  <a:gd name="T39" fmla="*/ 1 h 2"/>
                  <a:gd name="T40" fmla="*/ 0 w 1"/>
                  <a:gd name="T41" fmla="*/ 1 h 2"/>
                  <a:gd name="T42" fmla="*/ 1 w 1"/>
                  <a:gd name="T4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72" name="任意多边形 1108">
                <a:extLst>
                  <a:ext uri="{FF2B5EF4-FFF2-40B4-BE49-F238E27FC236}">
                    <a16:creationId xmlns:a16="http://schemas.microsoft.com/office/drawing/2014/main" id="{78B10342-1D58-227D-A468-134813117CF3}"/>
                  </a:ext>
                </a:extLst>
              </p:cNvPr>
              <p:cNvSpPr/>
              <p:nvPr/>
            </p:nvSpPr>
            <p:spPr bwMode="auto">
              <a:xfrm>
                <a:off x="1379163" y="4731563"/>
                <a:ext cx="3301" cy="330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73" name="任意多边形 1109">
                <a:extLst>
                  <a:ext uri="{FF2B5EF4-FFF2-40B4-BE49-F238E27FC236}">
                    <a16:creationId xmlns:a16="http://schemas.microsoft.com/office/drawing/2014/main" id="{D1EBC09B-0BBE-E89D-CA41-7A2400DC8DCB}"/>
                  </a:ext>
                </a:extLst>
              </p:cNvPr>
              <p:cNvSpPr/>
              <p:nvPr/>
            </p:nvSpPr>
            <p:spPr bwMode="auto">
              <a:xfrm>
                <a:off x="1379163" y="4731563"/>
                <a:ext cx="3301" cy="660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0 h 2"/>
                  <a:gd name="T8" fmla="*/ 0 w 1"/>
                  <a:gd name="T9" fmla="*/ 0 h 2"/>
                  <a:gd name="T10" fmla="*/ 1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1 w 1"/>
                  <a:gd name="T33" fmla="*/ 1 h 2"/>
                  <a:gd name="T34" fmla="*/ 1 w 1"/>
                  <a:gd name="T35" fmla="*/ 2 h 2"/>
                  <a:gd name="T36" fmla="*/ 1 w 1"/>
                  <a:gd name="T37" fmla="*/ 2 h 2"/>
                  <a:gd name="T38" fmla="*/ 0 w 1"/>
                  <a:gd name="T39" fmla="*/ 2 h 2"/>
                  <a:gd name="T40" fmla="*/ 1 w 1"/>
                  <a:gd name="T41" fmla="*/ 1 h 2"/>
                  <a:gd name="T42" fmla="*/ 1 w 1"/>
                  <a:gd name="T43" fmla="*/ 1 h 2"/>
                  <a:gd name="T44" fmla="*/ 1 w 1"/>
                  <a:gd name="T45" fmla="*/ 1 h 2"/>
                  <a:gd name="T46" fmla="*/ 0 w 1"/>
                  <a:gd name="T47" fmla="*/ 1 h 2"/>
                  <a:gd name="T48" fmla="*/ 0 w 1"/>
                  <a:gd name="T49" fmla="*/ 1 h 2"/>
                  <a:gd name="T50" fmla="*/ 0 w 1"/>
                  <a:gd name="T51" fmla="*/ 0 h 2"/>
                  <a:gd name="T52" fmla="*/ 0 w 1"/>
                  <a:gd name="T53" fmla="*/ 1 h 2"/>
                  <a:gd name="T54" fmla="*/ 0 w 1"/>
                  <a:gd name="T55" fmla="*/ 1 h 2"/>
                  <a:gd name="T56" fmla="*/ 0 w 1"/>
                  <a:gd name="T57" fmla="*/ 0 h 2"/>
                  <a:gd name="T58" fmla="*/ 0 w 1"/>
                  <a:gd name="T5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74" name="任意多边形 710">
                <a:extLst>
                  <a:ext uri="{FF2B5EF4-FFF2-40B4-BE49-F238E27FC236}">
                    <a16:creationId xmlns:a16="http://schemas.microsoft.com/office/drawing/2014/main" id="{B5DD021C-17EB-7C09-5BF9-D31DEC788E42}"/>
                  </a:ext>
                </a:extLst>
              </p:cNvPr>
              <p:cNvSpPr/>
              <p:nvPr/>
            </p:nvSpPr>
            <p:spPr bwMode="auto">
              <a:xfrm>
                <a:off x="1375863" y="4724960"/>
                <a:ext cx="6602" cy="9904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0 w 2"/>
                  <a:gd name="T5" fmla="*/ 1 h 3"/>
                  <a:gd name="T6" fmla="*/ 0 w 2"/>
                  <a:gd name="T7" fmla="*/ 2 h 3"/>
                  <a:gd name="T8" fmla="*/ 0 w 2"/>
                  <a:gd name="T9" fmla="*/ 3 h 3"/>
                  <a:gd name="T10" fmla="*/ 0 w 2"/>
                  <a:gd name="T11" fmla="*/ 3 h 3"/>
                  <a:gd name="T12" fmla="*/ 1 w 2"/>
                  <a:gd name="T13" fmla="*/ 2 h 3"/>
                  <a:gd name="T14" fmla="*/ 1 w 2"/>
                  <a:gd name="T15" fmla="*/ 1 h 3"/>
                  <a:gd name="T16" fmla="*/ 2 w 2"/>
                  <a:gd name="T17" fmla="*/ 1 h 3"/>
                  <a:gd name="T18" fmla="*/ 1 w 2"/>
                  <a:gd name="T19" fmla="*/ 0 h 3"/>
                  <a:gd name="T20" fmla="*/ 1 w 2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75" name="任意多边形 711">
                <a:extLst>
                  <a:ext uri="{FF2B5EF4-FFF2-40B4-BE49-F238E27FC236}">
                    <a16:creationId xmlns:a16="http://schemas.microsoft.com/office/drawing/2014/main" id="{56642F8D-810E-D256-10DD-08AA34164AB7}"/>
                  </a:ext>
                </a:extLst>
              </p:cNvPr>
              <p:cNvSpPr/>
              <p:nvPr/>
            </p:nvSpPr>
            <p:spPr bwMode="auto">
              <a:xfrm>
                <a:off x="1372561" y="4724960"/>
                <a:ext cx="9904" cy="13205"/>
              </a:xfrm>
              <a:custGeom>
                <a:avLst/>
                <a:gdLst>
                  <a:gd name="T0" fmla="*/ 0 w 3"/>
                  <a:gd name="T1" fmla="*/ 3 h 4"/>
                  <a:gd name="T2" fmla="*/ 0 w 3"/>
                  <a:gd name="T3" fmla="*/ 2 h 4"/>
                  <a:gd name="T4" fmla="*/ 0 w 3"/>
                  <a:gd name="T5" fmla="*/ 2 h 4"/>
                  <a:gd name="T6" fmla="*/ 0 w 3"/>
                  <a:gd name="T7" fmla="*/ 2 h 4"/>
                  <a:gd name="T8" fmla="*/ 0 w 3"/>
                  <a:gd name="T9" fmla="*/ 2 h 4"/>
                  <a:gd name="T10" fmla="*/ 0 w 3"/>
                  <a:gd name="T11" fmla="*/ 1 h 4"/>
                  <a:gd name="T12" fmla="*/ 0 w 3"/>
                  <a:gd name="T13" fmla="*/ 1 h 4"/>
                  <a:gd name="T14" fmla="*/ 1 w 3"/>
                  <a:gd name="T15" fmla="*/ 0 h 4"/>
                  <a:gd name="T16" fmla="*/ 1 w 3"/>
                  <a:gd name="T17" fmla="*/ 0 h 4"/>
                  <a:gd name="T18" fmla="*/ 2 w 3"/>
                  <a:gd name="T19" fmla="*/ 0 h 4"/>
                  <a:gd name="T20" fmla="*/ 2 w 3"/>
                  <a:gd name="T21" fmla="*/ 0 h 4"/>
                  <a:gd name="T22" fmla="*/ 2 w 3"/>
                  <a:gd name="T23" fmla="*/ 0 h 4"/>
                  <a:gd name="T24" fmla="*/ 2 w 3"/>
                  <a:gd name="T25" fmla="*/ 0 h 4"/>
                  <a:gd name="T26" fmla="*/ 3 w 3"/>
                  <a:gd name="T27" fmla="*/ 0 h 4"/>
                  <a:gd name="T28" fmla="*/ 3 w 3"/>
                  <a:gd name="T29" fmla="*/ 0 h 4"/>
                  <a:gd name="T30" fmla="*/ 3 w 3"/>
                  <a:gd name="T31" fmla="*/ 1 h 4"/>
                  <a:gd name="T32" fmla="*/ 3 w 3"/>
                  <a:gd name="T33" fmla="*/ 1 h 4"/>
                  <a:gd name="T34" fmla="*/ 3 w 3"/>
                  <a:gd name="T35" fmla="*/ 1 h 4"/>
                  <a:gd name="T36" fmla="*/ 3 w 3"/>
                  <a:gd name="T37" fmla="*/ 1 h 4"/>
                  <a:gd name="T38" fmla="*/ 2 w 3"/>
                  <a:gd name="T39" fmla="*/ 2 h 4"/>
                  <a:gd name="T40" fmla="*/ 2 w 3"/>
                  <a:gd name="T41" fmla="*/ 2 h 4"/>
                  <a:gd name="T42" fmla="*/ 2 w 3"/>
                  <a:gd name="T43" fmla="*/ 2 h 4"/>
                  <a:gd name="T44" fmla="*/ 2 w 3"/>
                  <a:gd name="T45" fmla="*/ 2 h 4"/>
                  <a:gd name="T46" fmla="*/ 2 w 3"/>
                  <a:gd name="T47" fmla="*/ 3 h 4"/>
                  <a:gd name="T48" fmla="*/ 2 w 3"/>
                  <a:gd name="T49" fmla="*/ 3 h 4"/>
                  <a:gd name="T50" fmla="*/ 1 w 3"/>
                  <a:gd name="T51" fmla="*/ 4 h 4"/>
                  <a:gd name="T52" fmla="*/ 1 w 3"/>
                  <a:gd name="T53" fmla="*/ 4 h 4"/>
                  <a:gd name="T54" fmla="*/ 0 w 3"/>
                  <a:gd name="T5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76" name="任意多边形 712">
                <a:extLst>
                  <a:ext uri="{FF2B5EF4-FFF2-40B4-BE49-F238E27FC236}">
                    <a16:creationId xmlns:a16="http://schemas.microsoft.com/office/drawing/2014/main" id="{5544387A-E0F9-076B-9E4C-BF61741D1786}"/>
                  </a:ext>
                </a:extLst>
              </p:cNvPr>
              <p:cNvSpPr/>
              <p:nvPr/>
            </p:nvSpPr>
            <p:spPr bwMode="auto">
              <a:xfrm>
                <a:off x="1365958" y="4728261"/>
                <a:ext cx="6602" cy="660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1 h 2"/>
                  <a:gd name="T8" fmla="*/ 0 w 2"/>
                  <a:gd name="T9" fmla="*/ 2 h 2"/>
                  <a:gd name="T10" fmla="*/ 1 w 2"/>
                  <a:gd name="T11" fmla="*/ 1 h 2"/>
                  <a:gd name="T12" fmla="*/ 2 w 2"/>
                  <a:gd name="T13" fmla="*/ 1 h 2"/>
                  <a:gd name="T14" fmla="*/ 2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77" name="任意多边形 713">
                <a:extLst>
                  <a:ext uri="{FF2B5EF4-FFF2-40B4-BE49-F238E27FC236}">
                    <a16:creationId xmlns:a16="http://schemas.microsoft.com/office/drawing/2014/main" id="{D26D01F9-9EEA-1BAA-143F-07145ABBC359}"/>
                  </a:ext>
                </a:extLst>
              </p:cNvPr>
              <p:cNvSpPr/>
              <p:nvPr/>
            </p:nvSpPr>
            <p:spPr bwMode="auto">
              <a:xfrm>
                <a:off x="1362657" y="4724960"/>
                <a:ext cx="13205" cy="13205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2 h 4"/>
                  <a:gd name="T4" fmla="*/ 0 w 4"/>
                  <a:gd name="T5" fmla="*/ 2 h 4"/>
                  <a:gd name="T6" fmla="*/ 2 w 4"/>
                  <a:gd name="T7" fmla="*/ 1 h 4"/>
                  <a:gd name="T8" fmla="*/ 2 w 4"/>
                  <a:gd name="T9" fmla="*/ 1 h 4"/>
                  <a:gd name="T10" fmla="*/ 3 w 4"/>
                  <a:gd name="T11" fmla="*/ 0 h 4"/>
                  <a:gd name="T12" fmla="*/ 3 w 4"/>
                  <a:gd name="T13" fmla="*/ 0 h 4"/>
                  <a:gd name="T14" fmla="*/ 3 w 4"/>
                  <a:gd name="T15" fmla="*/ 0 h 4"/>
                  <a:gd name="T16" fmla="*/ 3 w 4"/>
                  <a:gd name="T17" fmla="*/ 0 h 4"/>
                  <a:gd name="T18" fmla="*/ 3 w 4"/>
                  <a:gd name="T19" fmla="*/ 0 h 4"/>
                  <a:gd name="T20" fmla="*/ 3 w 4"/>
                  <a:gd name="T21" fmla="*/ 0 h 4"/>
                  <a:gd name="T22" fmla="*/ 3 w 4"/>
                  <a:gd name="T23" fmla="*/ 0 h 4"/>
                  <a:gd name="T24" fmla="*/ 3 w 4"/>
                  <a:gd name="T25" fmla="*/ 0 h 4"/>
                  <a:gd name="T26" fmla="*/ 4 w 4"/>
                  <a:gd name="T27" fmla="*/ 1 h 4"/>
                  <a:gd name="T28" fmla="*/ 4 w 4"/>
                  <a:gd name="T29" fmla="*/ 1 h 4"/>
                  <a:gd name="T30" fmla="*/ 4 w 4"/>
                  <a:gd name="T31" fmla="*/ 2 h 4"/>
                  <a:gd name="T32" fmla="*/ 4 w 4"/>
                  <a:gd name="T33" fmla="*/ 2 h 4"/>
                  <a:gd name="T34" fmla="*/ 3 w 4"/>
                  <a:gd name="T35" fmla="*/ 2 h 4"/>
                  <a:gd name="T36" fmla="*/ 3 w 4"/>
                  <a:gd name="T37" fmla="*/ 2 h 4"/>
                  <a:gd name="T38" fmla="*/ 2 w 4"/>
                  <a:gd name="T39" fmla="*/ 3 h 4"/>
                  <a:gd name="T40" fmla="*/ 2 w 4"/>
                  <a:gd name="T41" fmla="*/ 3 h 4"/>
                  <a:gd name="T42" fmla="*/ 2 w 4"/>
                  <a:gd name="T43" fmla="*/ 3 h 4"/>
                  <a:gd name="T44" fmla="*/ 2 w 4"/>
                  <a:gd name="T45" fmla="*/ 3 h 4"/>
                  <a:gd name="T46" fmla="*/ 1 w 4"/>
                  <a:gd name="T47" fmla="*/ 4 h 4"/>
                  <a:gd name="T48" fmla="*/ 1 w 4"/>
                  <a:gd name="T49" fmla="*/ 4 h 4"/>
                  <a:gd name="T50" fmla="*/ 0 w 4"/>
                  <a:gd name="T5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1" y="3"/>
                      <a:pt x="0" y="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78" name="任意多边形 714">
                <a:extLst>
                  <a:ext uri="{FF2B5EF4-FFF2-40B4-BE49-F238E27FC236}">
                    <a16:creationId xmlns:a16="http://schemas.microsoft.com/office/drawing/2014/main" id="{58A978BF-516E-82D2-ED59-82C0EB614D34}"/>
                  </a:ext>
                </a:extLst>
              </p:cNvPr>
              <p:cNvSpPr/>
              <p:nvPr/>
            </p:nvSpPr>
            <p:spPr bwMode="auto">
              <a:xfrm>
                <a:off x="1392368" y="4718357"/>
                <a:ext cx="0" cy="330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79" name="任意多边形 715">
                <a:extLst>
                  <a:ext uri="{FF2B5EF4-FFF2-40B4-BE49-F238E27FC236}">
                    <a16:creationId xmlns:a16="http://schemas.microsoft.com/office/drawing/2014/main" id="{4DB463EC-1EC0-BBC4-DCFB-B0A741954D24}"/>
                  </a:ext>
                </a:extLst>
              </p:cNvPr>
              <p:cNvSpPr/>
              <p:nvPr/>
            </p:nvSpPr>
            <p:spPr bwMode="auto">
              <a:xfrm>
                <a:off x="1389067" y="4718357"/>
                <a:ext cx="8254" cy="330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0 h 1"/>
                  <a:gd name="T4" fmla="*/ 0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1 w 2"/>
                  <a:gd name="T15" fmla="*/ 0 h 1"/>
                  <a:gd name="T16" fmla="*/ 2 w 2"/>
                  <a:gd name="T17" fmla="*/ 0 h 1"/>
                  <a:gd name="T18" fmla="*/ 2 w 2"/>
                  <a:gd name="T19" fmla="*/ 0 h 1"/>
                  <a:gd name="T20" fmla="*/ 2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1 w 2"/>
                  <a:gd name="T27" fmla="*/ 1 h 1"/>
                  <a:gd name="T28" fmla="*/ 1 w 2"/>
                  <a:gd name="T29" fmla="*/ 1 h 1"/>
                  <a:gd name="T30" fmla="*/ 1 w 2"/>
                  <a:gd name="T31" fmla="*/ 1 h 1"/>
                  <a:gd name="T32" fmla="*/ 1 w 2"/>
                  <a:gd name="T33" fmla="*/ 1 h 1"/>
                  <a:gd name="T34" fmla="*/ 0 w 2"/>
                  <a:gd name="T35" fmla="*/ 1 h 1"/>
                  <a:gd name="T36" fmla="*/ 1 w 2"/>
                  <a:gd name="T37" fmla="*/ 1 h 1"/>
                  <a:gd name="T38" fmla="*/ 1 w 2"/>
                  <a:gd name="T39" fmla="*/ 0 h 1"/>
                  <a:gd name="T40" fmla="*/ 1 w 2"/>
                  <a:gd name="T41" fmla="*/ 0 h 1"/>
                  <a:gd name="T42" fmla="*/ 1 w 2"/>
                  <a:gd name="T43" fmla="*/ 1 h 1"/>
                  <a:gd name="T44" fmla="*/ 1 w 2"/>
                  <a:gd name="T45" fmla="*/ 1 h 1"/>
                  <a:gd name="T46" fmla="*/ 1 w 2"/>
                  <a:gd name="T47" fmla="*/ 1 h 1"/>
                  <a:gd name="T48" fmla="*/ 1 w 2"/>
                  <a:gd name="T4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80" name="任意多边形 716">
                <a:extLst>
                  <a:ext uri="{FF2B5EF4-FFF2-40B4-BE49-F238E27FC236}">
                    <a16:creationId xmlns:a16="http://schemas.microsoft.com/office/drawing/2014/main" id="{76E15598-11E9-AA22-20F8-8660C0A1DC77}"/>
                  </a:ext>
                </a:extLst>
              </p:cNvPr>
              <p:cNvSpPr/>
              <p:nvPr/>
            </p:nvSpPr>
            <p:spPr bwMode="auto">
              <a:xfrm>
                <a:off x="1392368" y="4721659"/>
                <a:ext cx="4952" cy="330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81" name="任意多边形 717">
                <a:extLst>
                  <a:ext uri="{FF2B5EF4-FFF2-40B4-BE49-F238E27FC236}">
                    <a16:creationId xmlns:a16="http://schemas.microsoft.com/office/drawing/2014/main" id="{D500FD28-62D8-7679-FCA5-0EBBDA7254BB}"/>
                  </a:ext>
                </a:extLst>
              </p:cNvPr>
              <p:cNvSpPr/>
              <p:nvPr/>
            </p:nvSpPr>
            <p:spPr bwMode="auto">
              <a:xfrm>
                <a:off x="1389067" y="4718357"/>
                <a:ext cx="8254" cy="6602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1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2 h 2"/>
                  <a:gd name="T30" fmla="*/ 2 w 2"/>
                  <a:gd name="T31" fmla="*/ 2 h 2"/>
                  <a:gd name="T32" fmla="*/ 1 w 2"/>
                  <a:gd name="T33" fmla="*/ 2 h 2"/>
                  <a:gd name="T34" fmla="*/ 1 w 2"/>
                  <a:gd name="T35" fmla="*/ 2 h 2"/>
                  <a:gd name="T36" fmla="*/ 1 w 2"/>
                  <a:gd name="T37" fmla="*/ 2 h 2"/>
                  <a:gd name="T38" fmla="*/ 1 w 2"/>
                  <a:gd name="T39" fmla="*/ 2 h 2"/>
                  <a:gd name="T40" fmla="*/ 1 w 2"/>
                  <a:gd name="T41" fmla="*/ 1 h 2"/>
                  <a:gd name="T42" fmla="*/ 1 w 2"/>
                  <a:gd name="T43" fmla="*/ 1 h 2"/>
                  <a:gd name="T44" fmla="*/ 1 w 2"/>
                  <a:gd name="T45" fmla="*/ 1 h 2"/>
                  <a:gd name="T46" fmla="*/ 1 w 2"/>
                  <a:gd name="T47" fmla="*/ 1 h 2"/>
                  <a:gd name="T48" fmla="*/ 1 w 2"/>
                  <a:gd name="T49" fmla="*/ 1 h 2"/>
                  <a:gd name="T50" fmla="*/ 1 w 2"/>
                  <a:gd name="T51" fmla="*/ 1 h 2"/>
                  <a:gd name="T52" fmla="*/ 1 w 2"/>
                  <a:gd name="T53" fmla="*/ 1 h 2"/>
                  <a:gd name="T54" fmla="*/ 1 w 2"/>
                  <a:gd name="T5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82" name="任意多边形 718">
                <a:extLst>
                  <a:ext uri="{FF2B5EF4-FFF2-40B4-BE49-F238E27FC236}">
                    <a16:creationId xmlns:a16="http://schemas.microsoft.com/office/drawing/2014/main" id="{FD513349-C180-39AC-B130-D4587D331CB7}"/>
                  </a:ext>
                </a:extLst>
              </p:cNvPr>
              <p:cNvSpPr/>
              <p:nvPr/>
            </p:nvSpPr>
            <p:spPr bwMode="auto">
              <a:xfrm>
                <a:off x="1385766" y="4721659"/>
                <a:ext cx="330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83" name="任意多边形 719">
                <a:extLst>
                  <a:ext uri="{FF2B5EF4-FFF2-40B4-BE49-F238E27FC236}">
                    <a16:creationId xmlns:a16="http://schemas.microsoft.com/office/drawing/2014/main" id="{A755B022-BAEC-F703-232D-1410E22516C5}"/>
                  </a:ext>
                </a:extLst>
              </p:cNvPr>
              <p:cNvSpPr/>
              <p:nvPr/>
            </p:nvSpPr>
            <p:spPr bwMode="auto">
              <a:xfrm>
                <a:off x="1385766" y="4718357"/>
                <a:ext cx="3301" cy="660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1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0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0 w 1"/>
                  <a:gd name="T27" fmla="*/ 2 h 2"/>
                  <a:gd name="T28" fmla="*/ 1 w 1"/>
                  <a:gd name="T29" fmla="*/ 1 h 2"/>
                  <a:gd name="T30" fmla="*/ 1 w 1"/>
                  <a:gd name="T31" fmla="*/ 1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1 h 2"/>
                  <a:gd name="T38" fmla="*/ 1 w 1"/>
                  <a:gd name="T39" fmla="*/ 1 h 2"/>
                  <a:gd name="T40" fmla="*/ 1 w 1"/>
                  <a:gd name="T41" fmla="*/ 1 h 2"/>
                  <a:gd name="T42" fmla="*/ 1 w 1"/>
                  <a:gd name="T43" fmla="*/ 1 h 2"/>
                  <a:gd name="T44" fmla="*/ 1 w 1"/>
                  <a:gd name="T45" fmla="*/ 1 h 2"/>
                  <a:gd name="T46" fmla="*/ 1 w 1"/>
                  <a:gd name="T47" fmla="*/ 1 h 2"/>
                  <a:gd name="T48" fmla="*/ 1 w 1"/>
                  <a:gd name="T49" fmla="*/ 1 h 2"/>
                  <a:gd name="T50" fmla="*/ 1 w 1"/>
                  <a:gd name="T51" fmla="*/ 1 h 2"/>
                  <a:gd name="T52" fmla="*/ 1 w 1"/>
                  <a:gd name="T53" fmla="*/ 1 h 2"/>
                  <a:gd name="T54" fmla="*/ 1 w 1"/>
                  <a:gd name="T55" fmla="*/ 1 h 2"/>
                  <a:gd name="T56" fmla="*/ 1 w 1"/>
                  <a:gd name="T57" fmla="*/ 1 h 2"/>
                  <a:gd name="T58" fmla="*/ 1 w 1"/>
                  <a:gd name="T59" fmla="*/ 1 h 2"/>
                  <a:gd name="T60" fmla="*/ 1 w 1"/>
                  <a:gd name="T61" fmla="*/ 1 h 2"/>
                  <a:gd name="T62" fmla="*/ 1 w 1"/>
                  <a:gd name="T63" fmla="*/ 1 h 2"/>
                  <a:gd name="T64" fmla="*/ 1 w 1"/>
                  <a:gd name="T65" fmla="*/ 1 h 2"/>
                  <a:gd name="T66" fmla="*/ 1 w 1"/>
                  <a:gd name="T67" fmla="*/ 1 h 2"/>
                  <a:gd name="T68" fmla="*/ 1 w 1"/>
                  <a:gd name="T69" fmla="*/ 1 h 2"/>
                  <a:gd name="T70" fmla="*/ 1 w 1"/>
                  <a:gd name="T71" fmla="*/ 1 h 2"/>
                  <a:gd name="T72" fmla="*/ 1 w 1"/>
                  <a:gd name="T73" fmla="*/ 1 h 2"/>
                  <a:gd name="T74" fmla="*/ 1 w 1"/>
                  <a:gd name="T7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84" name="任意多边形 720">
                <a:extLst>
                  <a:ext uri="{FF2B5EF4-FFF2-40B4-BE49-F238E27FC236}">
                    <a16:creationId xmlns:a16="http://schemas.microsoft.com/office/drawing/2014/main" id="{E6FA35F8-3EA2-5D48-7B41-3ABD5E918AC4}"/>
                  </a:ext>
                </a:extLst>
              </p:cNvPr>
              <p:cNvSpPr/>
              <p:nvPr/>
            </p:nvSpPr>
            <p:spPr bwMode="auto">
              <a:xfrm>
                <a:off x="1410525" y="4673790"/>
                <a:ext cx="0" cy="330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85" name="任意多边形 721">
                <a:extLst>
                  <a:ext uri="{FF2B5EF4-FFF2-40B4-BE49-F238E27FC236}">
                    <a16:creationId xmlns:a16="http://schemas.microsoft.com/office/drawing/2014/main" id="{A7DA06D0-00AD-E803-7F65-F170A0EF0D91}"/>
                  </a:ext>
                </a:extLst>
              </p:cNvPr>
              <p:cNvSpPr/>
              <p:nvPr/>
            </p:nvSpPr>
            <p:spPr bwMode="auto">
              <a:xfrm>
                <a:off x="1407224" y="4673790"/>
                <a:ext cx="6602" cy="330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1 w 2"/>
                  <a:gd name="T11" fmla="*/ 0 h 1"/>
                  <a:gd name="T12" fmla="*/ 1 w 2"/>
                  <a:gd name="T13" fmla="*/ 0 h 1"/>
                  <a:gd name="T14" fmla="*/ 2 w 2"/>
                  <a:gd name="T15" fmla="*/ 1 h 1"/>
                  <a:gd name="T16" fmla="*/ 2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0 w 2"/>
                  <a:gd name="T23" fmla="*/ 1 h 1"/>
                  <a:gd name="T24" fmla="*/ 1 w 2"/>
                  <a:gd name="T25" fmla="*/ 1 h 1"/>
                  <a:gd name="T26" fmla="*/ 0 w 2"/>
                  <a:gd name="T27" fmla="*/ 0 h 1"/>
                  <a:gd name="T28" fmla="*/ 1 w 2"/>
                  <a:gd name="T29" fmla="*/ 1 h 1"/>
                  <a:gd name="T30" fmla="*/ 1 w 2"/>
                  <a:gd name="T31" fmla="*/ 1 h 1"/>
                  <a:gd name="T32" fmla="*/ 1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  <a:gd name="T38" fmla="*/ 1 w 2"/>
                  <a:gd name="T39" fmla="*/ 0 h 1"/>
                  <a:gd name="T40" fmla="*/ 1 w 2"/>
                  <a:gd name="T41" fmla="*/ 0 h 1"/>
                  <a:gd name="T42" fmla="*/ 1 w 2"/>
                  <a:gd name="T43" fmla="*/ 0 h 1"/>
                  <a:gd name="T44" fmla="*/ 1 w 2"/>
                  <a:gd name="T4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86" name="任意多边形 722">
                <a:extLst>
                  <a:ext uri="{FF2B5EF4-FFF2-40B4-BE49-F238E27FC236}">
                    <a16:creationId xmlns:a16="http://schemas.microsoft.com/office/drawing/2014/main" id="{FDD1790B-4346-C446-569F-75CF67D0C0A4}"/>
                  </a:ext>
                </a:extLst>
              </p:cNvPr>
              <p:cNvSpPr/>
              <p:nvPr/>
            </p:nvSpPr>
            <p:spPr bwMode="auto">
              <a:xfrm>
                <a:off x="1410525" y="4696899"/>
                <a:ext cx="330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87" name="任意多边形 723">
                <a:extLst>
                  <a:ext uri="{FF2B5EF4-FFF2-40B4-BE49-F238E27FC236}">
                    <a16:creationId xmlns:a16="http://schemas.microsoft.com/office/drawing/2014/main" id="{EFAFD81C-F3DD-97C9-69E2-8BA3232DE0E9}"/>
                  </a:ext>
                </a:extLst>
              </p:cNvPr>
              <p:cNvSpPr/>
              <p:nvPr/>
            </p:nvSpPr>
            <p:spPr bwMode="auto">
              <a:xfrm>
                <a:off x="1410525" y="4693598"/>
                <a:ext cx="6602" cy="660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1 h 2"/>
                  <a:gd name="T4" fmla="*/ 0 w 2"/>
                  <a:gd name="T5" fmla="*/ 1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0 h 2"/>
                  <a:gd name="T18" fmla="*/ 1 w 2"/>
                  <a:gd name="T19" fmla="*/ 0 h 2"/>
                  <a:gd name="T20" fmla="*/ 2 w 2"/>
                  <a:gd name="T21" fmla="*/ 1 h 2"/>
                  <a:gd name="T22" fmla="*/ 2 w 2"/>
                  <a:gd name="T23" fmla="*/ 1 h 2"/>
                  <a:gd name="T24" fmla="*/ 1 w 2"/>
                  <a:gd name="T25" fmla="*/ 2 h 2"/>
                  <a:gd name="T26" fmla="*/ 1 w 2"/>
                  <a:gd name="T27" fmla="*/ 2 h 2"/>
                  <a:gd name="T28" fmla="*/ 0 w 2"/>
                  <a:gd name="T29" fmla="*/ 2 h 2"/>
                  <a:gd name="T30" fmla="*/ 1 w 2"/>
                  <a:gd name="T31" fmla="*/ 1 h 2"/>
                  <a:gd name="T32" fmla="*/ 1 w 2"/>
                  <a:gd name="T33" fmla="*/ 1 h 2"/>
                  <a:gd name="T34" fmla="*/ 1 w 2"/>
                  <a:gd name="T35" fmla="*/ 1 h 2"/>
                  <a:gd name="T36" fmla="*/ 1 w 2"/>
                  <a:gd name="T37" fmla="*/ 1 h 2"/>
                  <a:gd name="T38" fmla="*/ 1 w 2"/>
                  <a:gd name="T39" fmla="*/ 1 h 2"/>
                  <a:gd name="T40" fmla="*/ 1 w 2"/>
                  <a:gd name="T41" fmla="*/ 1 h 2"/>
                  <a:gd name="T42" fmla="*/ 1 w 2"/>
                  <a:gd name="T43" fmla="*/ 1 h 2"/>
                  <a:gd name="T44" fmla="*/ 1 w 2"/>
                  <a:gd name="T45" fmla="*/ 1 h 2"/>
                  <a:gd name="T46" fmla="*/ 1 w 2"/>
                  <a:gd name="T47" fmla="*/ 1 h 2"/>
                  <a:gd name="T48" fmla="*/ 1 w 2"/>
                  <a:gd name="T49" fmla="*/ 1 h 2"/>
                  <a:gd name="T50" fmla="*/ 1 w 2"/>
                  <a:gd name="T51" fmla="*/ 1 h 2"/>
                  <a:gd name="T52" fmla="*/ 1 w 2"/>
                  <a:gd name="T53" fmla="*/ 0 h 2"/>
                  <a:gd name="T54" fmla="*/ 1 w 2"/>
                  <a:gd name="T55" fmla="*/ 1 h 2"/>
                  <a:gd name="T56" fmla="*/ 1 w 2"/>
                  <a:gd name="T57" fmla="*/ 1 h 2"/>
                  <a:gd name="T58" fmla="*/ 1 w 2"/>
                  <a:gd name="T59" fmla="*/ 1 h 2"/>
                  <a:gd name="T60" fmla="*/ 1 w 2"/>
                  <a:gd name="T61" fmla="*/ 1 h 2"/>
                  <a:gd name="T62" fmla="*/ 1 w 2"/>
                  <a:gd name="T63" fmla="*/ 1 h 2"/>
                  <a:gd name="T64" fmla="*/ 1 w 2"/>
                  <a:gd name="T6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88" name="任意多边形 724">
                <a:extLst>
                  <a:ext uri="{FF2B5EF4-FFF2-40B4-BE49-F238E27FC236}">
                    <a16:creationId xmlns:a16="http://schemas.microsoft.com/office/drawing/2014/main" id="{833CB0CE-B955-90B3-F0E9-0A6E69EC4E5E}"/>
                  </a:ext>
                </a:extLst>
              </p:cNvPr>
              <p:cNvSpPr/>
              <p:nvPr/>
            </p:nvSpPr>
            <p:spPr bwMode="auto">
              <a:xfrm>
                <a:off x="1427031" y="4710104"/>
                <a:ext cx="330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89" name="任意多边形 725">
                <a:extLst>
                  <a:ext uri="{FF2B5EF4-FFF2-40B4-BE49-F238E27FC236}">
                    <a16:creationId xmlns:a16="http://schemas.microsoft.com/office/drawing/2014/main" id="{FB965ECE-5944-5C01-717E-0E3A04E1BD8D}"/>
                  </a:ext>
                </a:extLst>
              </p:cNvPr>
              <p:cNvSpPr/>
              <p:nvPr/>
            </p:nvSpPr>
            <p:spPr bwMode="auto">
              <a:xfrm>
                <a:off x="1427031" y="4706803"/>
                <a:ext cx="6602" cy="660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1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1 w 2"/>
                  <a:gd name="T25" fmla="*/ 2 h 2"/>
                  <a:gd name="T26" fmla="*/ 1 w 2"/>
                  <a:gd name="T27" fmla="*/ 2 h 2"/>
                  <a:gd name="T28" fmla="*/ 1 w 2"/>
                  <a:gd name="T29" fmla="*/ 2 h 2"/>
                  <a:gd name="T30" fmla="*/ 1 w 2"/>
                  <a:gd name="T31" fmla="*/ 2 h 2"/>
                  <a:gd name="T32" fmla="*/ 1 w 2"/>
                  <a:gd name="T33" fmla="*/ 2 h 2"/>
                  <a:gd name="T34" fmla="*/ 0 w 2"/>
                  <a:gd name="T35" fmla="*/ 1 h 2"/>
                  <a:gd name="T36" fmla="*/ 1 w 2"/>
                  <a:gd name="T37" fmla="*/ 1 h 2"/>
                  <a:gd name="T38" fmla="*/ 1 w 2"/>
                  <a:gd name="T39" fmla="*/ 1 h 2"/>
                  <a:gd name="T40" fmla="*/ 0 w 2"/>
                  <a:gd name="T41" fmla="*/ 1 h 2"/>
                  <a:gd name="T42" fmla="*/ 1 w 2"/>
                  <a:gd name="T43" fmla="*/ 1 h 2"/>
                  <a:gd name="T44" fmla="*/ 1 w 2"/>
                  <a:gd name="T45" fmla="*/ 1 h 2"/>
                  <a:gd name="T46" fmla="*/ 1 w 2"/>
                  <a:gd name="T47" fmla="*/ 1 h 2"/>
                  <a:gd name="T48" fmla="*/ 1 w 2"/>
                  <a:gd name="T49" fmla="*/ 1 h 2"/>
                  <a:gd name="T50" fmla="*/ 1 w 2"/>
                  <a:gd name="T51" fmla="*/ 1 h 2"/>
                  <a:gd name="T52" fmla="*/ 1 w 2"/>
                  <a:gd name="T53" fmla="*/ 1 h 2"/>
                  <a:gd name="T54" fmla="*/ 1 w 2"/>
                  <a:gd name="T55" fmla="*/ 1 h 2"/>
                  <a:gd name="T56" fmla="*/ 1 w 2"/>
                  <a:gd name="T5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90" name="椭圆 289">
                <a:extLst>
                  <a:ext uri="{FF2B5EF4-FFF2-40B4-BE49-F238E27FC236}">
                    <a16:creationId xmlns:a16="http://schemas.microsoft.com/office/drawing/2014/main" id="{F04ED621-AA54-6B02-1B03-FF78A3B25F1E}"/>
                  </a:ext>
                </a:extLst>
              </p:cNvPr>
              <p:cNvSpPr/>
              <p:nvPr/>
            </p:nvSpPr>
            <p:spPr bwMode="auto">
              <a:xfrm>
                <a:off x="1433634" y="4713405"/>
                <a:ext cx="3301" cy="4952"/>
              </a:xfrm>
              <a:prstGeom prst="ellipse">
                <a:avLst/>
              </a:pr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91" name="任意多边形 727">
                <a:extLst>
                  <a:ext uri="{FF2B5EF4-FFF2-40B4-BE49-F238E27FC236}">
                    <a16:creationId xmlns:a16="http://schemas.microsoft.com/office/drawing/2014/main" id="{E0FDD179-BCD6-862E-BCBD-143EDCE0B2A2}"/>
                  </a:ext>
                </a:extLst>
              </p:cNvPr>
              <p:cNvSpPr/>
              <p:nvPr/>
            </p:nvSpPr>
            <p:spPr bwMode="auto">
              <a:xfrm>
                <a:off x="1430332" y="4713405"/>
                <a:ext cx="6602" cy="825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2 w 2"/>
                  <a:gd name="T25" fmla="*/ 1 h 2"/>
                  <a:gd name="T26" fmla="*/ 2 w 2"/>
                  <a:gd name="T27" fmla="*/ 1 h 2"/>
                  <a:gd name="T28" fmla="*/ 2 w 2"/>
                  <a:gd name="T29" fmla="*/ 1 h 2"/>
                  <a:gd name="T30" fmla="*/ 2 w 2"/>
                  <a:gd name="T31" fmla="*/ 1 h 2"/>
                  <a:gd name="T32" fmla="*/ 1 w 2"/>
                  <a:gd name="T33" fmla="*/ 2 h 2"/>
                  <a:gd name="T34" fmla="*/ 1 w 2"/>
                  <a:gd name="T35" fmla="*/ 2 h 2"/>
                  <a:gd name="T36" fmla="*/ 0 w 2"/>
                  <a:gd name="T3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92" name="任意多边形 728">
                <a:extLst>
                  <a:ext uri="{FF2B5EF4-FFF2-40B4-BE49-F238E27FC236}">
                    <a16:creationId xmlns:a16="http://schemas.microsoft.com/office/drawing/2014/main" id="{16EC91B2-9B97-0D05-442D-619ED27AF69F}"/>
                  </a:ext>
                </a:extLst>
              </p:cNvPr>
              <p:cNvSpPr/>
              <p:nvPr/>
            </p:nvSpPr>
            <p:spPr bwMode="auto">
              <a:xfrm>
                <a:off x="1441886" y="4710104"/>
                <a:ext cx="0" cy="330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93" name="任意多边形 729">
                <a:extLst>
                  <a:ext uri="{FF2B5EF4-FFF2-40B4-BE49-F238E27FC236}">
                    <a16:creationId xmlns:a16="http://schemas.microsoft.com/office/drawing/2014/main" id="{CFCAFFB9-7A39-8A3B-FEEE-B925FB61B0D7}"/>
                  </a:ext>
                </a:extLst>
              </p:cNvPr>
              <p:cNvSpPr/>
              <p:nvPr/>
            </p:nvSpPr>
            <p:spPr bwMode="auto">
              <a:xfrm>
                <a:off x="1436934" y="4710104"/>
                <a:ext cx="8254" cy="8254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1 h 2"/>
                  <a:gd name="T4" fmla="*/ 1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  <a:gd name="T10" fmla="*/ 0 w 2"/>
                  <a:gd name="T11" fmla="*/ 1 h 2"/>
                  <a:gd name="T12" fmla="*/ 0 w 2"/>
                  <a:gd name="T13" fmla="*/ 1 h 2"/>
                  <a:gd name="T14" fmla="*/ 1 w 2"/>
                  <a:gd name="T15" fmla="*/ 0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1 h 2"/>
                  <a:gd name="T24" fmla="*/ 2 w 2"/>
                  <a:gd name="T25" fmla="*/ 1 h 2"/>
                  <a:gd name="T26" fmla="*/ 1 w 2"/>
                  <a:gd name="T27" fmla="*/ 2 h 2"/>
                  <a:gd name="T28" fmla="*/ 1 w 2"/>
                  <a:gd name="T29" fmla="*/ 2 h 2"/>
                  <a:gd name="T30" fmla="*/ 1 w 2"/>
                  <a:gd name="T31" fmla="*/ 2 h 2"/>
                  <a:gd name="T32" fmla="*/ 1 w 2"/>
                  <a:gd name="T33" fmla="*/ 1 h 2"/>
                  <a:gd name="T34" fmla="*/ 1 w 2"/>
                  <a:gd name="T35" fmla="*/ 1 h 2"/>
                  <a:gd name="T36" fmla="*/ 1 w 2"/>
                  <a:gd name="T37" fmla="*/ 1 h 2"/>
                  <a:gd name="T38" fmla="*/ 1 w 2"/>
                  <a:gd name="T39" fmla="*/ 0 h 2"/>
                  <a:gd name="T40" fmla="*/ 1 w 2"/>
                  <a:gd name="T41" fmla="*/ 0 h 2"/>
                  <a:gd name="T42" fmla="*/ 1 w 2"/>
                  <a:gd name="T4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94" name="任意多边形 730">
                <a:extLst>
                  <a:ext uri="{FF2B5EF4-FFF2-40B4-BE49-F238E27FC236}">
                    <a16:creationId xmlns:a16="http://schemas.microsoft.com/office/drawing/2014/main" id="{5245AEDA-ED03-BB5A-258F-61A01F6949CE}"/>
                  </a:ext>
                </a:extLst>
              </p:cNvPr>
              <p:cNvSpPr/>
              <p:nvPr/>
            </p:nvSpPr>
            <p:spPr bwMode="auto">
              <a:xfrm>
                <a:off x="1417127" y="4696899"/>
                <a:ext cx="13205" cy="9904"/>
              </a:xfrm>
              <a:custGeom>
                <a:avLst/>
                <a:gdLst>
                  <a:gd name="T0" fmla="*/ 1 w 4"/>
                  <a:gd name="T1" fmla="*/ 3 h 3"/>
                  <a:gd name="T2" fmla="*/ 0 w 4"/>
                  <a:gd name="T3" fmla="*/ 2 h 3"/>
                  <a:gd name="T4" fmla="*/ 0 w 4"/>
                  <a:gd name="T5" fmla="*/ 2 h 3"/>
                  <a:gd name="T6" fmla="*/ 0 w 4"/>
                  <a:gd name="T7" fmla="*/ 2 h 3"/>
                  <a:gd name="T8" fmla="*/ 0 w 4"/>
                  <a:gd name="T9" fmla="*/ 2 h 3"/>
                  <a:gd name="T10" fmla="*/ 1 w 4"/>
                  <a:gd name="T11" fmla="*/ 1 h 3"/>
                  <a:gd name="T12" fmla="*/ 1 w 4"/>
                  <a:gd name="T13" fmla="*/ 1 h 3"/>
                  <a:gd name="T14" fmla="*/ 1 w 4"/>
                  <a:gd name="T15" fmla="*/ 1 h 3"/>
                  <a:gd name="T16" fmla="*/ 4 w 4"/>
                  <a:gd name="T17" fmla="*/ 0 h 3"/>
                  <a:gd name="T18" fmla="*/ 4 w 4"/>
                  <a:gd name="T19" fmla="*/ 0 h 3"/>
                  <a:gd name="T20" fmla="*/ 4 w 4"/>
                  <a:gd name="T21" fmla="*/ 1 h 3"/>
                  <a:gd name="T22" fmla="*/ 4 w 4"/>
                  <a:gd name="T23" fmla="*/ 1 h 3"/>
                  <a:gd name="T24" fmla="*/ 4 w 4"/>
                  <a:gd name="T25" fmla="*/ 2 h 3"/>
                  <a:gd name="T26" fmla="*/ 4 w 4"/>
                  <a:gd name="T27" fmla="*/ 2 h 3"/>
                  <a:gd name="T28" fmla="*/ 4 w 4"/>
                  <a:gd name="T29" fmla="*/ 2 h 3"/>
                  <a:gd name="T30" fmla="*/ 4 w 4"/>
                  <a:gd name="T31" fmla="*/ 2 h 3"/>
                  <a:gd name="T32" fmla="*/ 4 w 4"/>
                  <a:gd name="T33" fmla="*/ 3 h 3"/>
                  <a:gd name="T34" fmla="*/ 4 w 4"/>
                  <a:gd name="T35" fmla="*/ 3 h 3"/>
                  <a:gd name="T36" fmla="*/ 3 w 4"/>
                  <a:gd name="T37" fmla="*/ 3 h 3"/>
                  <a:gd name="T38" fmla="*/ 3 w 4"/>
                  <a:gd name="T39" fmla="*/ 3 h 3"/>
                  <a:gd name="T40" fmla="*/ 3 w 4"/>
                  <a:gd name="T41" fmla="*/ 3 h 3"/>
                  <a:gd name="T42" fmla="*/ 3 w 4"/>
                  <a:gd name="T43" fmla="*/ 3 h 3"/>
                  <a:gd name="T44" fmla="*/ 3 w 4"/>
                  <a:gd name="T45" fmla="*/ 3 h 3"/>
                  <a:gd name="T46" fmla="*/ 2 w 4"/>
                  <a:gd name="T47" fmla="*/ 3 h 3"/>
                  <a:gd name="T48" fmla="*/ 2 w 4"/>
                  <a:gd name="T49" fmla="*/ 3 h 3"/>
                  <a:gd name="T50" fmla="*/ 1 w 4"/>
                  <a:gd name="T51" fmla="*/ 3 h 3"/>
                  <a:gd name="T52" fmla="*/ 2 w 4"/>
                  <a:gd name="T53" fmla="*/ 2 h 3"/>
                  <a:gd name="T54" fmla="*/ 2 w 4"/>
                  <a:gd name="T55" fmla="*/ 2 h 3"/>
                  <a:gd name="T56" fmla="*/ 2 w 4"/>
                  <a:gd name="T57" fmla="*/ 2 h 3"/>
                  <a:gd name="T58" fmla="*/ 2 w 4"/>
                  <a:gd name="T59" fmla="*/ 2 h 3"/>
                  <a:gd name="T60" fmla="*/ 2 w 4"/>
                  <a:gd name="T6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lose/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95" name="任意多边形 731">
                <a:extLst>
                  <a:ext uri="{FF2B5EF4-FFF2-40B4-BE49-F238E27FC236}">
                    <a16:creationId xmlns:a16="http://schemas.microsoft.com/office/drawing/2014/main" id="{EDA3660B-8292-99C5-C0D3-0F46510BF86B}"/>
                  </a:ext>
                </a:extLst>
              </p:cNvPr>
              <p:cNvSpPr/>
              <p:nvPr/>
            </p:nvSpPr>
            <p:spPr bwMode="auto">
              <a:xfrm>
                <a:off x="1420428" y="46968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96" name="任意多边形 732">
                <a:extLst>
                  <a:ext uri="{FF2B5EF4-FFF2-40B4-BE49-F238E27FC236}">
                    <a16:creationId xmlns:a16="http://schemas.microsoft.com/office/drawing/2014/main" id="{E3E22782-DA6B-2A79-10D5-4D7A4F176295}"/>
                  </a:ext>
                </a:extLst>
              </p:cNvPr>
              <p:cNvSpPr/>
              <p:nvPr/>
            </p:nvSpPr>
            <p:spPr bwMode="auto">
              <a:xfrm>
                <a:off x="1417127" y="4693598"/>
                <a:ext cx="6602" cy="660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1 h 2"/>
                  <a:gd name="T4" fmla="*/ 0 w 2"/>
                  <a:gd name="T5" fmla="*/ 1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2 w 2"/>
                  <a:gd name="T25" fmla="*/ 0 h 2"/>
                  <a:gd name="T26" fmla="*/ 2 w 2"/>
                  <a:gd name="T27" fmla="*/ 0 h 2"/>
                  <a:gd name="T28" fmla="*/ 2 w 2"/>
                  <a:gd name="T29" fmla="*/ 1 h 2"/>
                  <a:gd name="T30" fmla="*/ 2 w 2"/>
                  <a:gd name="T31" fmla="*/ 1 h 2"/>
                  <a:gd name="T32" fmla="*/ 1 w 2"/>
                  <a:gd name="T33" fmla="*/ 2 h 2"/>
                  <a:gd name="T34" fmla="*/ 1 w 2"/>
                  <a:gd name="T35" fmla="*/ 2 h 2"/>
                  <a:gd name="T36" fmla="*/ 0 w 2"/>
                  <a:gd name="T37" fmla="*/ 2 h 2"/>
                  <a:gd name="T38" fmla="*/ 1 w 2"/>
                  <a:gd name="T39" fmla="*/ 1 h 2"/>
                  <a:gd name="T40" fmla="*/ 1 w 2"/>
                  <a:gd name="T41" fmla="*/ 1 h 2"/>
                  <a:gd name="T42" fmla="*/ 1 w 2"/>
                  <a:gd name="T43" fmla="*/ 1 h 2"/>
                  <a:gd name="T44" fmla="*/ 1 w 2"/>
                  <a:gd name="T45" fmla="*/ 1 h 2"/>
                  <a:gd name="T46" fmla="*/ 1 w 2"/>
                  <a:gd name="T47" fmla="*/ 1 h 2"/>
                  <a:gd name="T48" fmla="*/ 1 w 2"/>
                  <a:gd name="T49" fmla="*/ 1 h 2"/>
                  <a:gd name="T50" fmla="*/ 1 w 2"/>
                  <a:gd name="T51" fmla="*/ 1 h 2"/>
                  <a:gd name="T52" fmla="*/ 1 w 2"/>
                  <a:gd name="T53" fmla="*/ 1 h 2"/>
                  <a:gd name="T54" fmla="*/ 1 w 2"/>
                  <a:gd name="T55" fmla="*/ 1 h 2"/>
                  <a:gd name="T56" fmla="*/ 1 w 2"/>
                  <a:gd name="T57" fmla="*/ 0 h 2"/>
                  <a:gd name="T58" fmla="*/ 1 w 2"/>
                  <a:gd name="T59" fmla="*/ 1 h 2"/>
                  <a:gd name="T60" fmla="*/ 1 w 2"/>
                  <a:gd name="T61" fmla="*/ 1 h 2"/>
                  <a:gd name="T62" fmla="*/ 1 w 2"/>
                  <a:gd name="T63" fmla="*/ 1 h 2"/>
                  <a:gd name="T64" fmla="*/ 1 w 2"/>
                  <a:gd name="T65" fmla="*/ 0 h 2"/>
                  <a:gd name="T66" fmla="*/ 1 w 2"/>
                  <a:gd name="T6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97" name="任意多边形 733">
                <a:extLst>
                  <a:ext uri="{FF2B5EF4-FFF2-40B4-BE49-F238E27FC236}">
                    <a16:creationId xmlns:a16="http://schemas.microsoft.com/office/drawing/2014/main" id="{4096B828-ABD0-B2A0-9709-A98EA371EAFB}"/>
                  </a:ext>
                </a:extLst>
              </p:cNvPr>
              <p:cNvSpPr/>
              <p:nvPr/>
            </p:nvSpPr>
            <p:spPr bwMode="auto">
              <a:xfrm>
                <a:off x="1403922" y="4706803"/>
                <a:ext cx="9904" cy="6602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0 w 3"/>
                  <a:gd name="T5" fmla="*/ 1 h 2"/>
                  <a:gd name="T6" fmla="*/ 0 w 3"/>
                  <a:gd name="T7" fmla="*/ 1 h 2"/>
                  <a:gd name="T8" fmla="*/ 2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2 w 3"/>
                  <a:gd name="T15" fmla="*/ 0 h 2"/>
                  <a:gd name="T16" fmla="*/ 3 w 3"/>
                  <a:gd name="T17" fmla="*/ 1 h 2"/>
                  <a:gd name="T18" fmla="*/ 3 w 3"/>
                  <a:gd name="T19" fmla="*/ 1 h 2"/>
                  <a:gd name="T20" fmla="*/ 2 w 3"/>
                  <a:gd name="T21" fmla="*/ 2 h 2"/>
                  <a:gd name="T22" fmla="*/ 2 w 3"/>
                  <a:gd name="T23" fmla="*/ 2 h 2"/>
                  <a:gd name="T24" fmla="*/ 2 w 3"/>
                  <a:gd name="T25" fmla="*/ 2 h 2"/>
                  <a:gd name="T26" fmla="*/ 2 w 3"/>
                  <a:gd name="T27" fmla="*/ 2 h 2"/>
                  <a:gd name="T28" fmla="*/ 1 w 3"/>
                  <a:gd name="T29" fmla="*/ 2 h 2"/>
                  <a:gd name="T30" fmla="*/ 1 w 3"/>
                  <a:gd name="T31" fmla="*/ 1 h 2"/>
                  <a:gd name="T32" fmla="*/ 1 w 3"/>
                  <a:gd name="T33" fmla="*/ 1 h 2"/>
                  <a:gd name="T34" fmla="*/ 1 w 3"/>
                  <a:gd name="T35" fmla="*/ 1 h 2"/>
                  <a:gd name="T36" fmla="*/ 1 w 3"/>
                  <a:gd name="T3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98" name="任意多边形 734">
                <a:extLst>
                  <a:ext uri="{FF2B5EF4-FFF2-40B4-BE49-F238E27FC236}">
                    <a16:creationId xmlns:a16="http://schemas.microsoft.com/office/drawing/2014/main" id="{53BB8813-6912-976D-2B02-AE7EE023C2BC}"/>
                  </a:ext>
                </a:extLst>
              </p:cNvPr>
              <p:cNvSpPr/>
              <p:nvPr/>
            </p:nvSpPr>
            <p:spPr bwMode="auto">
              <a:xfrm>
                <a:off x="1413826" y="4713405"/>
                <a:ext cx="330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99" name="任意多边形 735">
                <a:extLst>
                  <a:ext uri="{FF2B5EF4-FFF2-40B4-BE49-F238E27FC236}">
                    <a16:creationId xmlns:a16="http://schemas.microsoft.com/office/drawing/2014/main" id="{F62FB187-B90B-BD08-D678-4B375E2949A4}"/>
                  </a:ext>
                </a:extLst>
              </p:cNvPr>
              <p:cNvSpPr/>
              <p:nvPr/>
            </p:nvSpPr>
            <p:spPr bwMode="auto">
              <a:xfrm>
                <a:off x="1413826" y="4710104"/>
                <a:ext cx="6602" cy="825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1 w 2"/>
                  <a:gd name="T15" fmla="*/ 0 h 2"/>
                  <a:gd name="T16" fmla="*/ 1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1 h 2"/>
                  <a:gd name="T24" fmla="*/ 1 w 2"/>
                  <a:gd name="T25" fmla="*/ 1 h 2"/>
                  <a:gd name="T26" fmla="*/ 2 w 2"/>
                  <a:gd name="T27" fmla="*/ 2 h 2"/>
                  <a:gd name="T28" fmla="*/ 1 w 2"/>
                  <a:gd name="T29" fmla="*/ 2 h 2"/>
                  <a:gd name="T30" fmla="*/ 1 w 2"/>
                  <a:gd name="T31" fmla="*/ 2 h 2"/>
                  <a:gd name="T32" fmla="*/ 1 w 2"/>
                  <a:gd name="T33" fmla="*/ 2 h 2"/>
                  <a:gd name="T34" fmla="*/ 0 w 2"/>
                  <a:gd name="T35" fmla="*/ 1 h 2"/>
                  <a:gd name="T36" fmla="*/ 1 w 2"/>
                  <a:gd name="T37" fmla="*/ 1 h 2"/>
                  <a:gd name="T38" fmla="*/ 1 w 2"/>
                  <a:gd name="T39" fmla="*/ 1 h 2"/>
                  <a:gd name="T40" fmla="*/ 1 w 2"/>
                  <a:gd name="T41" fmla="*/ 1 h 2"/>
                  <a:gd name="T42" fmla="*/ 1 w 2"/>
                  <a:gd name="T43" fmla="*/ 1 h 2"/>
                  <a:gd name="T44" fmla="*/ 1 w 2"/>
                  <a:gd name="T45" fmla="*/ 1 h 2"/>
                  <a:gd name="T46" fmla="*/ 1 w 2"/>
                  <a:gd name="T47" fmla="*/ 1 h 2"/>
                  <a:gd name="T48" fmla="*/ 1 w 2"/>
                  <a:gd name="T4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00" name="任意多边形 736">
                <a:extLst>
                  <a:ext uri="{FF2B5EF4-FFF2-40B4-BE49-F238E27FC236}">
                    <a16:creationId xmlns:a16="http://schemas.microsoft.com/office/drawing/2014/main" id="{E9458EF3-E990-3124-529E-76B1101FFAC3}"/>
                  </a:ext>
                </a:extLst>
              </p:cNvPr>
              <p:cNvSpPr/>
              <p:nvPr/>
            </p:nvSpPr>
            <p:spPr bwMode="auto">
              <a:xfrm>
                <a:off x="1417127" y="4713405"/>
                <a:ext cx="3301" cy="495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01" name="任意多边形 737">
                <a:extLst>
                  <a:ext uri="{FF2B5EF4-FFF2-40B4-BE49-F238E27FC236}">
                    <a16:creationId xmlns:a16="http://schemas.microsoft.com/office/drawing/2014/main" id="{8486A55F-0943-BE3C-E9F7-1345B056CE6F}"/>
                  </a:ext>
                </a:extLst>
              </p:cNvPr>
              <p:cNvSpPr/>
              <p:nvPr/>
            </p:nvSpPr>
            <p:spPr bwMode="auto">
              <a:xfrm>
                <a:off x="1417127" y="4713405"/>
                <a:ext cx="3301" cy="495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0 w 1"/>
                  <a:gd name="T23" fmla="*/ 1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1 h 1"/>
                  <a:gd name="T36" fmla="*/ 0 w 1"/>
                  <a:gd name="T37" fmla="*/ 1 h 1"/>
                  <a:gd name="T38" fmla="*/ 1 w 1"/>
                  <a:gd name="T39" fmla="*/ 1 h 1"/>
                  <a:gd name="T40" fmla="*/ 1 w 1"/>
                  <a:gd name="T41" fmla="*/ 1 h 1"/>
                  <a:gd name="T42" fmla="*/ 1 w 1"/>
                  <a:gd name="T43" fmla="*/ 1 h 1"/>
                  <a:gd name="T44" fmla="*/ 1 w 1"/>
                  <a:gd name="T45" fmla="*/ 1 h 1"/>
                  <a:gd name="T46" fmla="*/ 1 w 1"/>
                  <a:gd name="T47" fmla="*/ 1 h 1"/>
                  <a:gd name="T48" fmla="*/ 1 w 1"/>
                  <a:gd name="T49" fmla="*/ 1 h 1"/>
                  <a:gd name="T50" fmla="*/ 1 w 1"/>
                  <a:gd name="T51" fmla="*/ 1 h 1"/>
                  <a:gd name="T52" fmla="*/ 1 w 1"/>
                  <a:gd name="T5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02" name="任意多边形 738">
                <a:extLst>
                  <a:ext uri="{FF2B5EF4-FFF2-40B4-BE49-F238E27FC236}">
                    <a16:creationId xmlns:a16="http://schemas.microsoft.com/office/drawing/2014/main" id="{F87CA795-23DD-ABB3-4C90-96907EA3DD41}"/>
                  </a:ext>
                </a:extLst>
              </p:cNvPr>
              <p:cNvSpPr/>
              <p:nvPr/>
            </p:nvSpPr>
            <p:spPr bwMode="auto">
              <a:xfrm>
                <a:off x="1413826" y="4718357"/>
                <a:ext cx="330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03" name="任意多边形 739">
                <a:extLst>
                  <a:ext uri="{FF2B5EF4-FFF2-40B4-BE49-F238E27FC236}">
                    <a16:creationId xmlns:a16="http://schemas.microsoft.com/office/drawing/2014/main" id="{BD237060-3132-6F1D-1487-8D621958E31E}"/>
                  </a:ext>
                </a:extLst>
              </p:cNvPr>
              <p:cNvSpPr/>
              <p:nvPr/>
            </p:nvSpPr>
            <p:spPr bwMode="auto">
              <a:xfrm>
                <a:off x="1413826" y="4713405"/>
                <a:ext cx="6602" cy="8254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1 h 2"/>
                  <a:gd name="T4" fmla="*/ 0 w 2"/>
                  <a:gd name="T5" fmla="*/ 1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1 h 2"/>
                  <a:gd name="T16" fmla="*/ 1 w 2"/>
                  <a:gd name="T17" fmla="*/ 1 h 2"/>
                  <a:gd name="T18" fmla="*/ 2 w 2"/>
                  <a:gd name="T19" fmla="*/ 1 h 2"/>
                  <a:gd name="T20" fmla="*/ 2 w 2"/>
                  <a:gd name="T21" fmla="*/ 1 h 2"/>
                  <a:gd name="T22" fmla="*/ 1 w 2"/>
                  <a:gd name="T23" fmla="*/ 2 h 2"/>
                  <a:gd name="T24" fmla="*/ 1 w 2"/>
                  <a:gd name="T25" fmla="*/ 2 h 2"/>
                  <a:gd name="T26" fmla="*/ 0 w 2"/>
                  <a:gd name="T27" fmla="*/ 2 h 2"/>
                  <a:gd name="T28" fmla="*/ 1 w 2"/>
                  <a:gd name="T29" fmla="*/ 1 h 2"/>
                  <a:gd name="T30" fmla="*/ 1 w 2"/>
                  <a:gd name="T31" fmla="*/ 1 h 2"/>
                  <a:gd name="T32" fmla="*/ 1 w 2"/>
                  <a:gd name="T33" fmla="*/ 1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1 h 2"/>
                  <a:gd name="T40" fmla="*/ 0 w 2"/>
                  <a:gd name="T41" fmla="*/ 1 h 2"/>
                  <a:gd name="T42" fmla="*/ 0 w 2"/>
                  <a:gd name="T43" fmla="*/ 1 h 2"/>
                  <a:gd name="T44" fmla="*/ 1 w 2"/>
                  <a:gd name="T45" fmla="*/ 1 h 2"/>
                  <a:gd name="T46" fmla="*/ 1 w 2"/>
                  <a:gd name="T47" fmla="*/ 1 h 2"/>
                  <a:gd name="T48" fmla="*/ 1 w 2"/>
                  <a:gd name="T49" fmla="*/ 1 h 2"/>
                  <a:gd name="T50" fmla="*/ 1 w 2"/>
                  <a:gd name="T51" fmla="*/ 1 h 2"/>
                  <a:gd name="T52" fmla="*/ 1 w 2"/>
                  <a:gd name="T53" fmla="*/ 1 h 2"/>
                  <a:gd name="T54" fmla="*/ 1 w 2"/>
                  <a:gd name="T55" fmla="*/ 1 h 2"/>
                  <a:gd name="T56" fmla="*/ 1 w 2"/>
                  <a:gd name="T57" fmla="*/ 1 h 2"/>
                  <a:gd name="T58" fmla="*/ 1 w 2"/>
                  <a:gd name="T59" fmla="*/ 0 h 2"/>
                  <a:gd name="T60" fmla="*/ 1 w 2"/>
                  <a:gd name="T6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04" name="任意多边形 740">
                <a:extLst>
                  <a:ext uri="{FF2B5EF4-FFF2-40B4-BE49-F238E27FC236}">
                    <a16:creationId xmlns:a16="http://schemas.microsoft.com/office/drawing/2014/main" id="{7D5C8279-E3F0-5112-A259-41E2BED5D9EA}"/>
                  </a:ext>
                </a:extLst>
              </p:cNvPr>
              <p:cNvSpPr/>
              <p:nvPr/>
            </p:nvSpPr>
            <p:spPr bwMode="auto">
              <a:xfrm>
                <a:off x="1550828" y="4642429"/>
                <a:ext cx="13205" cy="6602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0 h 2"/>
                  <a:gd name="T4" fmla="*/ 1 w 4"/>
                  <a:gd name="T5" fmla="*/ 0 h 2"/>
                  <a:gd name="T6" fmla="*/ 1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2 w 4"/>
                  <a:gd name="T13" fmla="*/ 0 h 2"/>
                  <a:gd name="T14" fmla="*/ 2 w 4"/>
                  <a:gd name="T15" fmla="*/ 0 h 2"/>
                  <a:gd name="T16" fmla="*/ 2 w 4"/>
                  <a:gd name="T17" fmla="*/ 1 h 2"/>
                  <a:gd name="T18" fmla="*/ 2 w 4"/>
                  <a:gd name="T19" fmla="*/ 1 h 2"/>
                  <a:gd name="T20" fmla="*/ 2 w 4"/>
                  <a:gd name="T21" fmla="*/ 1 h 2"/>
                  <a:gd name="T22" fmla="*/ 2 w 4"/>
                  <a:gd name="T23" fmla="*/ 1 h 2"/>
                  <a:gd name="T24" fmla="*/ 2 w 4"/>
                  <a:gd name="T25" fmla="*/ 0 h 2"/>
                  <a:gd name="T26" fmla="*/ 2 w 4"/>
                  <a:gd name="T27" fmla="*/ 0 h 2"/>
                  <a:gd name="T28" fmla="*/ 3 w 4"/>
                  <a:gd name="T29" fmla="*/ 0 h 2"/>
                  <a:gd name="T30" fmla="*/ 3 w 4"/>
                  <a:gd name="T31" fmla="*/ 0 h 2"/>
                  <a:gd name="T32" fmla="*/ 3 w 4"/>
                  <a:gd name="T33" fmla="*/ 0 h 2"/>
                  <a:gd name="T34" fmla="*/ 4 w 4"/>
                  <a:gd name="T35" fmla="*/ 0 h 2"/>
                  <a:gd name="T36" fmla="*/ 4 w 4"/>
                  <a:gd name="T37" fmla="*/ 0 h 2"/>
                  <a:gd name="T38" fmla="*/ 4 w 4"/>
                  <a:gd name="T39" fmla="*/ 1 h 2"/>
                  <a:gd name="T40" fmla="*/ 4 w 4"/>
                  <a:gd name="T41" fmla="*/ 1 h 2"/>
                  <a:gd name="T42" fmla="*/ 3 w 4"/>
                  <a:gd name="T43" fmla="*/ 2 h 2"/>
                  <a:gd name="T44" fmla="*/ 3 w 4"/>
                  <a:gd name="T45" fmla="*/ 1 h 2"/>
                  <a:gd name="T46" fmla="*/ 2 w 4"/>
                  <a:gd name="T47" fmla="*/ 2 h 2"/>
                  <a:gd name="T48" fmla="*/ 1 w 4"/>
                  <a:gd name="T49" fmla="*/ 1 h 2"/>
                  <a:gd name="T50" fmla="*/ 1 w 4"/>
                  <a:gd name="T51" fmla="*/ 2 h 2"/>
                  <a:gd name="T52" fmla="*/ 1 w 4"/>
                  <a:gd name="T53" fmla="*/ 2 h 2"/>
                  <a:gd name="T54" fmla="*/ 3 w 4"/>
                  <a:gd name="T55" fmla="*/ 1 h 2"/>
                  <a:gd name="T56" fmla="*/ 3 w 4"/>
                  <a:gd name="T57" fmla="*/ 1 h 2"/>
                  <a:gd name="T58" fmla="*/ 2 w 4"/>
                  <a:gd name="T59" fmla="*/ 1 h 2"/>
                  <a:gd name="T60" fmla="*/ 2 w 4"/>
                  <a:gd name="T61" fmla="*/ 1 h 2"/>
                  <a:gd name="T62" fmla="*/ 3 w 4"/>
                  <a:gd name="T63" fmla="*/ 1 h 2"/>
                  <a:gd name="T64" fmla="*/ 3 w 4"/>
                  <a:gd name="T65" fmla="*/ 1 h 2"/>
                  <a:gd name="T66" fmla="*/ 3 w 4"/>
                  <a:gd name="T67" fmla="*/ 1 h 2"/>
                  <a:gd name="T68" fmla="*/ 3 w 4"/>
                  <a:gd name="T69" fmla="*/ 1 h 2"/>
                  <a:gd name="T70" fmla="*/ 3 w 4"/>
                  <a:gd name="T71" fmla="*/ 1 h 2"/>
                  <a:gd name="T72" fmla="*/ 3 w 4"/>
                  <a:gd name="T73" fmla="*/ 0 h 2"/>
                  <a:gd name="T74" fmla="*/ 1 w 4"/>
                  <a:gd name="T75" fmla="*/ 1 h 2"/>
                  <a:gd name="T76" fmla="*/ 1 w 4"/>
                  <a:gd name="T77" fmla="*/ 1 h 2"/>
                  <a:gd name="T78" fmla="*/ 1 w 4"/>
                  <a:gd name="T79" fmla="*/ 1 h 2"/>
                  <a:gd name="T80" fmla="*/ 1 w 4"/>
                  <a:gd name="T81" fmla="*/ 1 h 2"/>
                  <a:gd name="T82" fmla="*/ 2 w 4"/>
                  <a:gd name="T83" fmla="*/ 0 h 2"/>
                  <a:gd name="T84" fmla="*/ 2 w 4"/>
                  <a:gd name="T8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4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3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05" name="任意多边形 741">
                <a:extLst>
                  <a:ext uri="{FF2B5EF4-FFF2-40B4-BE49-F238E27FC236}">
                    <a16:creationId xmlns:a16="http://schemas.microsoft.com/office/drawing/2014/main" id="{089DA1D1-A5E7-2755-6468-0B5D230F23F4}"/>
                  </a:ext>
                </a:extLst>
              </p:cNvPr>
              <p:cNvSpPr/>
              <p:nvPr/>
            </p:nvSpPr>
            <p:spPr bwMode="auto">
              <a:xfrm>
                <a:off x="1550828" y="4645731"/>
                <a:ext cx="9904" cy="6602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1 h 2"/>
                  <a:gd name="T4" fmla="*/ 0 w 3"/>
                  <a:gd name="T5" fmla="*/ 1 h 2"/>
                  <a:gd name="T6" fmla="*/ 1 w 3"/>
                  <a:gd name="T7" fmla="*/ 1 h 2"/>
                  <a:gd name="T8" fmla="*/ 1 w 3"/>
                  <a:gd name="T9" fmla="*/ 2 h 2"/>
                  <a:gd name="T10" fmla="*/ 2 w 3"/>
                  <a:gd name="T11" fmla="*/ 2 h 2"/>
                  <a:gd name="T12" fmla="*/ 3 w 3"/>
                  <a:gd name="T13" fmla="*/ 1 h 2"/>
                  <a:gd name="T14" fmla="*/ 2 w 3"/>
                  <a:gd name="T15" fmla="*/ 0 h 2"/>
                  <a:gd name="T16" fmla="*/ 2 w 3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06" name="任意多边形 742">
                <a:extLst>
                  <a:ext uri="{FF2B5EF4-FFF2-40B4-BE49-F238E27FC236}">
                    <a16:creationId xmlns:a16="http://schemas.microsoft.com/office/drawing/2014/main" id="{F1CA4D78-97BE-00E5-4DE8-6676D5EA3523}"/>
                  </a:ext>
                </a:extLst>
              </p:cNvPr>
              <p:cNvSpPr/>
              <p:nvPr/>
            </p:nvSpPr>
            <p:spPr bwMode="auto">
              <a:xfrm>
                <a:off x="1550828" y="4645731"/>
                <a:ext cx="13205" cy="6602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2 h 2"/>
                  <a:gd name="T4" fmla="*/ 0 w 4"/>
                  <a:gd name="T5" fmla="*/ 2 h 2"/>
                  <a:gd name="T6" fmla="*/ 0 w 4"/>
                  <a:gd name="T7" fmla="*/ 1 h 2"/>
                  <a:gd name="T8" fmla="*/ 0 w 4"/>
                  <a:gd name="T9" fmla="*/ 1 h 2"/>
                  <a:gd name="T10" fmla="*/ 0 w 4"/>
                  <a:gd name="T11" fmla="*/ 0 h 2"/>
                  <a:gd name="T12" fmla="*/ 0 w 4"/>
                  <a:gd name="T13" fmla="*/ 0 h 2"/>
                  <a:gd name="T14" fmla="*/ 1 w 4"/>
                  <a:gd name="T15" fmla="*/ 0 h 2"/>
                  <a:gd name="T16" fmla="*/ 1 w 4"/>
                  <a:gd name="T17" fmla="*/ 0 h 2"/>
                  <a:gd name="T18" fmla="*/ 2 w 4"/>
                  <a:gd name="T19" fmla="*/ 0 h 2"/>
                  <a:gd name="T20" fmla="*/ 2 w 4"/>
                  <a:gd name="T21" fmla="*/ 0 h 2"/>
                  <a:gd name="T22" fmla="*/ 2 w 4"/>
                  <a:gd name="T23" fmla="*/ 0 h 2"/>
                  <a:gd name="T24" fmla="*/ 2 w 4"/>
                  <a:gd name="T25" fmla="*/ 0 h 2"/>
                  <a:gd name="T26" fmla="*/ 2 w 4"/>
                  <a:gd name="T27" fmla="*/ 0 h 2"/>
                  <a:gd name="T28" fmla="*/ 2 w 4"/>
                  <a:gd name="T29" fmla="*/ 0 h 2"/>
                  <a:gd name="T30" fmla="*/ 2 w 4"/>
                  <a:gd name="T31" fmla="*/ 0 h 2"/>
                  <a:gd name="T32" fmla="*/ 2 w 4"/>
                  <a:gd name="T33" fmla="*/ 0 h 2"/>
                  <a:gd name="T34" fmla="*/ 2 w 4"/>
                  <a:gd name="T35" fmla="*/ 0 h 2"/>
                  <a:gd name="T36" fmla="*/ 2 w 4"/>
                  <a:gd name="T37" fmla="*/ 0 h 2"/>
                  <a:gd name="T38" fmla="*/ 3 w 4"/>
                  <a:gd name="T39" fmla="*/ 1 h 2"/>
                  <a:gd name="T40" fmla="*/ 3 w 4"/>
                  <a:gd name="T41" fmla="*/ 1 h 2"/>
                  <a:gd name="T42" fmla="*/ 3 w 4"/>
                  <a:gd name="T43" fmla="*/ 1 h 2"/>
                  <a:gd name="T44" fmla="*/ 3 w 4"/>
                  <a:gd name="T45" fmla="*/ 1 h 2"/>
                  <a:gd name="T46" fmla="*/ 3 w 4"/>
                  <a:gd name="T47" fmla="*/ 2 h 2"/>
                  <a:gd name="T48" fmla="*/ 3 w 4"/>
                  <a:gd name="T49" fmla="*/ 2 h 2"/>
                  <a:gd name="T50" fmla="*/ 2 w 4"/>
                  <a:gd name="T51" fmla="*/ 2 h 2"/>
                  <a:gd name="T52" fmla="*/ 2 w 4"/>
                  <a:gd name="T53" fmla="*/ 2 h 2"/>
                  <a:gd name="T54" fmla="*/ 1 w 4"/>
                  <a:gd name="T55" fmla="*/ 2 h 2"/>
                  <a:gd name="T56" fmla="*/ 2 w 4"/>
                  <a:gd name="T57" fmla="*/ 1 h 2"/>
                  <a:gd name="T58" fmla="*/ 2 w 4"/>
                  <a:gd name="T59" fmla="*/ 1 h 2"/>
                  <a:gd name="T60" fmla="*/ 2 w 4"/>
                  <a:gd name="T61" fmla="*/ 1 h 2"/>
                  <a:gd name="T62" fmla="*/ 2 w 4"/>
                  <a:gd name="T6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07" name="任意多边形 745">
                <a:extLst>
                  <a:ext uri="{FF2B5EF4-FFF2-40B4-BE49-F238E27FC236}">
                    <a16:creationId xmlns:a16="http://schemas.microsoft.com/office/drawing/2014/main" id="{459EAACF-FAD9-984C-6A49-03E00538F77C}"/>
                  </a:ext>
                </a:extLst>
              </p:cNvPr>
              <p:cNvSpPr/>
              <p:nvPr/>
            </p:nvSpPr>
            <p:spPr bwMode="auto">
              <a:xfrm>
                <a:off x="1743950" y="4677091"/>
                <a:ext cx="6602" cy="660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1 w 2"/>
                  <a:gd name="T9" fmla="*/ 2 h 2"/>
                  <a:gd name="T10" fmla="*/ 0 w 2"/>
                  <a:gd name="T11" fmla="*/ 1 h 2"/>
                  <a:gd name="T12" fmla="*/ 0 w 2"/>
                  <a:gd name="T13" fmla="*/ 1 h 2"/>
                  <a:gd name="T14" fmla="*/ 0 w 2"/>
                  <a:gd name="T15" fmla="*/ 1 h 2"/>
                  <a:gd name="T16" fmla="*/ 0 w 2"/>
                  <a:gd name="T17" fmla="*/ 1 h 2"/>
                  <a:gd name="T18" fmla="*/ 0 w 2"/>
                  <a:gd name="T19" fmla="*/ 0 h 2"/>
                  <a:gd name="T20" fmla="*/ 0 w 2"/>
                  <a:gd name="T21" fmla="*/ 0 h 2"/>
                  <a:gd name="T22" fmla="*/ 1 w 2"/>
                  <a:gd name="T23" fmla="*/ 0 h 2"/>
                  <a:gd name="T24" fmla="*/ 1 w 2"/>
                  <a:gd name="T25" fmla="*/ 0 h 2"/>
                  <a:gd name="T26" fmla="*/ 1 w 2"/>
                  <a:gd name="T27" fmla="*/ 0 h 2"/>
                  <a:gd name="T28" fmla="*/ 1 w 2"/>
                  <a:gd name="T29" fmla="*/ 0 h 2"/>
                  <a:gd name="T30" fmla="*/ 1 w 2"/>
                  <a:gd name="T31" fmla="*/ 1 h 2"/>
                  <a:gd name="T32" fmla="*/ 1 w 2"/>
                  <a:gd name="T33" fmla="*/ 0 h 2"/>
                  <a:gd name="T34" fmla="*/ 2 w 2"/>
                  <a:gd name="T35" fmla="*/ 1 h 2"/>
                  <a:gd name="T36" fmla="*/ 2 w 2"/>
                  <a:gd name="T37" fmla="*/ 1 h 2"/>
                  <a:gd name="T38" fmla="*/ 2 w 2"/>
                  <a:gd name="T39" fmla="*/ 1 h 2"/>
                  <a:gd name="T40" fmla="*/ 2 w 2"/>
                  <a:gd name="T41" fmla="*/ 1 h 2"/>
                  <a:gd name="T42" fmla="*/ 1 w 2"/>
                  <a:gd name="T43" fmla="*/ 2 h 2"/>
                  <a:gd name="T44" fmla="*/ 1 w 2"/>
                  <a:gd name="T45" fmla="*/ 2 h 2"/>
                  <a:gd name="T46" fmla="*/ 1 w 2"/>
                  <a:gd name="T47" fmla="*/ 2 h 2"/>
                  <a:gd name="T48" fmla="*/ 1 w 2"/>
                  <a:gd name="T49" fmla="*/ 2 h 2"/>
                  <a:gd name="T50" fmla="*/ 1 w 2"/>
                  <a:gd name="T51" fmla="*/ 1 h 2"/>
                  <a:gd name="T52" fmla="*/ 1 w 2"/>
                  <a:gd name="T53" fmla="*/ 1 h 2"/>
                  <a:gd name="T54" fmla="*/ 1 w 2"/>
                  <a:gd name="T55" fmla="*/ 1 h 2"/>
                  <a:gd name="T56" fmla="*/ 1 w 2"/>
                  <a:gd name="T57" fmla="*/ 1 h 2"/>
                  <a:gd name="T58" fmla="*/ 1 w 2"/>
                  <a:gd name="T59" fmla="*/ 1 h 2"/>
                  <a:gd name="T60" fmla="*/ 1 w 2"/>
                  <a:gd name="T61" fmla="*/ 1 h 2"/>
                  <a:gd name="T62" fmla="*/ 1 w 2"/>
                  <a:gd name="T63" fmla="*/ 1 h 2"/>
                  <a:gd name="T64" fmla="*/ 0 w 2"/>
                  <a:gd name="T65" fmla="*/ 1 h 2"/>
                  <a:gd name="T66" fmla="*/ 1 w 2"/>
                  <a:gd name="T67" fmla="*/ 1 h 2"/>
                  <a:gd name="T68" fmla="*/ 1 w 2"/>
                  <a:gd name="T69" fmla="*/ 1 h 2"/>
                  <a:gd name="T70" fmla="*/ 1 w 2"/>
                  <a:gd name="T71" fmla="*/ 1 h 2"/>
                  <a:gd name="T72" fmla="*/ 1 w 2"/>
                  <a:gd name="T73" fmla="*/ 1 h 2"/>
                  <a:gd name="T74" fmla="*/ 1 w 2"/>
                  <a:gd name="T75" fmla="*/ 1 h 2"/>
                  <a:gd name="T76" fmla="*/ 1 w 2"/>
                  <a:gd name="T7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08" name="任意多边形 760">
                <a:extLst>
                  <a:ext uri="{FF2B5EF4-FFF2-40B4-BE49-F238E27FC236}">
                    <a16:creationId xmlns:a16="http://schemas.microsoft.com/office/drawing/2014/main" id="{B330982D-74ED-876D-0C7F-102B75DA596A}"/>
                  </a:ext>
                </a:extLst>
              </p:cNvPr>
              <p:cNvSpPr/>
              <p:nvPr/>
            </p:nvSpPr>
            <p:spPr bwMode="auto">
              <a:xfrm>
                <a:off x="1757155" y="4728261"/>
                <a:ext cx="3301" cy="3301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09" name="任意多边形 780">
                <a:extLst>
                  <a:ext uri="{FF2B5EF4-FFF2-40B4-BE49-F238E27FC236}">
                    <a16:creationId xmlns:a16="http://schemas.microsoft.com/office/drawing/2014/main" id="{CD5321D7-46EA-ECD9-7FB6-793FC40A8E39}"/>
                  </a:ext>
                </a:extLst>
              </p:cNvPr>
              <p:cNvSpPr/>
              <p:nvPr/>
            </p:nvSpPr>
            <p:spPr bwMode="auto">
              <a:xfrm>
                <a:off x="1245462" y="4639127"/>
                <a:ext cx="85832" cy="160110"/>
              </a:xfrm>
              <a:custGeom>
                <a:avLst/>
                <a:gdLst>
                  <a:gd name="T0" fmla="*/ 0 w 25"/>
                  <a:gd name="T1" fmla="*/ 47 h 47"/>
                  <a:gd name="T2" fmla="*/ 4 w 25"/>
                  <a:gd name="T3" fmla="*/ 46 h 47"/>
                  <a:gd name="T4" fmla="*/ 9 w 25"/>
                  <a:gd name="T5" fmla="*/ 45 h 47"/>
                  <a:gd name="T6" fmla="*/ 12 w 25"/>
                  <a:gd name="T7" fmla="*/ 43 h 47"/>
                  <a:gd name="T8" fmla="*/ 9 w 25"/>
                  <a:gd name="T9" fmla="*/ 46 h 47"/>
                  <a:gd name="T10" fmla="*/ 4 w 25"/>
                  <a:gd name="T11" fmla="*/ 47 h 47"/>
                  <a:gd name="T12" fmla="*/ 0 w 25"/>
                  <a:gd name="T13" fmla="*/ 47 h 47"/>
                  <a:gd name="T14" fmla="*/ 0 w 25"/>
                  <a:gd name="T15" fmla="*/ 27 h 47"/>
                  <a:gd name="T16" fmla="*/ 1 w 25"/>
                  <a:gd name="T17" fmla="*/ 26 h 47"/>
                  <a:gd name="T18" fmla="*/ 2 w 25"/>
                  <a:gd name="T19" fmla="*/ 26 h 47"/>
                  <a:gd name="T20" fmla="*/ 2 w 25"/>
                  <a:gd name="T21" fmla="*/ 26 h 47"/>
                  <a:gd name="T22" fmla="*/ 4 w 25"/>
                  <a:gd name="T23" fmla="*/ 24 h 47"/>
                  <a:gd name="T24" fmla="*/ 6 w 25"/>
                  <a:gd name="T25" fmla="*/ 23 h 47"/>
                  <a:gd name="T26" fmla="*/ 7 w 25"/>
                  <a:gd name="T27" fmla="*/ 23 h 47"/>
                  <a:gd name="T28" fmla="*/ 8 w 25"/>
                  <a:gd name="T29" fmla="*/ 23 h 47"/>
                  <a:gd name="T30" fmla="*/ 8 w 25"/>
                  <a:gd name="T31" fmla="*/ 23 h 47"/>
                  <a:gd name="T32" fmla="*/ 8 w 25"/>
                  <a:gd name="T33" fmla="*/ 21 h 47"/>
                  <a:gd name="T34" fmla="*/ 9 w 25"/>
                  <a:gd name="T35" fmla="*/ 19 h 47"/>
                  <a:gd name="T36" fmla="*/ 10 w 25"/>
                  <a:gd name="T37" fmla="*/ 20 h 47"/>
                  <a:gd name="T38" fmla="*/ 12 w 25"/>
                  <a:gd name="T39" fmla="*/ 19 h 47"/>
                  <a:gd name="T40" fmla="*/ 13 w 25"/>
                  <a:gd name="T41" fmla="*/ 19 h 47"/>
                  <a:gd name="T42" fmla="*/ 12 w 25"/>
                  <a:gd name="T43" fmla="*/ 16 h 47"/>
                  <a:gd name="T44" fmla="*/ 16 w 25"/>
                  <a:gd name="T45" fmla="*/ 14 h 47"/>
                  <a:gd name="T46" fmla="*/ 17 w 25"/>
                  <a:gd name="T47" fmla="*/ 13 h 47"/>
                  <a:gd name="T48" fmla="*/ 18 w 25"/>
                  <a:gd name="T49" fmla="*/ 12 h 47"/>
                  <a:gd name="T50" fmla="*/ 21 w 25"/>
                  <a:gd name="T51" fmla="*/ 8 h 47"/>
                  <a:gd name="T52" fmla="*/ 21 w 25"/>
                  <a:gd name="T53" fmla="*/ 8 h 47"/>
                  <a:gd name="T54" fmla="*/ 21 w 25"/>
                  <a:gd name="T55" fmla="*/ 4 h 47"/>
                  <a:gd name="T56" fmla="*/ 22 w 25"/>
                  <a:gd name="T57" fmla="*/ 2 h 47"/>
                  <a:gd name="T58" fmla="*/ 24 w 25"/>
                  <a:gd name="T59" fmla="*/ 0 h 47"/>
                  <a:gd name="T60" fmla="*/ 25 w 25"/>
                  <a:gd name="T61" fmla="*/ 0 h 47"/>
                  <a:gd name="T62" fmla="*/ 23 w 25"/>
                  <a:gd name="T63" fmla="*/ 2 h 47"/>
                  <a:gd name="T64" fmla="*/ 22 w 25"/>
                  <a:gd name="T65" fmla="*/ 5 h 47"/>
                  <a:gd name="T66" fmla="*/ 22 w 25"/>
                  <a:gd name="T67" fmla="*/ 8 h 47"/>
                  <a:gd name="T68" fmla="*/ 22 w 25"/>
                  <a:gd name="T69" fmla="*/ 8 h 47"/>
                  <a:gd name="T70" fmla="*/ 18 w 25"/>
                  <a:gd name="T71" fmla="*/ 13 h 47"/>
                  <a:gd name="T72" fmla="*/ 18 w 25"/>
                  <a:gd name="T73" fmla="*/ 13 h 47"/>
                  <a:gd name="T74" fmla="*/ 16 w 25"/>
                  <a:gd name="T75" fmla="*/ 15 h 47"/>
                  <a:gd name="T76" fmla="*/ 13 w 25"/>
                  <a:gd name="T77" fmla="*/ 17 h 47"/>
                  <a:gd name="T78" fmla="*/ 14 w 25"/>
                  <a:gd name="T79" fmla="*/ 18 h 47"/>
                  <a:gd name="T80" fmla="*/ 14 w 25"/>
                  <a:gd name="T81" fmla="*/ 19 h 47"/>
                  <a:gd name="T82" fmla="*/ 11 w 25"/>
                  <a:gd name="T83" fmla="*/ 21 h 47"/>
                  <a:gd name="T84" fmla="*/ 9 w 25"/>
                  <a:gd name="T85" fmla="*/ 21 h 47"/>
                  <a:gd name="T86" fmla="*/ 9 w 25"/>
                  <a:gd name="T87" fmla="*/ 23 h 47"/>
                  <a:gd name="T88" fmla="*/ 9 w 25"/>
                  <a:gd name="T89" fmla="*/ 23 h 47"/>
                  <a:gd name="T90" fmla="*/ 7 w 25"/>
                  <a:gd name="T91" fmla="*/ 24 h 47"/>
                  <a:gd name="T92" fmla="*/ 6 w 25"/>
                  <a:gd name="T93" fmla="*/ 24 h 47"/>
                  <a:gd name="T94" fmla="*/ 6 w 25"/>
                  <a:gd name="T95" fmla="*/ 24 h 47"/>
                  <a:gd name="T96" fmla="*/ 4 w 25"/>
                  <a:gd name="T97" fmla="*/ 25 h 47"/>
                  <a:gd name="T98" fmla="*/ 4 w 25"/>
                  <a:gd name="T99" fmla="*/ 25 h 47"/>
                  <a:gd name="T100" fmla="*/ 2 w 25"/>
                  <a:gd name="T101" fmla="*/ 28 h 47"/>
                  <a:gd name="T102" fmla="*/ 1 w 25"/>
                  <a:gd name="T103" fmla="*/ 28 h 47"/>
                  <a:gd name="T104" fmla="*/ 1 w 25"/>
                  <a:gd name="T105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" h="47">
                    <a:moveTo>
                      <a:pt x="4" y="47"/>
                    </a:moveTo>
                    <a:cubicBezTo>
                      <a:pt x="3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3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6" y="46"/>
                      <a:pt x="7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1" y="44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1" y="45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7" y="47"/>
                      <a:pt x="6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4" y="47"/>
                      <a:pt x="4" y="47"/>
                      <a:pt x="4" y="47"/>
                    </a:cubicBezTo>
                    <a:close/>
                    <a:moveTo>
                      <a:pt x="0" y="47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lose/>
                    <a:moveTo>
                      <a:pt x="0" y="27"/>
                    </a:moveTo>
                    <a:cubicBezTo>
                      <a:pt x="0" y="27"/>
                      <a:pt x="0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5"/>
                      <a:pt x="3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2" y="20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5"/>
                      <a:pt x="15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7" y="14"/>
                      <a:pt x="16" y="14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9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0"/>
                      <a:pt x="21" y="9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7"/>
                      <a:pt x="20" y="6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3" y="1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3"/>
                      <a:pt x="22" y="4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6"/>
                      <a:pt x="22" y="7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10"/>
                      <a:pt x="21" y="11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20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7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4" y="16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1"/>
                      <a:pt x="10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2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4"/>
                      <a:pt x="8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5"/>
                      <a:pt x="5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7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9"/>
                      <a:pt x="0" y="28"/>
                      <a:pt x="0" y="2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10" name="任意多边形 781">
                <a:extLst>
                  <a:ext uri="{FF2B5EF4-FFF2-40B4-BE49-F238E27FC236}">
                    <a16:creationId xmlns:a16="http://schemas.microsoft.com/office/drawing/2014/main" id="{FEC7395F-D71D-D310-C815-A3D926B1FCF0}"/>
                  </a:ext>
                </a:extLst>
              </p:cNvPr>
              <p:cNvSpPr/>
              <p:nvPr/>
            </p:nvSpPr>
            <p:spPr bwMode="auto">
              <a:xfrm>
                <a:off x="1169532" y="4728261"/>
                <a:ext cx="590922" cy="828610"/>
              </a:xfrm>
              <a:custGeom>
                <a:avLst/>
                <a:gdLst>
                  <a:gd name="T0" fmla="*/ 55 w 172"/>
                  <a:gd name="T1" fmla="*/ 239 h 242"/>
                  <a:gd name="T2" fmla="*/ 63 w 172"/>
                  <a:gd name="T3" fmla="*/ 235 h 242"/>
                  <a:gd name="T4" fmla="*/ 63 w 172"/>
                  <a:gd name="T5" fmla="*/ 235 h 242"/>
                  <a:gd name="T6" fmla="*/ 56 w 172"/>
                  <a:gd name="T7" fmla="*/ 241 h 242"/>
                  <a:gd name="T8" fmla="*/ 47 w 172"/>
                  <a:gd name="T9" fmla="*/ 242 h 242"/>
                  <a:gd name="T10" fmla="*/ 47 w 172"/>
                  <a:gd name="T11" fmla="*/ 240 h 242"/>
                  <a:gd name="T12" fmla="*/ 0 w 172"/>
                  <a:gd name="T13" fmla="*/ 198 h 242"/>
                  <a:gd name="T14" fmla="*/ 1 w 172"/>
                  <a:gd name="T15" fmla="*/ 190 h 242"/>
                  <a:gd name="T16" fmla="*/ 1 w 172"/>
                  <a:gd name="T17" fmla="*/ 189 h 242"/>
                  <a:gd name="T18" fmla="*/ 3 w 172"/>
                  <a:gd name="T19" fmla="*/ 189 h 242"/>
                  <a:gd name="T20" fmla="*/ 3 w 172"/>
                  <a:gd name="T21" fmla="*/ 190 h 242"/>
                  <a:gd name="T22" fmla="*/ 2 w 172"/>
                  <a:gd name="T23" fmla="*/ 198 h 242"/>
                  <a:gd name="T24" fmla="*/ 2 w 172"/>
                  <a:gd name="T25" fmla="*/ 199 h 242"/>
                  <a:gd name="T26" fmla="*/ 3 w 172"/>
                  <a:gd name="T27" fmla="*/ 205 h 242"/>
                  <a:gd name="T28" fmla="*/ 0 w 172"/>
                  <a:gd name="T29" fmla="*/ 199 h 242"/>
                  <a:gd name="T30" fmla="*/ 107 w 172"/>
                  <a:gd name="T31" fmla="*/ 180 h 242"/>
                  <a:gd name="T32" fmla="*/ 98 w 172"/>
                  <a:gd name="T33" fmla="*/ 194 h 242"/>
                  <a:gd name="T34" fmla="*/ 134 w 172"/>
                  <a:gd name="T35" fmla="*/ 142 h 242"/>
                  <a:gd name="T36" fmla="*/ 138 w 172"/>
                  <a:gd name="T37" fmla="*/ 134 h 242"/>
                  <a:gd name="T38" fmla="*/ 142 w 172"/>
                  <a:gd name="T39" fmla="*/ 127 h 242"/>
                  <a:gd name="T40" fmla="*/ 140 w 172"/>
                  <a:gd name="T41" fmla="*/ 135 h 242"/>
                  <a:gd name="T42" fmla="*/ 136 w 172"/>
                  <a:gd name="T43" fmla="*/ 143 h 242"/>
                  <a:gd name="T44" fmla="*/ 134 w 172"/>
                  <a:gd name="T45" fmla="*/ 142 h 242"/>
                  <a:gd name="T46" fmla="*/ 26 w 172"/>
                  <a:gd name="T47" fmla="*/ 137 h 242"/>
                  <a:gd name="T48" fmla="*/ 27 w 172"/>
                  <a:gd name="T49" fmla="*/ 132 h 242"/>
                  <a:gd name="T50" fmla="*/ 28 w 172"/>
                  <a:gd name="T51" fmla="*/ 125 h 242"/>
                  <a:gd name="T52" fmla="*/ 30 w 172"/>
                  <a:gd name="T53" fmla="*/ 125 h 242"/>
                  <a:gd name="T54" fmla="*/ 29 w 172"/>
                  <a:gd name="T55" fmla="*/ 133 h 242"/>
                  <a:gd name="T56" fmla="*/ 27 w 172"/>
                  <a:gd name="T57" fmla="*/ 138 h 242"/>
                  <a:gd name="T58" fmla="*/ 25 w 172"/>
                  <a:gd name="T59" fmla="*/ 141 h 242"/>
                  <a:gd name="T60" fmla="*/ 139 w 172"/>
                  <a:gd name="T61" fmla="*/ 90 h 242"/>
                  <a:gd name="T62" fmla="*/ 142 w 172"/>
                  <a:gd name="T63" fmla="*/ 73 h 242"/>
                  <a:gd name="T64" fmla="*/ 139 w 172"/>
                  <a:gd name="T65" fmla="*/ 90 h 242"/>
                  <a:gd name="T66" fmla="*/ 17 w 172"/>
                  <a:gd name="T67" fmla="*/ 76 h 242"/>
                  <a:gd name="T68" fmla="*/ 15 w 172"/>
                  <a:gd name="T69" fmla="*/ 74 h 242"/>
                  <a:gd name="T70" fmla="*/ 17 w 172"/>
                  <a:gd name="T71" fmla="*/ 72 h 242"/>
                  <a:gd name="T72" fmla="*/ 19 w 172"/>
                  <a:gd name="T73" fmla="*/ 75 h 242"/>
                  <a:gd name="T74" fmla="*/ 23 w 172"/>
                  <a:gd name="T75" fmla="*/ 84 h 242"/>
                  <a:gd name="T76" fmla="*/ 24 w 172"/>
                  <a:gd name="T77" fmla="*/ 88 h 242"/>
                  <a:gd name="T78" fmla="*/ 21 w 172"/>
                  <a:gd name="T79" fmla="*/ 85 h 242"/>
                  <a:gd name="T80" fmla="*/ 147 w 172"/>
                  <a:gd name="T81" fmla="*/ 41 h 242"/>
                  <a:gd name="T82" fmla="*/ 150 w 172"/>
                  <a:gd name="T83" fmla="*/ 34 h 242"/>
                  <a:gd name="T84" fmla="*/ 152 w 172"/>
                  <a:gd name="T85" fmla="*/ 35 h 242"/>
                  <a:gd name="T86" fmla="*/ 149 w 172"/>
                  <a:gd name="T87" fmla="*/ 42 h 242"/>
                  <a:gd name="T88" fmla="*/ 145 w 172"/>
                  <a:gd name="T89" fmla="*/ 50 h 242"/>
                  <a:gd name="T90" fmla="*/ 160 w 172"/>
                  <a:gd name="T91" fmla="*/ 14 h 242"/>
                  <a:gd name="T92" fmla="*/ 172 w 172"/>
                  <a:gd name="T93" fmla="*/ 1 h 242"/>
                  <a:gd name="T94" fmla="*/ 160 w 172"/>
                  <a:gd name="T95" fmla="*/ 14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2" h="242">
                    <a:moveTo>
                      <a:pt x="47" y="240"/>
                    </a:moveTo>
                    <a:cubicBezTo>
                      <a:pt x="52" y="240"/>
                      <a:pt x="55" y="239"/>
                      <a:pt x="55" y="239"/>
                    </a:cubicBezTo>
                    <a:cubicBezTo>
                      <a:pt x="55" y="239"/>
                      <a:pt x="55" y="239"/>
                      <a:pt x="55" y="239"/>
                    </a:cubicBezTo>
                    <a:cubicBezTo>
                      <a:pt x="55" y="239"/>
                      <a:pt x="60" y="237"/>
                      <a:pt x="63" y="235"/>
                    </a:cubicBezTo>
                    <a:cubicBezTo>
                      <a:pt x="63" y="235"/>
                      <a:pt x="63" y="235"/>
                      <a:pt x="63" y="235"/>
                    </a:cubicBezTo>
                    <a:cubicBezTo>
                      <a:pt x="63" y="235"/>
                      <a:pt x="63" y="235"/>
                      <a:pt x="63" y="235"/>
                    </a:cubicBezTo>
                    <a:cubicBezTo>
                      <a:pt x="64" y="237"/>
                      <a:pt x="64" y="237"/>
                      <a:pt x="64" y="237"/>
                    </a:cubicBezTo>
                    <a:cubicBezTo>
                      <a:pt x="61" y="239"/>
                      <a:pt x="56" y="241"/>
                      <a:pt x="56" y="241"/>
                    </a:cubicBezTo>
                    <a:cubicBezTo>
                      <a:pt x="56" y="241"/>
                      <a:pt x="56" y="241"/>
                      <a:pt x="56" y="241"/>
                    </a:cubicBezTo>
                    <a:cubicBezTo>
                      <a:pt x="56" y="241"/>
                      <a:pt x="52" y="242"/>
                      <a:pt x="47" y="242"/>
                    </a:cubicBezTo>
                    <a:cubicBezTo>
                      <a:pt x="47" y="242"/>
                      <a:pt x="47" y="242"/>
                      <a:pt x="47" y="242"/>
                    </a:cubicBezTo>
                    <a:cubicBezTo>
                      <a:pt x="47" y="240"/>
                      <a:pt x="47" y="240"/>
                      <a:pt x="47" y="240"/>
                    </a:cubicBezTo>
                    <a:close/>
                    <a:moveTo>
                      <a:pt x="0" y="199"/>
                    </a:moveTo>
                    <a:cubicBezTo>
                      <a:pt x="0" y="198"/>
                      <a:pt x="0" y="198"/>
                      <a:pt x="0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0" y="198"/>
                      <a:pt x="0" y="194"/>
                      <a:pt x="1" y="190"/>
                    </a:cubicBezTo>
                    <a:cubicBezTo>
                      <a:pt x="1" y="190"/>
                      <a:pt x="1" y="190"/>
                      <a:pt x="1" y="190"/>
                    </a:cubicBezTo>
                    <a:cubicBezTo>
                      <a:pt x="1" y="189"/>
                      <a:pt x="1" y="189"/>
                      <a:pt x="1" y="189"/>
                    </a:cubicBezTo>
                    <a:cubicBezTo>
                      <a:pt x="1" y="189"/>
                      <a:pt x="1" y="189"/>
                      <a:pt x="1" y="189"/>
                    </a:cubicBezTo>
                    <a:cubicBezTo>
                      <a:pt x="3" y="189"/>
                      <a:pt x="3" y="189"/>
                      <a:pt x="3" y="189"/>
                    </a:cubicBezTo>
                    <a:cubicBezTo>
                      <a:pt x="3" y="189"/>
                      <a:pt x="3" y="190"/>
                      <a:pt x="3" y="190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2" y="194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9"/>
                    </a:cubicBezTo>
                    <a:cubicBezTo>
                      <a:pt x="2" y="199"/>
                      <a:pt x="2" y="199"/>
                      <a:pt x="2" y="199"/>
                    </a:cubicBezTo>
                    <a:cubicBezTo>
                      <a:pt x="2" y="200"/>
                      <a:pt x="2" y="204"/>
                      <a:pt x="3" y="205"/>
                    </a:cubicBezTo>
                    <a:cubicBezTo>
                      <a:pt x="3" y="205"/>
                      <a:pt x="3" y="205"/>
                      <a:pt x="3" y="205"/>
                    </a:cubicBezTo>
                    <a:cubicBezTo>
                      <a:pt x="1" y="206"/>
                      <a:pt x="1" y="206"/>
                      <a:pt x="1" y="206"/>
                    </a:cubicBezTo>
                    <a:cubicBezTo>
                      <a:pt x="0" y="204"/>
                      <a:pt x="0" y="201"/>
                      <a:pt x="0" y="199"/>
                    </a:cubicBezTo>
                    <a:close/>
                    <a:moveTo>
                      <a:pt x="96" y="19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9" y="181"/>
                      <a:pt x="109" y="181"/>
                      <a:pt x="109" y="181"/>
                    </a:cubicBezTo>
                    <a:cubicBezTo>
                      <a:pt x="98" y="194"/>
                      <a:pt x="98" y="194"/>
                      <a:pt x="98" y="194"/>
                    </a:cubicBezTo>
                    <a:cubicBezTo>
                      <a:pt x="96" y="193"/>
                      <a:pt x="96" y="193"/>
                      <a:pt x="96" y="193"/>
                    </a:cubicBezTo>
                    <a:close/>
                    <a:moveTo>
                      <a:pt x="134" y="142"/>
                    </a:moveTo>
                    <a:cubicBezTo>
                      <a:pt x="135" y="140"/>
                      <a:pt x="138" y="136"/>
                      <a:pt x="138" y="134"/>
                    </a:cubicBezTo>
                    <a:cubicBezTo>
                      <a:pt x="138" y="134"/>
                      <a:pt x="138" y="134"/>
                      <a:pt x="138" y="134"/>
                    </a:cubicBezTo>
                    <a:cubicBezTo>
                      <a:pt x="139" y="133"/>
                      <a:pt x="141" y="128"/>
                      <a:pt x="142" y="127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4" y="127"/>
                      <a:pt x="144" y="127"/>
                      <a:pt x="144" y="127"/>
                    </a:cubicBezTo>
                    <a:cubicBezTo>
                      <a:pt x="143" y="129"/>
                      <a:pt x="141" y="134"/>
                      <a:pt x="140" y="135"/>
                    </a:cubicBezTo>
                    <a:cubicBezTo>
                      <a:pt x="140" y="135"/>
                      <a:pt x="140" y="135"/>
                      <a:pt x="140" y="135"/>
                    </a:cubicBezTo>
                    <a:cubicBezTo>
                      <a:pt x="140" y="137"/>
                      <a:pt x="137" y="141"/>
                      <a:pt x="136" y="143"/>
                    </a:cubicBezTo>
                    <a:cubicBezTo>
                      <a:pt x="136" y="143"/>
                      <a:pt x="136" y="143"/>
                      <a:pt x="136" y="143"/>
                    </a:cubicBezTo>
                    <a:cubicBezTo>
                      <a:pt x="134" y="142"/>
                      <a:pt x="134" y="142"/>
                      <a:pt x="134" y="142"/>
                    </a:cubicBezTo>
                    <a:close/>
                    <a:moveTo>
                      <a:pt x="24" y="140"/>
                    </a:moveTo>
                    <a:cubicBezTo>
                      <a:pt x="25" y="139"/>
                      <a:pt x="26" y="137"/>
                      <a:pt x="26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7"/>
                      <a:pt x="27" y="135"/>
                      <a:pt x="27" y="132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28" y="129"/>
                      <a:pt x="28" y="128"/>
                      <a:pt x="28" y="125"/>
                    </a:cubicBezTo>
                    <a:cubicBezTo>
                      <a:pt x="28" y="125"/>
                      <a:pt x="28" y="125"/>
                      <a:pt x="28" y="125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0" y="128"/>
                      <a:pt x="30" y="130"/>
                      <a:pt x="29" y="133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9" y="136"/>
                      <a:pt x="28" y="138"/>
                      <a:pt x="27" y="138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8"/>
                      <a:pt x="26" y="140"/>
                      <a:pt x="25" y="141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4" y="140"/>
                      <a:pt x="24" y="140"/>
                      <a:pt x="24" y="140"/>
                    </a:cubicBezTo>
                    <a:close/>
                    <a:moveTo>
                      <a:pt x="139" y="90"/>
                    </a:moveTo>
                    <a:cubicBezTo>
                      <a:pt x="140" y="73"/>
                      <a:pt x="140" y="73"/>
                      <a:pt x="140" y="73"/>
                    </a:cubicBezTo>
                    <a:cubicBezTo>
                      <a:pt x="142" y="73"/>
                      <a:pt x="142" y="73"/>
                      <a:pt x="142" y="73"/>
                    </a:cubicBezTo>
                    <a:cubicBezTo>
                      <a:pt x="142" y="90"/>
                      <a:pt x="142" y="90"/>
                      <a:pt x="142" y="90"/>
                    </a:cubicBezTo>
                    <a:cubicBezTo>
                      <a:pt x="139" y="90"/>
                      <a:pt x="139" y="90"/>
                      <a:pt x="139" y="90"/>
                    </a:cubicBezTo>
                    <a:close/>
                    <a:moveTo>
                      <a:pt x="21" y="85"/>
                    </a:moveTo>
                    <a:cubicBezTo>
                      <a:pt x="20" y="82"/>
                      <a:pt x="18" y="78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5" y="74"/>
                      <a:pt x="15" y="74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3"/>
                      <a:pt x="19" y="75"/>
                      <a:pt x="19" y="75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20" y="77"/>
                      <a:pt x="22" y="81"/>
                      <a:pt x="23" y="84"/>
                    </a:cubicBezTo>
                    <a:cubicBezTo>
                      <a:pt x="23" y="84"/>
                      <a:pt x="23" y="84"/>
                      <a:pt x="23" y="84"/>
                    </a:cubicBezTo>
                    <a:cubicBezTo>
                      <a:pt x="23" y="85"/>
                      <a:pt x="24" y="88"/>
                      <a:pt x="24" y="88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22" y="88"/>
                      <a:pt x="21" y="85"/>
                      <a:pt x="21" y="85"/>
                    </a:cubicBezTo>
                    <a:close/>
                    <a:moveTo>
                      <a:pt x="143" y="50"/>
                    </a:moveTo>
                    <a:cubicBezTo>
                      <a:pt x="143" y="50"/>
                      <a:pt x="145" y="43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8" y="39"/>
                      <a:pt x="150" y="35"/>
                      <a:pt x="150" y="34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52" y="36"/>
                      <a:pt x="150" y="40"/>
                      <a:pt x="149" y="42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8" y="44"/>
                      <a:pt x="145" y="50"/>
                      <a:pt x="145" y="50"/>
                    </a:cubicBezTo>
                    <a:cubicBezTo>
                      <a:pt x="145" y="50"/>
                      <a:pt x="145" y="50"/>
                      <a:pt x="145" y="50"/>
                    </a:cubicBezTo>
                    <a:cubicBezTo>
                      <a:pt x="143" y="50"/>
                      <a:pt x="143" y="50"/>
                      <a:pt x="143" y="50"/>
                    </a:cubicBezTo>
                    <a:close/>
                    <a:moveTo>
                      <a:pt x="160" y="14"/>
                    </a:moveTo>
                    <a:cubicBezTo>
                      <a:pt x="170" y="0"/>
                      <a:pt x="170" y="0"/>
                      <a:pt x="170" y="0"/>
                    </a:cubicBezTo>
                    <a:cubicBezTo>
                      <a:pt x="172" y="1"/>
                      <a:pt x="172" y="1"/>
                      <a:pt x="172" y="1"/>
                    </a:cubicBezTo>
                    <a:cubicBezTo>
                      <a:pt x="162" y="15"/>
                      <a:pt x="162" y="15"/>
                      <a:pt x="162" y="15"/>
                    </a:cubicBezTo>
                    <a:cubicBezTo>
                      <a:pt x="160" y="14"/>
                      <a:pt x="160" y="14"/>
                      <a:pt x="160" y="1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11" name="椭圆 310">
                <a:extLst>
                  <a:ext uri="{FF2B5EF4-FFF2-40B4-BE49-F238E27FC236}">
                    <a16:creationId xmlns:a16="http://schemas.microsoft.com/office/drawing/2014/main" id="{17B6F884-72B7-BB80-9F49-56C45737C907}"/>
                  </a:ext>
                </a:extLst>
              </p:cNvPr>
              <p:cNvSpPr/>
              <p:nvPr/>
            </p:nvSpPr>
            <p:spPr bwMode="auto">
              <a:xfrm>
                <a:off x="1420428" y="4686995"/>
                <a:ext cx="28061" cy="26410"/>
              </a:xfrm>
              <a:prstGeom prst="ellipse">
                <a:avLst/>
              </a:pr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12" name="任意多边形 819">
                <a:extLst>
                  <a:ext uri="{FF2B5EF4-FFF2-40B4-BE49-F238E27FC236}">
                    <a16:creationId xmlns:a16="http://schemas.microsoft.com/office/drawing/2014/main" id="{8D2261A2-6A7B-5E2F-8B4A-C5584381B76E}"/>
                  </a:ext>
                </a:extLst>
              </p:cNvPr>
              <p:cNvSpPr/>
              <p:nvPr/>
            </p:nvSpPr>
            <p:spPr bwMode="auto">
              <a:xfrm>
                <a:off x="1417127" y="4686995"/>
                <a:ext cx="34664" cy="31362"/>
              </a:xfrm>
              <a:custGeom>
                <a:avLst/>
                <a:gdLst>
                  <a:gd name="T0" fmla="*/ 0 w 10"/>
                  <a:gd name="T1" fmla="*/ 4 h 9"/>
                  <a:gd name="T2" fmla="*/ 5 w 10"/>
                  <a:gd name="T3" fmla="*/ 0 h 9"/>
                  <a:gd name="T4" fmla="*/ 5 w 10"/>
                  <a:gd name="T5" fmla="*/ 0 h 9"/>
                  <a:gd name="T6" fmla="*/ 5 w 10"/>
                  <a:gd name="T7" fmla="*/ 0 h 9"/>
                  <a:gd name="T8" fmla="*/ 5 w 10"/>
                  <a:gd name="T9" fmla="*/ 1 h 9"/>
                  <a:gd name="T10" fmla="*/ 2 w 10"/>
                  <a:gd name="T11" fmla="*/ 4 h 9"/>
                  <a:gd name="T12" fmla="*/ 2 w 10"/>
                  <a:gd name="T13" fmla="*/ 4 h 9"/>
                  <a:gd name="T14" fmla="*/ 5 w 10"/>
                  <a:gd name="T15" fmla="*/ 7 h 9"/>
                  <a:gd name="T16" fmla="*/ 5 w 10"/>
                  <a:gd name="T17" fmla="*/ 7 h 9"/>
                  <a:gd name="T18" fmla="*/ 8 w 10"/>
                  <a:gd name="T19" fmla="*/ 4 h 9"/>
                  <a:gd name="T20" fmla="*/ 8 w 10"/>
                  <a:gd name="T21" fmla="*/ 4 h 9"/>
                  <a:gd name="T22" fmla="*/ 5 w 10"/>
                  <a:gd name="T23" fmla="*/ 1 h 9"/>
                  <a:gd name="T24" fmla="*/ 5 w 10"/>
                  <a:gd name="T25" fmla="*/ 1 h 9"/>
                  <a:gd name="T26" fmla="*/ 5 w 10"/>
                  <a:gd name="T27" fmla="*/ 0 h 9"/>
                  <a:gd name="T28" fmla="*/ 5 w 10"/>
                  <a:gd name="T29" fmla="*/ 0 h 9"/>
                  <a:gd name="T30" fmla="*/ 10 w 10"/>
                  <a:gd name="T31" fmla="*/ 4 h 9"/>
                  <a:gd name="T32" fmla="*/ 10 w 10"/>
                  <a:gd name="T33" fmla="*/ 4 h 9"/>
                  <a:gd name="T34" fmla="*/ 5 w 10"/>
                  <a:gd name="T35" fmla="*/ 9 h 9"/>
                  <a:gd name="T36" fmla="*/ 5 w 10"/>
                  <a:gd name="T37" fmla="*/ 9 h 9"/>
                  <a:gd name="T38" fmla="*/ 0 w 10"/>
                  <a:gd name="T3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9">
                    <a:moveTo>
                      <a:pt x="0" y="4"/>
                    </a:moveTo>
                    <a:cubicBezTo>
                      <a:pt x="0" y="2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6"/>
                      <a:pt x="3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7" y="7"/>
                      <a:pt x="8" y="6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7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10" y="2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7"/>
                      <a:pt x="7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2" y="9"/>
                      <a:pt x="0" y="7"/>
                      <a:pt x="0" y="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13" name="椭圆 312">
                <a:extLst>
                  <a:ext uri="{FF2B5EF4-FFF2-40B4-BE49-F238E27FC236}">
                    <a16:creationId xmlns:a16="http://schemas.microsoft.com/office/drawing/2014/main" id="{E8CD97DA-6AD7-89F4-D2A5-8573B80750CB}"/>
                  </a:ext>
                </a:extLst>
              </p:cNvPr>
              <p:cNvSpPr/>
              <p:nvPr/>
            </p:nvSpPr>
            <p:spPr bwMode="auto">
              <a:xfrm>
                <a:off x="1258668" y="4792635"/>
                <a:ext cx="28061" cy="28061"/>
              </a:xfrm>
              <a:prstGeom prst="ellipse">
                <a:avLst/>
              </a:pr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14" name="任意多边形 823">
                <a:extLst>
                  <a:ext uri="{FF2B5EF4-FFF2-40B4-BE49-F238E27FC236}">
                    <a16:creationId xmlns:a16="http://schemas.microsoft.com/office/drawing/2014/main" id="{C7A49D96-BB85-4C91-CBA6-E9559655E385}"/>
                  </a:ext>
                </a:extLst>
              </p:cNvPr>
              <p:cNvSpPr/>
              <p:nvPr/>
            </p:nvSpPr>
            <p:spPr bwMode="auto">
              <a:xfrm>
                <a:off x="1258668" y="4792635"/>
                <a:ext cx="31362" cy="31362"/>
              </a:xfrm>
              <a:custGeom>
                <a:avLst/>
                <a:gdLst>
                  <a:gd name="T0" fmla="*/ 0 w 9"/>
                  <a:gd name="T1" fmla="*/ 4 h 9"/>
                  <a:gd name="T2" fmla="*/ 4 w 9"/>
                  <a:gd name="T3" fmla="*/ 0 h 9"/>
                  <a:gd name="T4" fmla="*/ 4 w 9"/>
                  <a:gd name="T5" fmla="*/ 0 h 9"/>
                  <a:gd name="T6" fmla="*/ 4 w 9"/>
                  <a:gd name="T7" fmla="*/ 0 h 9"/>
                  <a:gd name="T8" fmla="*/ 4 w 9"/>
                  <a:gd name="T9" fmla="*/ 1 h 9"/>
                  <a:gd name="T10" fmla="*/ 1 w 9"/>
                  <a:gd name="T11" fmla="*/ 4 h 9"/>
                  <a:gd name="T12" fmla="*/ 1 w 9"/>
                  <a:gd name="T13" fmla="*/ 4 h 9"/>
                  <a:gd name="T14" fmla="*/ 4 w 9"/>
                  <a:gd name="T15" fmla="*/ 7 h 9"/>
                  <a:gd name="T16" fmla="*/ 4 w 9"/>
                  <a:gd name="T17" fmla="*/ 7 h 9"/>
                  <a:gd name="T18" fmla="*/ 7 w 9"/>
                  <a:gd name="T19" fmla="*/ 4 h 9"/>
                  <a:gd name="T20" fmla="*/ 7 w 9"/>
                  <a:gd name="T21" fmla="*/ 4 h 9"/>
                  <a:gd name="T22" fmla="*/ 4 w 9"/>
                  <a:gd name="T23" fmla="*/ 1 h 9"/>
                  <a:gd name="T24" fmla="*/ 4 w 9"/>
                  <a:gd name="T25" fmla="*/ 1 h 9"/>
                  <a:gd name="T26" fmla="*/ 4 w 9"/>
                  <a:gd name="T27" fmla="*/ 0 h 9"/>
                  <a:gd name="T28" fmla="*/ 4 w 9"/>
                  <a:gd name="T29" fmla="*/ 0 h 9"/>
                  <a:gd name="T30" fmla="*/ 9 w 9"/>
                  <a:gd name="T31" fmla="*/ 4 h 9"/>
                  <a:gd name="T32" fmla="*/ 9 w 9"/>
                  <a:gd name="T33" fmla="*/ 4 h 9"/>
                  <a:gd name="T34" fmla="*/ 4 w 9"/>
                  <a:gd name="T35" fmla="*/ 9 h 9"/>
                  <a:gd name="T36" fmla="*/ 4 w 9"/>
                  <a:gd name="T37" fmla="*/ 9 h 9"/>
                  <a:gd name="T38" fmla="*/ 0 w 9"/>
                  <a:gd name="T3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9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7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6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7"/>
                      <a:pt x="7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15" name="椭圆 314">
                <a:extLst>
                  <a:ext uri="{FF2B5EF4-FFF2-40B4-BE49-F238E27FC236}">
                    <a16:creationId xmlns:a16="http://schemas.microsoft.com/office/drawing/2014/main" id="{7D5F186D-0181-0AA1-AA25-62F049835801}"/>
                  </a:ext>
                </a:extLst>
              </p:cNvPr>
              <p:cNvSpPr/>
              <p:nvPr/>
            </p:nvSpPr>
            <p:spPr bwMode="auto">
              <a:xfrm>
                <a:off x="1270222" y="4802539"/>
                <a:ext cx="6602" cy="11555"/>
              </a:xfrm>
              <a:prstGeom prst="ellipse">
                <a:avLst/>
              </a:pr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16" name="椭圆 315">
                <a:extLst>
                  <a:ext uri="{FF2B5EF4-FFF2-40B4-BE49-F238E27FC236}">
                    <a16:creationId xmlns:a16="http://schemas.microsoft.com/office/drawing/2014/main" id="{C88CB864-6EDD-59EC-DB4A-CB39DC9B0E96}"/>
                  </a:ext>
                </a:extLst>
              </p:cNvPr>
              <p:cNvSpPr/>
              <p:nvPr/>
            </p:nvSpPr>
            <p:spPr bwMode="auto">
              <a:xfrm>
                <a:off x="1382464" y="4649032"/>
                <a:ext cx="28061" cy="28061"/>
              </a:xfrm>
              <a:prstGeom prst="ellipse">
                <a:avLst/>
              </a:pr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17" name="任意多边形 826">
                <a:extLst>
                  <a:ext uri="{FF2B5EF4-FFF2-40B4-BE49-F238E27FC236}">
                    <a16:creationId xmlns:a16="http://schemas.microsoft.com/office/drawing/2014/main" id="{251442BC-750A-8E6B-4F89-2E0E6C5B1816}"/>
                  </a:ext>
                </a:extLst>
              </p:cNvPr>
              <p:cNvSpPr/>
              <p:nvPr/>
            </p:nvSpPr>
            <p:spPr bwMode="auto">
              <a:xfrm>
                <a:off x="1379163" y="4645731"/>
                <a:ext cx="34664" cy="31362"/>
              </a:xfrm>
              <a:custGeom>
                <a:avLst/>
                <a:gdLst>
                  <a:gd name="T0" fmla="*/ 0 w 10"/>
                  <a:gd name="T1" fmla="*/ 5 h 9"/>
                  <a:gd name="T2" fmla="*/ 5 w 10"/>
                  <a:gd name="T3" fmla="*/ 0 h 9"/>
                  <a:gd name="T4" fmla="*/ 5 w 10"/>
                  <a:gd name="T5" fmla="*/ 0 h 9"/>
                  <a:gd name="T6" fmla="*/ 5 w 10"/>
                  <a:gd name="T7" fmla="*/ 1 h 9"/>
                  <a:gd name="T8" fmla="*/ 5 w 10"/>
                  <a:gd name="T9" fmla="*/ 2 h 9"/>
                  <a:gd name="T10" fmla="*/ 2 w 10"/>
                  <a:gd name="T11" fmla="*/ 5 h 9"/>
                  <a:gd name="T12" fmla="*/ 2 w 10"/>
                  <a:gd name="T13" fmla="*/ 5 h 9"/>
                  <a:gd name="T14" fmla="*/ 5 w 10"/>
                  <a:gd name="T15" fmla="*/ 8 h 9"/>
                  <a:gd name="T16" fmla="*/ 5 w 10"/>
                  <a:gd name="T17" fmla="*/ 8 h 9"/>
                  <a:gd name="T18" fmla="*/ 8 w 10"/>
                  <a:gd name="T19" fmla="*/ 5 h 9"/>
                  <a:gd name="T20" fmla="*/ 8 w 10"/>
                  <a:gd name="T21" fmla="*/ 5 h 9"/>
                  <a:gd name="T22" fmla="*/ 5 w 10"/>
                  <a:gd name="T23" fmla="*/ 2 h 9"/>
                  <a:gd name="T24" fmla="*/ 5 w 10"/>
                  <a:gd name="T25" fmla="*/ 2 h 9"/>
                  <a:gd name="T26" fmla="*/ 5 w 10"/>
                  <a:gd name="T27" fmla="*/ 1 h 9"/>
                  <a:gd name="T28" fmla="*/ 5 w 10"/>
                  <a:gd name="T29" fmla="*/ 0 h 9"/>
                  <a:gd name="T30" fmla="*/ 10 w 10"/>
                  <a:gd name="T31" fmla="*/ 5 h 9"/>
                  <a:gd name="T32" fmla="*/ 10 w 10"/>
                  <a:gd name="T33" fmla="*/ 5 h 9"/>
                  <a:gd name="T34" fmla="*/ 5 w 10"/>
                  <a:gd name="T35" fmla="*/ 9 h 9"/>
                  <a:gd name="T36" fmla="*/ 5 w 10"/>
                  <a:gd name="T37" fmla="*/ 9 h 9"/>
                  <a:gd name="T38" fmla="*/ 0 w 10"/>
                  <a:gd name="T3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9">
                    <a:moveTo>
                      <a:pt x="0" y="5"/>
                    </a:moveTo>
                    <a:cubicBezTo>
                      <a:pt x="0" y="2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2"/>
                      <a:pt x="2" y="3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3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7" y="8"/>
                      <a:pt x="8" y="6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3"/>
                      <a:pt x="7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7"/>
                      <a:pt x="8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9"/>
                      <a:pt x="0" y="7"/>
                      <a:pt x="0" y="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18" name="椭圆 317">
                <a:extLst>
                  <a:ext uri="{FF2B5EF4-FFF2-40B4-BE49-F238E27FC236}">
                    <a16:creationId xmlns:a16="http://schemas.microsoft.com/office/drawing/2014/main" id="{9F101B5F-B22E-B4BB-B599-9F5EA9A350E3}"/>
                  </a:ext>
                </a:extLst>
              </p:cNvPr>
              <p:cNvSpPr/>
              <p:nvPr/>
            </p:nvSpPr>
            <p:spPr bwMode="auto">
              <a:xfrm>
                <a:off x="1392368" y="4658935"/>
                <a:ext cx="8254" cy="6602"/>
              </a:xfrm>
              <a:prstGeom prst="ellipse">
                <a:avLst/>
              </a:pr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19" name="椭圆 318">
                <a:extLst>
                  <a:ext uri="{FF2B5EF4-FFF2-40B4-BE49-F238E27FC236}">
                    <a16:creationId xmlns:a16="http://schemas.microsoft.com/office/drawing/2014/main" id="{2245A841-455F-CBCB-6AF9-46C0BBB301F8}"/>
                  </a:ext>
                </a:extLst>
              </p:cNvPr>
              <p:cNvSpPr/>
              <p:nvPr/>
            </p:nvSpPr>
            <p:spPr bwMode="auto">
              <a:xfrm>
                <a:off x="1181089" y="4662236"/>
                <a:ext cx="23108" cy="28061"/>
              </a:xfrm>
              <a:prstGeom prst="ellipse">
                <a:avLst/>
              </a:pr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20" name="任意多边形 833">
                <a:extLst>
                  <a:ext uri="{FF2B5EF4-FFF2-40B4-BE49-F238E27FC236}">
                    <a16:creationId xmlns:a16="http://schemas.microsoft.com/office/drawing/2014/main" id="{59F5AF10-AE64-2A2A-2367-B978933E5C34}"/>
                  </a:ext>
                </a:extLst>
              </p:cNvPr>
              <p:cNvSpPr/>
              <p:nvPr/>
            </p:nvSpPr>
            <p:spPr bwMode="auto">
              <a:xfrm>
                <a:off x="1176137" y="4658935"/>
                <a:ext cx="31362" cy="31362"/>
              </a:xfrm>
              <a:custGeom>
                <a:avLst/>
                <a:gdLst>
                  <a:gd name="T0" fmla="*/ 0 w 9"/>
                  <a:gd name="T1" fmla="*/ 5 h 9"/>
                  <a:gd name="T2" fmla="*/ 4 w 9"/>
                  <a:gd name="T3" fmla="*/ 0 h 9"/>
                  <a:gd name="T4" fmla="*/ 4 w 9"/>
                  <a:gd name="T5" fmla="*/ 0 h 9"/>
                  <a:gd name="T6" fmla="*/ 4 w 9"/>
                  <a:gd name="T7" fmla="*/ 1 h 9"/>
                  <a:gd name="T8" fmla="*/ 4 w 9"/>
                  <a:gd name="T9" fmla="*/ 2 h 9"/>
                  <a:gd name="T10" fmla="*/ 1 w 9"/>
                  <a:gd name="T11" fmla="*/ 5 h 9"/>
                  <a:gd name="T12" fmla="*/ 1 w 9"/>
                  <a:gd name="T13" fmla="*/ 5 h 9"/>
                  <a:gd name="T14" fmla="*/ 4 w 9"/>
                  <a:gd name="T15" fmla="*/ 8 h 9"/>
                  <a:gd name="T16" fmla="*/ 4 w 9"/>
                  <a:gd name="T17" fmla="*/ 8 h 9"/>
                  <a:gd name="T18" fmla="*/ 7 w 9"/>
                  <a:gd name="T19" fmla="*/ 5 h 9"/>
                  <a:gd name="T20" fmla="*/ 7 w 9"/>
                  <a:gd name="T21" fmla="*/ 5 h 9"/>
                  <a:gd name="T22" fmla="*/ 4 w 9"/>
                  <a:gd name="T23" fmla="*/ 2 h 9"/>
                  <a:gd name="T24" fmla="*/ 4 w 9"/>
                  <a:gd name="T25" fmla="*/ 2 h 9"/>
                  <a:gd name="T26" fmla="*/ 4 w 9"/>
                  <a:gd name="T27" fmla="*/ 1 h 9"/>
                  <a:gd name="T28" fmla="*/ 4 w 9"/>
                  <a:gd name="T29" fmla="*/ 0 h 9"/>
                  <a:gd name="T30" fmla="*/ 9 w 9"/>
                  <a:gd name="T31" fmla="*/ 5 h 9"/>
                  <a:gd name="T32" fmla="*/ 9 w 9"/>
                  <a:gd name="T33" fmla="*/ 5 h 9"/>
                  <a:gd name="T34" fmla="*/ 4 w 9"/>
                  <a:gd name="T35" fmla="*/ 9 h 9"/>
                  <a:gd name="T36" fmla="*/ 4 w 9"/>
                  <a:gd name="T37" fmla="*/ 9 h 9"/>
                  <a:gd name="T38" fmla="*/ 0 w 9"/>
                  <a:gd name="T3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3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"/>
                      <a:pt x="6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7"/>
                      <a:pt x="7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21" name="椭圆 320">
                <a:extLst>
                  <a:ext uri="{FF2B5EF4-FFF2-40B4-BE49-F238E27FC236}">
                    <a16:creationId xmlns:a16="http://schemas.microsoft.com/office/drawing/2014/main" id="{0818A037-5F2B-940E-F19C-EFBC9770854F}"/>
                  </a:ext>
                </a:extLst>
              </p:cNvPr>
              <p:cNvSpPr/>
              <p:nvPr/>
            </p:nvSpPr>
            <p:spPr bwMode="auto">
              <a:xfrm>
                <a:off x="1187691" y="4673790"/>
                <a:ext cx="9904" cy="6602"/>
              </a:xfrm>
              <a:prstGeom prst="ellipse">
                <a:avLst/>
              </a:pr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22" name="椭圆 321">
                <a:extLst>
                  <a:ext uri="{FF2B5EF4-FFF2-40B4-BE49-F238E27FC236}">
                    <a16:creationId xmlns:a16="http://schemas.microsoft.com/office/drawing/2014/main" id="{A08B18C1-DBBC-3D37-6CE6-57E1F82E6EF9}"/>
                  </a:ext>
                </a:extLst>
              </p:cNvPr>
              <p:cNvSpPr/>
              <p:nvPr/>
            </p:nvSpPr>
            <p:spPr bwMode="auto">
              <a:xfrm>
                <a:off x="1389067" y="4700200"/>
                <a:ext cx="24759" cy="24759"/>
              </a:xfrm>
              <a:prstGeom prst="ellipse">
                <a:avLst/>
              </a:pr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23" name="任意多边形 836">
                <a:extLst>
                  <a:ext uri="{FF2B5EF4-FFF2-40B4-BE49-F238E27FC236}">
                    <a16:creationId xmlns:a16="http://schemas.microsoft.com/office/drawing/2014/main" id="{19412613-C65E-ECD4-73B1-A6532A46757C}"/>
                  </a:ext>
                </a:extLst>
              </p:cNvPr>
              <p:cNvSpPr/>
              <p:nvPr/>
            </p:nvSpPr>
            <p:spPr bwMode="auto">
              <a:xfrm>
                <a:off x="1385766" y="4696899"/>
                <a:ext cx="31362" cy="31362"/>
              </a:xfrm>
              <a:custGeom>
                <a:avLst/>
                <a:gdLst>
                  <a:gd name="T0" fmla="*/ 0 w 9"/>
                  <a:gd name="T1" fmla="*/ 4 h 9"/>
                  <a:gd name="T2" fmla="*/ 5 w 9"/>
                  <a:gd name="T3" fmla="*/ 0 h 9"/>
                  <a:gd name="T4" fmla="*/ 5 w 9"/>
                  <a:gd name="T5" fmla="*/ 0 h 9"/>
                  <a:gd name="T6" fmla="*/ 5 w 9"/>
                  <a:gd name="T7" fmla="*/ 1 h 9"/>
                  <a:gd name="T8" fmla="*/ 5 w 9"/>
                  <a:gd name="T9" fmla="*/ 1 h 9"/>
                  <a:gd name="T10" fmla="*/ 2 w 9"/>
                  <a:gd name="T11" fmla="*/ 4 h 9"/>
                  <a:gd name="T12" fmla="*/ 2 w 9"/>
                  <a:gd name="T13" fmla="*/ 4 h 9"/>
                  <a:gd name="T14" fmla="*/ 5 w 9"/>
                  <a:gd name="T15" fmla="*/ 7 h 9"/>
                  <a:gd name="T16" fmla="*/ 5 w 9"/>
                  <a:gd name="T17" fmla="*/ 7 h 9"/>
                  <a:gd name="T18" fmla="*/ 7 w 9"/>
                  <a:gd name="T19" fmla="*/ 4 h 9"/>
                  <a:gd name="T20" fmla="*/ 7 w 9"/>
                  <a:gd name="T21" fmla="*/ 4 h 9"/>
                  <a:gd name="T22" fmla="*/ 5 w 9"/>
                  <a:gd name="T23" fmla="*/ 1 h 9"/>
                  <a:gd name="T24" fmla="*/ 5 w 9"/>
                  <a:gd name="T25" fmla="*/ 1 h 9"/>
                  <a:gd name="T26" fmla="*/ 5 w 9"/>
                  <a:gd name="T27" fmla="*/ 1 h 9"/>
                  <a:gd name="T28" fmla="*/ 5 w 9"/>
                  <a:gd name="T29" fmla="*/ 0 h 9"/>
                  <a:gd name="T30" fmla="*/ 9 w 9"/>
                  <a:gd name="T31" fmla="*/ 4 h 9"/>
                  <a:gd name="T32" fmla="*/ 9 w 9"/>
                  <a:gd name="T33" fmla="*/ 4 h 9"/>
                  <a:gd name="T34" fmla="*/ 5 w 9"/>
                  <a:gd name="T35" fmla="*/ 9 h 9"/>
                  <a:gd name="T36" fmla="*/ 5 w 9"/>
                  <a:gd name="T37" fmla="*/ 9 h 9"/>
                  <a:gd name="T38" fmla="*/ 0 w 9"/>
                  <a:gd name="T3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9">
                    <a:moveTo>
                      <a:pt x="0" y="4"/>
                    </a:moveTo>
                    <a:cubicBezTo>
                      <a:pt x="0" y="2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6"/>
                      <a:pt x="3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7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2" y="9"/>
                      <a:pt x="0" y="7"/>
                      <a:pt x="0" y="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24" name="椭圆 323">
                <a:extLst>
                  <a:ext uri="{FF2B5EF4-FFF2-40B4-BE49-F238E27FC236}">
                    <a16:creationId xmlns:a16="http://schemas.microsoft.com/office/drawing/2014/main" id="{54A94E4F-349C-1AB7-E39A-A43450C5CB34}"/>
                  </a:ext>
                </a:extLst>
              </p:cNvPr>
              <p:cNvSpPr/>
              <p:nvPr/>
            </p:nvSpPr>
            <p:spPr bwMode="auto">
              <a:xfrm>
                <a:off x="1397320" y="4706803"/>
                <a:ext cx="9904" cy="11555"/>
              </a:xfrm>
              <a:prstGeom prst="ellipse">
                <a:avLst/>
              </a:pr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25" name="椭圆 324">
                <a:extLst>
                  <a:ext uri="{FF2B5EF4-FFF2-40B4-BE49-F238E27FC236}">
                    <a16:creationId xmlns:a16="http://schemas.microsoft.com/office/drawing/2014/main" id="{5ECC6C92-DBAB-4F80-184A-8C96C9B8461C}"/>
                  </a:ext>
                </a:extLst>
              </p:cNvPr>
              <p:cNvSpPr/>
              <p:nvPr/>
            </p:nvSpPr>
            <p:spPr bwMode="auto">
              <a:xfrm>
                <a:off x="1430332" y="4696899"/>
                <a:ext cx="6602" cy="6602"/>
              </a:xfrm>
              <a:prstGeom prst="ellipse">
                <a:avLst/>
              </a:prstGeom>
              <a:gradFill flip="none" rotWithShape="1">
                <a:gsLst>
                  <a:gs pos="0">
                    <a:srgbClr val="A8C8F7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26" name="任意多边形 841">
              <a:extLst>
                <a:ext uri="{FF2B5EF4-FFF2-40B4-BE49-F238E27FC236}">
                  <a16:creationId xmlns:a16="http://schemas.microsoft.com/office/drawing/2014/main" id="{D6E407F7-F5F2-3E56-5AFE-ECAC4D8AADA9}"/>
                </a:ext>
              </a:extLst>
            </p:cNvPr>
            <p:cNvSpPr/>
            <p:nvPr/>
          </p:nvSpPr>
          <p:spPr bwMode="auto">
            <a:xfrm>
              <a:off x="1063895" y="4635828"/>
              <a:ext cx="696562" cy="1041540"/>
            </a:xfrm>
            <a:custGeom>
              <a:avLst/>
              <a:gdLst>
                <a:gd name="T0" fmla="*/ 0 w 422"/>
                <a:gd name="T1" fmla="*/ 631 h 631"/>
                <a:gd name="T2" fmla="*/ 0 w 422"/>
                <a:gd name="T3" fmla="*/ 0 h 631"/>
                <a:gd name="T4" fmla="*/ 39 w 422"/>
                <a:gd name="T5" fmla="*/ 0 h 631"/>
                <a:gd name="T6" fmla="*/ 39 w 422"/>
                <a:gd name="T7" fmla="*/ 2 h 631"/>
                <a:gd name="T8" fmla="*/ 39 w 422"/>
                <a:gd name="T9" fmla="*/ 2 h 631"/>
                <a:gd name="T10" fmla="*/ 2 w 422"/>
                <a:gd name="T11" fmla="*/ 2 h 631"/>
                <a:gd name="T12" fmla="*/ 2 w 422"/>
                <a:gd name="T13" fmla="*/ 629 h 631"/>
                <a:gd name="T14" fmla="*/ 420 w 422"/>
                <a:gd name="T15" fmla="*/ 629 h 631"/>
                <a:gd name="T16" fmla="*/ 420 w 422"/>
                <a:gd name="T17" fmla="*/ 2 h 631"/>
                <a:gd name="T18" fmla="*/ 39 w 422"/>
                <a:gd name="T19" fmla="*/ 2 h 631"/>
                <a:gd name="T20" fmla="*/ 39 w 422"/>
                <a:gd name="T21" fmla="*/ 2 h 631"/>
                <a:gd name="T22" fmla="*/ 39 w 422"/>
                <a:gd name="T23" fmla="*/ 0 h 631"/>
                <a:gd name="T24" fmla="*/ 422 w 422"/>
                <a:gd name="T25" fmla="*/ 0 h 631"/>
                <a:gd name="T26" fmla="*/ 422 w 422"/>
                <a:gd name="T27" fmla="*/ 631 h 631"/>
                <a:gd name="T28" fmla="*/ 0 w 422"/>
                <a:gd name="T29" fmla="*/ 631 h 631"/>
                <a:gd name="T30" fmla="*/ 0 w 422"/>
                <a:gd name="T31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631">
                  <a:moveTo>
                    <a:pt x="0" y="631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2" y="2"/>
                  </a:lnTo>
                  <a:lnTo>
                    <a:pt x="2" y="629"/>
                  </a:lnTo>
                  <a:lnTo>
                    <a:pt x="420" y="629"/>
                  </a:lnTo>
                  <a:lnTo>
                    <a:pt x="420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0"/>
                  </a:lnTo>
                  <a:lnTo>
                    <a:pt x="422" y="0"/>
                  </a:lnTo>
                  <a:lnTo>
                    <a:pt x="422" y="631"/>
                  </a:lnTo>
                  <a:lnTo>
                    <a:pt x="0" y="631"/>
                  </a:lnTo>
                  <a:lnTo>
                    <a:pt x="0" y="63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</p:grpSp>
      <p:grpSp>
        <p:nvGrpSpPr>
          <p:cNvPr id="329" name="组合 328">
            <a:extLst>
              <a:ext uri="{FF2B5EF4-FFF2-40B4-BE49-F238E27FC236}">
                <a16:creationId xmlns:a16="http://schemas.microsoft.com/office/drawing/2014/main" id="{04F0D839-CEDD-75BC-3890-28E13CD91A95}"/>
              </a:ext>
            </a:extLst>
          </p:cNvPr>
          <p:cNvGrpSpPr/>
          <p:nvPr/>
        </p:nvGrpSpPr>
        <p:grpSpPr>
          <a:xfrm>
            <a:off x="8190971" y="1652714"/>
            <a:ext cx="2771112" cy="791122"/>
            <a:chOff x="-94764" y="1931934"/>
            <a:chExt cx="2771112" cy="791122"/>
          </a:xfrm>
        </p:grpSpPr>
        <p:sp>
          <p:nvSpPr>
            <p:cNvPr id="330" name="文本框 329">
              <a:extLst>
                <a:ext uri="{FF2B5EF4-FFF2-40B4-BE49-F238E27FC236}">
                  <a16:creationId xmlns:a16="http://schemas.microsoft.com/office/drawing/2014/main" id="{CDC7C950-36EB-22DE-FABB-96D7E944E740}"/>
                </a:ext>
              </a:extLst>
            </p:cNvPr>
            <p:cNvSpPr txBox="1"/>
            <p:nvPr/>
          </p:nvSpPr>
          <p:spPr>
            <a:xfrm>
              <a:off x="-94764" y="2190603"/>
              <a:ext cx="277111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1" name="文本框 330">
              <a:extLst>
                <a:ext uri="{FF2B5EF4-FFF2-40B4-BE49-F238E27FC236}">
                  <a16:creationId xmlns:a16="http://schemas.microsoft.com/office/drawing/2014/main" id="{81A8A03C-E05B-76B8-3593-4251E8E4579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34" name="直接连接符 333">
            <a:extLst>
              <a:ext uri="{FF2B5EF4-FFF2-40B4-BE49-F238E27FC236}">
                <a16:creationId xmlns:a16="http://schemas.microsoft.com/office/drawing/2014/main" id="{471CF61A-3904-E71B-2454-3AF61F734A30}"/>
              </a:ext>
            </a:extLst>
          </p:cNvPr>
          <p:cNvCxnSpPr>
            <a:stCxn id="101" idx="12"/>
          </p:cNvCxnSpPr>
          <p:nvPr/>
        </p:nvCxnSpPr>
        <p:spPr>
          <a:xfrm flipV="1">
            <a:off x="5926643" y="1821991"/>
            <a:ext cx="921832" cy="637982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直接连接符 335">
            <a:extLst>
              <a:ext uri="{FF2B5EF4-FFF2-40B4-BE49-F238E27FC236}">
                <a16:creationId xmlns:a16="http://schemas.microsoft.com/office/drawing/2014/main" id="{6454C1DD-28C3-7000-2979-E0C2E5673187}"/>
              </a:ext>
            </a:extLst>
          </p:cNvPr>
          <p:cNvCxnSpPr/>
          <p:nvPr/>
        </p:nvCxnSpPr>
        <p:spPr>
          <a:xfrm>
            <a:off x="6848475" y="1821991"/>
            <a:ext cx="1085850" cy="0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" name="平行四边形 336">
            <a:extLst>
              <a:ext uri="{FF2B5EF4-FFF2-40B4-BE49-F238E27FC236}">
                <a16:creationId xmlns:a16="http://schemas.microsoft.com/office/drawing/2014/main" id="{8DBEA73E-6916-CF2E-663F-DACF8DB13F41}"/>
              </a:ext>
            </a:extLst>
          </p:cNvPr>
          <p:cNvSpPr/>
          <p:nvPr/>
        </p:nvSpPr>
        <p:spPr>
          <a:xfrm>
            <a:off x="7743296" y="2850165"/>
            <a:ext cx="3488681" cy="1157669"/>
          </a:xfrm>
          <a:prstGeom prst="parallelogram">
            <a:avLst/>
          </a:pr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8" name="组合 337">
            <a:extLst>
              <a:ext uri="{FF2B5EF4-FFF2-40B4-BE49-F238E27FC236}">
                <a16:creationId xmlns:a16="http://schemas.microsoft.com/office/drawing/2014/main" id="{D70933E8-1800-6C4E-1214-ADF2EB4213BE}"/>
              </a:ext>
            </a:extLst>
          </p:cNvPr>
          <p:cNvGrpSpPr/>
          <p:nvPr/>
        </p:nvGrpSpPr>
        <p:grpSpPr>
          <a:xfrm>
            <a:off x="8190971" y="3033438"/>
            <a:ext cx="2771112" cy="791122"/>
            <a:chOff x="-94764" y="1931934"/>
            <a:chExt cx="2771112" cy="791122"/>
          </a:xfrm>
        </p:grpSpPr>
        <p:sp>
          <p:nvSpPr>
            <p:cNvPr id="339" name="文本框 338">
              <a:extLst>
                <a:ext uri="{FF2B5EF4-FFF2-40B4-BE49-F238E27FC236}">
                  <a16:creationId xmlns:a16="http://schemas.microsoft.com/office/drawing/2014/main" id="{AC61EE14-D07A-6955-1595-4157F1526DC5}"/>
                </a:ext>
              </a:extLst>
            </p:cNvPr>
            <p:cNvSpPr txBox="1"/>
            <p:nvPr/>
          </p:nvSpPr>
          <p:spPr>
            <a:xfrm>
              <a:off x="-94764" y="2190603"/>
              <a:ext cx="277111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0" name="文本框 339">
              <a:extLst>
                <a:ext uri="{FF2B5EF4-FFF2-40B4-BE49-F238E27FC236}">
                  <a16:creationId xmlns:a16="http://schemas.microsoft.com/office/drawing/2014/main" id="{F77663B0-1AF9-2929-C36A-F1522D75D79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1" name="平行四边形 340">
            <a:extLst>
              <a:ext uri="{FF2B5EF4-FFF2-40B4-BE49-F238E27FC236}">
                <a16:creationId xmlns:a16="http://schemas.microsoft.com/office/drawing/2014/main" id="{E26ADA9A-47DE-A483-4B01-66AA691085EE}"/>
              </a:ext>
            </a:extLst>
          </p:cNvPr>
          <p:cNvSpPr/>
          <p:nvPr/>
        </p:nvSpPr>
        <p:spPr>
          <a:xfrm>
            <a:off x="7743296" y="4230889"/>
            <a:ext cx="3488681" cy="1157669"/>
          </a:xfrm>
          <a:prstGeom prst="parallelogram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2" name="组合 341">
            <a:extLst>
              <a:ext uri="{FF2B5EF4-FFF2-40B4-BE49-F238E27FC236}">
                <a16:creationId xmlns:a16="http://schemas.microsoft.com/office/drawing/2014/main" id="{3D124645-8A14-B336-27D4-6A4F8622C24F}"/>
              </a:ext>
            </a:extLst>
          </p:cNvPr>
          <p:cNvGrpSpPr/>
          <p:nvPr/>
        </p:nvGrpSpPr>
        <p:grpSpPr>
          <a:xfrm>
            <a:off x="8190971" y="4414162"/>
            <a:ext cx="2771112" cy="791122"/>
            <a:chOff x="-94764" y="1931934"/>
            <a:chExt cx="2771112" cy="791122"/>
          </a:xfrm>
        </p:grpSpPr>
        <p:sp>
          <p:nvSpPr>
            <p:cNvPr id="343" name="文本框 342">
              <a:extLst>
                <a:ext uri="{FF2B5EF4-FFF2-40B4-BE49-F238E27FC236}">
                  <a16:creationId xmlns:a16="http://schemas.microsoft.com/office/drawing/2014/main" id="{837886B0-A8DE-5380-31E0-311FDD7245DB}"/>
                </a:ext>
              </a:extLst>
            </p:cNvPr>
            <p:cNvSpPr txBox="1"/>
            <p:nvPr/>
          </p:nvSpPr>
          <p:spPr>
            <a:xfrm>
              <a:off x="-94764" y="2190603"/>
              <a:ext cx="277111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4" name="文本框 343">
              <a:extLst>
                <a:ext uri="{FF2B5EF4-FFF2-40B4-BE49-F238E27FC236}">
                  <a16:creationId xmlns:a16="http://schemas.microsoft.com/office/drawing/2014/main" id="{4B2C11E9-0BD5-47A5-EE53-AC97553A53F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45" name="直接连接符 344">
            <a:extLst>
              <a:ext uri="{FF2B5EF4-FFF2-40B4-BE49-F238E27FC236}">
                <a16:creationId xmlns:a16="http://schemas.microsoft.com/office/drawing/2014/main" id="{D56EBD7B-13F2-290E-29D5-66D57BFDD94B}"/>
              </a:ext>
            </a:extLst>
          </p:cNvPr>
          <p:cNvCxnSpPr>
            <a:cxnSpLocks/>
          </p:cNvCxnSpPr>
          <p:nvPr/>
        </p:nvCxnSpPr>
        <p:spPr>
          <a:xfrm flipV="1">
            <a:off x="4659814" y="3170420"/>
            <a:ext cx="1436186" cy="491140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6" name="直接连接符 345">
            <a:extLst>
              <a:ext uri="{FF2B5EF4-FFF2-40B4-BE49-F238E27FC236}">
                <a16:creationId xmlns:a16="http://schemas.microsoft.com/office/drawing/2014/main" id="{69BE88A9-EE7D-A990-AB2B-197E4A4DEC82}"/>
              </a:ext>
            </a:extLst>
          </p:cNvPr>
          <p:cNvCxnSpPr>
            <a:cxnSpLocks/>
          </p:cNvCxnSpPr>
          <p:nvPr/>
        </p:nvCxnSpPr>
        <p:spPr>
          <a:xfrm>
            <a:off x="6096000" y="3175354"/>
            <a:ext cx="1838325" cy="0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直接连接符 348">
            <a:extLst>
              <a:ext uri="{FF2B5EF4-FFF2-40B4-BE49-F238E27FC236}">
                <a16:creationId xmlns:a16="http://schemas.microsoft.com/office/drawing/2014/main" id="{1B66A2B5-A37C-6A39-26AC-4618CBCA3124}"/>
              </a:ext>
            </a:extLst>
          </p:cNvPr>
          <p:cNvCxnSpPr>
            <a:cxnSpLocks/>
          </p:cNvCxnSpPr>
          <p:nvPr/>
        </p:nvCxnSpPr>
        <p:spPr>
          <a:xfrm>
            <a:off x="4659814" y="4583439"/>
            <a:ext cx="3274511" cy="0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092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1101F32-28E3-1911-8D6A-0165A25F4DE6}"/>
              </a:ext>
            </a:extLst>
          </p:cNvPr>
          <p:cNvSpPr txBox="1"/>
          <p:nvPr/>
        </p:nvSpPr>
        <p:spPr>
          <a:xfrm>
            <a:off x="286580" y="164066"/>
            <a:ext cx="930063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4800" dirty="0"/>
              <a:t>03</a:t>
            </a:r>
            <a:endParaRPr lang="zh-CN" altLang="en-US" sz="4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83990E-3B18-0BA5-75FB-908D15CC2A92}"/>
              </a:ext>
            </a:extLst>
          </p:cNvPr>
          <p:cNvGrpSpPr/>
          <p:nvPr/>
        </p:nvGrpSpPr>
        <p:grpSpPr>
          <a:xfrm>
            <a:off x="1015835" y="-223169"/>
            <a:ext cx="3221678" cy="1062199"/>
            <a:chOff x="2287696" y="1794227"/>
            <a:chExt cx="3221678" cy="1062199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9283B96-7F1D-3EB3-02A0-942BDC10593E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4747A7-65C5-DA9E-92D1-774847C8B479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FFF07E75-F7B9-234C-9249-852D51E1049D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7923E3-8259-EA69-1E68-02076AC98EF0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" name="Straight Connector 13">
            <a:extLst>
              <a:ext uri="{FF2B5EF4-FFF2-40B4-BE49-F238E27FC236}">
                <a16:creationId xmlns:a16="http://schemas.microsoft.com/office/drawing/2014/main" id="{EE0E5CC0-9085-3313-92DB-88BBD1C9B782}"/>
              </a:ext>
            </a:extLst>
          </p:cNvPr>
          <p:cNvCxnSpPr/>
          <p:nvPr/>
        </p:nvCxnSpPr>
        <p:spPr>
          <a:xfrm rot="16200000" flipH="1">
            <a:off x="3809984" y="3731081"/>
            <a:ext cx="4572035" cy="3"/>
          </a:xfrm>
          <a:prstGeom prst="lin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4" name="Rectangle 15">
            <a:extLst>
              <a:ext uri="{FF2B5EF4-FFF2-40B4-BE49-F238E27FC236}">
                <a16:creationId xmlns:a16="http://schemas.microsoft.com/office/drawing/2014/main" id="{A766C53A-86D2-DAAC-9EDF-7E188491BD75}"/>
              </a:ext>
            </a:extLst>
          </p:cNvPr>
          <p:cNvSpPr/>
          <p:nvPr/>
        </p:nvSpPr>
        <p:spPr>
          <a:xfrm>
            <a:off x="6477003" y="3529705"/>
            <a:ext cx="4381530" cy="228601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14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0" name="Rectangle 14" descr="D:\51PPT模板网\51pptmoban.com\图片001.jpg">
            <a:extLst>
              <a:ext uri="{FF2B5EF4-FFF2-40B4-BE49-F238E27FC236}">
                <a16:creationId xmlns:a16="http://schemas.microsoft.com/office/drawing/2014/main" id="{54A30BDA-2848-A358-533D-94491CF311B7}"/>
              </a:ext>
            </a:extLst>
          </p:cNvPr>
          <p:cNvSpPr/>
          <p:nvPr/>
        </p:nvSpPr>
        <p:spPr>
          <a:xfrm>
            <a:off x="1333467" y="1445066"/>
            <a:ext cx="4378817" cy="228601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14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A9C257F5-3091-BB5B-B8A0-410869D149B1}"/>
              </a:ext>
            </a:extLst>
          </p:cNvPr>
          <p:cNvSpPr/>
          <p:nvPr/>
        </p:nvSpPr>
        <p:spPr>
          <a:xfrm>
            <a:off x="1333461" y="3731082"/>
            <a:ext cx="4378812" cy="208464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E8F275F2-D3EC-8AF7-3A0C-5A8DA61D3293}"/>
              </a:ext>
            </a:extLst>
          </p:cNvPr>
          <p:cNvSpPr/>
          <p:nvPr/>
        </p:nvSpPr>
        <p:spPr>
          <a:xfrm>
            <a:off x="6477004" y="1445062"/>
            <a:ext cx="4381526" cy="208464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A7C5CA5-FC9A-BE43-E263-C7645DB967E1}"/>
              </a:ext>
            </a:extLst>
          </p:cNvPr>
          <p:cNvGrpSpPr/>
          <p:nvPr/>
        </p:nvGrpSpPr>
        <p:grpSpPr>
          <a:xfrm>
            <a:off x="7184554" y="2079123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0DEC3EB-3F86-D4D5-AA91-3042EF7A425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B924D9C-AB8A-27B9-1FC1-22E741290FF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D1E7336-F0DF-D668-FEC1-879A5C42C631}"/>
              </a:ext>
            </a:extLst>
          </p:cNvPr>
          <p:cNvGrpSpPr/>
          <p:nvPr/>
        </p:nvGrpSpPr>
        <p:grpSpPr>
          <a:xfrm>
            <a:off x="2039654" y="4264452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2417B8D-F536-A86C-B23D-BBAE24531EB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D81427A-DD29-80F9-FFA8-7CD3C0B07B8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33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56925AF3-A7CA-5E06-9754-3B6A17781BDA}"/>
              </a:ext>
            </a:extLst>
          </p:cNvPr>
          <p:cNvSpPr txBox="1"/>
          <p:nvPr/>
        </p:nvSpPr>
        <p:spPr>
          <a:xfrm>
            <a:off x="1665642" y="2054165"/>
            <a:ext cx="3411511" cy="31547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19900" dirty="0"/>
              <a:t>04</a:t>
            </a:r>
            <a:endParaRPr lang="zh-CN" altLang="en-US" sz="19900" dirty="0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1362985F-054F-C284-DB0C-D9285693ADB7}"/>
              </a:ext>
            </a:extLst>
          </p:cNvPr>
          <p:cNvSpPr/>
          <p:nvPr/>
        </p:nvSpPr>
        <p:spPr>
          <a:xfrm>
            <a:off x="463295" y="1275706"/>
            <a:ext cx="521625" cy="521625"/>
          </a:xfrm>
          <a:prstGeom prst="ellipse">
            <a:avLst/>
          </a:prstGeom>
          <a:gradFill>
            <a:gsLst>
              <a:gs pos="0">
                <a:srgbClr val="166CEA">
                  <a:alpha val="0"/>
                </a:srgbClr>
              </a:gs>
              <a:gs pos="100000">
                <a:srgbClr val="A86ED4">
                  <a:alpha val="30000"/>
                </a:srgbClr>
              </a:gs>
            </a:gsLst>
            <a:lin ang="5400000" scaled="1"/>
          </a:gradFill>
          <a:ln w="25400">
            <a:noFill/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E0F76D18-D618-29AE-E533-9CA998418A59}"/>
              </a:ext>
            </a:extLst>
          </p:cNvPr>
          <p:cNvSpPr/>
          <p:nvPr/>
        </p:nvSpPr>
        <p:spPr>
          <a:xfrm>
            <a:off x="-901701" y="5758657"/>
            <a:ext cx="13995400" cy="4521638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BD4AB9-0E39-82D2-920B-D506BC67C623}"/>
              </a:ext>
            </a:extLst>
          </p:cNvPr>
          <p:cNvSpPr txBox="1"/>
          <p:nvPr/>
        </p:nvSpPr>
        <p:spPr>
          <a:xfrm>
            <a:off x="2269279" y="3962960"/>
            <a:ext cx="13622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i="1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PART</a:t>
            </a:r>
            <a:endParaRPr lang="zh-CN" altLang="en-US" sz="1600" i="1" dirty="0">
              <a:solidFill>
                <a:schemeClr val="bg1"/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BC43F5E-813C-09D6-65BF-A00364872F45}"/>
              </a:ext>
            </a:extLst>
          </p:cNvPr>
          <p:cNvGrpSpPr/>
          <p:nvPr/>
        </p:nvGrpSpPr>
        <p:grpSpPr>
          <a:xfrm>
            <a:off x="401450" y="5191370"/>
            <a:ext cx="914400" cy="1174860"/>
            <a:chOff x="10731500" y="5322663"/>
            <a:chExt cx="914400" cy="1174860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21000"/>
                </a:schemeClr>
              </a:gs>
            </a:gsLst>
            <a:lin ang="5400000" scaled="1"/>
            <a:tileRect/>
          </a:gradFill>
        </p:grpSpPr>
        <p:sp>
          <p:nvSpPr>
            <p:cNvPr id="27" name="缺角矩形 26">
              <a:extLst>
                <a:ext uri="{FF2B5EF4-FFF2-40B4-BE49-F238E27FC236}">
                  <a16:creationId xmlns:a16="http://schemas.microsoft.com/office/drawing/2014/main" id="{1BAE7897-9D84-8088-B0B1-F65BCC1941E5}"/>
                </a:ext>
              </a:extLst>
            </p:cNvPr>
            <p:cNvSpPr/>
            <p:nvPr/>
          </p:nvSpPr>
          <p:spPr>
            <a:xfrm>
              <a:off x="10731500" y="5322663"/>
              <a:ext cx="914400" cy="914400"/>
            </a:xfrm>
            <a:prstGeom prst="plaque">
              <a:avLst>
                <a:gd name="adj" fmla="val 50000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缺角矩形 27">
              <a:extLst>
                <a:ext uri="{FF2B5EF4-FFF2-40B4-BE49-F238E27FC236}">
                  <a16:creationId xmlns:a16="http://schemas.microsoft.com/office/drawing/2014/main" id="{F08EA58F-1383-3FA0-7AFE-8D710DD61BE5}"/>
                </a:ext>
              </a:extLst>
            </p:cNvPr>
            <p:cNvSpPr/>
            <p:nvPr/>
          </p:nvSpPr>
          <p:spPr>
            <a:xfrm>
              <a:off x="11312750" y="6172065"/>
              <a:ext cx="325458" cy="325458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7DEBDD0-A0C3-A202-700A-9B1BB97AF7AA}"/>
              </a:ext>
            </a:extLst>
          </p:cNvPr>
          <p:cNvGrpSpPr/>
          <p:nvPr/>
        </p:nvGrpSpPr>
        <p:grpSpPr>
          <a:xfrm>
            <a:off x="1724672" y="2085634"/>
            <a:ext cx="460618" cy="291648"/>
            <a:chOff x="2877062" y="1403576"/>
            <a:chExt cx="460618" cy="291648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EB5E5B33-A397-1AEB-4FE6-A26A42ABF29F}"/>
                </a:ext>
              </a:extLst>
            </p:cNvPr>
            <p:cNvSpPr/>
            <p:nvPr/>
          </p:nvSpPr>
          <p:spPr>
            <a:xfrm>
              <a:off x="2877062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0419CF18-8CFF-FBD4-9E84-BB68EED4A520}"/>
                </a:ext>
              </a:extLst>
            </p:cNvPr>
            <p:cNvSpPr/>
            <p:nvPr/>
          </p:nvSpPr>
          <p:spPr>
            <a:xfrm>
              <a:off x="3083680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BE4E8FBF-CA51-AFCE-5173-BF754474E6D2}"/>
              </a:ext>
            </a:extLst>
          </p:cNvPr>
          <p:cNvSpPr/>
          <p:nvPr/>
        </p:nvSpPr>
        <p:spPr>
          <a:xfrm>
            <a:off x="455833" y="-1332301"/>
            <a:ext cx="2565791" cy="2565791"/>
          </a:xfrm>
          <a:prstGeom prst="ellipse">
            <a:avLst/>
          </a:prstGeom>
          <a:gradFill flip="none" rotWithShape="1">
            <a:gsLst>
              <a:gs pos="0">
                <a:srgbClr val="166CEA">
                  <a:alpha val="0"/>
                </a:srgbClr>
              </a:gs>
              <a:gs pos="100000">
                <a:srgbClr val="A86ED4"/>
              </a:gs>
            </a:gsLst>
            <a:lin ang="0" scaled="1"/>
            <a:tileRect/>
          </a:gradFill>
          <a:ln w="25400"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ACE44E8-B32C-4D64-0F53-75F1E099E6D8}"/>
              </a:ext>
            </a:extLst>
          </p:cNvPr>
          <p:cNvGrpSpPr/>
          <p:nvPr/>
        </p:nvGrpSpPr>
        <p:grpSpPr>
          <a:xfrm>
            <a:off x="9928287" y="386638"/>
            <a:ext cx="635175" cy="302719"/>
            <a:chOff x="10510615" y="376874"/>
            <a:chExt cx="1013208" cy="482886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0F3ACA84-7604-54D1-31EA-3812DA16DF67}"/>
                </a:ext>
              </a:extLst>
            </p:cNvPr>
            <p:cNvGrpSpPr/>
            <p:nvPr/>
          </p:nvGrpSpPr>
          <p:grpSpPr>
            <a:xfrm>
              <a:off x="10510615" y="376874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97C5548A-7350-0676-3640-08135855F56F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0CB9C752-0F6D-E54A-8D40-4101FE84EB09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52B6D08-D0B0-0519-C6C1-4DDFDD1F716D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98A6BEAE-84FE-0F58-65DD-78C27CBEDC6F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F4DB9894-7233-1836-931D-F629FAED482A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1FECB90D-3AF0-C7D1-F6B5-09E378A6B56B}"/>
                </a:ext>
              </a:extLst>
            </p:cNvPr>
            <p:cNvGrpSpPr/>
            <p:nvPr/>
          </p:nvGrpSpPr>
          <p:grpSpPr>
            <a:xfrm>
              <a:off x="10510615" y="562489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DE2AB97D-56E1-3789-1F89-2AE80D456E8A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8B52B27E-2894-F945-5F90-5442A4DBFA38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DF043AA5-0D50-44A2-5E20-C7275D44E052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05B0B746-BCAD-7452-2CB8-CF3899359A42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0F9B9A94-FA7F-D716-78A5-AD2F55CA5092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0F774AF2-A147-C91D-3E69-A0180C8EFAEE}"/>
                </a:ext>
              </a:extLst>
            </p:cNvPr>
            <p:cNvGrpSpPr/>
            <p:nvPr/>
          </p:nvGrpSpPr>
          <p:grpSpPr>
            <a:xfrm>
              <a:off x="10510615" y="748104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05A5F274-D984-40CC-3EC6-FFAAC7ED22F2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6BF51C50-53B6-7126-ED4F-70AC978A6939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C5BD50A2-37D7-59C5-ABB3-FDA68714AA53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CE3AD9B9-082D-2999-7D5B-BFE2FE035048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4BC62B68-80EA-E00B-C320-48EC01282F5C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8" name="组合 7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CAF23A1-44F9-6BA6-52AD-E2628D066D0B}"/>
              </a:ext>
            </a:extLst>
          </p:cNvPr>
          <p:cNvGrpSpPr/>
          <p:nvPr/>
        </p:nvGrpSpPr>
        <p:grpSpPr>
          <a:xfrm>
            <a:off x="10733595" y="333512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21B7439-6EA7-FB5B-5F82-A4317741638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738EC23-CA11-9EF5-5295-01176912F5FF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81" name="文本框-2_矢量">
              <a:extLst>
                <a:ext uri="{FF2B5EF4-FFF2-40B4-BE49-F238E27FC236}">
                  <a16:creationId xmlns:a16="http://schemas.microsoft.com/office/drawing/2014/main" id="{6BCD24E6-7E75-3CF7-6376-EF2D90293EAA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D6A1B1F3-DE3F-6C5D-742A-FB921379FA05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A74BFB6E-EBF9-794F-BB49-88581F77D65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A50471D0-63A8-388F-74E3-5B5A457CCEBA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89" name="椭圆 88">
            <a:extLst>
              <a:ext uri="{FF2B5EF4-FFF2-40B4-BE49-F238E27FC236}">
                <a16:creationId xmlns:a16="http://schemas.microsoft.com/office/drawing/2014/main" id="{F412F7BD-B658-AB4F-53F2-7E91BC568E18}"/>
              </a:ext>
            </a:extLst>
          </p:cNvPr>
          <p:cNvSpPr/>
          <p:nvPr/>
        </p:nvSpPr>
        <p:spPr>
          <a:xfrm>
            <a:off x="489455" y="-822655"/>
            <a:ext cx="1620135" cy="1620135"/>
          </a:xfrm>
          <a:prstGeom prst="ellipse">
            <a:avLst/>
          </a:prstGeom>
          <a:noFill/>
          <a:ln w="127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509A119-33E4-EA98-4A1D-9AEDB02B4627}"/>
              </a:ext>
            </a:extLst>
          </p:cNvPr>
          <p:cNvGrpSpPr/>
          <p:nvPr/>
        </p:nvGrpSpPr>
        <p:grpSpPr>
          <a:xfrm>
            <a:off x="4979035" y="4182152"/>
            <a:ext cx="460618" cy="291648"/>
            <a:chOff x="2877062" y="1403576"/>
            <a:chExt cx="460618" cy="291648"/>
          </a:xfrm>
        </p:grpSpPr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C189BBF0-1C11-0BF4-EE79-686B348D7692}"/>
                </a:ext>
              </a:extLst>
            </p:cNvPr>
            <p:cNvSpPr/>
            <p:nvPr/>
          </p:nvSpPr>
          <p:spPr>
            <a:xfrm>
              <a:off x="2877062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EC392BAA-6AF8-44A9-F73C-5F384D45C8B3}"/>
                </a:ext>
              </a:extLst>
            </p:cNvPr>
            <p:cNvSpPr/>
            <p:nvPr/>
          </p:nvSpPr>
          <p:spPr>
            <a:xfrm>
              <a:off x="3083680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9836935-9F9D-C86F-9E4F-C619FA42E5F9}"/>
              </a:ext>
            </a:extLst>
          </p:cNvPr>
          <p:cNvGrpSpPr/>
          <p:nvPr/>
        </p:nvGrpSpPr>
        <p:grpSpPr>
          <a:xfrm>
            <a:off x="5785336" y="1902775"/>
            <a:ext cx="3221678" cy="1062199"/>
            <a:chOff x="2287696" y="1794227"/>
            <a:chExt cx="3221678" cy="1062199"/>
          </a:xfrm>
        </p:grpSpPr>
        <p:sp>
          <p:nvSpPr>
            <p:cNvPr id="85" name="平行四边形 84">
              <a:extLst>
                <a:ext uri="{FF2B5EF4-FFF2-40B4-BE49-F238E27FC236}">
                  <a16:creationId xmlns:a16="http://schemas.microsoft.com/office/drawing/2014/main" id="{F6354895-81FB-7143-8506-087EFA78C832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5809B23-F2D5-E646-50C2-97833ABB1EEA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9" name="缺角矩形 8">
              <a:extLst>
                <a:ext uri="{FF2B5EF4-FFF2-40B4-BE49-F238E27FC236}">
                  <a16:creationId xmlns:a16="http://schemas.microsoft.com/office/drawing/2014/main" id="{0337DDF1-10E4-A58A-4951-F755ADB92853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缺角矩形 33">
              <a:extLst>
                <a:ext uri="{FF2B5EF4-FFF2-40B4-BE49-F238E27FC236}">
                  <a16:creationId xmlns:a16="http://schemas.microsoft.com/office/drawing/2014/main" id="{E2F89C78-E72E-38F7-6F4E-9B058C10AD2C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4B679DF0-FBB3-CBD3-EE25-E8D8023959C2}"/>
              </a:ext>
            </a:extLst>
          </p:cNvPr>
          <p:cNvSpPr txBox="1"/>
          <p:nvPr/>
        </p:nvSpPr>
        <p:spPr>
          <a:xfrm>
            <a:off x="5785336" y="3114505"/>
            <a:ext cx="477812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62842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1101F32-28E3-1911-8D6A-0165A25F4DE6}"/>
              </a:ext>
            </a:extLst>
          </p:cNvPr>
          <p:cNvSpPr txBox="1"/>
          <p:nvPr/>
        </p:nvSpPr>
        <p:spPr>
          <a:xfrm>
            <a:off x="269749" y="164066"/>
            <a:ext cx="963726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4800" dirty="0"/>
              <a:t>04</a:t>
            </a:r>
            <a:endParaRPr lang="zh-CN" altLang="en-US" sz="4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83990E-3B18-0BA5-75FB-908D15CC2A92}"/>
              </a:ext>
            </a:extLst>
          </p:cNvPr>
          <p:cNvGrpSpPr/>
          <p:nvPr/>
        </p:nvGrpSpPr>
        <p:grpSpPr>
          <a:xfrm>
            <a:off x="1015835" y="-223169"/>
            <a:ext cx="3221678" cy="1062199"/>
            <a:chOff x="2287696" y="1794227"/>
            <a:chExt cx="3221678" cy="1062199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9283B96-7F1D-3EB3-02A0-942BDC10593E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4747A7-65C5-DA9E-92D1-774847C8B479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FFF07E75-F7B9-234C-9249-852D51E1049D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7923E3-8259-EA69-1E68-02076AC98EF0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Image 5" descr="D:\51PPT模板网\51pptmoban.com\图片001.jpg">
            <a:extLst>
              <a:ext uri="{FF2B5EF4-FFF2-40B4-BE49-F238E27FC236}">
                <a16:creationId xmlns:a16="http://schemas.microsoft.com/office/drawing/2014/main" id="{DB36CB58-4D56-F513-4FF7-E614950C8C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97471"/>
            <a:ext cx="12192000" cy="3405158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C370B706-8BFD-8389-AB78-5489A17056A3}"/>
              </a:ext>
            </a:extLst>
          </p:cNvPr>
          <p:cNvSpPr/>
          <p:nvPr/>
        </p:nvSpPr>
        <p:spPr>
          <a:xfrm>
            <a:off x="748832" y="4073407"/>
            <a:ext cx="3488681" cy="1157669"/>
          </a:xfrm>
          <a:prstGeom prst="parallelogram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76207326-72F4-FC41-5B75-4174F698A1D2}"/>
              </a:ext>
            </a:extLst>
          </p:cNvPr>
          <p:cNvSpPr/>
          <p:nvPr/>
        </p:nvSpPr>
        <p:spPr>
          <a:xfrm>
            <a:off x="4237513" y="4073407"/>
            <a:ext cx="3488681" cy="1157669"/>
          </a:xfrm>
          <a:prstGeom prst="parallelogram">
            <a:avLst/>
          </a:pr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id="{8935AB39-A1A0-02AE-CE58-11653AC1C815}"/>
              </a:ext>
            </a:extLst>
          </p:cNvPr>
          <p:cNvSpPr/>
          <p:nvPr/>
        </p:nvSpPr>
        <p:spPr>
          <a:xfrm>
            <a:off x="7726194" y="4073407"/>
            <a:ext cx="3488681" cy="1157669"/>
          </a:xfrm>
          <a:prstGeom prst="parallelogram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Group 14">
            <a:extLst>
              <a:ext uri="{FF2B5EF4-FFF2-40B4-BE49-F238E27FC236}">
                <a16:creationId xmlns:a16="http://schemas.microsoft.com/office/drawing/2014/main" id="{59820BE7-1905-A64A-8D52-4E7B0FCA1851}"/>
              </a:ext>
            </a:extLst>
          </p:cNvPr>
          <p:cNvGrpSpPr/>
          <p:nvPr/>
        </p:nvGrpSpPr>
        <p:grpSpPr>
          <a:xfrm>
            <a:off x="1227381" y="4376610"/>
            <a:ext cx="624407" cy="564602"/>
            <a:chOff x="525870" y="5172163"/>
            <a:chExt cx="388493" cy="350999"/>
          </a:xfrm>
          <a:noFill/>
        </p:grpSpPr>
        <p:sp>
          <p:nvSpPr>
            <p:cNvPr id="36" name="Free Form 16">
              <a:extLst>
                <a:ext uri="{FF2B5EF4-FFF2-40B4-BE49-F238E27FC236}">
                  <a16:creationId xmlns:a16="http://schemas.microsoft.com/office/drawing/2014/main" id="{565AA945-7E0E-C4BF-FC5A-34BC1F48D644}"/>
                </a:ext>
              </a:extLst>
            </p:cNvPr>
            <p:cNvSpPr/>
            <p:nvPr/>
          </p:nvSpPr>
          <p:spPr>
            <a:xfrm>
              <a:off x="525870" y="5172163"/>
              <a:ext cx="388493" cy="293078"/>
            </a:xfrm>
            <a:custGeom>
              <a:avLst/>
              <a:gdLst/>
              <a:ahLst/>
              <a:cxnLst/>
              <a:rect l="0" t="0" r="0" b="0"/>
              <a:pathLst>
                <a:path w="388493" h="293077">
                  <a:moveTo>
                    <a:pt x="388493" y="206070"/>
                  </a:moveTo>
                  <a:lnTo>
                    <a:pt x="0" y="11836"/>
                  </a:lnTo>
                  <a:lnTo>
                    <a:pt x="73837" y="304914"/>
                  </a:lnTo>
                  <a:lnTo>
                    <a:pt x="217233" y="259181"/>
                  </a:lnTo>
                  <a:lnTo>
                    <a:pt x="89268" y="103200"/>
                  </a:lnTo>
                  <a:lnTo>
                    <a:pt x="254406" y="248018"/>
                  </a:lnTo>
                  <a:close/>
                </a:path>
              </a:pathLst>
            </a:custGeom>
            <a:solidFill>
              <a:srgbClr val="FFFFFF"/>
            </a:solidFill>
            <a:ln w="12700" cmpd="sng">
              <a:noFill/>
              <a:prstDash val="solid"/>
            </a:ln>
          </p:spPr>
          <p:txBody>
            <a:bodyPr anchor="ctr">
              <a:spAutoFit/>
            </a:bodyPr>
            <a:lstStyle/>
            <a:p>
              <a:pPr algn="ctr" defTabSz="1219170">
                <a:defRPr/>
              </a:pPr>
              <a:endParaRPr 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 Form 17">
              <a:extLst>
                <a:ext uri="{FF2B5EF4-FFF2-40B4-BE49-F238E27FC236}">
                  <a16:creationId xmlns:a16="http://schemas.microsoft.com/office/drawing/2014/main" id="{23FDEC48-7BF7-FB89-01E1-C67ACA5736A6}"/>
                </a:ext>
              </a:extLst>
            </p:cNvPr>
            <p:cNvSpPr/>
            <p:nvPr/>
          </p:nvSpPr>
          <p:spPr>
            <a:xfrm>
              <a:off x="700425" y="5442517"/>
              <a:ext cx="47206" cy="80645"/>
            </a:xfrm>
            <a:custGeom>
              <a:avLst/>
              <a:gdLst/>
              <a:ahLst/>
              <a:cxnLst/>
              <a:rect l="0" t="0" r="0" b="0"/>
              <a:pathLst>
                <a:path w="47205" h="80644">
                  <a:moveTo>
                    <a:pt x="0" y="25844"/>
                  </a:moveTo>
                  <a:lnTo>
                    <a:pt x="47205" y="92481"/>
                  </a:lnTo>
                  <a:lnTo>
                    <a:pt x="47205" y="11836"/>
                  </a:lnTo>
                  <a:close/>
                </a:path>
              </a:pathLst>
            </a:custGeom>
            <a:solidFill>
              <a:srgbClr val="FFFFFF"/>
            </a:solidFill>
            <a:ln w="12700" cmpd="sng">
              <a:noFill/>
              <a:prstDash val="solid"/>
            </a:ln>
          </p:spPr>
          <p:txBody>
            <a:bodyPr anchor="ctr">
              <a:spAutoFit/>
            </a:bodyPr>
            <a:lstStyle/>
            <a:p>
              <a:pPr algn="ctr" defTabSz="1219170">
                <a:defRPr/>
              </a:pPr>
              <a:endParaRPr 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18">
            <a:extLst>
              <a:ext uri="{FF2B5EF4-FFF2-40B4-BE49-F238E27FC236}">
                <a16:creationId xmlns:a16="http://schemas.microsoft.com/office/drawing/2014/main" id="{1A3320AB-02F1-8BAD-830F-45E9B8294BF3}"/>
              </a:ext>
            </a:extLst>
          </p:cNvPr>
          <p:cNvGrpSpPr/>
          <p:nvPr/>
        </p:nvGrpSpPr>
        <p:grpSpPr>
          <a:xfrm>
            <a:off x="4688806" y="4376610"/>
            <a:ext cx="595078" cy="480022"/>
            <a:chOff x="4388868" y="5172165"/>
            <a:chExt cx="388531" cy="313156"/>
          </a:xfrm>
          <a:noFill/>
        </p:grpSpPr>
        <p:sp>
          <p:nvSpPr>
            <p:cNvPr id="39" name="Free Form 20">
              <a:extLst>
                <a:ext uri="{FF2B5EF4-FFF2-40B4-BE49-F238E27FC236}">
                  <a16:creationId xmlns:a16="http://schemas.microsoft.com/office/drawing/2014/main" id="{14E15EBB-D503-09E9-416D-B7E55F5B929C}"/>
                </a:ext>
              </a:extLst>
            </p:cNvPr>
            <p:cNvSpPr/>
            <p:nvPr/>
          </p:nvSpPr>
          <p:spPr>
            <a:xfrm>
              <a:off x="4388868" y="5263732"/>
              <a:ext cx="130823" cy="221589"/>
            </a:xfrm>
            <a:custGeom>
              <a:avLst/>
              <a:gdLst/>
              <a:ahLst/>
              <a:cxnLst/>
              <a:rect l="0" t="0" r="0" b="0"/>
              <a:pathLst>
                <a:path w="130822" h="221589">
                  <a:moveTo>
                    <a:pt x="27927" y="51079"/>
                  </a:moveTo>
                  <a:lnTo>
                    <a:pt x="13068" y="51079"/>
                  </a:lnTo>
                  <a:cubicBezTo>
                    <a:pt x="5854" y="51079"/>
                    <a:pt x="0" y="56934"/>
                    <a:pt x="0" y="64160"/>
                  </a:cubicBezTo>
                  <a:lnTo>
                    <a:pt x="0" y="77241"/>
                  </a:lnTo>
                  <a:cubicBezTo>
                    <a:pt x="0" y="84467"/>
                    <a:pt x="5854" y="90322"/>
                    <a:pt x="13068" y="90322"/>
                  </a:cubicBezTo>
                  <a:lnTo>
                    <a:pt x="27927" y="90322"/>
                  </a:lnTo>
                  <a:cubicBezTo>
                    <a:pt x="31470" y="111925"/>
                    <a:pt x="39255" y="129578"/>
                    <a:pt x="39255" y="129578"/>
                  </a:cubicBezTo>
                  <a:lnTo>
                    <a:pt x="65417" y="129578"/>
                  </a:lnTo>
                  <a:lnTo>
                    <a:pt x="91579" y="233425"/>
                  </a:lnTo>
                  <a:lnTo>
                    <a:pt x="130822" y="233425"/>
                  </a:lnTo>
                  <a:lnTo>
                    <a:pt x="114541" y="168821"/>
                  </a:lnTo>
                  <a:lnTo>
                    <a:pt x="127546" y="168821"/>
                  </a:lnTo>
                  <a:lnTo>
                    <a:pt x="121005" y="142646"/>
                  </a:lnTo>
                  <a:lnTo>
                    <a:pt x="107950" y="142646"/>
                  </a:lnTo>
                  <a:lnTo>
                    <a:pt x="104648" y="129578"/>
                  </a:lnTo>
                  <a:lnTo>
                    <a:pt x="130822" y="129578"/>
                  </a:lnTo>
                  <a:lnTo>
                    <a:pt x="130822" y="11836"/>
                  </a:lnTo>
                  <a:lnTo>
                    <a:pt x="39255" y="11836"/>
                  </a:lnTo>
                  <a:cubicBezTo>
                    <a:pt x="39255" y="11836"/>
                    <a:pt x="31470" y="29489"/>
                    <a:pt x="27927" y="51079"/>
                  </a:cubicBezTo>
                  <a:close/>
                </a:path>
              </a:pathLst>
            </a:custGeom>
            <a:solidFill>
              <a:srgbClr val="FFFFFF"/>
            </a:solidFill>
            <a:ln w="12700" cmpd="sng">
              <a:noFill/>
              <a:prstDash val="solid"/>
            </a:ln>
          </p:spPr>
          <p:txBody>
            <a:bodyPr anchor="ctr">
              <a:spAutoFit/>
            </a:bodyPr>
            <a:lstStyle/>
            <a:p>
              <a:pPr algn="ctr" defTabSz="1219170">
                <a:defRPr/>
              </a:pPr>
              <a:endParaRPr 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 Form 21">
              <a:extLst>
                <a:ext uri="{FF2B5EF4-FFF2-40B4-BE49-F238E27FC236}">
                  <a16:creationId xmlns:a16="http://schemas.microsoft.com/office/drawing/2014/main" id="{C507A8B8-4439-3A26-EF35-EACC2F1E3AFD}"/>
                </a:ext>
              </a:extLst>
            </p:cNvPr>
            <p:cNvSpPr/>
            <p:nvPr/>
          </p:nvSpPr>
          <p:spPr>
            <a:xfrm>
              <a:off x="4715918" y="5172165"/>
              <a:ext cx="61481" cy="300888"/>
            </a:xfrm>
            <a:custGeom>
              <a:avLst/>
              <a:gdLst/>
              <a:ahLst/>
              <a:cxnLst/>
              <a:rect l="0" t="0" r="0" b="0"/>
              <a:pathLst>
                <a:path w="61480" h="300888">
                  <a:moveTo>
                    <a:pt x="27241" y="130962"/>
                  </a:moveTo>
                  <a:lnTo>
                    <a:pt x="27241" y="24904"/>
                  </a:lnTo>
                  <a:cubicBezTo>
                    <a:pt x="27241" y="17691"/>
                    <a:pt x="23964" y="11836"/>
                    <a:pt x="14173" y="11836"/>
                  </a:cubicBezTo>
                  <a:cubicBezTo>
                    <a:pt x="12001" y="11836"/>
                    <a:pt x="6603" y="16459"/>
                    <a:pt x="0" y="23456"/>
                  </a:cubicBezTo>
                  <a:lnTo>
                    <a:pt x="0" y="301104"/>
                  </a:lnTo>
                  <a:cubicBezTo>
                    <a:pt x="6603" y="308076"/>
                    <a:pt x="12001" y="312724"/>
                    <a:pt x="14173" y="312724"/>
                  </a:cubicBezTo>
                  <a:cubicBezTo>
                    <a:pt x="23152" y="312724"/>
                    <a:pt x="27241" y="306857"/>
                    <a:pt x="27241" y="299631"/>
                  </a:cubicBezTo>
                  <a:lnTo>
                    <a:pt x="27241" y="196202"/>
                  </a:lnTo>
                  <a:cubicBezTo>
                    <a:pt x="44970" y="195694"/>
                    <a:pt x="61480" y="181330"/>
                    <a:pt x="61480" y="163575"/>
                  </a:cubicBezTo>
                  <a:cubicBezTo>
                    <a:pt x="61480" y="145834"/>
                    <a:pt x="44970" y="131457"/>
                    <a:pt x="27241" y="130962"/>
                  </a:cubicBezTo>
                  <a:close/>
                </a:path>
              </a:pathLst>
            </a:custGeom>
            <a:solidFill>
              <a:srgbClr val="FFFFFF"/>
            </a:solidFill>
            <a:ln w="12700" cmpd="sng">
              <a:noFill/>
              <a:prstDash val="solid"/>
            </a:ln>
          </p:spPr>
          <p:txBody>
            <a:bodyPr anchor="ctr">
              <a:spAutoFit/>
            </a:bodyPr>
            <a:lstStyle/>
            <a:p>
              <a:pPr algn="ctr" defTabSz="1219170">
                <a:defRPr/>
              </a:pPr>
              <a:endParaRPr 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 Form 22">
              <a:extLst>
                <a:ext uri="{FF2B5EF4-FFF2-40B4-BE49-F238E27FC236}">
                  <a16:creationId xmlns:a16="http://schemas.microsoft.com/office/drawing/2014/main" id="{90EB4A0C-5B4C-4CA6-1499-4563C9AE7CB7}"/>
                </a:ext>
              </a:extLst>
            </p:cNvPr>
            <p:cNvSpPr/>
            <p:nvPr/>
          </p:nvSpPr>
          <p:spPr>
            <a:xfrm>
              <a:off x="4532772" y="5196980"/>
              <a:ext cx="171145" cy="251232"/>
            </a:xfrm>
            <a:custGeom>
              <a:avLst/>
              <a:gdLst/>
              <a:ahLst/>
              <a:cxnLst/>
              <a:rect l="0" t="0" r="0" b="0"/>
              <a:pathLst>
                <a:path w="171145" h="251231">
                  <a:moveTo>
                    <a:pt x="0" y="196596"/>
                  </a:moveTo>
                  <a:cubicBezTo>
                    <a:pt x="89827" y="196596"/>
                    <a:pt x="143078" y="236042"/>
                    <a:pt x="171145" y="263067"/>
                  </a:cubicBezTo>
                  <a:lnTo>
                    <a:pt x="171145" y="11836"/>
                  </a:lnTo>
                  <a:cubicBezTo>
                    <a:pt x="143078" y="38887"/>
                    <a:pt x="89827" y="78308"/>
                    <a:pt x="0" y="78308"/>
                  </a:cubicBezTo>
                  <a:cubicBezTo>
                    <a:pt x="0" y="78308"/>
                    <a:pt x="812" y="196596"/>
                    <a:pt x="0" y="196596"/>
                  </a:cubicBezTo>
                  <a:close/>
                </a:path>
              </a:pathLst>
            </a:custGeom>
            <a:solidFill>
              <a:srgbClr val="FFFFFF"/>
            </a:solidFill>
            <a:ln w="12700" cmpd="sng">
              <a:noFill/>
              <a:prstDash val="solid"/>
            </a:ln>
          </p:spPr>
          <p:txBody>
            <a:bodyPr anchor="ctr">
              <a:spAutoFit/>
            </a:bodyPr>
            <a:lstStyle/>
            <a:p>
              <a:pPr algn="ctr" defTabSz="1219170">
                <a:defRPr/>
              </a:pPr>
              <a:endParaRPr 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23">
            <a:extLst>
              <a:ext uri="{FF2B5EF4-FFF2-40B4-BE49-F238E27FC236}">
                <a16:creationId xmlns:a16="http://schemas.microsoft.com/office/drawing/2014/main" id="{286F9946-0C20-8F2D-D091-C90C717D7161}"/>
              </a:ext>
            </a:extLst>
          </p:cNvPr>
          <p:cNvGrpSpPr/>
          <p:nvPr/>
        </p:nvGrpSpPr>
        <p:grpSpPr>
          <a:xfrm>
            <a:off x="8188584" y="4359118"/>
            <a:ext cx="548539" cy="506772"/>
            <a:chOff x="8190003" y="5172162"/>
            <a:chExt cx="381726" cy="352374"/>
          </a:xfrm>
          <a:noFill/>
        </p:grpSpPr>
        <p:sp>
          <p:nvSpPr>
            <p:cNvPr id="43" name="Free Form 25">
              <a:extLst>
                <a:ext uri="{FF2B5EF4-FFF2-40B4-BE49-F238E27FC236}">
                  <a16:creationId xmlns:a16="http://schemas.microsoft.com/office/drawing/2014/main" id="{38164824-42C0-867A-35D0-00C9E8CE6D84}"/>
                </a:ext>
              </a:extLst>
            </p:cNvPr>
            <p:cNvSpPr/>
            <p:nvPr/>
          </p:nvSpPr>
          <p:spPr>
            <a:xfrm>
              <a:off x="8190003" y="5172162"/>
              <a:ext cx="381724" cy="352374"/>
            </a:xfrm>
            <a:custGeom>
              <a:avLst/>
              <a:gdLst/>
              <a:ahLst/>
              <a:cxnLst/>
              <a:rect l="0" t="0" r="0" b="0"/>
              <a:pathLst>
                <a:path w="381723" h="352374">
                  <a:moveTo>
                    <a:pt x="14744" y="349338"/>
                  </a:moveTo>
                  <a:lnTo>
                    <a:pt x="14503" y="11836"/>
                  </a:lnTo>
                  <a:lnTo>
                    <a:pt x="0" y="11836"/>
                  </a:lnTo>
                  <a:lnTo>
                    <a:pt x="0" y="364210"/>
                  </a:lnTo>
                  <a:lnTo>
                    <a:pt x="381723" y="364210"/>
                  </a:lnTo>
                  <a:lnTo>
                    <a:pt x="381723" y="350075"/>
                  </a:lnTo>
                  <a:close/>
                </a:path>
              </a:pathLst>
            </a:custGeom>
            <a:solidFill>
              <a:srgbClr val="FFFFFF"/>
            </a:solidFill>
            <a:ln w="12700" cmpd="sng">
              <a:noFill/>
              <a:prstDash val="solid"/>
            </a:ln>
          </p:spPr>
          <p:txBody>
            <a:bodyPr anchor="ctr">
              <a:spAutoFit/>
            </a:bodyPr>
            <a:lstStyle/>
            <a:p>
              <a:pPr algn="ctr" defTabSz="1219170">
                <a:defRPr/>
              </a:pPr>
              <a:endParaRPr 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 Form 26">
              <a:extLst>
                <a:ext uri="{FF2B5EF4-FFF2-40B4-BE49-F238E27FC236}">
                  <a16:creationId xmlns:a16="http://schemas.microsoft.com/office/drawing/2014/main" id="{82DE9A70-483B-0AA0-6508-E089CBBCEE46}"/>
                </a:ext>
              </a:extLst>
            </p:cNvPr>
            <p:cNvSpPr/>
            <p:nvPr/>
          </p:nvSpPr>
          <p:spPr>
            <a:xfrm>
              <a:off x="8322138" y="5172163"/>
              <a:ext cx="73419" cy="308318"/>
            </a:xfrm>
            <a:custGeom>
              <a:avLst/>
              <a:gdLst/>
              <a:ahLst/>
              <a:cxnLst/>
              <a:rect l="0" t="0" r="0" b="0"/>
              <a:pathLst>
                <a:path w="73418" h="308317">
                  <a:moveTo>
                    <a:pt x="58737" y="11836"/>
                  </a:moveTo>
                  <a:lnTo>
                    <a:pt x="14693" y="11836"/>
                  </a:lnTo>
                  <a:cubicBezTo>
                    <a:pt x="6578" y="11836"/>
                    <a:pt x="0" y="18402"/>
                    <a:pt x="0" y="26517"/>
                  </a:cubicBezTo>
                  <a:lnTo>
                    <a:pt x="0" y="320174"/>
                  </a:lnTo>
                  <a:lnTo>
                    <a:pt x="73418" y="320174"/>
                  </a:lnTo>
                  <a:lnTo>
                    <a:pt x="73418" y="26517"/>
                  </a:lnTo>
                  <a:cubicBezTo>
                    <a:pt x="73418" y="18402"/>
                    <a:pt x="66840" y="11836"/>
                    <a:pt x="58737" y="11836"/>
                  </a:cubicBezTo>
                  <a:close/>
                </a:path>
              </a:pathLst>
            </a:custGeom>
            <a:solidFill>
              <a:srgbClr val="FFFFFF"/>
            </a:solidFill>
            <a:ln w="12700" cmpd="sng">
              <a:noFill/>
              <a:prstDash val="solid"/>
            </a:ln>
          </p:spPr>
          <p:txBody>
            <a:bodyPr anchor="ctr">
              <a:spAutoFit/>
            </a:bodyPr>
            <a:lstStyle/>
            <a:p>
              <a:pPr algn="ctr" defTabSz="1219170">
                <a:defRPr/>
              </a:pPr>
              <a:endParaRPr 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 Form 27">
              <a:extLst>
                <a:ext uri="{FF2B5EF4-FFF2-40B4-BE49-F238E27FC236}">
                  <a16:creationId xmlns:a16="http://schemas.microsoft.com/office/drawing/2014/main" id="{3FC244B0-99D2-5F30-1A54-AEFBFCCB87B4}"/>
                </a:ext>
              </a:extLst>
            </p:cNvPr>
            <p:cNvSpPr/>
            <p:nvPr/>
          </p:nvSpPr>
          <p:spPr>
            <a:xfrm>
              <a:off x="8234046" y="5260256"/>
              <a:ext cx="73406" cy="220230"/>
            </a:xfrm>
            <a:custGeom>
              <a:avLst/>
              <a:gdLst/>
              <a:ahLst/>
              <a:cxnLst/>
              <a:rect l="0" t="0" r="0" b="0"/>
              <a:pathLst>
                <a:path w="73405" h="220230">
                  <a:moveTo>
                    <a:pt x="58737" y="11836"/>
                  </a:moveTo>
                  <a:lnTo>
                    <a:pt x="14681" y="11836"/>
                  </a:lnTo>
                  <a:cubicBezTo>
                    <a:pt x="6578" y="11836"/>
                    <a:pt x="0" y="18402"/>
                    <a:pt x="0" y="26517"/>
                  </a:cubicBezTo>
                  <a:lnTo>
                    <a:pt x="0" y="232067"/>
                  </a:lnTo>
                  <a:lnTo>
                    <a:pt x="73405" y="232067"/>
                  </a:lnTo>
                  <a:lnTo>
                    <a:pt x="73405" y="26517"/>
                  </a:lnTo>
                  <a:cubicBezTo>
                    <a:pt x="73405" y="18402"/>
                    <a:pt x="66840" y="11836"/>
                    <a:pt x="58737" y="11836"/>
                  </a:cubicBezTo>
                  <a:close/>
                </a:path>
              </a:pathLst>
            </a:custGeom>
            <a:solidFill>
              <a:srgbClr val="FFFFFF"/>
            </a:solidFill>
            <a:ln w="12700" cmpd="sng">
              <a:noFill/>
              <a:prstDash val="solid"/>
            </a:ln>
          </p:spPr>
          <p:txBody>
            <a:bodyPr anchor="ctr">
              <a:spAutoFit/>
            </a:bodyPr>
            <a:lstStyle/>
            <a:p>
              <a:pPr algn="ctr" defTabSz="1219170">
                <a:defRPr/>
              </a:pPr>
              <a:endParaRPr 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 Form 28">
              <a:extLst>
                <a:ext uri="{FF2B5EF4-FFF2-40B4-BE49-F238E27FC236}">
                  <a16:creationId xmlns:a16="http://schemas.microsoft.com/office/drawing/2014/main" id="{8134FE47-24E9-2FA0-0EAC-761D7DFC4796}"/>
                </a:ext>
              </a:extLst>
            </p:cNvPr>
            <p:cNvSpPr/>
            <p:nvPr/>
          </p:nvSpPr>
          <p:spPr>
            <a:xfrm>
              <a:off x="8410240" y="5348348"/>
              <a:ext cx="73394" cy="132143"/>
            </a:xfrm>
            <a:custGeom>
              <a:avLst/>
              <a:gdLst/>
              <a:ahLst/>
              <a:cxnLst/>
              <a:rect l="0" t="0" r="0" b="0"/>
              <a:pathLst>
                <a:path w="73393" h="132143">
                  <a:moveTo>
                    <a:pt x="58712" y="11836"/>
                  </a:moveTo>
                  <a:lnTo>
                    <a:pt x="14681" y="11836"/>
                  </a:lnTo>
                  <a:cubicBezTo>
                    <a:pt x="6565" y="11836"/>
                    <a:pt x="0" y="18402"/>
                    <a:pt x="0" y="26517"/>
                  </a:cubicBezTo>
                  <a:lnTo>
                    <a:pt x="0" y="143979"/>
                  </a:lnTo>
                  <a:lnTo>
                    <a:pt x="73393" y="143979"/>
                  </a:lnTo>
                  <a:lnTo>
                    <a:pt x="73393" y="26517"/>
                  </a:lnTo>
                  <a:cubicBezTo>
                    <a:pt x="73393" y="18402"/>
                    <a:pt x="66827" y="11836"/>
                    <a:pt x="58712" y="11836"/>
                  </a:cubicBezTo>
                  <a:close/>
                </a:path>
              </a:pathLst>
            </a:custGeom>
            <a:solidFill>
              <a:srgbClr val="FFFFFF"/>
            </a:solidFill>
            <a:ln w="12700" cmpd="sng">
              <a:noFill/>
              <a:prstDash val="solid"/>
            </a:ln>
          </p:spPr>
          <p:txBody>
            <a:bodyPr anchor="ctr">
              <a:spAutoFit/>
            </a:bodyPr>
            <a:lstStyle/>
            <a:p>
              <a:pPr algn="ctr" defTabSz="1219170">
                <a:defRPr/>
              </a:pPr>
              <a:endParaRPr 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 Form 29">
              <a:extLst>
                <a:ext uri="{FF2B5EF4-FFF2-40B4-BE49-F238E27FC236}">
                  <a16:creationId xmlns:a16="http://schemas.microsoft.com/office/drawing/2014/main" id="{5978327F-5E35-6F0F-5794-C2909F80D24B}"/>
                </a:ext>
              </a:extLst>
            </p:cNvPr>
            <p:cNvSpPr/>
            <p:nvPr/>
          </p:nvSpPr>
          <p:spPr>
            <a:xfrm>
              <a:off x="8498335" y="5436440"/>
              <a:ext cx="73394" cy="44044"/>
            </a:xfrm>
            <a:custGeom>
              <a:avLst/>
              <a:gdLst/>
              <a:ahLst/>
              <a:cxnLst/>
              <a:rect l="0" t="0" r="0" b="0"/>
              <a:pathLst>
                <a:path w="73393" h="44043">
                  <a:moveTo>
                    <a:pt x="58724" y="11836"/>
                  </a:moveTo>
                  <a:lnTo>
                    <a:pt x="14681" y="11836"/>
                  </a:lnTo>
                  <a:cubicBezTo>
                    <a:pt x="6565" y="11836"/>
                    <a:pt x="0" y="18402"/>
                    <a:pt x="0" y="26517"/>
                  </a:cubicBezTo>
                  <a:lnTo>
                    <a:pt x="0" y="55880"/>
                  </a:lnTo>
                  <a:lnTo>
                    <a:pt x="73393" y="55880"/>
                  </a:lnTo>
                  <a:lnTo>
                    <a:pt x="73393" y="26517"/>
                  </a:lnTo>
                  <a:cubicBezTo>
                    <a:pt x="73393" y="18402"/>
                    <a:pt x="66827" y="11836"/>
                    <a:pt x="58724" y="11836"/>
                  </a:cubicBezTo>
                  <a:close/>
                </a:path>
              </a:pathLst>
            </a:custGeom>
            <a:solidFill>
              <a:srgbClr val="FFFFFF"/>
            </a:solidFill>
            <a:ln w="12700" cmpd="sng">
              <a:noFill/>
              <a:prstDash val="solid"/>
            </a:ln>
          </p:spPr>
          <p:txBody>
            <a:bodyPr anchor="ctr">
              <a:spAutoFit/>
            </a:bodyPr>
            <a:lstStyle/>
            <a:p>
              <a:pPr algn="ctr" defTabSz="1219170">
                <a:defRPr/>
              </a:pPr>
              <a:endParaRPr 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570F802-1E7F-2C5E-B8FC-3765F087F7A7}"/>
              </a:ext>
            </a:extLst>
          </p:cNvPr>
          <p:cNvGrpSpPr/>
          <p:nvPr/>
        </p:nvGrpSpPr>
        <p:grpSpPr>
          <a:xfrm>
            <a:off x="1009960" y="4509416"/>
            <a:ext cx="2746604" cy="1352828"/>
            <a:chOff x="-367136" y="1645086"/>
            <a:chExt cx="2746604" cy="1352828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91A7487-2BB0-1846-F45D-91417B10F042}"/>
                </a:ext>
              </a:extLst>
            </p:cNvPr>
            <p:cNvSpPr txBox="1"/>
            <p:nvPr/>
          </p:nvSpPr>
          <p:spPr>
            <a:xfrm>
              <a:off x="-367136" y="2465461"/>
              <a:ext cx="274660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AB211D3-174E-EE9D-0896-18D36BEDEF65}"/>
                </a:ext>
              </a:extLst>
            </p:cNvPr>
            <p:cNvSpPr txBox="1"/>
            <p:nvPr/>
          </p:nvSpPr>
          <p:spPr>
            <a:xfrm>
              <a:off x="606469" y="1645086"/>
              <a:ext cx="14835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0941E71-2388-1AF3-C0CC-0444D110FA7D}"/>
              </a:ext>
            </a:extLst>
          </p:cNvPr>
          <p:cNvGrpSpPr/>
          <p:nvPr/>
        </p:nvGrpSpPr>
        <p:grpSpPr>
          <a:xfrm>
            <a:off x="4460494" y="4509416"/>
            <a:ext cx="2746604" cy="1352828"/>
            <a:chOff x="-367136" y="1645086"/>
            <a:chExt cx="2746604" cy="1352828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BCDBB0C-70C9-0BF6-E3B6-282E9FB643E1}"/>
                </a:ext>
              </a:extLst>
            </p:cNvPr>
            <p:cNvSpPr txBox="1"/>
            <p:nvPr/>
          </p:nvSpPr>
          <p:spPr>
            <a:xfrm>
              <a:off x="-367136" y="2465461"/>
              <a:ext cx="274660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99AE21E-713E-CA8D-7AD3-D64FDBA2E987}"/>
                </a:ext>
              </a:extLst>
            </p:cNvPr>
            <p:cNvSpPr txBox="1"/>
            <p:nvPr/>
          </p:nvSpPr>
          <p:spPr>
            <a:xfrm>
              <a:off x="606469" y="1645086"/>
              <a:ext cx="14835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5F2ECE5-F16E-CCA4-E8C5-36D701A25292}"/>
              </a:ext>
            </a:extLst>
          </p:cNvPr>
          <p:cNvGrpSpPr/>
          <p:nvPr/>
        </p:nvGrpSpPr>
        <p:grpSpPr>
          <a:xfrm>
            <a:off x="7911028" y="4509416"/>
            <a:ext cx="2746604" cy="1352828"/>
            <a:chOff x="-367136" y="1645086"/>
            <a:chExt cx="2746604" cy="1352828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C095C9D-5423-AB92-44EC-6166B25827DC}"/>
                </a:ext>
              </a:extLst>
            </p:cNvPr>
            <p:cNvSpPr txBox="1"/>
            <p:nvPr/>
          </p:nvSpPr>
          <p:spPr>
            <a:xfrm>
              <a:off x="-367136" y="2465461"/>
              <a:ext cx="274660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10DBD27-00E3-36EF-F78B-D5F5153D84D8}"/>
                </a:ext>
              </a:extLst>
            </p:cNvPr>
            <p:cNvSpPr txBox="1"/>
            <p:nvPr/>
          </p:nvSpPr>
          <p:spPr>
            <a:xfrm>
              <a:off x="606469" y="1645086"/>
              <a:ext cx="14835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601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>
            <a:extLst>
              <a:ext uri="{FF2B5EF4-FFF2-40B4-BE49-F238E27FC236}">
                <a16:creationId xmlns:a16="http://schemas.microsoft.com/office/drawing/2014/main" id="{1362985F-054F-C284-DB0C-D9285693ADB7}"/>
              </a:ext>
            </a:extLst>
          </p:cNvPr>
          <p:cNvSpPr/>
          <p:nvPr/>
        </p:nvSpPr>
        <p:spPr>
          <a:xfrm>
            <a:off x="463295" y="1275706"/>
            <a:ext cx="521625" cy="521625"/>
          </a:xfrm>
          <a:prstGeom prst="ellipse">
            <a:avLst/>
          </a:prstGeom>
          <a:gradFill>
            <a:gsLst>
              <a:gs pos="0">
                <a:srgbClr val="166CEA">
                  <a:alpha val="0"/>
                </a:srgbClr>
              </a:gs>
              <a:gs pos="100000">
                <a:srgbClr val="A86ED4">
                  <a:alpha val="30000"/>
                </a:srgbClr>
              </a:gs>
            </a:gsLst>
            <a:lin ang="5400000" scaled="1"/>
          </a:gradFill>
          <a:ln w="25400">
            <a:noFill/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E0F76D18-D618-29AE-E533-9CA998418A59}"/>
              </a:ext>
            </a:extLst>
          </p:cNvPr>
          <p:cNvSpPr/>
          <p:nvPr/>
        </p:nvSpPr>
        <p:spPr>
          <a:xfrm>
            <a:off x="-901701" y="5758657"/>
            <a:ext cx="13995400" cy="4521638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BD4AB9-0E39-82D2-920B-D506BC67C623}"/>
              </a:ext>
            </a:extLst>
          </p:cNvPr>
          <p:cNvSpPr txBox="1"/>
          <p:nvPr/>
        </p:nvSpPr>
        <p:spPr>
          <a:xfrm>
            <a:off x="4147168" y="1121871"/>
            <a:ext cx="13622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i="1" dirty="0">
                <a:solidFill>
                  <a:schemeClr val="tx1">
                    <a:lumMod val="75000"/>
                    <a:lumOff val="25000"/>
                    <a:alpha val="56000"/>
                  </a:schemeClr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CONTENTS</a:t>
            </a:r>
            <a:endParaRPr lang="zh-CN" altLang="en-US" sz="1600" i="1" dirty="0">
              <a:solidFill>
                <a:schemeClr val="tx1">
                  <a:lumMod val="75000"/>
                  <a:lumOff val="25000"/>
                  <a:alpha val="56000"/>
                </a:schemeClr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6925AF3-A7CA-5E06-9754-3B6A17781BDA}"/>
              </a:ext>
            </a:extLst>
          </p:cNvPr>
          <p:cNvSpPr txBox="1"/>
          <p:nvPr/>
        </p:nvSpPr>
        <p:spPr>
          <a:xfrm>
            <a:off x="5333467" y="659835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目录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BC43F5E-813C-09D6-65BF-A00364872F45}"/>
              </a:ext>
            </a:extLst>
          </p:cNvPr>
          <p:cNvGrpSpPr/>
          <p:nvPr/>
        </p:nvGrpSpPr>
        <p:grpSpPr>
          <a:xfrm>
            <a:off x="401450" y="5191370"/>
            <a:ext cx="914400" cy="1174860"/>
            <a:chOff x="10731500" y="5322663"/>
            <a:chExt cx="914400" cy="1174860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21000"/>
                </a:schemeClr>
              </a:gs>
            </a:gsLst>
            <a:lin ang="5400000" scaled="1"/>
            <a:tileRect/>
          </a:gradFill>
        </p:grpSpPr>
        <p:sp>
          <p:nvSpPr>
            <p:cNvPr id="27" name="缺角矩形 26">
              <a:extLst>
                <a:ext uri="{FF2B5EF4-FFF2-40B4-BE49-F238E27FC236}">
                  <a16:creationId xmlns:a16="http://schemas.microsoft.com/office/drawing/2014/main" id="{1BAE7897-9D84-8088-B0B1-F65BCC1941E5}"/>
                </a:ext>
              </a:extLst>
            </p:cNvPr>
            <p:cNvSpPr/>
            <p:nvPr/>
          </p:nvSpPr>
          <p:spPr>
            <a:xfrm>
              <a:off x="10731500" y="5322663"/>
              <a:ext cx="914400" cy="914400"/>
            </a:xfrm>
            <a:prstGeom prst="plaque">
              <a:avLst>
                <a:gd name="adj" fmla="val 50000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缺角矩形 27">
              <a:extLst>
                <a:ext uri="{FF2B5EF4-FFF2-40B4-BE49-F238E27FC236}">
                  <a16:creationId xmlns:a16="http://schemas.microsoft.com/office/drawing/2014/main" id="{F08EA58F-1383-3FA0-7AFE-8D710DD61BE5}"/>
                </a:ext>
              </a:extLst>
            </p:cNvPr>
            <p:cNvSpPr/>
            <p:nvPr/>
          </p:nvSpPr>
          <p:spPr>
            <a:xfrm>
              <a:off x="11312750" y="6172065"/>
              <a:ext cx="325458" cy="325458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7DEBDD0-A0C3-A202-700A-9B1BB97AF7AA}"/>
              </a:ext>
            </a:extLst>
          </p:cNvPr>
          <p:cNvGrpSpPr/>
          <p:nvPr/>
        </p:nvGrpSpPr>
        <p:grpSpPr>
          <a:xfrm>
            <a:off x="4846626" y="709032"/>
            <a:ext cx="460618" cy="291648"/>
            <a:chOff x="2877062" y="1403576"/>
            <a:chExt cx="460618" cy="291648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EB5E5B33-A397-1AEB-4FE6-A26A42ABF29F}"/>
                </a:ext>
              </a:extLst>
            </p:cNvPr>
            <p:cNvSpPr/>
            <p:nvPr/>
          </p:nvSpPr>
          <p:spPr>
            <a:xfrm>
              <a:off x="2877062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0419CF18-8CFF-FBD4-9E84-BB68EED4A520}"/>
                </a:ext>
              </a:extLst>
            </p:cNvPr>
            <p:cNvSpPr/>
            <p:nvPr/>
          </p:nvSpPr>
          <p:spPr>
            <a:xfrm>
              <a:off x="3083680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BE4E8FBF-CA51-AFCE-5173-BF754474E6D2}"/>
              </a:ext>
            </a:extLst>
          </p:cNvPr>
          <p:cNvSpPr/>
          <p:nvPr/>
        </p:nvSpPr>
        <p:spPr>
          <a:xfrm>
            <a:off x="455833" y="-1332301"/>
            <a:ext cx="2565791" cy="2565791"/>
          </a:xfrm>
          <a:prstGeom prst="ellipse">
            <a:avLst/>
          </a:prstGeom>
          <a:gradFill flip="none" rotWithShape="1">
            <a:gsLst>
              <a:gs pos="0">
                <a:srgbClr val="166CEA">
                  <a:alpha val="0"/>
                </a:srgbClr>
              </a:gs>
              <a:gs pos="100000">
                <a:srgbClr val="A86ED4"/>
              </a:gs>
            </a:gsLst>
            <a:lin ang="0" scaled="1"/>
            <a:tileRect/>
          </a:gradFill>
          <a:ln w="25400"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ACE44E8-B32C-4D64-0F53-75F1E099E6D8}"/>
              </a:ext>
            </a:extLst>
          </p:cNvPr>
          <p:cNvGrpSpPr/>
          <p:nvPr/>
        </p:nvGrpSpPr>
        <p:grpSpPr>
          <a:xfrm>
            <a:off x="9928287" y="386638"/>
            <a:ext cx="635175" cy="302719"/>
            <a:chOff x="10510615" y="376874"/>
            <a:chExt cx="1013208" cy="482886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0F3ACA84-7604-54D1-31EA-3812DA16DF67}"/>
                </a:ext>
              </a:extLst>
            </p:cNvPr>
            <p:cNvGrpSpPr/>
            <p:nvPr/>
          </p:nvGrpSpPr>
          <p:grpSpPr>
            <a:xfrm>
              <a:off x="10510615" y="376874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97C5548A-7350-0676-3640-08135855F56F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0CB9C752-0F6D-E54A-8D40-4101FE84EB09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52B6D08-D0B0-0519-C6C1-4DDFDD1F716D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98A6BEAE-84FE-0F58-65DD-78C27CBEDC6F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F4DB9894-7233-1836-931D-F629FAED482A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1FECB90D-3AF0-C7D1-F6B5-09E378A6B56B}"/>
                </a:ext>
              </a:extLst>
            </p:cNvPr>
            <p:cNvGrpSpPr/>
            <p:nvPr/>
          </p:nvGrpSpPr>
          <p:grpSpPr>
            <a:xfrm>
              <a:off x="10510615" y="562489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DE2AB97D-56E1-3789-1F89-2AE80D456E8A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8B52B27E-2894-F945-5F90-5442A4DBFA38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DF043AA5-0D50-44A2-5E20-C7275D44E052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05B0B746-BCAD-7452-2CB8-CF3899359A42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0F9B9A94-FA7F-D716-78A5-AD2F55CA5092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0F774AF2-A147-C91D-3E69-A0180C8EFAEE}"/>
                </a:ext>
              </a:extLst>
            </p:cNvPr>
            <p:cNvGrpSpPr/>
            <p:nvPr/>
          </p:nvGrpSpPr>
          <p:grpSpPr>
            <a:xfrm>
              <a:off x="10510615" y="748104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05A5F274-D984-40CC-3EC6-FFAAC7ED22F2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6BF51C50-53B6-7126-ED4F-70AC978A6939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C5BD50A2-37D7-59C5-ABB3-FDA68714AA53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CE3AD9B9-082D-2999-7D5B-BFE2FE035048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4BC62B68-80EA-E00B-C320-48EC01282F5C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8" name="组合 7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CAF23A1-44F9-6BA6-52AD-E2628D066D0B}"/>
              </a:ext>
            </a:extLst>
          </p:cNvPr>
          <p:cNvGrpSpPr/>
          <p:nvPr/>
        </p:nvGrpSpPr>
        <p:grpSpPr>
          <a:xfrm>
            <a:off x="10733595" y="333512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21B7439-6EA7-FB5B-5F82-A4317741638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738EC23-CA11-9EF5-5295-01176912F5FF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81" name="文本框-2_矢量">
              <a:extLst>
                <a:ext uri="{FF2B5EF4-FFF2-40B4-BE49-F238E27FC236}">
                  <a16:creationId xmlns:a16="http://schemas.microsoft.com/office/drawing/2014/main" id="{6BCD24E6-7E75-3CF7-6376-EF2D90293EAA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D6A1B1F3-DE3F-6C5D-742A-FB921379FA05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A74BFB6E-EBF9-794F-BB49-88581F77D65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A50471D0-63A8-388F-74E3-5B5A457CCEBA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89" name="椭圆 88">
            <a:extLst>
              <a:ext uri="{FF2B5EF4-FFF2-40B4-BE49-F238E27FC236}">
                <a16:creationId xmlns:a16="http://schemas.microsoft.com/office/drawing/2014/main" id="{F412F7BD-B658-AB4F-53F2-7E91BC568E18}"/>
              </a:ext>
            </a:extLst>
          </p:cNvPr>
          <p:cNvSpPr/>
          <p:nvPr/>
        </p:nvSpPr>
        <p:spPr>
          <a:xfrm>
            <a:off x="489455" y="-822655"/>
            <a:ext cx="1620135" cy="1620135"/>
          </a:xfrm>
          <a:prstGeom prst="ellipse">
            <a:avLst/>
          </a:prstGeom>
          <a:noFill/>
          <a:ln w="127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509A119-33E4-EA98-4A1D-9AEDB02B4627}"/>
              </a:ext>
            </a:extLst>
          </p:cNvPr>
          <p:cNvGrpSpPr/>
          <p:nvPr/>
        </p:nvGrpSpPr>
        <p:grpSpPr>
          <a:xfrm>
            <a:off x="6954754" y="1080276"/>
            <a:ext cx="460618" cy="291648"/>
            <a:chOff x="2877062" y="1403576"/>
            <a:chExt cx="460618" cy="291648"/>
          </a:xfrm>
        </p:grpSpPr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C189BBF0-1C11-0BF4-EE79-686B348D7692}"/>
                </a:ext>
              </a:extLst>
            </p:cNvPr>
            <p:cNvSpPr/>
            <p:nvPr/>
          </p:nvSpPr>
          <p:spPr>
            <a:xfrm>
              <a:off x="2877062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EC392BAA-6AF8-44A9-F73C-5F384D45C8B3}"/>
                </a:ext>
              </a:extLst>
            </p:cNvPr>
            <p:cNvSpPr/>
            <p:nvPr/>
          </p:nvSpPr>
          <p:spPr>
            <a:xfrm>
              <a:off x="3083680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9836935-9F9D-C86F-9E4F-C619FA42E5F9}"/>
              </a:ext>
            </a:extLst>
          </p:cNvPr>
          <p:cNvGrpSpPr/>
          <p:nvPr/>
        </p:nvGrpSpPr>
        <p:grpSpPr>
          <a:xfrm>
            <a:off x="2202570" y="2153141"/>
            <a:ext cx="3584396" cy="1165086"/>
            <a:chOff x="1924978" y="1794227"/>
            <a:chExt cx="3584396" cy="1165086"/>
          </a:xfrm>
        </p:grpSpPr>
        <p:sp>
          <p:nvSpPr>
            <p:cNvPr id="85" name="平行四边形 84">
              <a:extLst>
                <a:ext uri="{FF2B5EF4-FFF2-40B4-BE49-F238E27FC236}">
                  <a16:creationId xmlns:a16="http://schemas.microsoft.com/office/drawing/2014/main" id="{F6354895-81FB-7143-8506-087EFA78C832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5809B23-F2D5-E646-50C2-97833ABB1EEA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DA49DB7-71B4-7DC9-5616-D65A76F8CBDF}"/>
                </a:ext>
              </a:extLst>
            </p:cNvPr>
            <p:cNvSpPr txBox="1"/>
            <p:nvPr/>
          </p:nvSpPr>
          <p:spPr>
            <a:xfrm>
              <a:off x="1924978" y="2251427"/>
              <a:ext cx="720069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defRPr>
              </a:lvl1pPr>
            </a:lstStyle>
            <a:p>
              <a:r>
                <a:rPr lang="en-US" altLang="zh-CN" sz="4000" dirty="0">
                  <a:ln>
                    <a:gradFill>
                      <a:gsLst>
                        <a:gs pos="0">
                          <a:srgbClr val="A86ED4"/>
                        </a:gs>
                        <a:gs pos="100000">
                          <a:srgbClr val="166CEA"/>
                        </a:gs>
                      </a:gsLst>
                      <a:lin ang="5400000" scaled="1"/>
                    </a:gradFill>
                  </a:ln>
                  <a:noFill/>
                </a:rPr>
                <a:t>01</a:t>
              </a:r>
              <a:endParaRPr lang="zh-CN" altLang="en-US" sz="4000" dirty="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</a:endParaRPr>
            </a:p>
          </p:txBody>
        </p:sp>
        <p:sp>
          <p:nvSpPr>
            <p:cNvPr id="9" name="缺角矩形 8" descr="D:\51PPT模板网\51pptmoban.com\图片001.jpg">
              <a:extLst>
                <a:ext uri="{FF2B5EF4-FFF2-40B4-BE49-F238E27FC236}">
                  <a16:creationId xmlns:a16="http://schemas.microsoft.com/office/drawing/2014/main" id="{0337DDF1-10E4-A58A-4951-F755ADB92853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缺角矩形 33">
              <a:extLst>
                <a:ext uri="{FF2B5EF4-FFF2-40B4-BE49-F238E27FC236}">
                  <a16:creationId xmlns:a16="http://schemas.microsoft.com/office/drawing/2014/main" id="{E2F89C78-E72E-38F7-6F4E-9B058C10AD2C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C15A12E-985E-D96E-27AE-FA9F0CF69CDA}"/>
              </a:ext>
            </a:extLst>
          </p:cNvPr>
          <p:cNvGrpSpPr/>
          <p:nvPr/>
        </p:nvGrpSpPr>
        <p:grpSpPr>
          <a:xfrm>
            <a:off x="6175994" y="2153141"/>
            <a:ext cx="3634891" cy="1165086"/>
            <a:chOff x="1874483" y="1794227"/>
            <a:chExt cx="3634891" cy="1165086"/>
          </a:xfrm>
        </p:grpSpPr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A6D3F28E-64A5-F8F1-EDB3-BE651E918391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0EC4F64-100E-C263-A741-414160707A0C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8113B45-04D4-6358-9FA1-49B0BEEDE8F8}"/>
                </a:ext>
              </a:extLst>
            </p:cNvPr>
            <p:cNvSpPr txBox="1"/>
            <p:nvPr/>
          </p:nvSpPr>
          <p:spPr>
            <a:xfrm>
              <a:off x="1874483" y="2251427"/>
              <a:ext cx="821059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defRPr>
              </a:lvl1pPr>
            </a:lstStyle>
            <a:p>
              <a:r>
                <a:rPr lang="en-US" altLang="zh-CN" sz="4000" dirty="0">
                  <a:ln>
                    <a:gradFill>
                      <a:gsLst>
                        <a:gs pos="0">
                          <a:srgbClr val="A86ED4"/>
                        </a:gs>
                        <a:gs pos="100000">
                          <a:srgbClr val="166CEA"/>
                        </a:gs>
                      </a:gsLst>
                      <a:lin ang="5400000" scaled="1"/>
                    </a:gradFill>
                  </a:ln>
                  <a:noFill/>
                </a:rPr>
                <a:t>02</a:t>
              </a:r>
              <a:endParaRPr lang="zh-CN" altLang="en-US" sz="4000" dirty="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</a:endParaRPr>
            </a:p>
          </p:txBody>
        </p:sp>
        <p:sp>
          <p:nvSpPr>
            <p:cNvPr id="45" name="缺角矩形 44">
              <a:extLst>
                <a:ext uri="{FF2B5EF4-FFF2-40B4-BE49-F238E27FC236}">
                  <a16:creationId xmlns:a16="http://schemas.microsoft.com/office/drawing/2014/main" id="{EE49DA8A-8199-FF22-94D5-32C5B1BEBE93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缺角矩形 45">
              <a:extLst>
                <a:ext uri="{FF2B5EF4-FFF2-40B4-BE49-F238E27FC236}">
                  <a16:creationId xmlns:a16="http://schemas.microsoft.com/office/drawing/2014/main" id="{6FA4A389-6FB6-F5B4-07B9-980D82302A7E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42D2DDA-BACD-F997-5630-8E14F0CCA851}"/>
              </a:ext>
            </a:extLst>
          </p:cNvPr>
          <p:cNvGrpSpPr/>
          <p:nvPr/>
        </p:nvGrpSpPr>
        <p:grpSpPr>
          <a:xfrm>
            <a:off x="2160090" y="3702541"/>
            <a:ext cx="3626876" cy="1165086"/>
            <a:chOff x="1882498" y="1794227"/>
            <a:chExt cx="3626876" cy="1165086"/>
          </a:xfrm>
        </p:grpSpPr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3B17DE07-7C42-1B57-B8B3-B7B01C6AA75C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3648E72-8CB7-1BE5-45AF-9DE3A3014965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D33B54E-A657-B6BC-610D-45936C6103FC}"/>
                </a:ext>
              </a:extLst>
            </p:cNvPr>
            <p:cNvSpPr txBox="1"/>
            <p:nvPr/>
          </p:nvSpPr>
          <p:spPr>
            <a:xfrm>
              <a:off x="1882498" y="2251427"/>
              <a:ext cx="805029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defRPr>
              </a:lvl1pPr>
            </a:lstStyle>
            <a:p>
              <a:r>
                <a:rPr lang="en-US" altLang="zh-CN" sz="4000" dirty="0">
                  <a:ln>
                    <a:gradFill>
                      <a:gsLst>
                        <a:gs pos="0">
                          <a:srgbClr val="A86ED4"/>
                        </a:gs>
                        <a:gs pos="100000">
                          <a:srgbClr val="166CEA"/>
                        </a:gs>
                      </a:gsLst>
                      <a:lin ang="5400000" scaled="1"/>
                    </a:gradFill>
                  </a:ln>
                  <a:noFill/>
                </a:rPr>
                <a:t>03</a:t>
              </a:r>
              <a:endParaRPr lang="zh-CN" altLang="en-US" sz="4000" dirty="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</a:endParaRPr>
            </a:p>
          </p:txBody>
        </p:sp>
        <p:sp>
          <p:nvSpPr>
            <p:cNvPr id="86" name="缺角矩形 85">
              <a:extLst>
                <a:ext uri="{FF2B5EF4-FFF2-40B4-BE49-F238E27FC236}">
                  <a16:creationId xmlns:a16="http://schemas.microsoft.com/office/drawing/2014/main" id="{E79DB490-EFEF-92CF-3A76-C0A89367BB59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缺角矩形 87">
              <a:extLst>
                <a:ext uri="{FF2B5EF4-FFF2-40B4-BE49-F238E27FC236}">
                  <a16:creationId xmlns:a16="http://schemas.microsoft.com/office/drawing/2014/main" id="{CF1DC002-8E21-4E5C-D4E7-3BAF832EB6E8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8D9420E3-8503-C9B7-F478-73AAF3120E81}"/>
              </a:ext>
            </a:extLst>
          </p:cNvPr>
          <p:cNvGrpSpPr/>
          <p:nvPr/>
        </p:nvGrpSpPr>
        <p:grpSpPr>
          <a:xfrm>
            <a:off x="6169582" y="3702541"/>
            <a:ext cx="3641303" cy="1165086"/>
            <a:chOff x="1868071" y="1794227"/>
            <a:chExt cx="3641303" cy="1165086"/>
          </a:xfrm>
        </p:grpSpPr>
        <p:sp>
          <p:nvSpPr>
            <p:cNvPr id="91" name="平行四边形 90">
              <a:extLst>
                <a:ext uri="{FF2B5EF4-FFF2-40B4-BE49-F238E27FC236}">
                  <a16:creationId xmlns:a16="http://schemas.microsoft.com/office/drawing/2014/main" id="{C4DBD2F8-F32F-2400-3F43-95CC19632627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758364E5-4136-9506-8246-6AA101FEB9D7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73206E1D-8662-1DB5-5ED5-074488A8BA92}"/>
                </a:ext>
              </a:extLst>
            </p:cNvPr>
            <p:cNvSpPr txBox="1"/>
            <p:nvPr/>
          </p:nvSpPr>
          <p:spPr>
            <a:xfrm>
              <a:off x="1868071" y="2251427"/>
              <a:ext cx="833883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defRPr>
              </a:lvl1pPr>
            </a:lstStyle>
            <a:p>
              <a:r>
                <a:rPr lang="en-US" altLang="zh-CN" sz="4000" dirty="0">
                  <a:ln>
                    <a:gradFill>
                      <a:gsLst>
                        <a:gs pos="0">
                          <a:srgbClr val="A86ED4"/>
                        </a:gs>
                        <a:gs pos="100000">
                          <a:srgbClr val="166CEA"/>
                        </a:gs>
                      </a:gsLst>
                      <a:lin ang="5400000" scaled="1"/>
                    </a:gradFill>
                  </a:ln>
                  <a:noFill/>
                </a:rPr>
                <a:t>04</a:t>
              </a:r>
              <a:endParaRPr lang="zh-CN" altLang="en-US" sz="4000" dirty="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</a:endParaRPr>
            </a:p>
          </p:txBody>
        </p:sp>
        <p:sp>
          <p:nvSpPr>
            <p:cNvPr id="94" name="缺角矩形 93">
              <a:extLst>
                <a:ext uri="{FF2B5EF4-FFF2-40B4-BE49-F238E27FC236}">
                  <a16:creationId xmlns:a16="http://schemas.microsoft.com/office/drawing/2014/main" id="{91976544-0963-D628-4AFE-DF55AABBBC03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缺角矩形 94">
              <a:extLst>
                <a:ext uri="{FF2B5EF4-FFF2-40B4-BE49-F238E27FC236}">
                  <a16:creationId xmlns:a16="http://schemas.microsoft.com/office/drawing/2014/main" id="{5E367659-CCC9-F680-E3F1-B5428F91488C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463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1101F32-28E3-1911-8D6A-0165A25F4DE6}"/>
              </a:ext>
            </a:extLst>
          </p:cNvPr>
          <p:cNvSpPr txBox="1"/>
          <p:nvPr/>
        </p:nvSpPr>
        <p:spPr>
          <a:xfrm>
            <a:off x="269749" y="164066"/>
            <a:ext cx="963726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4800" dirty="0"/>
              <a:t>04</a:t>
            </a:r>
            <a:endParaRPr lang="zh-CN" altLang="en-US" sz="4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83990E-3B18-0BA5-75FB-908D15CC2A92}"/>
              </a:ext>
            </a:extLst>
          </p:cNvPr>
          <p:cNvGrpSpPr/>
          <p:nvPr/>
        </p:nvGrpSpPr>
        <p:grpSpPr>
          <a:xfrm>
            <a:off x="1015835" y="-223169"/>
            <a:ext cx="3221678" cy="1062199"/>
            <a:chOff x="2287696" y="1794227"/>
            <a:chExt cx="3221678" cy="1062199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9283B96-7F1D-3EB3-02A0-942BDC10593E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4747A7-65C5-DA9E-92D1-774847C8B479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FFF07E75-F7B9-234C-9249-852D51E1049D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7923E3-8259-EA69-1E68-02076AC98EF0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Shape 1240">
            <a:extLst>
              <a:ext uri="{FF2B5EF4-FFF2-40B4-BE49-F238E27FC236}">
                <a16:creationId xmlns:a16="http://schemas.microsoft.com/office/drawing/2014/main" id="{5E41D4B8-8EA8-B652-794A-3AA9DE84AE0E}"/>
              </a:ext>
            </a:extLst>
          </p:cNvPr>
          <p:cNvSpPr/>
          <p:nvPr/>
        </p:nvSpPr>
        <p:spPr>
          <a:xfrm>
            <a:off x="-259670" y="2870895"/>
            <a:ext cx="12712928" cy="1546105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EE612CB-EC60-1430-F7A9-EE5E9F4F83FC}"/>
              </a:ext>
            </a:extLst>
          </p:cNvPr>
          <p:cNvGrpSpPr/>
          <p:nvPr/>
        </p:nvGrpSpPr>
        <p:grpSpPr>
          <a:xfrm>
            <a:off x="370068" y="3620452"/>
            <a:ext cx="11328610" cy="45720"/>
            <a:chOff x="370068" y="3370631"/>
            <a:chExt cx="11328610" cy="115466"/>
          </a:xfrm>
        </p:grpSpPr>
        <p:sp>
          <p:nvSpPr>
            <p:cNvPr id="4" name="Shape 1241">
              <a:extLst>
                <a:ext uri="{FF2B5EF4-FFF2-40B4-BE49-F238E27FC236}">
                  <a16:creationId xmlns:a16="http://schemas.microsoft.com/office/drawing/2014/main" id="{CA0D40C0-82E8-2550-6F11-8E7B7CA1DDCF}"/>
                </a:ext>
              </a:extLst>
            </p:cNvPr>
            <p:cNvSpPr/>
            <p:nvPr/>
          </p:nvSpPr>
          <p:spPr>
            <a:xfrm>
              <a:off x="370068" y="3370631"/>
              <a:ext cx="596243" cy="115466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" name="Shape 1242">
              <a:extLst>
                <a:ext uri="{FF2B5EF4-FFF2-40B4-BE49-F238E27FC236}">
                  <a16:creationId xmlns:a16="http://schemas.microsoft.com/office/drawing/2014/main" id="{E984AA66-800D-6AA6-7B40-88CA74334590}"/>
                </a:ext>
              </a:extLst>
            </p:cNvPr>
            <p:cNvSpPr/>
            <p:nvPr/>
          </p:nvSpPr>
          <p:spPr>
            <a:xfrm>
              <a:off x="1562553" y="3370631"/>
              <a:ext cx="596244" cy="115466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Shape 1243">
              <a:extLst>
                <a:ext uri="{FF2B5EF4-FFF2-40B4-BE49-F238E27FC236}">
                  <a16:creationId xmlns:a16="http://schemas.microsoft.com/office/drawing/2014/main" id="{4E2739AB-CE00-AF0A-93A8-178EE936AFB7}"/>
                </a:ext>
              </a:extLst>
            </p:cNvPr>
            <p:cNvSpPr/>
            <p:nvPr/>
          </p:nvSpPr>
          <p:spPr>
            <a:xfrm>
              <a:off x="2755039" y="3370631"/>
              <a:ext cx="596243" cy="115466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8" name="Shape 1244">
              <a:extLst>
                <a:ext uri="{FF2B5EF4-FFF2-40B4-BE49-F238E27FC236}">
                  <a16:creationId xmlns:a16="http://schemas.microsoft.com/office/drawing/2014/main" id="{996D0809-AC15-25E3-B744-531BE428E85D}"/>
                </a:ext>
              </a:extLst>
            </p:cNvPr>
            <p:cNvSpPr/>
            <p:nvPr/>
          </p:nvSpPr>
          <p:spPr>
            <a:xfrm>
              <a:off x="3947524" y="3370631"/>
              <a:ext cx="596243" cy="115466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9" name="Shape 1245">
              <a:extLst>
                <a:ext uri="{FF2B5EF4-FFF2-40B4-BE49-F238E27FC236}">
                  <a16:creationId xmlns:a16="http://schemas.microsoft.com/office/drawing/2014/main" id="{E7DC016C-3226-9E49-3C0E-DAD90F460AAA}"/>
                </a:ext>
              </a:extLst>
            </p:cNvPr>
            <p:cNvSpPr/>
            <p:nvPr/>
          </p:nvSpPr>
          <p:spPr>
            <a:xfrm>
              <a:off x="5140008" y="3370631"/>
              <a:ext cx="596243" cy="115466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0" name="Shape 1246">
              <a:extLst>
                <a:ext uri="{FF2B5EF4-FFF2-40B4-BE49-F238E27FC236}">
                  <a16:creationId xmlns:a16="http://schemas.microsoft.com/office/drawing/2014/main" id="{E51A1642-B1FA-F553-C647-9BBAC7AA578B}"/>
                </a:ext>
              </a:extLst>
            </p:cNvPr>
            <p:cNvSpPr/>
            <p:nvPr/>
          </p:nvSpPr>
          <p:spPr>
            <a:xfrm>
              <a:off x="6332494" y="3370631"/>
              <a:ext cx="596244" cy="115466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6" name="Shape 1247">
              <a:extLst>
                <a:ext uri="{FF2B5EF4-FFF2-40B4-BE49-F238E27FC236}">
                  <a16:creationId xmlns:a16="http://schemas.microsoft.com/office/drawing/2014/main" id="{51AA9E96-4838-639C-8592-E6107FD0F4E8}"/>
                </a:ext>
              </a:extLst>
            </p:cNvPr>
            <p:cNvSpPr/>
            <p:nvPr/>
          </p:nvSpPr>
          <p:spPr>
            <a:xfrm>
              <a:off x="7524979" y="3370631"/>
              <a:ext cx="596244" cy="115466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7" name="Shape 1248">
              <a:extLst>
                <a:ext uri="{FF2B5EF4-FFF2-40B4-BE49-F238E27FC236}">
                  <a16:creationId xmlns:a16="http://schemas.microsoft.com/office/drawing/2014/main" id="{785D5FE1-49BC-8638-E645-D3E0B15CF41A}"/>
                </a:ext>
              </a:extLst>
            </p:cNvPr>
            <p:cNvSpPr/>
            <p:nvPr/>
          </p:nvSpPr>
          <p:spPr>
            <a:xfrm>
              <a:off x="8717465" y="3370631"/>
              <a:ext cx="596244" cy="115466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8" name="Shape 1249">
              <a:extLst>
                <a:ext uri="{FF2B5EF4-FFF2-40B4-BE49-F238E27FC236}">
                  <a16:creationId xmlns:a16="http://schemas.microsoft.com/office/drawing/2014/main" id="{25E696A8-7059-666E-DF5E-E36493D800C0}"/>
                </a:ext>
              </a:extLst>
            </p:cNvPr>
            <p:cNvSpPr/>
            <p:nvPr/>
          </p:nvSpPr>
          <p:spPr>
            <a:xfrm>
              <a:off x="9909949" y="3370631"/>
              <a:ext cx="596243" cy="115466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9" name="Shape 1250">
              <a:extLst>
                <a:ext uri="{FF2B5EF4-FFF2-40B4-BE49-F238E27FC236}">
                  <a16:creationId xmlns:a16="http://schemas.microsoft.com/office/drawing/2014/main" id="{FDA0D695-1D8C-8413-ED03-E8CFD7915D9D}"/>
                </a:ext>
              </a:extLst>
            </p:cNvPr>
            <p:cNvSpPr/>
            <p:nvPr/>
          </p:nvSpPr>
          <p:spPr>
            <a:xfrm>
              <a:off x="11102434" y="3370631"/>
              <a:ext cx="596244" cy="115466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0" name="Group 1257">
            <a:extLst>
              <a:ext uri="{FF2B5EF4-FFF2-40B4-BE49-F238E27FC236}">
                <a16:creationId xmlns:a16="http://schemas.microsoft.com/office/drawing/2014/main" id="{29BEB8F3-3669-1AEA-0A2E-10613B6DE5F4}"/>
              </a:ext>
            </a:extLst>
          </p:cNvPr>
          <p:cNvGrpSpPr/>
          <p:nvPr/>
        </p:nvGrpSpPr>
        <p:grpSpPr>
          <a:xfrm rot="10800000" flipH="1">
            <a:off x="1535098" y="3529360"/>
            <a:ext cx="1464463" cy="723868"/>
            <a:chOff x="0" y="0"/>
            <a:chExt cx="3154022" cy="1635267"/>
          </a:xfrm>
          <a:solidFill>
            <a:srgbClr val="F02423"/>
          </a:solidFill>
        </p:grpSpPr>
        <p:sp>
          <p:nvSpPr>
            <p:cNvPr id="21" name="Shape 1255">
              <a:extLst>
                <a:ext uri="{FF2B5EF4-FFF2-40B4-BE49-F238E27FC236}">
                  <a16:creationId xmlns:a16="http://schemas.microsoft.com/office/drawing/2014/main" id="{220E8861-8841-6362-E328-906307E592C0}"/>
                </a:ext>
              </a:extLst>
            </p:cNvPr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A86ED4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2" name="Shape 1256">
              <a:extLst>
                <a:ext uri="{FF2B5EF4-FFF2-40B4-BE49-F238E27FC236}">
                  <a16:creationId xmlns:a16="http://schemas.microsoft.com/office/drawing/2014/main" id="{8790DC3A-B536-5903-8ED5-183E90A30563}"/>
                </a:ext>
              </a:extLst>
            </p:cNvPr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A86ED4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3" name="Group 1262">
            <a:extLst>
              <a:ext uri="{FF2B5EF4-FFF2-40B4-BE49-F238E27FC236}">
                <a16:creationId xmlns:a16="http://schemas.microsoft.com/office/drawing/2014/main" id="{2D2CFC56-CA3C-AD4A-75D3-AA4A1D00D1D8}"/>
              </a:ext>
            </a:extLst>
          </p:cNvPr>
          <p:cNvGrpSpPr/>
          <p:nvPr/>
        </p:nvGrpSpPr>
        <p:grpSpPr>
          <a:xfrm>
            <a:off x="3015381" y="3033395"/>
            <a:ext cx="1464463" cy="723868"/>
            <a:chOff x="0" y="0"/>
            <a:chExt cx="3154022" cy="1635267"/>
          </a:xfrm>
          <a:solidFill>
            <a:srgbClr val="F02423"/>
          </a:solidFill>
        </p:grpSpPr>
        <p:sp>
          <p:nvSpPr>
            <p:cNvPr id="24" name="Shape 1260">
              <a:extLst>
                <a:ext uri="{FF2B5EF4-FFF2-40B4-BE49-F238E27FC236}">
                  <a16:creationId xmlns:a16="http://schemas.microsoft.com/office/drawing/2014/main" id="{F8203468-3CE9-2EE6-9A47-0126987A380E}"/>
                </a:ext>
              </a:extLst>
            </p:cNvPr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8C8F7"/>
                </a:gs>
                <a:gs pos="100000">
                  <a:schemeClr val="bg1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5" name="Shape 1261">
              <a:extLst>
                <a:ext uri="{FF2B5EF4-FFF2-40B4-BE49-F238E27FC236}">
                  <a16:creationId xmlns:a16="http://schemas.microsoft.com/office/drawing/2014/main" id="{E9925780-1DD7-3425-51C2-CA1165A3DF71}"/>
                </a:ext>
              </a:extLst>
            </p:cNvPr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adFill flip="none" rotWithShape="1">
              <a:gsLst>
                <a:gs pos="0">
                  <a:srgbClr val="A8C8F7"/>
                </a:gs>
                <a:gs pos="100000">
                  <a:schemeClr val="bg1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26" name="Group 1267">
            <a:extLst>
              <a:ext uri="{FF2B5EF4-FFF2-40B4-BE49-F238E27FC236}">
                <a16:creationId xmlns:a16="http://schemas.microsoft.com/office/drawing/2014/main" id="{CB6CDCC0-62EC-6837-7727-D69ACAC863A5}"/>
              </a:ext>
            </a:extLst>
          </p:cNvPr>
          <p:cNvGrpSpPr/>
          <p:nvPr/>
        </p:nvGrpSpPr>
        <p:grpSpPr>
          <a:xfrm rot="10800000" flipH="1">
            <a:off x="4494879" y="3529362"/>
            <a:ext cx="1464463" cy="723868"/>
            <a:chOff x="0" y="0"/>
            <a:chExt cx="3154022" cy="1635267"/>
          </a:xfrm>
          <a:solidFill>
            <a:srgbClr val="FF3333"/>
          </a:solidFill>
        </p:grpSpPr>
        <p:sp>
          <p:nvSpPr>
            <p:cNvPr id="27" name="Shape 1265">
              <a:extLst>
                <a:ext uri="{FF2B5EF4-FFF2-40B4-BE49-F238E27FC236}">
                  <a16:creationId xmlns:a16="http://schemas.microsoft.com/office/drawing/2014/main" id="{8B616207-D834-15E9-7AF0-707324841DC0}"/>
                </a:ext>
              </a:extLst>
            </p:cNvPr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A86ED4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8" name="Shape 1266">
              <a:extLst>
                <a:ext uri="{FF2B5EF4-FFF2-40B4-BE49-F238E27FC236}">
                  <a16:creationId xmlns:a16="http://schemas.microsoft.com/office/drawing/2014/main" id="{7D276C2D-89EB-BB24-3609-E23CC23E6691}"/>
                </a:ext>
              </a:extLst>
            </p:cNvPr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A86ED4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29" name="Group 1272">
            <a:extLst>
              <a:ext uri="{FF2B5EF4-FFF2-40B4-BE49-F238E27FC236}">
                <a16:creationId xmlns:a16="http://schemas.microsoft.com/office/drawing/2014/main" id="{018EFC0A-C8DF-39D8-46AD-7D822C51C0BB}"/>
              </a:ext>
            </a:extLst>
          </p:cNvPr>
          <p:cNvGrpSpPr/>
          <p:nvPr/>
        </p:nvGrpSpPr>
        <p:grpSpPr>
          <a:xfrm>
            <a:off x="5972405" y="3033395"/>
            <a:ext cx="1464463" cy="723868"/>
            <a:chOff x="0" y="0"/>
            <a:chExt cx="3154022" cy="1635267"/>
          </a:xfrm>
          <a:solidFill>
            <a:srgbClr val="F02423"/>
          </a:solidFill>
        </p:grpSpPr>
        <p:sp>
          <p:nvSpPr>
            <p:cNvPr id="30" name="Shape 1270">
              <a:extLst>
                <a:ext uri="{FF2B5EF4-FFF2-40B4-BE49-F238E27FC236}">
                  <a16:creationId xmlns:a16="http://schemas.microsoft.com/office/drawing/2014/main" id="{94CA2275-0F5B-DAEE-5F1F-092449246B03}"/>
                </a:ext>
              </a:extLst>
            </p:cNvPr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8C8F7"/>
                </a:gs>
                <a:gs pos="100000">
                  <a:schemeClr val="bg1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31" name="Shape 1271">
              <a:extLst>
                <a:ext uri="{FF2B5EF4-FFF2-40B4-BE49-F238E27FC236}">
                  <a16:creationId xmlns:a16="http://schemas.microsoft.com/office/drawing/2014/main" id="{7D329E0D-C411-A94C-70B3-F6C87AC1A86D}"/>
                </a:ext>
              </a:extLst>
            </p:cNvPr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adFill flip="none" rotWithShape="1">
              <a:gsLst>
                <a:gs pos="0">
                  <a:srgbClr val="A8C8F7"/>
                </a:gs>
                <a:gs pos="100000">
                  <a:schemeClr val="bg1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32" name="Group 1277">
            <a:extLst>
              <a:ext uri="{FF2B5EF4-FFF2-40B4-BE49-F238E27FC236}">
                <a16:creationId xmlns:a16="http://schemas.microsoft.com/office/drawing/2014/main" id="{C4E7E2E9-17F3-832A-6370-6CC778E86314}"/>
              </a:ext>
            </a:extLst>
          </p:cNvPr>
          <p:cNvGrpSpPr/>
          <p:nvPr/>
        </p:nvGrpSpPr>
        <p:grpSpPr>
          <a:xfrm rot="10800000" flipH="1">
            <a:off x="7454659" y="3529362"/>
            <a:ext cx="1464463" cy="723868"/>
            <a:chOff x="0" y="0"/>
            <a:chExt cx="3154022" cy="1635267"/>
          </a:xfrm>
          <a:solidFill>
            <a:srgbClr val="F02423"/>
          </a:solidFill>
        </p:grpSpPr>
        <p:sp>
          <p:nvSpPr>
            <p:cNvPr id="33" name="Shape 1275">
              <a:extLst>
                <a:ext uri="{FF2B5EF4-FFF2-40B4-BE49-F238E27FC236}">
                  <a16:creationId xmlns:a16="http://schemas.microsoft.com/office/drawing/2014/main" id="{0C67429F-6535-BB78-ED1D-B02A08B6CC4B}"/>
                </a:ext>
              </a:extLst>
            </p:cNvPr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A86ED4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34" name="Shape 1276">
              <a:extLst>
                <a:ext uri="{FF2B5EF4-FFF2-40B4-BE49-F238E27FC236}">
                  <a16:creationId xmlns:a16="http://schemas.microsoft.com/office/drawing/2014/main" id="{73583E33-7A01-AB58-DF26-8167AA13BEBF}"/>
                </a:ext>
              </a:extLst>
            </p:cNvPr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A86ED4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35" name="Group 1282">
            <a:extLst>
              <a:ext uri="{FF2B5EF4-FFF2-40B4-BE49-F238E27FC236}">
                <a16:creationId xmlns:a16="http://schemas.microsoft.com/office/drawing/2014/main" id="{16257BC5-49A3-A77D-0899-2CEFC92DBCE9}"/>
              </a:ext>
            </a:extLst>
          </p:cNvPr>
          <p:cNvGrpSpPr/>
          <p:nvPr/>
        </p:nvGrpSpPr>
        <p:grpSpPr>
          <a:xfrm>
            <a:off x="8925601" y="3033395"/>
            <a:ext cx="1464463" cy="723868"/>
            <a:chOff x="0" y="0"/>
            <a:chExt cx="3154022" cy="1635267"/>
          </a:xfrm>
          <a:solidFill>
            <a:srgbClr val="F02423"/>
          </a:solidFill>
        </p:grpSpPr>
        <p:sp>
          <p:nvSpPr>
            <p:cNvPr id="36" name="Shape 1280">
              <a:extLst>
                <a:ext uri="{FF2B5EF4-FFF2-40B4-BE49-F238E27FC236}">
                  <a16:creationId xmlns:a16="http://schemas.microsoft.com/office/drawing/2014/main" id="{BA3E995B-9993-33C2-8012-2BDBD5D3A147}"/>
                </a:ext>
              </a:extLst>
            </p:cNvPr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8C8F7"/>
                </a:gs>
                <a:gs pos="100000">
                  <a:schemeClr val="bg1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37" name="Shape 1281">
              <a:extLst>
                <a:ext uri="{FF2B5EF4-FFF2-40B4-BE49-F238E27FC236}">
                  <a16:creationId xmlns:a16="http://schemas.microsoft.com/office/drawing/2014/main" id="{25F59C9F-AEFF-96E0-8EB6-22A9E6FB7CD0}"/>
                </a:ext>
              </a:extLst>
            </p:cNvPr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adFill flip="none" rotWithShape="1">
              <a:gsLst>
                <a:gs pos="0">
                  <a:srgbClr val="A8C8F7"/>
                </a:gs>
                <a:gs pos="100000">
                  <a:schemeClr val="bg1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sp>
        <p:nvSpPr>
          <p:cNvPr id="44" name="Rectangle 72">
            <a:extLst>
              <a:ext uri="{FF2B5EF4-FFF2-40B4-BE49-F238E27FC236}">
                <a16:creationId xmlns:a16="http://schemas.microsoft.com/office/drawing/2014/main" id="{9D3F5F36-2219-8682-FBF2-1B396C70FBBD}"/>
              </a:ext>
            </a:extLst>
          </p:cNvPr>
          <p:cNvSpPr/>
          <p:nvPr/>
        </p:nvSpPr>
        <p:spPr>
          <a:xfrm rot="20935423">
            <a:off x="2012692" y="3713819"/>
            <a:ext cx="890385" cy="276985"/>
          </a:xfrm>
          <a:prstGeom prst="rect">
            <a:avLst/>
          </a:prstGeom>
        </p:spPr>
        <p:txBody>
          <a:bodyPr wrap="square" lIns="91428" tIns="45713" rIns="91428" bIns="45713">
            <a:spAutoFit/>
          </a:bodyPr>
          <a:lstStyle/>
          <a:p>
            <a:pPr algn="ctr" defTabSz="914377"/>
            <a:r>
              <a:rPr 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2019</a:t>
            </a:r>
          </a:p>
        </p:txBody>
      </p:sp>
      <p:sp>
        <p:nvSpPr>
          <p:cNvPr id="45" name="Rectangle 137">
            <a:extLst>
              <a:ext uri="{FF2B5EF4-FFF2-40B4-BE49-F238E27FC236}">
                <a16:creationId xmlns:a16="http://schemas.microsoft.com/office/drawing/2014/main" id="{B2C98482-C7FF-C371-158D-DE3A0A3304E8}"/>
              </a:ext>
            </a:extLst>
          </p:cNvPr>
          <p:cNvSpPr/>
          <p:nvPr/>
        </p:nvSpPr>
        <p:spPr>
          <a:xfrm rot="594578">
            <a:off x="3495853" y="3266579"/>
            <a:ext cx="890385" cy="276985"/>
          </a:xfrm>
          <a:prstGeom prst="rect">
            <a:avLst/>
          </a:prstGeom>
        </p:spPr>
        <p:txBody>
          <a:bodyPr wrap="square" lIns="91428" tIns="45713" rIns="91428" bIns="45713">
            <a:spAutoFit/>
          </a:bodyPr>
          <a:lstStyle/>
          <a:p>
            <a:pPr algn="ctr" defTabSz="914377"/>
            <a:r>
              <a:rPr 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2020</a:t>
            </a:r>
          </a:p>
        </p:txBody>
      </p:sp>
      <p:sp>
        <p:nvSpPr>
          <p:cNvPr id="46" name="Rectangle 142">
            <a:extLst>
              <a:ext uri="{FF2B5EF4-FFF2-40B4-BE49-F238E27FC236}">
                <a16:creationId xmlns:a16="http://schemas.microsoft.com/office/drawing/2014/main" id="{36AF800C-E077-FEA9-6172-FF260C160B00}"/>
              </a:ext>
            </a:extLst>
          </p:cNvPr>
          <p:cNvSpPr/>
          <p:nvPr/>
        </p:nvSpPr>
        <p:spPr>
          <a:xfrm rot="20856684">
            <a:off x="4965877" y="3716861"/>
            <a:ext cx="890385" cy="276985"/>
          </a:xfrm>
          <a:prstGeom prst="rect">
            <a:avLst/>
          </a:prstGeom>
        </p:spPr>
        <p:txBody>
          <a:bodyPr wrap="square" lIns="91428" tIns="45713" rIns="91428" bIns="45713">
            <a:spAutoFit/>
          </a:bodyPr>
          <a:lstStyle/>
          <a:p>
            <a:pPr algn="ctr" defTabSz="914377"/>
            <a:r>
              <a:rPr 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2021</a:t>
            </a:r>
          </a:p>
        </p:txBody>
      </p:sp>
      <p:sp>
        <p:nvSpPr>
          <p:cNvPr id="47" name="Rectangle 143">
            <a:extLst>
              <a:ext uri="{FF2B5EF4-FFF2-40B4-BE49-F238E27FC236}">
                <a16:creationId xmlns:a16="http://schemas.microsoft.com/office/drawing/2014/main" id="{71252F45-C5B3-2F69-7D03-38FBEACD9B7A}"/>
              </a:ext>
            </a:extLst>
          </p:cNvPr>
          <p:cNvSpPr/>
          <p:nvPr/>
        </p:nvSpPr>
        <p:spPr>
          <a:xfrm rot="630609">
            <a:off x="6465300" y="3270913"/>
            <a:ext cx="890385" cy="276985"/>
          </a:xfrm>
          <a:prstGeom prst="rect">
            <a:avLst/>
          </a:prstGeom>
        </p:spPr>
        <p:txBody>
          <a:bodyPr wrap="square" lIns="91428" tIns="45713" rIns="91428" bIns="45713">
            <a:spAutoFit/>
          </a:bodyPr>
          <a:lstStyle/>
          <a:p>
            <a:pPr algn="ctr" defTabSz="914377"/>
            <a:r>
              <a:rPr 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2022</a:t>
            </a:r>
          </a:p>
        </p:txBody>
      </p:sp>
      <p:sp>
        <p:nvSpPr>
          <p:cNvPr id="48" name="Rectangle 144">
            <a:extLst>
              <a:ext uri="{FF2B5EF4-FFF2-40B4-BE49-F238E27FC236}">
                <a16:creationId xmlns:a16="http://schemas.microsoft.com/office/drawing/2014/main" id="{647EAD2F-B101-4DDE-8193-D55F2E3359D4}"/>
              </a:ext>
            </a:extLst>
          </p:cNvPr>
          <p:cNvSpPr/>
          <p:nvPr/>
        </p:nvSpPr>
        <p:spPr>
          <a:xfrm rot="20816511">
            <a:off x="7942678" y="3708879"/>
            <a:ext cx="890385" cy="276985"/>
          </a:xfrm>
          <a:prstGeom prst="rect">
            <a:avLst/>
          </a:prstGeom>
        </p:spPr>
        <p:txBody>
          <a:bodyPr wrap="square" lIns="91428" tIns="45713" rIns="91428" bIns="45713">
            <a:spAutoFit/>
          </a:bodyPr>
          <a:lstStyle/>
          <a:p>
            <a:pPr algn="ctr" defTabSz="914377"/>
            <a:r>
              <a:rPr 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2023</a:t>
            </a:r>
          </a:p>
        </p:txBody>
      </p:sp>
      <p:sp>
        <p:nvSpPr>
          <p:cNvPr id="49" name="Rectangle 145">
            <a:extLst>
              <a:ext uri="{FF2B5EF4-FFF2-40B4-BE49-F238E27FC236}">
                <a16:creationId xmlns:a16="http://schemas.microsoft.com/office/drawing/2014/main" id="{47CD783E-EF33-7F6B-129F-F4093C040A04}"/>
              </a:ext>
            </a:extLst>
          </p:cNvPr>
          <p:cNvSpPr/>
          <p:nvPr/>
        </p:nvSpPr>
        <p:spPr>
          <a:xfrm rot="847487">
            <a:off x="9426668" y="3251149"/>
            <a:ext cx="890385" cy="276985"/>
          </a:xfrm>
          <a:prstGeom prst="rect">
            <a:avLst/>
          </a:prstGeom>
        </p:spPr>
        <p:txBody>
          <a:bodyPr wrap="square" lIns="91428" tIns="45713" rIns="91428" bIns="45713">
            <a:spAutoFit/>
          </a:bodyPr>
          <a:lstStyle/>
          <a:p>
            <a:pPr algn="ctr" defTabSz="914377"/>
            <a:r>
              <a:rPr 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2024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CF12BF5-C5CA-E223-78C5-B322107B59F2}"/>
              </a:ext>
            </a:extLst>
          </p:cNvPr>
          <p:cNvGrpSpPr/>
          <p:nvPr/>
        </p:nvGrpSpPr>
        <p:grpSpPr>
          <a:xfrm>
            <a:off x="1477677" y="4651036"/>
            <a:ext cx="1674150" cy="1278187"/>
            <a:chOff x="2412764" y="4238991"/>
            <a:chExt cx="1674150" cy="127818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F75F173-7228-EF9E-779D-CB29B5A20DCA}"/>
                </a:ext>
              </a:extLst>
            </p:cNvPr>
            <p:cNvSpPr txBox="1"/>
            <p:nvPr/>
          </p:nvSpPr>
          <p:spPr>
            <a:xfrm>
              <a:off x="2412764" y="4523060"/>
              <a:ext cx="167415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C427429-22C1-87AB-3F34-F245573248E6}"/>
                </a:ext>
              </a:extLst>
            </p:cNvPr>
            <p:cNvSpPr txBox="1"/>
            <p:nvPr/>
          </p:nvSpPr>
          <p:spPr>
            <a:xfrm>
              <a:off x="2509273" y="4238991"/>
              <a:ext cx="15317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EDB1090-C1DB-D2C4-3402-9E5447A24134}"/>
              </a:ext>
            </a:extLst>
          </p:cNvPr>
          <p:cNvGrpSpPr/>
          <p:nvPr/>
        </p:nvGrpSpPr>
        <p:grpSpPr>
          <a:xfrm>
            <a:off x="4421850" y="4651036"/>
            <a:ext cx="1674150" cy="1278187"/>
            <a:chOff x="2412764" y="4238991"/>
            <a:chExt cx="1674150" cy="1278187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EDF2351-5703-03B5-6CBF-ED270E02CFCF}"/>
                </a:ext>
              </a:extLst>
            </p:cNvPr>
            <p:cNvSpPr txBox="1"/>
            <p:nvPr/>
          </p:nvSpPr>
          <p:spPr>
            <a:xfrm>
              <a:off x="2412764" y="4523060"/>
              <a:ext cx="167415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DB1D480-EB61-8A3C-22A3-D582AD14FE45}"/>
                </a:ext>
              </a:extLst>
            </p:cNvPr>
            <p:cNvSpPr txBox="1"/>
            <p:nvPr/>
          </p:nvSpPr>
          <p:spPr>
            <a:xfrm>
              <a:off x="2509273" y="4238991"/>
              <a:ext cx="15317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AFC3D40-6D14-5622-B7BB-A2ABB0A6A390}"/>
              </a:ext>
            </a:extLst>
          </p:cNvPr>
          <p:cNvGrpSpPr/>
          <p:nvPr/>
        </p:nvGrpSpPr>
        <p:grpSpPr>
          <a:xfrm>
            <a:off x="7411924" y="4651036"/>
            <a:ext cx="1674150" cy="1278187"/>
            <a:chOff x="2412764" y="4238991"/>
            <a:chExt cx="1674150" cy="127818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DF64515-736F-068A-83B7-546031FDB8F2}"/>
                </a:ext>
              </a:extLst>
            </p:cNvPr>
            <p:cNvSpPr txBox="1"/>
            <p:nvPr/>
          </p:nvSpPr>
          <p:spPr>
            <a:xfrm>
              <a:off x="2412764" y="4523060"/>
              <a:ext cx="167415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2808B36-5AD2-4AEF-804C-1FE56C0E980F}"/>
                </a:ext>
              </a:extLst>
            </p:cNvPr>
            <p:cNvSpPr txBox="1"/>
            <p:nvPr/>
          </p:nvSpPr>
          <p:spPr>
            <a:xfrm>
              <a:off x="2509273" y="4238991"/>
              <a:ext cx="15317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C6B564C-61DF-2DCF-0F07-FBD38ECE14E7}"/>
              </a:ext>
            </a:extLst>
          </p:cNvPr>
          <p:cNvGrpSpPr/>
          <p:nvPr/>
        </p:nvGrpSpPr>
        <p:grpSpPr>
          <a:xfrm>
            <a:off x="2989482" y="1388055"/>
            <a:ext cx="1674150" cy="1278187"/>
            <a:chOff x="2412764" y="4238991"/>
            <a:chExt cx="1674150" cy="127818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25AD174-6ABD-C6C8-B32C-658B5B7008BA}"/>
                </a:ext>
              </a:extLst>
            </p:cNvPr>
            <p:cNvSpPr txBox="1"/>
            <p:nvPr/>
          </p:nvSpPr>
          <p:spPr>
            <a:xfrm>
              <a:off x="2412764" y="4523060"/>
              <a:ext cx="167415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594423B-853B-60D1-4B08-ED415B3658F6}"/>
                </a:ext>
              </a:extLst>
            </p:cNvPr>
            <p:cNvSpPr txBox="1"/>
            <p:nvPr/>
          </p:nvSpPr>
          <p:spPr>
            <a:xfrm>
              <a:off x="2509273" y="4238991"/>
              <a:ext cx="15317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750652A-E43D-AF4D-084B-DFB77010479E}"/>
              </a:ext>
            </a:extLst>
          </p:cNvPr>
          <p:cNvGrpSpPr/>
          <p:nvPr/>
        </p:nvGrpSpPr>
        <p:grpSpPr>
          <a:xfrm>
            <a:off x="5793541" y="1388055"/>
            <a:ext cx="1674150" cy="1278187"/>
            <a:chOff x="2412764" y="4238991"/>
            <a:chExt cx="1674150" cy="1278187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31038FC-B8B5-FDE6-77C6-9AE19286CB08}"/>
                </a:ext>
              </a:extLst>
            </p:cNvPr>
            <p:cNvSpPr txBox="1"/>
            <p:nvPr/>
          </p:nvSpPr>
          <p:spPr>
            <a:xfrm>
              <a:off x="2412764" y="4523060"/>
              <a:ext cx="167415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2DBA846-F590-E093-C395-5C43912CCE2E}"/>
                </a:ext>
              </a:extLst>
            </p:cNvPr>
            <p:cNvSpPr txBox="1"/>
            <p:nvPr/>
          </p:nvSpPr>
          <p:spPr>
            <a:xfrm>
              <a:off x="2509273" y="4238991"/>
              <a:ext cx="15317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7753E21-B637-EF96-D361-BD28084EFDC6}"/>
              </a:ext>
            </a:extLst>
          </p:cNvPr>
          <p:cNvGrpSpPr/>
          <p:nvPr/>
        </p:nvGrpSpPr>
        <p:grpSpPr>
          <a:xfrm>
            <a:off x="8852842" y="1388055"/>
            <a:ext cx="1674150" cy="1278187"/>
            <a:chOff x="2412764" y="4238991"/>
            <a:chExt cx="1674150" cy="1278187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210B68C-7A63-36CE-BAA9-5A584962C124}"/>
                </a:ext>
              </a:extLst>
            </p:cNvPr>
            <p:cNvSpPr txBox="1"/>
            <p:nvPr/>
          </p:nvSpPr>
          <p:spPr>
            <a:xfrm>
              <a:off x="2412764" y="4523060"/>
              <a:ext cx="167415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4104258-B16F-2146-6A60-FD5412D568AB}"/>
                </a:ext>
              </a:extLst>
            </p:cNvPr>
            <p:cNvSpPr txBox="1"/>
            <p:nvPr/>
          </p:nvSpPr>
          <p:spPr>
            <a:xfrm>
              <a:off x="2509273" y="4238991"/>
              <a:ext cx="15317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143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1101F32-28E3-1911-8D6A-0165A25F4DE6}"/>
              </a:ext>
            </a:extLst>
          </p:cNvPr>
          <p:cNvSpPr txBox="1"/>
          <p:nvPr/>
        </p:nvSpPr>
        <p:spPr>
          <a:xfrm>
            <a:off x="269749" y="164066"/>
            <a:ext cx="963726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4800" dirty="0"/>
              <a:t>04</a:t>
            </a:r>
            <a:endParaRPr lang="zh-CN" altLang="en-US" sz="4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83990E-3B18-0BA5-75FB-908D15CC2A92}"/>
              </a:ext>
            </a:extLst>
          </p:cNvPr>
          <p:cNvGrpSpPr/>
          <p:nvPr/>
        </p:nvGrpSpPr>
        <p:grpSpPr>
          <a:xfrm>
            <a:off x="1015835" y="-223169"/>
            <a:ext cx="3221678" cy="1062199"/>
            <a:chOff x="2287696" y="1794227"/>
            <a:chExt cx="3221678" cy="1062199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9283B96-7F1D-3EB3-02A0-942BDC10593E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4747A7-65C5-DA9E-92D1-774847C8B479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FFF07E75-F7B9-234C-9249-852D51E1049D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7923E3-8259-EA69-1E68-02076AC98EF0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Shape 4113">
            <a:extLst>
              <a:ext uri="{FF2B5EF4-FFF2-40B4-BE49-F238E27FC236}">
                <a16:creationId xmlns:a16="http://schemas.microsoft.com/office/drawing/2014/main" id="{85B07C7E-218F-09B2-F8ED-86877082A261}"/>
              </a:ext>
            </a:extLst>
          </p:cNvPr>
          <p:cNvSpPr/>
          <p:nvPr/>
        </p:nvSpPr>
        <p:spPr>
          <a:xfrm>
            <a:off x="2429395" y="1843697"/>
            <a:ext cx="1691499" cy="17291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3" name="TextBox 38">
            <a:extLst>
              <a:ext uri="{FF2B5EF4-FFF2-40B4-BE49-F238E27FC236}">
                <a16:creationId xmlns:a16="http://schemas.microsoft.com/office/drawing/2014/main" id="{BABFFD66-A58A-CC71-AD0F-BC5468A5C7AE}"/>
              </a:ext>
            </a:extLst>
          </p:cNvPr>
          <p:cNvSpPr txBox="1"/>
          <p:nvPr/>
        </p:nvSpPr>
        <p:spPr>
          <a:xfrm>
            <a:off x="2824327" y="2351340"/>
            <a:ext cx="9017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>
              <a:defRPr/>
            </a:pPr>
            <a:r>
              <a:rPr lang="en-GB" sz="28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8FC6006-F1CE-B8E4-42EB-742841B1AADA}"/>
              </a:ext>
            </a:extLst>
          </p:cNvPr>
          <p:cNvSpPr txBox="1">
            <a:spLocks/>
          </p:cNvSpPr>
          <p:nvPr/>
        </p:nvSpPr>
        <p:spPr>
          <a:xfrm>
            <a:off x="2246101" y="3822210"/>
            <a:ext cx="2013460" cy="261780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F02423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spcBef>
                <a:spcPts val="1000"/>
              </a:spcBef>
              <a:defRPr/>
            </a:pPr>
            <a:r>
              <a:rPr lang="en-GB" sz="1467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2021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41000F-F1A7-C99D-E615-60C6186D3D19}"/>
              </a:ext>
            </a:extLst>
          </p:cNvPr>
          <p:cNvSpPr txBox="1"/>
          <p:nvPr/>
        </p:nvSpPr>
        <p:spPr>
          <a:xfrm>
            <a:off x="2412764" y="4523060"/>
            <a:ext cx="167415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829561B-1D9A-E2B6-4C81-A03E5E709A6E}"/>
              </a:ext>
            </a:extLst>
          </p:cNvPr>
          <p:cNvSpPr txBox="1"/>
          <p:nvPr/>
        </p:nvSpPr>
        <p:spPr>
          <a:xfrm>
            <a:off x="2509273" y="4238991"/>
            <a:ext cx="1531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0" name="Shape 4113">
            <a:extLst>
              <a:ext uri="{FF2B5EF4-FFF2-40B4-BE49-F238E27FC236}">
                <a16:creationId xmlns:a16="http://schemas.microsoft.com/office/drawing/2014/main" id="{321250A8-8B87-4C75-AD14-16F73A43E7CA}"/>
              </a:ext>
            </a:extLst>
          </p:cNvPr>
          <p:cNvSpPr/>
          <p:nvPr/>
        </p:nvSpPr>
        <p:spPr>
          <a:xfrm>
            <a:off x="5006351" y="1594365"/>
            <a:ext cx="2179298" cy="2227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6" name="TextBox 38">
            <a:extLst>
              <a:ext uri="{FF2B5EF4-FFF2-40B4-BE49-F238E27FC236}">
                <a16:creationId xmlns:a16="http://schemas.microsoft.com/office/drawing/2014/main" id="{C5AAFA78-FED9-75E3-37D5-27A53AEFF5B8}"/>
              </a:ext>
            </a:extLst>
          </p:cNvPr>
          <p:cNvSpPr txBox="1"/>
          <p:nvPr/>
        </p:nvSpPr>
        <p:spPr>
          <a:xfrm>
            <a:off x="5645182" y="2351340"/>
            <a:ext cx="9017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>
              <a:defRPr/>
            </a:pPr>
            <a:r>
              <a:rPr lang="en-GB" sz="28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EBAD455-159F-37E9-E010-3A9019745AF2}"/>
              </a:ext>
            </a:extLst>
          </p:cNvPr>
          <p:cNvSpPr txBox="1">
            <a:spLocks/>
          </p:cNvSpPr>
          <p:nvPr/>
        </p:nvSpPr>
        <p:spPr>
          <a:xfrm>
            <a:off x="5066956" y="4146488"/>
            <a:ext cx="2013460" cy="261780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F02423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spcBef>
                <a:spcPts val="1000"/>
              </a:spcBef>
              <a:defRPr/>
            </a:pPr>
            <a:r>
              <a:rPr lang="en-GB" sz="1467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2022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5E9B61E-0869-81E6-A763-56B96C5DEBF3}"/>
              </a:ext>
            </a:extLst>
          </p:cNvPr>
          <p:cNvSpPr txBox="1"/>
          <p:nvPr/>
        </p:nvSpPr>
        <p:spPr>
          <a:xfrm>
            <a:off x="5233619" y="4866992"/>
            <a:ext cx="167415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7B60E30-343B-0083-8606-3968AAB223A8}"/>
              </a:ext>
            </a:extLst>
          </p:cNvPr>
          <p:cNvSpPr txBox="1"/>
          <p:nvPr/>
        </p:nvSpPr>
        <p:spPr>
          <a:xfrm>
            <a:off x="5330128" y="4582923"/>
            <a:ext cx="1531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0" name="Shape 4113">
            <a:extLst>
              <a:ext uri="{FF2B5EF4-FFF2-40B4-BE49-F238E27FC236}">
                <a16:creationId xmlns:a16="http://schemas.microsoft.com/office/drawing/2014/main" id="{2694A526-1966-E483-F6B6-C1B508E90AEC}"/>
              </a:ext>
            </a:extLst>
          </p:cNvPr>
          <p:cNvSpPr/>
          <p:nvPr/>
        </p:nvSpPr>
        <p:spPr>
          <a:xfrm>
            <a:off x="8071105" y="1843697"/>
            <a:ext cx="1691499" cy="17291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21" name="TextBox 38">
            <a:extLst>
              <a:ext uri="{FF2B5EF4-FFF2-40B4-BE49-F238E27FC236}">
                <a16:creationId xmlns:a16="http://schemas.microsoft.com/office/drawing/2014/main" id="{D001CAEC-3169-9E2D-1E8F-A976086C02CF}"/>
              </a:ext>
            </a:extLst>
          </p:cNvPr>
          <p:cNvSpPr txBox="1"/>
          <p:nvPr/>
        </p:nvSpPr>
        <p:spPr>
          <a:xfrm>
            <a:off x="8466037" y="2351340"/>
            <a:ext cx="9017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>
              <a:defRPr/>
            </a:pPr>
            <a:r>
              <a:rPr lang="en-GB" sz="28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8687C6B-BCF2-32E4-3A70-5372448B4CA6}"/>
              </a:ext>
            </a:extLst>
          </p:cNvPr>
          <p:cNvSpPr txBox="1">
            <a:spLocks/>
          </p:cNvSpPr>
          <p:nvPr/>
        </p:nvSpPr>
        <p:spPr>
          <a:xfrm>
            <a:off x="7887811" y="3822210"/>
            <a:ext cx="2013460" cy="261780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F02423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spcBef>
                <a:spcPts val="1000"/>
              </a:spcBef>
              <a:defRPr/>
            </a:pPr>
            <a:r>
              <a:rPr lang="en-GB" sz="1467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2023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28A406C-7921-F918-3067-08B8CCE0B56A}"/>
              </a:ext>
            </a:extLst>
          </p:cNvPr>
          <p:cNvSpPr txBox="1"/>
          <p:nvPr/>
        </p:nvSpPr>
        <p:spPr>
          <a:xfrm>
            <a:off x="8054474" y="4523060"/>
            <a:ext cx="167415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180EA22-D4E9-DBD4-7F14-B6023830A1D4}"/>
              </a:ext>
            </a:extLst>
          </p:cNvPr>
          <p:cNvSpPr txBox="1"/>
          <p:nvPr/>
        </p:nvSpPr>
        <p:spPr>
          <a:xfrm>
            <a:off x="8150983" y="4238991"/>
            <a:ext cx="1531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3169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1101F32-28E3-1911-8D6A-0165A25F4DE6}"/>
              </a:ext>
            </a:extLst>
          </p:cNvPr>
          <p:cNvSpPr txBox="1"/>
          <p:nvPr/>
        </p:nvSpPr>
        <p:spPr>
          <a:xfrm>
            <a:off x="269749" y="164066"/>
            <a:ext cx="963726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4800" dirty="0"/>
              <a:t>04</a:t>
            </a:r>
            <a:endParaRPr lang="zh-CN" altLang="en-US" sz="4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83990E-3B18-0BA5-75FB-908D15CC2A92}"/>
              </a:ext>
            </a:extLst>
          </p:cNvPr>
          <p:cNvGrpSpPr/>
          <p:nvPr/>
        </p:nvGrpSpPr>
        <p:grpSpPr>
          <a:xfrm>
            <a:off x="1015835" y="-223169"/>
            <a:ext cx="3221678" cy="1062199"/>
            <a:chOff x="2287696" y="1794227"/>
            <a:chExt cx="3221678" cy="1062199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9283B96-7F1D-3EB3-02A0-942BDC10593E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4747A7-65C5-DA9E-92D1-774847C8B479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FFF07E75-F7B9-234C-9249-852D51E1049D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7923E3-8259-EA69-1E68-02076AC98EF0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Freeform 8">
            <a:extLst>
              <a:ext uri="{FF2B5EF4-FFF2-40B4-BE49-F238E27FC236}">
                <a16:creationId xmlns:a16="http://schemas.microsoft.com/office/drawing/2014/main" id="{1EC32324-36C4-9F69-9CD7-7AF64CC60E3B}"/>
              </a:ext>
            </a:extLst>
          </p:cNvPr>
          <p:cNvSpPr>
            <a:spLocks/>
          </p:cNvSpPr>
          <p:nvPr/>
        </p:nvSpPr>
        <p:spPr bwMode="auto">
          <a:xfrm>
            <a:off x="2405327" y="1721536"/>
            <a:ext cx="1715936" cy="1715936"/>
          </a:xfrm>
          <a:custGeom>
            <a:avLst/>
            <a:gdLst>
              <a:gd name="T0" fmla="*/ 1481 w 1482"/>
              <a:gd name="T1" fmla="*/ 780 h 1482"/>
              <a:gd name="T2" fmla="*/ 1467 w 1482"/>
              <a:gd name="T3" fmla="*/ 890 h 1482"/>
              <a:gd name="T4" fmla="*/ 1436 w 1482"/>
              <a:gd name="T5" fmla="*/ 997 h 1482"/>
              <a:gd name="T6" fmla="*/ 1392 w 1482"/>
              <a:gd name="T7" fmla="*/ 1094 h 1482"/>
              <a:gd name="T8" fmla="*/ 1334 w 1482"/>
              <a:gd name="T9" fmla="*/ 1185 h 1482"/>
              <a:gd name="T10" fmla="*/ 1265 w 1482"/>
              <a:gd name="T11" fmla="*/ 1265 h 1482"/>
              <a:gd name="T12" fmla="*/ 1184 w 1482"/>
              <a:gd name="T13" fmla="*/ 1335 h 1482"/>
              <a:gd name="T14" fmla="*/ 1094 w 1482"/>
              <a:gd name="T15" fmla="*/ 1393 h 1482"/>
              <a:gd name="T16" fmla="*/ 995 w 1482"/>
              <a:gd name="T17" fmla="*/ 1437 h 1482"/>
              <a:gd name="T18" fmla="*/ 890 w 1482"/>
              <a:gd name="T19" fmla="*/ 1467 h 1482"/>
              <a:gd name="T20" fmla="*/ 778 w 1482"/>
              <a:gd name="T21" fmla="*/ 1481 h 1482"/>
              <a:gd name="T22" fmla="*/ 702 w 1482"/>
              <a:gd name="T23" fmla="*/ 1481 h 1482"/>
              <a:gd name="T24" fmla="*/ 592 w 1482"/>
              <a:gd name="T25" fmla="*/ 1467 h 1482"/>
              <a:gd name="T26" fmla="*/ 486 w 1482"/>
              <a:gd name="T27" fmla="*/ 1437 h 1482"/>
              <a:gd name="T28" fmla="*/ 388 w 1482"/>
              <a:gd name="T29" fmla="*/ 1393 h 1482"/>
              <a:gd name="T30" fmla="*/ 297 w 1482"/>
              <a:gd name="T31" fmla="*/ 1335 h 1482"/>
              <a:gd name="T32" fmla="*/ 217 w 1482"/>
              <a:gd name="T33" fmla="*/ 1265 h 1482"/>
              <a:gd name="T34" fmla="*/ 147 w 1482"/>
              <a:gd name="T35" fmla="*/ 1185 h 1482"/>
              <a:gd name="T36" fmla="*/ 89 w 1482"/>
              <a:gd name="T37" fmla="*/ 1094 h 1482"/>
              <a:gd name="T38" fmla="*/ 45 w 1482"/>
              <a:gd name="T39" fmla="*/ 997 h 1482"/>
              <a:gd name="T40" fmla="*/ 15 w 1482"/>
              <a:gd name="T41" fmla="*/ 890 h 1482"/>
              <a:gd name="T42" fmla="*/ 1 w 1482"/>
              <a:gd name="T43" fmla="*/ 780 h 1482"/>
              <a:gd name="T44" fmla="*/ 1 w 1482"/>
              <a:gd name="T45" fmla="*/ 704 h 1482"/>
              <a:gd name="T46" fmla="*/ 15 w 1482"/>
              <a:gd name="T47" fmla="*/ 592 h 1482"/>
              <a:gd name="T48" fmla="*/ 45 w 1482"/>
              <a:gd name="T49" fmla="*/ 486 h 1482"/>
              <a:gd name="T50" fmla="*/ 89 w 1482"/>
              <a:gd name="T51" fmla="*/ 389 h 1482"/>
              <a:gd name="T52" fmla="*/ 147 w 1482"/>
              <a:gd name="T53" fmla="*/ 299 h 1482"/>
              <a:gd name="T54" fmla="*/ 217 w 1482"/>
              <a:gd name="T55" fmla="*/ 217 h 1482"/>
              <a:gd name="T56" fmla="*/ 297 w 1482"/>
              <a:gd name="T57" fmla="*/ 148 h 1482"/>
              <a:gd name="T58" fmla="*/ 388 w 1482"/>
              <a:gd name="T59" fmla="*/ 90 h 1482"/>
              <a:gd name="T60" fmla="*/ 486 w 1482"/>
              <a:gd name="T61" fmla="*/ 46 h 1482"/>
              <a:gd name="T62" fmla="*/ 592 w 1482"/>
              <a:gd name="T63" fmla="*/ 15 h 1482"/>
              <a:gd name="T64" fmla="*/ 702 w 1482"/>
              <a:gd name="T65" fmla="*/ 1 h 1482"/>
              <a:gd name="T66" fmla="*/ 778 w 1482"/>
              <a:gd name="T67" fmla="*/ 1 h 1482"/>
              <a:gd name="T68" fmla="*/ 890 w 1482"/>
              <a:gd name="T69" fmla="*/ 15 h 1482"/>
              <a:gd name="T70" fmla="*/ 995 w 1482"/>
              <a:gd name="T71" fmla="*/ 46 h 1482"/>
              <a:gd name="T72" fmla="*/ 1094 w 1482"/>
              <a:gd name="T73" fmla="*/ 90 h 1482"/>
              <a:gd name="T74" fmla="*/ 1184 w 1482"/>
              <a:gd name="T75" fmla="*/ 148 h 1482"/>
              <a:gd name="T76" fmla="*/ 1265 w 1482"/>
              <a:gd name="T77" fmla="*/ 217 h 1482"/>
              <a:gd name="T78" fmla="*/ 1334 w 1482"/>
              <a:gd name="T79" fmla="*/ 299 h 1482"/>
              <a:gd name="T80" fmla="*/ 1392 w 1482"/>
              <a:gd name="T81" fmla="*/ 389 h 1482"/>
              <a:gd name="T82" fmla="*/ 1436 w 1482"/>
              <a:gd name="T83" fmla="*/ 486 h 1482"/>
              <a:gd name="T84" fmla="*/ 1467 w 1482"/>
              <a:gd name="T85" fmla="*/ 592 h 1482"/>
              <a:gd name="T86" fmla="*/ 1481 w 1482"/>
              <a:gd name="T87" fmla="*/ 704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82" h="1482">
                <a:moveTo>
                  <a:pt x="1482" y="742"/>
                </a:moveTo>
                <a:lnTo>
                  <a:pt x="1482" y="742"/>
                </a:lnTo>
                <a:lnTo>
                  <a:pt x="1481" y="780"/>
                </a:lnTo>
                <a:lnTo>
                  <a:pt x="1477" y="818"/>
                </a:lnTo>
                <a:lnTo>
                  <a:pt x="1473" y="854"/>
                </a:lnTo>
                <a:lnTo>
                  <a:pt x="1467" y="890"/>
                </a:lnTo>
                <a:lnTo>
                  <a:pt x="1458" y="926"/>
                </a:lnTo>
                <a:lnTo>
                  <a:pt x="1448" y="962"/>
                </a:lnTo>
                <a:lnTo>
                  <a:pt x="1436" y="997"/>
                </a:lnTo>
                <a:lnTo>
                  <a:pt x="1423" y="1029"/>
                </a:lnTo>
                <a:lnTo>
                  <a:pt x="1408" y="1063"/>
                </a:lnTo>
                <a:lnTo>
                  <a:pt x="1392" y="1094"/>
                </a:lnTo>
                <a:lnTo>
                  <a:pt x="1374" y="1126"/>
                </a:lnTo>
                <a:lnTo>
                  <a:pt x="1355" y="1155"/>
                </a:lnTo>
                <a:lnTo>
                  <a:pt x="1334" y="1185"/>
                </a:lnTo>
                <a:lnTo>
                  <a:pt x="1312" y="1213"/>
                </a:lnTo>
                <a:lnTo>
                  <a:pt x="1289" y="1240"/>
                </a:lnTo>
                <a:lnTo>
                  <a:pt x="1265" y="1265"/>
                </a:lnTo>
                <a:lnTo>
                  <a:pt x="1239" y="1290"/>
                </a:lnTo>
                <a:lnTo>
                  <a:pt x="1211" y="1313"/>
                </a:lnTo>
                <a:lnTo>
                  <a:pt x="1184" y="1335"/>
                </a:lnTo>
                <a:lnTo>
                  <a:pt x="1155" y="1356"/>
                </a:lnTo>
                <a:lnTo>
                  <a:pt x="1125" y="1375"/>
                </a:lnTo>
                <a:lnTo>
                  <a:pt x="1094" y="1393"/>
                </a:lnTo>
                <a:lnTo>
                  <a:pt x="1062" y="1409"/>
                </a:lnTo>
                <a:lnTo>
                  <a:pt x="1029" y="1424"/>
                </a:lnTo>
                <a:lnTo>
                  <a:pt x="995" y="1437"/>
                </a:lnTo>
                <a:lnTo>
                  <a:pt x="961" y="1449"/>
                </a:lnTo>
                <a:lnTo>
                  <a:pt x="926" y="1459"/>
                </a:lnTo>
                <a:lnTo>
                  <a:pt x="890" y="1467"/>
                </a:lnTo>
                <a:lnTo>
                  <a:pt x="853" y="1473"/>
                </a:lnTo>
                <a:lnTo>
                  <a:pt x="816" y="1479"/>
                </a:lnTo>
                <a:lnTo>
                  <a:pt x="778" y="1481"/>
                </a:lnTo>
                <a:lnTo>
                  <a:pt x="740" y="1482"/>
                </a:lnTo>
                <a:lnTo>
                  <a:pt x="740" y="1482"/>
                </a:lnTo>
                <a:lnTo>
                  <a:pt x="702" y="1481"/>
                </a:lnTo>
                <a:lnTo>
                  <a:pt x="664" y="1479"/>
                </a:lnTo>
                <a:lnTo>
                  <a:pt x="627" y="1473"/>
                </a:lnTo>
                <a:lnTo>
                  <a:pt x="592" y="1467"/>
                </a:lnTo>
                <a:lnTo>
                  <a:pt x="556" y="1459"/>
                </a:lnTo>
                <a:lnTo>
                  <a:pt x="520" y="1449"/>
                </a:lnTo>
                <a:lnTo>
                  <a:pt x="486" y="1437"/>
                </a:lnTo>
                <a:lnTo>
                  <a:pt x="453" y="1424"/>
                </a:lnTo>
                <a:lnTo>
                  <a:pt x="419" y="1409"/>
                </a:lnTo>
                <a:lnTo>
                  <a:pt x="388" y="1393"/>
                </a:lnTo>
                <a:lnTo>
                  <a:pt x="356" y="1375"/>
                </a:lnTo>
                <a:lnTo>
                  <a:pt x="327" y="1356"/>
                </a:lnTo>
                <a:lnTo>
                  <a:pt x="297" y="1335"/>
                </a:lnTo>
                <a:lnTo>
                  <a:pt x="269" y="1313"/>
                </a:lnTo>
                <a:lnTo>
                  <a:pt x="242" y="1290"/>
                </a:lnTo>
                <a:lnTo>
                  <a:pt x="217" y="1265"/>
                </a:lnTo>
                <a:lnTo>
                  <a:pt x="192" y="1240"/>
                </a:lnTo>
                <a:lnTo>
                  <a:pt x="169" y="1213"/>
                </a:lnTo>
                <a:lnTo>
                  <a:pt x="147" y="1185"/>
                </a:lnTo>
                <a:lnTo>
                  <a:pt x="126" y="1155"/>
                </a:lnTo>
                <a:lnTo>
                  <a:pt x="107" y="1126"/>
                </a:lnTo>
                <a:lnTo>
                  <a:pt x="89" y="1094"/>
                </a:lnTo>
                <a:lnTo>
                  <a:pt x="73" y="1063"/>
                </a:lnTo>
                <a:lnTo>
                  <a:pt x="58" y="1029"/>
                </a:lnTo>
                <a:lnTo>
                  <a:pt x="45" y="997"/>
                </a:lnTo>
                <a:lnTo>
                  <a:pt x="33" y="962"/>
                </a:lnTo>
                <a:lnTo>
                  <a:pt x="23" y="926"/>
                </a:lnTo>
                <a:lnTo>
                  <a:pt x="15" y="890"/>
                </a:lnTo>
                <a:lnTo>
                  <a:pt x="9" y="854"/>
                </a:lnTo>
                <a:lnTo>
                  <a:pt x="3" y="818"/>
                </a:lnTo>
                <a:lnTo>
                  <a:pt x="1" y="780"/>
                </a:lnTo>
                <a:lnTo>
                  <a:pt x="0" y="742"/>
                </a:lnTo>
                <a:lnTo>
                  <a:pt x="0" y="742"/>
                </a:lnTo>
                <a:lnTo>
                  <a:pt x="1" y="704"/>
                </a:lnTo>
                <a:lnTo>
                  <a:pt x="3" y="666"/>
                </a:lnTo>
                <a:lnTo>
                  <a:pt x="9" y="629"/>
                </a:lnTo>
                <a:lnTo>
                  <a:pt x="15" y="592"/>
                </a:lnTo>
                <a:lnTo>
                  <a:pt x="23" y="556"/>
                </a:lnTo>
                <a:lnTo>
                  <a:pt x="33" y="521"/>
                </a:lnTo>
                <a:lnTo>
                  <a:pt x="45" y="486"/>
                </a:lnTo>
                <a:lnTo>
                  <a:pt x="58" y="453"/>
                </a:lnTo>
                <a:lnTo>
                  <a:pt x="73" y="420"/>
                </a:lnTo>
                <a:lnTo>
                  <a:pt x="89" y="389"/>
                </a:lnTo>
                <a:lnTo>
                  <a:pt x="107" y="357"/>
                </a:lnTo>
                <a:lnTo>
                  <a:pt x="126" y="327"/>
                </a:lnTo>
                <a:lnTo>
                  <a:pt x="147" y="299"/>
                </a:lnTo>
                <a:lnTo>
                  <a:pt x="169" y="270"/>
                </a:lnTo>
                <a:lnTo>
                  <a:pt x="192" y="243"/>
                </a:lnTo>
                <a:lnTo>
                  <a:pt x="217" y="217"/>
                </a:lnTo>
                <a:lnTo>
                  <a:pt x="242" y="193"/>
                </a:lnTo>
                <a:lnTo>
                  <a:pt x="269" y="169"/>
                </a:lnTo>
                <a:lnTo>
                  <a:pt x="297" y="148"/>
                </a:lnTo>
                <a:lnTo>
                  <a:pt x="327" y="127"/>
                </a:lnTo>
                <a:lnTo>
                  <a:pt x="356" y="107"/>
                </a:lnTo>
                <a:lnTo>
                  <a:pt x="388" y="90"/>
                </a:lnTo>
                <a:lnTo>
                  <a:pt x="419" y="74"/>
                </a:lnTo>
                <a:lnTo>
                  <a:pt x="453" y="59"/>
                </a:lnTo>
                <a:lnTo>
                  <a:pt x="486" y="46"/>
                </a:lnTo>
                <a:lnTo>
                  <a:pt x="520" y="34"/>
                </a:lnTo>
                <a:lnTo>
                  <a:pt x="556" y="24"/>
                </a:lnTo>
                <a:lnTo>
                  <a:pt x="592" y="15"/>
                </a:lnTo>
                <a:lnTo>
                  <a:pt x="627" y="9"/>
                </a:lnTo>
                <a:lnTo>
                  <a:pt x="664" y="4"/>
                </a:lnTo>
                <a:lnTo>
                  <a:pt x="702" y="1"/>
                </a:lnTo>
                <a:lnTo>
                  <a:pt x="740" y="0"/>
                </a:lnTo>
                <a:lnTo>
                  <a:pt x="740" y="0"/>
                </a:lnTo>
                <a:lnTo>
                  <a:pt x="778" y="1"/>
                </a:lnTo>
                <a:lnTo>
                  <a:pt x="816" y="4"/>
                </a:lnTo>
                <a:lnTo>
                  <a:pt x="853" y="9"/>
                </a:lnTo>
                <a:lnTo>
                  <a:pt x="890" y="15"/>
                </a:lnTo>
                <a:lnTo>
                  <a:pt x="926" y="24"/>
                </a:lnTo>
                <a:lnTo>
                  <a:pt x="961" y="34"/>
                </a:lnTo>
                <a:lnTo>
                  <a:pt x="995" y="46"/>
                </a:lnTo>
                <a:lnTo>
                  <a:pt x="1029" y="59"/>
                </a:lnTo>
                <a:lnTo>
                  <a:pt x="1062" y="74"/>
                </a:lnTo>
                <a:lnTo>
                  <a:pt x="1094" y="90"/>
                </a:lnTo>
                <a:lnTo>
                  <a:pt x="1125" y="107"/>
                </a:lnTo>
                <a:lnTo>
                  <a:pt x="1155" y="127"/>
                </a:lnTo>
                <a:lnTo>
                  <a:pt x="1184" y="148"/>
                </a:lnTo>
                <a:lnTo>
                  <a:pt x="1211" y="169"/>
                </a:lnTo>
                <a:lnTo>
                  <a:pt x="1239" y="193"/>
                </a:lnTo>
                <a:lnTo>
                  <a:pt x="1265" y="217"/>
                </a:lnTo>
                <a:lnTo>
                  <a:pt x="1289" y="243"/>
                </a:lnTo>
                <a:lnTo>
                  <a:pt x="1312" y="270"/>
                </a:lnTo>
                <a:lnTo>
                  <a:pt x="1334" y="299"/>
                </a:lnTo>
                <a:lnTo>
                  <a:pt x="1355" y="327"/>
                </a:lnTo>
                <a:lnTo>
                  <a:pt x="1374" y="357"/>
                </a:lnTo>
                <a:lnTo>
                  <a:pt x="1392" y="389"/>
                </a:lnTo>
                <a:lnTo>
                  <a:pt x="1408" y="420"/>
                </a:lnTo>
                <a:lnTo>
                  <a:pt x="1423" y="453"/>
                </a:lnTo>
                <a:lnTo>
                  <a:pt x="1436" y="486"/>
                </a:lnTo>
                <a:lnTo>
                  <a:pt x="1448" y="521"/>
                </a:lnTo>
                <a:lnTo>
                  <a:pt x="1458" y="556"/>
                </a:lnTo>
                <a:lnTo>
                  <a:pt x="1467" y="592"/>
                </a:lnTo>
                <a:lnTo>
                  <a:pt x="1473" y="629"/>
                </a:lnTo>
                <a:lnTo>
                  <a:pt x="1477" y="666"/>
                </a:lnTo>
                <a:lnTo>
                  <a:pt x="1481" y="704"/>
                </a:lnTo>
                <a:lnTo>
                  <a:pt x="1482" y="742"/>
                </a:lnTo>
                <a:lnTo>
                  <a:pt x="1482" y="742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Freeform 9" descr="D:\51PPT模板网\51pptmoban.com\图片001.jpg">
            <a:extLst>
              <a:ext uri="{FF2B5EF4-FFF2-40B4-BE49-F238E27FC236}">
                <a16:creationId xmlns:a16="http://schemas.microsoft.com/office/drawing/2014/main" id="{922D226D-F83A-07FE-26DB-6E816A3ADFB2}"/>
              </a:ext>
            </a:extLst>
          </p:cNvPr>
          <p:cNvSpPr>
            <a:spLocks noEditPoints="1"/>
          </p:cNvSpPr>
          <p:nvPr/>
        </p:nvSpPr>
        <p:spPr bwMode="auto">
          <a:xfrm>
            <a:off x="2878696" y="2275709"/>
            <a:ext cx="767644" cy="703934"/>
          </a:xfrm>
          <a:custGeom>
            <a:avLst/>
            <a:gdLst>
              <a:gd name="T0" fmla="*/ 388 w 988"/>
              <a:gd name="T1" fmla="*/ 819 h 905"/>
              <a:gd name="T2" fmla="*/ 432 w 988"/>
              <a:gd name="T3" fmla="*/ 697 h 905"/>
              <a:gd name="T4" fmla="*/ 412 w 988"/>
              <a:gd name="T5" fmla="*/ 664 h 905"/>
              <a:gd name="T6" fmla="*/ 391 w 988"/>
              <a:gd name="T7" fmla="*/ 639 h 905"/>
              <a:gd name="T8" fmla="*/ 393 w 988"/>
              <a:gd name="T9" fmla="*/ 620 h 905"/>
              <a:gd name="T10" fmla="*/ 418 w 988"/>
              <a:gd name="T11" fmla="*/ 599 h 905"/>
              <a:gd name="T12" fmla="*/ 393 w 988"/>
              <a:gd name="T13" fmla="*/ 546 h 905"/>
              <a:gd name="T14" fmla="*/ 277 w 988"/>
              <a:gd name="T15" fmla="*/ 476 h 905"/>
              <a:gd name="T16" fmla="*/ 138 w 988"/>
              <a:gd name="T17" fmla="*/ 371 h 905"/>
              <a:gd name="T18" fmla="*/ 92 w 988"/>
              <a:gd name="T19" fmla="*/ 317 h 905"/>
              <a:gd name="T20" fmla="*/ 44 w 988"/>
              <a:gd name="T21" fmla="*/ 234 h 905"/>
              <a:gd name="T22" fmla="*/ 13 w 988"/>
              <a:gd name="T23" fmla="*/ 132 h 905"/>
              <a:gd name="T24" fmla="*/ 0 w 988"/>
              <a:gd name="T25" fmla="*/ 0 h 905"/>
              <a:gd name="T26" fmla="*/ 256 w 988"/>
              <a:gd name="T27" fmla="*/ 23 h 905"/>
              <a:gd name="T28" fmla="*/ 740 w 988"/>
              <a:gd name="T29" fmla="*/ 57 h 905"/>
              <a:gd name="T30" fmla="*/ 987 w 988"/>
              <a:gd name="T31" fmla="*/ 33 h 905"/>
              <a:gd name="T32" fmla="*/ 971 w 988"/>
              <a:gd name="T33" fmla="*/ 154 h 905"/>
              <a:gd name="T34" fmla="*/ 936 w 988"/>
              <a:gd name="T35" fmla="*/ 251 h 905"/>
              <a:gd name="T36" fmla="*/ 886 w 988"/>
              <a:gd name="T37" fmla="*/ 331 h 905"/>
              <a:gd name="T38" fmla="*/ 825 w 988"/>
              <a:gd name="T39" fmla="*/ 395 h 905"/>
              <a:gd name="T40" fmla="*/ 653 w 988"/>
              <a:gd name="T41" fmla="*/ 512 h 905"/>
              <a:gd name="T42" fmla="*/ 576 w 988"/>
              <a:gd name="T43" fmla="*/ 574 h 905"/>
              <a:gd name="T44" fmla="*/ 580 w 988"/>
              <a:gd name="T45" fmla="*/ 601 h 905"/>
              <a:gd name="T46" fmla="*/ 601 w 988"/>
              <a:gd name="T47" fmla="*/ 625 h 905"/>
              <a:gd name="T48" fmla="*/ 599 w 988"/>
              <a:gd name="T49" fmla="*/ 646 h 905"/>
              <a:gd name="T50" fmla="*/ 574 w 988"/>
              <a:gd name="T51" fmla="*/ 666 h 905"/>
              <a:gd name="T52" fmla="*/ 565 w 988"/>
              <a:gd name="T53" fmla="*/ 725 h 905"/>
              <a:gd name="T54" fmla="*/ 619 w 988"/>
              <a:gd name="T55" fmla="*/ 838 h 905"/>
              <a:gd name="T56" fmla="*/ 298 w 988"/>
              <a:gd name="T57" fmla="*/ 855 h 905"/>
              <a:gd name="T58" fmla="*/ 737 w 988"/>
              <a:gd name="T59" fmla="*/ 203 h 905"/>
              <a:gd name="T60" fmla="*/ 707 w 988"/>
              <a:gd name="T61" fmla="*/ 350 h 905"/>
              <a:gd name="T62" fmla="*/ 669 w 988"/>
              <a:gd name="T63" fmla="*/ 443 h 905"/>
              <a:gd name="T64" fmla="*/ 779 w 988"/>
              <a:gd name="T65" fmla="*/ 367 h 905"/>
              <a:gd name="T66" fmla="*/ 855 w 988"/>
              <a:gd name="T67" fmla="*/ 288 h 905"/>
              <a:gd name="T68" fmla="*/ 906 w 988"/>
              <a:gd name="T69" fmla="*/ 192 h 905"/>
              <a:gd name="T70" fmla="*/ 929 w 988"/>
              <a:gd name="T71" fmla="*/ 105 h 905"/>
              <a:gd name="T72" fmla="*/ 761 w 988"/>
              <a:gd name="T73" fmla="*/ 152 h 905"/>
              <a:gd name="T74" fmla="*/ 316 w 988"/>
              <a:gd name="T75" fmla="*/ 428 h 905"/>
              <a:gd name="T76" fmla="*/ 279 w 988"/>
              <a:gd name="T77" fmla="*/ 331 h 905"/>
              <a:gd name="T78" fmla="*/ 258 w 988"/>
              <a:gd name="T79" fmla="*/ 221 h 905"/>
              <a:gd name="T80" fmla="*/ 228 w 988"/>
              <a:gd name="T81" fmla="*/ 152 h 905"/>
              <a:gd name="T82" fmla="*/ 58 w 988"/>
              <a:gd name="T83" fmla="*/ 85 h 905"/>
              <a:gd name="T84" fmla="*/ 77 w 988"/>
              <a:gd name="T85" fmla="*/ 177 h 905"/>
              <a:gd name="T86" fmla="*/ 118 w 988"/>
              <a:gd name="T87" fmla="*/ 263 h 905"/>
              <a:gd name="T88" fmla="*/ 191 w 988"/>
              <a:gd name="T89" fmla="*/ 350 h 905"/>
              <a:gd name="T90" fmla="*/ 326 w 988"/>
              <a:gd name="T91" fmla="*/ 446 h 905"/>
              <a:gd name="T92" fmla="*/ 307 w 988"/>
              <a:gd name="T93" fmla="*/ 170 h 905"/>
              <a:gd name="T94" fmla="*/ 320 w 988"/>
              <a:gd name="T95" fmla="*/ 266 h 905"/>
              <a:gd name="T96" fmla="*/ 358 w 988"/>
              <a:gd name="T97" fmla="*/ 380 h 905"/>
              <a:gd name="T98" fmla="*/ 398 w 988"/>
              <a:gd name="T99" fmla="*/ 448 h 905"/>
              <a:gd name="T100" fmla="*/ 416 w 988"/>
              <a:gd name="T101" fmla="*/ 453 h 905"/>
              <a:gd name="T102" fmla="*/ 429 w 988"/>
              <a:gd name="T103" fmla="*/ 444 h 905"/>
              <a:gd name="T104" fmla="*/ 430 w 988"/>
              <a:gd name="T105" fmla="*/ 425 h 905"/>
              <a:gd name="T106" fmla="*/ 394 w 988"/>
              <a:gd name="T107" fmla="*/ 362 h 905"/>
              <a:gd name="T108" fmla="*/ 360 w 988"/>
              <a:gd name="T109" fmla="*/ 257 h 905"/>
              <a:gd name="T110" fmla="*/ 348 w 988"/>
              <a:gd name="T111" fmla="*/ 166 h 905"/>
              <a:gd name="T112" fmla="*/ 343 w 988"/>
              <a:gd name="T113" fmla="*/ 63 h 905"/>
              <a:gd name="T114" fmla="*/ 329 w 988"/>
              <a:gd name="T115" fmla="*/ 51 h 905"/>
              <a:gd name="T116" fmla="*/ 313 w 988"/>
              <a:gd name="T117" fmla="*/ 53 h 905"/>
              <a:gd name="T118" fmla="*/ 304 w 988"/>
              <a:gd name="T119" fmla="*/ 7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88" h="905">
                <a:moveTo>
                  <a:pt x="298" y="855"/>
                </a:moveTo>
                <a:lnTo>
                  <a:pt x="359" y="855"/>
                </a:lnTo>
                <a:lnTo>
                  <a:pt x="359" y="855"/>
                </a:lnTo>
                <a:lnTo>
                  <a:pt x="374" y="838"/>
                </a:lnTo>
                <a:lnTo>
                  <a:pt x="388" y="819"/>
                </a:lnTo>
                <a:lnTo>
                  <a:pt x="401" y="799"/>
                </a:lnTo>
                <a:lnTo>
                  <a:pt x="412" y="776"/>
                </a:lnTo>
                <a:lnTo>
                  <a:pt x="421" y="752"/>
                </a:lnTo>
                <a:lnTo>
                  <a:pt x="427" y="725"/>
                </a:lnTo>
                <a:lnTo>
                  <a:pt x="432" y="697"/>
                </a:lnTo>
                <a:lnTo>
                  <a:pt x="436" y="666"/>
                </a:lnTo>
                <a:lnTo>
                  <a:pt x="425" y="666"/>
                </a:lnTo>
                <a:lnTo>
                  <a:pt x="425" y="666"/>
                </a:lnTo>
                <a:lnTo>
                  <a:pt x="418" y="666"/>
                </a:lnTo>
                <a:lnTo>
                  <a:pt x="412" y="664"/>
                </a:lnTo>
                <a:lnTo>
                  <a:pt x="405" y="661"/>
                </a:lnTo>
                <a:lnTo>
                  <a:pt x="401" y="656"/>
                </a:lnTo>
                <a:lnTo>
                  <a:pt x="397" y="651"/>
                </a:lnTo>
                <a:lnTo>
                  <a:pt x="393" y="646"/>
                </a:lnTo>
                <a:lnTo>
                  <a:pt x="391" y="639"/>
                </a:lnTo>
                <a:lnTo>
                  <a:pt x="390" y="633"/>
                </a:lnTo>
                <a:lnTo>
                  <a:pt x="390" y="633"/>
                </a:lnTo>
                <a:lnTo>
                  <a:pt x="390" y="633"/>
                </a:lnTo>
                <a:lnTo>
                  <a:pt x="391" y="625"/>
                </a:lnTo>
                <a:lnTo>
                  <a:pt x="393" y="620"/>
                </a:lnTo>
                <a:lnTo>
                  <a:pt x="397" y="613"/>
                </a:lnTo>
                <a:lnTo>
                  <a:pt x="401" y="609"/>
                </a:lnTo>
                <a:lnTo>
                  <a:pt x="405" y="604"/>
                </a:lnTo>
                <a:lnTo>
                  <a:pt x="412" y="601"/>
                </a:lnTo>
                <a:lnTo>
                  <a:pt x="418" y="599"/>
                </a:lnTo>
                <a:lnTo>
                  <a:pt x="425" y="598"/>
                </a:lnTo>
                <a:lnTo>
                  <a:pt x="442" y="598"/>
                </a:lnTo>
                <a:lnTo>
                  <a:pt x="442" y="598"/>
                </a:lnTo>
                <a:lnTo>
                  <a:pt x="417" y="573"/>
                </a:lnTo>
                <a:lnTo>
                  <a:pt x="393" y="546"/>
                </a:lnTo>
                <a:lnTo>
                  <a:pt x="371" y="519"/>
                </a:lnTo>
                <a:lnTo>
                  <a:pt x="351" y="489"/>
                </a:lnTo>
                <a:lnTo>
                  <a:pt x="337" y="512"/>
                </a:lnTo>
                <a:lnTo>
                  <a:pt x="337" y="512"/>
                </a:lnTo>
                <a:lnTo>
                  <a:pt x="277" y="476"/>
                </a:lnTo>
                <a:lnTo>
                  <a:pt x="248" y="458"/>
                </a:lnTo>
                <a:lnTo>
                  <a:pt x="219" y="438"/>
                </a:lnTo>
                <a:lnTo>
                  <a:pt x="191" y="418"/>
                </a:lnTo>
                <a:lnTo>
                  <a:pt x="164" y="395"/>
                </a:lnTo>
                <a:lnTo>
                  <a:pt x="138" y="371"/>
                </a:lnTo>
                <a:lnTo>
                  <a:pt x="126" y="358"/>
                </a:lnTo>
                <a:lnTo>
                  <a:pt x="114" y="345"/>
                </a:lnTo>
                <a:lnTo>
                  <a:pt x="114" y="345"/>
                </a:lnTo>
                <a:lnTo>
                  <a:pt x="102" y="331"/>
                </a:lnTo>
                <a:lnTo>
                  <a:pt x="92" y="317"/>
                </a:lnTo>
                <a:lnTo>
                  <a:pt x="81" y="301"/>
                </a:lnTo>
                <a:lnTo>
                  <a:pt x="71" y="285"/>
                </a:lnTo>
                <a:lnTo>
                  <a:pt x="61" y="269"/>
                </a:lnTo>
                <a:lnTo>
                  <a:pt x="53" y="251"/>
                </a:lnTo>
                <a:lnTo>
                  <a:pt x="44" y="234"/>
                </a:lnTo>
                <a:lnTo>
                  <a:pt x="36" y="216"/>
                </a:lnTo>
                <a:lnTo>
                  <a:pt x="30" y="196"/>
                </a:lnTo>
                <a:lnTo>
                  <a:pt x="23" y="175"/>
                </a:lnTo>
                <a:lnTo>
                  <a:pt x="18" y="154"/>
                </a:lnTo>
                <a:lnTo>
                  <a:pt x="13" y="132"/>
                </a:lnTo>
                <a:lnTo>
                  <a:pt x="9" y="108"/>
                </a:lnTo>
                <a:lnTo>
                  <a:pt x="6" y="84"/>
                </a:lnTo>
                <a:lnTo>
                  <a:pt x="4" y="59"/>
                </a:lnTo>
                <a:lnTo>
                  <a:pt x="3" y="33"/>
                </a:lnTo>
                <a:lnTo>
                  <a:pt x="0" y="0"/>
                </a:lnTo>
                <a:lnTo>
                  <a:pt x="33" y="7"/>
                </a:lnTo>
                <a:lnTo>
                  <a:pt x="239" y="55"/>
                </a:lnTo>
                <a:lnTo>
                  <a:pt x="252" y="58"/>
                </a:lnTo>
                <a:lnTo>
                  <a:pt x="252" y="58"/>
                </a:lnTo>
                <a:lnTo>
                  <a:pt x="256" y="23"/>
                </a:lnTo>
                <a:lnTo>
                  <a:pt x="473" y="23"/>
                </a:lnTo>
                <a:lnTo>
                  <a:pt x="520" y="23"/>
                </a:lnTo>
                <a:lnTo>
                  <a:pt x="737" y="23"/>
                </a:lnTo>
                <a:lnTo>
                  <a:pt x="737" y="23"/>
                </a:lnTo>
                <a:lnTo>
                  <a:pt x="740" y="57"/>
                </a:lnTo>
                <a:lnTo>
                  <a:pt x="751" y="55"/>
                </a:lnTo>
                <a:lnTo>
                  <a:pt x="956" y="7"/>
                </a:lnTo>
                <a:lnTo>
                  <a:pt x="988" y="0"/>
                </a:lnTo>
                <a:lnTo>
                  <a:pt x="987" y="33"/>
                </a:lnTo>
                <a:lnTo>
                  <a:pt x="987" y="33"/>
                </a:lnTo>
                <a:lnTo>
                  <a:pt x="986" y="59"/>
                </a:lnTo>
                <a:lnTo>
                  <a:pt x="983" y="84"/>
                </a:lnTo>
                <a:lnTo>
                  <a:pt x="980" y="108"/>
                </a:lnTo>
                <a:lnTo>
                  <a:pt x="976" y="132"/>
                </a:lnTo>
                <a:lnTo>
                  <a:pt x="971" y="154"/>
                </a:lnTo>
                <a:lnTo>
                  <a:pt x="965" y="175"/>
                </a:lnTo>
                <a:lnTo>
                  <a:pt x="960" y="196"/>
                </a:lnTo>
                <a:lnTo>
                  <a:pt x="952" y="216"/>
                </a:lnTo>
                <a:lnTo>
                  <a:pt x="945" y="234"/>
                </a:lnTo>
                <a:lnTo>
                  <a:pt x="936" y="251"/>
                </a:lnTo>
                <a:lnTo>
                  <a:pt x="927" y="269"/>
                </a:lnTo>
                <a:lnTo>
                  <a:pt x="918" y="285"/>
                </a:lnTo>
                <a:lnTo>
                  <a:pt x="908" y="301"/>
                </a:lnTo>
                <a:lnTo>
                  <a:pt x="897" y="317"/>
                </a:lnTo>
                <a:lnTo>
                  <a:pt x="886" y="331"/>
                </a:lnTo>
                <a:lnTo>
                  <a:pt x="874" y="345"/>
                </a:lnTo>
                <a:lnTo>
                  <a:pt x="874" y="345"/>
                </a:lnTo>
                <a:lnTo>
                  <a:pt x="862" y="358"/>
                </a:lnTo>
                <a:lnTo>
                  <a:pt x="850" y="371"/>
                </a:lnTo>
                <a:lnTo>
                  <a:pt x="825" y="395"/>
                </a:lnTo>
                <a:lnTo>
                  <a:pt x="798" y="418"/>
                </a:lnTo>
                <a:lnTo>
                  <a:pt x="770" y="438"/>
                </a:lnTo>
                <a:lnTo>
                  <a:pt x="742" y="458"/>
                </a:lnTo>
                <a:lnTo>
                  <a:pt x="713" y="476"/>
                </a:lnTo>
                <a:lnTo>
                  <a:pt x="653" y="512"/>
                </a:lnTo>
                <a:lnTo>
                  <a:pt x="640" y="491"/>
                </a:lnTo>
                <a:lnTo>
                  <a:pt x="640" y="491"/>
                </a:lnTo>
                <a:lnTo>
                  <a:pt x="620" y="521"/>
                </a:lnTo>
                <a:lnTo>
                  <a:pt x="599" y="548"/>
                </a:lnTo>
                <a:lnTo>
                  <a:pt x="576" y="574"/>
                </a:lnTo>
                <a:lnTo>
                  <a:pt x="551" y="598"/>
                </a:lnTo>
                <a:lnTo>
                  <a:pt x="567" y="598"/>
                </a:lnTo>
                <a:lnTo>
                  <a:pt x="567" y="598"/>
                </a:lnTo>
                <a:lnTo>
                  <a:pt x="574" y="599"/>
                </a:lnTo>
                <a:lnTo>
                  <a:pt x="580" y="601"/>
                </a:lnTo>
                <a:lnTo>
                  <a:pt x="586" y="604"/>
                </a:lnTo>
                <a:lnTo>
                  <a:pt x="591" y="609"/>
                </a:lnTo>
                <a:lnTo>
                  <a:pt x="595" y="613"/>
                </a:lnTo>
                <a:lnTo>
                  <a:pt x="599" y="620"/>
                </a:lnTo>
                <a:lnTo>
                  <a:pt x="601" y="625"/>
                </a:lnTo>
                <a:lnTo>
                  <a:pt x="601" y="633"/>
                </a:lnTo>
                <a:lnTo>
                  <a:pt x="601" y="633"/>
                </a:lnTo>
                <a:lnTo>
                  <a:pt x="601" y="633"/>
                </a:lnTo>
                <a:lnTo>
                  <a:pt x="601" y="639"/>
                </a:lnTo>
                <a:lnTo>
                  <a:pt x="599" y="646"/>
                </a:lnTo>
                <a:lnTo>
                  <a:pt x="595" y="651"/>
                </a:lnTo>
                <a:lnTo>
                  <a:pt x="591" y="656"/>
                </a:lnTo>
                <a:lnTo>
                  <a:pt x="586" y="661"/>
                </a:lnTo>
                <a:lnTo>
                  <a:pt x="580" y="664"/>
                </a:lnTo>
                <a:lnTo>
                  <a:pt x="574" y="666"/>
                </a:lnTo>
                <a:lnTo>
                  <a:pt x="567" y="666"/>
                </a:lnTo>
                <a:lnTo>
                  <a:pt x="557" y="666"/>
                </a:lnTo>
                <a:lnTo>
                  <a:pt x="557" y="666"/>
                </a:lnTo>
                <a:lnTo>
                  <a:pt x="561" y="697"/>
                </a:lnTo>
                <a:lnTo>
                  <a:pt x="565" y="725"/>
                </a:lnTo>
                <a:lnTo>
                  <a:pt x="572" y="752"/>
                </a:lnTo>
                <a:lnTo>
                  <a:pt x="581" y="776"/>
                </a:lnTo>
                <a:lnTo>
                  <a:pt x="592" y="799"/>
                </a:lnTo>
                <a:lnTo>
                  <a:pt x="605" y="819"/>
                </a:lnTo>
                <a:lnTo>
                  <a:pt x="619" y="838"/>
                </a:lnTo>
                <a:lnTo>
                  <a:pt x="634" y="855"/>
                </a:lnTo>
                <a:lnTo>
                  <a:pt x="697" y="855"/>
                </a:lnTo>
                <a:lnTo>
                  <a:pt x="713" y="905"/>
                </a:lnTo>
                <a:lnTo>
                  <a:pt x="283" y="905"/>
                </a:lnTo>
                <a:lnTo>
                  <a:pt x="298" y="855"/>
                </a:lnTo>
                <a:lnTo>
                  <a:pt x="298" y="855"/>
                </a:lnTo>
                <a:close/>
                <a:moveTo>
                  <a:pt x="742" y="109"/>
                </a:moveTo>
                <a:lnTo>
                  <a:pt x="742" y="109"/>
                </a:lnTo>
                <a:lnTo>
                  <a:pt x="741" y="157"/>
                </a:lnTo>
                <a:lnTo>
                  <a:pt x="737" y="203"/>
                </a:lnTo>
                <a:lnTo>
                  <a:pt x="731" y="247"/>
                </a:lnTo>
                <a:lnTo>
                  <a:pt x="723" y="289"/>
                </a:lnTo>
                <a:lnTo>
                  <a:pt x="719" y="310"/>
                </a:lnTo>
                <a:lnTo>
                  <a:pt x="714" y="331"/>
                </a:lnTo>
                <a:lnTo>
                  <a:pt x="707" y="350"/>
                </a:lnTo>
                <a:lnTo>
                  <a:pt x="701" y="370"/>
                </a:lnTo>
                <a:lnTo>
                  <a:pt x="693" y="388"/>
                </a:lnTo>
                <a:lnTo>
                  <a:pt x="685" y="407"/>
                </a:lnTo>
                <a:lnTo>
                  <a:pt x="678" y="425"/>
                </a:lnTo>
                <a:lnTo>
                  <a:pt x="669" y="443"/>
                </a:lnTo>
                <a:lnTo>
                  <a:pt x="669" y="443"/>
                </a:lnTo>
                <a:lnTo>
                  <a:pt x="715" y="414"/>
                </a:lnTo>
                <a:lnTo>
                  <a:pt x="736" y="399"/>
                </a:lnTo>
                <a:lnTo>
                  <a:pt x="758" y="383"/>
                </a:lnTo>
                <a:lnTo>
                  <a:pt x="779" y="367"/>
                </a:lnTo>
                <a:lnTo>
                  <a:pt x="798" y="349"/>
                </a:lnTo>
                <a:lnTo>
                  <a:pt x="818" y="331"/>
                </a:lnTo>
                <a:lnTo>
                  <a:pt x="836" y="311"/>
                </a:lnTo>
                <a:lnTo>
                  <a:pt x="836" y="311"/>
                </a:lnTo>
                <a:lnTo>
                  <a:pt x="855" y="288"/>
                </a:lnTo>
                <a:lnTo>
                  <a:pt x="871" y="263"/>
                </a:lnTo>
                <a:lnTo>
                  <a:pt x="886" y="236"/>
                </a:lnTo>
                <a:lnTo>
                  <a:pt x="894" y="222"/>
                </a:lnTo>
                <a:lnTo>
                  <a:pt x="900" y="208"/>
                </a:lnTo>
                <a:lnTo>
                  <a:pt x="906" y="192"/>
                </a:lnTo>
                <a:lnTo>
                  <a:pt x="912" y="177"/>
                </a:lnTo>
                <a:lnTo>
                  <a:pt x="917" y="159"/>
                </a:lnTo>
                <a:lnTo>
                  <a:pt x="921" y="142"/>
                </a:lnTo>
                <a:lnTo>
                  <a:pt x="925" y="123"/>
                </a:lnTo>
                <a:lnTo>
                  <a:pt x="929" y="105"/>
                </a:lnTo>
                <a:lnTo>
                  <a:pt x="932" y="85"/>
                </a:lnTo>
                <a:lnTo>
                  <a:pt x="934" y="66"/>
                </a:lnTo>
                <a:lnTo>
                  <a:pt x="793" y="97"/>
                </a:lnTo>
                <a:lnTo>
                  <a:pt x="808" y="130"/>
                </a:lnTo>
                <a:lnTo>
                  <a:pt x="761" y="152"/>
                </a:lnTo>
                <a:lnTo>
                  <a:pt x="742" y="109"/>
                </a:lnTo>
                <a:lnTo>
                  <a:pt x="742" y="109"/>
                </a:lnTo>
                <a:close/>
                <a:moveTo>
                  <a:pt x="326" y="446"/>
                </a:moveTo>
                <a:lnTo>
                  <a:pt x="326" y="446"/>
                </a:lnTo>
                <a:lnTo>
                  <a:pt x="316" y="428"/>
                </a:lnTo>
                <a:lnTo>
                  <a:pt x="308" y="409"/>
                </a:lnTo>
                <a:lnTo>
                  <a:pt x="300" y="390"/>
                </a:lnTo>
                <a:lnTo>
                  <a:pt x="292" y="371"/>
                </a:lnTo>
                <a:lnTo>
                  <a:pt x="286" y="350"/>
                </a:lnTo>
                <a:lnTo>
                  <a:pt x="279" y="331"/>
                </a:lnTo>
                <a:lnTo>
                  <a:pt x="274" y="309"/>
                </a:lnTo>
                <a:lnTo>
                  <a:pt x="269" y="288"/>
                </a:lnTo>
                <a:lnTo>
                  <a:pt x="264" y="267"/>
                </a:lnTo>
                <a:lnTo>
                  <a:pt x="261" y="244"/>
                </a:lnTo>
                <a:lnTo>
                  <a:pt x="258" y="221"/>
                </a:lnTo>
                <a:lnTo>
                  <a:pt x="256" y="198"/>
                </a:lnTo>
                <a:lnTo>
                  <a:pt x="253" y="174"/>
                </a:lnTo>
                <a:lnTo>
                  <a:pt x="252" y="151"/>
                </a:lnTo>
                <a:lnTo>
                  <a:pt x="251" y="102"/>
                </a:lnTo>
                <a:lnTo>
                  <a:pt x="228" y="152"/>
                </a:lnTo>
                <a:lnTo>
                  <a:pt x="182" y="130"/>
                </a:lnTo>
                <a:lnTo>
                  <a:pt x="197" y="97"/>
                </a:lnTo>
                <a:lnTo>
                  <a:pt x="56" y="66"/>
                </a:lnTo>
                <a:lnTo>
                  <a:pt x="56" y="66"/>
                </a:lnTo>
                <a:lnTo>
                  <a:pt x="58" y="85"/>
                </a:lnTo>
                <a:lnTo>
                  <a:pt x="60" y="105"/>
                </a:lnTo>
                <a:lnTo>
                  <a:pt x="63" y="123"/>
                </a:lnTo>
                <a:lnTo>
                  <a:pt x="68" y="142"/>
                </a:lnTo>
                <a:lnTo>
                  <a:pt x="72" y="159"/>
                </a:lnTo>
                <a:lnTo>
                  <a:pt x="77" y="177"/>
                </a:lnTo>
                <a:lnTo>
                  <a:pt x="83" y="192"/>
                </a:lnTo>
                <a:lnTo>
                  <a:pt x="89" y="208"/>
                </a:lnTo>
                <a:lnTo>
                  <a:pt x="96" y="222"/>
                </a:lnTo>
                <a:lnTo>
                  <a:pt x="102" y="236"/>
                </a:lnTo>
                <a:lnTo>
                  <a:pt x="118" y="263"/>
                </a:lnTo>
                <a:lnTo>
                  <a:pt x="135" y="288"/>
                </a:lnTo>
                <a:lnTo>
                  <a:pt x="153" y="311"/>
                </a:lnTo>
                <a:lnTo>
                  <a:pt x="153" y="311"/>
                </a:lnTo>
                <a:lnTo>
                  <a:pt x="172" y="332"/>
                </a:lnTo>
                <a:lnTo>
                  <a:pt x="191" y="350"/>
                </a:lnTo>
                <a:lnTo>
                  <a:pt x="212" y="369"/>
                </a:lnTo>
                <a:lnTo>
                  <a:pt x="234" y="385"/>
                </a:lnTo>
                <a:lnTo>
                  <a:pt x="256" y="401"/>
                </a:lnTo>
                <a:lnTo>
                  <a:pt x="279" y="417"/>
                </a:lnTo>
                <a:lnTo>
                  <a:pt x="326" y="446"/>
                </a:lnTo>
                <a:lnTo>
                  <a:pt x="326" y="446"/>
                </a:lnTo>
                <a:close/>
                <a:moveTo>
                  <a:pt x="304" y="70"/>
                </a:moveTo>
                <a:lnTo>
                  <a:pt x="304" y="70"/>
                </a:lnTo>
                <a:lnTo>
                  <a:pt x="304" y="120"/>
                </a:lnTo>
                <a:lnTo>
                  <a:pt x="307" y="170"/>
                </a:lnTo>
                <a:lnTo>
                  <a:pt x="309" y="194"/>
                </a:lnTo>
                <a:lnTo>
                  <a:pt x="312" y="218"/>
                </a:lnTo>
                <a:lnTo>
                  <a:pt x="315" y="242"/>
                </a:lnTo>
                <a:lnTo>
                  <a:pt x="320" y="266"/>
                </a:lnTo>
                <a:lnTo>
                  <a:pt x="320" y="266"/>
                </a:lnTo>
                <a:lnTo>
                  <a:pt x="325" y="288"/>
                </a:lnTo>
                <a:lnTo>
                  <a:pt x="331" y="312"/>
                </a:lnTo>
                <a:lnTo>
                  <a:pt x="339" y="335"/>
                </a:lnTo>
                <a:lnTo>
                  <a:pt x="348" y="358"/>
                </a:lnTo>
                <a:lnTo>
                  <a:pt x="358" y="380"/>
                </a:lnTo>
                <a:lnTo>
                  <a:pt x="368" y="401"/>
                </a:lnTo>
                <a:lnTo>
                  <a:pt x="381" y="423"/>
                </a:lnTo>
                <a:lnTo>
                  <a:pt x="394" y="445"/>
                </a:lnTo>
                <a:lnTo>
                  <a:pt x="394" y="445"/>
                </a:lnTo>
                <a:lnTo>
                  <a:pt x="398" y="448"/>
                </a:lnTo>
                <a:lnTo>
                  <a:pt x="401" y="450"/>
                </a:lnTo>
                <a:lnTo>
                  <a:pt x="404" y="452"/>
                </a:lnTo>
                <a:lnTo>
                  <a:pt x="407" y="453"/>
                </a:lnTo>
                <a:lnTo>
                  <a:pt x="412" y="453"/>
                </a:lnTo>
                <a:lnTo>
                  <a:pt x="416" y="453"/>
                </a:lnTo>
                <a:lnTo>
                  <a:pt x="419" y="452"/>
                </a:lnTo>
                <a:lnTo>
                  <a:pt x="424" y="450"/>
                </a:lnTo>
                <a:lnTo>
                  <a:pt x="424" y="450"/>
                </a:lnTo>
                <a:lnTo>
                  <a:pt x="427" y="447"/>
                </a:lnTo>
                <a:lnTo>
                  <a:pt x="429" y="444"/>
                </a:lnTo>
                <a:lnTo>
                  <a:pt x="430" y="440"/>
                </a:lnTo>
                <a:lnTo>
                  <a:pt x="431" y="436"/>
                </a:lnTo>
                <a:lnTo>
                  <a:pt x="432" y="433"/>
                </a:lnTo>
                <a:lnTo>
                  <a:pt x="431" y="428"/>
                </a:lnTo>
                <a:lnTo>
                  <a:pt x="430" y="425"/>
                </a:lnTo>
                <a:lnTo>
                  <a:pt x="428" y="421"/>
                </a:lnTo>
                <a:lnTo>
                  <a:pt x="428" y="421"/>
                </a:lnTo>
                <a:lnTo>
                  <a:pt x="416" y="402"/>
                </a:lnTo>
                <a:lnTo>
                  <a:pt x="404" y="382"/>
                </a:lnTo>
                <a:lnTo>
                  <a:pt x="394" y="362"/>
                </a:lnTo>
                <a:lnTo>
                  <a:pt x="386" y="342"/>
                </a:lnTo>
                <a:lnTo>
                  <a:pt x="378" y="321"/>
                </a:lnTo>
                <a:lnTo>
                  <a:pt x="371" y="300"/>
                </a:lnTo>
                <a:lnTo>
                  <a:pt x="365" y="279"/>
                </a:lnTo>
                <a:lnTo>
                  <a:pt x="360" y="257"/>
                </a:lnTo>
                <a:lnTo>
                  <a:pt x="360" y="257"/>
                </a:lnTo>
                <a:lnTo>
                  <a:pt x="355" y="234"/>
                </a:lnTo>
                <a:lnTo>
                  <a:pt x="352" y="212"/>
                </a:lnTo>
                <a:lnTo>
                  <a:pt x="350" y="189"/>
                </a:lnTo>
                <a:lnTo>
                  <a:pt x="348" y="166"/>
                </a:lnTo>
                <a:lnTo>
                  <a:pt x="346" y="119"/>
                </a:lnTo>
                <a:lnTo>
                  <a:pt x="346" y="70"/>
                </a:lnTo>
                <a:lnTo>
                  <a:pt x="346" y="70"/>
                </a:lnTo>
                <a:lnTo>
                  <a:pt x="345" y="67"/>
                </a:lnTo>
                <a:lnTo>
                  <a:pt x="343" y="63"/>
                </a:lnTo>
                <a:lnTo>
                  <a:pt x="342" y="59"/>
                </a:lnTo>
                <a:lnTo>
                  <a:pt x="339" y="56"/>
                </a:lnTo>
                <a:lnTo>
                  <a:pt x="337" y="54"/>
                </a:lnTo>
                <a:lnTo>
                  <a:pt x="333" y="52"/>
                </a:lnTo>
                <a:lnTo>
                  <a:pt x="329" y="51"/>
                </a:lnTo>
                <a:lnTo>
                  <a:pt x="325" y="50"/>
                </a:lnTo>
                <a:lnTo>
                  <a:pt x="325" y="50"/>
                </a:lnTo>
                <a:lnTo>
                  <a:pt x="321" y="51"/>
                </a:lnTo>
                <a:lnTo>
                  <a:pt x="317" y="52"/>
                </a:lnTo>
                <a:lnTo>
                  <a:pt x="313" y="53"/>
                </a:lnTo>
                <a:lnTo>
                  <a:pt x="311" y="56"/>
                </a:lnTo>
                <a:lnTo>
                  <a:pt x="308" y="58"/>
                </a:lnTo>
                <a:lnTo>
                  <a:pt x="307" y="63"/>
                </a:lnTo>
                <a:lnTo>
                  <a:pt x="304" y="66"/>
                </a:lnTo>
                <a:lnTo>
                  <a:pt x="304" y="70"/>
                </a:lnTo>
                <a:lnTo>
                  <a:pt x="304" y="7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0541167-C2D3-1EDF-C7DF-4540C009E8D9}"/>
              </a:ext>
            </a:extLst>
          </p:cNvPr>
          <p:cNvSpPr txBox="1"/>
          <p:nvPr/>
        </p:nvSpPr>
        <p:spPr>
          <a:xfrm>
            <a:off x="2473504" y="4140026"/>
            <a:ext cx="167415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C8C1955-3237-B755-E81F-E523951EA971}"/>
              </a:ext>
            </a:extLst>
          </p:cNvPr>
          <p:cNvSpPr txBox="1"/>
          <p:nvPr/>
        </p:nvSpPr>
        <p:spPr>
          <a:xfrm>
            <a:off x="2570013" y="3855957"/>
            <a:ext cx="1531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5" name="Freeform 8">
            <a:extLst>
              <a:ext uri="{FF2B5EF4-FFF2-40B4-BE49-F238E27FC236}">
                <a16:creationId xmlns:a16="http://schemas.microsoft.com/office/drawing/2014/main" id="{F67CDAA5-3B00-06C8-E1A2-ADC79659F8F1}"/>
              </a:ext>
            </a:extLst>
          </p:cNvPr>
          <p:cNvSpPr>
            <a:spLocks/>
          </p:cNvSpPr>
          <p:nvPr/>
        </p:nvSpPr>
        <p:spPr bwMode="auto">
          <a:xfrm>
            <a:off x="5250127" y="1721536"/>
            <a:ext cx="1715936" cy="1715936"/>
          </a:xfrm>
          <a:custGeom>
            <a:avLst/>
            <a:gdLst>
              <a:gd name="T0" fmla="*/ 1481 w 1482"/>
              <a:gd name="T1" fmla="*/ 780 h 1482"/>
              <a:gd name="T2" fmla="*/ 1467 w 1482"/>
              <a:gd name="T3" fmla="*/ 890 h 1482"/>
              <a:gd name="T4" fmla="*/ 1436 w 1482"/>
              <a:gd name="T5" fmla="*/ 997 h 1482"/>
              <a:gd name="T6" fmla="*/ 1392 w 1482"/>
              <a:gd name="T7" fmla="*/ 1094 h 1482"/>
              <a:gd name="T8" fmla="*/ 1334 w 1482"/>
              <a:gd name="T9" fmla="*/ 1185 h 1482"/>
              <a:gd name="T10" fmla="*/ 1265 w 1482"/>
              <a:gd name="T11" fmla="*/ 1265 h 1482"/>
              <a:gd name="T12" fmla="*/ 1184 w 1482"/>
              <a:gd name="T13" fmla="*/ 1335 h 1482"/>
              <a:gd name="T14" fmla="*/ 1094 w 1482"/>
              <a:gd name="T15" fmla="*/ 1393 h 1482"/>
              <a:gd name="T16" fmla="*/ 995 w 1482"/>
              <a:gd name="T17" fmla="*/ 1437 h 1482"/>
              <a:gd name="T18" fmla="*/ 890 w 1482"/>
              <a:gd name="T19" fmla="*/ 1467 h 1482"/>
              <a:gd name="T20" fmla="*/ 778 w 1482"/>
              <a:gd name="T21" fmla="*/ 1481 h 1482"/>
              <a:gd name="T22" fmla="*/ 702 w 1482"/>
              <a:gd name="T23" fmla="*/ 1481 h 1482"/>
              <a:gd name="T24" fmla="*/ 592 w 1482"/>
              <a:gd name="T25" fmla="*/ 1467 h 1482"/>
              <a:gd name="T26" fmla="*/ 486 w 1482"/>
              <a:gd name="T27" fmla="*/ 1437 h 1482"/>
              <a:gd name="T28" fmla="*/ 388 w 1482"/>
              <a:gd name="T29" fmla="*/ 1393 h 1482"/>
              <a:gd name="T30" fmla="*/ 297 w 1482"/>
              <a:gd name="T31" fmla="*/ 1335 h 1482"/>
              <a:gd name="T32" fmla="*/ 217 w 1482"/>
              <a:gd name="T33" fmla="*/ 1265 h 1482"/>
              <a:gd name="T34" fmla="*/ 147 w 1482"/>
              <a:gd name="T35" fmla="*/ 1185 h 1482"/>
              <a:gd name="T36" fmla="*/ 89 w 1482"/>
              <a:gd name="T37" fmla="*/ 1094 h 1482"/>
              <a:gd name="T38" fmla="*/ 45 w 1482"/>
              <a:gd name="T39" fmla="*/ 997 h 1482"/>
              <a:gd name="T40" fmla="*/ 15 w 1482"/>
              <a:gd name="T41" fmla="*/ 890 h 1482"/>
              <a:gd name="T42" fmla="*/ 1 w 1482"/>
              <a:gd name="T43" fmla="*/ 780 h 1482"/>
              <a:gd name="T44" fmla="*/ 1 w 1482"/>
              <a:gd name="T45" fmla="*/ 704 h 1482"/>
              <a:gd name="T46" fmla="*/ 15 w 1482"/>
              <a:gd name="T47" fmla="*/ 592 h 1482"/>
              <a:gd name="T48" fmla="*/ 45 w 1482"/>
              <a:gd name="T49" fmla="*/ 486 h 1482"/>
              <a:gd name="T50" fmla="*/ 89 w 1482"/>
              <a:gd name="T51" fmla="*/ 389 h 1482"/>
              <a:gd name="T52" fmla="*/ 147 w 1482"/>
              <a:gd name="T53" fmla="*/ 299 h 1482"/>
              <a:gd name="T54" fmla="*/ 217 w 1482"/>
              <a:gd name="T55" fmla="*/ 217 h 1482"/>
              <a:gd name="T56" fmla="*/ 297 w 1482"/>
              <a:gd name="T57" fmla="*/ 148 h 1482"/>
              <a:gd name="T58" fmla="*/ 388 w 1482"/>
              <a:gd name="T59" fmla="*/ 90 h 1482"/>
              <a:gd name="T60" fmla="*/ 486 w 1482"/>
              <a:gd name="T61" fmla="*/ 46 h 1482"/>
              <a:gd name="T62" fmla="*/ 592 w 1482"/>
              <a:gd name="T63" fmla="*/ 15 h 1482"/>
              <a:gd name="T64" fmla="*/ 702 w 1482"/>
              <a:gd name="T65" fmla="*/ 1 h 1482"/>
              <a:gd name="T66" fmla="*/ 778 w 1482"/>
              <a:gd name="T67" fmla="*/ 1 h 1482"/>
              <a:gd name="T68" fmla="*/ 890 w 1482"/>
              <a:gd name="T69" fmla="*/ 15 h 1482"/>
              <a:gd name="T70" fmla="*/ 995 w 1482"/>
              <a:gd name="T71" fmla="*/ 46 h 1482"/>
              <a:gd name="T72" fmla="*/ 1094 w 1482"/>
              <a:gd name="T73" fmla="*/ 90 h 1482"/>
              <a:gd name="T74" fmla="*/ 1184 w 1482"/>
              <a:gd name="T75" fmla="*/ 148 h 1482"/>
              <a:gd name="T76" fmla="*/ 1265 w 1482"/>
              <a:gd name="T77" fmla="*/ 217 h 1482"/>
              <a:gd name="T78" fmla="*/ 1334 w 1482"/>
              <a:gd name="T79" fmla="*/ 299 h 1482"/>
              <a:gd name="T80" fmla="*/ 1392 w 1482"/>
              <a:gd name="T81" fmla="*/ 389 h 1482"/>
              <a:gd name="T82" fmla="*/ 1436 w 1482"/>
              <a:gd name="T83" fmla="*/ 486 h 1482"/>
              <a:gd name="T84" fmla="*/ 1467 w 1482"/>
              <a:gd name="T85" fmla="*/ 592 h 1482"/>
              <a:gd name="T86" fmla="*/ 1481 w 1482"/>
              <a:gd name="T87" fmla="*/ 704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82" h="1482">
                <a:moveTo>
                  <a:pt x="1482" y="742"/>
                </a:moveTo>
                <a:lnTo>
                  <a:pt x="1482" y="742"/>
                </a:lnTo>
                <a:lnTo>
                  <a:pt x="1481" y="780"/>
                </a:lnTo>
                <a:lnTo>
                  <a:pt x="1477" y="818"/>
                </a:lnTo>
                <a:lnTo>
                  <a:pt x="1473" y="854"/>
                </a:lnTo>
                <a:lnTo>
                  <a:pt x="1467" y="890"/>
                </a:lnTo>
                <a:lnTo>
                  <a:pt x="1458" y="926"/>
                </a:lnTo>
                <a:lnTo>
                  <a:pt x="1448" y="962"/>
                </a:lnTo>
                <a:lnTo>
                  <a:pt x="1436" y="997"/>
                </a:lnTo>
                <a:lnTo>
                  <a:pt x="1423" y="1029"/>
                </a:lnTo>
                <a:lnTo>
                  <a:pt x="1408" y="1063"/>
                </a:lnTo>
                <a:lnTo>
                  <a:pt x="1392" y="1094"/>
                </a:lnTo>
                <a:lnTo>
                  <a:pt x="1374" y="1126"/>
                </a:lnTo>
                <a:lnTo>
                  <a:pt x="1355" y="1155"/>
                </a:lnTo>
                <a:lnTo>
                  <a:pt x="1334" y="1185"/>
                </a:lnTo>
                <a:lnTo>
                  <a:pt x="1312" y="1213"/>
                </a:lnTo>
                <a:lnTo>
                  <a:pt x="1289" y="1240"/>
                </a:lnTo>
                <a:lnTo>
                  <a:pt x="1265" y="1265"/>
                </a:lnTo>
                <a:lnTo>
                  <a:pt x="1239" y="1290"/>
                </a:lnTo>
                <a:lnTo>
                  <a:pt x="1211" y="1313"/>
                </a:lnTo>
                <a:lnTo>
                  <a:pt x="1184" y="1335"/>
                </a:lnTo>
                <a:lnTo>
                  <a:pt x="1155" y="1356"/>
                </a:lnTo>
                <a:lnTo>
                  <a:pt x="1125" y="1375"/>
                </a:lnTo>
                <a:lnTo>
                  <a:pt x="1094" y="1393"/>
                </a:lnTo>
                <a:lnTo>
                  <a:pt x="1062" y="1409"/>
                </a:lnTo>
                <a:lnTo>
                  <a:pt x="1029" y="1424"/>
                </a:lnTo>
                <a:lnTo>
                  <a:pt x="995" y="1437"/>
                </a:lnTo>
                <a:lnTo>
                  <a:pt x="961" y="1449"/>
                </a:lnTo>
                <a:lnTo>
                  <a:pt x="926" y="1459"/>
                </a:lnTo>
                <a:lnTo>
                  <a:pt x="890" y="1467"/>
                </a:lnTo>
                <a:lnTo>
                  <a:pt x="853" y="1473"/>
                </a:lnTo>
                <a:lnTo>
                  <a:pt x="816" y="1479"/>
                </a:lnTo>
                <a:lnTo>
                  <a:pt x="778" y="1481"/>
                </a:lnTo>
                <a:lnTo>
                  <a:pt x="740" y="1482"/>
                </a:lnTo>
                <a:lnTo>
                  <a:pt x="740" y="1482"/>
                </a:lnTo>
                <a:lnTo>
                  <a:pt x="702" y="1481"/>
                </a:lnTo>
                <a:lnTo>
                  <a:pt x="664" y="1479"/>
                </a:lnTo>
                <a:lnTo>
                  <a:pt x="627" y="1473"/>
                </a:lnTo>
                <a:lnTo>
                  <a:pt x="592" y="1467"/>
                </a:lnTo>
                <a:lnTo>
                  <a:pt x="556" y="1459"/>
                </a:lnTo>
                <a:lnTo>
                  <a:pt x="520" y="1449"/>
                </a:lnTo>
                <a:lnTo>
                  <a:pt x="486" y="1437"/>
                </a:lnTo>
                <a:lnTo>
                  <a:pt x="453" y="1424"/>
                </a:lnTo>
                <a:lnTo>
                  <a:pt x="419" y="1409"/>
                </a:lnTo>
                <a:lnTo>
                  <a:pt x="388" y="1393"/>
                </a:lnTo>
                <a:lnTo>
                  <a:pt x="356" y="1375"/>
                </a:lnTo>
                <a:lnTo>
                  <a:pt x="327" y="1356"/>
                </a:lnTo>
                <a:lnTo>
                  <a:pt x="297" y="1335"/>
                </a:lnTo>
                <a:lnTo>
                  <a:pt x="269" y="1313"/>
                </a:lnTo>
                <a:lnTo>
                  <a:pt x="242" y="1290"/>
                </a:lnTo>
                <a:lnTo>
                  <a:pt x="217" y="1265"/>
                </a:lnTo>
                <a:lnTo>
                  <a:pt x="192" y="1240"/>
                </a:lnTo>
                <a:lnTo>
                  <a:pt x="169" y="1213"/>
                </a:lnTo>
                <a:lnTo>
                  <a:pt x="147" y="1185"/>
                </a:lnTo>
                <a:lnTo>
                  <a:pt x="126" y="1155"/>
                </a:lnTo>
                <a:lnTo>
                  <a:pt x="107" y="1126"/>
                </a:lnTo>
                <a:lnTo>
                  <a:pt x="89" y="1094"/>
                </a:lnTo>
                <a:lnTo>
                  <a:pt x="73" y="1063"/>
                </a:lnTo>
                <a:lnTo>
                  <a:pt x="58" y="1029"/>
                </a:lnTo>
                <a:lnTo>
                  <a:pt x="45" y="997"/>
                </a:lnTo>
                <a:lnTo>
                  <a:pt x="33" y="962"/>
                </a:lnTo>
                <a:lnTo>
                  <a:pt x="23" y="926"/>
                </a:lnTo>
                <a:lnTo>
                  <a:pt x="15" y="890"/>
                </a:lnTo>
                <a:lnTo>
                  <a:pt x="9" y="854"/>
                </a:lnTo>
                <a:lnTo>
                  <a:pt x="3" y="818"/>
                </a:lnTo>
                <a:lnTo>
                  <a:pt x="1" y="780"/>
                </a:lnTo>
                <a:lnTo>
                  <a:pt x="0" y="742"/>
                </a:lnTo>
                <a:lnTo>
                  <a:pt x="0" y="742"/>
                </a:lnTo>
                <a:lnTo>
                  <a:pt x="1" y="704"/>
                </a:lnTo>
                <a:lnTo>
                  <a:pt x="3" y="666"/>
                </a:lnTo>
                <a:lnTo>
                  <a:pt x="9" y="629"/>
                </a:lnTo>
                <a:lnTo>
                  <a:pt x="15" y="592"/>
                </a:lnTo>
                <a:lnTo>
                  <a:pt x="23" y="556"/>
                </a:lnTo>
                <a:lnTo>
                  <a:pt x="33" y="521"/>
                </a:lnTo>
                <a:lnTo>
                  <a:pt x="45" y="486"/>
                </a:lnTo>
                <a:lnTo>
                  <a:pt x="58" y="453"/>
                </a:lnTo>
                <a:lnTo>
                  <a:pt x="73" y="420"/>
                </a:lnTo>
                <a:lnTo>
                  <a:pt x="89" y="389"/>
                </a:lnTo>
                <a:lnTo>
                  <a:pt x="107" y="357"/>
                </a:lnTo>
                <a:lnTo>
                  <a:pt x="126" y="327"/>
                </a:lnTo>
                <a:lnTo>
                  <a:pt x="147" y="299"/>
                </a:lnTo>
                <a:lnTo>
                  <a:pt x="169" y="270"/>
                </a:lnTo>
                <a:lnTo>
                  <a:pt x="192" y="243"/>
                </a:lnTo>
                <a:lnTo>
                  <a:pt x="217" y="217"/>
                </a:lnTo>
                <a:lnTo>
                  <a:pt x="242" y="193"/>
                </a:lnTo>
                <a:lnTo>
                  <a:pt x="269" y="169"/>
                </a:lnTo>
                <a:lnTo>
                  <a:pt x="297" y="148"/>
                </a:lnTo>
                <a:lnTo>
                  <a:pt x="327" y="127"/>
                </a:lnTo>
                <a:lnTo>
                  <a:pt x="356" y="107"/>
                </a:lnTo>
                <a:lnTo>
                  <a:pt x="388" y="90"/>
                </a:lnTo>
                <a:lnTo>
                  <a:pt x="419" y="74"/>
                </a:lnTo>
                <a:lnTo>
                  <a:pt x="453" y="59"/>
                </a:lnTo>
                <a:lnTo>
                  <a:pt x="486" y="46"/>
                </a:lnTo>
                <a:lnTo>
                  <a:pt x="520" y="34"/>
                </a:lnTo>
                <a:lnTo>
                  <a:pt x="556" y="24"/>
                </a:lnTo>
                <a:lnTo>
                  <a:pt x="592" y="15"/>
                </a:lnTo>
                <a:lnTo>
                  <a:pt x="627" y="9"/>
                </a:lnTo>
                <a:lnTo>
                  <a:pt x="664" y="4"/>
                </a:lnTo>
                <a:lnTo>
                  <a:pt x="702" y="1"/>
                </a:lnTo>
                <a:lnTo>
                  <a:pt x="740" y="0"/>
                </a:lnTo>
                <a:lnTo>
                  <a:pt x="740" y="0"/>
                </a:lnTo>
                <a:lnTo>
                  <a:pt x="778" y="1"/>
                </a:lnTo>
                <a:lnTo>
                  <a:pt x="816" y="4"/>
                </a:lnTo>
                <a:lnTo>
                  <a:pt x="853" y="9"/>
                </a:lnTo>
                <a:lnTo>
                  <a:pt x="890" y="15"/>
                </a:lnTo>
                <a:lnTo>
                  <a:pt x="926" y="24"/>
                </a:lnTo>
                <a:lnTo>
                  <a:pt x="961" y="34"/>
                </a:lnTo>
                <a:lnTo>
                  <a:pt x="995" y="46"/>
                </a:lnTo>
                <a:lnTo>
                  <a:pt x="1029" y="59"/>
                </a:lnTo>
                <a:lnTo>
                  <a:pt x="1062" y="74"/>
                </a:lnTo>
                <a:lnTo>
                  <a:pt x="1094" y="90"/>
                </a:lnTo>
                <a:lnTo>
                  <a:pt x="1125" y="107"/>
                </a:lnTo>
                <a:lnTo>
                  <a:pt x="1155" y="127"/>
                </a:lnTo>
                <a:lnTo>
                  <a:pt x="1184" y="148"/>
                </a:lnTo>
                <a:lnTo>
                  <a:pt x="1211" y="169"/>
                </a:lnTo>
                <a:lnTo>
                  <a:pt x="1239" y="193"/>
                </a:lnTo>
                <a:lnTo>
                  <a:pt x="1265" y="217"/>
                </a:lnTo>
                <a:lnTo>
                  <a:pt x="1289" y="243"/>
                </a:lnTo>
                <a:lnTo>
                  <a:pt x="1312" y="270"/>
                </a:lnTo>
                <a:lnTo>
                  <a:pt x="1334" y="299"/>
                </a:lnTo>
                <a:lnTo>
                  <a:pt x="1355" y="327"/>
                </a:lnTo>
                <a:lnTo>
                  <a:pt x="1374" y="357"/>
                </a:lnTo>
                <a:lnTo>
                  <a:pt x="1392" y="389"/>
                </a:lnTo>
                <a:lnTo>
                  <a:pt x="1408" y="420"/>
                </a:lnTo>
                <a:lnTo>
                  <a:pt x="1423" y="453"/>
                </a:lnTo>
                <a:lnTo>
                  <a:pt x="1436" y="486"/>
                </a:lnTo>
                <a:lnTo>
                  <a:pt x="1448" y="521"/>
                </a:lnTo>
                <a:lnTo>
                  <a:pt x="1458" y="556"/>
                </a:lnTo>
                <a:lnTo>
                  <a:pt x="1467" y="592"/>
                </a:lnTo>
                <a:lnTo>
                  <a:pt x="1473" y="629"/>
                </a:lnTo>
                <a:lnTo>
                  <a:pt x="1477" y="666"/>
                </a:lnTo>
                <a:lnTo>
                  <a:pt x="1481" y="704"/>
                </a:lnTo>
                <a:lnTo>
                  <a:pt x="1482" y="742"/>
                </a:lnTo>
                <a:lnTo>
                  <a:pt x="1482" y="742"/>
                </a:lnTo>
                <a:close/>
              </a:path>
            </a:pathLst>
          </a:cu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F2FA956-D624-0823-5638-FF0995E126A1}"/>
              </a:ext>
            </a:extLst>
          </p:cNvPr>
          <p:cNvSpPr txBox="1"/>
          <p:nvPr/>
        </p:nvSpPr>
        <p:spPr>
          <a:xfrm>
            <a:off x="5318304" y="4140026"/>
            <a:ext cx="167415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40ABF31-6916-5B96-C0D9-5527E6BA1036}"/>
              </a:ext>
            </a:extLst>
          </p:cNvPr>
          <p:cNvSpPr txBox="1"/>
          <p:nvPr/>
        </p:nvSpPr>
        <p:spPr>
          <a:xfrm>
            <a:off x="5414813" y="3855957"/>
            <a:ext cx="1531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9" name="Freeform 8">
            <a:extLst>
              <a:ext uri="{FF2B5EF4-FFF2-40B4-BE49-F238E27FC236}">
                <a16:creationId xmlns:a16="http://schemas.microsoft.com/office/drawing/2014/main" id="{EA66F675-FD3A-AD0C-5C87-545711E19457}"/>
              </a:ext>
            </a:extLst>
          </p:cNvPr>
          <p:cNvSpPr>
            <a:spLocks/>
          </p:cNvSpPr>
          <p:nvPr/>
        </p:nvSpPr>
        <p:spPr bwMode="auto">
          <a:xfrm>
            <a:off x="8094927" y="1721536"/>
            <a:ext cx="1715936" cy="1715936"/>
          </a:xfrm>
          <a:custGeom>
            <a:avLst/>
            <a:gdLst>
              <a:gd name="T0" fmla="*/ 1481 w 1482"/>
              <a:gd name="T1" fmla="*/ 780 h 1482"/>
              <a:gd name="T2" fmla="*/ 1467 w 1482"/>
              <a:gd name="T3" fmla="*/ 890 h 1482"/>
              <a:gd name="T4" fmla="*/ 1436 w 1482"/>
              <a:gd name="T5" fmla="*/ 997 h 1482"/>
              <a:gd name="T6" fmla="*/ 1392 w 1482"/>
              <a:gd name="T7" fmla="*/ 1094 h 1482"/>
              <a:gd name="T8" fmla="*/ 1334 w 1482"/>
              <a:gd name="T9" fmla="*/ 1185 h 1482"/>
              <a:gd name="T10" fmla="*/ 1265 w 1482"/>
              <a:gd name="T11" fmla="*/ 1265 h 1482"/>
              <a:gd name="T12" fmla="*/ 1184 w 1482"/>
              <a:gd name="T13" fmla="*/ 1335 h 1482"/>
              <a:gd name="T14" fmla="*/ 1094 w 1482"/>
              <a:gd name="T15" fmla="*/ 1393 h 1482"/>
              <a:gd name="T16" fmla="*/ 995 w 1482"/>
              <a:gd name="T17" fmla="*/ 1437 h 1482"/>
              <a:gd name="T18" fmla="*/ 890 w 1482"/>
              <a:gd name="T19" fmla="*/ 1467 h 1482"/>
              <a:gd name="T20" fmla="*/ 778 w 1482"/>
              <a:gd name="T21" fmla="*/ 1481 h 1482"/>
              <a:gd name="T22" fmla="*/ 702 w 1482"/>
              <a:gd name="T23" fmla="*/ 1481 h 1482"/>
              <a:gd name="T24" fmla="*/ 592 w 1482"/>
              <a:gd name="T25" fmla="*/ 1467 h 1482"/>
              <a:gd name="T26" fmla="*/ 486 w 1482"/>
              <a:gd name="T27" fmla="*/ 1437 h 1482"/>
              <a:gd name="T28" fmla="*/ 388 w 1482"/>
              <a:gd name="T29" fmla="*/ 1393 h 1482"/>
              <a:gd name="T30" fmla="*/ 297 w 1482"/>
              <a:gd name="T31" fmla="*/ 1335 h 1482"/>
              <a:gd name="T32" fmla="*/ 217 w 1482"/>
              <a:gd name="T33" fmla="*/ 1265 h 1482"/>
              <a:gd name="T34" fmla="*/ 147 w 1482"/>
              <a:gd name="T35" fmla="*/ 1185 h 1482"/>
              <a:gd name="T36" fmla="*/ 89 w 1482"/>
              <a:gd name="T37" fmla="*/ 1094 h 1482"/>
              <a:gd name="T38" fmla="*/ 45 w 1482"/>
              <a:gd name="T39" fmla="*/ 997 h 1482"/>
              <a:gd name="T40" fmla="*/ 15 w 1482"/>
              <a:gd name="T41" fmla="*/ 890 h 1482"/>
              <a:gd name="T42" fmla="*/ 1 w 1482"/>
              <a:gd name="T43" fmla="*/ 780 h 1482"/>
              <a:gd name="T44" fmla="*/ 1 w 1482"/>
              <a:gd name="T45" fmla="*/ 704 h 1482"/>
              <a:gd name="T46" fmla="*/ 15 w 1482"/>
              <a:gd name="T47" fmla="*/ 592 h 1482"/>
              <a:gd name="T48" fmla="*/ 45 w 1482"/>
              <a:gd name="T49" fmla="*/ 486 h 1482"/>
              <a:gd name="T50" fmla="*/ 89 w 1482"/>
              <a:gd name="T51" fmla="*/ 389 h 1482"/>
              <a:gd name="T52" fmla="*/ 147 w 1482"/>
              <a:gd name="T53" fmla="*/ 299 h 1482"/>
              <a:gd name="T54" fmla="*/ 217 w 1482"/>
              <a:gd name="T55" fmla="*/ 217 h 1482"/>
              <a:gd name="T56" fmla="*/ 297 w 1482"/>
              <a:gd name="T57" fmla="*/ 148 h 1482"/>
              <a:gd name="T58" fmla="*/ 388 w 1482"/>
              <a:gd name="T59" fmla="*/ 90 h 1482"/>
              <a:gd name="T60" fmla="*/ 486 w 1482"/>
              <a:gd name="T61" fmla="*/ 46 h 1482"/>
              <a:gd name="T62" fmla="*/ 592 w 1482"/>
              <a:gd name="T63" fmla="*/ 15 h 1482"/>
              <a:gd name="T64" fmla="*/ 702 w 1482"/>
              <a:gd name="T65" fmla="*/ 1 h 1482"/>
              <a:gd name="T66" fmla="*/ 778 w 1482"/>
              <a:gd name="T67" fmla="*/ 1 h 1482"/>
              <a:gd name="T68" fmla="*/ 890 w 1482"/>
              <a:gd name="T69" fmla="*/ 15 h 1482"/>
              <a:gd name="T70" fmla="*/ 995 w 1482"/>
              <a:gd name="T71" fmla="*/ 46 h 1482"/>
              <a:gd name="T72" fmla="*/ 1094 w 1482"/>
              <a:gd name="T73" fmla="*/ 90 h 1482"/>
              <a:gd name="T74" fmla="*/ 1184 w 1482"/>
              <a:gd name="T75" fmla="*/ 148 h 1482"/>
              <a:gd name="T76" fmla="*/ 1265 w 1482"/>
              <a:gd name="T77" fmla="*/ 217 h 1482"/>
              <a:gd name="T78" fmla="*/ 1334 w 1482"/>
              <a:gd name="T79" fmla="*/ 299 h 1482"/>
              <a:gd name="T80" fmla="*/ 1392 w 1482"/>
              <a:gd name="T81" fmla="*/ 389 h 1482"/>
              <a:gd name="T82" fmla="*/ 1436 w 1482"/>
              <a:gd name="T83" fmla="*/ 486 h 1482"/>
              <a:gd name="T84" fmla="*/ 1467 w 1482"/>
              <a:gd name="T85" fmla="*/ 592 h 1482"/>
              <a:gd name="T86" fmla="*/ 1481 w 1482"/>
              <a:gd name="T87" fmla="*/ 704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82" h="1482">
                <a:moveTo>
                  <a:pt x="1482" y="742"/>
                </a:moveTo>
                <a:lnTo>
                  <a:pt x="1482" y="742"/>
                </a:lnTo>
                <a:lnTo>
                  <a:pt x="1481" y="780"/>
                </a:lnTo>
                <a:lnTo>
                  <a:pt x="1477" y="818"/>
                </a:lnTo>
                <a:lnTo>
                  <a:pt x="1473" y="854"/>
                </a:lnTo>
                <a:lnTo>
                  <a:pt x="1467" y="890"/>
                </a:lnTo>
                <a:lnTo>
                  <a:pt x="1458" y="926"/>
                </a:lnTo>
                <a:lnTo>
                  <a:pt x="1448" y="962"/>
                </a:lnTo>
                <a:lnTo>
                  <a:pt x="1436" y="997"/>
                </a:lnTo>
                <a:lnTo>
                  <a:pt x="1423" y="1029"/>
                </a:lnTo>
                <a:lnTo>
                  <a:pt x="1408" y="1063"/>
                </a:lnTo>
                <a:lnTo>
                  <a:pt x="1392" y="1094"/>
                </a:lnTo>
                <a:lnTo>
                  <a:pt x="1374" y="1126"/>
                </a:lnTo>
                <a:lnTo>
                  <a:pt x="1355" y="1155"/>
                </a:lnTo>
                <a:lnTo>
                  <a:pt x="1334" y="1185"/>
                </a:lnTo>
                <a:lnTo>
                  <a:pt x="1312" y="1213"/>
                </a:lnTo>
                <a:lnTo>
                  <a:pt x="1289" y="1240"/>
                </a:lnTo>
                <a:lnTo>
                  <a:pt x="1265" y="1265"/>
                </a:lnTo>
                <a:lnTo>
                  <a:pt x="1239" y="1290"/>
                </a:lnTo>
                <a:lnTo>
                  <a:pt x="1211" y="1313"/>
                </a:lnTo>
                <a:lnTo>
                  <a:pt x="1184" y="1335"/>
                </a:lnTo>
                <a:lnTo>
                  <a:pt x="1155" y="1356"/>
                </a:lnTo>
                <a:lnTo>
                  <a:pt x="1125" y="1375"/>
                </a:lnTo>
                <a:lnTo>
                  <a:pt x="1094" y="1393"/>
                </a:lnTo>
                <a:lnTo>
                  <a:pt x="1062" y="1409"/>
                </a:lnTo>
                <a:lnTo>
                  <a:pt x="1029" y="1424"/>
                </a:lnTo>
                <a:lnTo>
                  <a:pt x="995" y="1437"/>
                </a:lnTo>
                <a:lnTo>
                  <a:pt x="961" y="1449"/>
                </a:lnTo>
                <a:lnTo>
                  <a:pt x="926" y="1459"/>
                </a:lnTo>
                <a:lnTo>
                  <a:pt x="890" y="1467"/>
                </a:lnTo>
                <a:lnTo>
                  <a:pt x="853" y="1473"/>
                </a:lnTo>
                <a:lnTo>
                  <a:pt x="816" y="1479"/>
                </a:lnTo>
                <a:lnTo>
                  <a:pt x="778" y="1481"/>
                </a:lnTo>
                <a:lnTo>
                  <a:pt x="740" y="1482"/>
                </a:lnTo>
                <a:lnTo>
                  <a:pt x="740" y="1482"/>
                </a:lnTo>
                <a:lnTo>
                  <a:pt x="702" y="1481"/>
                </a:lnTo>
                <a:lnTo>
                  <a:pt x="664" y="1479"/>
                </a:lnTo>
                <a:lnTo>
                  <a:pt x="627" y="1473"/>
                </a:lnTo>
                <a:lnTo>
                  <a:pt x="592" y="1467"/>
                </a:lnTo>
                <a:lnTo>
                  <a:pt x="556" y="1459"/>
                </a:lnTo>
                <a:lnTo>
                  <a:pt x="520" y="1449"/>
                </a:lnTo>
                <a:lnTo>
                  <a:pt x="486" y="1437"/>
                </a:lnTo>
                <a:lnTo>
                  <a:pt x="453" y="1424"/>
                </a:lnTo>
                <a:lnTo>
                  <a:pt x="419" y="1409"/>
                </a:lnTo>
                <a:lnTo>
                  <a:pt x="388" y="1393"/>
                </a:lnTo>
                <a:lnTo>
                  <a:pt x="356" y="1375"/>
                </a:lnTo>
                <a:lnTo>
                  <a:pt x="327" y="1356"/>
                </a:lnTo>
                <a:lnTo>
                  <a:pt x="297" y="1335"/>
                </a:lnTo>
                <a:lnTo>
                  <a:pt x="269" y="1313"/>
                </a:lnTo>
                <a:lnTo>
                  <a:pt x="242" y="1290"/>
                </a:lnTo>
                <a:lnTo>
                  <a:pt x="217" y="1265"/>
                </a:lnTo>
                <a:lnTo>
                  <a:pt x="192" y="1240"/>
                </a:lnTo>
                <a:lnTo>
                  <a:pt x="169" y="1213"/>
                </a:lnTo>
                <a:lnTo>
                  <a:pt x="147" y="1185"/>
                </a:lnTo>
                <a:lnTo>
                  <a:pt x="126" y="1155"/>
                </a:lnTo>
                <a:lnTo>
                  <a:pt x="107" y="1126"/>
                </a:lnTo>
                <a:lnTo>
                  <a:pt x="89" y="1094"/>
                </a:lnTo>
                <a:lnTo>
                  <a:pt x="73" y="1063"/>
                </a:lnTo>
                <a:lnTo>
                  <a:pt x="58" y="1029"/>
                </a:lnTo>
                <a:lnTo>
                  <a:pt x="45" y="997"/>
                </a:lnTo>
                <a:lnTo>
                  <a:pt x="33" y="962"/>
                </a:lnTo>
                <a:lnTo>
                  <a:pt x="23" y="926"/>
                </a:lnTo>
                <a:lnTo>
                  <a:pt x="15" y="890"/>
                </a:lnTo>
                <a:lnTo>
                  <a:pt x="9" y="854"/>
                </a:lnTo>
                <a:lnTo>
                  <a:pt x="3" y="818"/>
                </a:lnTo>
                <a:lnTo>
                  <a:pt x="1" y="780"/>
                </a:lnTo>
                <a:lnTo>
                  <a:pt x="0" y="742"/>
                </a:lnTo>
                <a:lnTo>
                  <a:pt x="0" y="742"/>
                </a:lnTo>
                <a:lnTo>
                  <a:pt x="1" y="704"/>
                </a:lnTo>
                <a:lnTo>
                  <a:pt x="3" y="666"/>
                </a:lnTo>
                <a:lnTo>
                  <a:pt x="9" y="629"/>
                </a:lnTo>
                <a:lnTo>
                  <a:pt x="15" y="592"/>
                </a:lnTo>
                <a:lnTo>
                  <a:pt x="23" y="556"/>
                </a:lnTo>
                <a:lnTo>
                  <a:pt x="33" y="521"/>
                </a:lnTo>
                <a:lnTo>
                  <a:pt x="45" y="486"/>
                </a:lnTo>
                <a:lnTo>
                  <a:pt x="58" y="453"/>
                </a:lnTo>
                <a:lnTo>
                  <a:pt x="73" y="420"/>
                </a:lnTo>
                <a:lnTo>
                  <a:pt x="89" y="389"/>
                </a:lnTo>
                <a:lnTo>
                  <a:pt x="107" y="357"/>
                </a:lnTo>
                <a:lnTo>
                  <a:pt x="126" y="327"/>
                </a:lnTo>
                <a:lnTo>
                  <a:pt x="147" y="299"/>
                </a:lnTo>
                <a:lnTo>
                  <a:pt x="169" y="270"/>
                </a:lnTo>
                <a:lnTo>
                  <a:pt x="192" y="243"/>
                </a:lnTo>
                <a:lnTo>
                  <a:pt x="217" y="217"/>
                </a:lnTo>
                <a:lnTo>
                  <a:pt x="242" y="193"/>
                </a:lnTo>
                <a:lnTo>
                  <a:pt x="269" y="169"/>
                </a:lnTo>
                <a:lnTo>
                  <a:pt x="297" y="148"/>
                </a:lnTo>
                <a:lnTo>
                  <a:pt x="327" y="127"/>
                </a:lnTo>
                <a:lnTo>
                  <a:pt x="356" y="107"/>
                </a:lnTo>
                <a:lnTo>
                  <a:pt x="388" y="90"/>
                </a:lnTo>
                <a:lnTo>
                  <a:pt x="419" y="74"/>
                </a:lnTo>
                <a:lnTo>
                  <a:pt x="453" y="59"/>
                </a:lnTo>
                <a:lnTo>
                  <a:pt x="486" y="46"/>
                </a:lnTo>
                <a:lnTo>
                  <a:pt x="520" y="34"/>
                </a:lnTo>
                <a:lnTo>
                  <a:pt x="556" y="24"/>
                </a:lnTo>
                <a:lnTo>
                  <a:pt x="592" y="15"/>
                </a:lnTo>
                <a:lnTo>
                  <a:pt x="627" y="9"/>
                </a:lnTo>
                <a:lnTo>
                  <a:pt x="664" y="4"/>
                </a:lnTo>
                <a:lnTo>
                  <a:pt x="702" y="1"/>
                </a:lnTo>
                <a:lnTo>
                  <a:pt x="740" y="0"/>
                </a:lnTo>
                <a:lnTo>
                  <a:pt x="740" y="0"/>
                </a:lnTo>
                <a:lnTo>
                  <a:pt x="778" y="1"/>
                </a:lnTo>
                <a:lnTo>
                  <a:pt x="816" y="4"/>
                </a:lnTo>
                <a:lnTo>
                  <a:pt x="853" y="9"/>
                </a:lnTo>
                <a:lnTo>
                  <a:pt x="890" y="15"/>
                </a:lnTo>
                <a:lnTo>
                  <a:pt x="926" y="24"/>
                </a:lnTo>
                <a:lnTo>
                  <a:pt x="961" y="34"/>
                </a:lnTo>
                <a:lnTo>
                  <a:pt x="995" y="46"/>
                </a:lnTo>
                <a:lnTo>
                  <a:pt x="1029" y="59"/>
                </a:lnTo>
                <a:lnTo>
                  <a:pt x="1062" y="74"/>
                </a:lnTo>
                <a:lnTo>
                  <a:pt x="1094" y="90"/>
                </a:lnTo>
                <a:lnTo>
                  <a:pt x="1125" y="107"/>
                </a:lnTo>
                <a:lnTo>
                  <a:pt x="1155" y="127"/>
                </a:lnTo>
                <a:lnTo>
                  <a:pt x="1184" y="148"/>
                </a:lnTo>
                <a:lnTo>
                  <a:pt x="1211" y="169"/>
                </a:lnTo>
                <a:lnTo>
                  <a:pt x="1239" y="193"/>
                </a:lnTo>
                <a:lnTo>
                  <a:pt x="1265" y="217"/>
                </a:lnTo>
                <a:lnTo>
                  <a:pt x="1289" y="243"/>
                </a:lnTo>
                <a:lnTo>
                  <a:pt x="1312" y="270"/>
                </a:lnTo>
                <a:lnTo>
                  <a:pt x="1334" y="299"/>
                </a:lnTo>
                <a:lnTo>
                  <a:pt x="1355" y="327"/>
                </a:lnTo>
                <a:lnTo>
                  <a:pt x="1374" y="357"/>
                </a:lnTo>
                <a:lnTo>
                  <a:pt x="1392" y="389"/>
                </a:lnTo>
                <a:lnTo>
                  <a:pt x="1408" y="420"/>
                </a:lnTo>
                <a:lnTo>
                  <a:pt x="1423" y="453"/>
                </a:lnTo>
                <a:lnTo>
                  <a:pt x="1436" y="486"/>
                </a:lnTo>
                <a:lnTo>
                  <a:pt x="1448" y="521"/>
                </a:lnTo>
                <a:lnTo>
                  <a:pt x="1458" y="556"/>
                </a:lnTo>
                <a:lnTo>
                  <a:pt x="1467" y="592"/>
                </a:lnTo>
                <a:lnTo>
                  <a:pt x="1473" y="629"/>
                </a:lnTo>
                <a:lnTo>
                  <a:pt x="1477" y="666"/>
                </a:lnTo>
                <a:lnTo>
                  <a:pt x="1481" y="704"/>
                </a:lnTo>
                <a:lnTo>
                  <a:pt x="1482" y="742"/>
                </a:lnTo>
                <a:lnTo>
                  <a:pt x="1482" y="742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F7AFBC0-68D8-44D1-6D6D-ECFC459C88E1}"/>
              </a:ext>
            </a:extLst>
          </p:cNvPr>
          <p:cNvSpPr txBox="1"/>
          <p:nvPr/>
        </p:nvSpPr>
        <p:spPr>
          <a:xfrm>
            <a:off x="8163104" y="4140026"/>
            <a:ext cx="167415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FD233E9-AF61-A0C4-802D-418B1269450B}"/>
              </a:ext>
            </a:extLst>
          </p:cNvPr>
          <p:cNvSpPr txBox="1"/>
          <p:nvPr/>
        </p:nvSpPr>
        <p:spPr>
          <a:xfrm>
            <a:off x="8259613" y="3855957"/>
            <a:ext cx="1531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3" name="Freeform 11">
            <a:extLst>
              <a:ext uri="{FF2B5EF4-FFF2-40B4-BE49-F238E27FC236}">
                <a16:creationId xmlns:a16="http://schemas.microsoft.com/office/drawing/2014/main" id="{D1B3C413-4E3A-EB23-F841-D7A06960EFE4}"/>
              </a:ext>
            </a:extLst>
          </p:cNvPr>
          <p:cNvSpPr>
            <a:spLocks noEditPoints="1"/>
          </p:cNvSpPr>
          <p:nvPr/>
        </p:nvSpPr>
        <p:spPr bwMode="auto">
          <a:xfrm>
            <a:off x="5763121" y="2166157"/>
            <a:ext cx="689948" cy="826694"/>
          </a:xfrm>
          <a:custGeom>
            <a:avLst/>
            <a:gdLst>
              <a:gd name="T0" fmla="*/ 525 w 889"/>
              <a:gd name="T1" fmla="*/ 410 h 1065"/>
              <a:gd name="T2" fmla="*/ 629 w 889"/>
              <a:gd name="T3" fmla="*/ 452 h 1065"/>
              <a:gd name="T4" fmla="*/ 889 w 889"/>
              <a:gd name="T5" fmla="*/ 0 h 1065"/>
              <a:gd name="T6" fmla="*/ 659 w 889"/>
              <a:gd name="T7" fmla="*/ 473 h 1065"/>
              <a:gd name="T8" fmla="*/ 700 w 889"/>
              <a:gd name="T9" fmla="*/ 512 h 1065"/>
              <a:gd name="T10" fmla="*/ 747 w 889"/>
              <a:gd name="T11" fmla="*/ 576 h 1065"/>
              <a:gd name="T12" fmla="*/ 776 w 889"/>
              <a:gd name="T13" fmla="*/ 652 h 1065"/>
              <a:gd name="T14" fmla="*/ 787 w 889"/>
              <a:gd name="T15" fmla="*/ 734 h 1065"/>
              <a:gd name="T16" fmla="*/ 780 w 889"/>
              <a:gd name="T17" fmla="*/ 800 h 1065"/>
              <a:gd name="T18" fmla="*/ 754 w 889"/>
              <a:gd name="T19" fmla="*/ 878 h 1065"/>
              <a:gd name="T20" fmla="*/ 711 w 889"/>
              <a:gd name="T21" fmla="*/ 945 h 1065"/>
              <a:gd name="T22" fmla="*/ 666 w 889"/>
              <a:gd name="T23" fmla="*/ 989 h 1065"/>
              <a:gd name="T24" fmla="*/ 599 w 889"/>
              <a:gd name="T25" fmla="*/ 1033 h 1065"/>
              <a:gd name="T26" fmla="*/ 522 w 889"/>
              <a:gd name="T27" fmla="*/ 1059 h 1065"/>
              <a:gd name="T28" fmla="*/ 455 w 889"/>
              <a:gd name="T29" fmla="*/ 1065 h 1065"/>
              <a:gd name="T30" fmla="*/ 373 w 889"/>
              <a:gd name="T31" fmla="*/ 1054 h 1065"/>
              <a:gd name="T32" fmla="*/ 298 w 889"/>
              <a:gd name="T33" fmla="*/ 1025 h 1065"/>
              <a:gd name="T34" fmla="*/ 233 w 889"/>
              <a:gd name="T35" fmla="*/ 980 h 1065"/>
              <a:gd name="T36" fmla="*/ 190 w 889"/>
              <a:gd name="T37" fmla="*/ 932 h 1065"/>
              <a:gd name="T38" fmla="*/ 150 w 889"/>
              <a:gd name="T39" fmla="*/ 863 h 1065"/>
              <a:gd name="T40" fmla="*/ 128 w 889"/>
              <a:gd name="T41" fmla="*/ 784 h 1065"/>
              <a:gd name="T42" fmla="*/ 125 w 889"/>
              <a:gd name="T43" fmla="*/ 717 h 1065"/>
              <a:gd name="T44" fmla="*/ 139 w 889"/>
              <a:gd name="T45" fmla="*/ 635 h 1065"/>
              <a:gd name="T46" fmla="*/ 172 w 889"/>
              <a:gd name="T47" fmla="*/ 563 h 1065"/>
              <a:gd name="T48" fmla="*/ 222 w 889"/>
              <a:gd name="T49" fmla="*/ 500 h 1065"/>
              <a:gd name="T50" fmla="*/ 256 w 889"/>
              <a:gd name="T51" fmla="*/ 393 h 1065"/>
              <a:gd name="T52" fmla="*/ 317 w 889"/>
              <a:gd name="T53" fmla="*/ 433 h 1065"/>
              <a:gd name="T54" fmla="*/ 431 w 889"/>
              <a:gd name="T55" fmla="*/ 404 h 1065"/>
              <a:gd name="T56" fmla="*/ 752 w 889"/>
              <a:gd name="T57" fmla="*/ 0 h 1065"/>
              <a:gd name="T58" fmla="*/ 729 w 889"/>
              <a:gd name="T59" fmla="*/ 0 h 1065"/>
              <a:gd name="T60" fmla="*/ 491 w 889"/>
              <a:gd name="T61" fmla="*/ 240 h 1065"/>
              <a:gd name="T62" fmla="*/ 491 w 889"/>
              <a:gd name="T63" fmla="*/ 240 h 1065"/>
              <a:gd name="T64" fmla="*/ 0 w 889"/>
              <a:gd name="T65" fmla="*/ 0 h 1065"/>
              <a:gd name="T66" fmla="*/ 439 w 889"/>
              <a:gd name="T67" fmla="*/ 550 h 1065"/>
              <a:gd name="T68" fmla="*/ 427 w 889"/>
              <a:gd name="T69" fmla="*/ 580 h 1065"/>
              <a:gd name="T70" fmla="*/ 396 w 889"/>
              <a:gd name="T71" fmla="*/ 648 h 1065"/>
              <a:gd name="T72" fmla="*/ 646 w 889"/>
              <a:gd name="T73" fmla="*/ 543 h 1065"/>
              <a:gd name="T74" fmla="*/ 560 w 889"/>
              <a:gd name="T75" fmla="*/ 486 h 1065"/>
              <a:gd name="T76" fmla="*/ 496 w 889"/>
              <a:gd name="T77" fmla="*/ 467 h 1065"/>
              <a:gd name="T78" fmla="*/ 442 w 889"/>
              <a:gd name="T79" fmla="*/ 465 h 1065"/>
              <a:gd name="T80" fmla="*/ 375 w 889"/>
              <a:gd name="T81" fmla="*/ 476 h 1065"/>
              <a:gd name="T82" fmla="*/ 284 w 889"/>
              <a:gd name="T83" fmla="*/ 526 h 1065"/>
              <a:gd name="T84" fmla="*/ 218 w 889"/>
              <a:gd name="T85" fmla="*/ 605 h 1065"/>
              <a:gd name="T86" fmla="*/ 191 w 889"/>
              <a:gd name="T87" fmla="*/ 680 h 1065"/>
              <a:gd name="T88" fmla="*/ 186 w 889"/>
              <a:gd name="T89" fmla="*/ 734 h 1065"/>
              <a:gd name="T90" fmla="*/ 195 w 889"/>
              <a:gd name="T91" fmla="*/ 802 h 1065"/>
              <a:gd name="T92" fmla="*/ 231 w 889"/>
              <a:gd name="T93" fmla="*/ 885 h 1065"/>
              <a:gd name="T94" fmla="*/ 304 w 889"/>
              <a:gd name="T95" fmla="*/ 958 h 1065"/>
              <a:gd name="T96" fmla="*/ 388 w 889"/>
              <a:gd name="T97" fmla="*/ 996 h 1065"/>
              <a:gd name="T98" fmla="*/ 455 w 889"/>
              <a:gd name="T99" fmla="*/ 1003 h 1065"/>
              <a:gd name="T100" fmla="*/ 509 w 889"/>
              <a:gd name="T101" fmla="*/ 998 h 1065"/>
              <a:gd name="T102" fmla="*/ 584 w 889"/>
              <a:gd name="T103" fmla="*/ 971 h 1065"/>
              <a:gd name="T104" fmla="*/ 663 w 889"/>
              <a:gd name="T105" fmla="*/ 906 h 1065"/>
              <a:gd name="T106" fmla="*/ 713 w 889"/>
              <a:gd name="T107" fmla="*/ 815 h 1065"/>
              <a:gd name="T108" fmla="*/ 725 w 889"/>
              <a:gd name="T109" fmla="*/ 748 h 1065"/>
              <a:gd name="T110" fmla="*/ 722 w 889"/>
              <a:gd name="T111" fmla="*/ 693 h 1065"/>
              <a:gd name="T112" fmla="*/ 704 w 889"/>
              <a:gd name="T113" fmla="*/ 629 h 1065"/>
              <a:gd name="T114" fmla="*/ 646 w 889"/>
              <a:gd name="T115" fmla="*/ 543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89" h="1065">
                <a:moveTo>
                  <a:pt x="455" y="403"/>
                </a:moveTo>
                <a:lnTo>
                  <a:pt x="455" y="403"/>
                </a:lnTo>
                <a:lnTo>
                  <a:pt x="479" y="403"/>
                </a:lnTo>
                <a:lnTo>
                  <a:pt x="502" y="406"/>
                </a:lnTo>
                <a:lnTo>
                  <a:pt x="525" y="410"/>
                </a:lnTo>
                <a:lnTo>
                  <a:pt x="547" y="415"/>
                </a:lnTo>
                <a:lnTo>
                  <a:pt x="568" y="423"/>
                </a:lnTo>
                <a:lnTo>
                  <a:pt x="589" y="431"/>
                </a:lnTo>
                <a:lnTo>
                  <a:pt x="609" y="440"/>
                </a:lnTo>
                <a:lnTo>
                  <a:pt x="629" y="452"/>
                </a:lnTo>
                <a:lnTo>
                  <a:pt x="629" y="363"/>
                </a:lnTo>
                <a:lnTo>
                  <a:pt x="583" y="363"/>
                </a:lnTo>
                <a:lnTo>
                  <a:pt x="568" y="343"/>
                </a:lnTo>
                <a:lnTo>
                  <a:pt x="819" y="0"/>
                </a:lnTo>
                <a:lnTo>
                  <a:pt x="889" y="0"/>
                </a:lnTo>
                <a:lnTo>
                  <a:pt x="641" y="332"/>
                </a:lnTo>
                <a:lnTo>
                  <a:pt x="644" y="332"/>
                </a:lnTo>
                <a:lnTo>
                  <a:pt x="659" y="332"/>
                </a:lnTo>
                <a:lnTo>
                  <a:pt x="659" y="348"/>
                </a:lnTo>
                <a:lnTo>
                  <a:pt x="659" y="473"/>
                </a:lnTo>
                <a:lnTo>
                  <a:pt x="659" y="473"/>
                </a:lnTo>
                <a:lnTo>
                  <a:pt x="674" y="486"/>
                </a:lnTo>
                <a:lnTo>
                  <a:pt x="690" y="500"/>
                </a:lnTo>
                <a:lnTo>
                  <a:pt x="690" y="500"/>
                </a:lnTo>
                <a:lnTo>
                  <a:pt x="700" y="512"/>
                </a:lnTo>
                <a:lnTo>
                  <a:pt x="711" y="524"/>
                </a:lnTo>
                <a:lnTo>
                  <a:pt x="721" y="536"/>
                </a:lnTo>
                <a:lnTo>
                  <a:pt x="730" y="549"/>
                </a:lnTo>
                <a:lnTo>
                  <a:pt x="738" y="563"/>
                </a:lnTo>
                <a:lnTo>
                  <a:pt x="747" y="576"/>
                </a:lnTo>
                <a:lnTo>
                  <a:pt x="754" y="591"/>
                </a:lnTo>
                <a:lnTo>
                  <a:pt x="761" y="605"/>
                </a:lnTo>
                <a:lnTo>
                  <a:pt x="767" y="620"/>
                </a:lnTo>
                <a:lnTo>
                  <a:pt x="772" y="635"/>
                </a:lnTo>
                <a:lnTo>
                  <a:pt x="776" y="652"/>
                </a:lnTo>
                <a:lnTo>
                  <a:pt x="780" y="667"/>
                </a:lnTo>
                <a:lnTo>
                  <a:pt x="783" y="683"/>
                </a:lnTo>
                <a:lnTo>
                  <a:pt x="785" y="701"/>
                </a:lnTo>
                <a:lnTo>
                  <a:pt x="786" y="717"/>
                </a:lnTo>
                <a:lnTo>
                  <a:pt x="787" y="734"/>
                </a:lnTo>
                <a:lnTo>
                  <a:pt x="787" y="734"/>
                </a:lnTo>
                <a:lnTo>
                  <a:pt x="786" y="752"/>
                </a:lnTo>
                <a:lnTo>
                  <a:pt x="785" y="768"/>
                </a:lnTo>
                <a:lnTo>
                  <a:pt x="783" y="784"/>
                </a:lnTo>
                <a:lnTo>
                  <a:pt x="780" y="800"/>
                </a:lnTo>
                <a:lnTo>
                  <a:pt x="776" y="817"/>
                </a:lnTo>
                <a:lnTo>
                  <a:pt x="772" y="833"/>
                </a:lnTo>
                <a:lnTo>
                  <a:pt x="767" y="848"/>
                </a:lnTo>
                <a:lnTo>
                  <a:pt x="761" y="863"/>
                </a:lnTo>
                <a:lnTo>
                  <a:pt x="754" y="878"/>
                </a:lnTo>
                <a:lnTo>
                  <a:pt x="747" y="892"/>
                </a:lnTo>
                <a:lnTo>
                  <a:pt x="738" y="906"/>
                </a:lnTo>
                <a:lnTo>
                  <a:pt x="730" y="919"/>
                </a:lnTo>
                <a:lnTo>
                  <a:pt x="721" y="932"/>
                </a:lnTo>
                <a:lnTo>
                  <a:pt x="711" y="945"/>
                </a:lnTo>
                <a:lnTo>
                  <a:pt x="700" y="957"/>
                </a:lnTo>
                <a:lnTo>
                  <a:pt x="690" y="969"/>
                </a:lnTo>
                <a:lnTo>
                  <a:pt x="690" y="969"/>
                </a:lnTo>
                <a:lnTo>
                  <a:pt x="679" y="980"/>
                </a:lnTo>
                <a:lnTo>
                  <a:pt x="666" y="989"/>
                </a:lnTo>
                <a:lnTo>
                  <a:pt x="654" y="999"/>
                </a:lnTo>
                <a:lnTo>
                  <a:pt x="641" y="1009"/>
                </a:lnTo>
                <a:lnTo>
                  <a:pt x="628" y="1018"/>
                </a:lnTo>
                <a:lnTo>
                  <a:pt x="614" y="1025"/>
                </a:lnTo>
                <a:lnTo>
                  <a:pt x="599" y="1033"/>
                </a:lnTo>
                <a:lnTo>
                  <a:pt x="584" y="1039"/>
                </a:lnTo>
                <a:lnTo>
                  <a:pt x="569" y="1046"/>
                </a:lnTo>
                <a:lnTo>
                  <a:pt x="554" y="1050"/>
                </a:lnTo>
                <a:lnTo>
                  <a:pt x="539" y="1054"/>
                </a:lnTo>
                <a:lnTo>
                  <a:pt x="522" y="1059"/>
                </a:lnTo>
                <a:lnTo>
                  <a:pt x="506" y="1062"/>
                </a:lnTo>
                <a:lnTo>
                  <a:pt x="490" y="1063"/>
                </a:lnTo>
                <a:lnTo>
                  <a:pt x="472" y="1065"/>
                </a:lnTo>
                <a:lnTo>
                  <a:pt x="455" y="1065"/>
                </a:lnTo>
                <a:lnTo>
                  <a:pt x="455" y="1065"/>
                </a:lnTo>
                <a:lnTo>
                  <a:pt x="439" y="1065"/>
                </a:lnTo>
                <a:lnTo>
                  <a:pt x="421" y="1063"/>
                </a:lnTo>
                <a:lnTo>
                  <a:pt x="405" y="1062"/>
                </a:lnTo>
                <a:lnTo>
                  <a:pt x="389" y="1059"/>
                </a:lnTo>
                <a:lnTo>
                  <a:pt x="373" y="1054"/>
                </a:lnTo>
                <a:lnTo>
                  <a:pt x="357" y="1050"/>
                </a:lnTo>
                <a:lnTo>
                  <a:pt x="341" y="1046"/>
                </a:lnTo>
                <a:lnTo>
                  <a:pt x="327" y="1039"/>
                </a:lnTo>
                <a:lnTo>
                  <a:pt x="312" y="1033"/>
                </a:lnTo>
                <a:lnTo>
                  <a:pt x="298" y="1025"/>
                </a:lnTo>
                <a:lnTo>
                  <a:pt x="284" y="1018"/>
                </a:lnTo>
                <a:lnTo>
                  <a:pt x="271" y="1009"/>
                </a:lnTo>
                <a:lnTo>
                  <a:pt x="257" y="999"/>
                </a:lnTo>
                <a:lnTo>
                  <a:pt x="244" y="989"/>
                </a:lnTo>
                <a:lnTo>
                  <a:pt x="233" y="980"/>
                </a:lnTo>
                <a:lnTo>
                  <a:pt x="222" y="969"/>
                </a:lnTo>
                <a:lnTo>
                  <a:pt x="222" y="969"/>
                </a:lnTo>
                <a:lnTo>
                  <a:pt x="210" y="957"/>
                </a:lnTo>
                <a:lnTo>
                  <a:pt x="200" y="945"/>
                </a:lnTo>
                <a:lnTo>
                  <a:pt x="190" y="932"/>
                </a:lnTo>
                <a:lnTo>
                  <a:pt x="180" y="919"/>
                </a:lnTo>
                <a:lnTo>
                  <a:pt x="172" y="906"/>
                </a:lnTo>
                <a:lnTo>
                  <a:pt x="164" y="892"/>
                </a:lnTo>
                <a:lnTo>
                  <a:pt x="157" y="878"/>
                </a:lnTo>
                <a:lnTo>
                  <a:pt x="150" y="863"/>
                </a:lnTo>
                <a:lnTo>
                  <a:pt x="145" y="848"/>
                </a:lnTo>
                <a:lnTo>
                  <a:pt x="139" y="833"/>
                </a:lnTo>
                <a:lnTo>
                  <a:pt x="135" y="817"/>
                </a:lnTo>
                <a:lnTo>
                  <a:pt x="130" y="800"/>
                </a:lnTo>
                <a:lnTo>
                  <a:pt x="128" y="784"/>
                </a:lnTo>
                <a:lnTo>
                  <a:pt x="126" y="768"/>
                </a:lnTo>
                <a:lnTo>
                  <a:pt x="125" y="752"/>
                </a:lnTo>
                <a:lnTo>
                  <a:pt x="124" y="734"/>
                </a:lnTo>
                <a:lnTo>
                  <a:pt x="124" y="734"/>
                </a:lnTo>
                <a:lnTo>
                  <a:pt x="125" y="717"/>
                </a:lnTo>
                <a:lnTo>
                  <a:pt x="126" y="701"/>
                </a:lnTo>
                <a:lnTo>
                  <a:pt x="128" y="683"/>
                </a:lnTo>
                <a:lnTo>
                  <a:pt x="130" y="667"/>
                </a:lnTo>
                <a:lnTo>
                  <a:pt x="135" y="652"/>
                </a:lnTo>
                <a:lnTo>
                  <a:pt x="139" y="635"/>
                </a:lnTo>
                <a:lnTo>
                  <a:pt x="145" y="620"/>
                </a:lnTo>
                <a:lnTo>
                  <a:pt x="150" y="605"/>
                </a:lnTo>
                <a:lnTo>
                  <a:pt x="157" y="591"/>
                </a:lnTo>
                <a:lnTo>
                  <a:pt x="164" y="576"/>
                </a:lnTo>
                <a:lnTo>
                  <a:pt x="172" y="563"/>
                </a:lnTo>
                <a:lnTo>
                  <a:pt x="180" y="549"/>
                </a:lnTo>
                <a:lnTo>
                  <a:pt x="190" y="536"/>
                </a:lnTo>
                <a:lnTo>
                  <a:pt x="200" y="524"/>
                </a:lnTo>
                <a:lnTo>
                  <a:pt x="210" y="512"/>
                </a:lnTo>
                <a:lnTo>
                  <a:pt x="222" y="500"/>
                </a:lnTo>
                <a:lnTo>
                  <a:pt x="222" y="500"/>
                </a:lnTo>
                <a:lnTo>
                  <a:pt x="233" y="489"/>
                </a:lnTo>
                <a:lnTo>
                  <a:pt x="246" y="478"/>
                </a:lnTo>
                <a:lnTo>
                  <a:pt x="246" y="379"/>
                </a:lnTo>
                <a:lnTo>
                  <a:pt x="256" y="393"/>
                </a:lnTo>
                <a:lnTo>
                  <a:pt x="276" y="393"/>
                </a:lnTo>
                <a:lnTo>
                  <a:pt x="276" y="455"/>
                </a:lnTo>
                <a:lnTo>
                  <a:pt x="276" y="455"/>
                </a:lnTo>
                <a:lnTo>
                  <a:pt x="295" y="443"/>
                </a:lnTo>
                <a:lnTo>
                  <a:pt x="317" y="433"/>
                </a:lnTo>
                <a:lnTo>
                  <a:pt x="338" y="424"/>
                </a:lnTo>
                <a:lnTo>
                  <a:pt x="361" y="416"/>
                </a:lnTo>
                <a:lnTo>
                  <a:pt x="383" y="411"/>
                </a:lnTo>
                <a:lnTo>
                  <a:pt x="407" y="406"/>
                </a:lnTo>
                <a:lnTo>
                  <a:pt x="431" y="404"/>
                </a:lnTo>
                <a:lnTo>
                  <a:pt x="455" y="403"/>
                </a:lnTo>
                <a:lnTo>
                  <a:pt x="455" y="403"/>
                </a:lnTo>
                <a:close/>
                <a:moveTo>
                  <a:pt x="556" y="328"/>
                </a:moveTo>
                <a:lnTo>
                  <a:pt x="795" y="0"/>
                </a:lnTo>
                <a:lnTo>
                  <a:pt x="752" y="0"/>
                </a:lnTo>
                <a:lnTo>
                  <a:pt x="534" y="299"/>
                </a:lnTo>
                <a:lnTo>
                  <a:pt x="556" y="328"/>
                </a:lnTo>
                <a:lnTo>
                  <a:pt x="556" y="328"/>
                </a:lnTo>
                <a:close/>
                <a:moveTo>
                  <a:pt x="522" y="283"/>
                </a:moveTo>
                <a:lnTo>
                  <a:pt x="729" y="0"/>
                </a:lnTo>
                <a:lnTo>
                  <a:pt x="686" y="0"/>
                </a:lnTo>
                <a:lnTo>
                  <a:pt x="503" y="255"/>
                </a:lnTo>
                <a:lnTo>
                  <a:pt x="522" y="283"/>
                </a:lnTo>
                <a:lnTo>
                  <a:pt x="522" y="283"/>
                </a:lnTo>
                <a:close/>
                <a:moveTo>
                  <a:pt x="491" y="240"/>
                </a:moveTo>
                <a:lnTo>
                  <a:pt x="663" y="0"/>
                </a:lnTo>
                <a:lnTo>
                  <a:pt x="618" y="0"/>
                </a:lnTo>
                <a:lnTo>
                  <a:pt x="464" y="205"/>
                </a:lnTo>
                <a:lnTo>
                  <a:pt x="491" y="240"/>
                </a:lnTo>
                <a:lnTo>
                  <a:pt x="491" y="240"/>
                </a:lnTo>
                <a:close/>
                <a:moveTo>
                  <a:pt x="0" y="0"/>
                </a:moveTo>
                <a:lnTo>
                  <a:pt x="272" y="362"/>
                </a:lnTo>
                <a:lnTo>
                  <a:pt x="544" y="362"/>
                </a:lnTo>
                <a:lnTo>
                  <a:pt x="273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508" y="918"/>
                </a:moveTo>
                <a:lnTo>
                  <a:pt x="508" y="550"/>
                </a:lnTo>
                <a:lnTo>
                  <a:pt x="439" y="550"/>
                </a:lnTo>
                <a:lnTo>
                  <a:pt x="439" y="550"/>
                </a:lnTo>
                <a:lnTo>
                  <a:pt x="438" y="557"/>
                </a:lnTo>
                <a:lnTo>
                  <a:pt x="436" y="565"/>
                </a:lnTo>
                <a:lnTo>
                  <a:pt x="431" y="572"/>
                </a:lnTo>
                <a:lnTo>
                  <a:pt x="427" y="580"/>
                </a:lnTo>
                <a:lnTo>
                  <a:pt x="427" y="580"/>
                </a:lnTo>
                <a:lnTo>
                  <a:pt x="420" y="587"/>
                </a:lnTo>
                <a:lnTo>
                  <a:pt x="413" y="591"/>
                </a:lnTo>
                <a:lnTo>
                  <a:pt x="405" y="594"/>
                </a:lnTo>
                <a:lnTo>
                  <a:pt x="396" y="595"/>
                </a:lnTo>
                <a:lnTo>
                  <a:pt x="396" y="648"/>
                </a:lnTo>
                <a:lnTo>
                  <a:pt x="428" y="648"/>
                </a:lnTo>
                <a:lnTo>
                  <a:pt x="428" y="918"/>
                </a:lnTo>
                <a:lnTo>
                  <a:pt x="508" y="918"/>
                </a:lnTo>
                <a:lnTo>
                  <a:pt x="508" y="918"/>
                </a:lnTo>
                <a:close/>
                <a:moveTo>
                  <a:pt x="646" y="543"/>
                </a:moveTo>
                <a:lnTo>
                  <a:pt x="646" y="543"/>
                </a:lnTo>
                <a:lnTo>
                  <a:pt x="627" y="526"/>
                </a:lnTo>
                <a:lnTo>
                  <a:pt x="606" y="511"/>
                </a:lnTo>
                <a:lnTo>
                  <a:pt x="584" y="496"/>
                </a:lnTo>
                <a:lnTo>
                  <a:pt x="560" y="486"/>
                </a:lnTo>
                <a:lnTo>
                  <a:pt x="548" y="480"/>
                </a:lnTo>
                <a:lnTo>
                  <a:pt x="535" y="476"/>
                </a:lnTo>
                <a:lnTo>
                  <a:pt x="522" y="473"/>
                </a:lnTo>
                <a:lnTo>
                  <a:pt x="509" y="469"/>
                </a:lnTo>
                <a:lnTo>
                  <a:pt x="496" y="467"/>
                </a:lnTo>
                <a:lnTo>
                  <a:pt x="483" y="466"/>
                </a:lnTo>
                <a:lnTo>
                  <a:pt x="469" y="465"/>
                </a:lnTo>
                <a:lnTo>
                  <a:pt x="455" y="464"/>
                </a:lnTo>
                <a:lnTo>
                  <a:pt x="455" y="464"/>
                </a:lnTo>
                <a:lnTo>
                  <a:pt x="442" y="465"/>
                </a:lnTo>
                <a:lnTo>
                  <a:pt x="428" y="466"/>
                </a:lnTo>
                <a:lnTo>
                  <a:pt x="414" y="467"/>
                </a:lnTo>
                <a:lnTo>
                  <a:pt x="401" y="469"/>
                </a:lnTo>
                <a:lnTo>
                  <a:pt x="388" y="473"/>
                </a:lnTo>
                <a:lnTo>
                  <a:pt x="375" y="476"/>
                </a:lnTo>
                <a:lnTo>
                  <a:pt x="363" y="480"/>
                </a:lnTo>
                <a:lnTo>
                  <a:pt x="351" y="486"/>
                </a:lnTo>
                <a:lnTo>
                  <a:pt x="327" y="496"/>
                </a:lnTo>
                <a:lnTo>
                  <a:pt x="304" y="511"/>
                </a:lnTo>
                <a:lnTo>
                  <a:pt x="284" y="526"/>
                </a:lnTo>
                <a:lnTo>
                  <a:pt x="265" y="543"/>
                </a:lnTo>
                <a:lnTo>
                  <a:pt x="265" y="543"/>
                </a:lnTo>
                <a:lnTo>
                  <a:pt x="248" y="563"/>
                </a:lnTo>
                <a:lnTo>
                  <a:pt x="231" y="583"/>
                </a:lnTo>
                <a:lnTo>
                  <a:pt x="218" y="605"/>
                </a:lnTo>
                <a:lnTo>
                  <a:pt x="206" y="629"/>
                </a:lnTo>
                <a:lnTo>
                  <a:pt x="202" y="641"/>
                </a:lnTo>
                <a:lnTo>
                  <a:pt x="198" y="654"/>
                </a:lnTo>
                <a:lnTo>
                  <a:pt x="195" y="667"/>
                </a:lnTo>
                <a:lnTo>
                  <a:pt x="191" y="680"/>
                </a:lnTo>
                <a:lnTo>
                  <a:pt x="189" y="693"/>
                </a:lnTo>
                <a:lnTo>
                  <a:pt x="187" y="706"/>
                </a:lnTo>
                <a:lnTo>
                  <a:pt x="186" y="720"/>
                </a:lnTo>
                <a:lnTo>
                  <a:pt x="186" y="734"/>
                </a:lnTo>
                <a:lnTo>
                  <a:pt x="186" y="734"/>
                </a:lnTo>
                <a:lnTo>
                  <a:pt x="186" y="748"/>
                </a:lnTo>
                <a:lnTo>
                  <a:pt x="187" y="761"/>
                </a:lnTo>
                <a:lnTo>
                  <a:pt x="189" y="775"/>
                </a:lnTo>
                <a:lnTo>
                  <a:pt x="191" y="788"/>
                </a:lnTo>
                <a:lnTo>
                  <a:pt x="195" y="802"/>
                </a:lnTo>
                <a:lnTo>
                  <a:pt x="198" y="815"/>
                </a:lnTo>
                <a:lnTo>
                  <a:pt x="202" y="826"/>
                </a:lnTo>
                <a:lnTo>
                  <a:pt x="206" y="840"/>
                </a:lnTo>
                <a:lnTo>
                  <a:pt x="218" y="862"/>
                </a:lnTo>
                <a:lnTo>
                  <a:pt x="231" y="885"/>
                </a:lnTo>
                <a:lnTo>
                  <a:pt x="248" y="906"/>
                </a:lnTo>
                <a:lnTo>
                  <a:pt x="265" y="925"/>
                </a:lnTo>
                <a:lnTo>
                  <a:pt x="265" y="925"/>
                </a:lnTo>
                <a:lnTo>
                  <a:pt x="284" y="943"/>
                </a:lnTo>
                <a:lnTo>
                  <a:pt x="304" y="958"/>
                </a:lnTo>
                <a:lnTo>
                  <a:pt x="327" y="971"/>
                </a:lnTo>
                <a:lnTo>
                  <a:pt x="351" y="983"/>
                </a:lnTo>
                <a:lnTo>
                  <a:pt x="363" y="987"/>
                </a:lnTo>
                <a:lnTo>
                  <a:pt x="375" y="992"/>
                </a:lnTo>
                <a:lnTo>
                  <a:pt x="388" y="996"/>
                </a:lnTo>
                <a:lnTo>
                  <a:pt x="401" y="998"/>
                </a:lnTo>
                <a:lnTo>
                  <a:pt x="414" y="1001"/>
                </a:lnTo>
                <a:lnTo>
                  <a:pt x="428" y="1002"/>
                </a:lnTo>
                <a:lnTo>
                  <a:pt x="442" y="1003"/>
                </a:lnTo>
                <a:lnTo>
                  <a:pt x="455" y="1003"/>
                </a:lnTo>
                <a:lnTo>
                  <a:pt x="455" y="1003"/>
                </a:lnTo>
                <a:lnTo>
                  <a:pt x="469" y="1003"/>
                </a:lnTo>
                <a:lnTo>
                  <a:pt x="483" y="1002"/>
                </a:lnTo>
                <a:lnTo>
                  <a:pt x="496" y="1001"/>
                </a:lnTo>
                <a:lnTo>
                  <a:pt x="509" y="998"/>
                </a:lnTo>
                <a:lnTo>
                  <a:pt x="522" y="996"/>
                </a:lnTo>
                <a:lnTo>
                  <a:pt x="535" y="992"/>
                </a:lnTo>
                <a:lnTo>
                  <a:pt x="548" y="987"/>
                </a:lnTo>
                <a:lnTo>
                  <a:pt x="560" y="983"/>
                </a:lnTo>
                <a:lnTo>
                  <a:pt x="584" y="971"/>
                </a:lnTo>
                <a:lnTo>
                  <a:pt x="606" y="958"/>
                </a:lnTo>
                <a:lnTo>
                  <a:pt x="627" y="943"/>
                </a:lnTo>
                <a:lnTo>
                  <a:pt x="646" y="925"/>
                </a:lnTo>
                <a:lnTo>
                  <a:pt x="646" y="925"/>
                </a:lnTo>
                <a:lnTo>
                  <a:pt x="663" y="906"/>
                </a:lnTo>
                <a:lnTo>
                  <a:pt x="679" y="885"/>
                </a:lnTo>
                <a:lnTo>
                  <a:pt x="693" y="862"/>
                </a:lnTo>
                <a:lnTo>
                  <a:pt x="704" y="840"/>
                </a:lnTo>
                <a:lnTo>
                  <a:pt x="709" y="826"/>
                </a:lnTo>
                <a:lnTo>
                  <a:pt x="713" y="815"/>
                </a:lnTo>
                <a:lnTo>
                  <a:pt x="717" y="802"/>
                </a:lnTo>
                <a:lnTo>
                  <a:pt x="720" y="788"/>
                </a:lnTo>
                <a:lnTo>
                  <a:pt x="722" y="775"/>
                </a:lnTo>
                <a:lnTo>
                  <a:pt x="724" y="761"/>
                </a:lnTo>
                <a:lnTo>
                  <a:pt x="725" y="748"/>
                </a:lnTo>
                <a:lnTo>
                  <a:pt x="725" y="734"/>
                </a:lnTo>
                <a:lnTo>
                  <a:pt x="725" y="734"/>
                </a:lnTo>
                <a:lnTo>
                  <a:pt x="725" y="720"/>
                </a:lnTo>
                <a:lnTo>
                  <a:pt x="724" y="706"/>
                </a:lnTo>
                <a:lnTo>
                  <a:pt x="722" y="693"/>
                </a:lnTo>
                <a:lnTo>
                  <a:pt x="720" y="680"/>
                </a:lnTo>
                <a:lnTo>
                  <a:pt x="717" y="667"/>
                </a:lnTo>
                <a:lnTo>
                  <a:pt x="713" y="654"/>
                </a:lnTo>
                <a:lnTo>
                  <a:pt x="709" y="641"/>
                </a:lnTo>
                <a:lnTo>
                  <a:pt x="704" y="629"/>
                </a:lnTo>
                <a:lnTo>
                  <a:pt x="693" y="605"/>
                </a:lnTo>
                <a:lnTo>
                  <a:pt x="679" y="583"/>
                </a:lnTo>
                <a:lnTo>
                  <a:pt x="663" y="563"/>
                </a:lnTo>
                <a:lnTo>
                  <a:pt x="646" y="543"/>
                </a:lnTo>
                <a:lnTo>
                  <a:pt x="646" y="54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4" name="Freeform 10">
            <a:extLst>
              <a:ext uri="{FF2B5EF4-FFF2-40B4-BE49-F238E27FC236}">
                <a16:creationId xmlns:a16="http://schemas.microsoft.com/office/drawing/2014/main" id="{4CE06115-DD28-546E-5D95-6C9225FC2EA7}"/>
              </a:ext>
            </a:extLst>
          </p:cNvPr>
          <p:cNvSpPr>
            <a:spLocks noEditPoints="1"/>
          </p:cNvSpPr>
          <p:nvPr/>
        </p:nvSpPr>
        <p:spPr bwMode="auto">
          <a:xfrm>
            <a:off x="8609475" y="2155279"/>
            <a:ext cx="686840" cy="944793"/>
          </a:xfrm>
          <a:custGeom>
            <a:avLst/>
            <a:gdLst>
              <a:gd name="T0" fmla="*/ 117 w 885"/>
              <a:gd name="T1" fmla="*/ 744 h 1217"/>
              <a:gd name="T2" fmla="*/ 34 w 885"/>
              <a:gd name="T3" fmla="*/ 538 h 1217"/>
              <a:gd name="T4" fmla="*/ 22 w 885"/>
              <a:gd name="T5" fmla="*/ 365 h 1217"/>
              <a:gd name="T6" fmla="*/ 109 w 885"/>
              <a:gd name="T7" fmla="*/ 162 h 1217"/>
              <a:gd name="T8" fmla="*/ 291 w 885"/>
              <a:gd name="T9" fmla="*/ 61 h 1217"/>
              <a:gd name="T10" fmla="*/ 459 w 885"/>
              <a:gd name="T11" fmla="*/ 0 h 1217"/>
              <a:gd name="T12" fmla="*/ 663 w 885"/>
              <a:gd name="T13" fmla="*/ 87 h 1217"/>
              <a:gd name="T14" fmla="*/ 795 w 885"/>
              <a:gd name="T15" fmla="*/ 200 h 1217"/>
              <a:gd name="T16" fmla="*/ 876 w 885"/>
              <a:gd name="T17" fmla="*/ 405 h 1217"/>
              <a:gd name="T18" fmla="*/ 818 w 885"/>
              <a:gd name="T19" fmla="*/ 606 h 1217"/>
              <a:gd name="T20" fmla="*/ 745 w 885"/>
              <a:gd name="T21" fmla="*/ 766 h 1217"/>
              <a:gd name="T22" fmla="*/ 506 w 885"/>
              <a:gd name="T23" fmla="*/ 867 h 1217"/>
              <a:gd name="T24" fmla="*/ 432 w 885"/>
              <a:gd name="T25" fmla="*/ 885 h 1217"/>
              <a:gd name="T26" fmla="*/ 411 w 885"/>
              <a:gd name="T27" fmla="*/ 208 h 1217"/>
              <a:gd name="T28" fmla="*/ 398 w 885"/>
              <a:gd name="T29" fmla="*/ 327 h 1217"/>
              <a:gd name="T30" fmla="*/ 643 w 885"/>
              <a:gd name="T31" fmla="*/ 211 h 1217"/>
              <a:gd name="T32" fmla="*/ 727 w 885"/>
              <a:gd name="T33" fmla="*/ 455 h 1217"/>
              <a:gd name="T34" fmla="*/ 659 w 885"/>
              <a:gd name="T35" fmla="*/ 618 h 1217"/>
              <a:gd name="T36" fmla="*/ 513 w 885"/>
              <a:gd name="T37" fmla="*/ 716 h 1217"/>
              <a:gd name="T38" fmla="*/ 306 w 885"/>
              <a:gd name="T39" fmla="*/ 706 h 1217"/>
              <a:gd name="T40" fmla="*/ 135 w 885"/>
              <a:gd name="T41" fmla="*/ 526 h 1217"/>
              <a:gd name="T42" fmla="*/ 338 w 885"/>
              <a:gd name="T43" fmla="*/ 742 h 1217"/>
              <a:gd name="T44" fmla="*/ 553 w 885"/>
              <a:gd name="T45" fmla="*/ 741 h 1217"/>
              <a:gd name="T46" fmla="*/ 698 w 885"/>
              <a:gd name="T47" fmla="*/ 632 h 1217"/>
              <a:gd name="T48" fmla="*/ 761 w 885"/>
              <a:gd name="T49" fmla="*/ 457 h 1217"/>
              <a:gd name="T50" fmla="*/ 715 w 885"/>
              <a:gd name="T51" fmla="*/ 275 h 1217"/>
              <a:gd name="T52" fmla="*/ 486 w 885"/>
              <a:gd name="T53" fmla="*/ 124 h 1217"/>
              <a:gd name="T54" fmla="*/ 224 w 885"/>
              <a:gd name="T55" fmla="*/ 703 h 1217"/>
              <a:gd name="T56" fmla="*/ 243 w 885"/>
              <a:gd name="T57" fmla="*/ 718 h 1217"/>
              <a:gd name="T58" fmla="*/ 270 w 885"/>
              <a:gd name="T59" fmla="*/ 735 h 1217"/>
              <a:gd name="T60" fmla="*/ 304 w 885"/>
              <a:gd name="T61" fmla="*/ 753 h 1217"/>
              <a:gd name="T62" fmla="*/ 334 w 885"/>
              <a:gd name="T63" fmla="*/ 765 h 1217"/>
              <a:gd name="T64" fmla="*/ 366 w 885"/>
              <a:gd name="T65" fmla="*/ 773 h 1217"/>
              <a:gd name="T66" fmla="*/ 399 w 885"/>
              <a:gd name="T67" fmla="*/ 780 h 1217"/>
              <a:gd name="T68" fmla="*/ 443 w 885"/>
              <a:gd name="T69" fmla="*/ 782 h 1217"/>
              <a:gd name="T70" fmla="*/ 454 w 885"/>
              <a:gd name="T71" fmla="*/ 782 h 1217"/>
              <a:gd name="T72" fmla="*/ 457 w 885"/>
              <a:gd name="T73" fmla="*/ 782 h 1217"/>
              <a:gd name="T74" fmla="*/ 458 w 885"/>
              <a:gd name="T75" fmla="*/ 782 h 1217"/>
              <a:gd name="T76" fmla="*/ 459 w 885"/>
              <a:gd name="T77" fmla="*/ 782 h 1217"/>
              <a:gd name="T78" fmla="*/ 461 w 885"/>
              <a:gd name="T79" fmla="*/ 782 h 1217"/>
              <a:gd name="T80" fmla="*/ 462 w 885"/>
              <a:gd name="T81" fmla="*/ 782 h 1217"/>
              <a:gd name="T82" fmla="*/ 463 w 885"/>
              <a:gd name="T83" fmla="*/ 782 h 1217"/>
              <a:gd name="T84" fmla="*/ 466 w 885"/>
              <a:gd name="T85" fmla="*/ 781 h 1217"/>
              <a:gd name="T86" fmla="*/ 472 w 885"/>
              <a:gd name="T87" fmla="*/ 781 h 1217"/>
              <a:gd name="T88" fmla="*/ 485 w 885"/>
              <a:gd name="T89" fmla="*/ 780 h 1217"/>
              <a:gd name="T90" fmla="*/ 512 w 885"/>
              <a:gd name="T91" fmla="*/ 775 h 1217"/>
              <a:gd name="T92" fmla="*/ 545 w 885"/>
              <a:gd name="T93" fmla="*/ 767 h 1217"/>
              <a:gd name="T94" fmla="*/ 576 w 885"/>
              <a:gd name="T95" fmla="*/ 755 h 1217"/>
              <a:gd name="T96" fmla="*/ 606 w 885"/>
              <a:gd name="T97" fmla="*/ 741 h 1217"/>
              <a:gd name="T98" fmla="*/ 638 w 885"/>
              <a:gd name="T99" fmla="*/ 720 h 1217"/>
              <a:gd name="T100" fmla="*/ 668 w 885"/>
              <a:gd name="T101" fmla="*/ 697 h 1217"/>
              <a:gd name="T102" fmla="*/ 685 w 885"/>
              <a:gd name="T103" fmla="*/ 681 h 1217"/>
              <a:gd name="T104" fmla="*/ 695 w 885"/>
              <a:gd name="T105" fmla="*/ 670 h 1217"/>
              <a:gd name="T106" fmla="*/ 771 w 885"/>
              <a:gd name="T107" fmla="*/ 536 h 1217"/>
              <a:gd name="T108" fmla="*/ 773 w 885"/>
              <a:gd name="T109" fmla="*/ 355 h 1217"/>
              <a:gd name="T110" fmla="*/ 672 w 885"/>
              <a:gd name="T111" fmla="*/ 188 h 1217"/>
              <a:gd name="T112" fmla="*/ 495 w 885"/>
              <a:gd name="T113" fmla="*/ 103 h 1217"/>
              <a:gd name="T114" fmla="*/ 309 w 885"/>
              <a:gd name="T115" fmla="*/ 126 h 1217"/>
              <a:gd name="T116" fmla="*/ 160 w 885"/>
              <a:gd name="T117" fmla="*/ 250 h 1217"/>
              <a:gd name="T118" fmla="*/ 101 w 885"/>
              <a:gd name="T119" fmla="*/ 441 h 1217"/>
              <a:gd name="T120" fmla="*/ 158 w 885"/>
              <a:gd name="T121" fmla="*/ 630 h 1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85" h="1217">
                <a:moveTo>
                  <a:pt x="212" y="796"/>
                </a:moveTo>
                <a:lnTo>
                  <a:pt x="125" y="1151"/>
                </a:lnTo>
                <a:lnTo>
                  <a:pt x="105" y="1154"/>
                </a:lnTo>
                <a:lnTo>
                  <a:pt x="194" y="790"/>
                </a:lnTo>
                <a:lnTo>
                  <a:pt x="194" y="790"/>
                </a:lnTo>
                <a:lnTo>
                  <a:pt x="178" y="783"/>
                </a:lnTo>
                <a:lnTo>
                  <a:pt x="162" y="775"/>
                </a:lnTo>
                <a:lnTo>
                  <a:pt x="162" y="775"/>
                </a:lnTo>
                <a:lnTo>
                  <a:pt x="149" y="769"/>
                </a:lnTo>
                <a:lnTo>
                  <a:pt x="137" y="761"/>
                </a:lnTo>
                <a:lnTo>
                  <a:pt x="127" y="753"/>
                </a:lnTo>
                <a:lnTo>
                  <a:pt x="117" y="744"/>
                </a:lnTo>
                <a:lnTo>
                  <a:pt x="110" y="732"/>
                </a:lnTo>
                <a:lnTo>
                  <a:pt x="102" y="719"/>
                </a:lnTo>
                <a:lnTo>
                  <a:pt x="96" y="704"/>
                </a:lnTo>
                <a:lnTo>
                  <a:pt x="90" y="685"/>
                </a:lnTo>
                <a:lnTo>
                  <a:pt x="90" y="685"/>
                </a:lnTo>
                <a:lnTo>
                  <a:pt x="77" y="639"/>
                </a:lnTo>
                <a:lnTo>
                  <a:pt x="69" y="616"/>
                </a:lnTo>
                <a:lnTo>
                  <a:pt x="61" y="594"/>
                </a:lnTo>
                <a:lnTo>
                  <a:pt x="61" y="594"/>
                </a:lnTo>
                <a:lnTo>
                  <a:pt x="48" y="565"/>
                </a:lnTo>
                <a:lnTo>
                  <a:pt x="34" y="538"/>
                </a:lnTo>
                <a:lnTo>
                  <a:pt x="34" y="538"/>
                </a:lnTo>
                <a:lnTo>
                  <a:pt x="20" y="509"/>
                </a:lnTo>
                <a:lnTo>
                  <a:pt x="14" y="495"/>
                </a:lnTo>
                <a:lnTo>
                  <a:pt x="9" y="480"/>
                </a:lnTo>
                <a:lnTo>
                  <a:pt x="9" y="480"/>
                </a:lnTo>
                <a:lnTo>
                  <a:pt x="4" y="466"/>
                </a:lnTo>
                <a:lnTo>
                  <a:pt x="1" y="452"/>
                </a:lnTo>
                <a:lnTo>
                  <a:pt x="0" y="439"/>
                </a:lnTo>
                <a:lnTo>
                  <a:pt x="0" y="426"/>
                </a:lnTo>
                <a:lnTo>
                  <a:pt x="2" y="412"/>
                </a:lnTo>
                <a:lnTo>
                  <a:pt x="6" y="398"/>
                </a:lnTo>
                <a:lnTo>
                  <a:pt x="13" y="382"/>
                </a:lnTo>
                <a:lnTo>
                  <a:pt x="22" y="365"/>
                </a:lnTo>
                <a:lnTo>
                  <a:pt x="22" y="365"/>
                </a:lnTo>
                <a:lnTo>
                  <a:pt x="44" y="323"/>
                </a:lnTo>
                <a:lnTo>
                  <a:pt x="55" y="302"/>
                </a:lnTo>
                <a:lnTo>
                  <a:pt x="66" y="280"/>
                </a:lnTo>
                <a:lnTo>
                  <a:pt x="66" y="280"/>
                </a:lnTo>
                <a:lnTo>
                  <a:pt x="77" y="251"/>
                </a:lnTo>
                <a:lnTo>
                  <a:pt x="87" y="222"/>
                </a:lnTo>
                <a:lnTo>
                  <a:pt x="87" y="222"/>
                </a:lnTo>
                <a:lnTo>
                  <a:pt x="97" y="191"/>
                </a:lnTo>
                <a:lnTo>
                  <a:pt x="102" y="177"/>
                </a:lnTo>
                <a:lnTo>
                  <a:pt x="109" y="162"/>
                </a:lnTo>
                <a:lnTo>
                  <a:pt x="109" y="162"/>
                </a:lnTo>
                <a:lnTo>
                  <a:pt x="116" y="149"/>
                </a:lnTo>
                <a:lnTo>
                  <a:pt x="124" y="138"/>
                </a:lnTo>
                <a:lnTo>
                  <a:pt x="131" y="127"/>
                </a:lnTo>
                <a:lnTo>
                  <a:pt x="141" y="119"/>
                </a:lnTo>
                <a:lnTo>
                  <a:pt x="153" y="110"/>
                </a:lnTo>
                <a:lnTo>
                  <a:pt x="166" y="102"/>
                </a:lnTo>
                <a:lnTo>
                  <a:pt x="181" y="96"/>
                </a:lnTo>
                <a:lnTo>
                  <a:pt x="200" y="90"/>
                </a:lnTo>
                <a:lnTo>
                  <a:pt x="200" y="90"/>
                </a:lnTo>
                <a:lnTo>
                  <a:pt x="245" y="77"/>
                </a:lnTo>
                <a:lnTo>
                  <a:pt x="268" y="70"/>
                </a:lnTo>
                <a:lnTo>
                  <a:pt x="291" y="61"/>
                </a:lnTo>
                <a:lnTo>
                  <a:pt x="291" y="61"/>
                </a:lnTo>
                <a:lnTo>
                  <a:pt x="320" y="49"/>
                </a:lnTo>
                <a:lnTo>
                  <a:pt x="347" y="35"/>
                </a:lnTo>
                <a:lnTo>
                  <a:pt x="347" y="35"/>
                </a:lnTo>
                <a:lnTo>
                  <a:pt x="376" y="20"/>
                </a:lnTo>
                <a:lnTo>
                  <a:pt x="390" y="14"/>
                </a:lnTo>
                <a:lnTo>
                  <a:pt x="405" y="9"/>
                </a:lnTo>
                <a:lnTo>
                  <a:pt x="405" y="9"/>
                </a:lnTo>
                <a:lnTo>
                  <a:pt x="419" y="5"/>
                </a:lnTo>
                <a:lnTo>
                  <a:pt x="432" y="1"/>
                </a:lnTo>
                <a:lnTo>
                  <a:pt x="446" y="0"/>
                </a:lnTo>
                <a:lnTo>
                  <a:pt x="459" y="0"/>
                </a:lnTo>
                <a:lnTo>
                  <a:pt x="472" y="2"/>
                </a:lnTo>
                <a:lnTo>
                  <a:pt x="487" y="7"/>
                </a:lnTo>
                <a:lnTo>
                  <a:pt x="503" y="13"/>
                </a:lnTo>
                <a:lnTo>
                  <a:pt x="520" y="22"/>
                </a:lnTo>
                <a:lnTo>
                  <a:pt x="520" y="22"/>
                </a:lnTo>
                <a:lnTo>
                  <a:pt x="561" y="46"/>
                </a:lnTo>
                <a:lnTo>
                  <a:pt x="583" y="57"/>
                </a:lnTo>
                <a:lnTo>
                  <a:pt x="605" y="66"/>
                </a:lnTo>
                <a:lnTo>
                  <a:pt x="605" y="66"/>
                </a:lnTo>
                <a:lnTo>
                  <a:pt x="634" y="77"/>
                </a:lnTo>
                <a:lnTo>
                  <a:pt x="663" y="87"/>
                </a:lnTo>
                <a:lnTo>
                  <a:pt x="663" y="87"/>
                </a:lnTo>
                <a:lnTo>
                  <a:pt x="694" y="97"/>
                </a:lnTo>
                <a:lnTo>
                  <a:pt x="708" y="102"/>
                </a:lnTo>
                <a:lnTo>
                  <a:pt x="723" y="110"/>
                </a:lnTo>
                <a:lnTo>
                  <a:pt x="723" y="110"/>
                </a:lnTo>
                <a:lnTo>
                  <a:pt x="736" y="116"/>
                </a:lnTo>
                <a:lnTo>
                  <a:pt x="747" y="124"/>
                </a:lnTo>
                <a:lnTo>
                  <a:pt x="758" y="133"/>
                </a:lnTo>
                <a:lnTo>
                  <a:pt x="766" y="142"/>
                </a:lnTo>
                <a:lnTo>
                  <a:pt x="775" y="153"/>
                </a:lnTo>
                <a:lnTo>
                  <a:pt x="783" y="166"/>
                </a:lnTo>
                <a:lnTo>
                  <a:pt x="789" y="182"/>
                </a:lnTo>
                <a:lnTo>
                  <a:pt x="795" y="200"/>
                </a:lnTo>
                <a:lnTo>
                  <a:pt x="795" y="200"/>
                </a:lnTo>
                <a:lnTo>
                  <a:pt x="808" y="247"/>
                </a:lnTo>
                <a:lnTo>
                  <a:pt x="815" y="270"/>
                </a:lnTo>
                <a:lnTo>
                  <a:pt x="823" y="292"/>
                </a:lnTo>
                <a:lnTo>
                  <a:pt x="823" y="292"/>
                </a:lnTo>
                <a:lnTo>
                  <a:pt x="836" y="321"/>
                </a:lnTo>
                <a:lnTo>
                  <a:pt x="850" y="348"/>
                </a:lnTo>
                <a:lnTo>
                  <a:pt x="850" y="348"/>
                </a:lnTo>
                <a:lnTo>
                  <a:pt x="864" y="376"/>
                </a:lnTo>
                <a:lnTo>
                  <a:pt x="871" y="390"/>
                </a:lnTo>
                <a:lnTo>
                  <a:pt x="876" y="405"/>
                </a:lnTo>
                <a:lnTo>
                  <a:pt x="876" y="405"/>
                </a:lnTo>
                <a:lnTo>
                  <a:pt x="880" y="419"/>
                </a:lnTo>
                <a:lnTo>
                  <a:pt x="884" y="433"/>
                </a:lnTo>
                <a:lnTo>
                  <a:pt x="885" y="446"/>
                </a:lnTo>
                <a:lnTo>
                  <a:pt x="885" y="460"/>
                </a:lnTo>
                <a:lnTo>
                  <a:pt x="883" y="474"/>
                </a:lnTo>
                <a:lnTo>
                  <a:pt x="878" y="488"/>
                </a:lnTo>
                <a:lnTo>
                  <a:pt x="872" y="504"/>
                </a:lnTo>
                <a:lnTo>
                  <a:pt x="863" y="520"/>
                </a:lnTo>
                <a:lnTo>
                  <a:pt x="863" y="520"/>
                </a:lnTo>
                <a:lnTo>
                  <a:pt x="839" y="563"/>
                </a:lnTo>
                <a:lnTo>
                  <a:pt x="828" y="583"/>
                </a:lnTo>
                <a:lnTo>
                  <a:pt x="818" y="606"/>
                </a:lnTo>
                <a:lnTo>
                  <a:pt x="818" y="606"/>
                </a:lnTo>
                <a:lnTo>
                  <a:pt x="808" y="634"/>
                </a:lnTo>
                <a:lnTo>
                  <a:pt x="798" y="665"/>
                </a:lnTo>
                <a:lnTo>
                  <a:pt x="798" y="665"/>
                </a:lnTo>
                <a:lnTo>
                  <a:pt x="788" y="694"/>
                </a:lnTo>
                <a:lnTo>
                  <a:pt x="783" y="709"/>
                </a:lnTo>
                <a:lnTo>
                  <a:pt x="775" y="723"/>
                </a:lnTo>
                <a:lnTo>
                  <a:pt x="775" y="723"/>
                </a:lnTo>
                <a:lnTo>
                  <a:pt x="766" y="740"/>
                </a:lnTo>
                <a:lnTo>
                  <a:pt x="757" y="754"/>
                </a:lnTo>
                <a:lnTo>
                  <a:pt x="751" y="760"/>
                </a:lnTo>
                <a:lnTo>
                  <a:pt x="745" y="766"/>
                </a:lnTo>
                <a:lnTo>
                  <a:pt x="738" y="771"/>
                </a:lnTo>
                <a:lnTo>
                  <a:pt x="731" y="777"/>
                </a:lnTo>
                <a:lnTo>
                  <a:pt x="805" y="1000"/>
                </a:lnTo>
                <a:lnTo>
                  <a:pt x="785" y="998"/>
                </a:lnTo>
                <a:lnTo>
                  <a:pt x="714" y="785"/>
                </a:lnTo>
                <a:lnTo>
                  <a:pt x="714" y="785"/>
                </a:lnTo>
                <a:lnTo>
                  <a:pt x="703" y="790"/>
                </a:lnTo>
                <a:lnTo>
                  <a:pt x="772" y="997"/>
                </a:lnTo>
                <a:lnTo>
                  <a:pt x="593" y="982"/>
                </a:lnTo>
                <a:lnTo>
                  <a:pt x="566" y="1046"/>
                </a:lnTo>
                <a:lnTo>
                  <a:pt x="506" y="867"/>
                </a:lnTo>
                <a:lnTo>
                  <a:pt x="506" y="867"/>
                </a:lnTo>
                <a:lnTo>
                  <a:pt x="495" y="871"/>
                </a:lnTo>
                <a:lnTo>
                  <a:pt x="559" y="1063"/>
                </a:lnTo>
                <a:lnTo>
                  <a:pt x="550" y="1085"/>
                </a:lnTo>
                <a:lnTo>
                  <a:pt x="481" y="876"/>
                </a:lnTo>
                <a:lnTo>
                  <a:pt x="480" y="876"/>
                </a:lnTo>
                <a:lnTo>
                  <a:pt x="480" y="876"/>
                </a:lnTo>
                <a:lnTo>
                  <a:pt x="463" y="882"/>
                </a:lnTo>
                <a:lnTo>
                  <a:pt x="448" y="884"/>
                </a:lnTo>
                <a:lnTo>
                  <a:pt x="367" y="1217"/>
                </a:lnTo>
                <a:lnTo>
                  <a:pt x="356" y="1197"/>
                </a:lnTo>
                <a:lnTo>
                  <a:pt x="432" y="885"/>
                </a:lnTo>
                <a:lnTo>
                  <a:pt x="432" y="885"/>
                </a:lnTo>
                <a:lnTo>
                  <a:pt x="420" y="884"/>
                </a:lnTo>
                <a:lnTo>
                  <a:pt x="348" y="1180"/>
                </a:lnTo>
                <a:lnTo>
                  <a:pt x="316" y="1117"/>
                </a:lnTo>
                <a:lnTo>
                  <a:pt x="139" y="1149"/>
                </a:lnTo>
                <a:lnTo>
                  <a:pt x="223" y="799"/>
                </a:lnTo>
                <a:lnTo>
                  <a:pt x="220" y="798"/>
                </a:lnTo>
                <a:lnTo>
                  <a:pt x="220" y="798"/>
                </a:lnTo>
                <a:lnTo>
                  <a:pt x="212" y="796"/>
                </a:lnTo>
                <a:lnTo>
                  <a:pt x="212" y="796"/>
                </a:lnTo>
                <a:close/>
                <a:moveTo>
                  <a:pt x="497" y="656"/>
                </a:moveTo>
                <a:lnTo>
                  <a:pt x="497" y="208"/>
                </a:lnTo>
                <a:lnTo>
                  <a:pt x="411" y="208"/>
                </a:lnTo>
                <a:lnTo>
                  <a:pt x="411" y="208"/>
                </a:lnTo>
                <a:lnTo>
                  <a:pt x="411" y="216"/>
                </a:lnTo>
                <a:lnTo>
                  <a:pt x="408" y="226"/>
                </a:lnTo>
                <a:lnTo>
                  <a:pt x="404" y="235"/>
                </a:lnTo>
                <a:lnTo>
                  <a:pt x="397" y="243"/>
                </a:lnTo>
                <a:lnTo>
                  <a:pt x="397" y="243"/>
                </a:lnTo>
                <a:lnTo>
                  <a:pt x="390" y="252"/>
                </a:lnTo>
                <a:lnTo>
                  <a:pt x="381" y="258"/>
                </a:lnTo>
                <a:lnTo>
                  <a:pt x="371" y="261"/>
                </a:lnTo>
                <a:lnTo>
                  <a:pt x="360" y="262"/>
                </a:lnTo>
                <a:lnTo>
                  <a:pt x="360" y="327"/>
                </a:lnTo>
                <a:lnTo>
                  <a:pt x="398" y="327"/>
                </a:lnTo>
                <a:lnTo>
                  <a:pt x="398" y="656"/>
                </a:lnTo>
                <a:lnTo>
                  <a:pt x="497" y="656"/>
                </a:lnTo>
                <a:lnTo>
                  <a:pt x="497" y="656"/>
                </a:lnTo>
                <a:close/>
                <a:moveTo>
                  <a:pt x="486" y="124"/>
                </a:moveTo>
                <a:lnTo>
                  <a:pt x="486" y="124"/>
                </a:lnTo>
                <a:lnTo>
                  <a:pt x="511" y="131"/>
                </a:lnTo>
                <a:lnTo>
                  <a:pt x="536" y="139"/>
                </a:lnTo>
                <a:lnTo>
                  <a:pt x="560" y="150"/>
                </a:lnTo>
                <a:lnTo>
                  <a:pt x="582" y="163"/>
                </a:lnTo>
                <a:lnTo>
                  <a:pt x="604" y="177"/>
                </a:lnTo>
                <a:lnTo>
                  <a:pt x="623" y="194"/>
                </a:lnTo>
                <a:lnTo>
                  <a:pt x="643" y="211"/>
                </a:lnTo>
                <a:lnTo>
                  <a:pt x="659" y="229"/>
                </a:lnTo>
                <a:lnTo>
                  <a:pt x="674" y="250"/>
                </a:lnTo>
                <a:lnTo>
                  <a:pt x="688" y="272"/>
                </a:lnTo>
                <a:lnTo>
                  <a:pt x="700" y="294"/>
                </a:lnTo>
                <a:lnTo>
                  <a:pt x="710" y="318"/>
                </a:lnTo>
                <a:lnTo>
                  <a:pt x="718" y="343"/>
                </a:lnTo>
                <a:lnTo>
                  <a:pt x="724" y="369"/>
                </a:lnTo>
                <a:lnTo>
                  <a:pt x="727" y="397"/>
                </a:lnTo>
                <a:lnTo>
                  <a:pt x="728" y="424"/>
                </a:lnTo>
                <a:lnTo>
                  <a:pt x="728" y="424"/>
                </a:lnTo>
                <a:lnTo>
                  <a:pt x="728" y="439"/>
                </a:lnTo>
                <a:lnTo>
                  <a:pt x="727" y="455"/>
                </a:lnTo>
                <a:lnTo>
                  <a:pt x="725" y="470"/>
                </a:lnTo>
                <a:lnTo>
                  <a:pt x="722" y="486"/>
                </a:lnTo>
                <a:lnTo>
                  <a:pt x="719" y="500"/>
                </a:lnTo>
                <a:lnTo>
                  <a:pt x="714" y="515"/>
                </a:lnTo>
                <a:lnTo>
                  <a:pt x="710" y="529"/>
                </a:lnTo>
                <a:lnTo>
                  <a:pt x="704" y="542"/>
                </a:lnTo>
                <a:lnTo>
                  <a:pt x="698" y="556"/>
                </a:lnTo>
                <a:lnTo>
                  <a:pt x="691" y="569"/>
                </a:lnTo>
                <a:lnTo>
                  <a:pt x="684" y="582"/>
                </a:lnTo>
                <a:lnTo>
                  <a:pt x="676" y="594"/>
                </a:lnTo>
                <a:lnTo>
                  <a:pt x="668" y="606"/>
                </a:lnTo>
                <a:lnTo>
                  <a:pt x="659" y="618"/>
                </a:lnTo>
                <a:lnTo>
                  <a:pt x="649" y="629"/>
                </a:lnTo>
                <a:lnTo>
                  <a:pt x="639" y="640"/>
                </a:lnTo>
                <a:lnTo>
                  <a:pt x="628" y="650"/>
                </a:lnTo>
                <a:lnTo>
                  <a:pt x="618" y="659"/>
                </a:lnTo>
                <a:lnTo>
                  <a:pt x="606" y="668"/>
                </a:lnTo>
                <a:lnTo>
                  <a:pt x="594" y="677"/>
                </a:lnTo>
                <a:lnTo>
                  <a:pt x="582" y="685"/>
                </a:lnTo>
                <a:lnTo>
                  <a:pt x="569" y="692"/>
                </a:lnTo>
                <a:lnTo>
                  <a:pt x="556" y="699"/>
                </a:lnTo>
                <a:lnTo>
                  <a:pt x="542" y="705"/>
                </a:lnTo>
                <a:lnTo>
                  <a:pt x="528" y="710"/>
                </a:lnTo>
                <a:lnTo>
                  <a:pt x="513" y="716"/>
                </a:lnTo>
                <a:lnTo>
                  <a:pt x="499" y="719"/>
                </a:lnTo>
                <a:lnTo>
                  <a:pt x="484" y="723"/>
                </a:lnTo>
                <a:lnTo>
                  <a:pt x="469" y="726"/>
                </a:lnTo>
                <a:lnTo>
                  <a:pt x="454" y="728"/>
                </a:lnTo>
                <a:lnTo>
                  <a:pt x="439" y="729"/>
                </a:lnTo>
                <a:lnTo>
                  <a:pt x="423" y="729"/>
                </a:lnTo>
                <a:lnTo>
                  <a:pt x="423" y="729"/>
                </a:lnTo>
                <a:lnTo>
                  <a:pt x="398" y="728"/>
                </a:lnTo>
                <a:lnTo>
                  <a:pt x="374" y="726"/>
                </a:lnTo>
                <a:lnTo>
                  <a:pt x="351" y="720"/>
                </a:lnTo>
                <a:lnTo>
                  <a:pt x="328" y="714"/>
                </a:lnTo>
                <a:lnTo>
                  <a:pt x="306" y="706"/>
                </a:lnTo>
                <a:lnTo>
                  <a:pt x="284" y="696"/>
                </a:lnTo>
                <a:lnTo>
                  <a:pt x="264" y="684"/>
                </a:lnTo>
                <a:lnTo>
                  <a:pt x="244" y="672"/>
                </a:lnTo>
                <a:lnTo>
                  <a:pt x="227" y="657"/>
                </a:lnTo>
                <a:lnTo>
                  <a:pt x="209" y="642"/>
                </a:lnTo>
                <a:lnTo>
                  <a:pt x="193" y="626"/>
                </a:lnTo>
                <a:lnTo>
                  <a:pt x="179" y="607"/>
                </a:lnTo>
                <a:lnTo>
                  <a:pt x="166" y="589"/>
                </a:lnTo>
                <a:lnTo>
                  <a:pt x="154" y="568"/>
                </a:lnTo>
                <a:lnTo>
                  <a:pt x="143" y="547"/>
                </a:lnTo>
                <a:lnTo>
                  <a:pt x="135" y="526"/>
                </a:lnTo>
                <a:lnTo>
                  <a:pt x="135" y="526"/>
                </a:lnTo>
                <a:lnTo>
                  <a:pt x="143" y="551"/>
                </a:lnTo>
                <a:lnTo>
                  <a:pt x="153" y="575"/>
                </a:lnTo>
                <a:lnTo>
                  <a:pt x="164" y="597"/>
                </a:lnTo>
                <a:lnTo>
                  <a:pt x="178" y="619"/>
                </a:lnTo>
                <a:lnTo>
                  <a:pt x="193" y="640"/>
                </a:lnTo>
                <a:lnTo>
                  <a:pt x="209" y="659"/>
                </a:lnTo>
                <a:lnTo>
                  <a:pt x="228" y="677"/>
                </a:lnTo>
                <a:lnTo>
                  <a:pt x="247" y="693"/>
                </a:lnTo>
                <a:lnTo>
                  <a:pt x="268" y="708"/>
                </a:lnTo>
                <a:lnTo>
                  <a:pt x="291" y="721"/>
                </a:lnTo>
                <a:lnTo>
                  <a:pt x="314" y="733"/>
                </a:lnTo>
                <a:lnTo>
                  <a:pt x="338" y="742"/>
                </a:lnTo>
                <a:lnTo>
                  <a:pt x="363" y="749"/>
                </a:lnTo>
                <a:lnTo>
                  <a:pt x="389" y="755"/>
                </a:lnTo>
                <a:lnTo>
                  <a:pt x="416" y="759"/>
                </a:lnTo>
                <a:lnTo>
                  <a:pt x="443" y="760"/>
                </a:lnTo>
                <a:lnTo>
                  <a:pt x="443" y="760"/>
                </a:lnTo>
                <a:lnTo>
                  <a:pt x="459" y="759"/>
                </a:lnTo>
                <a:lnTo>
                  <a:pt x="475" y="758"/>
                </a:lnTo>
                <a:lnTo>
                  <a:pt x="491" y="756"/>
                </a:lnTo>
                <a:lnTo>
                  <a:pt x="507" y="754"/>
                </a:lnTo>
                <a:lnTo>
                  <a:pt x="522" y="749"/>
                </a:lnTo>
                <a:lnTo>
                  <a:pt x="537" y="745"/>
                </a:lnTo>
                <a:lnTo>
                  <a:pt x="553" y="741"/>
                </a:lnTo>
                <a:lnTo>
                  <a:pt x="567" y="735"/>
                </a:lnTo>
                <a:lnTo>
                  <a:pt x="581" y="729"/>
                </a:lnTo>
                <a:lnTo>
                  <a:pt x="595" y="721"/>
                </a:lnTo>
                <a:lnTo>
                  <a:pt x="608" y="714"/>
                </a:lnTo>
                <a:lnTo>
                  <a:pt x="621" y="705"/>
                </a:lnTo>
                <a:lnTo>
                  <a:pt x="634" y="696"/>
                </a:lnTo>
                <a:lnTo>
                  <a:pt x="646" y="686"/>
                </a:lnTo>
                <a:lnTo>
                  <a:pt x="657" y="677"/>
                </a:lnTo>
                <a:lnTo>
                  <a:pt x="669" y="667"/>
                </a:lnTo>
                <a:lnTo>
                  <a:pt x="678" y="655"/>
                </a:lnTo>
                <a:lnTo>
                  <a:pt x="688" y="644"/>
                </a:lnTo>
                <a:lnTo>
                  <a:pt x="698" y="632"/>
                </a:lnTo>
                <a:lnTo>
                  <a:pt x="707" y="619"/>
                </a:lnTo>
                <a:lnTo>
                  <a:pt x="715" y="606"/>
                </a:lnTo>
                <a:lnTo>
                  <a:pt x="723" y="593"/>
                </a:lnTo>
                <a:lnTo>
                  <a:pt x="731" y="579"/>
                </a:lnTo>
                <a:lnTo>
                  <a:pt x="737" y="565"/>
                </a:lnTo>
                <a:lnTo>
                  <a:pt x="742" y="551"/>
                </a:lnTo>
                <a:lnTo>
                  <a:pt x="747" y="536"/>
                </a:lnTo>
                <a:lnTo>
                  <a:pt x="751" y="520"/>
                </a:lnTo>
                <a:lnTo>
                  <a:pt x="756" y="505"/>
                </a:lnTo>
                <a:lnTo>
                  <a:pt x="758" y="489"/>
                </a:lnTo>
                <a:lnTo>
                  <a:pt x="760" y="474"/>
                </a:lnTo>
                <a:lnTo>
                  <a:pt x="761" y="457"/>
                </a:lnTo>
                <a:lnTo>
                  <a:pt x="762" y="441"/>
                </a:lnTo>
                <a:lnTo>
                  <a:pt x="762" y="441"/>
                </a:lnTo>
                <a:lnTo>
                  <a:pt x="761" y="426"/>
                </a:lnTo>
                <a:lnTo>
                  <a:pt x="760" y="411"/>
                </a:lnTo>
                <a:lnTo>
                  <a:pt x="759" y="397"/>
                </a:lnTo>
                <a:lnTo>
                  <a:pt x="757" y="381"/>
                </a:lnTo>
                <a:lnTo>
                  <a:pt x="753" y="367"/>
                </a:lnTo>
                <a:lnTo>
                  <a:pt x="749" y="353"/>
                </a:lnTo>
                <a:lnTo>
                  <a:pt x="746" y="340"/>
                </a:lnTo>
                <a:lnTo>
                  <a:pt x="740" y="326"/>
                </a:lnTo>
                <a:lnTo>
                  <a:pt x="729" y="300"/>
                </a:lnTo>
                <a:lnTo>
                  <a:pt x="715" y="275"/>
                </a:lnTo>
                <a:lnTo>
                  <a:pt x="700" y="252"/>
                </a:lnTo>
                <a:lnTo>
                  <a:pt x="682" y="230"/>
                </a:lnTo>
                <a:lnTo>
                  <a:pt x="663" y="210"/>
                </a:lnTo>
                <a:lnTo>
                  <a:pt x="642" y="191"/>
                </a:lnTo>
                <a:lnTo>
                  <a:pt x="619" y="175"/>
                </a:lnTo>
                <a:lnTo>
                  <a:pt x="595" y="160"/>
                </a:lnTo>
                <a:lnTo>
                  <a:pt x="569" y="148"/>
                </a:lnTo>
                <a:lnTo>
                  <a:pt x="543" y="137"/>
                </a:lnTo>
                <a:lnTo>
                  <a:pt x="529" y="134"/>
                </a:lnTo>
                <a:lnTo>
                  <a:pt x="515" y="129"/>
                </a:lnTo>
                <a:lnTo>
                  <a:pt x="500" y="127"/>
                </a:lnTo>
                <a:lnTo>
                  <a:pt x="486" y="124"/>
                </a:lnTo>
                <a:lnTo>
                  <a:pt x="486" y="124"/>
                </a:lnTo>
                <a:close/>
                <a:moveTo>
                  <a:pt x="216" y="696"/>
                </a:moveTo>
                <a:lnTo>
                  <a:pt x="217" y="696"/>
                </a:lnTo>
                <a:lnTo>
                  <a:pt x="217" y="697"/>
                </a:lnTo>
                <a:lnTo>
                  <a:pt x="217" y="697"/>
                </a:lnTo>
                <a:lnTo>
                  <a:pt x="221" y="701"/>
                </a:lnTo>
                <a:lnTo>
                  <a:pt x="221" y="701"/>
                </a:lnTo>
                <a:lnTo>
                  <a:pt x="221" y="701"/>
                </a:lnTo>
                <a:lnTo>
                  <a:pt x="221" y="701"/>
                </a:lnTo>
                <a:lnTo>
                  <a:pt x="223" y="702"/>
                </a:lnTo>
                <a:lnTo>
                  <a:pt x="223" y="702"/>
                </a:lnTo>
                <a:lnTo>
                  <a:pt x="224" y="703"/>
                </a:lnTo>
                <a:lnTo>
                  <a:pt x="224" y="703"/>
                </a:lnTo>
                <a:lnTo>
                  <a:pt x="224" y="703"/>
                </a:lnTo>
                <a:lnTo>
                  <a:pt x="224" y="703"/>
                </a:lnTo>
                <a:lnTo>
                  <a:pt x="225" y="703"/>
                </a:lnTo>
                <a:lnTo>
                  <a:pt x="227" y="705"/>
                </a:lnTo>
                <a:lnTo>
                  <a:pt x="227" y="705"/>
                </a:lnTo>
                <a:lnTo>
                  <a:pt x="231" y="708"/>
                </a:lnTo>
                <a:lnTo>
                  <a:pt x="231" y="709"/>
                </a:lnTo>
                <a:lnTo>
                  <a:pt x="232" y="709"/>
                </a:lnTo>
                <a:lnTo>
                  <a:pt x="232" y="709"/>
                </a:lnTo>
                <a:lnTo>
                  <a:pt x="243" y="718"/>
                </a:lnTo>
                <a:lnTo>
                  <a:pt x="243" y="718"/>
                </a:lnTo>
                <a:lnTo>
                  <a:pt x="247" y="721"/>
                </a:lnTo>
                <a:lnTo>
                  <a:pt x="249" y="722"/>
                </a:lnTo>
                <a:lnTo>
                  <a:pt x="249" y="722"/>
                </a:lnTo>
                <a:lnTo>
                  <a:pt x="253" y="726"/>
                </a:lnTo>
                <a:lnTo>
                  <a:pt x="256" y="727"/>
                </a:lnTo>
                <a:lnTo>
                  <a:pt x="256" y="727"/>
                </a:lnTo>
                <a:lnTo>
                  <a:pt x="256" y="727"/>
                </a:lnTo>
                <a:lnTo>
                  <a:pt x="261" y="730"/>
                </a:lnTo>
                <a:lnTo>
                  <a:pt x="264" y="731"/>
                </a:lnTo>
                <a:lnTo>
                  <a:pt x="264" y="731"/>
                </a:lnTo>
                <a:lnTo>
                  <a:pt x="267" y="733"/>
                </a:lnTo>
                <a:lnTo>
                  <a:pt x="270" y="735"/>
                </a:lnTo>
                <a:lnTo>
                  <a:pt x="270" y="735"/>
                </a:lnTo>
                <a:lnTo>
                  <a:pt x="275" y="739"/>
                </a:lnTo>
                <a:lnTo>
                  <a:pt x="278" y="740"/>
                </a:lnTo>
                <a:lnTo>
                  <a:pt x="281" y="742"/>
                </a:lnTo>
                <a:lnTo>
                  <a:pt x="285" y="744"/>
                </a:lnTo>
                <a:lnTo>
                  <a:pt x="289" y="746"/>
                </a:lnTo>
                <a:lnTo>
                  <a:pt x="293" y="747"/>
                </a:lnTo>
                <a:lnTo>
                  <a:pt x="296" y="749"/>
                </a:lnTo>
                <a:lnTo>
                  <a:pt x="296" y="749"/>
                </a:lnTo>
                <a:lnTo>
                  <a:pt x="300" y="752"/>
                </a:lnTo>
                <a:lnTo>
                  <a:pt x="304" y="753"/>
                </a:lnTo>
                <a:lnTo>
                  <a:pt x="304" y="753"/>
                </a:lnTo>
                <a:lnTo>
                  <a:pt x="308" y="755"/>
                </a:lnTo>
                <a:lnTo>
                  <a:pt x="310" y="756"/>
                </a:lnTo>
                <a:lnTo>
                  <a:pt x="310" y="756"/>
                </a:lnTo>
                <a:lnTo>
                  <a:pt x="316" y="758"/>
                </a:lnTo>
                <a:lnTo>
                  <a:pt x="319" y="759"/>
                </a:lnTo>
                <a:lnTo>
                  <a:pt x="319" y="759"/>
                </a:lnTo>
                <a:lnTo>
                  <a:pt x="323" y="761"/>
                </a:lnTo>
                <a:lnTo>
                  <a:pt x="326" y="761"/>
                </a:lnTo>
                <a:lnTo>
                  <a:pt x="326" y="761"/>
                </a:lnTo>
                <a:lnTo>
                  <a:pt x="332" y="764"/>
                </a:lnTo>
                <a:lnTo>
                  <a:pt x="334" y="765"/>
                </a:lnTo>
                <a:lnTo>
                  <a:pt x="334" y="765"/>
                </a:lnTo>
                <a:lnTo>
                  <a:pt x="340" y="767"/>
                </a:lnTo>
                <a:lnTo>
                  <a:pt x="342" y="767"/>
                </a:lnTo>
                <a:lnTo>
                  <a:pt x="342" y="767"/>
                </a:lnTo>
                <a:lnTo>
                  <a:pt x="348" y="769"/>
                </a:lnTo>
                <a:lnTo>
                  <a:pt x="351" y="769"/>
                </a:lnTo>
                <a:lnTo>
                  <a:pt x="351" y="769"/>
                </a:lnTo>
                <a:lnTo>
                  <a:pt x="356" y="771"/>
                </a:lnTo>
                <a:lnTo>
                  <a:pt x="358" y="771"/>
                </a:lnTo>
                <a:lnTo>
                  <a:pt x="358" y="771"/>
                </a:lnTo>
                <a:lnTo>
                  <a:pt x="365" y="773"/>
                </a:lnTo>
                <a:lnTo>
                  <a:pt x="366" y="773"/>
                </a:lnTo>
                <a:lnTo>
                  <a:pt x="366" y="773"/>
                </a:lnTo>
                <a:lnTo>
                  <a:pt x="372" y="775"/>
                </a:lnTo>
                <a:lnTo>
                  <a:pt x="374" y="775"/>
                </a:lnTo>
                <a:lnTo>
                  <a:pt x="374" y="775"/>
                </a:lnTo>
                <a:lnTo>
                  <a:pt x="382" y="777"/>
                </a:lnTo>
                <a:lnTo>
                  <a:pt x="383" y="777"/>
                </a:lnTo>
                <a:lnTo>
                  <a:pt x="383" y="777"/>
                </a:lnTo>
                <a:lnTo>
                  <a:pt x="390" y="778"/>
                </a:lnTo>
                <a:lnTo>
                  <a:pt x="391" y="779"/>
                </a:lnTo>
                <a:lnTo>
                  <a:pt x="391" y="779"/>
                </a:lnTo>
                <a:lnTo>
                  <a:pt x="398" y="780"/>
                </a:lnTo>
                <a:lnTo>
                  <a:pt x="399" y="780"/>
                </a:lnTo>
                <a:lnTo>
                  <a:pt x="399" y="780"/>
                </a:lnTo>
                <a:lnTo>
                  <a:pt x="407" y="780"/>
                </a:lnTo>
                <a:lnTo>
                  <a:pt x="407" y="781"/>
                </a:lnTo>
                <a:lnTo>
                  <a:pt x="408" y="781"/>
                </a:lnTo>
                <a:lnTo>
                  <a:pt x="408" y="781"/>
                </a:lnTo>
                <a:lnTo>
                  <a:pt x="416" y="781"/>
                </a:lnTo>
                <a:lnTo>
                  <a:pt x="417" y="781"/>
                </a:lnTo>
                <a:lnTo>
                  <a:pt x="417" y="781"/>
                </a:lnTo>
                <a:lnTo>
                  <a:pt x="433" y="782"/>
                </a:lnTo>
                <a:lnTo>
                  <a:pt x="434" y="782"/>
                </a:lnTo>
                <a:lnTo>
                  <a:pt x="434" y="782"/>
                </a:lnTo>
                <a:lnTo>
                  <a:pt x="443" y="782"/>
                </a:lnTo>
                <a:lnTo>
                  <a:pt x="443" y="782"/>
                </a:lnTo>
                <a:lnTo>
                  <a:pt x="449" y="782"/>
                </a:lnTo>
                <a:lnTo>
                  <a:pt x="449" y="782"/>
                </a:lnTo>
                <a:lnTo>
                  <a:pt x="449" y="782"/>
                </a:lnTo>
                <a:lnTo>
                  <a:pt x="449" y="782"/>
                </a:lnTo>
                <a:lnTo>
                  <a:pt x="453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5" y="782"/>
                </a:lnTo>
                <a:lnTo>
                  <a:pt x="455" y="782"/>
                </a:lnTo>
                <a:lnTo>
                  <a:pt x="455" y="782"/>
                </a:lnTo>
                <a:lnTo>
                  <a:pt x="455" y="782"/>
                </a:lnTo>
                <a:lnTo>
                  <a:pt x="455" y="782"/>
                </a:lnTo>
                <a:lnTo>
                  <a:pt x="456" y="782"/>
                </a:lnTo>
                <a:lnTo>
                  <a:pt x="456" y="782"/>
                </a:lnTo>
                <a:lnTo>
                  <a:pt x="456" y="782"/>
                </a:lnTo>
                <a:lnTo>
                  <a:pt x="456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71" y="781"/>
                </a:lnTo>
                <a:lnTo>
                  <a:pt x="471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3" y="781"/>
                </a:lnTo>
                <a:lnTo>
                  <a:pt x="473" y="781"/>
                </a:lnTo>
                <a:lnTo>
                  <a:pt x="473" y="781"/>
                </a:lnTo>
                <a:lnTo>
                  <a:pt x="478" y="781"/>
                </a:lnTo>
                <a:lnTo>
                  <a:pt x="478" y="781"/>
                </a:lnTo>
                <a:lnTo>
                  <a:pt x="478" y="781"/>
                </a:lnTo>
                <a:lnTo>
                  <a:pt x="478" y="781"/>
                </a:lnTo>
                <a:lnTo>
                  <a:pt x="485" y="780"/>
                </a:lnTo>
                <a:lnTo>
                  <a:pt x="486" y="780"/>
                </a:lnTo>
                <a:lnTo>
                  <a:pt x="486" y="780"/>
                </a:lnTo>
                <a:lnTo>
                  <a:pt x="494" y="779"/>
                </a:lnTo>
                <a:lnTo>
                  <a:pt x="495" y="779"/>
                </a:lnTo>
                <a:lnTo>
                  <a:pt x="495" y="778"/>
                </a:lnTo>
                <a:lnTo>
                  <a:pt x="495" y="778"/>
                </a:lnTo>
                <a:lnTo>
                  <a:pt x="503" y="777"/>
                </a:lnTo>
                <a:lnTo>
                  <a:pt x="504" y="777"/>
                </a:lnTo>
                <a:lnTo>
                  <a:pt x="504" y="777"/>
                </a:lnTo>
                <a:lnTo>
                  <a:pt x="510" y="775"/>
                </a:lnTo>
                <a:lnTo>
                  <a:pt x="512" y="775"/>
                </a:lnTo>
                <a:lnTo>
                  <a:pt x="512" y="775"/>
                </a:lnTo>
                <a:lnTo>
                  <a:pt x="519" y="773"/>
                </a:lnTo>
                <a:lnTo>
                  <a:pt x="520" y="773"/>
                </a:lnTo>
                <a:lnTo>
                  <a:pt x="520" y="773"/>
                </a:lnTo>
                <a:lnTo>
                  <a:pt x="528" y="771"/>
                </a:lnTo>
                <a:lnTo>
                  <a:pt x="529" y="771"/>
                </a:lnTo>
                <a:lnTo>
                  <a:pt x="529" y="771"/>
                </a:lnTo>
                <a:lnTo>
                  <a:pt x="535" y="769"/>
                </a:lnTo>
                <a:lnTo>
                  <a:pt x="537" y="769"/>
                </a:lnTo>
                <a:lnTo>
                  <a:pt x="537" y="769"/>
                </a:lnTo>
                <a:lnTo>
                  <a:pt x="543" y="767"/>
                </a:lnTo>
                <a:lnTo>
                  <a:pt x="545" y="767"/>
                </a:lnTo>
                <a:lnTo>
                  <a:pt x="545" y="767"/>
                </a:lnTo>
                <a:lnTo>
                  <a:pt x="551" y="765"/>
                </a:lnTo>
                <a:lnTo>
                  <a:pt x="553" y="764"/>
                </a:lnTo>
                <a:lnTo>
                  <a:pt x="553" y="764"/>
                </a:lnTo>
                <a:lnTo>
                  <a:pt x="559" y="761"/>
                </a:lnTo>
                <a:lnTo>
                  <a:pt x="560" y="761"/>
                </a:lnTo>
                <a:lnTo>
                  <a:pt x="560" y="761"/>
                </a:lnTo>
                <a:lnTo>
                  <a:pt x="567" y="759"/>
                </a:lnTo>
                <a:lnTo>
                  <a:pt x="569" y="758"/>
                </a:lnTo>
                <a:lnTo>
                  <a:pt x="569" y="758"/>
                </a:lnTo>
                <a:lnTo>
                  <a:pt x="574" y="756"/>
                </a:lnTo>
                <a:lnTo>
                  <a:pt x="576" y="755"/>
                </a:lnTo>
                <a:lnTo>
                  <a:pt x="576" y="755"/>
                </a:lnTo>
                <a:lnTo>
                  <a:pt x="582" y="753"/>
                </a:lnTo>
                <a:lnTo>
                  <a:pt x="584" y="752"/>
                </a:lnTo>
                <a:lnTo>
                  <a:pt x="584" y="752"/>
                </a:lnTo>
                <a:lnTo>
                  <a:pt x="589" y="749"/>
                </a:lnTo>
                <a:lnTo>
                  <a:pt x="592" y="748"/>
                </a:lnTo>
                <a:lnTo>
                  <a:pt x="592" y="748"/>
                </a:lnTo>
                <a:lnTo>
                  <a:pt x="597" y="745"/>
                </a:lnTo>
                <a:lnTo>
                  <a:pt x="599" y="744"/>
                </a:lnTo>
                <a:lnTo>
                  <a:pt x="599" y="744"/>
                </a:lnTo>
                <a:lnTo>
                  <a:pt x="604" y="742"/>
                </a:lnTo>
                <a:lnTo>
                  <a:pt x="606" y="741"/>
                </a:lnTo>
                <a:lnTo>
                  <a:pt x="606" y="741"/>
                </a:lnTo>
                <a:lnTo>
                  <a:pt x="611" y="737"/>
                </a:lnTo>
                <a:lnTo>
                  <a:pt x="614" y="736"/>
                </a:lnTo>
                <a:lnTo>
                  <a:pt x="614" y="736"/>
                </a:lnTo>
                <a:lnTo>
                  <a:pt x="619" y="733"/>
                </a:lnTo>
                <a:lnTo>
                  <a:pt x="621" y="732"/>
                </a:lnTo>
                <a:lnTo>
                  <a:pt x="621" y="732"/>
                </a:lnTo>
                <a:lnTo>
                  <a:pt x="625" y="729"/>
                </a:lnTo>
                <a:lnTo>
                  <a:pt x="628" y="728"/>
                </a:lnTo>
                <a:lnTo>
                  <a:pt x="632" y="724"/>
                </a:lnTo>
                <a:lnTo>
                  <a:pt x="635" y="723"/>
                </a:lnTo>
                <a:lnTo>
                  <a:pt x="635" y="723"/>
                </a:lnTo>
                <a:lnTo>
                  <a:pt x="638" y="720"/>
                </a:lnTo>
                <a:lnTo>
                  <a:pt x="642" y="718"/>
                </a:lnTo>
                <a:lnTo>
                  <a:pt x="642" y="718"/>
                </a:lnTo>
                <a:lnTo>
                  <a:pt x="646" y="715"/>
                </a:lnTo>
                <a:lnTo>
                  <a:pt x="648" y="714"/>
                </a:lnTo>
                <a:lnTo>
                  <a:pt x="648" y="714"/>
                </a:lnTo>
                <a:lnTo>
                  <a:pt x="651" y="710"/>
                </a:lnTo>
                <a:lnTo>
                  <a:pt x="655" y="708"/>
                </a:lnTo>
                <a:lnTo>
                  <a:pt x="655" y="708"/>
                </a:lnTo>
                <a:lnTo>
                  <a:pt x="659" y="705"/>
                </a:lnTo>
                <a:lnTo>
                  <a:pt x="661" y="703"/>
                </a:lnTo>
                <a:lnTo>
                  <a:pt x="664" y="701"/>
                </a:lnTo>
                <a:lnTo>
                  <a:pt x="668" y="697"/>
                </a:lnTo>
                <a:lnTo>
                  <a:pt x="668" y="697"/>
                </a:lnTo>
                <a:lnTo>
                  <a:pt x="671" y="694"/>
                </a:lnTo>
                <a:lnTo>
                  <a:pt x="671" y="694"/>
                </a:lnTo>
                <a:lnTo>
                  <a:pt x="671" y="694"/>
                </a:lnTo>
                <a:lnTo>
                  <a:pt x="681" y="685"/>
                </a:lnTo>
                <a:lnTo>
                  <a:pt x="682" y="684"/>
                </a:lnTo>
                <a:lnTo>
                  <a:pt x="682" y="684"/>
                </a:lnTo>
                <a:lnTo>
                  <a:pt x="682" y="684"/>
                </a:lnTo>
                <a:lnTo>
                  <a:pt x="682" y="684"/>
                </a:lnTo>
                <a:lnTo>
                  <a:pt x="682" y="684"/>
                </a:lnTo>
                <a:lnTo>
                  <a:pt x="683" y="683"/>
                </a:lnTo>
                <a:lnTo>
                  <a:pt x="685" y="681"/>
                </a:lnTo>
                <a:lnTo>
                  <a:pt x="685" y="681"/>
                </a:lnTo>
                <a:lnTo>
                  <a:pt x="686" y="680"/>
                </a:lnTo>
                <a:lnTo>
                  <a:pt x="686" y="680"/>
                </a:lnTo>
                <a:lnTo>
                  <a:pt x="688" y="678"/>
                </a:lnTo>
                <a:lnTo>
                  <a:pt x="688" y="678"/>
                </a:lnTo>
                <a:lnTo>
                  <a:pt x="688" y="678"/>
                </a:lnTo>
                <a:lnTo>
                  <a:pt x="688" y="677"/>
                </a:lnTo>
                <a:lnTo>
                  <a:pt x="690" y="676"/>
                </a:lnTo>
                <a:lnTo>
                  <a:pt x="690" y="676"/>
                </a:lnTo>
                <a:lnTo>
                  <a:pt x="690" y="676"/>
                </a:lnTo>
                <a:lnTo>
                  <a:pt x="695" y="671"/>
                </a:lnTo>
                <a:lnTo>
                  <a:pt x="695" y="670"/>
                </a:lnTo>
                <a:lnTo>
                  <a:pt x="696" y="670"/>
                </a:lnTo>
                <a:lnTo>
                  <a:pt x="696" y="670"/>
                </a:lnTo>
                <a:lnTo>
                  <a:pt x="706" y="658"/>
                </a:lnTo>
                <a:lnTo>
                  <a:pt x="715" y="646"/>
                </a:lnTo>
                <a:lnTo>
                  <a:pt x="724" y="634"/>
                </a:lnTo>
                <a:lnTo>
                  <a:pt x="733" y="621"/>
                </a:lnTo>
                <a:lnTo>
                  <a:pt x="740" y="608"/>
                </a:lnTo>
                <a:lnTo>
                  <a:pt x="748" y="594"/>
                </a:lnTo>
                <a:lnTo>
                  <a:pt x="754" y="580"/>
                </a:lnTo>
                <a:lnTo>
                  <a:pt x="760" y="566"/>
                </a:lnTo>
                <a:lnTo>
                  <a:pt x="765" y="551"/>
                </a:lnTo>
                <a:lnTo>
                  <a:pt x="771" y="536"/>
                </a:lnTo>
                <a:lnTo>
                  <a:pt x="774" y="520"/>
                </a:lnTo>
                <a:lnTo>
                  <a:pt x="778" y="505"/>
                </a:lnTo>
                <a:lnTo>
                  <a:pt x="780" y="490"/>
                </a:lnTo>
                <a:lnTo>
                  <a:pt x="783" y="474"/>
                </a:lnTo>
                <a:lnTo>
                  <a:pt x="784" y="457"/>
                </a:lnTo>
                <a:lnTo>
                  <a:pt x="784" y="441"/>
                </a:lnTo>
                <a:lnTo>
                  <a:pt x="784" y="441"/>
                </a:lnTo>
                <a:lnTo>
                  <a:pt x="784" y="423"/>
                </a:lnTo>
                <a:lnTo>
                  <a:pt x="783" y="406"/>
                </a:lnTo>
                <a:lnTo>
                  <a:pt x="780" y="389"/>
                </a:lnTo>
                <a:lnTo>
                  <a:pt x="777" y="372"/>
                </a:lnTo>
                <a:lnTo>
                  <a:pt x="773" y="355"/>
                </a:lnTo>
                <a:lnTo>
                  <a:pt x="769" y="339"/>
                </a:lnTo>
                <a:lnTo>
                  <a:pt x="763" y="324"/>
                </a:lnTo>
                <a:lnTo>
                  <a:pt x="757" y="308"/>
                </a:lnTo>
                <a:lnTo>
                  <a:pt x="750" y="292"/>
                </a:lnTo>
                <a:lnTo>
                  <a:pt x="742" y="278"/>
                </a:lnTo>
                <a:lnTo>
                  <a:pt x="735" y="264"/>
                </a:lnTo>
                <a:lnTo>
                  <a:pt x="725" y="250"/>
                </a:lnTo>
                <a:lnTo>
                  <a:pt x="716" y="237"/>
                </a:lnTo>
                <a:lnTo>
                  <a:pt x="706" y="224"/>
                </a:lnTo>
                <a:lnTo>
                  <a:pt x="695" y="211"/>
                </a:lnTo>
                <a:lnTo>
                  <a:pt x="684" y="199"/>
                </a:lnTo>
                <a:lnTo>
                  <a:pt x="672" y="188"/>
                </a:lnTo>
                <a:lnTo>
                  <a:pt x="660" y="177"/>
                </a:lnTo>
                <a:lnTo>
                  <a:pt x="647" y="167"/>
                </a:lnTo>
                <a:lnTo>
                  <a:pt x="633" y="158"/>
                </a:lnTo>
                <a:lnTo>
                  <a:pt x="620" y="149"/>
                </a:lnTo>
                <a:lnTo>
                  <a:pt x="606" y="140"/>
                </a:lnTo>
                <a:lnTo>
                  <a:pt x="591" y="133"/>
                </a:lnTo>
                <a:lnTo>
                  <a:pt x="575" y="126"/>
                </a:lnTo>
                <a:lnTo>
                  <a:pt x="560" y="120"/>
                </a:lnTo>
                <a:lnTo>
                  <a:pt x="544" y="114"/>
                </a:lnTo>
                <a:lnTo>
                  <a:pt x="528" y="110"/>
                </a:lnTo>
                <a:lnTo>
                  <a:pt x="511" y="107"/>
                </a:lnTo>
                <a:lnTo>
                  <a:pt x="495" y="103"/>
                </a:lnTo>
                <a:lnTo>
                  <a:pt x="478" y="101"/>
                </a:lnTo>
                <a:lnTo>
                  <a:pt x="460" y="100"/>
                </a:lnTo>
                <a:lnTo>
                  <a:pt x="443" y="99"/>
                </a:lnTo>
                <a:lnTo>
                  <a:pt x="443" y="99"/>
                </a:lnTo>
                <a:lnTo>
                  <a:pt x="424" y="100"/>
                </a:lnTo>
                <a:lnTo>
                  <a:pt x="407" y="101"/>
                </a:lnTo>
                <a:lnTo>
                  <a:pt x="391" y="103"/>
                </a:lnTo>
                <a:lnTo>
                  <a:pt x="373" y="107"/>
                </a:lnTo>
                <a:lnTo>
                  <a:pt x="357" y="110"/>
                </a:lnTo>
                <a:lnTo>
                  <a:pt x="341" y="114"/>
                </a:lnTo>
                <a:lnTo>
                  <a:pt x="326" y="120"/>
                </a:lnTo>
                <a:lnTo>
                  <a:pt x="309" y="126"/>
                </a:lnTo>
                <a:lnTo>
                  <a:pt x="294" y="133"/>
                </a:lnTo>
                <a:lnTo>
                  <a:pt x="280" y="140"/>
                </a:lnTo>
                <a:lnTo>
                  <a:pt x="266" y="149"/>
                </a:lnTo>
                <a:lnTo>
                  <a:pt x="252" y="158"/>
                </a:lnTo>
                <a:lnTo>
                  <a:pt x="238" y="167"/>
                </a:lnTo>
                <a:lnTo>
                  <a:pt x="226" y="177"/>
                </a:lnTo>
                <a:lnTo>
                  <a:pt x="213" y="188"/>
                </a:lnTo>
                <a:lnTo>
                  <a:pt x="201" y="199"/>
                </a:lnTo>
                <a:lnTo>
                  <a:pt x="190" y="211"/>
                </a:lnTo>
                <a:lnTo>
                  <a:pt x="179" y="224"/>
                </a:lnTo>
                <a:lnTo>
                  <a:pt x="169" y="237"/>
                </a:lnTo>
                <a:lnTo>
                  <a:pt x="160" y="250"/>
                </a:lnTo>
                <a:lnTo>
                  <a:pt x="151" y="264"/>
                </a:lnTo>
                <a:lnTo>
                  <a:pt x="142" y="278"/>
                </a:lnTo>
                <a:lnTo>
                  <a:pt x="135" y="292"/>
                </a:lnTo>
                <a:lnTo>
                  <a:pt x="128" y="308"/>
                </a:lnTo>
                <a:lnTo>
                  <a:pt x="122" y="324"/>
                </a:lnTo>
                <a:lnTo>
                  <a:pt x="116" y="339"/>
                </a:lnTo>
                <a:lnTo>
                  <a:pt x="112" y="355"/>
                </a:lnTo>
                <a:lnTo>
                  <a:pt x="109" y="372"/>
                </a:lnTo>
                <a:lnTo>
                  <a:pt x="105" y="389"/>
                </a:lnTo>
                <a:lnTo>
                  <a:pt x="103" y="406"/>
                </a:lnTo>
                <a:lnTo>
                  <a:pt x="102" y="423"/>
                </a:lnTo>
                <a:lnTo>
                  <a:pt x="101" y="441"/>
                </a:lnTo>
                <a:lnTo>
                  <a:pt x="101" y="441"/>
                </a:lnTo>
                <a:lnTo>
                  <a:pt x="102" y="460"/>
                </a:lnTo>
                <a:lnTo>
                  <a:pt x="103" y="478"/>
                </a:lnTo>
                <a:lnTo>
                  <a:pt x="105" y="496"/>
                </a:lnTo>
                <a:lnTo>
                  <a:pt x="110" y="515"/>
                </a:lnTo>
                <a:lnTo>
                  <a:pt x="114" y="532"/>
                </a:lnTo>
                <a:lnTo>
                  <a:pt x="119" y="550"/>
                </a:lnTo>
                <a:lnTo>
                  <a:pt x="125" y="567"/>
                </a:lnTo>
                <a:lnTo>
                  <a:pt x="132" y="583"/>
                </a:lnTo>
                <a:lnTo>
                  <a:pt x="140" y="600"/>
                </a:lnTo>
                <a:lnTo>
                  <a:pt x="149" y="615"/>
                </a:lnTo>
                <a:lnTo>
                  <a:pt x="158" y="630"/>
                </a:lnTo>
                <a:lnTo>
                  <a:pt x="168" y="644"/>
                </a:lnTo>
                <a:lnTo>
                  <a:pt x="179" y="658"/>
                </a:lnTo>
                <a:lnTo>
                  <a:pt x="191" y="671"/>
                </a:lnTo>
                <a:lnTo>
                  <a:pt x="203" y="684"/>
                </a:lnTo>
                <a:lnTo>
                  <a:pt x="216" y="696"/>
                </a:lnTo>
                <a:lnTo>
                  <a:pt x="216" y="69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514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椭圆 58">
            <a:extLst>
              <a:ext uri="{FF2B5EF4-FFF2-40B4-BE49-F238E27FC236}">
                <a16:creationId xmlns:a16="http://schemas.microsoft.com/office/drawing/2014/main" id="{F68B8F44-3EC6-4C18-D47E-CDA87DAEF0EE}"/>
              </a:ext>
            </a:extLst>
          </p:cNvPr>
          <p:cNvSpPr/>
          <p:nvPr/>
        </p:nvSpPr>
        <p:spPr>
          <a:xfrm>
            <a:off x="5140337" y="689357"/>
            <a:ext cx="4566687" cy="4566687"/>
          </a:xfrm>
          <a:prstGeom prst="ellipse">
            <a:avLst/>
          </a:prstGeom>
          <a:gradFill>
            <a:gsLst>
              <a:gs pos="0">
                <a:srgbClr val="166CEA">
                  <a:alpha val="31000"/>
                </a:srgbClr>
              </a:gs>
              <a:gs pos="100000">
                <a:srgbClr val="A86ED4">
                  <a:alpha val="5000"/>
                </a:srgbClr>
              </a:gs>
            </a:gsLst>
            <a:lin ang="5400000" scaled="1"/>
          </a:gradFill>
          <a:ln w="25400">
            <a:noFill/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平行四边形 84">
            <a:extLst>
              <a:ext uri="{FF2B5EF4-FFF2-40B4-BE49-F238E27FC236}">
                <a16:creationId xmlns:a16="http://schemas.microsoft.com/office/drawing/2014/main" id="{F6354895-81FB-7143-8506-087EFA78C832}"/>
              </a:ext>
            </a:extLst>
          </p:cNvPr>
          <p:cNvSpPr/>
          <p:nvPr/>
        </p:nvSpPr>
        <p:spPr>
          <a:xfrm>
            <a:off x="2981971" y="3376341"/>
            <a:ext cx="4943074" cy="362544"/>
          </a:xfrm>
          <a:prstGeom prst="parallelogram">
            <a:avLst/>
          </a:prstGeom>
          <a:gradFill flip="none" rotWithShape="1">
            <a:gsLst>
              <a:gs pos="0">
                <a:srgbClr val="166CEA">
                  <a:alpha val="0"/>
                </a:srgbClr>
              </a:gs>
              <a:gs pos="100000">
                <a:srgbClr val="A86ED4"/>
              </a:gs>
            </a:gsLst>
            <a:lin ang="0" scaled="1"/>
            <a:tileRect/>
          </a:gradFill>
          <a:ln w="25400">
            <a:noFill/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1362985F-054F-C284-DB0C-D9285693ADB7}"/>
              </a:ext>
            </a:extLst>
          </p:cNvPr>
          <p:cNvSpPr/>
          <p:nvPr/>
        </p:nvSpPr>
        <p:spPr>
          <a:xfrm>
            <a:off x="463295" y="1275706"/>
            <a:ext cx="521625" cy="521625"/>
          </a:xfrm>
          <a:prstGeom prst="ellipse">
            <a:avLst/>
          </a:prstGeom>
          <a:gradFill>
            <a:gsLst>
              <a:gs pos="0">
                <a:srgbClr val="166CEA">
                  <a:alpha val="0"/>
                </a:srgbClr>
              </a:gs>
              <a:gs pos="100000">
                <a:srgbClr val="A86ED4">
                  <a:alpha val="30000"/>
                </a:srgbClr>
              </a:gs>
            </a:gsLst>
            <a:lin ang="5400000" scaled="1"/>
          </a:gradFill>
          <a:ln w="25400">
            <a:noFill/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E0F76D18-D618-29AE-E533-9CA998418A59}"/>
              </a:ext>
            </a:extLst>
          </p:cNvPr>
          <p:cNvSpPr/>
          <p:nvPr/>
        </p:nvSpPr>
        <p:spPr>
          <a:xfrm>
            <a:off x="-901701" y="5059386"/>
            <a:ext cx="13995400" cy="4521638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BD4AB9-0E39-82D2-920B-D506BC67C623}"/>
              </a:ext>
            </a:extLst>
          </p:cNvPr>
          <p:cNvSpPr txBox="1"/>
          <p:nvPr/>
        </p:nvSpPr>
        <p:spPr>
          <a:xfrm>
            <a:off x="4377493" y="1197965"/>
            <a:ext cx="28730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i="1" dirty="0">
                <a:solidFill>
                  <a:schemeClr val="tx1">
                    <a:lumMod val="75000"/>
                    <a:lumOff val="25000"/>
                    <a:alpha val="56000"/>
                  </a:schemeClr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BUSINESS WORK REPORT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6925AF3-A7CA-5E06-9754-3B6A17781BDA}"/>
              </a:ext>
            </a:extLst>
          </p:cNvPr>
          <p:cNvSpPr txBox="1"/>
          <p:nvPr/>
        </p:nvSpPr>
        <p:spPr>
          <a:xfrm>
            <a:off x="2667289" y="1597235"/>
            <a:ext cx="626806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tx1">
                    <a:lumMod val="75000"/>
                    <a:lumOff val="2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THANKS</a:t>
            </a:r>
            <a:endParaRPr lang="zh-CN" altLang="en-US" sz="11500" dirty="0">
              <a:solidFill>
                <a:schemeClr val="tx1">
                  <a:lumMod val="75000"/>
                  <a:lumOff val="2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BC43F5E-813C-09D6-65BF-A00364872F45}"/>
              </a:ext>
            </a:extLst>
          </p:cNvPr>
          <p:cNvGrpSpPr/>
          <p:nvPr/>
        </p:nvGrpSpPr>
        <p:grpSpPr>
          <a:xfrm>
            <a:off x="401450" y="5037533"/>
            <a:ext cx="914400" cy="1174860"/>
            <a:chOff x="10731500" y="5322663"/>
            <a:chExt cx="914400" cy="1174860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21000"/>
                </a:schemeClr>
              </a:gs>
            </a:gsLst>
            <a:lin ang="5400000" scaled="1"/>
            <a:tileRect/>
          </a:gradFill>
        </p:grpSpPr>
        <p:sp>
          <p:nvSpPr>
            <p:cNvPr id="27" name="缺角矩形 26">
              <a:extLst>
                <a:ext uri="{FF2B5EF4-FFF2-40B4-BE49-F238E27FC236}">
                  <a16:creationId xmlns:a16="http://schemas.microsoft.com/office/drawing/2014/main" id="{1BAE7897-9D84-8088-B0B1-F65BCC1941E5}"/>
                </a:ext>
              </a:extLst>
            </p:cNvPr>
            <p:cNvSpPr/>
            <p:nvPr/>
          </p:nvSpPr>
          <p:spPr>
            <a:xfrm>
              <a:off x="10731500" y="5322663"/>
              <a:ext cx="914400" cy="914400"/>
            </a:xfrm>
            <a:prstGeom prst="plaque">
              <a:avLst>
                <a:gd name="adj" fmla="val 50000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缺角矩形 27">
              <a:extLst>
                <a:ext uri="{FF2B5EF4-FFF2-40B4-BE49-F238E27FC236}">
                  <a16:creationId xmlns:a16="http://schemas.microsoft.com/office/drawing/2014/main" id="{F08EA58F-1383-3FA0-7AFE-8D710DD61BE5}"/>
                </a:ext>
              </a:extLst>
            </p:cNvPr>
            <p:cNvSpPr/>
            <p:nvPr/>
          </p:nvSpPr>
          <p:spPr>
            <a:xfrm>
              <a:off x="11312750" y="6172065"/>
              <a:ext cx="325458" cy="325458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弧形 30">
            <a:extLst>
              <a:ext uri="{FF2B5EF4-FFF2-40B4-BE49-F238E27FC236}">
                <a16:creationId xmlns:a16="http://schemas.microsoft.com/office/drawing/2014/main" id="{0825FBB7-968D-26AF-86D9-2A3455427AB7}"/>
              </a:ext>
            </a:extLst>
          </p:cNvPr>
          <p:cNvSpPr/>
          <p:nvPr/>
        </p:nvSpPr>
        <p:spPr>
          <a:xfrm rot="19644403">
            <a:off x="4779185" y="1704389"/>
            <a:ext cx="5372100" cy="2225155"/>
          </a:xfrm>
          <a:prstGeom prst="arc">
            <a:avLst>
              <a:gd name="adj1" fmla="val 18760028"/>
              <a:gd name="adj2" fmla="val 11222670"/>
            </a:avLst>
          </a:prstGeom>
          <a:ln w="25400">
            <a:gradFill flip="none" rotWithShape="1">
              <a:gsLst>
                <a:gs pos="100000">
                  <a:srgbClr val="A86ED4"/>
                </a:gs>
                <a:gs pos="0">
                  <a:srgbClr val="166CEA"/>
                </a:gs>
              </a:gsLst>
              <a:path path="circle">
                <a:fillToRect l="100000" t="100000"/>
              </a:path>
              <a:tileRect r="-100000" b="-100000"/>
            </a:gra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7DEBDD0-A0C3-A202-700A-9B1BB97AF7AA}"/>
              </a:ext>
            </a:extLst>
          </p:cNvPr>
          <p:cNvGrpSpPr/>
          <p:nvPr/>
        </p:nvGrpSpPr>
        <p:grpSpPr>
          <a:xfrm>
            <a:off x="7031226" y="1151698"/>
            <a:ext cx="460618" cy="291648"/>
            <a:chOff x="2877062" y="1403576"/>
            <a:chExt cx="460618" cy="291648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EB5E5B33-A397-1AEB-4FE6-A26A42ABF29F}"/>
                </a:ext>
              </a:extLst>
            </p:cNvPr>
            <p:cNvSpPr/>
            <p:nvPr/>
          </p:nvSpPr>
          <p:spPr>
            <a:xfrm>
              <a:off x="2877062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0419CF18-8CFF-FBD4-9E84-BB68EED4A520}"/>
                </a:ext>
              </a:extLst>
            </p:cNvPr>
            <p:cNvSpPr/>
            <p:nvPr/>
          </p:nvSpPr>
          <p:spPr>
            <a:xfrm>
              <a:off x="3083680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E803544A-A097-F4A8-CF42-2ABFF73FAC2F}"/>
              </a:ext>
            </a:extLst>
          </p:cNvPr>
          <p:cNvSpPr txBox="1"/>
          <p:nvPr/>
        </p:nvSpPr>
        <p:spPr>
          <a:xfrm>
            <a:off x="3347845" y="3408753"/>
            <a:ext cx="3745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latin typeface="+mn-ea"/>
              </a:rPr>
              <a:t>弥散风工作总结报告</a:t>
            </a:r>
            <a:r>
              <a:rPr lang="en-US" altLang="zh-CN" sz="1400" dirty="0">
                <a:latin typeface="+mn-ea"/>
              </a:rPr>
              <a:t>PPT</a:t>
            </a:r>
            <a:r>
              <a:rPr lang="zh-CN" altLang="en-US" sz="1400" dirty="0">
                <a:latin typeface="+mn-ea"/>
              </a:rPr>
              <a:t>模板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E334CAD-03EE-77ED-4C04-E54B211BCBF2}"/>
              </a:ext>
            </a:extLst>
          </p:cNvPr>
          <p:cNvGrpSpPr/>
          <p:nvPr/>
        </p:nvGrpSpPr>
        <p:grpSpPr>
          <a:xfrm>
            <a:off x="3832706" y="5567242"/>
            <a:ext cx="2128937" cy="322058"/>
            <a:chOff x="5299720" y="5088443"/>
            <a:chExt cx="2128937" cy="322058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26D7BD7A-F3A8-4B37-E62F-C3E81CC76CC5}"/>
                </a:ext>
              </a:extLst>
            </p:cNvPr>
            <p:cNvSpPr/>
            <p:nvPr/>
          </p:nvSpPr>
          <p:spPr>
            <a:xfrm>
              <a:off x="5299720" y="5088443"/>
              <a:ext cx="2128937" cy="32205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598CC71-C644-D4E7-CE92-3C86813A0306}"/>
                </a:ext>
              </a:extLst>
            </p:cNvPr>
            <p:cNvSpPr txBox="1"/>
            <p:nvPr/>
          </p:nvSpPr>
          <p:spPr>
            <a:xfrm>
              <a:off x="5700236" y="5129898"/>
              <a:ext cx="15831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1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汇报</a:t>
              </a:r>
              <a:r>
                <a:rPr lang="zh-CN" altLang="en-US">
                  <a:sym typeface="+mn-lt"/>
                </a:rPr>
                <a:t>人：</a:t>
              </a:r>
              <a:r>
                <a:rPr lang="en-US" altLang="zh-CN" dirty="0">
                  <a:sym typeface="+mn-lt"/>
                </a:rPr>
                <a:t>51PPT</a:t>
              </a:r>
              <a:r>
                <a:rPr lang="zh-CN" altLang="en-US" dirty="0">
                  <a:sym typeface="+mn-lt"/>
                </a:rPr>
                <a:t>模板网</a:t>
              </a:r>
            </a:p>
          </p:txBody>
        </p:sp>
        <p:sp>
          <p:nvSpPr>
            <p:cNvPr id="44" name="iconfont-10019-4889788">
              <a:extLst>
                <a:ext uri="{FF2B5EF4-FFF2-40B4-BE49-F238E27FC236}">
                  <a16:creationId xmlns:a16="http://schemas.microsoft.com/office/drawing/2014/main" id="{C66FD437-69F5-2858-80F1-337BC333C0C7}"/>
                </a:ext>
              </a:extLst>
            </p:cNvPr>
            <p:cNvSpPr/>
            <p:nvPr/>
          </p:nvSpPr>
          <p:spPr>
            <a:xfrm>
              <a:off x="5400127" y="5143822"/>
              <a:ext cx="212479" cy="212479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70E2683-3827-F1B0-358D-E5D2FD974EEB}"/>
              </a:ext>
            </a:extLst>
          </p:cNvPr>
          <p:cNvGrpSpPr/>
          <p:nvPr/>
        </p:nvGrpSpPr>
        <p:grpSpPr>
          <a:xfrm>
            <a:off x="6229689" y="5567242"/>
            <a:ext cx="2128937" cy="322058"/>
            <a:chOff x="6137870" y="5452703"/>
            <a:chExt cx="2128937" cy="322058"/>
          </a:xfrm>
        </p:grpSpPr>
        <p:sp>
          <p:nvSpPr>
            <p:cNvPr id="48" name="iconfont-11899-5651509">
              <a:extLst>
                <a:ext uri="{FF2B5EF4-FFF2-40B4-BE49-F238E27FC236}">
                  <a16:creationId xmlns:a16="http://schemas.microsoft.com/office/drawing/2014/main" id="{21B69953-43A7-0343-52CF-77632DB23BE1}"/>
                </a:ext>
              </a:extLst>
            </p:cNvPr>
            <p:cNvSpPr/>
            <p:nvPr/>
          </p:nvSpPr>
          <p:spPr>
            <a:xfrm>
              <a:off x="6243534" y="5507492"/>
              <a:ext cx="212522" cy="212479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733B1950-8CF1-3D52-6757-715D5359B922}"/>
                </a:ext>
              </a:extLst>
            </p:cNvPr>
            <p:cNvSpPr/>
            <p:nvPr/>
          </p:nvSpPr>
          <p:spPr>
            <a:xfrm>
              <a:off x="6137870" y="5452703"/>
              <a:ext cx="2128937" cy="32205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6865A0B-3F39-9BB6-21AA-33D7709B03EA}"/>
                </a:ext>
              </a:extLst>
            </p:cNvPr>
            <p:cNvSpPr txBox="1"/>
            <p:nvPr/>
          </p:nvSpPr>
          <p:spPr>
            <a:xfrm>
              <a:off x="6596472" y="5494158"/>
              <a:ext cx="15831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bg1"/>
                  </a:solidFill>
                  <a:sym typeface="+mn-lt"/>
                </a:rPr>
                <a:t>2023.11.22</a:t>
              </a:r>
              <a:endParaRPr lang="zh-CN" altLang="en-US" sz="1100" dirty="0">
                <a:solidFill>
                  <a:schemeClr val="bg1"/>
                </a:solidFill>
                <a:sym typeface="+mn-lt"/>
              </a:endParaRPr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BE4E8FBF-CA51-AFCE-5173-BF754474E6D2}"/>
              </a:ext>
            </a:extLst>
          </p:cNvPr>
          <p:cNvSpPr/>
          <p:nvPr/>
        </p:nvSpPr>
        <p:spPr>
          <a:xfrm>
            <a:off x="455833" y="-1332301"/>
            <a:ext cx="2565791" cy="2565791"/>
          </a:xfrm>
          <a:prstGeom prst="ellipse">
            <a:avLst/>
          </a:prstGeom>
          <a:gradFill flip="none" rotWithShape="1">
            <a:gsLst>
              <a:gs pos="0">
                <a:srgbClr val="166CEA">
                  <a:alpha val="0"/>
                </a:srgbClr>
              </a:gs>
              <a:gs pos="100000">
                <a:srgbClr val="A86ED4"/>
              </a:gs>
            </a:gsLst>
            <a:lin ang="0" scaled="1"/>
            <a:tileRect/>
          </a:gradFill>
          <a:ln w="25400"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ACE44E8-B32C-4D64-0F53-75F1E099E6D8}"/>
              </a:ext>
            </a:extLst>
          </p:cNvPr>
          <p:cNvGrpSpPr/>
          <p:nvPr/>
        </p:nvGrpSpPr>
        <p:grpSpPr>
          <a:xfrm>
            <a:off x="9928287" y="386638"/>
            <a:ext cx="635175" cy="302719"/>
            <a:chOff x="10510615" y="376874"/>
            <a:chExt cx="1013208" cy="482886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0F3ACA84-7604-54D1-31EA-3812DA16DF67}"/>
                </a:ext>
              </a:extLst>
            </p:cNvPr>
            <p:cNvGrpSpPr/>
            <p:nvPr/>
          </p:nvGrpSpPr>
          <p:grpSpPr>
            <a:xfrm>
              <a:off x="10510615" y="376874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97C5548A-7350-0676-3640-08135855F56F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0CB9C752-0F6D-E54A-8D40-4101FE84EB09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52B6D08-D0B0-0519-C6C1-4DDFDD1F716D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98A6BEAE-84FE-0F58-65DD-78C27CBEDC6F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F4DB9894-7233-1836-931D-F629FAED482A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1FECB90D-3AF0-C7D1-F6B5-09E378A6B56B}"/>
                </a:ext>
              </a:extLst>
            </p:cNvPr>
            <p:cNvGrpSpPr/>
            <p:nvPr/>
          </p:nvGrpSpPr>
          <p:grpSpPr>
            <a:xfrm>
              <a:off x="10510615" y="562489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DE2AB97D-56E1-3789-1F89-2AE80D456E8A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8B52B27E-2894-F945-5F90-5442A4DBFA38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DF043AA5-0D50-44A2-5E20-C7275D44E052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05B0B746-BCAD-7452-2CB8-CF3899359A42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0F9B9A94-FA7F-D716-78A5-AD2F55CA5092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0F774AF2-A147-C91D-3E69-A0180C8EFAEE}"/>
                </a:ext>
              </a:extLst>
            </p:cNvPr>
            <p:cNvGrpSpPr/>
            <p:nvPr/>
          </p:nvGrpSpPr>
          <p:grpSpPr>
            <a:xfrm>
              <a:off x="10510615" y="748104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05A5F274-D984-40CC-3EC6-FFAAC7ED22F2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6BF51C50-53B6-7126-ED4F-70AC978A6939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C5BD50A2-37D7-59C5-ABB3-FDA68714AA53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CE3AD9B9-082D-2999-7D5B-BFE2FE035048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4BC62B68-80EA-E00B-C320-48EC01282F5C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8" name="组合 7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CAF23A1-44F9-6BA6-52AD-E2628D066D0B}"/>
              </a:ext>
            </a:extLst>
          </p:cNvPr>
          <p:cNvGrpSpPr/>
          <p:nvPr/>
        </p:nvGrpSpPr>
        <p:grpSpPr>
          <a:xfrm>
            <a:off x="10733595" y="333512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21B7439-6EA7-FB5B-5F82-A4317741638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738EC23-CA11-9EF5-5295-01176912F5FF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81" name="文本框-2_矢量">
              <a:extLst>
                <a:ext uri="{FF2B5EF4-FFF2-40B4-BE49-F238E27FC236}">
                  <a16:creationId xmlns:a16="http://schemas.microsoft.com/office/drawing/2014/main" id="{6BCD24E6-7E75-3CF7-6376-EF2D90293EAA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D6A1B1F3-DE3F-6C5D-742A-FB921379FA05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A74BFB6E-EBF9-794F-BB49-88581F77D65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A50471D0-63A8-388F-74E3-5B5A457CCEBA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89" name="椭圆 88">
            <a:extLst>
              <a:ext uri="{FF2B5EF4-FFF2-40B4-BE49-F238E27FC236}">
                <a16:creationId xmlns:a16="http://schemas.microsoft.com/office/drawing/2014/main" id="{F412F7BD-B658-AB4F-53F2-7E91BC568E18}"/>
              </a:ext>
            </a:extLst>
          </p:cNvPr>
          <p:cNvSpPr/>
          <p:nvPr/>
        </p:nvSpPr>
        <p:spPr>
          <a:xfrm>
            <a:off x="489455" y="-822655"/>
            <a:ext cx="1620135" cy="1620135"/>
          </a:xfrm>
          <a:prstGeom prst="ellipse">
            <a:avLst/>
          </a:prstGeom>
          <a:noFill/>
          <a:ln w="127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91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56925AF3-A7CA-5E06-9754-3B6A17781BDA}"/>
              </a:ext>
            </a:extLst>
          </p:cNvPr>
          <p:cNvSpPr txBox="1"/>
          <p:nvPr/>
        </p:nvSpPr>
        <p:spPr>
          <a:xfrm>
            <a:off x="1946969" y="2054165"/>
            <a:ext cx="2848858" cy="31547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19900" dirty="0"/>
              <a:t>01</a:t>
            </a:r>
            <a:endParaRPr lang="zh-CN" altLang="en-US" sz="19900" dirty="0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1362985F-054F-C284-DB0C-D9285693ADB7}"/>
              </a:ext>
            </a:extLst>
          </p:cNvPr>
          <p:cNvSpPr/>
          <p:nvPr/>
        </p:nvSpPr>
        <p:spPr>
          <a:xfrm>
            <a:off x="463295" y="1275706"/>
            <a:ext cx="521625" cy="521625"/>
          </a:xfrm>
          <a:prstGeom prst="ellipse">
            <a:avLst/>
          </a:prstGeom>
          <a:gradFill>
            <a:gsLst>
              <a:gs pos="0">
                <a:srgbClr val="166CEA">
                  <a:alpha val="0"/>
                </a:srgbClr>
              </a:gs>
              <a:gs pos="100000">
                <a:srgbClr val="A86ED4">
                  <a:alpha val="30000"/>
                </a:srgbClr>
              </a:gs>
            </a:gsLst>
            <a:lin ang="5400000" scaled="1"/>
          </a:gradFill>
          <a:ln w="25400">
            <a:noFill/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E0F76D18-D618-29AE-E533-9CA998418A59}"/>
              </a:ext>
            </a:extLst>
          </p:cNvPr>
          <p:cNvSpPr/>
          <p:nvPr/>
        </p:nvSpPr>
        <p:spPr>
          <a:xfrm>
            <a:off x="-901701" y="5758657"/>
            <a:ext cx="13995400" cy="4521638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BD4AB9-0E39-82D2-920B-D506BC67C623}"/>
              </a:ext>
            </a:extLst>
          </p:cNvPr>
          <p:cNvSpPr txBox="1"/>
          <p:nvPr/>
        </p:nvSpPr>
        <p:spPr>
          <a:xfrm>
            <a:off x="2530534" y="3962960"/>
            <a:ext cx="13622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i="1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PART</a:t>
            </a:r>
            <a:endParaRPr lang="zh-CN" altLang="en-US" sz="1600" i="1" dirty="0">
              <a:solidFill>
                <a:schemeClr val="bg1"/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BC43F5E-813C-09D6-65BF-A00364872F45}"/>
              </a:ext>
            </a:extLst>
          </p:cNvPr>
          <p:cNvGrpSpPr/>
          <p:nvPr/>
        </p:nvGrpSpPr>
        <p:grpSpPr>
          <a:xfrm>
            <a:off x="401450" y="5191370"/>
            <a:ext cx="914400" cy="1174860"/>
            <a:chOff x="10731500" y="5322663"/>
            <a:chExt cx="914400" cy="1174860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21000"/>
                </a:schemeClr>
              </a:gs>
            </a:gsLst>
            <a:lin ang="5400000" scaled="1"/>
            <a:tileRect/>
          </a:gradFill>
        </p:grpSpPr>
        <p:sp>
          <p:nvSpPr>
            <p:cNvPr id="27" name="缺角矩形 26">
              <a:extLst>
                <a:ext uri="{FF2B5EF4-FFF2-40B4-BE49-F238E27FC236}">
                  <a16:creationId xmlns:a16="http://schemas.microsoft.com/office/drawing/2014/main" id="{1BAE7897-9D84-8088-B0B1-F65BCC1941E5}"/>
                </a:ext>
              </a:extLst>
            </p:cNvPr>
            <p:cNvSpPr/>
            <p:nvPr/>
          </p:nvSpPr>
          <p:spPr>
            <a:xfrm>
              <a:off x="10731500" y="5322663"/>
              <a:ext cx="914400" cy="914400"/>
            </a:xfrm>
            <a:prstGeom prst="plaque">
              <a:avLst>
                <a:gd name="adj" fmla="val 50000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缺角矩形 27">
              <a:extLst>
                <a:ext uri="{FF2B5EF4-FFF2-40B4-BE49-F238E27FC236}">
                  <a16:creationId xmlns:a16="http://schemas.microsoft.com/office/drawing/2014/main" id="{F08EA58F-1383-3FA0-7AFE-8D710DD61BE5}"/>
                </a:ext>
              </a:extLst>
            </p:cNvPr>
            <p:cNvSpPr/>
            <p:nvPr/>
          </p:nvSpPr>
          <p:spPr>
            <a:xfrm>
              <a:off x="11312750" y="6172065"/>
              <a:ext cx="325458" cy="325458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7DEBDD0-A0C3-A202-700A-9B1BB97AF7AA}"/>
              </a:ext>
            </a:extLst>
          </p:cNvPr>
          <p:cNvGrpSpPr/>
          <p:nvPr/>
        </p:nvGrpSpPr>
        <p:grpSpPr>
          <a:xfrm>
            <a:off x="1724672" y="2085634"/>
            <a:ext cx="460618" cy="291648"/>
            <a:chOff x="2877062" y="1403576"/>
            <a:chExt cx="460618" cy="291648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EB5E5B33-A397-1AEB-4FE6-A26A42ABF29F}"/>
                </a:ext>
              </a:extLst>
            </p:cNvPr>
            <p:cNvSpPr/>
            <p:nvPr/>
          </p:nvSpPr>
          <p:spPr>
            <a:xfrm>
              <a:off x="2877062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0419CF18-8CFF-FBD4-9E84-BB68EED4A520}"/>
                </a:ext>
              </a:extLst>
            </p:cNvPr>
            <p:cNvSpPr/>
            <p:nvPr/>
          </p:nvSpPr>
          <p:spPr>
            <a:xfrm>
              <a:off x="3083680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BE4E8FBF-CA51-AFCE-5173-BF754474E6D2}"/>
              </a:ext>
            </a:extLst>
          </p:cNvPr>
          <p:cNvSpPr/>
          <p:nvPr/>
        </p:nvSpPr>
        <p:spPr>
          <a:xfrm>
            <a:off x="455833" y="-1332301"/>
            <a:ext cx="2565791" cy="2565791"/>
          </a:xfrm>
          <a:prstGeom prst="ellipse">
            <a:avLst/>
          </a:prstGeom>
          <a:gradFill flip="none" rotWithShape="1">
            <a:gsLst>
              <a:gs pos="0">
                <a:srgbClr val="166CEA">
                  <a:alpha val="0"/>
                </a:srgbClr>
              </a:gs>
              <a:gs pos="100000">
                <a:srgbClr val="A86ED4"/>
              </a:gs>
            </a:gsLst>
            <a:lin ang="0" scaled="1"/>
            <a:tileRect/>
          </a:gradFill>
          <a:ln w="25400"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ACE44E8-B32C-4D64-0F53-75F1E099E6D8}"/>
              </a:ext>
            </a:extLst>
          </p:cNvPr>
          <p:cNvGrpSpPr/>
          <p:nvPr/>
        </p:nvGrpSpPr>
        <p:grpSpPr>
          <a:xfrm>
            <a:off x="9928287" y="386638"/>
            <a:ext cx="635175" cy="302719"/>
            <a:chOff x="10510615" y="376874"/>
            <a:chExt cx="1013208" cy="482886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0F3ACA84-7604-54D1-31EA-3812DA16DF67}"/>
                </a:ext>
              </a:extLst>
            </p:cNvPr>
            <p:cNvGrpSpPr/>
            <p:nvPr/>
          </p:nvGrpSpPr>
          <p:grpSpPr>
            <a:xfrm>
              <a:off x="10510615" y="376874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97C5548A-7350-0676-3640-08135855F56F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0CB9C752-0F6D-E54A-8D40-4101FE84EB09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52B6D08-D0B0-0519-C6C1-4DDFDD1F716D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98A6BEAE-84FE-0F58-65DD-78C27CBEDC6F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F4DB9894-7233-1836-931D-F629FAED482A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1FECB90D-3AF0-C7D1-F6B5-09E378A6B56B}"/>
                </a:ext>
              </a:extLst>
            </p:cNvPr>
            <p:cNvGrpSpPr/>
            <p:nvPr/>
          </p:nvGrpSpPr>
          <p:grpSpPr>
            <a:xfrm>
              <a:off x="10510615" y="562489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DE2AB97D-56E1-3789-1F89-2AE80D456E8A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8B52B27E-2894-F945-5F90-5442A4DBFA38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DF043AA5-0D50-44A2-5E20-C7275D44E052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05B0B746-BCAD-7452-2CB8-CF3899359A42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0F9B9A94-FA7F-D716-78A5-AD2F55CA5092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0F774AF2-A147-C91D-3E69-A0180C8EFAEE}"/>
                </a:ext>
              </a:extLst>
            </p:cNvPr>
            <p:cNvGrpSpPr/>
            <p:nvPr/>
          </p:nvGrpSpPr>
          <p:grpSpPr>
            <a:xfrm>
              <a:off x="10510615" y="748104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05A5F274-D984-40CC-3EC6-FFAAC7ED22F2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6BF51C50-53B6-7126-ED4F-70AC978A6939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C5BD50A2-37D7-59C5-ABB3-FDA68714AA53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CE3AD9B9-082D-2999-7D5B-BFE2FE035048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4BC62B68-80EA-E00B-C320-48EC01282F5C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8" name="组合 7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CAF23A1-44F9-6BA6-52AD-E2628D066D0B}"/>
              </a:ext>
            </a:extLst>
          </p:cNvPr>
          <p:cNvGrpSpPr/>
          <p:nvPr/>
        </p:nvGrpSpPr>
        <p:grpSpPr>
          <a:xfrm>
            <a:off x="10733595" y="333512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21B7439-6EA7-FB5B-5F82-A4317741638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738EC23-CA11-9EF5-5295-01176912F5FF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81" name="文本框-2_矢量">
              <a:extLst>
                <a:ext uri="{FF2B5EF4-FFF2-40B4-BE49-F238E27FC236}">
                  <a16:creationId xmlns:a16="http://schemas.microsoft.com/office/drawing/2014/main" id="{6BCD24E6-7E75-3CF7-6376-EF2D90293EAA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D6A1B1F3-DE3F-6C5D-742A-FB921379FA05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A74BFB6E-EBF9-794F-BB49-88581F77D65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A50471D0-63A8-388F-74E3-5B5A457CCEBA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89" name="椭圆 88">
            <a:extLst>
              <a:ext uri="{FF2B5EF4-FFF2-40B4-BE49-F238E27FC236}">
                <a16:creationId xmlns:a16="http://schemas.microsoft.com/office/drawing/2014/main" id="{F412F7BD-B658-AB4F-53F2-7E91BC568E18}"/>
              </a:ext>
            </a:extLst>
          </p:cNvPr>
          <p:cNvSpPr/>
          <p:nvPr/>
        </p:nvSpPr>
        <p:spPr>
          <a:xfrm>
            <a:off x="489455" y="-822655"/>
            <a:ext cx="1620135" cy="1620135"/>
          </a:xfrm>
          <a:prstGeom prst="ellipse">
            <a:avLst/>
          </a:prstGeom>
          <a:noFill/>
          <a:ln w="127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509A119-33E4-EA98-4A1D-9AEDB02B4627}"/>
              </a:ext>
            </a:extLst>
          </p:cNvPr>
          <p:cNvGrpSpPr/>
          <p:nvPr/>
        </p:nvGrpSpPr>
        <p:grpSpPr>
          <a:xfrm>
            <a:off x="4979035" y="4182152"/>
            <a:ext cx="460618" cy="291648"/>
            <a:chOff x="2877062" y="1403576"/>
            <a:chExt cx="460618" cy="291648"/>
          </a:xfrm>
        </p:grpSpPr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C189BBF0-1C11-0BF4-EE79-686B348D7692}"/>
                </a:ext>
              </a:extLst>
            </p:cNvPr>
            <p:cNvSpPr/>
            <p:nvPr/>
          </p:nvSpPr>
          <p:spPr>
            <a:xfrm>
              <a:off x="2877062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EC392BAA-6AF8-44A9-F73C-5F384D45C8B3}"/>
                </a:ext>
              </a:extLst>
            </p:cNvPr>
            <p:cNvSpPr/>
            <p:nvPr/>
          </p:nvSpPr>
          <p:spPr>
            <a:xfrm>
              <a:off x="3083680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9836935-9F9D-C86F-9E4F-C619FA42E5F9}"/>
              </a:ext>
            </a:extLst>
          </p:cNvPr>
          <p:cNvGrpSpPr/>
          <p:nvPr/>
        </p:nvGrpSpPr>
        <p:grpSpPr>
          <a:xfrm>
            <a:off x="5785336" y="1902775"/>
            <a:ext cx="3221678" cy="1062199"/>
            <a:chOff x="2287696" y="1794227"/>
            <a:chExt cx="3221678" cy="1062199"/>
          </a:xfrm>
        </p:grpSpPr>
        <p:sp>
          <p:nvSpPr>
            <p:cNvPr id="85" name="平行四边形 84">
              <a:extLst>
                <a:ext uri="{FF2B5EF4-FFF2-40B4-BE49-F238E27FC236}">
                  <a16:creationId xmlns:a16="http://schemas.microsoft.com/office/drawing/2014/main" id="{F6354895-81FB-7143-8506-087EFA78C832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5809B23-F2D5-E646-50C2-97833ABB1EEA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9" name="缺角矩形 8">
              <a:extLst>
                <a:ext uri="{FF2B5EF4-FFF2-40B4-BE49-F238E27FC236}">
                  <a16:creationId xmlns:a16="http://schemas.microsoft.com/office/drawing/2014/main" id="{0337DDF1-10E4-A58A-4951-F755ADB92853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缺角矩形 33">
              <a:extLst>
                <a:ext uri="{FF2B5EF4-FFF2-40B4-BE49-F238E27FC236}">
                  <a16:creationId xmlns:a16="http://schemas.microsoft.com/office/drawing/2014/main" id="{E2F89C78-E72E-38F7-6F4E-9B058C10AD2C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4B679DF0-FBB3-CBD3-EE25-E8D8023959C2}"/>
              </a:ext>
            </a:extLst>
          </p:cNvPr>
          <p:cNvSpPr txBox="1"/>
          <p:nvPr/>
        </p:nvSpPr>
        <p:spPr>
          <a:xfrm>
            <a:off x="5785336" y="3114505"/>
            <a:ext cx="477812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73837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1101F32-28E3-1911-8D6A-0165A25F4DE6}"/>
              </a:ext>
            </a:extLst>
          </p:cNvPr>
          <p:cNvSpPr txBox="1"/>
          <p:nvPr/>
        </p:nvSpPr>
        <p:spPr>
          <a:xfrm>
            <a:off x="337877" y="164066"/>
            <a:ext cx="827470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4800" dirty="0"/>
              <a:t>01</a:t>
            </a:r>
            <a:endParaRPr lang="zh-CN" altLang="en-US" sz="4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83990E-3B18-0BA5-75FB-908D15CC2A92}"/>
              </a:ext>
            </a:extLst>
          </p:cNvPr>
          <p:cNvGrpSpPr/>
          <p:nvPr/>
        </p:nvGrpSpPr>
        <p:grpSpPr>
          <a:xfrm>
            <a:off x="1015835" y="-223169"/>
            <a:ext cx="3221678" cy="1062199"/>
            <a:chOff x="2287696" y="1794227"/>
            <a:chExt cx="3221678" cy="1062199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9283B96-7F1D-3EB3-02A0-942BDC10593E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4747A7-65C5-DA9E-92D1-774847C8B479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FFF07E75-F7B9-234C-9249-852D51E1049D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7923E3-8259-EA69-1E68-02076AC98EF0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上箭头 1">
            <a:extLst>
              <a:ext uri="{FF2B5EF4-FFF2-40B4-BE49-F238E27FC236}">
                <a16:creationId xmlns:a16="http://schemas.microsoft.com/office/drawing/2014/main" id="{3EFD4B0C-4C31-5A23-2B4F-655742CE5CC1}"/>
              </a:ext>
            </a:extLst>
          </p:cNvPr>
          <p:cNvSpPr/>
          <p:nvPr/>
        </p:nvSpPr>
        <p:spPr bwMode="auto">
          <a:xfrm rot="18659292">
            <a:off x="4738873" y="2203284"/>
            <a:ext cx="1145117" cy="1083734"/>
          </a:xfrm>
          <a:custGeom>
            <a:avLst/>
            <a:gdLst>
              <a:gd name="connsiteX0" fmla="*/ 0 w 670624"/>
              <a:gd name="connsiteY0" fmla="*/ 519566 h 735489"/>
              <a:gd name="connsiteX1" fmla="*/ 335312 w 670624"/>
              <a:gd name="connsiteY1" fmla="*/ 0 h 735489"/>
              <a:gd name="connsiteX2" fmla="*/ 670624 w 670624"/>
              <a:gd name="connsiteY2" fmla="*/ 519566 h 735489"/>
              <a:gd name="connsiteX3" fmla="*/ 502968 w 670624"/>
              <a:gd name="connsiteY3" fmla="*/ 519566 h 735489"/>
              <a:gd name="connsiteX4" fmla="*/ 502968 w 670624"/>
              <a:gd name="connsiteY4" fmla="*/ 735489 h 735489"/>
              <a:gd name="connsiteX5" fmla="*/ 167656 w 670624"/>
              <a:gd name="connsiteY5" fmla="*/ 735489 h 735489"/>
              <a:gd name="connsiteX6" fmla="*/ 167656 w 670624"/>
              <a:gd name="connsiteY6" fmla="*/ 519566 h 735489"/>
              <a:gd name="connsiteX7" fmla="*/ 0 w 670624"/>
              <a:gd name="connsiteY7" fmla="*/ 519566 h 735489"/>
              <a:gd name="connsiteX0" fmla="*/ 0 w 670624"/>
              <a:gd name="connsiteY0" fmla="*/ 519566 h 735489"/>
              <a:gd name="connsiteX1" fmla="*/ 335312 w 670624"/>
              <a:gd name="connsiteY1" fmla="*/ 0 h 735489"/>
              <a:gd name="connsiteX2" fmla="*/ 670624 w 670624"/>
              <a:gd name="connsiteY2" fmla="*/ 519566 h 735489"/>
              <a:gd name="connsiteX3" fmla="*/ 502968 w 670624"/>
              <a:gd name="connsiteY3" fmla="*/ 519566 h 735489"/>
              <a:gd name="connsiteX4" fmla="*/ 502968 w 670624"/>
              <a:gd name="connsiteY4" fmla="*/ 735489 h 735489"/>
              <a:gd name="connsiteX5" fmla="*/ 167656 w 670624"/>
              <a:gd name="connsiteY5" fmla="*/ 735489 h 735489"/>
              <a:gd name="connsiteX6" fmla="*/ 167656 w 670624"/>
              <a:gd name="connsiteY6" fmla="*/ 519566 h 735489"/>
              <a:gd name="connsiteX7" fmla="*/ 0 w 670624"/>
              <a:gd name="connsiteY7" fmla="*/ 519566 h 735489"/>
              <a:gd name="connsiteX0" fmla="*/ 3128 w 673752"/>
              <a:gd name="connsiteY0" fmla="*/ 519566 h 735489"/>
              <a:gd name="connsiteX1" fmla="*/ 338440 w 673752"/>
              <a:gd name="connsiteY1" fmla="*/ 0 h 735489"/>
              <a:gd name="connsiteX2" fmla="*/ 673752 w 673752"/>
              <a:gd name="connsiteY2" fmla="*/ 519566 h 735489"/>
              <a:gd name="connsiteX3" fmla="*/ 506096 w 673752"/>
              <a:gd name="connsiteY3" fmla="*/ 519566 h 735489"/>
              <a:gd name="connsiteX4" fmla="*/ 506096 w 673752"/>
              <a:gd name="connsiteY4" fmla="*/ 735489 h 735489"/>
              <a:gd name="connsiteX5" fmla="*/ 170784 w 673752"/>
              <a:gd name="connsiteY5" fmla="*/ 735489 h 735489"/>
              <a:gd name="connsiteX6" fmla="*/ 170784 w 673752"/>
              <a:gd name="connsiteY6" fmla="*/ 519566 h 735489"/>
              <a:gd name="connsiteX7" fmla="*/ 3128 w 673752"/>
              <a:gd name="connsiteY7" fmla="*/ 519566 h 735489"/>
              <a:gd name="connsiteX0" fmla="*/ 3128 w 681059"/>
              <a:gd name="connsiteY0" fmla="*/ 519566 h 735489"/>
              <a:gd name="connsiteX1" fmla="*/ 338440 w 681059"/>
              <a:gd name="connsiteY1" fmla="*/ 0 h 735489"/>
              <a:gd name="connsiteX2" fmla="*/ 673752 w 681059"/>
              <a:gd name="connsiteY2" fmla="*/ 519566 h 735489"/>
              <a:gd name="connsiteX3" fmla="*/ 506096 w 681059"/>
              <a:gd name="connsiteY3" fmla="*/ 519566 h 735489"/>
              <a:gd name="connsiteX4" fmla="*/ 506096 w 681059"/>
              <a:gd name="connsiteY4" fmla="*/ 735489 h 735489"/>
              <a:gd name="connsiteX5" fmla="*/ 170784 w 681059"/>
              <a:gd name="connsiteY5" fmla="*/ 735489 h 735489"/>
              <a:gd name="connsiteX6" fmla="*/ 170784 w 681059"/>
              <a:gd name="connsiteY6" fmla="*/ 519566 h 735489"/>
              <a:gd name="connsiteX7" fmla="*/ 3128 w 681059"/>
              <a:gd name="connsiteY7" fmla="*/ 519566 h 735489"/>
              <a:gd name="connsiteX0" fmla="*/ 2778 w 704531"/>
              <a:gd name="connsiteY0" fmla="*/ 473003 h 735602"/>
              <a:gd name="connsiteX1" fmla="*/ 361824 w 704531"/>
              <a:gd name="connsiteY1" fmla="*/ 113 h 735602"/>
              <a:gd name="connsiteX2" fmla="*/ 697136 w 704531"/>
              <a:gd name="connsiteY2" fmla="*/ 519679 h 735602"/>
              <a:gd name="connsiteX3" fmla="*/ 529480 w 704531"/>
              <a:gd name="connsiteY3" fmla="*/ 519679 h 735602"/>
              <a:gd name="connsiteX4" fmla="*/ 529480 w 704531"/>
              <a:gd name="connsiteY4" fmla="*/ 735602 h 735602"/>
              <a:gd name="connsiteX5" fmla="*/ 194168 w 704531"/>
              <a:gd name="connsiteY5" fmla="*/ 735602 h 735602"/>
              <a:gd name="connsiteX6" fmla="*/ 194168 w 704531"/>
              <a:gd name="connsiteY6" fmla="*/ 519679 h 735602"/>
              <a:gd name="connsiteX7" fmla="*/ 2778 w 704531"/>
              <a:gd name="connsiteY7" fmla="*/ 473003 h 735602"/>
              <a:gd name="connsiteX0" fmla="*/ 2204 w 759173"/>
              <a:gd name="connsiteY0" fmla="*/ 487091 h 735543"/>
              <a:gd name="connsiteX1" fmla="*/ 416256 w 759173"/>
              <a:gd name="connsiteY1" fmla="*/ 54 h 735543"/>
              <a:gd name="connsiteX2" fmla="*/ 751568 w 759173"/>
              <a:gd name="connsiteY2" fmla="*/ 519620 h 735543"/>
              <a:gd name="connsiteX3" fmla="*/ 583912 w 759173"/>
              <a:gd name="connsiteY3" fmla="*/ 519620 h 735543"/>
              <a:gd name="connsiteX4" fmla="*/ 583912 w 759173"/>
              <a:gd name="connsiteY4" fmla="*/ 735543 h 735543"/>
              <a:gd name="connsiteX5" fmla="*/ 248600 w 759173"/>
              <a:gd name="connsiteY5" fmla="*/ 735543 h 735543"/>
              <a:gd name="connsiteX6" fmla="*/ 248600 w 759173"/>
              <a:gd name="connsiteY6" fmla="*/ 519620 h 735543"/>
              <a:gd name="connsiteX7" fmla="*/ 2204 w 759173"/>
              <a:gd name="connsiteY7" fmla="*/ 487091 h 735543"/>
              <a:gd name="connsiteX0" fmla="*/ 2204 w 810726"/>
              <a:gd name="connsiteY0" fmla="*/ 487184 h 735636"/>
              <a:gd name="connsiteX1" fmla="*/ 416256 w 810726"/>
              <a:gd name="connsiteY1" fmla="*/ 147 h 735636"/>
              <a:gd name="connsiteX2" fmla="*/ 804061 w 810726"/>
              <a:gd name="connsiteY2" fmla="*/ 541399 h 735636"/>
              <a:gd name="connsiteX3" fmla="*/ 583912 w 810726"/>
              <a:gd name="connsiteY3" fmla="*/ 519713 h 735636"/>
              <a:gd name="connsiteX4" fmla="*/ 583912 w 810726"/>
              <a:gd name="connsiteY4" fmla="*/ 735636 h 735636"/>
              <a:gd name="connsiteX5" fmla="*/ 248600 w 810726"/>
              <a:gd name="connsiteY5" fmla="*/ 735636 h 735636"/>
              <a:gd name="connsiteX6" fmla="*/ 248600 w 810726"/>
              <a:gd name="connsiteY6" fmla="*/ 519713 h 735636"/>
              <a:gd name="connsiteX7" fmla="*/ 2204 w 810726"/>
              <a:gd name="connsiteY7" fmla="*/ 487184 h 735636"/>
              <a:gd name="connsiteX0" fmla="*/ 1845 w 810367"/>
              <a:gd name="connsiteY0" fmla="*/ 487185 h 735637"/>
              <a:gd name="connsiteX1" fmla="*/ 415897 w 810367"/>
              <a:gd name="connsiteY1" fmla="*/ 148 h 735637"/>
              <a:gd name="connsiteX2" fmla="*/ 803702 w 810367"/>
              <a:gd name="connsiteY2" fmla="*/ 541400 h 735637"/>
              <a:gd name="connsiteX3" fmla="*/ 583553 w 810367"/>
              <a:gd name="connsiteY3" fmla="*/ 519714 h 735637"/>
              <a:gd name="connsiteX4" fmla="*/ 583553 w 810367"/>
              <a:gd name="connsiteY4" fmla="*/ 735637 h 735637"/>
              <a:gd name="connsiteX5" fmla="*/ 248241 w 810367"/>
              <a:gd name="connsiteY5" fmla="*/ 735637 h 735637"/>
              <a:gd name="connsiteX6" fmla="*/ 260108 w 810367"/>
              <a:gd name="connsiteY6" fmla="*/ 543052 h 735637"/>
              <a:gd name="connsiteX7" fmla="*/ 1845 w 810367"/>
              <a:gd name="connsiteY7" fmla="*/ 487185 h 735637"/>
              <a:gd name="connsiteX0" fmla="*/ 1845 w 806795"/>
              <a:gd name="connsiteY0" fmla="*/ 487185 h 735637"/>
              <a:gd name="connsiteX1" fmla="*/ 415897 w 806795"/>
              <a:gd name="connsiteY1" fmla="*/ 148 h 735637"/>
              <a:gd name="connsiteX2" fmla="*/ 803702 w 806795"/>
              <a:gd name="connsiteY2" fmla="*/ 541400 h 735637"/>
              <a:gd name="connsiteX3" fmla="*/ 585833 w 806795"/>
              <a:gd name="connsiteY3" fmla="*/ 551382 h 735637"/>
              <a:gd name="connsiteX4" fmla="*/ 583553 w 806795"/>
              <a:gd name="connsiteY4" fmla="*/ 735637 h 735637"/>
              <a:gd name="connsiteX5" fmla="*/ 248241 w 806795"/>
              <a:gd name="connsiteY5" fmla="*/ 735637 h 735637"/>
              <a:gd name="connsiteX6" fmla="*/ 260108 w 806795"/>
              <a:gd name="connsiteY6" fmla="*/ 543052 h 735637"/>
              <a:gd name="connsiteX7" fmla="*/ 1845 w 806795"/>
              <a:gd name="connsiteY7" fmla="*/ 487185 h 735637"/>
              <a:gd name="connsiteX0" fmla="*/ 1845 w 825693"/>
              <a:gd name="connsiteY0" fmla="*/ 487110 h 735562"/>
              <a:gd name="connsiteX1" fmla="*/ 415897 w 825693"/>
              <a:gd name="connsiteY1" fmla="*/ 73 h 735562"/>
              <a:gd name="connsiteX2" fmla="*/ 822875 w 825693"/>
              <a:gd name="connsiteY2" fmla="*/ 524666 h 735562"/>
              <a:gd name="connsiteX3" fmla="*/ 585833 w 825693"/>
              <a:gd name="connsiteY3" fmla="*/ 551307 h 735562"/>
              <a:gd name="connsiteX4" fmla="*/ 583553 w 825693"/>
              <a:gd name="connsiteY4" fmla="*/ 735562 h 735562"/>
              <a:gd name="connsiteX5" fmla="*/ 248241 w 825693"/>
              <a:gd name="connsiteY5" fmla="*/ 735562 h 735562"/>
              <a:gd name="connsiteX6" fmla="*/ 260108 w 825693"/>
              <a:gd name="connsiteY6" fmla="*/ 542977 h 735562"/>
              <a:gd name="connsiteX7" fmla="*/ 1845 w 825693"/>
              <a:gd name="connsiteY7" fmla="*/ 487110 h 735562"/>
              <a:gd name="connsiteX0" fmla="*/ 1845 w 825693"/>
              <a:gd name="connsiteY0" fmla="*/ 487110 h 759117"/>
              <a:gd name="connsiteX1" fmla="*/ 415897 w 825693"/>
              <a:gd name="connsiteY1" fmla="*/ 73 h 759117"/>
              <a:gd name="connsiteX2" fmla="*/ 822875 w 825693"/>
              <a:gd name="connsiteY2" fmla="*/ 524666 h 759117"/>
              <a:gd name="connsiteX3" fmla="*/ 585833 w 825693"/>
              <a:gd name="connsiteY3" fmla="*/ 551307 h 759117"/>
              <a:gd name="connsiteX4" fmla="*/ 583553 w 825693"/>
              <a:gd name="connsiteY4" fmla="*/ 735562 h 759117"/>
              <a:gd name="connsiteX5" fmla="*/ 248241 w 825693"/>
              <a:gd name="connsiteY5" fmla="*/ 735562 h 759117"/>
              <a:gd name="connsiteX6" fmla="*/ 260108 w 825693"/>
              <a:gd name="connsiteY6" fmla="*/ 542977 h 759117"/>
              <a:gd name="connsiteX7" fmla="*/ 1845 w 825693"/>
              <a:gd name="connsiteY7" fmla="*/ 487110 h 759117"/>
              <a:gd name="connsiteX0" fmla="*/ 1845 w 825693"/>
              <a:gd name="connsiteY0" fmla="*/ 487110 h 766982"/>
              <a:gd name="connsiteX1" fmla="*/ 415897 w 825693"/>
              <a:gd name="connsiteY1" fmla="*/ 73 h 766982"/>
              <a:gd name="connsiteX2" fmla="*/ 822875 w 825693"/>
              <a:gd name="connsiteY2" fmla="*/ 524666 h 766982"/>
              <a:gd name="connsiteX3" fmla="*/ 585833 w 825693"/>
              <a:gd name="connsiteY3" fmla="*/ 551307 h 766982"/>
              <a:gd name="connsiteX4" fmla="*/ 587090 w 825693"/>
              <a:gd name="connsiteY4" fmla="*/ 749313 h 766982"/>
              <a:gd name="connsiteX5" fmla="*/ 248241 w 825693"/>
              <a:gd name="connsiteY5" fmla="*/ 735562 h 766982"/>
              <a:gd name="connsiteX6" fmla="*/ 260108 w 825693"/>
              <a:gd name="connsiteY6" fmla="*/ 542977 h 766982"/>
              <a:gd name="connsiteX7" fmla="*/ 1845 w 825693"/>
              <a:gd name="connsiteY7" fmla="*/ 487110 h 766982"/>
              <a:gd name="connsiteX0" fmla="*/ 2266 w 825590"/>
              <a:gd name="connsiteY0" fmla="*/ 494810 h 774682"/>
              <a:gd name="connsiteX1" fmla="*/ 434863 w 825590"/>
              <a:gd name="connsiteY1" fmla="*/ 71 h 774682"/>
              <a:gd name="connsiteX2" fmla="*/ 823296 w 825590"/>
              <a:gd name="connsiteY2" fmla="*/ 532366 h 774682"/>
              <a:gd name="connsiteX3" fmla="*/ 586254 w 825590"/>
              <a:gd name="connsiteY3" fmla="*/ 559007 h 774682"/>
              <a:gd name="connsiteX4" fmla="*/ 587511 w 825590"/>
              <a:gd name="connsiteY4" fmla="*/ 757013 h 774682"/>
              <a:gd name="connsiteX5" fmla="*/ 248662 w 825590"/>
              <a:gd name="connsiteY5" fmla="*/ 743262 h 774682"/>
              <a:gd name="connsiteX6" fmla="*/ 260529 w 825590"/>
              <a:gd name="connsiteY6" fmla="*/ 550677 h 774682"/>
              <a:gd name="connsiteX7" fmla="*/ 2266 w 825590"/>
              <a:gd name="connsiteY7" fmla="*/ 494810 h 774682"/>
              <a:gd name="connsiteX0" fmla="*/ 2266 w 825590"/>
              <a:gd name="connsiteY0" fmla="*/ 494916 h 774788"/>
              <a:gd name="connsiteX1" fmla="*/ 434863 w 825590"/>
              <a:gd name="connsiteY1" fmla="*/ 177 h 774788"/>
              <a:gd name="connsiteX2" fmla="*/ 823296 w 825590"/>
              <a:gd name="connsiteY2" fmla="*/ 532472 h 774788"/>
              <a:gd name="connsiteX3" fmla="*/ 586254 w 825590"/>
              <a:gd name="connsiteY3" fmla="*/ 559113 h 774788"/>
              <a:gd name="connsiteX4" fmla="*/ 587511 w 825590"/>
              <a:gd name="connsiteY4" fmla="*/ 757119 h 774788"/>
              <a:gd name="connsiteX5" fmla="*/ 248662 w 825590"/>
              <a:gd name="connsiteY5" fmla="*/ 743368 h 774788"/>
              <a:gd name="connsiteX6" fmla="*/ 260529 w 825590"/>
              <a:gd name="connsiteY6" fmla="*/ 550783 h 774788"/>
              <a:gd name="connsiteX7" fmla="*/ 2266 w 825590"/>
              <a:gd name="connsiteY7" fmla="*/ 494916 h 774788"/>
              <a:gd name="connsiteX0" fmla="*/ 2266 w 825245"/>
              <a:gd name="connsiteY0" fmla="*/ 494917 h 774789"/>
              <a:gd name="connsiteX1" fmla="*/ 434863 w 825245"/>
              <a:gd name="connsiteY1" fmla="*/ 178 h 774789"/>
              <a:gd name="connsiteX2" fmla="*/ 823296 w 825245"/>
              <a:gd name="connsiteY2" fmla="*/ 532473 h 774789"/>
              <a:gd name="connsiteX3" fmla="*/ 576667 w 825245"/>
              <a:gd name="connsiteY3" fmla="*/ 567444 h 774789"/>
              <a:gd name="connsiteX4" fmla="*/ 587511 w 825245"/>
              <a:gd name="connsiteY4" fmla="*/ 757120 h 774789"/>
              <a:gd name="connsiteX5" fmla="*/ 248662 w 825245"/>
              <a:gd name="connsiteY5" fmla="*/ 743369 h 774789"/>
              <a:gd name="connsiteX6" fmla="*/ 260529 w 825245"/>
              <a:gd name="connsiteY6" fmla="*/ 550784 h 774789"/>
              <a:gd name="connsiteX7" fmla="*/ 2266 w 825245"/>
              <a:gd name="connsiteY7" fmla="*/ 494917 h 774789"/>
              <a:gd name="connsiteX0" fmla="*/ 2266 w 825245"/>
              <a:gd name="connsiteY0" fmla="*/ 494917 h 769075"/>
              <a:gd name="connsiteX1" fmla="*/ 434863 w 825245"/>
              <a:gd name="connsiteY1" fmla="*/ 178 h 769075"/>
              <a:gd name="connsiteX2" fmla="*/ 823296 w 825245"/>
              <a:gd name="connsiteY2" fmla="*/ 532473 h 769075"/>
              <a:gd name="connsiteX3" fmla="*/ 576667 w 825245"/>
              <a:gd name="connsiteY3" fmla="*/ 567444 h 769075"/>
              <a:gd name="connsiteX4" fmla="*/ 579181 w 825245"/>
              <a:gd name="connsiteY4" fmla="*/ 747533 h 769075"/>
              <a:gd name="connsiteX5" fmla="*/ 248662 w 825245"/>
              <a:gd name="connsiteY5" fmla="*/ 743369 h 769075"/>
              <a:gd name="connsiteX6" fmla="*/ 260529 w 825245"/>
              <a:gd name="connsiteY6" fmla="*/ 550784 h 769075"/>
              <a:gd name="connsiteX7" fmla="*/ 2266 w 825245"/>
              <a:gd name="connsiteY7" fmla="*/ 494917 h 769075"/>
              <a:gd name="connsiteX0" fmla="*/ 2266 w 825245"/>
              <a:gd name="connsiteY0" fmla="*/ 494917 h 777907"/>
              <a:gd name="connsiteX1" fmla="*/ 434863 w 825245"/>
              <a:gd name="connsiteY1" fmla="*/ 178 h 777907"/>
              <a:gd name="connsiteX2" fmla="*/ 823296 w 825245"/>
              <a:gd name="connsiteY2" fmla="*/ 532473 h 777907"/>
              <a:gd name="connsiteX3" fmla="*/ 576667 w 825245"/>
              <a:gd name="connsiteY3" fmla="*/ 567444 h 777907"/>
              <a:gd name="connsiteX4" fmla="*/ 579181 w 825245"/>
              <a:gd name="connsiteY4" fmla="*/ 747533 h 777907"/>
              <a:gd name="connsiteX5" fmla="*/ 248662 w 825245"/>
              <a:gd name="connsiteY5" fmla="*/ 743369 h 777907"/>
              <a:gd name="connsiteX6" fmla="*/ 260529 w 825245"/>
              <a:gd name="connsiteY6" fmla="*/ 550784 h 777907"/>
              <a:gd name="connsiteX7" fmla="*/ 2266 w 825245"/>
              <a:gd name="connsiteY7" fmla="*/ 494917 h 777907"/>
              <a:gd name="connsiteX0" fmla="*/ 2266 w 825245"/>
              <a:gd name="connsiteY0" fmla="*/ 494917 h 782325"/>
              <a:gd name="connsiteX1" fmla="*/ 434863 w 825245"/>
              <a:gd name="connsiteY1" fmla="*/ 178 h 782325"/>
              <a:gd name="connsiteX2" fmla="*/ 823296 w 825245"/>
              <a:gd name="connsiteY2" fmla="*/ 532473 h 782325"/>
              <a:gd name="connsiteX3" fmla="*/ 576667 w 825245"/>
              <a:gd name="connsiteY3" fmla="*/ 567444 h 782325"/>
              <a:gd name="connsiteX4" fmla="*/ 580949 w 825245"/>
              <a:gd name="connsiteY4" fmla="*/ 754409 h 782325"/>
              <a:gd name="connsiteX5" fmla="*/ 248662 w 825245"/>
              <a:gd name="connsiteY5" fmla="*/ 743369 h 782325"/>
              <a:gd name="connsiteX6" fmla="*/ 260529 w 825245"/>
              <a:gd name="connsiteY6" fmla="*/ 550784 h 782325"/>
              <a:gd name="connsiteX7" fmla="*/ 2266 w 825245"/>
              <a:gd name="connsiteY7" fmla="*/ 494917 h 782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5245" h="782325">
                <a:moveTo>
                  <a:pt x="2266" y="494917"/>
                </a:moveTo>
                <a:cubicBezTo>
                  <a:pt x="31322" y="403149"/>
                  <a:pt x="278852" y="10579"/>
                  <a:pt x="434863" y="178"/>
                </a:cubicBezTo>
                <a:cubicBezTo>
                  <a:pt x="590874" y="-10223"/>
                  <a:pt x="799662" y="437929"/>
                  <a:pt x="823296" y="532473"/>
                </a:cubicBezTo>
                <a:cubicBezTo>
                  <a:pt x="846930" y="627017"/>
                  <a:pt x="649290" y="564117"/>
                  <a:pt x="576667" y="567444"/>
                </a:cubicBezTo>
                <a:cubicBezTo>
                  <a:pt x="578094" y="629766"/>
                  <a:pt x="579522" y="692087"/>
                  <a:pt x="580949" y="754409"/>
                </a:cubicBezTo>
                <a:cubicBezTo>
                  <a:pt x="509676" y="806571"/>
                  <a:pt x="302569" y="775466"/>
                  <a:pt x="248662" y="743369"/>
                </a:cubicBezTo>
                <a:lnTo>
                  <a:pt x="260529" y="550784"/>
                </a:lnTo>
                <a:cubicBezTo>
                  <a:pt x="232586" y="514797"/>
                  <a:pt x="-26790" y="586685"/>
                  <a:pt x="2266" y="49491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A86ED4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椭圆 6">
            <a:extLst>
              <a:ext uri="{FF2B5EF4-FFF2-40B4-BE49-F238E27FC236}">
                <a16:creationId xmlns:a16="http://schemas.microsoft.com/office/drawing/2014/main" id="{3C86072D-F0D2-9E5A-E79C-4584205EF848}"/>
              </a:ext>
            </a:extLst>
          </p:cNvPr>
          <p:cNvSpPr/>
          <p:nvPr/>
        </p:nvSpPr>
        <p:spPr bwMode="auto">
          <a:xfrm>
            <a:off x="5110567" y="2490287"/>
            <a:ext cx="831985" cy="855006"/>
          </a:xfrm>
          <a:custGeom>
            <a:avLst/>
            <a:gdLst>
              <a:gd name="connsiteX0" fmla="*/ 1820 w 648719"/>
              <a:gd name="connsiteY0" fmla="*/ 553500 h 638223"/>
              <a:gd name="connsiteX1" fmla="*/ 0 w 648719"/>
              <a:gd name="connsiteY1" fmla="*/ 548496 h 638223"/>
              <a:gd name="connsiteX2" fmla="*/ 1820 w 648719"/>
              <a:gd name="connsiteY2" fmla="*/ 553500 h 638223"/>
              <a:gd name="connsiteX3" fmla="*/ 612225 w 648719"/>
              <a:gd name="connsiteY3" fmla="*/ 69800 h 638223"/>
              <a:gd name="connsiteX4" fmla="*/ 648719 w 648719"/>
              <a:gd name="connsiteY4" fmla="*/ 234550 h 638223"/>
              <a:gd name="connsiteX5" fmla="*/ 245046 w 648719"/>
              <a:gd name="connsiteY5" fmla="*/ 638223 h 638223"/>
              <a:gd name="connsiteX6" fmla="*/ 95108 w 648719"/>
              <a:gd name="connsiteY6" fmla="*/ 606321 h 638223"/>
              <a:gd name="connsiteX7" fmla="*/ 240050 w 648719"/>
              <a:gd name="connsiteY7" fmla="*/ 454053 h 638223"/>
              <a:gd name="connsiteX8" fmla="*/ 377638 w 648719"/>
              <a:gd name="connsiteY8" fmla="*/ 589328 h 638223"/>
              <a:gd name="connsiteX9" fmla="*/ 603919 w 648719"/>
              <a:gd name="connsiteY9" fmla="*/ 345744 h 638223"/>
              <a:gd name="connsiteX10" fmla="*/ 459981 w 648719"/>
              <a:gd name="connsiteY10" fmla="*/ 226345 h 638223"/>
              <a:gd name="connsiteX11" fmla="*/ 612225 w 648719"/>
              <a:gd name="connsiteY11" fmla="*/ 69800 h 638223"/>
              <a:gd name="connsiteX12" fmla="*/ 572474 w 648719"/>
              <a:gd name="connsiteY12" fmla="*/ 0 h 638223"/>
              <a:gd name="connsiteX13" fmla="*/ 578468 w 648719"/>
              <a:gd name="connsiteY13" fmla="*/ 9658 h 638223"/>
              <a:gd name="connsiteX14" fmla="*/ 567429 w 648719"/>
              <a:gd name="connsiteY14" fmla="*/ 5192 h 638223"/>
              <a:gd name="connsiteX15" fmla="*/ 572474 w 648719"/>
              <a:gd name="connsiteY15" fmla="*/ 0 h 638223"/>
              <a:gd name="connsiteX0" fmla="*/ 517117 w 568806"/>
              <a:gd name="connsiteY0" fmla="*/ 69800 h 638223"/>
              <a:gd name="connsiteX1" fmla="*/ 553611 w 568806"/>
              <a:gd name="connsiteY1" fmla="*/ 234550 h 638223"/>
              <a:gd name="connsiteX2" fmla="*/ 149938 w 568806"/>
              <a:gd name="connsiteY2" fmla="*/ 638223 h 638223"/>
              <a:gd name="connsiteX3" fmla="*/ 0 w 568806"/>
              <a:gd name="connsiteY3" fmla="*/ 606321 h 638223"/>
              <a:gd name="connsiteX4" fmla="*/ 144942 w 568806"/>
              <a:gd name="connsiteY4" fmla="*/ 454053 h 638223"/>
              <a:gd name="connsiteX5" fmla="*/ 282530 w 568806"/>
              <a:gd name="connsiteY5" fmla="*/ 589328 h 638223"/>
              <a:gd name="connsiteX6" fmla="*/ 508811 w 568806"/>
              <a:gd name="connsiteY6" fmla="*/ 345744 h 638223"/>
              <a:gd name="connsiteX7" fmla="*/ 364873 w 568806"/>
              <a:gd name="connsiteY7" fmla="*/ 226345 h 638223"/>
              <a:gd name="connsiteX8" fmla="*/ 517117 w 568806"/>
              <a:gd name="connsiteY8" fmla="*/ 69800 h 638223"/>
              <a:gd name="connsiteX9" fmla="*/ 477366 w 568806"/>
              <a:gd name="connsiteY9" fmla="*/ 0 h 638223"/>
              <a:gd name="connsiteX10" fmla="*/ 483360 w 568806"/>
              <a:gd name="connsiteY10" fmla="*/ 9658 h 638223"/>
              <a:gd name="connsiteX11" fmla="*/ 472321 w 568806"/>
              <a:gd name="connsiteY11" fmla="*/ 5192 h 638223"/>
              <a:gd name="connsiteX12" fmla="*/ 568806 w 568806"/>
              <a:gd name="connsiteY12" fmla="*/ 91440 h 638223"/>
              <a:gd name="connsiteX0" fmla="*/ 517117 w 568806"/>
              <a:gd name="connsiteY0" fmla="*/ 69800 h 638223"/>
              <a:gd name="connsiteX1" fmla="*/ 553611 w 568806"/>
              <a:gd name="connsiteY1" fmla="*/ 234550 h 638223"/>
              <a:gd name="connsiteX2" fmla="*/ 149938 w 568806"/>
              <a:gd name="connsiteY2" fmla="*/ 638223 h 638223"/>
              <a:gd name="connsiteX3" fmla="*/ 0 w 568806"/>
              <a:gd name="connsiteY3" fmla="*/ 606321 h 638223"/>
              <a:gd name="connsiteX4" fmla="*/ 144942 w 568806"/>
              <a:gd name="connsiteY4" fmla="*/ 454053 h 638223"/>
              <a:gd name="connsiteX5" fmla="*/ 282530 w 568806"/>
              <a:gd name="connsiteY5" fmla="*/ 589328 h 638223"/>
              <a:gd name="connsiteX6" fmla="*/ 508811 w 568806"/>
              <a:gd name="connsiteY6" fmla="*/ 345744 h 638223"/>
              <a:gd name="connsiteX7" fmla="*/ 364873 w 568806"/>
              <a:gd name="connsiteY7" fmla="*/ 226345 h 638223"/>
              <a:gd name="connsiteX8" fmla="*/ 517117 w 568806"/>
              <a:gd name="connsiteY8" fmla="*/ 69800 h 638223"/>
              <a:gd name="connsiteX9" fmla="*/ 477366 w 568806"/>
              <a:gd name="connsiteY9" fmla="*/ 0 h 638223"/>
              <a:gd name="connsiteX10" fmla="*/ 483360 w 568806"/>
              <a:gd name="connsiteY10" fmla="*/ 9658 h 638223"/>
              <a:gd name="connsiteX11" fmla="*/ 568806 w 568806"/>
              <a:gd name="connsiteY11" fmla="*/ 91440 h 638223"/>
              <a:gd name="connsiteX0" fmla="*/ 517117 w 568806"/>
              <a:gd name="connsiteY0" fmla="*/ 69800 h 638223"/>
              <a:gd name="connsiteX1" fmla="*/ 553611 w 568806"/>
              <a:gd name="connsiteY1" fmla="*/ 234550 h 638223"/>
              <a:gd name="connsiteX2" fmla="*/ 149938 w 568806"/>
              <a:gd name="connsiteY2" fmla="*/ 638223 h 638223"/>
              <a:gd name="connsiteX3" fmla="*/ 0 w 568806"/>
              <a:gd name="connsiteY3" fmla="*/ 606321 h 638223"/>
              <a:gd name="connsiteX4" fmla="*/ 144942 w 568806"/>
              <a:gd name="connsiteY4" fmla="*/ 454053 h 638223"/>
              <a:gd name="connsiteX5" fmla="*/ 282530 w 568806"/>
              <a:gd name="connsiteY5" fmla="*/ 589328 h 638223"/>
              <a:gd name="connsiteX6" fmla="*/ 508811 w 568806"/>
              <a:gd name="connsiteY6" fmla="*/ 345744 h 638223"/>
              <a:gd name="connsiteX7" fmla="*/ 364873 w 568806"/>
              <a:gd name="connsiteY7" fmla="*/ 226345 h 638223"/>
              <a:gd name="connsiteX8" fmla="*/ 517117 w 568806"/>
              <a:gd name="connsiteY8" fmla="*/ 69800 h 638223"/>
              <a:gd name="connsiteX9" fmla="*/ 477366 w 568806"/>
              <a:gd name="connsiteY9" fmla="*/ 0 h 638223"/>
              <a:gd name="connsiteX10" fmla="*/ 568806 w 568806"/>
              <a:gd name="connsiteY10" fmla="*/ 91440 h 638223"/>
              <a:gd name="connsiteX0" fmla="*/ 517117 w 553611"/>
              <a:gd name="connsiteY0" fmla="*/ 0 h 568423"/>
              <a:gd name="connsiteX1" fmla="*/ 553611 w 553611"/>
              <a:gd name="connsiteY1" fmla="*/ 164750 h 568423"/>
              <a:gd name="connsiteX2" fmla="*/ 149938 w 553611"/>
              <a:gd name="connsiteY2" fmla="*/ 568423 h 568423"/>
              <a:gd name="connsiteX3" fmla="*/ 0 w 553611"/>
              <a:gd name="connsiteY3" fmla="*/ 536521 h 568423"/>
              <a:gd name="connsiteX4" fmla="*/ 144942 w 553611"/>
              <a:gd name="connsiteY4" fmla="*/ 384253 h 568423"/>
              <a:gd name="connsiteX5" fmla="*/ 282530 w 553611"/>
              <a:gd name="connsiteY5" fmla="*/ 519528 h 568423"/>
              <a:gd name="connsiteX6" fmla="*/ 508811 w 553611"/>
              <a:gd name="connsiteY6" fmla="*/ 275944 h 568423"/>
              <a:gd name="connsiteX7" fmla="*/ 364873 w 553611"/>
              <a:gd name="connsiteY7" fmla="*/ 156545 h 568423"/>
              <a:gd name="connsiteX8" fmla="*/ 517117 w 553611"/>
              <a:gd name="connsiteY8" fmla="*/ 0 h 568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3611" h="568423">
                <a:close/>
                <a:moveTo>
                  <a:pt x="517117" y="0"/>
                </a:moveTo>
                <a:cubicBezTo>
                  <a:pt x="540989" y="49864"/>
                  <a:pt x="553611" y="105833"/>
                  <a:pt x="553611" y="164750"/>
                </a:cubicBezTo>
                <a:cubicBezTo>
                  <a:pt x="553611" y="387692"/>
                  <a:pt x="372880" y="568423"/>
                  <a:pt x="149938" y="568423"/>
                </a:cubicBezTo>
                <a:cubicBezTo>
                  <a:pt x="96532" y="568423"/>
                  <a:pt x="45547" y="558052"/>
                  <a:pt x="0" y="536521"/>
                </a:cubicBezTo>
                <a:cubicBezTo>
                  <a:pt x="53188" y="489683"/>
                  <a:pt x="114657" y="382581"/>
                  <a:pt x="144942" y="384253"/>
                </a:cubicBezTo>
                <a:lnTo>
                  <a:pt x="282530" y="519528"/>
                </a:lnTo>
                <a:cubicBezTo>
                  <a:pt x="342116" y="499889"/>
                  <a:pt x="501437" y="363957"/>
                  <a:pt x="508811" y="275944"/>
                </a:cubicBezTo>
                <a:lnTo>
                  <a:pt x="364873" y="156545"/>
                </a:lnTo>
                <a:cubicBezTo>
                  <a:pt x="396622" y="116439"/>
                  <a:pt x="493714" y="51119"/>
                  <a:pt x="517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TextBox 36">
            <a:extLst>
              <a:ext uri="{FF2B5EF4-FFF2-40B4-BE49-F238E27FC236}">
                <a16:creationId xmlns:a16="http://schemas.microsoft.com/office/drawing/2014/main" id="{D5A9D9D3-F76B-1589-1A83-4712D184B83A}"/>
              </a:ext>
            </a:extLst>
          </p:cNvPr>
          <p:cNvSpPr txBox="1"/>
          <p:nvPr/>
        </p:nvSpPr>
        <p:spPr bwMode="auto">
          <a:xfrm rot="18367305">
            <a:off x="4985463" y="2369155"/>
            <a:ext cx="65193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4E41804-E521-5469-674A-4810C39BCF10}"/>
              </a:ext>
            </a:extLst>
          </p:cNvPr>
          <p:cNvGrpSpPr>
            <a:grpSpLocks/>
          </p:cNvGrpSpPr>
          <p:nvPr/>
        </p:nvGrpSpPr>
        <p:grpSpPr bwMode="auto">
          <a:xfrm>
            <a:off x="4784377" y="3538155"/>
            <a:ext cx="1180181" cy="1165973"/>
            <a:chOff x="4526981" y="2690720"/>
            <a:chExt cx="851474" cy="840473"/>
          </a:xfrm>
        </p:grpSpPr>
        <p:sp>
          <p:nvSpPr>
            <p:cNvPr id="16" name="上箭头 1">
              <a:extLst>
                <a:ext uri="{FF2B5EF4-FFF2-40B4-BE49-F238E27FC236}">
                  <a16:creationId xmlns:a16="http://schemas.microsoft.com/office/drawing/2014/main" id="{8C567C04-72CC-EEAB-88A0-4A3D7B5C98AA}"/>
                </a:ext>
              </a:extLst>
            </p:cNvPr>
            <p:cNvSpPr/>
            <p:nvPr/>
          </p:nvSpPr>
          <p:spPr>
            <a:xfrm rot="13485208">
              <a:off x="4526981" y="2748476"/>
              <a:ext cx="826176" cy="782717"/>
            </a:xfrm>
            <a:custGeom>
              <a:avLst/>
              <a:gdLst>
                <a:gd name="connsiteX0" fmla="*/ 0 w 670624"/>
                <a:gd name="connsiteY0" fmla="*/ 519566 h 735489"/>
                <a:gd name="connsiteX1" fmla="*/ 335312 w 670624"/>
                <a:gd name="connsiteY1" fmla="*/ 0 h 735489"/>
                <a:gd name="connsiteX2" fmla="*/ 670624 w 670624"/>
                <a:gd name="connsiteY2" fmla="*/ 519566 h 735489"/>
                <a:gd name="connsiteX3" fmla="*/ 502968 w 670624"/>
                <a:gd name="connsiteY3" fmla="*/ 519566 h 735489"/>
                <a:gd name="connsiteX4" fmla="*/ 502968 w 670624"/>
                <a:gd name="connsiteY4" fmla="*/ 735489 h 735489"/>
                <a:gd name="connsiteX5" fmla="*/ 167656 w 670624"/>
                <a:gd name="connsiteY5" fmla="*/ 735489 h 735489"/>
                <a:gd name="connsiteX6" fmla="*/ 167656 w 670624"/>
                <a:gd name="connsiteY6" fmla="*/ 519566 h 735489"/>
                <a:gd name="connsiteX7" fmla="*/ 0 w 670624"/>
                <a:gd name="connsiteY7" fmla="*/ 519566 h 735489"/>
                <a:gd name="connsiteX0" fmla="*/ 0 w 670624"/>
                <a:gd name="connsiteY0" fmla="*/ 519566 h 735489"/>
                <a:gd name="connsiteX1" fmla="*/ 335312 w 670624"/>
                <a:gd name="connsiteY1" fmla="*/ 0 h 735489"/>
                <a:gd name="connsiteX2" fmla="*/ 670624 w 670624"/>
                <a:gd name="connsiteY2" fmla="*/ 519566 h 735489"/>
                <a:gd name="connsiteX3" fmla="*/ 502968 w 670624"/>
                <a:gd name="connsiteY3" fmla="*/ 519566 h 735489"/>
                <a:gd name="connsiteX4" fmla="*/ 502968 w 670624"/>
                <a:gd name="connsiteY4" fmla="*/ 735489 h 735489"/>
                <a:gd name="connsiteX5" fmla="*/ 167656 w 670624"/>
                <a:gd name="connsiteY5" fmla="*/ 735489 h 735489"/>
                <a:gd name="connsiteX6" fmla="*/ 167656 w 670624"/>
                <a:gd name="connsiteY6" fmla="*/ 519566 h 735489"/>
                <a:gd name="connsiteX7" fmla="*/ 0 w 670624"/>
                <a:gd name="connsiteY7" fmla="*/ 519566 h 735489"/>
                <a:gd name="connsiteX0" fmla="*/ 3128 w 673752"/>
                <a:gd name="connsiteY0" fmla="*/ 519566 h 735489"/>
                <a:gd name="connsiteX1" fmla="*/ 338440 w 673752"/>
                <a:gd name="connsiteY1" fmla="*/ 0 h 735489"/>
                <a:gd name="connsiteX2" fmla="*/ 673752 w 673752"/>
                <a:gd name="connsiteY2" fmla="*/ 519566 h 735489"/>
                <a:gd name="connsiteX3" fmla="*/ 506096 w 673752"/>
                <a:gd name="connsiteY3" fmla="*/ 519566 h 735489"/>
                <a:gd name="connsiteX4" fmla="*/ 506096 w 673752"/>
                <a:gd name="connsiteY4" fmla="*/ 735489 h 735489"/>
                <a:gd name="connsiteX5" fmla="*/ 170784 w 673752"/>
                <a:gd name="connsiteY5" fmla="*/ 735489 h 735489"/>
                <a:gd name="connsiteX6" fmla="*/ 170784 w 673752"/>
                <a:gd name="connsiteY6" fmla="*/ 519566 h 735489"/>
                <a:gd name="connsiteX7" fmla="*/ 3128 w 673752"/>
                <a:gd name="connsiteY7" fmla="*/ 519566 h 735489"/>
                <a:gd name="connsiteX0" fmla="*/ 3128 w 681059"/>
                <a:gd name="connsiteY0" fmla="*/ 519566 h 735489"/>
                <a:gd name="connsiteX1" fmla="*/ 338440 w 681059"/>
                <a:gd name="connsiteY1" fmla="*/ 0 h 735489"/>
                <a:gd name="connsiteX2" fmla="*/ 673752 w 681059"/>
                <a:gd name="connsiteY2" fmla="*/ 519566 h 735489"/>
                <a:gd name="connsiteX3" fmla="*/ 506096 w 681059"/>
                <a:gd name="connsiteY3" fmla="*/ 519566 h 735489"/>
                <a:gd name="connsiteX4" fmla="*/ 506096 w 681059"/>
                <a:gd name="connsiteY4" fmla="*/ 735489 h 735489"/>
                <a:gd name="connsiteX5" fmla="*/ 170784 w 681059"/>
                <a:gd name="connsiteY5" fmla="*/ 735489 h 735489"/>
                <a:gd name="connsiteX6" fmla="*/ 170784 w 681059"/>
                <a:gd name="connsiteY6" fmla="*/ 519566 h 735489"/>
                <a:gd name="connsiteX7" fmla="*/ 3128 w 681059"/>
                <a:gd name="connsiteY7" fmla="*/ 519566 h 735489"/>
                <a:gd name="connsiteX0" fmla="*/ 2778 w 704531"/>
                <a:gd name="connsiteY0" fmla="*/ 473003 h 735602"/>
                <a:gd name="connsiteX1" fmla="*/ 361824 w 704531"/>
                <a:gd name="connsiteY1" fmla="*/ 113 h 735602"/>
                <a:gd name="connsiteX2" fmla="*/ 697136 w 704531"/>
                <a:gd name="connsiteY2" fmla="*/ 519679 h 735602"/>
                <a:gd name="connsiteX3" fmla="*/ 529480 w 704531"/>
                <a:gd name="connsiteY3" fmla="*/ 519679 h 735602"/>
                <a:gd name="connsiteX4" fmla="*/ 529480 w 704531"/>
                <a:gd name="connsiteY4" fmla="*/ 735602 h 735602"/>
                <a:gd name="connsiteX5" fmla="*/ 194168 w 704531"/>
                <a:gd name="connsiteY5" fmla="*/ 735602 h 735602"/>
                <a:gd name="connsiteX6" fmla="*/ 194168 w 704531"/>
                <a:gd name="connsiteY6" fmla="*/ 519679 h 735602"/>
                <a:gd name="connsiteX7" fmla="*/ 2778 w 704531"/>
                <a:gd name="connsiteY7" fmla="*/ 473003 h 735602"/>
                <a:gd name="connsiteX0" fmla="*/ 2204 w 759173"/>
                <a:gd name="connsiteY0" fmla="*/ 487091 h 735543"/>
                <a:gd name="connsiteX1" fmla="*/ 416256 w 759173"/>
                <a:gd name="connsiteY1" fmla="*/ 54 h 735543"/>
                <a:gd name="connsiteX2" fmla="*/ 751568 w 759173"/>
                <a:gd name="connsiteY2" fmla="*/ 519620 h 735543"/>
                <a:gd name="connsiteX3" fmla="*/ 583912 w 759173"/>
                <a:gd name="connsiteY3" fmla="*/ 519620 h 735543"/>
                <a:gd name="connsiteX4" fmla="*/ 583912 w 759173"/>
                <a:gd name="connsiteY4" fmla="*/ 735543 h 735543"/>
                <a:gd name="connsiteX5" fmla="*/ 248600 w 759173"/>
                <a:gd name="connsiteY5" fmla="*/ 735543 h 735543"/>
                <a:gd name="connsiteX6" fmla="*/ 248600 w 759173"/>
                <a:gd name="connsiteY6" fmla="*/ 519620 h 735543"/>
                <a:gd name="connsiteX7" fmla="*/ 2204 w 759173"/>
                <a:gd name="connsiteY7" fmla="*/ 487091 h 735543"/>
                <a:gd name="connsiteX0" fmla="*/ 2204 w 810726"/>
                <a:gd name="connsiteY0" fmla="*/ 487184 h 735636"/>
                <a:gd name="connsiteX1" fmla="*/ 416256 w 810726"/>
                <a:gd name="connsiteY1" fmla="*/ 147 h 735636"/>
                <a:gd name="connsiteX2" fmla="*/ 804061 w 810726"/>
                <a:gd name="connsiteY2" fmla="*/ 541399 h 735636"/>
                <a:gd name="connsiteX3" fmla="*/ 583912 w 810726"/>
                <a:gd name="connsiteY3" fmla="*/ 519713 h 735636"/>
                <a:gd name="connsiteX4" fmla="*/ 583912 w 810726"/>
                <a:gd name="connsiteY4" fmla="*/ 735636 h 735636"/>
                <a:gd name="connsiteX5" fmla="*/ 248600 w 810726"/>
                <a:gd name="connsiteY5" fmla="*/ 735636 h 735636"/>
                <a:gd name="connsiteX6" fmla="*/ 248600 w 810726"/>
                <a:gd name="connsiteY6" fmla="*/ 519713 h 735636"/>
                <a:gd name="connsiteX7" fmla="*/ 2204 w 810726"/>
                <a:gd name="connsiteY7" fmla="*/ 487184 h 735636"/>
                <a:gd name="connsiteX0" fmla="*/ 1845 w 810367"/>
                <a:gd name="connsiteY0" fmla="*/ 487185 h 735637"/>
                <a:gd name="connsiteX1" fmla="*/ 415897 w 810367"/>
                <a:gd name="connsiteY1" fmla="*/ 148 h 735637"/>
                <a:gd name="connsiteX2" fmla="*/ 803702 w 810367"/>
                <a:gd name="connsiteY2" fmla="*/ 541400 h 735637"/>
                <a:gd name="connsiteX3" fmla="*/ 583553 w 810367"/>
                <a:gd name="connsiteY3" fmla="*/ 519714 h 735637"/>
                <a:gd name="connsiteX4" fmla="*/ 583553 w 810367"/>
                <a:gd name="connsiteY4" fmla="*/ 735637 h 735637"/>
                <a:gd name="connsiteX5" fmla="*/ 248241 w 810367"/>
                <a:gd name="connsiteY5" fmla="*/ 735637 h 735637"/>
                <a:gd name="connsiteX6" fmla="*/ 260108 w 810367"/>
                <a:gd name="connsiteY6" fmla="*/ 543052 h 735637"/>
                <a:gd name="connsiteX7" fmla="*/ 1845 w 810367"/>
                <a:gd name="connsiteY7" fmla="*/ 487185 h 735637"/>
                <a:gd name="connsiteX0" fmla="*/ 1845 w 806795"/>
                <a:gd name="connsiteY0" fmla="*/ 487185 h 735637"/>
                <a:gd name="connsiteX1" fmla="*/ 415897 w 806795"/>
                <a:gd name="connsiteY1" fmla="*/ 148 h 735637"/>
                <a:gd name="connsiteX2" fmla="*/ 803702 w 806795"/>
                <a:gd name="connsiteY2" fmla="*/ 541400 h 735637"/>
                <a:gd name="connsiteX3" fmla="*/ 585833 w 806795"/>
                <a:gd name="connsiteY3" fmla="*/ 551382 h 735637"/>
                <a:gd name="connsiteX4" fmla="*/ 583553 w 806795"/>
                <a:gd name="connsiteY4" fmla="*/ 735637 h 735637"/>
                <a:gd name="connsiteX5" fmla="*/ 248241 w 806795"/>
                <a:gd name="connsiteY5" fmla="*/ 735637 h 735637"/>
                <a:gd name="connsiteX6" fmla="*/ 260108 w 806795"/>
                <a:gd name="connsiteY6" fmla="*/ 543052 h 735637"/>
                <a:gd name="connsiteX7" fmla="*/ 1845 w 806795"/>
                <a:gd name="connsiteY7" fmla="*/ 487185 h 735637"/>
                <a:gd name="connsiteX0" fmla="*/ 1845 w 825693"/>
                <a:gd name="connsiteY0" fmla="*/ 487110 h 735562"/>
                <a:gd name="connsiteX1" fmla="*/ 415897 w 825693"/>
                <a:gd name="connsiteY1" fmla="*/ 73 h 735562"/>
                <a:gd name="connsiteX2" fmla="*/ 822875 w 825693"/>
                <a:gd name="connsiteY2" fmla="*/ 524666 h 735562"/>
                <a:gd name="connsiteX3" fmla="*/ 585833 w 825693"/>
                <a:gd name="connsiteY3" fmla="*/ 551307 h 735562"/>
                <a:gd name="connsiteX4" fmla="*/ 583553 w 825693"/>
                <a:gd name="connsiteY4" fmla="*/ 735562 h 735562"/>
                <a:gd name="connsiteX5" fmla="*/ 248241 w 825693"/>
                <a:gd name="connsiteY5" fmla="*/ 735562 h 735562"/>
                <a:gd name="connsiteX6" fmla="*/ 260108 w 825693"/>
                <a:gd name="connsiteY6" fmla="*/ 542977 h 735562"/>
                <a:gd name="connsiteX7" fmla="*/ 1845 w 825693"/>
                <a:gd name="connsiteY7" fmla="*/ 487110 h 735562"/>
                <a:gd name="connsiteX0" fmla="*/ 1845 w 825693"/>
                <a:gd name="connsiteY0" fmla="*/ 487110 h 759117"/>
                <a:gd name="connsiteX1" fmla="*/ 415897 w 825693"/>
                <a:gd name="connsiteY1" fmla="*/ 73 h 759117"/>
                <a:gd name="connsiteX2" fmla="*/ 822875 w 825693"/>
                <a:gd name="connsiteY2" fmla="*/ 524666 h 759117"/>
                <a:gd name="connsiteX3" fmla="*/ 585833 w 825693"/>
                <a:gd name="connsiteY3" fmla="*/ 551307 h 759117"/>
                <a:gd name="connsiteX4" fmla="*/ 583553 w 825693"/>
                <a:gd name="connsiteY4" fmla="*/ 735562 h 759117"/>
                <a:gd name="connsiteX5" fmla="*/ 248241 w 825693"/>
                <a:gd name="connsiteY5" fmla="*/ 735562 h 759117"/>
                <a:gd name="connsiteX6" fmla="*/ 260108 w 825693"/>
                <a:gd name="connsiteY6" fmla="*/ 542977 h 759117"/>
                <a:gd name="connsiteX7" fmla="*/ 1845 w 825693"/>
                <a:gd name="connsiteY7" fmla="*/ 487110 h 759117"/>
                <a:gd name="connsiteX0" fmla="*/ 1845 w 825693"/>
                <a:gd name="connsiteY0" fmla="*/ 487110 h 766982"/>
                <a:gd name="connsiteX1" fmla="*/ 415897 w 825693"/>
                <a:gd name="connsiteY1" fmla="*/ 73 h 766982"/>
                <a:gd name="connsiteX2" fmla="*/ 822875 w 825693"/>
                <a:gd name="connsiteY2" fmla="*/ 524666 h 766982"/>
                <a:gd name="connsiteX3" fmla="*/ 585833 w 825693"/>
                <a:gd name="connsiteY3" fmla="*/ 551307 h 766982"/>
                <a:gd name="connsiteX4" fmla="*/ 587090 w 825693"/>
                <a:gd name="connsiteY4" fmla="*/ 749313 h 766982"/>
                <a:gd name="connsiteX5" fmla="*/ 248241 w 825693"/>
                <a:gd name="connsiteY5" fmla="*/ 735562 h 766982"/>
                <a:gd name="connsiteX6" fmla="*/ 260108 w 825693"/>
                <a:gd name="connsiteY6" fmla="*/ 542977 h 766982"/>
                <a:gd name="connsiteX7" fmla="*/ 1845 w 825693"/>
                <a:gd name="connsiteY7" fmla="*/ 487110 h 766982"/>
                <a:gd name="connsiteX0" fmla="*/ 2266 w 825590"/>
                <a:gd name="connsiteY0" fmla="*/ 494810 h 774682"/>
                <a:gd name="connsiteX1" fmla="*/ 434863 w 825590"/>
                <a:gd name="connsiteY1" fmla="*/ 71 h 774682"/>
                <a:gd name="connsiteX2" fmla="*/ 823296 w 825590"/>
                <a:gd name="connsiteY2" fmla="*/ 532366 h 774682"/>
                <a:gd name="connsiteX3" fmla="*/ 586254 w 825590"/>
                <a:gd name="connsiteY3" fmla="*/ 559007 h 774682"/>
                <a:gd name="connsiteX4" fmla="*/ 587511 w 825590"/>
                <a:gd name="connsiteY4" fmla="*/ 757013 h 774682"/>
                <a:gd name="connsiteX5" fmla="*/ 248662 w 825590"/>
                <a:gd name="connsiteY5" fmla="*/ 743262 h 774682"/>
                <a:gd name="connsiteX6" fmla="*/ 260529 w 825590"/>
                <a:gd name="connsiteY6" fmla="*/ 550677 h 774682"/>
                <a:gd name="connsiteX7" fmla="*/ 2266 w 825590"/>
                <a:gd name="connsiteY7" fmla="*/ 494810 h 774682"/>
                <a:gd name="connsiteX0" fmla="*/ 2266 w 825590"/>
                <a:gd name="connsiteY0" fmla="*/ 494916 h 774788"/>
                <a:gd name="connsiteX1" fmla="*/ 434863 w 825590"/>
                <a:gd name="connsiteY1" fmla="*/ 177 h 774788"/>
                <a:gd name="connsiteX2" fmla="*/ 823296 w 825590"/>
                <a:gd name="connsiteY2" fmla="*/ 532472 h 774788"/>
                <a:gd name="connsiteX3" fmla="*/ 586254 w 825590"/>
                <a:gd name="connsiteY3" fmla="*/ 559113 h 774788"/>
                <a:gd name="connsiteX4" fmla="*/ 587511 w 825590"/>
                <a:gd name="connsiteY4" fmla="*/ 757119 h 774788"/>
                <a:gd name="connsiteX5" fmla="*/ 248662 w 825590"/>
                <a:gd name="connsiteY5" fmla="*/ 743368 h 774788"/>
                <a:gd name="connsiteX6" fmla="*/ 260529 w 825590"/>
                <a:gd name="connsiteY6" fmla="*/ 550783 h 774788"/>
                <a:gd name="connsiteX7" fmla="*/ 2266 w 825590"/>
                <a:gd name="connsiteY7" fmla="*/ 494916 h 774788"/>
                <a:gd name="connsiteX0" fmla="*/ 2266 w 825245"/>
                <a:gd name="connsiteY0" fmla="*/ 494917 h 774789"/>
                <a:gd name="connsiteX1" fmla="*/ 434863 w 825245"/>
                <a:gd name="connsiteY1" fmla="*/ 178 h 774789"/>
                <a:gd name="connsiteX2" fmla="*/ 823296 w 825245"/>
                <a:gd name="connsiteY2" fmla="*/ 532473 h 774789"/>
                <a:gd name="connsiteX3" fmla="*/ 576667 w 825245"/>
                <a:gd name="connsiteY3" fmla="*/ 567444 h 774789"/>
                <a:gd name="connsiteX4" fmla="*/ 587511 w 825245"/>
                <a:gd name="connsiteY4" fmla="*/ 757120 h 774789"/>
                <a:gd name="connsiteX5" fmla="*/ 248662 w 825245"/>
                <a:gd name="connsiteY5" fmla="*/ 743369 h 774789"/>
                <a:gd name="connsiteX6" fmla="*/ 260529 w 825245"/>
                <a:gd name="connsiteY6" fmla="*/ 550784 h 774789"/>
                <a:gd name="connsiteX7" fmla="*/ 2266 w 825245"/>
                <a:gd name="connsiteY7" fmla="*/ 494917 h 774789"/>
                <a:gd name="connsiteX0" fmla="*/ 2266 w 825245"/>
                <a:gd name="connsiteY0" fmla="*/ 494917 h 769075"/>
                <a:gd name="connsiteX1" fmla="*/ 434863 w 825245"/>
                <a:gd name="connsiteY1" fmla="*/ 178 h 769075"/>
                <a:gd name="connsiteX2" fmla="*/ 823296 w 825245"/>
                <a:gd name="connsiteY2" fmla="*/ 532473 h 769075"/>
                <a:gd name="connsiteX3" fmla="*/ 576667 w 825245"/>
                <a:gd name="connsiteY3" fmla="*/ 567444 h 769075"/>
                <a:gd name="connsiteX4" fmla="*/ 579181 w 825245"/>
                <a:gd name="connsiteY4" fmla="*/ 747533 h 769075"/>
                <a:gd name="connsiteX5" fmla="*/ 248662 w 825245"/>
                <a:gd name="connsiteY5" fmla="*/ 743369 h 769075"/>
                <a:gd name="connsiteX6" fmla="*/ 260529 w 825245"/>
                <a:gd name="connsiteY6" fmla="*/ 550784 h 769075"/>
                <a:gd name="connsiteX7" fmla="*/ 2266 w 825245"/>
                <a:gd name="connsiteY7" fmla="*/ 494917 h 769075"/>
                <a:gd name="connsiteX0" fmla="*/ 2266 w 825245"/>
                <a:gd name="connsiteY0" fmla="*/ 494917 h 777907"/>
                <a:gd name="connsiteX1" fmla="*/ 434863 w 825245"/>
                <a:gd name="connsiteY1" fmla="*/ 178 h 777907"/>
                <a:gd name="connsiteX2" fmla="*/ 823296 w 825245"/>
                <a:gd name="connsiteY2" fmla="*/ 532473 h 777907"/>
                <a:gd name="connsiteX3" fmla="*/ 576667 w 825245"/>
                <a:gd name="connsiteY3" fmla="*/ 567444 h 777907"/>
                <a:gd name="connsiteX4" fmla="*/ 579181 w 825245"/>
                <a:gd name="connsiteY4" fmla="*/ 747533 h 777907"/>
                <a:gd name="connsiteX5" fmla="*/ 248662 w 825245"/>
                <a:gd name="connsiteY5" fmla="*/ 743369 h 777907"/>
                <a:gd name="connsiteX6" fmla="*/ 260529 w 825245"/>
                <a:gd name="connsiteY6" fmla="*/ 550784 h 777907"/>
                <a:gd name="connsiteX7" fmla="*/ 2266 w 825245"/>
                <a:gd name="connsiteY7" fmla="*/ 494917 h 777907"/>
                <a:gd name="connsiteX0" fmla="*/ 2266 w 825245"/>
                <a:gd name="connsiteY0" fmla="*/ 494917 h 782325"/>
                <a:gd name="connsiteX1" fmla="*/ 434863 w 825245"/>
                <a:gd name="connsiteY1" fmla="*/ 178 h 782325"/>
                <a:gd name="connsiteX2" fmla="*/ 823296 w 825245"/>
                <a:gd name="connsiteY2" fmla="*/ 532473 h 782325"/>
                <a:gd name="connsiteX3" fmla="*/ 576667 w 825245"/>
                <a:gd name="connsiteY3" fmla="*/ 567444 h 782325"/>
                <a:gd name="connsiteX4" fmla="*/ 580949 w 825245"/>
                <a:gd name="connsiteY4" fmla="*/ 754409 h 782325"/>
                <a:gd name="connsiteX5" fmla="*/ 248662 w 825245"/>
                <a:gd name="connsiteY5" fmla="*/ 743369 h 782325"/>
                <a:gd name="connsiteX6" fmla="*/ 260529 w 825245"/>
                <a:gd name="connsiteY6" fmla="*/ 550784 h 782325"/>
                <a:gd name="connsiteX7" fmla="*/ 2266 w 825245"/>
                <a:gd name="connsiteY7" fmla="*/ 494917 h 78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5245" h="782325">
                  <a:moveTo>
                    <a:pt x="2266" y="494917"/>
                  </a:moveTo>
                  <a:cubicBezTo>
                    <a:pt x="31322" y="403149"/>
                    <a:pt x="278852" y="10579"/>
                    <a:pt x="434863" y="178"/>
                  </a:cubicBezTo>
                  <a:cubicBezTo>
                    <a:pt x="590874" y="-10223"/>
                    <a:pt x="799662" y="437929"/>
                    <a:pt x="823296" y="532473"/>
                  </a:cubicBezTo>
                  <a:cubicBezTo>
                    <a:pt x="846930" y="627017"/>
                    <a:pt x="649290" y="564117"/>
                    <a:pt x="576667" y="567444"/>
                  </a:cubicBezTo>
                  <a:cubicBezTo>
                    <a:pt x="578094" y="629766"/>
                    <a:pt x="579522" y="692087"/>
                    <a:pt x="580949" y="754409"/>
                  </a:cubicBezTo>
                  <a:cubicBezTo>
                    <a:pt x="509676" y="806571"/>
                    <a:pt x="302569" y="775466"/>
                    <a:pt x="248662" y="743369"/>
                  </a:cubicBezTo>
                  <a:lnTo>
                    <a:pt x="260529" y="550784"/>
                  </a:lnTo>
                  <a:cubicBezTo>
                    <a:pt x="232586" y="514797"/>
                    <a:pt x="-26790" y="586685"/>
                    <a:pt x="2266" y="4949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8C8F7"/>
                </a:gs>
                <a:gs pos="100000">
                  <a:schemeClr val="bg1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7" name="椭圆 6">
              <a:extLst>
                <a:ext uri="{FF2B5EF4-FFF2-40B4-BE49-F238E27FC236}">
                  <a16:creationId xmlns:a16="http://schemas.microsoft.com/office/drawing/2014/main" id="{E46A8E96-2FB5-1544-D3A7-A1AE47568E2E}"/>
                </a:ext>
              </a:extLst>
            </p:cNvPr>
            <p:cNvSpPr/>
            <p:nvPr/>
          </p:nvSpPr>
          <p:spPr>
            <a:xfrm flipV="1">
              <a:off x="4778196" y="2690720"/>
              <a:ext cx="600259" cy="616318"/>
            </a:xfrm>
            <a:custGeom>
              <a:avLst/>
              <a:gdLst>
                <a:gd name="connsiteX0" fmla="*/ 1820 w 648719"/>
                <a:gd name="connsiteY0" fmla="*/ 553500 h 638223"/>
                <a:gd name="connsiteX1" fmla="*/ 0 w 648719"/>
                <a:gd name="connsiteY1" fmla="*/ 548496 h 638223"/>
                <a:gd name="connsiteX2" fmla="*/ 1820 w 648719"/>
                <a:gd name="connsiteY2" fmla="*/ 553500 h 638223"/>
                <a:gd name="connsiteX3" fmla="*/ 612225 w 648719"/>
                <a:gd name="connsiteY3" fmla="*/ 69800 h 638223"/>
                <a:gd name="connsiteX4" fmla="*/ 648719 w 648719"/>
                <a:gd name="connsiteY4" fmla="*/ 234550 h 638223"/>
                <a:gd name="connsiteX5" fmla="*/ 245046 w 648719"/>
                <a:gd name="connsiteY5" fmla="*/ 638223 h 638223"/>
                <a:gd name="connsiteX6" fmla="*/ 95108 w 648719"/>
                <a:gd name="connsiteY6" fmla="*/ 606321 h 638223"/>
                <a:gd name="connsiteX7" fmla="*/ 240050 w 648719"/>
                <a:gd name="connsiteY7" fmla="*/ 454053 h 638223"/>
                <a:gd name="connsiteX8" fmla="*/ 377638 w 648719"/>
                <a:gd name="connsiteY8" fmla="*/ 589328 h 638223"/>
                <a:gd name="connsiteX9" fmla="*/ 603919 w 648719"/>
                <a:gd name="connsiteY9" fmla="*/ 345744 h 638223"/>
                <a:gd name="connsiteX10" fmla="*/ 459981 w 648719"/>
                <a:gd name="connsiteY10" fmla="*/ 226345 h 638223"/>
                <a:gd name="connsiteX11" fmla="*/ 612225 w 648719"/>
                <a:gd name="connsiteY11" fmla="*/ 69800 h 638223"/>
                <a:gd name="connsiteX12" fmla="*/ 572474 w 648719"/>
                <a:gd name="connsiteY12" fmla="*/ 0 h 638223"/>
                <a:gd name="connsiteX13" fmla="*/ 578468 w 648719"/>
                <a:gd name="connsiteY13" fmla="*/ 9658 h 638223"/>
                <a:gd name="connsiteX14" fmla="*/ 567429 w 648719"/>
                <a:gd name="connsiteY14" fmla="*/ 5192 h 638223"/>
                <a:gd name="connsiteX15" fmla="*/ 572474 w 648719"/>
                <a:gd name="connsiteY15" fmla="*/ 0 h 638223"/>
                <a:gd name="connsiteX0" fmla="*/ 517117 w 568806"/>
                <a:gd name="connsiteY0" fmla="*/ 69800 h 638223"/>
                <a:gd name="connsiteX1" fmla="*/ 553611 w 568806"/>
                <a:gd name="connsiteY1" fmla="*/ 234550 h 638223"/>
                <a:gd name="connsiteX2" fmla="*/ 149938 w 568806"/>
                <a:gd name="connsiteY2" fmla="*/ 638223 h 638223"/>
                <a:gd name="connsiteX3" fmla="*/ 0 w 568806"/>
                <a:gd name="connsiteY3" fmla="*/ 606321 h 638223"/>
                <a:gd name="connsiteX4" fmla="*/ 144942 w 568806"/>
                <a:gd name="connsiteY4" fmla="*/ 454053 h 638223"/>
                <a:gd name="connsiteX5" fmla="*/ 282530 w 568806"/>
                <a:gd name="connsiteY5" fmla="*/ 589328 h 638223"/>
                <a:gd name="connsiteX6" fmla="*/ 508811 w 568806"/>
                <a:gd name="connsiteY6" fmla="*/ 345744 h 638223"/>
                <a:gd name="connsiteX7" fmla="*/ 364873 w 568806"/>
                <a:gd name="connsiteY7" fmla="*/ 226345 h 638223"/>
                <a:gd name="connsiteX8" fmla="*/ 517117 w 568806"/>
                <a:gd name="connsiteY8" fmla="*/ 69800 h 638223"/>
                <a:gd name="connsiteX9" fmla="*/ 477366 w 568806"/>
                <a:gd name="connsiteY9" fmla="*/ 0 h 638223"/>
                <a:gd name="connsiteX10" fmla="*/ 483360 w 568806"/>
                <a:gd name="connsiteY10" fmla="*/ 9658 h 638223"/>
                <a:gd name="connsiteX11" fmla="*/ 472321 w 568806"/>
                <a:gd name="connsiteY11" fmla="*/ 5192 h 638223"/>
                <a:gd name="connsiteX12" fmla="*/ 568806 w 568806"/>
                <a:gd name="connsiteY12" fmla="*/ 91440 h 638223"/>
                <a:gd name="connsiteX0" fmla="*/ 517117 w 568806"/>
                <a:gd name="connsiteY0" fmla="*/ 69800 h 638223"/>
                <a:gd name="connsiteX1" fmla="*/ 553611 w 568806"/>
                <a:gd name="connsiteY1" fmla="*/ 234550 h 638223"/>
                <a:gd name="connsiteX2" fmla="*/ 149938 w 568806"/>
                <a:gd name="connsiteY2" fmla="*/ 638223 h 638223"/>
                <a:gd name="connsiteX3" fmla="*/ 0 w 568806"/>
                <a:gd name="connsiteY3" fmla="*/ 606321 h 638223"/>
                <a:gd name="connsiteX4" fmla="*/ 144942 w 568806"/>
                <a:gd name="connsiteY4" fmla="*/ 454053 h 638223"/>
                <a:gd name="connsiteX5" fmla="*/ 282530 w 568806"/>
                <a:gd name="connsiteY5" fmla="*/ 589328 h 638223"/>
                <a:gd name="connsiteX6" fmla="*/ 508811 w 568806"/>
                <a:gd name="connsiteY6" fmla="*/ 345744 h 638223"/>
                <a:gd name="connsiteX7" fmla="*/ 364873 w 568806"/>
                <a:gd name="connsiteY7" fmla="*/ 226345 h 638223"/>
                <a:gd name="connsiteX8" fmla="*/ 517117 w 568806"/>
                <a:gd name="connsiteY8" fmla="*/ 69800 h 638223"/>
                <a:gd name="connsiteX9" fmla="*/ 477366 w 568806"/>
                <a:gd name="connsiteY9" fmla="*/ 0 h 638223"/>
                <a:gd name="connsiteX10" fmla="*/ 483360 w 568806"/>
                <a:gd name="connsiteY10" fmla="*/ 9658 h 638223"/>
                <a:gd name="connsiteX11" fmla="*/ 568806 w 568806"/>
                <a:gd name="connsiteY11" fmla="*/ 91440 h 638223"/>
                <a:gd name="connsiteX0" fmla="*/ 517117 w 568806"/>
                <a:gd name="connsiteY0" fmla="*/ 69800 h 638223"/>
                <a:gd name="connsiteX1" fmla="*/ 553611 w 568806"/>
                <a:gd name="connsiteY1" fmla="*/ 234550 h 638223"/>
                <a:gd name="connsiteX2" fmla="*/ 149938 w 568806"/>
                <a:gd name="connsiteY2" fmla="*/ 638223 h 638223"/>
                <a:gd name="connsiteX3" fmla="*/ 0 w 568806"/>
                <a:gd name="connsiteY3" fmla="*/ 606321 h 638223"/>
                <a:gd name="connsiteX4" fmla="*/ 144942 w 568806"/>
                <a:gd name="connsiteY4" fmla="*/ 454053 h 638223"/>
                <a:gd name="connsiteX5" fmla="*/ 282530 w 568806"/>
                <a:gd name="connsiteY5" fmla="*/ 589328 h 638223"/>
                <a:gd name="connsiteX6" fmla="*/ 508811 w 568806"/>
                <a:gd name="connsiteY6" fmla="*/ 345744 h 638223"/>
                <a:gd name="connsiteX7" fmla="*/ 364873 w 568806"/>
                <a:gd name="connsiteY7" fmla="*/ 226345 h 638223"/>
                <a:gd name="connsiteX8" fmla="*/ 517117 w 568806"/>
                <a:gd name="connsiteY8" fmla="*/ 69800 h 638223"/>
                <a:gd name="connsiteX9" fmla="*/ 477366 w 568806"/>
                <a:gd name="connsiteY9" fmla="*/ 0 h 638223"/>
                <a:gd name="connsiteX10" fmla="*/ 568806 w 568806"/>
                <a:gd name="connsiteY10" fmla="*/ 91440 h 638223"/>
                <a:gd name="connsiteX0" fmla="*/ 517117 w 553611"/>
                <a:gd name="connsiteY0" fmla="*/ 0 h 568423"/>
                <a:gd name="connsiteX1" fmla="*/ 553611 w 553611"/>
                <a:gd name="connsiteY1" fmla="*/ 164750 h 568423"/>
                <a:gd name="connsiteX2" fmla="*/ 149938 w 553611"/>
                <a:gd name="connsiteY2" fmla="*/ 568423 h 568423"/>
                <a:gd name="connsiteX3" fmla="*/ 0 w 553611"/>
                <a:gd name="connsiteY3" fmla="*/ 536521 h 568423"/>
                <a:gd name="connsiteX4" fmla="*/ 144942 w 553611"/>
                <a:gd name="connsiteY4" fmla="*/ 384253 h 568423"/>
                <a:gd name="connsiteX5" fmla="*/ 282530 w 553611"/>
                <a:gd name="connsiteY5" fmla="*/ 519528 h 568423"/>
                <a:gd name="connsiteX6" fmla="*/ 508811 w 553611"/>
                <a:gd name="connsiteY6" fmla="*/ 275944 h 568423"/>
                <a:gd name="connsiteX7" fmla="*/ 364873 w 553611"/>
                <a:gd name="connsiteY7" fmla="*/ 156545 h 568423"/>
                <a:gd name="connsiteX8" fmla="*/ 517117 w 553611"/>
                <a:gd name="connsiteY8" fmla="*/ 0 h 56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3611" h="568423">
                  <a:close/>
                  <a:moveTo>
                    <a:pt x="517117" y="0"/>
                  </a:moveTo>
                  <a:cubicBezTo>
                    <a:pt x="540989" y="49864"/>
                    <a:pt x="553611" y="105833"/>
                    <a:pt x="553611" y="164750"/>
                  </a:cubicBezTo>
                  <a:cubicBezTo>
                    <a:pt x="553611" y="387692"/>
                    <a:pt x="372880" y="568423"/>
                    <a:pt x="149938" y="568423"/>
                  </a:cubicBezTo>
                  <a:cubicBezTo>
                    <a:pt x="96532" y="568423"/>
                    <a:pt x="45547" y="558052"/>
                    <a:pt x="0" y="536521"/>
                  </a:cubicBezTo>
                  <a:cubicBezTo>
                    <a:pt x="53188" y="489683"/>
                    <a:pt x="114657" y="382581"/>
                    <a:pt x="144942" y="384253"/>
                  </a:cubicBezTo>
                  <a:lnTo>
                    <a:pt x="282530" y="519528"/>
                  </a:lnTo>
                  <a:cubicBezTo>
                    <a:pt x="342116" y="499889"/>
                    <a:pt x="501437" y="363957"/>
                    <a:pt x="508811" y="275944"/>
                  </a:cubicBezTo>
                  <a:lnTo>
                    <a:pt x="364873" y="156545"/>
                  </a:lnTo>
                  <a:cubicBezTo>
                    <a:pt x="396622" y="116439"/>
                    <a:pt x="493714" y="51119"/>
                    <a:pt x="5171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TextBox 41">
            <a:extLst>
              <a:ext uri="{FF2B5EF4-FFF2-40B4-BE49-F238E27FC236}">
                <a16:creationId xmlns:a16="http://schemas.microsoft.com/office/drawing/2014/main" id="{694DE503-AD03-1B77-F2D3-825AEAE9A572}"/>
              </a:ext>
            </a:extLst>
          </p:cNvPr>
          <p:cNvSpPr txBox="1"/>
          <p:nvPr/>
        </p:nvSpPr>
        <p:spPr bwMode="auto">
          <a:xfrm rot="3232695" flipV="1">
            <a:off x="5029910" y="3868817"/>
            <a:ext cx="654049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D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C9362C1-3576-4778-C867-F8D9A842AAAE}"/>
              </a:ext>
            </a:extLst>
          </p:cNvPr>
          <p:cNvGrpSpPr>
            <a:grpSpLocks/>
          </p:cNvGrpSpPr>
          <p:nvPr/>
        </p:nvGrpSpPr>
        <p:grpSpPr bwMode="auto">
          <a:xfrm>
            <a:off x="6302376" y="3538154"/>
            <a:ext cx="1157471" cy="1174439"/>
            <a:chOff x="5622181" y="2709289"/>
            <a:chExt cx="835088" cy="846575"/>
          </a:xfrm>
        </p:grpSpPr>
        <p:sp>
          <p:nvSpPr>
            <p:cNvPr id="21" name="上箭头 1">
              <a:extLst>
                <a:ext uri="{FF2B5EF4-FFF2-40B4-BE49-F238E27FC236}">
                  <a16:creationId xmlns:a16="http://schemas.microsoft.com/office/drawing/2014/main" id="{F5594C85-E179-CD74-FA79-B7EBF71F1217}"/>
                </a:ext>
              </a:extLst>
            </p:cNvPr>
            <p:cNvSpPr/>
            <p:nvPr/>
          </p:nvSpPr>
          <p:spPr>
            <a:xfrm rot="7888233">
              <a:off x="5653605" y="2752201"/>
              <a:ext cx="825438" cy="781888"/>
            </a:xfrm>
            <a:custGeom>
              <a:avLst/>
              <a:gdLst>
                <a:gd name="connsiteX0" fmla="*/ 0 w 670624"/>
                <a:gd name="connsiteY0" fmla="*/ 519566 h 735489"/>
                <a:gd name="connsiteX1" fmla="*/ 335312 w 670624"/>
                <a:gd name="connsiteY1" fmla="*/ 0 h 735489"/>
                <a:gd name="connsiteX2" fmla="*/ 670624 w 670624"/>
                <a:gd name="connsiteY2" fmla="*/ 519566 h 735489"/>
                <a:gd name="connsiteX3" fmla="*/ 502968 w 670624"/>
                <a:gd name="connsiteY3" fmla="*/ 519566 h 735489"/>
                <a:gd name="connsiteX4" fmla="*/ 502968 w 670624"/>
                <a:gd name="connsiteY4" fmla="*/ 735489 h 735489"/>
                <a:gd name="connsiteX5" fmla="*/ 167656 w 670624"/>
                <a:gd name="connsiteY5" fmla="*/ 735489 h 735489"/>
                <a:gd name="connsiteX6" fmla="*/ 167656 w 670624"/>
                <a:gd name="connsiteY6" fmla="*/ 519566 h 735489"/>
                <a:gd name="connsiteX7" fmla="*/ 0 w 670624"/>
                <a:gd name="connsiteY7" fmla="*/ 519566 h 735489"/>
                <a:gd name="connsiteX0" fmla="*/ 0 w 670624"/>
                <a:gd name="connsiteY0" fmla="*/ 519566 h 735489"/>
                <a:gd name="connsiteX1" fmla="*/ 335312 w 670624"/>
                <a:gd name="connsiteY1" fmla="*/ 0 h 735489"/>
                <a:gd name="connsiteX2" fmla="*/ 670624 w 670624"/>
                <a:gd name="connsiteY2" fmla="*/ 519566 h 735489"/>
                <a:gd name="connsiteX3" fmla="*/ 502968 w 670624"/>
                <a:gd name="connsiteY3" fmla="*/ 519566 h 735489"/>
                <a:gd name="connsiteX4" fmla="*/ 502968 w 670624"/>
                <a:gd name="connsiteY4" fmla="*/ 735489 h 735489"/>
                <a:gd name="connsiteX5" fmla="*/ 167656 w 670624"/>
                <a:gd name="connsiteY5" fmla="*/ 735489 h 735489"/>
                <a:gd name="connsiteX6" fmla="*/ 167656 w 670624"/>
                <a:gd name="connsiteY6" fmla="*/ 519566 h 735489"/>
                <a:gd name="connsiteX7" fmla="*/ 0 w 670624"/>
                <a:gd name="connsiteY7" fmla="*/ 519566 h 735489"/>
                <a:gd name="connsiteX0" fmla="*/ 3128 w 673752"/>
                <a:gd name="connsiteY0" fmla="*/ 519566 h 735489"/>
                <a:gd name="connsiteX1" fmla="*/ 338440 w 673752"/>
                <a:gd name="connsiteY1" fmla="*/ 0 h 735489"/>
                <a:gd name="connsiteX2" fmla="*/ 673752 w 673752"/>
                <a:gd name="connsiteY2" fmla="*/ 519566 h 735489"/>
                <a:gd name="connsiteX3" fmla="*/ 506096 w 673752"/>
                <a:gd name="connsiteY3" fmla="*/ 519566 h 735489"/>
                <a:gd name="connsiteX4" fmla="*/ 506096 w 673752"/>
                <a:gd name="connsiteY4" fmla="*/ 735489 h 735489"/>
                <a:gd name="connsiteX5" fmla="*/ 170784 w 673752"/>
                <a:gd name="connsiteY5" fmla="*/ 735489 h 735489"/>
                <a:gd name="connsiteX6" fmla="*/ 170784 w 673752"/>
                <a:gd name="connsiteY6" fmla="*/ 519566 h 735489"/>
                <a:gd name="connsiteX7" fmla="*/ 3128 w 673752"/>
                <a:gd name="connsiteY7" fmla="*/ 519566 h 735489"/>
                <a:gd name="connsiteX0" fmla="*/ 3128 w 681059"/>
                <a:gd name="connsiteY0" fmla="*/ 519566 h 735489"/>
                <a:gd name="connsiteX1" fmla="*/ 338440 w 681059"/>
                <a:gd name="connsiteY1" fmla="*/ 0 h 735489"/>
                <a:gd name="connsiteX2" fmla="*/ 673752 w 681059"/>
                <a:gd name="connsiteY2" fmla="*/ 519566 h 735489"/>
                <a:gd name="connsiteX3" fmla="*/ 506096 w 681059"/>
                <a:gd name="connsiteY3" fmla="*/ 519566 h 735489"/>
                <a:gd name="connsiteX4" fmla="*/ 506096 w 681059"/>
                <a:gd name="connsiteY4" fmla="*/ 735489 h 735489"/>
                <a:gd name="connsiteX5" fmla="*/ 170784 w 681059"/>
                <a:gd name="connsiteY5" fmla="*/ 735489 h 735489"/>
                <a:gd name="connsiteX6" fmla="*/ 170784 w 681059"/>
                <a:gd name="connsiteY6" fmla="*/ 519566 h 735489"/>
                <a:gd name="connsiteX7" fmla="*/ 3128 w 681059"/>
                <a:gd name="connsiteY7" fmla="*/ 519566 h 735489"/>
                <a:gd name="connsiteX0" fmla="*/ 2778 w 704531"/>
                <a:gd name="connsiteY0" fmla="*/ 473003 h 735602"/>
                <a:gd name="connsiteX1" fmla="*/ 361824 w 704531"/>
                <a:gd name="connsiteY1" fmla="*/ 113 h 735602"/>
                <a:gd name="connsiteX2" fmla="*/ 697136 w 704531"/>
                <a:gd name="connsiteY2" fmla="*/ 519679 h 735602"/>
                <a:gd name="connsiteX3" fmla="*/ 529480 w 704531"/>
                <a:gd name="connsiteY3" fmla="*/ 519679 h 735602"/>
                <a:gd name="connsiteX4" fmla="*/ 529480 w 704531"/>
                <a:gd name="connsiteY4" fmla="*/ 735602 h 735602"/>
                <a:gd name="connsiteX5" fmla="*/ 194168 w 704531"/>
                <a:gd name="connsiteY5" fmla="*/ 735602 h 735602"/>
                <a:gd name="connsiteX6" fmla="*/ 194168 w 704531"/>
                <a:gd name="connsiteY6" fmla="*/ 519679 h 735602"/>
                <a:gd name="connsiteX7" fmla="*/ 2778 w 704531"/>
                <a:gd name="connsiteY7" fmla="*/ 473003 h 735602"/>
                <a:gd name="connsiteX0" fmla="*/ 2204 w 759173"/>
                <a:gd name="connsiteY0" fmla="*/ 487091 h 735543"/>
                <a:gd name="connsiteX1" fmla="*/ 416256 w 759173"/>
                <a:gd name="connsiteY1" fmla="*/ 54 h 735543"/>
                <a:gd name="connsiteX2" fmla="*/ 751568 w 759173"/>
                <a:gd name="connsiteY2" fmla="*/ 519620 h 735543"/>
                <a:gd name="connsiteX3" fmla="*/ 583912 w 759173"/>
                <a:gd name="connsiteY3" fmla="*/ 519620 h 735543"/>
                <a:gd name="connsiteX4" fmla="*/ 583912 w 759173"/>
                <a:gd name="connsiteY4" fmla="*/ 735543 h 735543"/>
                <a:gd name="connsiteX5" fmla="*/ 248600 w 759173"/>
                <a:gd name="connsiteY5" fmla="*/ 735543 h 735543"/>
                <a:gd name="connsiteX6" fmla="*/ 248600 w 759173"/>
                <a:gd name="connsiteY6" fmla="*/ 519620 h 735543"/>
                <a:gd name="connsiteX7" fmla="*/ 2204 w 759173"/>
                <a:gd name="connsiteY7" fmla="*/ 487091 h 735543"/>
                <a:gd name="connsiteX0" fmla="*/ 2204 w 810726"/>
                <a:gd name="connsiteY0" fmla="*/ 487184 h 735636"/>
                <a:gd name="connsiteX1" fmla="*/ 416256 w 810726"/>
                <a:gd name="connsiteY1" fmla="*/ 147 h 735636"/>
                <a:gd name="connsiteX2" fmla="*/ 804061 w 810726"/>
                <a:gd name="connsiteY2" fmla="*/ 541399 h 735636"/>
                <a:gd name="connsiteX3" fmla="*/ 583912 w 810726"/>
                <a:gd name="connsiteY3" fmla="*/ 519713 h 735636"/>
                <a:gd name="connsiteX4" fmla="*/ 583912 w 810726"/>
                <a:gd name="connsiteY4" fmla="*/ 735636 h 735636"/>
                <a:gd name="connsiteX5" fmla="*/ 248600 w 810726"/>
                <a:gd name="connsiteY5" fmla="*/ 735636 h 735636"/>
                <a:gd name="connsiteX6" fmla="*/ 248600 w 810726"/>
                <a:gd name="connsiteY6" fmla="*/ 519713 h 735636"/>
                <a:gd name="connsiteX7" fmla="*/ 2204 w 810726"/>
                <a:gd name="connsiteY7" fmla="*/ 487184 h 735636"/>
                <a:gd name="connsiteX0" fmla="*/ 1845 w 810367"/>
                <a:gd name="connsiteY0" fmla="*/ 487185 h 735637"/>
                <a:gd name="connsiteX1" fmla="*/ 415897 w 810367"/>
                <a:gd name="connsiteY1" fmla="*/ 148 h 735637"/>
                <a:gd name="connsiteX2" fmla="*/ 803702 w 810367"/>
                <a:gd name="connsiteY2" fmla="*/ 541400 h 735637"/>
                <a:gd name="connsiteX3" fmla="*/ 583553 w 810367"/>
                <a:gd name="connsiteY3" fmla="*/ 519714 h 735637"/>
                <a:gd name="connsiteX4" fmla="*/ 583553 w 810367"/>
                <a:gd name="connsiteY4" fmla="*/ 735637 h 735637"/>
                <a:gd name="connsiteX5" fmla="*/ 248241 w 810367"/>
                <a:gd name="connsiteY5" fmla="*/ 735637 h 735637"/>
                <a:gd name="connsiteX6" fmla="*/ 260108 w 810367"/>
                <a:gd name="connsiteY6" fmla="*/ 543052 h 735637"/>
                <a:gd name="connsiteX7" fmla="*/ 1845 w 810367"/>
                <a:gd name="connsiteY7" fmla="*/ 487185 h 735637"/>
                <a:gd name="connsiteX0" fmla="*/ 1845 w 806795"/>
                <a:gd name="connsiteY0" fmla="*/ 487185 h 735637"/>
                <a:gd name="connsiteX1" fmla="*/ 415897 w 806795"/>
                <a:gd name="connsiteY1" fmla="*/ 148 h 735637"/>
                <a:gd name="connsiteX2" fmla="*/ 803702 w 806795"/>
                <a:gd name="connsiteY2" fmla="*/ 541400 h 735637"/>
                <a:gd name="connsiteX3" fmla="*/ 585833 w 806795"/>
                <a:gd name="connsiteY3" fmla="*/ 551382 h 735637"/>
                <a:gd name="connsiteX4" fmla="*/ 583553 w 806795"/>
                <a:gd name="connsiteY4" fmla="*/ 735637 h 735637"/>
                <a:gd name="connsiteX5" fmla="*/ 248241 w 806795"/>
                <a:gd name="connsiteY5" fmla="*/ 735637 h 735637"/>
                <a:gd name="connsiteX6" fmla="*/ 260108 w 806795"/>
                <a:gd name="connsiteY6" fmla="*/ 543052 h 735637"/>
                <a:gd name="connsiteX7" fmla="*/ 1845 w 806795"/>
                <a:gd name="connsiteY7" fmla="*/ 487185 h 735637"/>
                <a:gd name="connsiteX0" fmla="*/ 1845 w 825693"/>
                <a:gd name="connsiteY0" fmla="*/ 487110 h 735562"/>
                <a:gd name="connsiteX1" fmla="*/ 415897 w 825693"/>
                <a:gd name="connsiteY1" fmla="*/ 73 h 735562"/>
                <a:gd name="connsiteX2" fmla="*/ 822875 w 825693"/>
                <a:gd name="connsiteY2" fmla="*/ 524666 h 735562"/>
                <a:gd name="connsiteX3" fmla="*/ 585833 w 825693"/>
                <a:gd name="connsiteY3" fmla="*/ 551307 h 735562"/>
                <a:gd name="connsiteX4" fmla="*/ 583553 w 825693"/>
                <a:gd name="connsiteY4" fmla="*/ 735562 h 735562"/>
                <a:gd name="connsiteX5" fmla="*/ 248241 w 825693"/>
                <a:gd name="connsiteY5" fmla="*/ 735562 h 735562"/>
                <a:gd name="connsiteX6" fmla="*/ 260108 w 825693"/>
                <a:gd name="connsiteY6" fmla="*/ 542977 h 735562"/>
                <a:gd name="connsiteX7" fmla="*/ 1845 w 825693"/>
                <a:gd name="connsiteY7" fmla="*/ 487110 h 735562"/>
                <a:gd name="connsiteX0" fmla="*/ 1845 w 825693"/>
                <a:gd name="connsiteY0" fmla="*/ 487110 h 759117"/>
                <a:gd name="connsiteX1" fmla="*/ 415897 w 825693"/>
                <a:gd name="connsiteY1" fmla="*/ 73 h 759117"/>
                <a:gd name="connsiteX2" fmla="*/ 822875 w 825693"/>
                <a:gd name="connsiteY2" fmla="*/ 524666 h 759117"/>
                <a:gd name="connsiteX3" fmla="*/ 585833 w 825693"/>
                <a:gd name="connsiteY3" fmla="*/ 551307 h 759117"/>
                <a:gd name="connsiteX4" fmla="*/ 583553 w 825693"/>
                <a:gd name="connsiteY4" fmla="*/ 735562 h 759117"/>
                <a:gd name="connsiteX5" fmla="*/ 248241 w 825693"/>
                <a:gd name="connsiteY5" fmla="*/ 735562 h 759117"/>
                <a:gd name="connsiteX6" fmla="*/ 260108 w 825693"/>
                <a:gd name="connsiteY6" fmla="*/ 542977 h 759117"/>
                <a:gd name="connsiteX7" fmla="*/ 1845 w 825693"/>
                <a:gd name="connsiteY7" fmla="*/ 487110 h 759117"/>
                <a:gd name="connsiteX0" fmla="*/ 1845 w 825693"/>
                <a:gd name="connsiteY0" fmla="*/ 487110 h 766982"/>
                <a:gd name="connsiteX1" fmla="*/ 415897 w 825693"/>
                <a:gd name="connsiteY1" fmla="*/ 73 h 766982"/>
                <a:gd name="connsiteX2" fmla="*/ 822875 w 825693"/>
                <a:gd name="connsiteY2" fmla="*/ 524666 h 766982"/>
                <a:gd name="connsiteX3" fmla="*/ 585833 w 825693"/>
                <a:gd name="connsiteY3" fmla="*/ 551307 h 766982"/>
                <a:gd name="connsiteX4" fmla="*/ 587090 w 825693"/>
                <a:gd name="connsiteY4" fmla="*/ 749313 h 766982"/>
                <a:gd name="connsiteX5" fmla="*/ 248241 w 825693"/>
                <a:gd name="connsiteY5" fmla="*/ 735562 h 766982"/>
                <a:gd name="connsiteX6" fmla="*/ 260108 w 825693"/>
                <a:gd name="connsiteY6" fmla="*/ 542977 h 766982"/>
                <a:gd name="connsiteX7" fmla="*/ 1845 w 825693"/>
                <a:gd name="connsiteY7" fmla="*/ 487110 h 766982"/>
                <a:gd name="connsiteX0" fmla="*/ 2266 w 825590"/>
                <a:gd name="connsiteY0" fmla="*/ 494810 h 774682"/>
                <a:gd name="connsiteX1" fmla="*/ 434863 w 825590"/>
                <a:gd name="connsiteY1" fmla="*/ 71 h 774682"/>
                <a:gd name="connsiteX2" fmla="*/ 823296 w 825590"/>
                <a:gd name="connsiteY2" fmla="*/ 532366 h 774682"/>
                <a:gd name="connsiteX3" fmla="*/ 586254 w 825590"/>
                <a:gd name="connsiteY3" fmla="*/ 559007 h 774682"/>
                <a:gd name="connsiteX4" fmla="*/ 587511 w 825590"/>
                <a:gd name="connsiteY4" fmla="*/ 757013 h 774682"/>
                <a:gd name="connsiteX5" fmla="*/ 248662 w 825590"/>
                <a:gd name="connsiteY5" fmla="*/ 743262 h 774682"/>
                <a:gd name="connsiteX6" fmla="*/ 260529 w 825590"/>
                <a:gd name="connsiteY6" fmla="*/ 550677 h 774682"/>
                <a:gd name="connsiteX7" fmla="*/ 2266 w 825590"/>
                <a:gd name="connsiteY7" fmla="*/ 494810 h 774682"/>
                <a:gd name="connsiteX0" fmla="*/ 2266 w 825590"/>
                <a:gd name="connsiteY0" fmla="*/ 494916 h 774788"/>
                <a:gd name="connsiteX1" fmla="*/ 434863 w 825590"/>
                <a:gd name="connsiteY1" fmla="*/ 177 h 774788"/>
                <a:gd name="connsiteX2" fmla="*/ 823296 w 825590"/>
                <a:gd name="connsiteY2" fmla="*/ 532472 h 774788"/>
                <a:gd name="connsiteX3" fmla="*/ 586254 w 825590"/>
                <a:gd name="connsiteY3" fmla="*/ 559113 h 774788"/>
                <a:gd name="connsiteX4" fmla="*/ 587511 w 825590"/>
                <a:gd name="connsiteY4" fmla="*/ 757119 h 774788"/>
                <a:gd name="connsiteX5" fmla="*/ 248662 w 825590"/>
                <a:gd name="connsiteY5" fmla="*/ 743368 h 774788"/>
                <a:gd name="connsiteX6" fmla="*/ 260529 w 825590"/>
                <a:gd name="connsiteY6" fmla="*/ 550783 h 774788"/>
                <a:gd name="connsiteX7" fmla="*/ 2266 w 825590"/>
                <a:gd name="connsiteY7" fmla="*/ 494916 h 774788"/>
                <a:gd name="connsiteX0" fmla="*/ 2266 w 825245"/>
                <a:gd name="connsiteY0" fmla="*/ 494917 h 774789"/>
                <a:gd name="connsiteX1" fmla="*/ 434863 w 825245"/>
                <a:gd name="connsiteY1" fmla="*/ 178 h 774789"/>
                <a:gd name="connsiteX2" fmla="*/ 823296 w 825245"/>
                <a:gd name="connsiteY2" fmla="*/ 532473 h 774789"/>
                <a:gd name="connsiteX3" fmla="*/ 576667 w 825245"/>
                <a:gd name="connsiteY3" fmla="*/ 567444 h 774789"/>
                <a:gd name="connsiteX4" fmla="*/ 587511 w 825245"/>
                <a:gd name="connsiteY4" fmla="*/ 757120 h 774789"/>
                <a:gd name="connsiteX5" fmla="*/ 248662 w 825245"/>
                <a:gd name="connsiteY5" fmla="*/ 743369 h 774789"/>
                <a:gd name="connsiteX6" fmla="*/ 260529 w 825245"/>
                <a:gd name="connsiteY6" fmla="*/ 550784 h 774789"/>
                <a:gd name="connsiteX7" fmla="*/ 2266 w 825245"/>
                <a:gd name="connsiteY7" fmla="*/ 494917 h 774789"/>
                <a:gd name="connsiteX0" fmla="*/ 2266 w 825245"/>
                <a:gd name="connsiteY0" fmla="*/ 494917 h 769075"/>
                <a:gd name="connsiteX1" fmla="*/ 434863 w 825245"/>
                <a:gd name="connsiteY1" fmla="*/ 178 h 769075"/>
                <a:gd name="connsiteX2" fmla="*/ 823296 w 825245"/>
                <a:gd name="connsiteY2" fmla="*/ 532473 h 769075"/>
                <a:gd name="connsiteX3" fmla="*/ 576667 w 825245"/>
                <a:gd name="connsiteY3" fmla="*/ 567444 h 769075"/>
                <a:gd name="connsiteX4" fmla="*/ 579181 w 825245"/>
                <a:gd name="connsiteY4" fmla="*/ 747533 h 769075"/>
                <a:gd name="connsiteX5" fmla="*/ 248662 w 825245"/>
                <a:gd name="connsiteY5" fmla="*/ 743369 h 769075"/>
                <a:gd name="connsiteX6" fmla="*/ 260529 w 825245"/>
                <a:gd name="connsiteY6" fmla="*/ 550784 h 769075"/>
                <a:gd name="connsiteX7" fmla="*/ 2266 w 825245"/>
                <a:gd name="connsiteY7" fmla="*/ 494917 h 769075"/>
                <a:gd name="connsiteX0" fmla="*/ 2266 w 825245"/>
                <a:gd name="connsiteY0" fmla="*/ 494917 h 777907"/>
                <a:gd name="connsiteX1" fmla="*/ 434863 w 825245"/>
                <a:gd name="connsiteY1" fmla="*/ 178 h 777907"/>
                <a:gd name="connsiteX2" fmla="*/ 823296 w 825245"/>
                <a:gd name="connsiteY2" fmla="*/ 532473 h 777907"/>
                <a:gd name="connsiteX3" fmla="*/ 576667 w 825245"/>
                <a:gd name="connsiteY3" fmla="*/ 567444 h 777907"/>
                <a:gd name="connsiteX4" fmla="*/ 579181 w 825245"/>
                <a:gd name="connsiteY4" fmla="*/ 747533 h 777907"/>
                <a:gd name="connsiteX5" fmla="*/ 248662 w 825245"/>
                <a:gd name="connsiteY5" fmla="*/ 743369 h 777907"/>
                <a:gd name="connsiteX6" fmla="*/ 260529 w 825245"/>
                <a:gd name="connsiteY6" fmla="*/ 550784 h 777907"/>
                <a:gd name="connsiteX7" fmla="*/ 2266 w 825245"/>
                <a:gd name="connsiteY7" fmla="*/ 494917 h 777907"/>
                <a:gd name="connsiteX0" fmla="*/ 2266 w 825245"/>
                <a:gd name="connsiteY0" fmla="*/ 494917 h 782325"/>
                <a:gd name="connsiteX1" fmla="*/ 434863 w 825245"/>
                <a:gd name="connsiteY1" fmla="*/ 178 h 782325"/>
                <a:gd name="connsiteX2" fmla="*/ 823296 w 825245"/>
                <a:gd name="connsiteY2" fmla="*/ 532473 h 782325"/>
                <a:gd name="connsiteX3" fmla="*/ 576667 w 825245"/>
                <a:gd name="connsiteY3" fmla="*/ 567444 h 782325"/>
                <a:gd name="connsiteX4" fmla="*/ 580949 w 825245"/>
                <a:gd name="connsiteY4" fmla="*/ 754409 h 782325"/>
                <a:gd name="connsiteX5" fmla="*/ 248662 w 825245"/>
                <a:gd name="connsiteY5" fmla="*/ 743369 h 782325"/>
                <a:gd name="connsiteX6" fmla="*/ 260529 w 825245"/>
                <a:gd name="connsiteY6" fmla="*/ 550784 h 782325"/>
                <a:gd name="connsiteX7" fmla="*/ 2266 w 825245"/>
                <a:gd name="connsiteY7" fmla="*/ 494917 h 78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5245" h="782325">
                  <a:moveTo>
                    <a:pt x="2266" y="494917"/>
                  </a:moveTo>
                  <a:cubicBezTo>
                    <a:pt x="31322" y="403149"/>
                    <a:pt x="278852" y="10579"/>
                    <a:pt x="434863" y="178"/>
                  </a:cubicBezTo>
                  <a:cubicBezTo>
                    <a:pt x="590874" y="-10223"/>
                    <a:pt x="799662" y="437929"/>
                    <a:pt x="823296" y="532473"/>
                  </a:cubicBezTo>
                  <a:cubicBezTo>
                    <a:pt x="846930" y="627017"/>
                    <a:pt x="649290" y="564117"/>
                    <a:pt x="576667" y="567444"/>
                  </a:cubicBezTo>
                  <a:cubicBezTo>
                    <a:pt x="578094" y="629766"/>
                    <a:pt x="579522" y="692087"/>
                    <a:pt x="580949" y="754409"/>
                  </a:cubicBezTo>
                  <a:cubicBezTo>
                    <a:pt x="509676" y="806571"/>
                    <a:pt x="302569" y="775466"/>
                    <a:pt x="248662" y="743369"/>
                  </a:cubicBezTo>
                  <a:lnTo>
                    <a:pt x="260529" y="550784"/>
                  </a:lnTo>
                  <a:cubicBezTo>
                    <a:pt x="232586" y="514797"/>
                    <a:pt x="-26790" y="586685"/>
                    <a:pt x="2266" y="49491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A86ED4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2" name="椭圆 6">
              <a:extLst>
                <a:ext uri="{FF2B5EF4-FFF2-40B4-BE49-F238E27FC236}">
                  <a16:creationId xmlns:a16="http://schemas.microsoft.com/office/drawing/2014/main" id="{715FD420-E74E-7F9D-0726-DE3093F07EC7}"/>
                </a:ext>
              </a:extLst>
            </p:cNvPr>
            <p:cNvSpPr/>
            <p:nvPr/>
          </p:nvSpPr>
          <p:spPr>
            <a:xfrm flipH="1" flipV="1">
              <a:off x="5622181" y="2709289"/>
              <a:ext cx="600258" cy="616318"/>
            </a:xfrm>
            <a:custGeom>
              <a:avLst/>
              <a:gdLst>
                <a:gd name="connsiteX0" fmla="*/ 1820 w 648719"/>
                <a:gd name="connsiteY0" fmla="*/ 553500 h 638223"/>
                <a:gd name="connsiteX1" fmla="*/ 0 w 648719"/>
                <a:gd name="connsiteY1" fmla="*/ 548496 h 638223"/>
                <a:gd name="connsiteX2" fmla="*/ 1820 w 648719"/>
                <a:gd name="connsiteY2" fmla="*/ 553500 h 638223"/>
                <a:gd name="connsiteX3" fmla="*/ 612225 w 648719"/>
                <a:gd name="connsiteY3" fmla="*/ 69800 h 638223"/>
                <a:gd name="connsiteX4" fmla="*/ 648719 w 648719"/>
                <a:gd name="connsiteY4" fmla="*/ 234550 h 638223"/>
                <a:gd name="connsiteX5" fmla="*/ 245046 w 648719"/>
                <a:gd name="connsiteY5" fmla="*/ 638223 h 638223"/>
                <a:gd name="connsiteX6" fmla="*/ 95108 w 648719"/>
                <a:gd name="connsiteY6" fmla="*/ 606321 h 638223"/>
                <a:gd name="connsiteX7" fmla="*/ 240050 w 648719"/>
                <a:gd name="connsiteY7" fmla="*/ 454053 h 638223"/>
                <a:gd name="connsiteX8" fmla="*/ 377638 w 648719"/>
                <a:gd name="connsiteY8" fmla="*/ 589328 h 638223"/>
                <a:gd name="connsiteX9" fmla="*/ 603919 w 648719"/>
                <a:gd name="connsiteY9" fmla="*/ 345744 h 638223"/>
                <a:gd name="connsiteX10" fmla="*/ 459981 w 648719"/>
                <a:gd name="connsiteY10" fmla="*/ 226345 h 638223"/>
                <a:gd name="connsiteX11" fmla="*/ 612225 w 648719"/>
                <a:gd name="connsiteY11" fmla="*/ 69800 h 638223"/>
                <a:gd name="connsiteX12" fmla="*/ 572474 w 648719"/>
                <a:gd name="connsiteY12" fmla="*/ 0 h 638223"/>
                <a:gd name="connsiteX13" fmla="*/ 578468 w 648719"/>
                <a:gd name="connsiteY13" fmla="*/ 9658 h 638223"/>
                <a:gd name="connsiteX14" fmla="*/ 567429 w 648719"/>
                <a:gd name="connsiteY14" fmla="*/ 5192 h 638223"/>
                <a:gd name="connsiteX15" fmla="*/ 572474 w 648719"/>
                <a:gd name="connsiteY15" fmla="*/ 0 h 638223"/>
                <a:gd name="connsiteX0" fmla="*/ 517117 w 568806"/>
                <a:gd name="connsiteY0" fmla="*/ 69800 h 638223"/>
                <a:gd name="connsiteX1" fmla="*/ 553611 w 568806"/>
                <a:gd name="connsiteY1" fmla="*/ 234550 h 638223"/>
                <a:gd name="connsiteX2" fmla="*/ 149938 w 568806"/>
                <a:gd name="connsiteY2" fmla="*/ 638223 h 638223"/>
                <a:gd name="connsiteX3" fmla="*/ 0 w 568806"/>
                <a:gd name="connsiteY3" fmla="*/ 606321 h 638223"/>
                <a:gd name="connsiteX4" fmla="*/ 144942 w 568806"/>
                <a:gd name="connsiteY4" fmla="*/ 454053 h 638223"/>
                <a:gd name="connsiteX5" fmla="*/ 282530 w 568806"/>
                <a:gd name="connsiteY5" fmla="*/ 589328 h 638223"/>
                <a:gd name="connsiteX6" fmla="*/ 508811 w 568806"/>
                <a:gd name="connsiteY6" fmla="*/ 345744 h 638223"/>
                <a:gd name="connsiteX7" fmla="*/ 364873 w 568806"/>
                <a:gd name="connsiteY7" fmla="*/ 226345 h 638223"/>
                <a:gd name="connsiteX8" fmla="*/ 517117 w 568806"/>
                <a:gd name="connsiteY8" fmla="*/ 69800 h 638223"/>
                <a:gd name="connsiteX9" fmla="*/ 477366 w 568806"/>
                <a:gd name="connsiteY9" fmla="*/ 0 h 638223"/>
                <a:gd name="connsiteX10" fmla="*/ 483360 w 568806"/>
                <a:gd name="connsiteY10" fmla="*/ 9658 h 638223"/>
                <a:gd name="connsiteX11" fmla="*/ 472321 w 568806"/>
                <a:gd name="connsiteY11" fmla="*/ 5192 h 638223"/>
                <a:gd name="connsiteX12" fmla="*/ 568806 w 568806"/>
                <a:gd name="connsiteY12" fmla="*/ 91440 h 638223"/>
                <a:gd name="connsiteX0" fmla="*/ 517117 w 568806"/>
                <a:gd name="connsiteY0" fmla="*/ 69800 h 638223"/>
                <a:gd name="connsiteX1" fmla="*/ 553611 w 568806"/>
                <a:gd name="connsiteY1" fmla="*/ 234550 h 638223"/>
                <a:gd name="connsiteX2" fmla="*/ 149938 w 568806"/>
                <a:gd name="connsiteY2" fmla="*/ 638223 h 638223"/>
                <a:gd name="connsiteX3" fmla="*/ 0 w 568806"/>
                <a:gd name="connsiteY3" fmla="*/ 606321 h 638223"/>
                <a:gd name="connsiteX4" fmla="*/ 144942 w 568806"/>
                <a:gd name="connsiteY4" fmla="*/ 454053 h 638223"/>
                <a:gd name="connsiteX5" fmla="*/ 282530 w 568806"/>
                <a:gd name="connsiteY5" fmla="*/ 589328 h 638223"/>
                <a:gd name="connsiteX6" fmla="*/ 508811 w 568806"/>
                <a:gd name="connsiteY6" fmla="*/ 345744 h 638223"/>
                <a:gd name="connsiteX7" fmla="*/ 364873 w 568806"/>
                <a:gd name="connsiteY7" fmla="*/ 226345 h 638223"/>
                <a:gd name="connsiteX8" fmla="*/ 517117 w 568806"/>
                <a:gd name="connsiteY8" fmla="*/ 69800 h 638223"/>
                <a:gd name="connsiteX9" fmla="*/ 477366 w 568806"/>
                <a:gd name="connsiteY9" fmla="*/ 0 h 638223"/>
                <a:gd name="connsiteX10" fmla="*/ 483360 w 568806"/>
                <a:gd name="connsiteY10" fmla="*/ 9658 h 638223"/>
                <a:gd name="connsiteX11" fmla="*/ 568806 w 568806"/>
                <a:gd name="connsiteY11" fmla="*/ 91440 h 638223"/>
                <a:gd name="connsiteX0" fmla="*/ 517117 w 568806"/>
                <a:gd name="connsiteY0" fmla="*/ 69800 h 638223"/>
                <a:gd name="connsiteX1" fmla="*/ 553611 w 568806"/>
                <a:gd name="connsiteY1" fmla="*/ 234550 h 638223"/>
                <a:gd name="connsiteX2" fmla="*/ 149938 w 568806"/>
                <a:gd name="connsiteY2" fmla="*/ 638223 h 638223"/>
                <a:gd name="connsiteX3" fmla="*/ 0 w 568806"/>
                <a:gd name="connsiteY3" fmla="*/ 606321 h 638223"/>
                <a:gd name="connsiteX4" fmla="*/ 144942 w 568806"/>
                <a:gd name="connsiteY4" fmla="*/ 454053 h 638223"/>
                <a:gd name="connsiteX5" fmla="*/ 282530 w 568806"/>
                <a:gd name="connsiteY5" fmla="*/ 589328 h 638223"/>
                <a:gd name="connsiteX6" fmla="*/ 508811 w 568806"/>
                <a:gd name="connsiteY6" fmla="*/ 345744 h 638223"/>
                <a:gd name="connsiteX7" fmla="*/ 364873 w 568806"/>
                <a:gd name="connsiteY7" fmla="*/ 226345 h 638223"/>
                <a:gd name="connsiteX8" fmla="*/ 517117 w 568806"/>
                <a:gd name="connsiteY8" fmla="*/ 69800 h 638223"/>
                <a:gd name="connsiteX9" fmla="*/ 477366 w 568806"/>
                <a:gd name="connsiteY9" fmla="*/ 0 h 638223"/>
                <a:gd name="connsiteX10" fmla="*/ 568806 w 568806"/>
                <a:gd name="connsiteY10" fmla="*/ 91440 h 638223"/>
                <a:gd name="connsiteX0" fmla="*/ 517117 w 553611"/>
                <a:gd name="connsiteY0" fmla="*/ 0 h 568423"/>
                <a:gd name="connsiteX1" fmla="*/ 553611 w 553611"/>
                <a:gd name="connsiteY1" fmla="*/ 164750 h 568423"/>
                <a:gd name="connsiteX2" fmla="*/ 149938 w 553611"/>
                <a:gd name="connsiteY2" fmla="*/ 568423 h 568423"/>
                <a:gd name="connsiteX3" fmla="*/ 0 w 553611"/>
                <a:gd name="connsiteY3" fmla="*/ 536521 h 568423"/>
                <a:gd name="connsiteX4" fmla="*/ 144942 w 553611"/>
                <a:gd name="connsiteY4" fmla="*/ 384253 h 568423"/>
                <a:gd name="connsiteX5" fmla="*/ 282530 w 553611"/>
                <a:gd name="connsiteY5" fmla="*/ 519528 h 568423"/>
                <a:gd name="connsiteX6" fmla="*/ 508811 w 553611"/>
                <a:gd name="connsiteY6" fmla="*/ 275944 h 568423"/>
                <a:gd name="connsiteX7" fmla="*/ 364873 w 553611"/>
                <a:gd name="connsiteY7" fmla="*/ 156545 h 568423"/>
                <a:gd name="connsiteX8" fmla="*/ 517117 w 553611"/>
                <a:gd name="connsiteY8" fmla="*/ 0 h 56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3611" h="568423">
                  <a:close/>
                  <a:moveTo>
                    <a:pt x="517117" y="0"/>
                  </a:moveTo>
                  <a:cubicBezTo>
                    <a:pt x="540989" y="49864"/>
                    <a:pt x="553611" y="105833"/>
                    <a:pt x="553611" y="164750"/>
                  </a:cubicBezTo>
                  <a:cubicBezTo>
                    <a:pt x="553611" y="387692"/>
                    <a:pt x="372880" y="568423"/>
                    <a:pt x="149938" y="568423"/>
                  </a:cubicBezTo>
                  <a:cubicBezTo>
                    <a:pt x="96532" y="568423"/>
                    <a:pt x="45547" y="558052"/>
                    <a:pt x="0" y="536521"/>
                  </a:cubicBezTo>
                  <a:cubicBezTo>
                    <a:pt x="53188" y="489683"/>
                    <a:pt x="114657" y="382581"/>
                    <a:pt x="144942" y="384253"/>
                  </a:cubicBezTo>
                  <a:lnTo>
                    <a:pt x="282530" y="519528"/>
                  </a:lnTo>
                  <a:cubicBezTo>
                    <a:pt x="342116" y="499889"/>
                    <a:pt x="501437" y="363957"/>
                    <a:pt x="508811" y="275944"/>
                  </a:cubicBezTo>
                  <a:lnTo>
                    <a:pt x="364873" y="156545"/>
                  </a:lnTo>
                  <a:cubicBezTo>
                    <a:pt x="396622" y="116439"/>
                    <a:pt x="493714" y="51119"/>
                    <a:pt x="5171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TextBox 46">
            <a:extLst>
              <a:ext uri="{FF2B5EF4-FFF2-40B4-BE49-F238E27FC236}">
                <a16:creationId xmlns:a16="http://schemas.microsoft.com/office/drawing/2014/main" id="{0ED45AF4-800D-B569-1840-CCA2DA2B76EE}"/>
              </a:ext>
            </a:extLst>
          </p:cNvPr>
          <p:cNvSpPr txBox="1"/>
          <p:nvPr/>
        </p:nvSpPr>
        <p:spPr bwMode="auto">
          <a:xfrm rot="18367305" flipH="1" flipV="1">
            <a:off x="6590956" y="3868814"/>
            <a:ext cx="65405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上箭头 1">
            <a:extLst>
              <a:ext uri="{FF2B5EF4-FFF2-40B4-BE49-F238E27FC236}">
                <a16:creationId xmlns:a16="http://schemas.microsoft.com/office/drawing/2014/main" id="{95EAF4AB-CBA1-1A08-34AC-837BF62E4860}"/>
              </a:ext>
            </a:extLst>
          </p:cNvPr>
          <p:cNvSpPr/>
          <p:nvPr/>
        </p:nvSpPr>
        <p:spPr bwMode="auto">
          <a:xfrm rot="2540756">
            <a:off x="6291446" y="2159893"/>
            <a:ext cx="1143000" cy="1085850"/>
          </a:xfrm>
          <a:custGeom>
            <a:avLst/>
            <a:gdLst>
              <a:gd name="connsiteX0" fmla="*/ 0 w 670624"/>
              <a:gd name="connsiteY0" fmla="*/ 519566 h 735489"/>
              <a:gd name="connsiteX1" fmla="*/ 335312 w 670624"/>
              <a:gd name="connsiteY1" fmla="*/ 0 h 735489"/>
              <a:gd name="connsiteX2" fmla="*/ 670624 w 670624"/>
              <a:gd name="connsiteY2" fmla="*/ 519566 h 735489"/>
              <a:gd name="connsiteX3" fmla="*/ 502968 w 670624"/>
              <a:gd name="connsiteY3" fmla="*/ 519566 h 735489"/>
              <a:gd name="connsiteX4" fmla="*/ 502968 w 670624"/>
              <a:gd name="connsiteY4" fmla="*/ 735489 h 735489"/>
              <a:gd name="connsiteX5" fmla="*/ 167656 w 670624"/>
              <a:gd name="connsiteY5" fmla="*/ 735489 h 735489"/>
              <a:gd name="connsiteX6" fmla="*/ 167656 w 670624"/>
              <a:gd name="connsiteY6" fmla="*/ 519566 h 735489"/>
              <a:gd name="connsiteX7" fmla="*/ 0 w 670624"/>
              <a:gd name="connsiteY7" fmla="*/ 519566 h 735489"/>
              <a:gd name="connsiteX0" fmla="*/ 0 w 670624"/>
              <a:gd name="connsiteY0" fmla="*/ 519566 h 735489"/>
              <a:gd name="connsiteX1" fmla="*/ 335312 w 670624"/>
              <a:gd name="connsiteY1" fmla="*/ 0 h 735489"/>
              <a:gd name="connsiteX2" fmla="*/ 670624 w 670624"/>
              <a:gd name="connsiteY2" fmla="*/ 519566 h 735489"/>
              <a:gd name="connsiteX3" fmla="*/ 502968 w 670624"/>
              <a:gd name="connsiteY3" fmla="*/ 519566 h 735489"/>
              <a:gd name="connsiteX4" fmla="*/ 502968 w 670624"/>
              <a:gd name="connsiteY4" fmla="*/ 735489 h 735489"/>
              <a:gd name="connsiteX5" fmla="*/ 167656 w 670624"/>
              <a:gd name="connsiteY5" fmla="*/ 735489 h 735489"/>
              <a:gd name="connsiteX6" fmla="*/ 167656 w 670624"/>
              <a:gd name="connsiteY6" fmla="*/ 519566 h 735489"/>
              <a:gd name="connsiteX7" fmla="*/ 0 w 670624"/>
              <a:gd name="connsiteY7" fmla="*/ 519566 h 735489"/>
              <a:gd name="connsiteX0" fmla="*/ 3128 w 673752"/>
              <a:gd name="connsiteY0" fmla="*/ 519566 h 735489"/>
              <a:gd name="connsiteX1" fmla="*/ 338440 w 673752"/>
              <a:gd name="connsiteY1" fmla="*/ 0 h 735489"/>
              <a:gd name="connsiteX2" fmla="*/ 673752 w 673752"/>
              <a:gd name="connsiteY2" fmla="*/ 519566 h 735489"/>
              <a:gd name="connsiteX3" fmla="*/ 506096 w 673752"/>
              <a:gd name="connsiteY3" fmla="*/ 519566 h 735489"/>
              <a:gd name="connsiteX4" fmla="*/ 506096 w 673752"/>
              <a:gd name="connsiteY4" fmla="*/ 735489 h 735489"/>
              <a:gd name="connsiteX5" fmla="*/ 170784 w 673752"/>
              <a:gd name="connsiteY5" fmla="*/ 735489 h 735489"/>
              <a:gd name="connsiteX6" fmla="*/ 170784 w 673752"/>
              <a:gd name="connsiteY6" fmla="*/ 519566 h 735489"/>
              <a:gd name="connsiteX7" fmla="*/ 3128 w 673752"/>
              <a:gd name="connsiteY7" fmla="*/ 519566 h 735489"/>
              <a:gd name="connsiteX0" fmla="*/ 3128 w 681059"/>
              <a:gd name="connsiteY0" fmla="*/ 519566 h 735489"/>
              <a:gd name="connsiteX1" fmla="*/ 338440 w 681059"/>
              <a:gd name="connsiteY1" fmla="*/ 0 h 735489"/>
              <a:gd name="connsiteX2" fmla="*/ 673752 w 681059"/>
              <a:gd name="connsiteY2" fmla="*/ 519566 h 735489"/>
              <a:gd name="connsiteX3" fmla="*/ 506096 w 681059"/>
              <a:gd name="connsiteY3" fmla="*/ 519566 h 735489"/>
              <a:gd name="connsiteX4" fmla="*/ 506096 w 681059"/>
              <a:gd name="connsiteY4" fmla="*/ 735489 h 735489"/>
              <a:gd name="connsiteX5" fmla="*/ 170784 w 681059"/>
              <a:gd name="connsiteY5" fmla="*/ 735489 h 735489"/>
              <a:gd name="connsiteX6" fmla="*/ 170784 w 681059"/>
              <a:gd name="connsiteY6" fmla="*/ 519566 h 735489"/>
              <a:gd name="connsiteX7" fmla="*/ 3128 w 681059"/>
              <a:gd name="connsiteY7" fmla="*/ 519566 h 735489"/>
              <a:gd name="connsiteX0" fmla="*/ 2778 w 704531"/>
              <a:gd name="connsiteY0" fmla="*/ 473003 h 735602"/>
              <a:gd name="connsiteX1" fmla="*/ 361824 w 704531"/>
              <a:gd name="connsiteY1" fmla="*/ 113 h 735602"/>
              <a:gd name="connsiteX2" fmla="*/ 697136 w 704531"/>
              <a:gd name="connsiteY2" fmla="*/ 519679 h 735602"/>
              <a:gd name="connsiteX3" fmla="*/ 529480 w 704531"/>
              <a:gd name="connsiteY3" fmla="*/ 519679 h 735602"/>
              <a:gd name="connsiteX4" fmla="*/ 529480 w 704531"/>
              <a:gd name="connsiteY4" fmla="*/ 735602 h 735602"/>
              <a:gd name="connsiteX5" fmla="*/ 194168 w 704531"/>
              <a:gd name="connsiteY5" fmla="*/ 735602 h 735602"/>
              <a:gd name="connsiteX6" fmla="*/ 194168 w 704531"/>
              <a:gd name="connsiteY6" fmla="*/ 519679 h 735602"/>
              <a:gd name="connsiteX7" fmla="*/ 2778 w 704531"/>
              <a:gd name="connsiteY7" fmla="*/ 473003 h 735602"/>
              <a:gd name="connsiteX0" fmla="*/ 2204 w 759173"/>
              <a:gd name="connsiteY0" fmla="*/ 487091 h 735543"/>
              <a:gd name="connsiteX1" fmla="*/ 416256 w 759173"/>
              <a:gd name="connsiteY1" fmla="*/ 54 h 735543"/>
              <a:gd name="connsiteX2" fmla="*/ 751568 w 759173"/>
              <a:gd name="connsiteY2" fmla="*/ 519620 h 735543"/>
              <a:gd name="connsiteX3" fmla="*/ 583912 w 759173"/>
              <a:gd name="connsiteY3" fmla="*/ 519620 h 735543"/>
              <a:gd name="connsiteX4" fmla="*/ 583912 w 759173"/>
              <a:gd name="connsiteY4" fmla="*/ 735543 h 735543"/>
              <a:gd name="connsiteX5" fmla="*/ 248600 w 759173"/>
              <a:gd name="connsiteY5" fmla="*/ 735543 h 735543"/>
              <a:gd name="connsiteX6" fmla="*/ 248600 w 759173"/>
              <a:gd name="connsiteY6" fmla="*/ 519620 h 735543"/>
              <a:gd name="connsiteX7" fmla="*/ 2204 w 759173"/>
              <a:gd name="connsiteY7" fmla="*/ 487091 h 735543"/>
              <a:gd name="connsiteX0" fmla="*/ 2204 w 810726"/>
              <a:gd name="connsiteY0" fmla="*/ 487184 h 735636"/>
              <a:gd name="connsiteX1" fmla="*/ 416256 w 810726"/>
              <a:gd name="connsiteY1" fmla="*/ 147 h 735636"/>
              <a:gd name="connsiteX2" fmla="*/ 804061 w 810726"/>
              <a:gd name="connsiteY2" fmla="*/ 541399 h 735636"/>
              <a:gd name="connsiteX3" fmla="*/ 583912 w 810726"/>
              <a:gd name="connsiteY3" fmla="*/ 519713 h 735636"/>
              <a:gd name="connsiteX4" fmla="*/ 583912 w 810726"/>
              <a:gd name="connsiteY4" fmla="*/ 735636 h 735636"/>
              <a:gd name="connsiteX5" fmla="*/ 248600 w 810726"/>
              <a:gd name="connsiteY5" fmla="*/ 735636 h 735636"/>
              <a:gd name="connsiteX6" fmla="*/ 248600 w 810726"/>
              <a:gd name="connsiteY6" fmla="*/ 519713 h 735636"/>
              <a:gd name="connsiteX7" fmla="*/ 2204 w 810726"/>
              <a:gd name="connsiteY7" fmla="*/ 487184 h 735636"/>
              <a:gd name="connsiteX0" fmla="*/ 1845 w 810367"/>
              <a:gd name="connsiteY0" fmla="*/ 487185 h 735637"/>
              <a:gd name="connsiteX1" fmla="*/ 415897 w 810367"/>
              <a:gd name="connsiteY1" fmla="*/ 148 h 735637"/>
              <a:gd name="connsiteX2" fmla="*/ 803702 w 810367"/>
              <a:gd name="connsiteY2" fmla="*/ 541400 h 735637"/>
              <a:gd name="connsiteX3" fmla="*/ 583553 w 810367"/>
              <a:gd name="connsiteY3" fmla="*/ 519714 h 735637"/>
              <a:gd name="connsiteX4" fmla="*/ 583553 w 810367"/>
              <a:gd name="connsiteY4" fmla="*/ 735637 h 735637"/>
              <a:gd name="connsiteX5" fmla="*/ 248241 w 810367"/>
              <a:gd name="connsiteY5" fmla="*/ 735637 h 735637"/>
              <a:gd name="connsiteX6" fmla="*/ 260108 w 810367"/>
              <a:gd name="connsiteY6" fmla="*/ 543052 h 735637"/>
              <a:gd name="connsiteX7" fmla="*/ 1845 w 810367"/>
              <a:gd name="connsiteY7" fmla="*/ 487185 h 735637"/>
              <a:gd name="connsiteX0" fmla="*/ 1845 w 806795"/>
              <a:gd name="connsiteY0" fmla="*/ 487185 h 735637"/>
              <a:gd name="connsiteX1" fmla="*/ 415897 w 806795"/>
              <a:gd name="connsiteY1" fmla="*/ 148 h 735637"/>
              <a:gd name="connsiteX2" fmla="*/ 803702 w 806795"/>
              <a:gd name="connsiteY2" fmla="*/ 541400 h 735637"/>
              <a:gd name="connsiteX3" fmla="*/ 585833 w 806795"/>
              <a:gd name="connsiteY3" fmla="*/ 551382 h 735637"/>
              <a:gd name="connsiteX4" fmla="*/ 583553 w 806795"/>
              <a:gd name="connsiteY4" fmla="*/ 735637 h 735637"/>
              <a:gd name="connsiteX5" fmla="*/ 248241 w 806795"/>
              <a:gd name="connsiteY5" fmla="*/ 735637 h 735637"/>
              <a:gd name="connsiteX6" fmla="*/ 260108 w 806795"/>
              <a:gd name="connsiteY6" fmla="*/ 543052 h 735637"/>
              <a:gd name="connsiteX7" fmla="*/ 1845 w 806795"/>
              <a:gd name="connsiteY7" fmla="*/ 487185 h 735637"/>
              <a:gd name="connsiteX0" fmla="*/ 1845 w 825693"/>
              <a:gd name="connsiteY0" fmla="*/ 487110 h 735562"/>
              <a:gd name="connsiteX1" fmla="*/ 415897 w 825693"/>
              <a:gd name="connsiteY1" fmla="*/ 73 h 735562"/>
              <a:gd name="connsiteX2" fmla="*/ 822875 w 825693"/>
              <a:gd name="connsiteY2" fmla="*/ 524666 h 735562"/>
              <a:gd name="connsiteX3" fmla="*/ 585833 w 825693"/>
              <a:gd name="connsiteY3" fmla="*/ 551307 h 735562"/>
              <a:gd name="connsiteX4" fmla="*/ 583553 w 825693"/>
              <a:gd name="connsiteY4" fmla="*/ 735562 h 735562"/>
              <a:gd name="connsiteX5" fmla="*/ 248241 w 825693"/>
              <a:gd name="connsiteY5" fmla="*/ 735562 h 735562"/>
              <a:gd name="connsiteX6" fmla="*/ 260108 w 825693"/>
              <a:gd name="connsiteY6" fmla="*/ 542977 h 735562"/>
              <a:gd name="connsiteX7" fmla="*/ 1845 w 825693"/>
              <a:gd name="connsiteY7" fmla="*/ 487110 h 735562"/>
              <a:gd name="connsiteX0" fmla="*/ 1845 w 825693"/>
              <a:gd name="connsiteY0" fmla="*/ 487110 h 759117"/>
              <a:gd name="connsiteX1" fmla="*/ 415897 w 825693"/>
              <a:gd name="connsiteY1" fmla="*/ 73 h 759117"/>
              <a:gd name="connsiteX2" fmla="*/ 822875 w 825693"/>
              <a:gd name="connsiteY2" fmla="*/ 524666 h 759117"/>
              <a:gd name="connsiteX3" fmla="*/ 585833 w 825693"/>
              <a:gd name="connsiteY3" fmla="*/ 551307 h 759117"/>
              <a:gd name="connsiteX4" fmla="*/ 583553 w 825693"/>
              <a:gd name="connsiteY4" fmla="*/ 735562 h 759117"/>
              <a:gd name="connsiteX5" fmla="*/ 248241 w 825693"/>
              <a:gd name="connsiteY5" fmla="*/ 735562 h 759117"/>
              <a:gd name="connsiteX6" fmla="*/ 260108 w 825693"/>
              <a:gd name="connsiteY6" fmla="*/ 542977 h 759117"/>
              <a:gd name="connsiteX7" fmla="*/ 1845 w 825693"/>
              <a:gd name="connsiteY7" fmla="*/ 487110 h 759117"/>
              <a:gd name="connsiteX0" fmla="*/ 1845 w 825693"/>
              <a:gd name="connsiteY0" fmla="*/ 487110 h 766982"/>
              <a:gd name="connsiteX1" fmla="*/ 415897 w 825693"/>
              <a:gd name="connsiteY1" fmla="*/ 73 h 766982"/>
              <a:gd name="connsiteX2" fmla="*/ 822875 w 825693"/>
              <a:gd name="connsiteY2" fmla="*/ 524666 h 766982"/>
              <a:gd name="connsiteX3" fmla="*/ 585833 w 825693"/>
              <a:gd name="connsiteY3" fmla="*/ 551307 h 766982"/>
              <a:gd name="connsiteX4" fmla="*/ 587090 w 825693"/>
              <a:gd name="connsiteY4" fmla="*/ 749313 h 766982"/>
              <a:gd name="connsiteX5" fmla="*/ 248241 w 825693"/>
              <a:gd name="connsiteY5" fmla="*/ 735562 h 766982"/>
              <a:gd name="connsiteX6" fmla="*/ 260108 w 825693"/>
              <a:gd name="connsiteY6" fmla="*/ 542977 h 766982"/>
              <a:gd name="connsiteX7" fmla="*/ 1845 w 825693"/>
              <a:gd name="connsiteY7" fmla="*/ 487110 h 766982"/>
              <a:gd name="connsiteX0" fmla="*/ 2266 w 825590"/>
              <a:gd name="connsiteY0" fmla="*/ 494810 h 774682"/>
              <a:gd name="connsiteX1" fmla="*/ 434863 w 825590"/>
              <a:gd name="connsiteY1" fmla="*/ 71 h 774682"/>
              <a:gd name="connsiteX2" fmla="*/ 823296 w 825590"/>
              <a:gd name="connsiteY2" fmla="*/ 532366 h 774682"/>
              <a:gd name="connsiteX3" fmla="*/ 586254 w 825590"/>
              <a:gd name="connsiteY3" fmla="*/ 559007 h 774682"/>
              <a:gd name="connsiteX4" fmla="*/ 587511 w 825590"/>
              <a:gd name="connsiteY4" fmla="*/ 757013 h 774682"/>
              <a:gd name="connsiteX5" fmla="*/ 248662 w 825590"/>
              <a:gd name="connsiteY5" fmla="*/ 743262 h 774682"/>
              <a:gd name="connsiteX6" fmla="*/ 260529 w 825590"/>
              <a:gd name="connsiteY6" fmla="*/ 550677 h 774682"/>
              <a:gd name="connsiteX7" fmla="*/ 2266 w 825590"/>
              <a:gd name="connsiteY7" fmla="*/ 494810 h 774682"/>
              <a:gd name="connsiteX0" fmla="*/ 2266 w 825590"/>
              <a:gd name="connsiteY0" fmla="*/ 494916 h 774788"/>
              <a:gd name="connsiteX1" fmla="*/ 434863 w 825590"/>
              <a:gd name="connsiteY1" fmla="*/ 177 h 774788"/>
              <a:gd name="connsiteX2" fmla="*/ 823296 w 825590"/>
              <a:gd name="connsiteY2" fmla="*/ 532472 h 774788"/>
              <a:gd name="connsiteX3" fmla="*/ 586254 w 825590"/>
              <a:gd name="connsiteY3" fmla="*/ 559113 h 774788"/>
              <a:gd name="connsiteX4" fmla="*/ 587511 w 825590"/>
              <a:gd name="connsiteY4" fmla="*/ 757119 h 774788"/>
              <a:gd name="connsiteX5" fmla="*/ 248662 w 825590"/>
              <a:gd name="connsiteY5" fmla="*/ 743368 h 774788"/>
              <a:gd name="connsiteX6" fmla="*/ 260529 w 825590"/>
              <a:gd name="connsiteY6" fmla="*/ 550783 h 774788"/>
              <a:gd name="connsiteX7" fmla="*/ 2266 w 825590"/>
              <a:gd name="connsiteY7" fmla="*/ 494916 h 774788"/>
              <a:gd name="connsiteX0" fmla="*/ 2266 w 825245"/>
              <a:gd name="connsiteY0" fmla="*/ 494917 h 774789"/>
              <a:gd name="connsiteX1" fmla="*/ 434863 w 825245"/>
              <a:gd name="connsiteY1" fmla="*/ 178 h 774789"/>
              <a:gd name="connsiteX2" fmla="*/ 823296 w 825245"/>
              <a:gd name="connsiteY2" fmla="*/ 532473 h 774789"/>
              <a:gd name="connsiteX3" fmla="*/ 576667 w 825245"/>
              <a:gd name="connsiteY3" fmla="*/ 567444 h 774789"/>
              <a:gd name="connsiteX4" fmla="*/ 587511 w 825245"/>
              <a:gd name="connsiteY4" fmla="*/ 757120 h 774789"/>
              <a:gd name="connsiteX5" fmla="*/ 248662 w 825245"/>
              <a:gd name="connsiteY5" fmla="*/ 743369 h 774789"/>
              <a:gd name="connsiteX6" fmla="*/ 260529 w 825245"/>
              <a:gd name="connsiteY6" fmla="*/ 550784 h 774789"/>
              <a:gd name="connsiteX7" fmla="*/ 2266 w 825245"/>
              <a:gd name="connsiteY7" fmla="*/ 494917 h 774789"/>
              <a:gd name="connsiteX0" fmla="*/ 2266 w 825245"/>
              <a:gd name="connsiteY0" fmla="*/ 494917 h 769075"/>
              <a:gd name="connsiteX1" fmla="*/ 434863 w 825245"/>
              <a:gd name="connsiteY1" fmla="*/ 178 h 769075"/>
              <a:gd name="connsiteX2" fmla="*/ 823296 w 825245"/>
              <a:gd name="connsiteY2" fmla="*/ 532473 h 769075"/>
              <a:gd name="connsiteX3" fmla="*/ 576667 w 825245"/>
              <a:gd name="connsiteY3" fmla="*/ 567444 h 769075"/>
              <a:gd name="connsiteX4" fmla="*/ 579181 w 825245"/>
              <a:gd name="connsiteY4" fmla="*/ 747533 h 769075"/>
              <a:gd name="connsiteX5" fmla="*/ 248662 w 825245"/>
              <a:gd name="connsiteY5" fmla="*/ 743369 h 769075"/>
              <a:gd name="connsiteX6" fmla="*/ 260529 w 825245"/>
              <a:gd name="connsiteY6" fmla="*/ 550784 h 769075"/>
              <a:gd name="connsiteX7" fmla="*/ 2266 w 825245"/>
              <a:gd name="connsiteY7" fmla="*/ 494917 h 769075"/>
              <a:gd name="connsiteX0" fmla="*/ 2266 w 825245"/>
              <a:gd name="connsiteY0" fmla="*/ 494917 h 777907"/>
              <a:gd name="connsiteX1" fmla="*/ 434863 w 825245"/>
              <a:gd name="connsiteY1" fmla="*/ 178 h 777907"/>
              <a:gd name="connsiteX2" fmla="*/ 823296 w 825245"/>
              <a:gd name="connsiteY2" fmla="*/ 532473 h 777907"/>
              <a:gd name="connsiteX3" fmla="*/ 576667 w 825245"/>
              <a:gd name="connsiteY3" fmla="*/ 567444 h 777907"/>
              <a:gd name="connsiteX4" fmla="*/ 579181 w 825245"/>
              <a:gd name="connsiteY4" fmla="*/ 747533 h 777907"/>
              <a:gd name="connsiteX5" fmla="*/ 248662 w 825245"/>
              <a:gd name="connsiteY5" fmla="*/ 743369 h 777907"/>
              <a:gd name="connsiteX6" fmla="*/ 260529 w 825245"/>
              <a:gd name="connsiteY6" fmla="*/ 550784 h 777907"/>
              <a:gd name="connsiteX7" fmla="*/ 2266 w 825245"/>
              <a:gd name="connsiteY7" fmla="*/ 494917 h 777907"/>
              <a:gd name="connsiteX0" fmla="*/ 2266 w 825245"/>
              <a:gd name="connsiteY0" fmla="*/ 494917 h 782325"/>
              <a:gd name="connsiteX1" fmla="*/ 434863 w 825245"/>
              <a:gd name="connsiteY1" fmla="*/ 178 h 782325"/>
              <a:gd name="connsiteX2" fmla="*/ 823296 w 825245"/>
              <a:gd name="connsiteY2" fmla="*/ 532473 h 782325"/>
              <a:gd name="connsiteX3" fmla="*/ 576667 w 825245"/>
              <a:gd name="connsiteY3" fmla="*/ 567444 h 782325"/>
              <a:gd name="connsiteX4" fmla="*/ 580949 w 825245"/>
              <a:gd name="connsiteY4" fmla="*/ 754409 h 782325"/>
              <a:gd name="connsiteX5" fmla="*/ 248662 w 825245"/>
              <a:gd name="connsiteY5" fmla="*/ 743369 h 782325"/>
              <a:gd name="connsiteX6" fmla="*/ 260529 w 825245"/>
              <a:gd name="connsiteY6" fmla="*/ 550784 h 782325"/>
              <a:gd name="connsiteX7" fmla="*/ 2266 w 825245"/>
              <a:gd name="connsiteY7" fmla="*/ 494917 h 782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5245" h="782325">
                <a:moveTo>
                  <a:pt x="2266" y="494917"/>
                </a:moveTo>
                <a:cubicBezTo>
                  <a:pt x="31322" y="403149"/>
                  <a:pt x="278852" y="10579"/>
                  <a:pt x="434863" y="178"/>
                </a:cubicBezTo>
                <a:cubicBezTo>
                  <a:pt x="590874" y="-10223"/>
                  <a:pt x="799662" y="437929"/>
                  <a:pt x="823296" y="532473"/>
                </a:cubicBezTo>
                <a:cubicBezTo>
                  <a:pt x="846930" y="627017"/>
                  <a:pt x="649290" y="564117"/>
                  <a:pt x="576667" y="567444"/>
                </a:cubicBezTo>
                <a:cubicBezTo>
                  <a:pt x="578094" y="629766"/>
                  <a:pt x="579522" y="692087"/>
                  <a:pt x="580949" y="754409"/>
                </a:cubicBezTo>
                <a:cubicBezTo>
                  <a:pt x="509676" y="806571"/>
                  <a:pt x="302569" y="775466"/>
                  <a:pt x="248662" y="743369"/>
                </a:cubicBezTo>
                <a:lnTo>
                  <a:pt x="260529" y="550784"/>
                </a:lnTo>
                <a:cubicBezTo>
                  <a:pt x="232586" y="514797"/>
                  <a:pt x="-26790" y="586685"/>
                  <a:pt x="2266" y="494917"/>
                </a:cubicBezTo>
                <a:close/>
              </a:path>
            </a:pathLst>
          </a:cu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7" name="椭圆 6">
            <a:extLst>
              <a:ext uri="{FF2B5EF4-FFF2-40B4-BE49-F238E27FC236}">
                <a16:creationId xmlns:a16="http://schemas.microsoft.com/office/drawing/2014/main" id="{F7B7FAD8-2AE4-072F-83E0-D955A7B0472A}"/>
              </a:ext>
            </a:extLst>
          </p:cNvPr>
          <p:cNvSpPr/>
          <p:nvPr/>
        </p:nvSpPr>
        <p:spPr bwMode="auto">
          <a:xfrm flipH="1">
            <a:off x="6266070" y="2490288"/>
            <a:ext cx="831984" cy="855006"/>
          </a:xfrm>
          <a:custGeom>
            <a:avLst/>
            <a:gdLst>
              <a:gd name="connsiteX0" fmla="*/ 1820 w 648719"/>
              <a:gd name="connsiteY0" fmla="*/ 553500 h 638223"/>
              <a:gd name="connsiteX1" fmla="*/ 0 w 648719"/>
              <a:gd name="connsiteY1" fmla="*/ 548496 h 638223"/>
              <a:gd name="connsiteX2" fmla="*/ 1820 w 648719"/>
              <a:gd name="connsiteY2" fmla="*/ 553500 h 638223"/>
              <a:gd name="connsiteX3" fmla="*/ 612225 w 648719"/>
              <a:gd name="connsiteY3" fmla="*/ 69800 h 638223"/>
              <a:gd name="connsiteX4" fmla="*/ 648719 w 648719"/>
              <a:gd name="connsiteY4" fmla="*/ 234550 h 638223"/>
              <a:gd name="connsiteX5" fmla="*/ 245046 w 648719"/>
              <a:gd name="connsiteY5" fmla="*/ 638223 h 638223"/>
              <a:gd name="connsiteX6" fmla="*/ 95108 w 648719"/>
              <a:gd name="connsiteY6" fmla="*/ 606321 h 638223"/>
              <a:gd name="connsiteX7" fmla="*/ 240050 w 648719"/>
              <a:gd name="connsiteY7" fmla="*/ 454053 h 638223"/>
              <a:gd name="connsiteX8" fmla="*/ 377638 w 648719"/>
              <a:gd name="connsiteY8" fmla="*/ 589328 h 638223"/>
              <a:gd name="connsiteX9" fmla="*/ 603919 w 648719"/>
              <a:gd name="connsiteY9" fmla="*/ 345744 h 638223"/>
              <a:gd name="connsiteX10" fmla="*/ 459981 w 648719"/>
              <a:gd name="connsiteY10" fmla="*/ 226345 h 638223"/>
              <a:gd name="connsiteX11" fmla="*/ 612225 w 648719"/>
              <a:gd name="connsiteY11" fmla="*/ 69800 h 638223"/>
              <a:gd name="connsiteX12" fmla="*/ 572474 w 648719"/>
              <a:gd name="connsiteY12" fmla="*/ 0 h 638223"/>
              <a:gd name="connsiteX13" fmla="*/ 578468 w 648719"/>
              <a:gd name="connsiteY13" fmla="*/ 9658 h 638223"/>
              <a:gd name="connsiteX14" fmla="*/ 567429 w 648719"/>
              <a:gd name="connsiteY14" fmla="*/ 5192 h 638223"/>
              <a:gd name="connsiteX15" fmla="*/ 572474 w 648719"/>
              <a:gd name="connsiteY15" fmla="*/ 0 h 638223"/>
              <a:gd name="connsiteX0" fmla="*/ 517117 w 568806"/>
              <a:gd name="connsiteY0" fmla="*/ 69800 h 638223"/>
              <a:gd name="connsiteX1" fmla="*/ 553611 w 568806"/>
              <a:gd name="connsiteY1" fmla="*/ 234550 h 638223"/>
              <a:gd name="connsiteX2" fmla="*/ 149938 w 568806"/>
              <a:gd name="connsiteY2" fmla="*/ 638223 h 638223"/>
              <a:gd name="connsiteX3" fmla="*/ 0 w 568806"/>
              <a:gd name="connsiteY3" fmla="*/ 606321 h 638223"/>
              <a:gd name="connsiteX4" fmla="*/ 144942 w 568806"/>
              <a:gd name="connsiteY4" fmla="*/ 454053 h 638223"/>
              <a:gd name="connsiteX5" fmla="*/ 282530 w 568806"/>
              <a:gd name="connsiteY5" fmla="*/ 589328 h 638223"/>
              <a:gd name="connsiteX6" fmla="*/ 508811 w 568806"/>
              <a:gd name="connsiteY6" fmla="*/ 345744 h 638223"/>
              <a:gd name="connsiteX7" fmla="*/ 364873 w 568806"/>
              <a:gd name="connsiteY7" fmla="*/ 226345 h 638223"/>
              <a:gd name="connsiteX8" fmla="*/ 517117 w 568806"/>
              <a:gd name="connsiteY8" fmla="*/ 69800 h 638223"/>
              <a:gd name="connsiteX9" fmla="*/ 477366 w 568806"/>
              <a:gd name="connsiteY9" fmla="*/ 0 h 638223"/>
              <a:gd name="connsiteX10" fmla="*/ 483360 w 568806"/>
              <a:gd name="connsiteY10" fmla="*/ 9658 h 638223"/>
              <a:gd name="connsiteX11" fmla="*/ 472321 w 568806"/>
              <a:gd name="connsiteY11" fmla="*/ 5192 h 638223"/>
              <a:gd name="connsiteX12" fmla="*/ 568806 w 568806"/>
              <a:gd name="connsiteY12" fmla="*/ 91440 h 638223"/>
              <a:gd name="connsiteX0" fmla="*/ 517117 w 568806"/>
              <a:gd name="connsiteY0" fmla="*/ 69800 h 638223"/>
              <a:gd name="connsiteX1" fmla="*/ 553611 w 568806"/>
              <a:gd name="connsiteY1" fmla="*/ 234550 h 638223"/>
              <a:gd name="connsiteX2" fmla="*/ 149938 w 568806"/>
              <a:gd name="connsiteY2" fmla="*/ 638223 h 638223"/>
              <a:gd name="connsiteX3" fmla="*/ 0 w 568806"/>
              <a:gd name="connsiteY3" fmla="*/ 606321 h 638223"/>
              <a:gd name="connsiteX4" fmla="*/ 144942 w 568806"/>
              <a:gd name="connsiteY4" fmla="*/ 454053 h 638223"/>
              <a:gd name="connsiteX5" fmla="*/ 282530 w 568806"/>
              <a:gd name="connsiteY5" fmla="*/ 589328 h 638223"/>
              <a:gd name="connsiteX6" fmla="*/ 508811 w 568806"/>
              <a:gd name="connsiteY6" fmla="*/ 345744 h 638223"/>
              <a:gd name="connsiteX7" fmla="*/ 364873 w 568806"/>
              <a:gd name="connsiteY7" fmla="*/ 226345 h 638223"/>
              <a:gd name="connsiteX8" fmla="*/ 517117 w 568806"/>
              <a:gd name="connsiteY8" fmla="*/ 69800 h 638223"/>
              <a:gd name="connsiteX9" fmla="*/ 477366 w 568806"/>
              <a:gd name="connsiteY9" fmla="*/ 0 h 638223"/>
              <a:gd name="connsiteX10" fmla="*/ 483360 w 568806"/>
              <a:gd name="connsiteY10" fmla="*/ 9658 h 638223"/>
              <a:gd name="connsiteX11" fmla="*/ 568806 w 568806"/>
              <a:gd name="connsiteY11" fmla="*/ 91440 h 638223"/>
              <a:gd name="connsiteX0" fmla="*/ 517117 w 568806"/>
              <a:gd name="connsiteY0" fmla="*/ 69800 h 638223"/>
              <a:gd name="connsiteX1" fmla="*/ 553611 w 568806"/>
              <a:gd name="connsiteY1" fmla="*/ 234550 h 638223"/>
              <a:gd name="connsiteX2" fmla="*/ 149938 w 568806"/>
              <a:gd name="connsiteY2" fmla="*/ 638223 h 638223"/>
              <a:gd name="connsiteX3" fmla="*/ 0 w 568806"/>
              <a:gd name="connsiteY3" fmla="*/ 606321 h 638223"/>
              <a:gd name="connsiteX4" fmla="*/ 144942 w 568806"/>
              <a:gd name="connsiteY4" fmla="*/ 454053 h 638223"/>
              <a:gd name="connsiteX5" fmla="*/ 282530 w 568806"/>
              <a:gd name="connsiteY5" fmla="*/ 589328 h 638223"/>
              <a:gd name="connsiteX6" fmla="*/ 508811 w 568806"/>
              <a:gd name="connsiteY6" fmla="*/ 345744 h 638223"/>
              <a:gd name="connsiteX7" fmla="*/ 364873 w 568806"/>
              <a:gd name="connsiteY7" fmla="*/ 226345 h 638223"/>
              <a:gd name="connsiteX8" fmla="*/ 517117 w 568806"/>
              <a:gd name="connsiteY8" fmla="*/ 69800 h 638223"/>
              <a:gd name="connsiteX9" fmla="*/ 477366 w 568806"/>
              <a:gd name="connsiteY9" fmla="*/ 0 h 638223"/>
              <a:gd name="connsiteX10" fmla="*/ 568806 w 568806"/>
              <a:gd name="connsiteY10" fmla="*/ 91440 h 638223"/>
              <a:gd name="connsiteX0" fmla="*/ 517117 w 553611"/>
              <a:gd name="connsiteY0" fmla="*/ 0 h 568423"/>
              <a:gd name="connsiteX1" fmla="*/ 553611 w 553611"/>
              <a:gd name="connsiteY1" fmla="*/ 164750 h 568423"/>
              <a:gd name="connsiteX2" fmla="*/ 149938 w 553611"/>
              <a:gd name="connsiteY2" fmla="*/ 568423 h 568423"/>
              <a:gd name="connsiteX3" fmla="*/ 0 w 553611"/>
              <a:gd name="connsiteY3" fmla="*/ 536521 h 568423"/>
              <a:gd name="connsiteX4" fmla="*/ 144942 w 553611"/>
              <a:gd name="connsiteY4" fmla="*/ 384253 h 568423"/>
              <a:gd name="connsiteX5" fmla="*/ 282530 w 553611"/>
              <a:gd name="connsiteY5" fmla="*/ 519528 h 568423"/>
              <a:gd name="connsiteX6" fmla="*/ 508811 w 553611"/>
              <a:gd name="connsiteY6" fmla="*/ 275944 h 568423"/>
              <a:gd name="connsiteX7" fmla="*/ 364873 w 553611"/>
              <a:gd name="connsiteY7" fmla="*/ 156545 h 568423"/>
              <a:gd name="connsiteX8" fmla="*/ 517117 w 553611"/>
              <a:gd name="connsiteY8" fmla="*/ 0 h 568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3611" h="568423">
                <a:close/>
                <a:moveTo>
                  <a:pt x="517117" y="0"/>
                </a:moveTo>
                <a:cubicBezTo>
                  <a:pt x="540989" y="49864"/>
                  <a:pt x="553611" y="105833"/>
                  <a:pt x="553611" y="164750"/>
                </a:cubicBezTo>
                <a:cubicBezTo>
                  <a:pt x="553611" y="387692"/>
                  <a:pt x="372880" y="568423"/>
                  <a:pt x="149938" y="568423"/>
                </a:cubicBezTo>
                <a:cubicBezTo>
                  <a:pt x="96532" y="568423"/>
                  <a:pt x="45547" y="558052"/>
                  <a:pt x="0" y="536521"/>
                </a:cubicBezTo>
                <a:cubicBezTo>
                  <a:pt x="53188" y="489683"/>
                  <a:pt x="114657" y="382581"/>
                  <a:pt x="144942" y="384253"/>
                </a:cubicBezTo>
                <a:lnTo>
                  <a:pt x="282530" y="519528"/>
                </a:lnTo>
                <a:cubicBezTo>
                  <a:pt x="342116" y="499889"/>
                  <a:pt x="501437" y="363957"/>
                  <a:pt x="508811" y="275944"/>
                </a:cubicBezTo>
                <a:lnTo>
                  <a:pt x="364873" y="156545"/>
                </a:lnTo>
                <a:cubicBezTo>
                  <a:pt x="396622" y="116439"/>
                  <a:pt x="493714" y="51119"/>
                  <a:pt x="517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51">
            <a:extLst>
              <a:ext uri="{FF2B5EF4-FFF2-40B4-BE49-F238E27FC236}">
                <a16:creationId xmlns:a16="http://schemas.microsoft.com/office/drawing/2014/main" id="{5D5C80B2-7DCF-F9B1-E144-92BBEBBFBEA1}"/>
              </a:ext>
            </a:extLst>
          </p:cNvPr>
          <p:cNvSpPr txBox="1"/>
          <p:nvPr/>
        </p:nvSpPr>
        <p:spPr bwMode="auto">
          <a:xfrm rot="3232695" flipH="1">
            <a:off x="6535923" y="2435830"/>
            <a:ext cx="65405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4D58B2E8-0455-BCF3-93A9-0030CAB8271C}"/>
              </a:ext>
            </a:extLst>
          </p:cNvPr>
          <p:cNvGrpSpPr/>
          <p:nvPr/>
        </p:nvGrpSpPr>
        <p:grpSpPr>
          <a:xfrm>
            <a:off x="7472980" y="2148448"/>
            <a:ext cx="2966425" cy="816522"/>
            <a:chOff x="283598" y="1906534"/>
            <a:chExt cx="2966425" cy="8165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42E449AF-B279-74B5-C5D6-1122FE513C7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AAC88E5-96E1-7AE1-C6C1-9C4EA0EF6C8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6784866-9F54-FDCC-22BD-028E91CC52FC}"/>
              </a:ext>
            </a:extLst>
          </p:cNvPr>
          <p:cNvGrpSpPr/>
          <p:nvPr/>
        </p:nvGrpSpPr>
        <p:grpSpPr>
          <a:xfrm>
            <a:off x="1715043" y="2142363"/>
            <a:ext cx="2984539" cy="816522"/>
            <a:chOff x="283598" y="1906534"/>
            <a:chExt cx="2984539" cy="81652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3379CC3-88A3-6417-36E0-6C4D1BC52CD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B99E7D8-8C6F-F934-8FD7-872E49F84B4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E58FCA77-7AAF-3BC5-0E28-722CB7D92849}"/>
              </a:ext>
            </a:extLst>
          </p:cNvPr>
          <p:cNvGrpSpPr/>
          <p:nvPr/>
        </p:nvGrpSpPr>
        <p:grpSpPr>
          <a:xfrm>
            <a:off x="7472980" y="3882225"/>
            <a:ext cx="2966425" cy="816522"/>
            <a:chOff x="283598" y="1906534"/>
            <a:chExt cx="2966425" cy="81652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CF25574A-D6A8-4C6E-DCBB-31D87C11B1F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16DF861-595F-F2CD-E5AD-B3D56F1751C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FB58630E-6E68-D8DD-CCF7-7A409629256B}"/>
              </a:ext>
            </a:extLst>
          </p:cNvPr>
          <p:cNvGrpSpPr/>
          <p:nvPr/>
        </p:nvGrpSpPr>
        <p:grpSpPr>
          <a:xfrm>
            <a:off x="1715043" y="3876140"/>
            <a:ext cx="2984539" cy="816522"/>
            <a:chOff x="283598" y="1906534"/>
            <a:chExt cx="2984539" cy="816522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D6D71E1-B53E-8CB4-79DB-78207BE53A4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0A5602C6-43C6-F8EA-C2EF-CD41428699D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087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1101F32-28E3-1911-8D6A-0165A25F4DE6}"/>
              </a:ext>
            </a:extLst>
          </p:cNvPr>
          <p:cNvSpPr txBox="1"/>
          <p:nvPr/>
        </p:nvSpPr>
        <p:spPr>
          <a:xfrm>
            <a:off x="337877" y="164066"/>
            <a:ext cx="827470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4800" dirty="0"/>
              <a:t>01</a:t>
            </a:r>
            <a:endParaRPr lang="zh-CN" altLang="en-US" sz="4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83990E-3B18-0BA5-75FB-908D15CC2A92}"/>
              </a:ext>
            </a:extLst>
          </p:cNvPr>
          <p:cNvGrpSpPr/>
          <p:nvPr/>
        </p:nvGrpSpPr>
        <p:grpSpPr>
          <a:xfrm>
            <a:off x="1015835" y="-223169"/>
            <a:ext cx="3221678" cy="1062199"/>
            <a:chOff x="2287696" y="1794227"/>
            <a:chExt cx="3221678" cy="1062199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9283B96-7F1D-3EB3-02A0-942BDC10593E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4747A7-65C5-DA9E-92D1-774847C8B479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FFF07E75-F7B9-234C-9249-852D51E1049D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7923E3-8259-EA69-1E68-02076AC98EF0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1098784-A4AD-5A51-5C99-AA5D25BA4255}"/>
              </a:ext>
            </a:extLst>
          </p:cNvPr>
          <p:cNvGrpSpPr/>
          <p:nvPr/>
        </p:nvGrpSpPr>
        <p:grpSpPr>
          <a:xfrm>
            <a:off x="1055689" y="1612624"/>
            <a:ext cx="4849812" cy="1248140"/>
            <a:chOff x="1055689" y="1685195"/>
            <a:chExt cx="4849812" cy="124814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3DECB1BF-CB23-13F2-4D0E-E2997E9545BD}"/>
                </a:ext>
              </a:extLst>
            </p:cNvPr>
            <p:cNvSpPr/>
            <p:nvPr/>
          </p:nvSpPr>
          <p:spPr>
            <a:xfrm>
              <a:off x="1055689" y="1685196"/>
              <a:ext cx="4849812" cy="1248139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A86ED4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0036261-A008-9C3D-C982-0C0D766A939E}"/>
                </a:ext>
              </a:extLst>
            </p:cNvPr>
            <p:cNvGrpSpPr/>
            <p:nvPr/>
          </p:nvGrpSpPr>
          <p:grpSpPr>
            <a:xfrm>
              <a:off x="1377499" y="1685195"/>
              <a:ext cx="480053" cy="652276"/>
              <a:chOff x="813572" y="1263896"/>
              <a:chExt cx="360040" cy="489207"/>
            </a:xfrm>
          </p:grpSpPr>
          <p:sp>
            <p:nvSpPr>
              <p:cNvPr id="6" name="流程图: 离页连接符 5">
                <a:extLst>
                  <a:ext uri="{FF2B5EF4-FFF2-40B4-BE49-F238E27FC236}">
                    <a16:creationId xmlns:a16="http://schemas.microsoft.com/office/drawing/2014/main" id="{E62D0151-FEF3-27D9-5D94-03790129321B}"/>
                  </a:ext>
                </a:extLst>
              </p:cNvPr>
              <p:cNvSpPr/>
              <p:nvPr/>
            </p:nvSpPr>
            <p:spPr>
              <a:xfrm>
                <a:off x="813572" y="1263896"/>
                <a:ext cx="360040" cy="489207"/>
              </a:xfrm>
              <a:prstGeom prst="flowChartOffpageConnector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TextBox 39">
                <a:extLst>
                  <a:ext uri="{FF2B5EF4-FFF2-40B4-BE49-F238E27FC236}">
                    <a16:creationId xmlns:a16="http://schemas.microsoft.com/office/drawing/2014/main" id="{BE490DB2-1F51-6192-8086-49556CA2AE70}"/>
                  </a:ext>
                </a:extLst>
              </p:cNvPr>
              <p:cNvSpPr txBox="1"/>
              <p:nvPr/>
            </p:nvSpPr>
            <p:spPr>
              <a:xfrm>
                <a:off x="831714" y="1270284"/>
                <a:ext cx="309219" cy="43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19170">
                  <a:defRPr/>
                </a:pPr>
                <a:r>
                  <a:rPr lang="en-US" altLang="zh-CN" sz="3200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1</a:t>
                </a:r>
                <a:endParaRPr lang="zh-CN" altLang="en-US" sz="32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D00CC3A0-FDB0-C4AE-B68F-9C31105CB1A4}"/>
                </a:ext>
              </a:extLst>
            </p:cNvPr>
            <p:cNvGrpSpPr/>
            <p:nvPr/>
          </p:nvGrpSpPr>
          <p:grpSpPr>
            <a:xfrm>
              <a:off x="2179362" y="1870226"/>
              <a:ext cx="2966425" cy="816522"/>
              <a:chOff x="283598" y="1906534"/>
              <a:chExt cx="2966425" cy="816522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A197CBA1-CC57-9387-FF2A-56CC00077B0A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15C15756-071C-906A-E343-07464DA10D77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4FDF8B3-9046-B30B-AF5F-9361BA3CE6A0}"/>
              </a:ext>
            </a:extLst>
          </p:cNvPr>
          <p:cNvGrpSpPr/>
          <p:nvPr/>
        </p:nvGrpSpPr>
        <p:grpSpPr>
          <a:xfrm>
            <a:off x="6286501" y="1612624"/>
            <a:ext cx="4849812" cy="1248140"/>
            <a:chOff x="1055689" y="1685195"/>
            <a:chExt cx="4849812" cy="1248140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3E51BECD-D7B0-0377-B700-C07194858465}"/>
                </a:ext>
              </a:extLst>
            </p:cNvPr>
            <p:cNvSpPr/>
            <p:nvPr/>
          </p:nvSpPr>
          <p:spPr>
            <a:xfrm>
              <a:off x="1055689" y="1685196"/>
              <a:ext cx="4849812" cy="1248139"/>
            </a:xfrm>
            <a:prstGeom prst="rect">
              <a:avLst/>
            </a:prstGeom>
            <a:gradFill flip="none" rotWithShape="1">
              <a:gsLst>
                <a:gs pos="0">
                  <a:srgbClr val="A8C8F7"/>
                </a:gs>
                <a:gs pos="100000">
                  <a:schemeClr val="bg1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549D528F-4E65-16E5-76DC-EC8CFB7E7F65}"/>
                </a:ext>
              </a:extLst>
            </p:cNvPr>
            <p:cNvGrpSpPr/>
            <p:nvPr/>
          </p:nvGrpSpPr>
          <p:grpSpPr>
            <a:xfrm>
              <a:off x="1377499" y="1685195"/>
              <a:ext cx="480053" cy="652276"/>
              <a:chOff x="813572" y="1263896"/>
              <a:chExt cx="360040" cy="489207"/>
            </a:xfrm>
          </p:grpSpPr>
          <p:sp>
            <p:nvSpPr>
              <p:cNvPr id="50" name="流程图: 离页连接符 49">
                <a:extLst>
                  <a:ext uri="{FF2B5EF4-FFF2-40B4-BE49-F238E27FC236}">
                    <a16:creationId xmlns:a16="http://schemas.microsoft.com/office/drawing/2014/main" id="{AB694F93-5855-ED4C-8DBC-2053EC639985}"/>
                  </a:ext>
                </a:extLst>
              </p:cNvPr>
              <p:cNvSpPr/>
              <p:nvPr/>
            </p:nvSpPr>
            <p:spPr>
              <a:xfrm>
                <a:off x="813572" y="1263896"/>
                <a:ext cx="360040" cy="489207"/>
              </a:xfrm>
              <a:prstGeom prst="flowChartOffpageConnector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TextBox 39">
                <a:extLst>
                  <a:ext uri="{FF2B5EF4-FFF2-40B4-BE49-F238E27FC236}">
                    <a16:creationId xmlns:a16="http://schemas.microsoft.com/office/drawing/2014/main" id="{BAD18242-56FE-8969-1E99-54ACEDF07F1F}"/>
                  </a:ext>
                </a:extLst>
              </p:cNvPr>
              <p:cNvSpPr txBox="1"/>
              <p:nvPr/>
            </p:nvSpPr>
            <p:spPr>
              <a:xfrm>
                <a:off x="831714" y="1270284"/>
                <a:ext cx="309219" cy="43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19170">
                  <a:defRPr/>
                </a:pPr>
                <a:r>
                  <a:rPr lang="en-US" altLang="zh-CN" sz="3200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2</a:t>
                </a:r>
                <a:endParaRPr lang="zh-CN" altLang="en-US" sz="32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A30CB06D-B9F2-9A7C-973B-3BE0235D265F}"/>
                </a:ext>
              </a:extLst>
            </p:cNvPr>
            <p:cNvGrpSpPr/>
            <p:nvPr/>
          </p:nvGrpSpPr>
          <p:grpSpPr>
            <a:xfrm>
              <a:off x="2179362" y="1870226"/>
              <a:ext cx="2966425" cy="816522"/>
              <a:chOff x="283598" y="1906534"/>
              <a:chExt cx="2966425" cy="816522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3AAE5161-A248-2FB4-01EC-96487882F6E2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E7446B9D-9008-7979-6E71-D98D74D9B5B1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DF5EF44-7850-2566-74DF-4B583CB6B14A}"/>
              </a:ext>
            </a:extLst>
          </p:cNvPr>
          <p:cNvGrpSpPr/>
          <p:nvPr/>
        </p:nvGrpSpPr>
        <p:grpSpPr>
          <a:xfrm>
            <a:off x="1055689" y="3612874"/>
            <a:ext cx="4849812" cy="1248140"/>
            <a:chOff x="1055689" y="1685195"/>
            <a:chExt cx="4849812" cy="1248140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C3175CE4-0398-0D01-EBD7-A0864108030B}"/>
                </a:ext>
              </a:extLst>
            </p:cNvPr>
            <p:cNvSpPr/>
            <p:nvPr/>
          </p:nvSpPr>
          <p:spPr>
            <a:xfrm>
              <a:off x="1055689" y="1685196"/>
              <a:ext cx="4849812" cy="1248139"/>
            </a:xfrm>
            <a:prstGeom prst="rect">
              <a:avLst/>
            </a:prstGeom>
            <a:gradFill flip="none" rotWithShape="1">
              <a:gsLst>
                <a:gs pos="0">
                  <a:srgbClr val="A8C8F7"/>
                </a:gs>
                <a:gs pos="100000">
                  <a:schemeClr val="bg1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C56368DC-F151-332A-7AE7-0855A73D4C8F}"/>
                </a:ext>
              </a:extLst>
            </p:cNvPr>
            <p:cNvGrpSpPr/>
            <p:nvPr/>
          </p:nvGrpSpPr>
          <p:grpSpPr>
            <a:xfrm>
              <a:off x="1377499" y="1685195"/>
              <a:ext cx="480053" cy="652276"/>
              <a:chOff x="813572" y="1263896"/>
              <a:chExt cx="360040" cy="489207"/>
            </a:xfrm>
          </p:grpSpPr>
          <p:sp>
            <p:nvSpPr>
              <p:cNvPr id="58" name="流程图: 离页连接符 57">
                <a:extLst>
                  <a:ext uri="{FF2B5EF4-FFF2-40B4-BE49-F238E27FC236}">
                    <a16:creationId xmlns:a16="http://schemas.microsoft.com/office/drawing/2014/main" id="{EC005D38-9E76-92B9-1EC9-A88448F0C222}"/>
                  </a:ext>
                </a:extLst>
              </p:cNvPr>
              <p:cNvSpPr/>
              <p:nvPr/>
            </p:nvSpPr>
            <p:spPr>
              <a:xfrm>
                <a:off x="813572" y="1263896"/>
                <a:ext cx="360040" cy="489207"/>
              </a:xfrm>
              <a:prstGeom prst="flowChartOffpageConnector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TextBox 39">
                <a:extLst>
                  <a:ext uri="{FF2B5EF4-FFF2-40B4-BE49-F238E27FC236}">
                    <a16:creationId xmlns:a16="http://schemas.microsoft.com/office/drawing/2014/main" id="{25C1BD55-A397-16B3-94CA-60A0842CC2BB}"/>
                  </a:ext>
                </a:extLst>
              </p:cNvPr>
              <p:cNvSpPr txBox="1"/>
              <p:nvPr/>
            </p:nvSpPr>
            <p:spPr>
              <a:xfrm>
                <a:off x="831714" y="1270284"/>
                <a:ext cx="309219" cy="43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19170">
                  <a:defRPr/>
                </a:pPr>
                <a:r>
                  <a:rPr lang="en-US" altLang="zh-CN" sz="3200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3</a:t>
                </a:r>
                <a:endParaRPr lang="zh-CN" altLang="en-US" sz="32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2D40AEFF-CE12-2AF4-3CA7-ABEE144A161A}"/>
                </a:ext>
              </a:extLst>
            </p:cNvPr>
            <p:cNvGrpSpPr/>
            <p:nvPr/>
          </p:nvGrpSpPr>
          <p:grpSpPr>
            <a:xfrm>
              <a:off x="2179362" y="1870226"/>
              <a:ext cx="2966425" cy="816522"/>
              <a:chOff x="283598" y="1906534"/>
              <a:chExt cx="2966425" cy="816522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5CFE5594-335D-03EF-868F-082AAC64FABF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A3108FA7-09CA-0C91-908B-A27706AEAAE5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42EFBBE-28A1-E08C-8FB7-6D95C2F687DF}"/>
              </a:ext>
            </a:extLst>
          </p:cNvPr>
          <p:cNvGrpSpPr/>
          <p:nvPr/>
        </p:nvGrpSpPr>
        <p:grpSpPr>
          <a:xfrm>
            <a:off x="6286501" y="3612874"/>
            <a:ext cx="4849812" cy="1248140"/>
            <a:chOff x="1055689" y="1685195"/>
            <a:chExt cx="4849812" cy="1248140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55421E13-948C-A89C-B391-E5CE230E6866}"/>
                </a:ext>
              </a:extLst>
            </p:cNvPr>
            <p:cNvSpPr/>
            <p:nvPr/>
          </p:nvSpPr>
          <p:spPr>
            <a:xfrm>
              <a:off x="1055689" y="1685196"/>
              <a:ext cx="4849812" cy="1248139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A86ED4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5152B096-5296-9ADB-3155-7655A9095AF4}"/>
                </a:ext>
              </a:extLst>
            </p:cNvPr>
            <p:cNvGrpSpPr/>
            <p:nvPr/>
          </p:nvGrpSpPr>
          <p:grpSpPr>
            <a:xfrm>
              <a:off x="1377499" y="1685195"/>
              <a:ext cx="480053" cy="652276"/>
              <a:chOff x="813572" y="1263896"/>
              <a:chExt cx="360040" cy="489207"/>
            </a:xfrm>
          </p:grpSpPr>
          <p:sp>
            <p:nvSpPr>
              <p:cNvPr id="66" name="流程图: 离页连接符 65">
                <a:extLst>
                  <a:ext uri="{FF2B5EF4-FFF2-40B4-BE49-F238E27FC236}">
                    <a16:creationId xmlns:a16="http://schemas.microsoft.com/office/drawing/2014/main" id="{1B0CF0D3-62C6-71C7-22E3-0E7D73A2E3F7}"/>
                  </a:ext>
                </a:extLst>
              </p:cNvPr>
              <p:cNvSpPr/>
              <p:nvPr/>
            </p:nvSpPr>
            <p:spPr>
              <a:xfrm>
                <a:off x="813572" y="1263896"/>
                <a:ext cx="360040" cy="489207"/>
              </a:xfrm>
              <a:prstGeom prst="flowChartOffpageConnector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TextBox 39">
                <a:extLst>
                  <a:ext uri="{FF2B5EF4-FFF2-40B4-BE49-F238E27FC236}">
                    <a16:creationId xmlns:a16="http://schemas.microsoft.com/office/drawing/2014/main" id="{B7771D2C-F8FC-0FBF-8529-0E48C74E364A}"/>
                  </a:ext>
                </a:extLst>
              </p:cNvPr>
              <p:cNvSpPr txBox="1"/>
              <p:nvPr/>
            </p:nvSpPr>
            <p:spPr>
              <a:xfrm>
                <a:off x="831714" y="1270284"/>
                <a:ext cx="309219" cy="43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19170">
                  <a:defRPr/>
                </a:pPr>
                <a:r>
                  <a:rPr lang="en-US" altLang="zh-CN" sz="3200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4</a:t>
                </a:r>
                <a:endParaRPr lang="zh-CN" altLang="en-US" sz="32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669C9292-F2D2-7AB6-2F74-FA0B93D4B910}"/>
                </a:ext>
              </a:extLst>
            </p:cNvPr>
            <p:cNvGrpSpPr/>
            <p:nvPr/>
          </p:nvGrpSpPr>
          <p:grpSpPr>
            <a:xfrm>
              <a:off x="2179362" y="1870226"/>
              <a:ext cx="2966425" cy="816522"/>
              <a:chOff x="283598" y="1906534"/>
              <a:chExt cx="2966425" cy="816522"/>
            </a:xfrm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9DCCD0AA-03B2-F4DE-17EB-3AFB9C2023D1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6639CD88-A3AA-E136-1CD2-52D6015B08B8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116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1101F32-28E3-1911-8D6A-0165A25F4DE6}"/>
              </a:ext>
            </a:extLst>
          </p:cNvPr>
          <p:cNvSpPr txBox="1"/>
          <p:nvPr/>
        </p:nvSpPr>
        <p:spPr>
          <a:xfrm>
            <a:off x="337877" y="164066"/>
            <a:ext cx="827470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4800" dirty="0"/>
              <a:t>01</a:t>
            </a:r>
            <a:endParaRPr lang="zh-CN" altLang="en-US" sz="4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83990E-3B18-0BA5-75FB-908D15CC2A92}"/>
              </a:ext>
            </a:extLst>
          </p:cNvPr>
          <p:cNvGrpSpPr/>
          <p:nvPr/>
        </p:nvGrpSpPr>
        <p:grpSpPr>
          <a:xfrm>
            <a:off x="1015835" y="-223169"/>
            <a:ext cx="3221678" cy="1062199"/>
            <a:chOff x="2287696" y="1794227"/>
            <a:chExt cx="3221678" cy="1062199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9283B96-7F1D-3EB3-02A0-942BDC10593E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4747A7-65C5-DA9E-92D1-774847C8B479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FFF07E75-F7B9-234C-9249-852D51E1049D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7923E3-8259-EA69-1E68-02076AC98EF0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64D2767-441E-311E-4039-7896C7B595AE}"/>
              </a:ext>
            </a:extLst>
          </p:cNvPr>
          <p:cNvGrpSpPr/>
          <p:nvPr/>
        </p:nvGrpSpPr>
        <p:grpSpPr>
          <a:xfrm>
            <a:off x="1055688" y="1311220"/>
            <a:ext cx="3040592" cy="4392893"/>
            <a:chOff x="2287696" y="1794227"/>
            <a:chExt cx="3040592" cy="4392893"/>
          </a:xfrm>
        </p:grpSpPr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37B3FB61-42E8-4BD4-74EC-4C6808A29A8E}"/>
                </a:ext>
              </a:extLst>
            </p:cNvPr>
            <p:cNvSpPr/>
            <p:nvPr/>
          </p:nvSpPr>
          <p:spPr>
            <a:xfrm>
              <a:off x="2287696" y="2252667"/>
              <a:ext cx="2836974" cy="3934453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A86ED4"/>
                </a:gs>
              </a:gsLst>
              <a:lin ang="540000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FA289C0-169A-C348-E673-7447EC614D9C}"/>
                </a:ext>
              </a:extLst>
            </p:cNvPr>
            <p:cNvSpPr txBox="1"/>
            <p:nvPr/>
          </p:nvSpPr>
          <p:spPr>
            <a:xfrm>
              <a:off x="2884513" y="2624674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6" name="缺角矩形 5">
              <a:extLst>
                <a:ext uri="{FF2B5EF4-FFF2-40B4-BE49-F238E27FC236}">
                  <a16:creationId xmlns:a16="http://schemas.microsoft.com/office/drawing/2014/main" id="{9A289A63-C18F-0F62-C502-FE68DBD61023}"/>
                </a:ext>
              </a:extLst>
            </p:cNvPr>
            <p:cNvSpPr/>
            <p:nvPr/>
          </p:nvSpPr>
          <p:spPr>
            <a:xfrm>
              <a:off x="2346734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缺角矩形 7">
              <a:extLst>
                <a:ext uri="{FF2B5EF4-FFF2-40B4-BE49-F238E27FC236}">
                  <a16:creationId xmlns:a16="http://schemas.microsoft.com/office/drawing/2014/main" id="{EE8572F6-420A-F361-A77F-5841ED816E96}"/>
                </a:ext>
              </a:extLst>
            </p:cNvPr>
            <p:cNvSpPr/>
            <p:nvPr/>
          </p:nvSpPr>
          <p:spPr>
            <a:xfrm>
              <a:off x="4921051" y="2554547"/>
              <a:ext cx="407237" cy="407237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C95348F7-14F9-8343-CCA2-9C1FC652DA22}"/>
              </a:ext>
            </a:extLst>
          </p:cNvPr>
          <p:cNvSpPr txBox="1"/>
          <p:nvPr/>
        </p:nvSpPr>
        <p:spPr>
          <a:xfrm>
            <a:off x="1296069" y="3958501"/>
            <a:ext cx="2422681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17E26AE-89B4-BA28-C2ED-6C7C693B4594}"/>
              </a:ext>
            </a:extLst>
          </p:cNvPr>
          <p:cNvSpPr/>
          <p:nvPr/>
        </p:nvSpPr>
        <p:spPr>
          <a:xfrm>
            <a:off x="1400352" y="2669480"/>
            <a:ext cx="2214116" cy="1098570"/>
          </a:xfrm>
          <a:prstGeom prst="roundRect">
            <a:avLst>
              <a:gd name="adj" fmla="val 0"/>
            </a:avLst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21E380D-AE22-B0CD-5561-45A2D12F4CBF}"/>
              </a:ext>
            </a:extLst>
          </p:cNvPr>
          <p:cNvGrpSpPr/>
          <p:nvPr/>
        </p:nvGrpSpPr>
        <p:grpSpPr>
          <a:xfrm>
            <a:off x="4696035" y="1311220"/>
            <a:ext cx="3040592" cy="4392893"/>
            <a:chOff x="2287696" y="1794227"/>
            <a:chExt cx="3040592" cy="4392893"/>
          </a:xfrm>
        </p:grpSpPr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81D04F0D-589C-0B32-F2CB-772039A68220}"/>
                </a:ext>
              </a:extLst>
            </p:cNvPr>
            <p:cNvSpPr/>
            <p:nvPr/>
          </p:nvSpPr>
          <p:spPr>
            <a:xfrm>
              <a:off x="2287696" y="2252667"/>
              <a:ext cx="2836974" cy="3934453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rgbClr val="A8C8F7"/>
                </a:gs>
                <a:gs pos="100000">
                  <a:schemeClr val="bg1"/>
                </a:gs>
              </a:gsLst>
              <a:lin ang="540000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70237D7-D6B7-D38E-E426-652227DDC844}"/>
                </a:ext>
              </a:extLst>
            </p:cNvPr>
            <p:cNvSpPr txBox="1"/>
            <p:nvPr/>
          </p:nvSpPr>
          <p:spPr>
            <a:xfrm>
              <a:off x="2884513" y="2624674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0" name="缺角矩形 19">
              <a:extLst>
                <a:ext uri="{FF2B5EF4-FFF2-40B4-BE49-F238E27FC236}">
                  <a16:creationId xmlns:a16="http://schemas.microsoft.com/office/drawing/2014/main" id="{A1E4F6AB-BDD1-868B-A706-ED4B0B1B2D63}"/>
                </a:ext>
              </a:extLst>
            </p:cNvPr>
            <p:cNvSpPr/>
            <p:nvPr/>
          </p:nvSpPr>
          <p:spPr>
            <a:xfrm>
              <a:off x="2346734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缺角矩形 20">
              <a:extLst>
                <a:ext uri="{FF2B5EF4-FFF2-40B4-BE49-F238E27FC236}">
                  <a16:creationId xmlns:a16="http://schemas.microsoft.com/office/drawing/2014/main" id="{A2876AE1-F0A5-3DE6-090E-11C3CFB36943}"/>
                </a:ext>
              </a:extLst>
            </p:cNvPr>
            <p:cNvSpPr/>
            <p:nvPr/>
          </p:nvSpPr>
          <p:spPr>
            <a:xfrm>
              <a:off x="4921051" y="2554547"/>
              <a:ext cx="407237" cy="407237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3749651F-6111-8700-DA0F-CF9EE90BB4DE}"/>
              </a:ext>
            </a:extLst>
          </p:cNvPr>
          <p:cNvSpPr txBox="1"/>
          <p:nvPr/>
        </p:nvSpPr>
        <p:spPr>
          <a:xfrm>
            <a:off x="4936416" y="3958501"/>
            <a:ext cx="2422681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3" name="矩形: 圆角 22" descr="D:\51PPT模板网\51pptmoban.com\图片001.jpg">
            <a:extLst>
              <a:ext uri="{FF2B5EF4-FFF2-40B4-BE49-F238E27FC236}">
                <a16:creationId xmlns:a16="http://schemas.microsoft.com/office/drawing/2014/main" id="{043DD830-FB46-0B8E-F9B2-F069BCC1BF9D}"/>
              </a:ext>
            </a:extLst>
          </p:cNvPr>
          <p:cNvSpPr/>
          <p:nvPr/>
        </p:nvSpPr>
        <p:spPr>
          <a:xfrm>
            <a:off x="5040699" y="2669480"/>
            <a:ext cx="2214116" cy="1098570"/>
          </a:xfrm>
          <a:prstGeom prst="roundRect">
            <a:avLst>
              <a:gd name="adj" fmla="val 0"/>
            </a:avLst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6B18C28-7047-61BA-7706-529D8DC3E1D0}"/>
              </a:ext>
            </a:extLst>
          </p:cNvPr>
          <p:cNvGrpSpPr/>
          <p:nvPr/>
        </p:nvGrpSpPr>
        <p:grpSpPr>
          <a:xfrm>
            <a:off x="8299340" y="1311220"/>
            <a:ext cx="3040592" cy="4392893"/>
            <a:chOff x="2287696" y="1794227"/>
            <a:chExt cx="3040592" cy="4392893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267277D5-C989-BEF1-6409-56424E172589}"/>
                </a:ext>
              </a:extLst>
            </p:cNvPr>
            <p:cNvSpPr/>
            <p:nvPr/>
          </p:nvSpPr>
          <p:spPr>
            <a:xfrm>
              <a:off x="2287696" y="2252667"/>
              <a:ext cx="2836974" cy="3934453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A86ED4"/>
                </a:gs>
              </a:gsLst>
              <a:lin ang="5400000" scaled="1"/>
              <a:tileRect/>
            </a:gradFill>
            <a:ln w="1270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92DB830-698E-3A10-8402-45B381BED989}"/>
                </a:ext>
              </a:extLst>
            </p:cNvPr>
            <p:cNvSpPr txBox="1"/>
            <p:nvPr/>
          </p:nvSpPr>
          <p:spPr>
            <a:xfrm>
              <a:off x="2884513" y="2624674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4" name="缺角矩形 33">
              <a:extLst>
                <a:ext uri="{FF2B5EF4-FFF2-40B4-BE49-F238E27FC236}">
                  <a16:creationId xmlns:a16="http://schemas.microsoft.com/office/drawing/2014/main" id="{0CDBBAA9-9DB3-B6CE-4BA6-D62D2CF9D383}"/>
                </a:ext>
              </a:extLst>
            </p:cNvPr>
            <p:cNvSpPr/>
            <p:nvPr/>
          </p:nvSpPr>
          <p:spPr>
            <a:xfrm>
              <a:off x="2346734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缺角矩形 34">
              <a:extLst>
                <a:ext uri="{FF2B5EF4-FFF2-40B4-BE49-F238E27FC236}">
                  <a16:creationId xmlns:a16="http://schemas.microsoft.com/office/drawing/2014/main" id="{CFC891F1-14F3-B8AF-00F7-C17A083329AD}"/>
                </a:ext>
              </a:extLst>
            </p:cNvPr>
            <p:cNvSpPr/>
            <p:nvPr/>
          </p:nvSpPr>
          <p:spPr>
            <a:xfrm>
              <a:off x="4921051" y="2554547"/>
              <a:ext cx="407237" cy="407237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CDE664C3-A8FD-5C2A-155D-796286CC7017}"/>
              </a:ext>
            </a:extLst>
          </p:cNvPr>
          <p:cNvSpPr txBox="1"/>
          <p:nvPr/>
        </p:nvSpPr>
        <p:spPr>
          <a:xfrm>
            <a:off x="8539721" y="3958501"/>
            <a:ext cx="2422681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37" name="矩形: 圆角 36" descr="D:\51PPT模板网\51pptmoban.com\图片001.jpg">
            <a:extLst>
              <a:ext uri="{FF2B5EF4-FFF2-40B4-BE49-F238E27FC236}">
                <a16:creationId xmlns:a16="http://schemas.microsoft.com/office/drawing/2014/main" id="{440CAFEC-2C91-C0B1-9E8E-AEA8070DDD4F}"/>
              </a:ext>
            </a:extLst>
          </p:cNvPr>
          <p:cNvSpPr/>
          <p:nvPr/>
        </p:nvSpPr>
        <p:spPr>
          <a:xfrm>
            <a:off x="8644004" y="2669480"/>
            <a:ext cx="2214116" cy="1098570"/>
          </a:xfrm>
          <a:prstGeom prst="roundRect">
            <a:avLst>
              <a:gd name="adj" fmla="val 0"/>
            </a:avLst>
          </a:pr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44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1101F32-28E3-1911-8D6A-0165A25F4DE6}"/>
              </a:ext>
            </a:extLst>
          </p:cNvPr>
          <p:cNvSpPr txBox="1"/>
          <p:nvPr/>
        </p:nvSpPr>
        <p:spPr>
          <a:xfrm>
            <a:off x="337877" y="164066"/>
            <a:ext cx="827470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4800" dirty="0"/>
              <a:t>01</a:t>
            </a:r>
            <a:endParaRPr lang="zh-CN" altLang="en-US" sz="4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83990E-3B18-0BA5-75FB-908D15CC2A92}"/>
              </a:ext>
            </a:extLst>
          </p:cNvPr>
          <p:cNvGrpSpPr/>
          <p:nvPr/>
        </p:nvGrpSpPr>
        <p:grpSpPr>
          <a:xfrm>
            <a:off x="1015835" y="-223169"/>
            <a:ext cx="3221678" cy="1062199"/>
            <a:chOff x="2287696" y="1794227"/>
            <a:chExt cx="3221678" cy="1062199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9283B96-7F1D-3EB3-02A0-942BDC10593E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4747A7-65C5-DA9E-92D1-774847C8B479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FFF07E75-F7B9-234C-9249-852D51E1049D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7923E3-8259-EA69-1E68-02076AC98EF0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868E9602-B394-CC2C-A4D7-974D19F7FBA7}"/>
              </a:ext>
            </a:extLst>
          </p:cNvPr>
          <p:cNvSpPr/>
          <p:nvPr/>
        </p:nvSpPr>
        <p:spPr>
          <a:xfrm>
            <a:off x="676956" y="2093808"/>
            <a:ext cx="5040312" cy="2960669"/>
          </a:xfrm>
          <a:prstGeom prst="parallelogram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54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5BFC4E80-0B8B-B854-4581-271A67A99472}"/>
              </a:ext>
            </a:extLst>
          </p:cNvPr>
          <p:cNvSpPr/>
          <p:nvPr/>
        </p:nvSpPr>
        <p:spPr>
          <a:xfrm>
            <a:off x="1004267" y="1835951"/>
            <a:ext cx="4043983" cy="603759"/>
          </a:xfrm>
          <a:prstGeom prst="parallelogram">
            <a:avLst/>
          </a:pr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969BB5-051E-7490-3519-DA7391B77CF0}"/>
              </a:ext>
            </a:extLst>
          </p:cNvPr>
          <p:cNvSpPr txBox="1"/>
          <p:nvPr/>
        </p:nvSpPr>
        <p:spPr>
          <a:xfrm>
            <a:off x="1654093" y="2961667"/>
            <a:ext cx="3273180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</a:t>
            </a:r>
            <a:r>
              <a:rPr lang="zh-CN" altLang="en-US"/>
              <a:t>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</a:t>
            </a:r>
            <a:r>
              <a:rPr lang="zh-CN" altLang="en-US"/>
              <a:t>控制在</a:t>
            </a:r>
            <a:r>
              <a:rPr lang="en-US" altLang="zh-CN" dirty="0"/>
              <a:t>5</a:t>
            </a:r>
            <a:r>
              <a:rPr lang="zh-CN" altLang="en-US" dirty="0"/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6CD0B7-C0E0-354E-355D-B22549ED0431}"/>
              </a:ext>
            </a:extLst>
          </p:cNvPr>
          <p:cNvSpPr txBox="1"/>
          <p:nvPr/>
        </p:nvSpPr>
        <p:spPr>
          <a:xfrm>
            <a:off x="2293876" y="1991984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8EF8573A-E1FC-8549-4710-97145D1CEC23}"/>
              </a:ext>
            </a:extLst>
          </p:cNvPr>
          <p:cNvSpPr/>
          <p:nvPr/>
        </p:nvSpPr>
        <p:spPr>
          <a:xfrm>
            <a:off x="6146364" y="2093808"/>
            <a:ext cx="5040312" cy="2960669"/>
          </a:xfrm>
          <a:prstGeom prst="parallelogram">
            <a:avLst/>
          </a:pr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54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52621807-E2AA-7E52-2371-7DD912184E24}"/>
              </a:ext>
            </a:extLst>
          </p:cNvPr>
          <p:cNvSpPr/>
          <p:nvPr/>
        </p:nvSpPr>
        <p:spPr>
          <a:xfrm>
            <a:off x="7092330" y="4638297"/>
            <a:ext cx="4043983" cy="603759"/>
          </a:xfrm>
          <a:prstGeom prst="parallelogram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6CF4671-5528-11E8-0F2D-47769939EBF8}"/>
              </a:ext>
            </a:extLst>
          </p:cNvPr>
          <p:cNvSpPr txBox="1"/>
          <p:nvPr/>
        </p:nvSpPr>
        <p:spPr>
          <a:xfrm>
            <a:off x="7181789" y="2753577"/>
            <a:ext cx="3273180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</a:t>
            </a:r>
            <a:r>
              <a:rPr lang="zh-CN" altLang="en-US"/>
              <a:t>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</a:t>
            </a:r>
            <a:r>
              <a:rPr lang="zh-CN" altLang="en-US"/>
              <a:t>控制在</a:t>
            </a:r>
            <a:r>
              <a:rPr lang="en-US" altLang="zh-CN" dirty="0"/>
              <a:t>5</a:t>
            </a:r>
            <a:r>
              <a:rPr lang="zh-CN" altLang="en-US" dirty="0"/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D00A825-3A49-F3F1-A2CC-6A3074B7DCE7}"/>
              </a:ext>
            </a:extLst>
          </p:cNvPr>
          <p:cNvSpPr txBox="1"/>
          <p:nvPr/>
        </p:nvSpPr>
        <p:spPr>
          <a:xfrm>
            <a:off x="8381939" y="4794330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8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56925AF3-A7CA-5E06-9754-3B6A17781BDA}"/>
              </a:ext>
            </a:extLst>
          </p:cNvPr>
          <p:cNvSpPr txBox="1"/>
          <p:nvPr/>
        </p:nvSpPr>
        <p:spPr>
          <a:xfrm>
            <a:off x="1696099" y="2054165"/>
            <a:ext cx="3350597" cy="31547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19900" dirty="0"/>
              <a:t>02</a:t>
            </a:r>
            <a:endParaRPr lang="zh-CN" altLang="en-US" sz="19900" dirty="0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1362985F-054F-C284-DB0C-D9285693ADB7}"/>
              </a:ext>
            </a:extLst>
          </p:cNvPr>
          <p:cNvSpPr/>
          <p:nvPr/>
        </p:nvSpPr>
        <p:spPr>
          <a:xfrm>
            <a:off x="463295" y="1275706"/>
            <a:ext cx="521625" cy="521625"/>
          </a:xfrm>
          <a:prstGeom prst="ellipse">
            <a:avLst/>
          </a:prstGeom>
          <a:gradFill>
            <a:gsLst>
              <a:gs pos="0">
                <a:srgbClr val="166CEA">
                  <a:alpha val="0"/>
                </a:srgbClr>
              </a:gs>
              <a:gs pos="100000">
                <a:srgbClr val="A86ED4">
                  <a:alpha val="30000"/>
                </a:srgbClr>
              </a:gs>
            </a:gsLst>
            <a:lin ang="5400000" scaled="1"/>
          </a:gradFill>
          <a:ln w="25400">
            <a:noFill/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E0F76D18-D618-29AE-E533-9CA998418A59}"/>
              </a:ext>
            </a:extLst>
          </p:cNvPr>
          <p:cNvSpPr/>
          <p:nvPr/>
        </p:nvSpPr>
        <p:spPr>
          <a:xfrm>
            <a:off x="-901701" y="5758657"/>
            <a:ext cx="13995400" cy="4521638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BD4AB9-0E39-82D2-920B-D506BC67C623}"/>
              </a:ext>
            </a:extLst>
          </p:cNvPr>
          <p:cNvSpPr txBox="1"/>
          <p:nvPr/>
        </p:nvSpPr>
        <p:spPr>
          <a:xfrm>
            <a:off x="2269279" y="3962960"/>
            <a:ext cx="13622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i="1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PART</a:t>
            </a:r>
            <a:endParaRPr lang="zh-CN" altLang="en-US" sz="1600" i="1" dirty="0">
              <a:solidFill>
                <a:schemeClr val="bg1"/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BC43F5E-813C-09D6-65BF-A00364872F45}"/>
              </a:ext>
            </a:extLst>
          </p:cNvPr>
          <p:cNvGrpSpPr/>
          <p:nvPr/>
        </p:nvGrpSpPr>
        <p:grpSpPr>
          <a:xfrm>
            <a:off x="401450" y="5191370"/>
            <a:ext cx="914400" cy="1174860"/>
            <a:chOff x="10731500" y="5322663"/>
            <a:chExt cx="914400" cy="1174860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21000"/>
                </a:schemeClr>
              </a:gs>
            </a:gsLst>
            <a:lin ang="5400000" scaled="1"/>
            <a:tileRect/>
          </a:gradFill>
        </p:grpSpPr>
        <p:sp>
          <p:nvSpPr>
            <p:cNvPr id="27" name="缺角矩形 26">
              <a:extLst>
                <a:ext uri="{FF2B5EF4-FFF2-40B4-BE49-F238E27FC236}">
                  <a16:creationId xmlns:a16="http://schemas.microsoft.com/office/drawing/2014/main" id="{1BAE7897-9D84-8088-B0B1-F65BCC1941E5}"/>
                </a:ext>
              </a:extLst>
            </p:cNvPr>
            <p:cNvSpPr/>
            <p:nvPr/>
          </p:nvSpPr>
          <p:spPr>
            <a:xfrm>
              <a:off x="10731500" y="5322663"/>
              <a:ext cx="914400" cy="914400"/>
            </a:xfrm>
            <a:prstGeom prst="plaque">
              <a:avLst>
                <a:gd name="adj" fmla="val 50000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缺角矩形 27">
              <a:extLst>
                <a:ext uri="{FF2B5EF4-FFF2-40B4-BE49-F238E27FC236}">
                  <a16:creationId xmlns:a16="http://schemas.microsoft.com/office/drawing/2014/main" id="{F08EA58F-1383-3FA0-7AFE-8D710DD61BE5}"/>
                </a:ext>
              </a:extLst>
            </p:cNvPr>
            <p:cNvSpPr/>
            <p:nvPr/>
          </p:nvSpPr>
          <p:spPr>
            <a:xfrm>
              <a:off x="11312750" y="6172065"/>
              <a:ext cx="325458" cy="325458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7DEBDD0-A0C3-A202-700A-9B1BB97AF7AA}"/>
              </a:ext>
            </a:extLst>
          </p:cNvPr>
          <p:cNvGrpSpPr/>
          <p:nvPr/>
        </p:nvGrpSpPr>
        <p:grpSpPr>
          <a:xfrm>
            <a:off x="1724672" y="2085634"/>
            <a:ext cx="460618" cy="291648"/>
            <a:chOff x="2877062" y="1403576"/>
            <a:chExt cx="460618" cy="291648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EB5E5B33-A397-1AEB-4FE6-A26A42ABF29F}"/>
                </a:ext>
              </a:extLst>
            </p:cNvPr>
            <p:cNvSpPr/>
            <p:nvPr/>
          </p:nvSpPr>
          <p:spPr>
            <a:xfrm>
              <a:off x="2877062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0419CF18-8CFF-FBD4-9E84-BB68EED4A520}"/>
                </a:ext>
              </a:extLst>
            </p:cNvPr>
            <p:cNvSpPr/>
            <p:nvPr/>
          </p:nvSpPr>
          <p:spPr>
            <a:xfrm>
              <a:off x="3083680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BE4E8FBF-CA51-AFCE-5173-BF754474E6D2}"/>
              </a:ext>
            </a:extLst>
          </p:cNvPr>
          <p:cNvSpPr/>
          <p:nvPr/>
        </p:nvSpPr>
        <p:spPr>
          <a:xfrm>
            <a:off x="455833" y="-1332301"/>
            <a:ext cx="2565791" cy="2565791"/>
          </a:xfrm>
          <a:prstGeom prst="ellipse">
            <a:avLst/>
          </a:prstGeom>
          <a:gradFill flip="none" rotWithShape="1">
            <a:gsLst>
              <a:gs pos="0">
                <a:srgbClr val="166CEA">
                  <a:alpha val="0"/>
                </a:srgbClr>
              </a:gs>
              <a:gs pos="100000">
                <a:srgbClr val="A86ED4"/>
              </a:gs>
            </a:gsLst>
            <a:lin ang="0" scaled="1"/>
            <a:tileRect/>
          </a:gradFill>
          <a:ln w="25400"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ACE44E8-B32C-4D64-0F53-75F1E099E6D8}"/>
              </a:ext>
            </a:extLst>
          </p:cNvPr>
          <p:cNvGrpSpPr/>
          <p:nvPr/>
        </p:nvGrpSpPr>
        <p:grpSpPr>
          <a:xfrm>
            <a:off x="9928287" y="386638"/>
            <a:ext cx="635175" cy="302719"/>
            <a:chOff x="10510615" y="376874"/>
            <a:chExt cx="1013208" cy="482886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0F3ACA84-7604-54D1-31EA-3812DA16DF67}"/>
                </a:ext>
              </a:extLst>
            </p:cNvPr>
            <p:cNvGrpSpPr/>
            <p:nvPr/>
          </p:nvGrpSpPr>
          <p:grpSpPr>
            <a:xfrm>
              <a:off x="10510615" y="376874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97C5548A-7350-0676-3640-08135855F56F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0CB9C752-0F6D-E54A-8D40-4101FE84EB09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52B6D08-D0B0-0519-C6C1-4DDFDD1F716D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98A6BEAE-84FE-0F58-65DD-78C27CBEDC6F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F4DB9894-7233-1836-931D-F629FAED482A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1FECB90D-3AF0-C7D1-F6B5-09E378A6B56B}"/>
                </a:ext>
              </a:extLst>
            </p:cNvPr>
            <p:cNvGrpSpPr/>
            <p:nvPr/>
          </p:nvGrpSpPr>
          <p:grpSpPr>
            <a:xfrm>
              <a:off x="10510615" y="562489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DE2AB97D-56E1-3789-1F89-2AE80D456E8A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8B52B27E-2894-F945-5F90-5442A4DBFA38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DF043AA5-0D50-44A2-5E20-C7275D44E052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05B0B746-BCAD-7452-2CB8-CF3899359A42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0F9B9A94-FA7F-D716-78A5-AD2F55CA5092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0F774AF2-A147-C91D-3E69-A0180C8EFAEE}"/>
                </a:ext>
              </a:extLst>
            </p:cNvPr>
            <p:cNvGrpSpPr/>
            <p:nvPr/>
          </p:nvGrpSpPr>
          <p:grpSpPr>
            <a:xfrm>
              <a:off x="10510615" y="748104"/>
              <a:ext cx="1013208" cy="111656"/>
              <a:chOff x="10510615" y="376874"/>
              <a:chExt cx="1013208" cy="111656"/>
            </a:xfrm>
            <a:grpFill/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05A5F274-D984-40CC-3EC6-FFAAC7ED22F2}"/>
                  </a:ext>
                </a:extLst>
              </p:cNvPr>
              <p:cNvSpPr/>
              <p:nvPr/>
            </p:nvSpPr>
            <p:spPr>
              <a:xfrm>
                <a:off x="10510615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6BF51C50-53B6-7126-ED4F-70AC978A6939}"/>
                  </a:ext>
                </a:extLst>
              </p:cNvPr>
              <p:cNvSpPr/>
              <p:nvPr/>
            </p:nvSpPr>
            <p:spPr>
              <a:xfrm>
                <a:off x="10736003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C5BD50A2-37D7-59C5-ABB3-FDA68714AA53}"/>
                  </a:ext>
                </a:extLst>
              </p:cNvPr>
              <p:cNvSpPr/>
              <p:nvPr/>
            </p:nvSpPr>
            <p:spPr>
              <a:xfrm>
                <a:off x="10961391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CE3AD9B9-082D-2999-7D5B-BFE2FE035048}"/>
                  </a:ext>
                </a:extLst>
              </p:cNvPr>
              <p:cNvSpPr/>
              <p:nvPr/>
            </p:nvSpPr>
            <p:spPr>
              <a:xfrm>
                <a:off x="11186779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4BC62B68-80EA-E00B-C320-48EC01282F5C}"/>
                  </a:ext>
                </a:extLst>
              </p:cNvPr>
              <p:cNvSpPr/>
              <p:nvPr/>
            </p:nvSpPr>
            <p:spPr>
              <a:xfrm>
                <a:off x="11412167" y="376874"/>
                <a:ext cx="111656" cy="111656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innerShdw blurRad="114300">
                  <a:schemeClr val="bg1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8" name="组合 7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CAF23A1-44F9-6BA6-52AD-E2628D066D0B}"/>
              </a:ext>
            </a:extLst>
          </p:cNvPr>
          <p:cNvGrpSpPr/>
          <p:nvPr/>
        </p:nvGrpSpPr>
        <p:grpSpPr>
          <a:xfrm>
            <a:off x="10733595" y="333512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21B7439-6EA7-FB5B-5F82-A4317741638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738EC23-CA11-9EF5-5295-01176912F5FF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81" name="文本框-2_矢量">
              <a:extLst>
                <a:ext uri="{FF2B5EF4-FFF2-40B4-BE49-F238E27FC236}">
                  <a16:creationId xmlns:a16="http://schemas.microsoft.com/office/drawing/2014/main" id="{6BCD24E6-7E75-3CF7-6376-EF2D90293EAA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D6A1B1F3-DE3F-6C5D-742A-FB921379FA05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A74BFB6E-EBF9-794F-BB49-88581F77D65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A50471D0-63A8-388F-74E3-5B5A457CCEBA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89" name="椭圆 88">
            <a:extLst>
              <a:ext uri="{FF2B5EF4-FFF2-40B4-BE49-F238E27FC236}">
                <a16:creationId xmlns:a16="http://schemas.microsoft.com/office/drawing/2014/main" id="{F412F7BD-B658-AB4F-53F2-7E91BC568E18}"/>
              </a:ext>
            </a:extLst>
          </p:cNvPr>
          <p:cNvSpPr/>
          <p:nvPr/>
        </p:nvSpPr>
        <p:spPr>
          <a:xfrm>
            <a:off x="489455" y="-822655"/>
            <a:ext cx="1620135" cy="1620135"/>
          </a:xfrm>
          <a:prstGeom prst="ellipse">
            <a:avLst/>
          </a:prstGeom>
          <a:noFill/>
          <a:ln w="127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509A119-33E4-EA98-4A1D-9AEDB02B4627}"/>
              </a:ext>
            </a:extLst>
          </p:cNvPr>
          <p:cNvGrpSpPr/>
          <p:nvPr/>
        </p:nvGrpSpPr>
        <p:grpSpPr>
          <a:xfrm>
            <a:off x="4979035" y="4182152"/>
            <a:ext cx="460618" cy="291648"/>
            <a:chOff x="2877062" y="1403576"/>
            <a:chExt cx="460618" cy="291648"/>
          </a:xfrm>
        </p:grpSpPr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C189BBF0-1C11-0BF4-EE79-686B348D7692}"/>
                </a:ext>
              </a:extLst>
            </p:cNvPr>
            <p:cNvSpPr/>
            <p:nvPr/>
          </p:nvSpPr>
          <p:spPr>
            <a:xfrm>
              <a:off x="2877062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EC392BAA-6AF8-44A9-F73C-5F384D45C8B3}"/>
                </a:ext>
              </a:extLst>
            </p:cNvPr>
            <p:cNvSpPr/>
            <p:nvPr/>
          </p:nvSpPr>
          <p:spPr>
            <a:xfrm>
              <a:off x="3083680" y="1403576"/>
              <a:ext cx="254000" cy="291648"/>
            </a:xfrm>
            <a:prstGeom prst="parallelogram">
              <a:avLst>
                <a:gd name="adj" fmla="val 40000"/>
              </a:avLst>
            </a:prstGeom>
            <a:solidFill>
              <a:srgbClr val="A86E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9836935-9F9D-C86F-9E4F-C619FA42E5F9}"/>
              </a:ext>
            </a:extLst>
          </p:cNvPr>
          <p:cNvGrpSpPr/>
          <p:nvPr/>
        </p:nvGrpSpPr>
        <p:grpSpPr>
          <a:xfrm>
            <a:off x="5785336" y="1902775"/>
            <a:ext cx="3221678" cy="1062199"/>
            <a:chOff x="2287696" y="1794227"/>
            <a:chExt cx="3221678" cy="1062199"/>
          </a:xfrm>
        </p:grpSpPr>
        <p:sp>
          <p:nvSpPr>
            <p:cNvPr id="85" name="平行四边形 84">
              <a:extLst>
                <a:ext uri="{FF2B5EF4-FFF2-40B4-BE49-F238E27FC236}">
                  <a16:creationId xmlns:a16="http://schemas.microsoft.com/office/drawing/2014/main" id="{F6354895-81FB-7143-8506-087EFA78C832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5809B23-F2D5-E646-50C2-97833ABB1EEA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9" name="缺角矩形 8">
              <a:extLst>
                <a:ext uri="{FF2B5EF4-FFF2-40B4-BE49-F238E27FC236}">
                  <a16:creationId xmlns:a16="http://schemas.microsoft.com/office/drawing/2014/main" id="{0337DDF1-10E4-A58A-4951-F755ADB92853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缺角矩形 33">
              <a:extLst>
                <a:ext uri="{FF2B5EF4-FFF2-40B4-BE49-F238E27FC236}">
                  <a16:creationId xmlns:a16="http://schemas.microsoft.com/office/drawing/2014/main" id="{E2F89C78-E72E-38F7-6F4E-9B058C10AD2C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4B679DF0-FBB3-CBD3-EE25-E8D8023959C2}"/>
              </a:ext>
            </a:extLst>
          </p:cNvPr>
          <p:cNvSpPr txBox="1"/>
          <p:nvPr/>
        </p:nvSpPr>
        <p:spPr>
          <a:xfrm>
            <a:off x="5785336" y="3114505"/>
            <a:ext cx="477812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64440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1101F32-28E3-1911-8D6A-0165A25F4DE6}"/>
              </a:ext>
            </a:extLst>
          </p:cNvPr>
          <p:cNvSpPr txBox="1"/>
          <p:nvPr/>
        </p:nvSpPr>
        <p:spPr>
          <a:xfrm>
            <a:off x="277764" y="164066"/>
            <a:ext cx="947695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n>
                  <a:gradFill>
                    <a:gsLst>
                      <a:gs pos="0">
                        <a:srgbClr val="A86ED4"/>
                      </a:gs>
                      <a:gs pos="100000">
                        <a:srgbClr val="166CEA"/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en-US" altLang="zh-CN" sz="4800" dirty="0"/>
              <a:t>02</a:t>
            </a:r>
            <a:endParaRPr lang="zh-CN" altLang="en-US" sz="4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83990E-3B18-0BA5-75FB-908D15CC2A92}"/>
              </a:ext>
            </a:extLst>
          </p:cNvPr>
          <p:cNvGrpSpPr/>
          <p:nvPr/>
        </p:nvGrpSpPr>
        <p:grpSpPr>
          <a:xfrm>
            <a:off x="1015835" y="-223169"/>
            <a:ext cx="3221678" cy="1062199"/>
            <a:chOff x="2287696" y="1794227"/>
            <a:chExt cx="3221678" cy="1062199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9283B96-7F1D-3EB3-02A0-942BDC10593E}"/>
                </a:ext>
              </a:extLst>
            </p:cNvPr>
            <p:cNvSpPr/>
            <p:nvPr/>
          </p:nvSpPr>
          <p:spPr>
            <a:xfrm>
              <a:off x="2287696" y="2252668"/>
              <a:ext cx="3221678" cy="603758"/>
            </a:xfrm>
            <a:prstGeom prst="parallelogram">
              <a:avLst/>
            </a:prstGeom>
            <a:gradFill flip="none" rotWithShape="1">
              <a:gsLst>
                <a:gs pos="0">
                  <a:srgbClr val="166CEA">
                    <a:alpha val="0"/>
                  </a:srgbClr>
                </a:gs>
                <a:gs pos="100000">
                  <a:srgbClr val="A86ED4"/>
                </a:gs>
              </a:gsLst>
              <a:lin ang="0" scaled="1"/>
              <a:tileRect/>
            </a:gradFill>
            <a:ln w="254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4747A7-65C5-DA9E-92D1-774847C8B479}"/>
                </a:ext>
              </a:extLst>
            </p:cNvPr>
            <p:cNvSpPr txBox="1"/>
            <p:nvPr/>
          </p:nvSpPr>
          <p:spPr>
            <a:xfrm>
              <a:off x="3277574" y="2354492"/>
              <a:ext cx="1847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FFF07E75-F7B9-234C-9249-852D51E1049D}"/>
                </a:ext>
              </a:extLst>
            </p:cNvPr>
            <p:cNvSpPr/>
            <p:nvPr/>
          </p:nvSpPr>
          <p:spPr>
            <a:xfrm>
              <a:off x="2672213" y="1794227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7923E3-8259-EA69-1E68-02076AC98EF0}"/>
                </a:ext>
              </a:extLst>
            </p:cNvPr>
            <p:cNvSpPr/>
            <p:nvPr/>
          </p:nvSpPr>
          <p:spPr>
            <a:xfrm>
              <a:off x="5028424" y="2422123"/>
              <a:ext cx="264848" cy="264848"/>
            </a:xfrm>
            <a:prstGeom prst="plaque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12700">
              <a:noFill/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49D1C3BE-6BDA-D2F5-070B-D4C3CEE5845D}"/>
              </a:ext>
            </a:extLst>
          </p:cNvPr>
          <p:cNvSpPr>
            <a:spLocks/>
          </p:cNvSpPr>
          <p:nvPr/>
        </p:nvSpPr>
        <p:spPr bwMode="auto">
          <a:xfrm>
            <a:off x="1210964" y="1453504"/>
            <a:ext cx="2112235" cy="4159477"/>
          </a:xfrm>
          <a:custGeom>
            <a:avLst/>
            <a:gdLst>
              <a:gd name="T0" fmla="*/ 594 w 4434"/>
              <a:gd name="T1" fmla="*/ 57 h 8717"/>
              <a:gd name="T2" fmla="*/ 4102 w 4434"/>
              <a:gd name="T3" fmla="*/ 715 h 8717"/>
              <a:gd name="T4" fmla="*/ 4434 w 4434"/>
              <a:gd name="T5" fmla="*/ 1130 h 8717"/>
              <a:gd name="T6" fmla="*/ 4434 w 4434"/>
              <a:gd name="T7" fmla="*/ 6880 h 8717"/>
              <a:gd name="T8" fmla="*/ 4158 w 4434"/>
              <a:gd name="T9" fmla="*/ 7287 h 8717"/>
              <a:gd name="T10" fmla="*/ 685 w 4434"/>
              <a:gd name="T11" fmla="*/ 8590 h 8717"/>
              <a:gd name="T12" fmla="*/ 0 w 4434"/>
              <a:gd name="T13" fmla="*/ 8135 h 8717"/>
              <a:gd name="T14" fmla="*/ 0 w 4434"/>
              <a:gd name="T15" fmla="*/ 555 h 8717"/>
              <a:gd name="T16" fmla="*/ 594 w 4434"/>
              <a:gd name="T17" fmla="*/ 57 h 8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4" h="8717">
                <a:moveTo>
                  <a:pt x="594" y="57"/>
                </a:moveTo>
                <a:lnTo>
                  <a:pt x="4102" y="715"/>
                </a:lnTo>
                <a:cubicBezTo>
                  <a:pt x="4287" y="749"/>
                  <a:pt x="4434" y="926"/>
                  <a:pt x="4434" y="1130"/>
                </a:cubicBezTo>
                <a:lnTo>
                  <a:pt x="4434" y="6880"/>
                </a:lnTo>
                <a:cubicBezTo>
                  <a:pt x="4434" y="7095"/>
                  <a:pt x="4301" y="7234"/>
                  <a:pt x="4158" y="7287"/>
                </a:cubicBezTo>
                <a:lnTo>
                  <a:pt x="685" y="8590"/>
                </a:lnTo>
                <a:cubicBezTo>
                  <a:pt x="346" y="8717"/>
                  <a:pt x="0" y="8476"/>
                  <a:pt x="0" y="8135"/>
                </a:cubicBezTo>
                <a:lnTo>
                  <a:pt x="0" y="555"/>
                </a:lnTo>
                <a:cubicBezTo>
                  <a:pt x="0" y="223"/>
                  <a:pt x="288" y="0"/>
                  <a:pt x="594" y="57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54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F7D1B41-ECD1-75BA-D534-514B3E69CD0D}"/>
              </a:ext>
            </a:extLst>
          </p:cNvPr>
          <p:cNvSpPr/>
          <p:nvPr/>
        </p:nvSpPr>
        <p:spPr>
          <a:xfrm>
            <a:off x="916834" y="1741715"/>
            <a:ext cx="638794" cy="6387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5B065C7-CBD7-E283-0371-42F0D183BE62}"/>
              </a:ext>
            </a:extLst>
          </p:cNvPr>
          <p:cNvSpPr/>
          <p:nvPr/>
        </p:nvSpPr>
        <p:spPr>
          <a:xfrm>
            <a:off x="946209" y="1910226"/>
            <a:ext cx="58004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1219170">
              <a:defRPr/>
            </a:pPr>
            <a:r>
              <a:rPr lang="en-US" altLang="zh-CN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0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B826E5C-F0F8-449C-4697-26AD47F57CF0}"/>
              </a:ext>
            </a:extLst>
          </p:cNvPr>
          <p:cNvSpPr txBox="1"/>
          <p:nvPr/>
        </p:nvSpPr>
        <p:spPr>
          <a:xfrm>
            <a:off x="1504757" y="3523045"/>
            <a:ext cx="167415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41A25D5-48D2-DEDF-3929-1B04928F4B06}"/>
              </a:ext>
            </a:extLst>
          </p:cNvPr>
          <p:cNvSpPr txBox="1"/>
          <p:nvPr/>
        </p:nvSpPr>
        <p:spPr>
          <a:xfrm>
            <a:off x="1504758" y="3238976"/>
            <a:ext cx="1531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5" name="图形 23" descr="聊天气泡 纯色填充">
            <a:extLst>
              <a:ext uri="{FF2B5EF4-FFF2-40B4-BE49-F238E27FC236}">
                <a16:creationId xmlns:a16="http://schemas.microsoft.com/office/drawing/2014/main" id="{B982200B-0D60-9569-2D99-E3482B5C7B61}"/>
              </a:ext>
            </a:extLst>
          </p:cNvPr>
          <p:cNvSpPr/>
          <p:nvPr/>
        </p:nvSpPr>
        <p:spPr>
          <a:xfrm>
            <a:off x="1943230" y="2181569"/>
            <a:ext cx="647701" cy="590550"/>
          </a:xfrm>
          <a:custGeom>
            <a:avLst/>
            <a:gdLst>
              <a:gd name="connsiteX0" fmla="*/ 32386 w 647701"/>
              <a:gd name="connsiteY0" fmla="*/ 0 h 590550"/>
              <a:gd name="connsiteX1" fmla="*/ 1 w 647701"/>
              <a:gd name="connsiteY1" fmla="*/ 32765 h 590550"/>
              <a:gd name="connsiteX2" fmla="*/ 1 w 647701"/>
              <a:gd name="connsiteY2" fmla="*/ 32766 h 590550"/>
              <a:gd name="connsiteX3" fmla="*/ 1 w 647701"/>
              <a:gd name="connsiteY3" fmla="*/ 426530 h 590550"/>
              <a:gd name="connsiteX4" fmla="*/ 1 w 647701"/>
              <a:gd name="connsiteY4" fmla="*/ 426530 h 590550"/>
              <a:gd name="connsiteX5" fmla="*/ 32384 w 647701"/>
              <a:gd name="connsiteY5" fmla="*/ 459296 h 590550"/>
              <a:gd name="connsiteX6" fmla="*/ 32386 w 647701"/>
              <a:gd name="connsiteY6" fmla="*/ 459296 h 590550"/>
              <a:gd name="connsiteX7" fmla="*/ 129541 w 647701"/>
              <a:gd name="connsiteY7" fmla="*/ 459296 h 590550"/>
              <a:gd name="connsiteX8" fmla="*/ 129541 w 647701"/>
              <a:gd name="connsiteY8" fmla="*/ 590550 h 590550"/>
              <a:gd name="connsiteX9" fmla="*/ 259081 w 647701"/>
              <a:gd name="connsiteY9" fmla="*/ 459296 h 590550"/>
              <a:gd name="connsiteX10" fmla="*/ 615316 w 647701"/>
              <a:gd name="connsiteY10" fmla="*/ 459296 h 590550"/>
              <a:gd name="connsiteX11" fmla="*/ 647701 w 647701"/>
              <a:gd name="connsiteY11" fmla="*/ 426531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47701 w 647701"/>
              <a:gd name="connsiteY14" fmla="*/ 32766 h 590550"/>
              <a:gd name="connsiteX15" fmla="*/ 615317 w 647701"/>
              <a:gd name="connsiteY15" fmla="*/ 0 h 590550"/>
              <a:gd name="connsiteX16" fmla="*/ 615316 w 647701"/>
              <a:gd name="connsiteY16" fmla="*/ 0 h 590550"/>
              <a:gd name="connsiteX17" fmla="*/ 428626 w 647701"/>
              <a:gd name="connsiteY17" fmla="*/ 228600 h 590550"/>
              <a:gd name="connsiteX18" fmla="*/ 476251 w 647701"/>
              <a:gd name="connsiteY18" fmla="*/ 180975 h 590550"/>
              <a:gd name="connsiteX19" fmla="*/ 523876 w 647701"/>
              <a:gd name="connsiteY19" fmla="*/ 228600 h 590550"/>
              <a:gd name="connsiteX20" fmla="*/ 476251 w 647701"/>
              <a:gd name="connsiteY20" fmla="*/ 276225 h 590550"/>
              <a:gd name="connsiteX21" fmla="*/ 428626 w 647701"/>
              <a:gd name="connsiteY21" fmla="*/ 228600 h 590550"/>
              <a:gd name="connsiteX22" fmla="*/ 276226 w 647701"/>
              <a:gd name="connsiteY22" fmla="*/ 228600 h 590550"/>
              <a:gd name="connsiteX23" fmla="*/ 323851 w 647701"/>
              <a:gd name="connsiteY23" fmla="*/ 180975 h 590550"/>
              <a:gd name="connsiteX24" fmla="*/ 371476 w 647701"/>
              <a:gd name="connsiteY24" fmla="*/ 228600 h 590550"/>
              <a:gd name="connsiteX25" fmla="*/ 323851 w 647701"/>
              <a:gd name="connsiteY25" fmla="*/ 276225 h 590550"/>
              <a:gd name="connsiteX26" fmla="*/ 276226 w 647701"/>
              <a:gd name="connsiteY26" fmla="*/ 228600 h 590550"/>
              <a:gd name="connsiteX27" fmla="*/ 123826 w 647701"/>
              <a:gd name="connsiteY27" fmla="*/ 228600 h 590550"/>
              <a:gd name="connsiteX28" fmla="*/ 171451 w 647701"/>
              <a:gd name="connsiteY28" fmla="*/ 180975 h 590550"/>
              <a:gd name="connsiteX29" fmla="*/ 219076 w 647701"/>
              <a:gd name="connsiteY29" fmla="*/ 228600 h 590550"/>
              <a:gd name="connsiteX30" fmla="*/ 171451 w 647701"/>
              <a:gd name="connsiteY30" fmla="*/ 276225 h 590550"/>
              <a:gd name="connsiteX31" fmla="*/ 123826 w 647701"/>
              <a:gd name="connsiteY31" fmla="*/ 22860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47701" h="590550">
                <a:moveTo>
                  <a:pt x="32386" y="0"/>
                </a:move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lnTo>
                  <a:pt x="1" y="426530"/>
                </a:lnTo>
                <a:cubicBezTo>
                  <a:pt x="-105" y="444520"/>
                  <a:pt x="14394" y="459190"/>
                  <a:pt x="32384" y="459296"/>
                </a:cubicBezTo>
                <a:cubicBezTo>
                  <a:pt x="32385" y="459296"/>
                  <a:pt x="32385" y="459296"/>
                  <a:pt x="32386" y="459296"/>
                </a:cubicBezTo>
                <a:lnTo>
                  <a:pt x="129541" y="459296"/>
                </a:lnTo>
                <a:lnTo>
                  <a:pt x="129541" y="590550"/>
                </a:lnTo>
                <a:lnTo>
                  <a:pt x="259081" y="459296"/>
                </a:lnTo>
                <a:lnTo>
                  <a:pt x="615316" y="459296"/>
                </a:lnTo>
                <a:cubicBezTo>
                  <a:pt x="633306" y="459191"/>
                  <a:pt x="647805" y="444521"/>
                  <a:pt x="647701" y="426531"/>
                </a:cubicBezTo>
                <a:cubicBezTo>
                  <a:pt x="647701" y="426530"/>
                  <a:pt x="647701" y="426530"/>
                  <a:pt x="647701" y="426530"/>
                </a:cubicBezTo>
                <a:lnTo>
                  <a:pt x="647701" y="32766"/>
                </a:ln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6" y="0"/>
                  <a:pt x="615316" y="0"/>
                  <a:pt x="615316" y="0"/>
                </a:cubicBezTo>
                <a:close/>
                <a:moveTo>
                  <a:pt x="428626" y="228600"/>
                </a:moveTo>
                <a:cubicBezTo>
                  <a:pt x="428626" y="202297"/>
                  <a:pt x="449948" y="180975"/>
                  <a:pt x="476251" y="180975"/>
                </a:cubicBezTo>
                <a:cubicBezTo>
                  <a:pt x="502553" y="180975"/>
                  <a:pt x="523876" y="202297"/>
                  <a:pt x="523876" y="228600"/>
                </a:cubicBezTo>
                <a:cubicBezTo>
                  <a:pt x="523876" y="254903"/>
                  <a:pt x="502553" y="276225"/>
                  <a:pt x="476251" y="276225"/>
                </a:cubicBezTo>
                <a:cubicBezTo>
                  <a:pt x="449948" y="276225"/>
                  <a:pt x="428626" y="254903"/>
                  <a:pt x="428626" y="228600"/>
                </a:cubicBezTo>
                <a:close/>
                <a:moveTo>
                  <a:pt x="276226" y="228600"/>
                </a:moveTo>
                <a:cubicBezTo>
                  <a:pt x="276226" y="202297"/>
                  <a:pt x="297548" y="180975"/>
                  <a:pt x="323851" y="180975"/>
                </a:cubicBezTo>
                <a:cubicBezTo>
                  <a:pt x="350153" y="180975"/>
                  <a:pt x="371476" y="202297"/>
                  <a:pt x="371476" y="228600"/>
                </a:cubicBezTo>
                <a:cubicBezTo>
                  <a:pt x="371476" y="254903"/>
                  <a:pt x="350153" y="276225"/>
                  <a:pt x="323851" y="276225"/>
                </a:cubicBezTo>
                <a:cubicBezTo>
                  <a:pt x="297548" y="276225"/>
                  <a:pt x="276226" y="254903"/>
                  <a:pt x="276226" y="228600"/>
                </a:cubicBezTo>
                <a:close/>
                <a:moveTo>
                  <a:pt x="123826" y="228600"/>
                </a:moveTo>
                <a:cubicBezTo>
                  <a:pt x="123826" y="202297"/>
                  <a:pt x="145148" y="180975"/>
                  <a:pt x="171451" y="180975"/>
                </a:cubicBezTo>
                <a:cubicBezTo>
                  <a:pt x="197753" y="180975"/>
                  <a:pt x="219076" y="202297"/>
                  <a:pt x="219076" y="228600"/>
                </a:cubicBezTo>
                <a:cubicBezTo>
                  <a:pt x="219076" y="254903"/>
                  <a:pt x="197753" y="276225"/>
                  <a:pt x="171451" y="276225"/>
                </a:cubicBezTo>
                <a:cubicBezTo>
                  <a:pt x="145148" y="276225"/>
                  <a:pt x="123826" y="254903"/>
                  <a:pt x="123826" y="2286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E84AF3CA-9A73-6F95-EE75-B259F740E515}"/>
              </a:ext>
            </a:extLst>
          </p:cNvPr>
          <p:cNvSpPr>
            <a:spLocks/>
          </p:cNvSpPr>
          <p:nvPr/>
        </p:nvSpPr>
        <p:spPr bwMode="auto">
          <a:xfrm>
            <a:off x="3766830" y="1453504"/>
            <a:ext cx="2112235" cy="4159477"/>
          </a:xfrm>
          <a:custGeom>
            <a:avLst/>
            <a:gdLst>
              <a:gd name="T0" fmla="*/ 594 w 4434"/>
              <a:gd name="T1" fmla="*/ 57 h 8717"/>
              <a:gd name="T2" fmla="*/ 4102 w 4434"/>
              <a:gd name="T3" fmla="*/ 715 h 8717"/>
              <a:gd name="T4" fmla="*/ 4434 w 4434"/>
              <a:gd name="T5" fmla="*/ 1130 h 8717"/>
              <a:gd name="T6" fmla="*/ 4434 w 4434"/>
              <a:gd name="T7" fmla="*/ 6880 h 8717"/>
              <a:gd name="T8" fmla="*/ 4158 w 4434"/>
              <a:gd name="T9" fmla="*/ 7287 h 8717"/>
              <a:gd name="T10" fmla="*/ 685 w 4434"/>
              <a:gd name="T11" fmla="*/ 8590 h 8717"/>
              <a:gd name="T12" fmla="*/ 0 w 4434"/>
              <a:gd name="T13" fmla="*/ 8135 h 8717"/>
              <a:gd name="T14" fmla="*/ 0 w 4434"/>
              <a:gd name="T15" fmla="*/ 555 h 8717"/>
              <a:gd name="T16" fmla="*/ 594 w 4434"/>
              <a:gd name="T17" fmla="*/ 57 h 8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4" h="8717">
                <a:moveTo>
                  <a:pt x="594" y="57"/>
                </a:moveTo>
                <a:lnTo>
                  <a:pt x="4102" y="715"/>
                </a:lnTo>
                <a:cubicBezTo>
                  <a:pt x="4287" y="749"/>
                  <a:pt x="4434" y="926"/>
                  <a:pt x="4434" y="1130"/>
                </a:cubicBezTo>
                <a:lnTo>
                  <a:pt x="4434" y="6880"/>
                </a:lnTo>
                <a:cubicBezTo>
                  <a:pt x="4434" y="7095"/>
                  <a:pt x="4301" y="7234"/>
                  <a:pt x="4158" y="7287"/>
                </a:cubicBezTo>
                <a:lnTo>
                  <a:pt x="685" y="8590"/>
                </a:lnTo>
                <a:cubicBezTo>
                  <a:pt x="346" y="8717"/>
                  <a:pt x="0" y="8476"/>
                  <a:pt x="0" y="8135"/>
                </a:cubicBezTo>
                <a:lnTo>
                  <a:pt x="0" y="555"/>
                </a:lnTo>
                <a:cubicBezTo>
                  <a:pt x="0" y="223"/>
                  <a:pt x="288" y="0"/>
                  <a:pt x="594" y="57"/>
                </a:cubicBezTo>
                <a:close/>
              </a:path>
            </a:pathLst>
          </a:cu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54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14F4F30A-9C99-E636-ACFF-9AE4EF5F43E9}"/>
              </a:ext>
            </a:extLst>
          </p:cNvPr>
          <p:cNvSpPr/>
          <p:nvPr/>
        </p:nvSpPr>
        <p:spPr>
          <a:xfrm>
            <a:off x="3472700" y="1741715"/>
            <a:ext cx="638794" cy="6387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0140D19-565C-640C-6F15-B43C6EB64344}"/>
              </a:ext>
            </a:extLst>
          </p:cNvPr>
          <p:cNvSpPr/>
          <p:nvPr/>
        </p:nvSpPr>
        <p:spPr>
          <a:xfrm>
            <a:off x="3502075" y="1910226"/>
            <a:ext cx="58004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1219170">
              <a:defRPr/>
            </a:pPr>
            <a:r>
              <a:rPr lang="en-US" altLang="zh-CN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0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F50814C-26C4-D021-2D01-FCF4B6252896}"/>
              </a:ext>
            </a:extLst>
          </p:cNvPr>
          <p:cNvSpPr txBox="1"/>
          <p:nvPr/>
        </p:nvSpPr>
        <p:spPr>
          <a:xfrm>
            <a:off x="4060623" y="3523045"/>
            <a:ext cx="167415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579B885-95CF-3970-A36F-3028A49F295D}"/>
              </a:ext>
            </a:extLst>
          </p:cNvPr>
          <p:cNvSpPr txBox="1"/>
          <p:nvPr/>
        </p:nvSpPr>
        <p:spPr>
          <a:xfrm>
            <a:off x="4060624" y="3238976"/>
            <a:ext cx="1531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8A7AA622-BB2C-4A37-D225-D0F4CEC1585E}"/>
              </a:ext>
            </a:extLst>
          </p:cNvPr>
          <p:cNvSpPr>
            <a:spLocks/>
          </p:cNvSpPr>
          <p:nvPr/>
        </p:nvSpPr>
        <p:spPr bwMode="auto">
          <a:xfrm>
            <a:off x="6322696" y="1453504"/>
            <a:ext cx="2112235" cy="4159477"/>
          </a:xfrm>
          <a:custGeom>
            <a:avLst/>
            <a:gdLst>
              <a:gd name="T0" fmla="*/ 594 w 4434"/>
              <a:gd name="T1" fmla="*/ 57 h 8717"/>
              <a:gd name="T2" fmla="*/ 4102 w 4434"/>
              <a:gd name="T3" fmla="*/ 715 h 8717"/>
              <a:gd name="T4" fmla="*/ 4434 w 4434"/>
              <a:gd name="T5" fmla="*/ 1130 h 8717"/>
              <a:gd name="T6" fmla="*/ 4434 w 4434"/>
              <a:gd name="T7" fmla="*/ 6880 h 8717"/>
              <a:gd name="T8" fmla="*/ 4158 w 4434"/>
              <a:gd name="T9" fmla="*/ 7287 h 8717"/>
              <a:gd name="T10" fmla="*/ 685 w 4434"/>
              <a:gd name="T11" fmla="*/ 8590 h 8717"/>
              <a:gd name="T12" fmla="*/ 0 w 4434"/>
              <a:gd name="T13" fmla="*/ 8135 h 8717"/>
              <a:gd name="T14" fmla="*/ 0 w 4434"/>
              <a:gd name="T15" fmla="*/ 555 h 8717"/>
              <a:gd name="T16" fmla="*/ 594 w 4434"/>
              <a:gd name="T17" fmla="*/ 57 h 8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4" h="8717">
                <a:moveTo>
                  <a:pt x="594" y="57"/>
                </a:moveTo>
                <a:lnTo>
                  <a:pt x="4102" y="715"/>
                </a:lnTo>
                <a:cubicBezTo>
                  <a:pt x="4287" y="749"/>
                  <a:pt x="4434" y="926"/>
                  <a:pt x="4434" y="1130"/>
                </a:cubicBezTo>
                <a:lnTo>
                  <a:pt x="4434" y="6880"/>
                </a:lnTo>
                <a:cubicBezTo>
                  <a:pt x="4434" y="7095"/>
                  <a:pt x="4301" y="7234"/>
                  <a:pt x="4158" y="7287"/>
                </a:cubicBezTo>
                <a:lnTo>
                  <a:pt x="685" y="8590"/>
                </a:lnTo>
                <a:cubicBezTo>
                  <a:pt x="346" y="8717"/>
                  <a:pt x="0" y="8476"/>
                  <a:pt x="0" y="8135"/>
                </a:cubicBezTo>
                <a:lnTo>
                  <a:pt x="0" y="555"/>
                </a:lnTo>
                <a:cubicBezTo>
                  <a:pt x="0" y="223"/>
                  <a:pt x="288" y="0"/>
                  <a:pt x="594" y="57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A86ED4"/>
              </a:gs>
            </a:gsLst>
            <a:lin ang="54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17A93253-BA1B-9876-7AD4-D82C269A37F0}"/>
              </a:ext>
            </a:extLst>
          </p:cNvPr>
          <p:cNvSpPr/>
          <p:nvPr/>
        </p:nvSpPr>
        <p:spPr>
          <a:xfrm>
            <a:off x="6028566" y="1741715"/>
            <a:ext cx="638794" cy="6387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2DBB9E9-6503-0119-B1CD-7247FFBDD441}"/>
              </a:ext>
            </a:extLst>
          </p:cNvPr>
          <p:cNvSpPr/>
          <p:nvPr/>
        </p:nvSpPr>
        <p:spPr>
          <a:xfrm>
            <a:off x="6057941" y="1910226"/>
            <a:ext cx="58004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1219170">
              <a:defRPr/>
            </a:pPr>
            <a:r>
              <a:rPr lang="en-US" altLang="zh-CN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0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1B1288F-1D66-1457-90B1-11CEFF06AD0A}"/>
              </a:ext>
            </a:extLst>
          </p:cNvPr>
          <p:cNvSpPr txBox="1"/>
          <p:nvPr/>
        </p:nvSpPr>
        <p:spPr>
          <a:xfrm>
            <a:off x="6616489" y="3523045"/>
            <a:ext cx="167415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C80CDCA-A977-3581-5522-BD05C43327ED}"/>
              </a:ext>
            </a:extLst>
          </p:cNvPr>
          <p:cNvSpPr txBox="1"/>
          <p:nvPr/>
        </p:nvSpPr>
        <p:spPr>
          <a:xfrm>
            <a:off x="6616490" y="3238976"/>
            <a:ext cx="1531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8" name="Freeform 5">
            <a:extLst>
              <a:ext uri="{FF2B5EF4-FFF2-40B4-BE49-F238E27FC236}">
                <a16:creationId xmlns:a16="http://schemas.microsoft.com/office/drawing/2014/main" id="{E6226B72-23F5-065C-7650-593FCAF24449}"/>
              </a:ext>
            </a:extLst>
          </p:cNvPr>
          <p:cNvSpPr>
            <a:spLocks/>
          </p:cNvSpPr>
          <p:nvPr/>
        </p:nvSpPr>
        <p:spPr bwMode="auto">
          <a:xfrm>
            <a:off x="8878562" y="1453504"/>
            <a:ext cx="2112235" cy="4159477"/>
          </a:xfrm>
          <a:custGeom>
            <a:avLst/>
            <a:gdLst>
              <a:gd name="T0" fmla="*/ 594 w 4434"/>
              <a:gd name="T1" fmla="*/ 57 h 8717"/>
              <a:gd name="T2" fmla="*/ 4102 w 4434"/>
              <a:gd name="T3" fmla="*/ 715 h 8717"/>
              <a:gd name="T4" fmla="*/ 4434 w 4434"/>
              <a:gd name="T5" fmla="*/ 1130 h 8717"/>
              <a:gd name="T6" fmla="*/ 4434 w 4434"/>
              <a:gd name="T7" fmla="*/ 6880 h 8717"/>
              <a:gd name="T8" fmla="*/ 4158 w 4434"/>
              <a:gd name="T9" fmla="*/ 7287 h 8717"/>
              <a:gd name="T10" fmla="*/ 685 w 4434"/>
              <a:gd name="T11" fmla="*/ 8590 h 8717"/>
              <a:gd name="T12" fmla="*/ 0 w 4434"/>
              <a:gd name="T13" fmla="*/ 8135 h 8717"/>
              <a:gd name="T14" fmla="*/ 0 w 4434"/>
              <a:gd name="T15" fmla="*/ 555 h 8717"/>
              <a:gd name="T16" fmla="*/ 594 w 4434"/>
              <a:gd name="T17" fmla="*/ 57 h 8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4" h="8717">
                <a:moveTo>
                  <a:pt x="594" y="57"/>
                </a:moveTo>
                <a:lnTo>
                  <a:pt x="4102" y="715"/>
                </a:lnTo>
                <a:cubicBezTo>
                  <a:pt x="4287" y="749"/>
                  <a:pt x="4434" y="926"/>
                  <a:pt x="4434" y="1130"/>
                </a:cubicBezTo>
                <a:lnTo>
                  <a:pt x="4434" y="6880"/>
                </a:lnTo>
                <a:cubicBezTo>
                  <a:pt x="4434" y="7095"/>
                  <a:pt x="4301" y="7234"/>
                  <a:pt x="4158" y="7287"/>
                </a:cubicBezTo>
                <a:lnTo>
                  <a:pt x="685" y="8590"/>
                </a:lnTo>
                <a:cubicBezTo>
                  <a:pt x="346" y="8717"/>
                  <a:pt x="0" y="8476"/>
                  <a:pt x="0" y="8135"/>
                </a:cubicBezTo>
                <a:lnTo>
                  <a:pt x="0" y="555"/>
                </a:lnTo>
                <a:cubicBezTo>
                  <a:pt x="0" y="223"/>
                  <a:pt x="288" y="0"/>
                  <a:pt x="594" y="57"/>
                </a:cubicBezTo>
                <a:close/>
              </a:path>
            </a:pathLst>
          </a:custGeom>
          <a:gradFill flip="none" rotWithShape="1">
            <a:gsLst>
              <a:gs pos="0">
                <a:srgbClr val="A8C8F7"/>
              </a:gs>
              <a:gs pos="100000">
                <a:schemeClr val="bg1"/>
              </a:gs>
            </a:gsLst>
            <a:lin ang="5400000" scaled="1"/>
            <a:tileRect/>
          </a:gradFill>
          <a:ln w="1270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3BD32FF8-99A4-16DD-9EA6-5032775BFB71}"/>
              </a:ext>
            </a:extLst>
          </p:cNvPr>
          <p:cNvSpPr/>
          <p:nvPr/>
        </p:nvSpPr>
        <p:spPr>
          <a:xfrm>
            <a:off x="8584432" y="1741715"/>
            <a:ext cx="638794" cy="6387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EEC3EE6-7AFD-6479-6272-38A485098E30}"/>
              </a:ext>
            </a:extLst>
          </p:cNvPr>
          <p:cNvSpPr/>
          <p:nvPr/>
        </p:nvSpPr>
        <p:spPr>
          <a:xfrm>
            <a:off x="8613807" y="1910226"/>
            <a:ext cx="58004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1219170">
              <a:defRPr/>
            </a:pPr>
            <a:r>
              <a:rPr lang="en-US" altLang="zh-CN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0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27E746B-1F52-4EB2-EEF8-6CAB67E08DC2}"/>
              </a:ext>
            </a:extLst>
          </p:cNvPr>
          <p:cNvSpPr txBox="1"/>
          <p:nvPr/>
        </p:nvSpPr>
        <p:spPr>
          <a:xfrm>
            <a:off x="9172355" y="3523045"/>
            <a:ext cx="167415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349717B-467C-49E0-723B-895A065EE938}"/>
              </a:ext>
            </a:extLst>
          </p:cNvPr>
          <p:cNvSpPr txBox="1"/>
          <p:nvPr/>
        </p:nvSpPr>
        <p:spPr>
          <a:xfrm>
            <a:off x="9172356" y="3238976"/>
            <a:ext cx="1531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48" name="组合 47" descr="D:\51PPT模板网\51pptmoban.com\图片001.jpg">
            <a:extLst>
              <a:ext uri="{FF2B5EF4-FFF2-40B4-BE49-F238E27FC236}">
                <a16:creationId xmlns:a16="http://schemas.microsoft.com/office/drawing/2014/main" id="{020DA7A3-C268-CF04-A3AC-EB84F8FF326A}"/>
              </a:ext>
            </a:extLst>
          </p:cNvPr>
          <p:cNvGrpSpPr/>
          <p:nvPr/>
        </p:nvGrpSpPr>
        <p:grpSpPr>
          <a:xfrm>
            <a:off x="4453209" y="2159959"/>
            <a:ext cx="702283" cy="610108"/>
            <a:chOff x="4493012" y="2107535"/>
            <a:chExt cx="762000" cy="661987"/>
          </a:xfrm>
          <a:solidFill>
            <a:schemeClr val="bg1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A7EE63E-0CCD-746A-1CDF-03797B923E99}"/>
                </a:ext>
              </a:extLst>
            </p:cNvPr>
            <p:cNvSpPr/>
            <p:nvPr/>
          </p:nvSpPr>
          <p:spPr>
            <a:xfrm>
              <a:off x="4493012" y="2464722"/>
              <a:ext cx="762000" cy="304800"/>
            </a:xfrm>
            <a:custGeom>
              <a:avLst/>
              <a:gdLst>
                <a:gd name="connsiteX0" fmla="*/ 438150 w 762000"/>
                <a:gd name="connsiteY0" fmla="*/ 19050 h 304800"/>
                <a:gd name="connsiteX1" fmla="*/ 400050 w 762000"/>
                <a:gd name="connsiteY1" fmla="*/ 57150 h 304800"/>
                <a:gd name="connsiteX2" fmla="*/ 361950 w 762000"/>
                <a:gd name="connsiteY2" fmla="*/ 57150 h 304800"/>
                <a:gd name="connsiteX3" fmla="*/ 323850 w 762000"/>
                <a:gd name="connsiteY3" fmla="*/ 19050 h 304800"/>
                <a:gd name="connsiteX4" fmla="*/ 323850 w 762000"/>
                <a:gd name="connsiteY4" fmla="*/ 0 h 304800"/>
                <a:gd name="connsiteX5" fmla="*/ 0 w 762000"/>
                <a:gd name="connsiteY5" fmla="*/ 0 h 304800"/>
                <a:gd name="connsiteX6" fmla="*/ 0 w 762000"/>
                <a:gd name="connsiteY6" fmla="*/ 266700 h 304800"/>
                <a:gd name="connsiteX7" fmla="*/ 38100 w 762000"/>
                <a:gd name="connsiteY7" fmla="*/ 304800 h 304800"/>
                <a:gd name="connsiteX8" fmla="*/ 723900 w 762000"/>
                <a:gd name="connsiteY8" fmla="*/ 304800 h 304800"/>
                <a:gd name="connsiteX9" fmla="*/ 762000 w 762000"/>
                <a:gd name="connsiteY9" fmla="*/ 266700 h 304800"/>
                <a:gd name="connsiteX10" fmla="*/ 762000 w 762000"/>
                <a:gd name="connsiteY10" fmla="*/ 0 h 304800"/>
                <a:gd name="connsiteX11" fmla="*/ 438150 w 762000"/>
                <a:gd name="connsiteY11" fmla="*/ 0 h 304800"/>
                <a:gd name="connsiteX12" fmla="*/ 438150 w 762000"/>
                <a:gd name="connsiteY12" fmla="*/ 1905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2000" h="304800">
                  <a:moveTo>
                    <a:pt x="438150" y="19050"/>
                  </a:moveTo>
                  <a:cubicBezTo>
                    <a:pt x="438150" y="40005"/>
                    <a:pt x="421005" y="57150"/>
                    <a:pt x="400050" y="57150"/>
                  </a:cubicBezTo>
                  <a:lnTo>
                    <a:pt x="361950" y="57150"/>
                  </a:lnTo>
                  <a:cubicBezTo>
                    <a:pt x="340995" y="57150"/>
                    <a:pt x="323850" y="40005"/>
                    <a:pt x="323850" y="19050"/>
                  </a:cubicBezTo>
                  <a:lnTo>
                    <a:pt x="323850" y="0"/>
                  </a:lnTo>
                  <a:lnTo>
                    <a:pt x="0" y="0"/>
                  </a:lnTo>
                  <a:lnTo>
                    <a:pt x="0" y="266700"/>
                  </a:lnTo>
                  <a:cubicBezTo>
                    <a:pt x="0" y="287655"/>
                    <a:pt x="17145" y="304800"/>
                    <a:pt x="38100" y="304800"/>
                  </a:cubicBezTo>
                  <a:lnTo>
                    <a:pt x="723900" y="304800"/>
                  </a:lnTo>
                  <a:cubicBezTo>
                    <a:pt x="744855" y="304800"/>
                    <a:pt x="762000" y="287655"/>
                    <a:pt x="762000" y="266700"/>
                  </a:cubicBezTo>
                  <a:lnTo>
                    <a:pt x="762000" y="0"/>
                  </a:lnTo>
                  <a:lnTo>
                    <a:pt x="438150" y="0"/>
                  </a:lnTo>
                  <a:lnTo>
                    <a:pt x="43815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847DBC8-00D6-26EA-D343-FF8430F8BA98}"/>
                </a:ext>
              </a:extLst>
            </p:cNvPr>
            <p:cNvSpPr/>
            <p:nvPr/>
          </p:nvSpPr>
          <p:spPr>
            <a:xfrm>
              <a:off x="4493012" y="2107535"/>
              <a:ext cx="762000" cy="319087"/>
            </a:xfrm>
            <a:custGeom>
              <a:avLst/>
              <a:gdLst>
                <a:gd name="connsiteX0" fmla="*/ 723900 w 762000"/>
                <a:gd name="connsiteY0" fmla="*/ 128588 h 319087"/>
                <a:gd name="connsiteX1" fmla="*/ 533400 w 762000"/>
                <a:gd name="connsiteY1" fmla="*/ 128588 h 319087"/>
                <a:gd name="connsiteX2" fmla="*/ 533400 w 762000"/>
                <a:gd name="connsiteY2" fmla="*/ 66675 h 319087"/>
                <a:gd name="connsiteX3" fmla="*/ 466725 w 762000"/>
                <a:gd name="connsiteY3" fmla="*/ 0 h 319087"/>
                <a:gd name="connsiteX4" fmla="*/ 295275 w 762000"/>
                <a:gd name="connsiteY4" fmla="*/ 0 h 319087"/>
                <a:gd name="connsiteX5" fmla="*/ 228600 w 762000"/>
                <a:gd name="connsiteY5" fmla="*/ 66675 h 319087"/>
                <a:gd name="connsiteX6" fmla="*/ 228600 w 762000"/>
                <a:gd name="connsiteY6" fmla="*/ 128588 h 319087"/>
                <a:gd name="connsiteX7" fmla="*/ 38100 w 762000"/>
                <a:gd name="connsiteY7" fmla="*/ 128588 h 319087"/>
                <a:gd name="connsiteX8" fmla="*/ 0 w 762000"/>
                <a:gd name="connsiteY8" fmla="*/ 166688 h 319087"/>
                <a:gd name="connsiteX9" fmla="*/ 0 w 762000"/>
                <a:gd name="connsiteY9" fmla="*/ 319088 h 319087"/>
                <a:gd name="connsiteX10" fmla="*/ 323850 w 762000"/>
                <a:gd name="connsiteY10" fmla="*/ 319088 h 319087"/>
                <a:gd name="connsiteX11" fmla="*/ 323850 w 762000"/>
                <a:gd name="connsiteY11" fmla="*/ 300038 h 319087"/>
                <a:gd name="connsiteX12" fmla="*/ 438150 w 762000"/>
                <a:gd name="connsiteY12" fmla="*/ 300038 h 319087"/>
                <a:gd name="connsiteX13" fmla="*/ 438150 w 762000"/>
                <a:gd name="connsiteY13" fmla="*/ 319088 h 319087"/>
                <a:gd name="connsiteX14" fmla="*/ 762000 w 762000"/>
                <a:gd name="connsiteY14" fmla="*/ 319088 h 319087"/>
                <a:gd name="connsiteX15" fmla="*/ 762000 w 762000"/>
                <a:gd name="connsiteY15" fmla="*/ 166688 h 319087"/>
                <a:gd name="connsiteX16" fmla="*/ 723900 w 762000"/>
                <a:gd name="connsiteY16" fmla="*/ 128588 h 319087"/>
                <a:gd name="connsiteX17" fmla="*/ 285750 w 762000"/>
                <a:gd name="connsiteY17" fmla="*/ 128588 h 319087"/>
                <a:gd name="connsiteX18" fmla="*/ 285750 w 762000"/>
                <a:gd name="connsiteY18" fmla="*/ 66675 h 319087"/>
                <a:gd name="connsiteX19" fmla="*/ 295275 w 762000"/>
                <a:gd name="connsiteY19" fmla="*/ 57150 h 319087"/>
                <a:gd name="connsiteX20" fmla="*/ 466725 w 762000"/>
                <a:gd name="connsiteY20" fmla="*/ 57150 h 319087"/>
                <a:gd name="connsiteX21" fmla="*/ 476250 w 762000"/>
                <a:gd name="connsiteY21" fmla="*/ 66675 h 319087"/>
                <a:gd name="connsiteX22" fmla="*/ 476250 w 762000"/>
                <a:gd name="connsiteY22" fmla="*/ 128588 h 319087"/>
                <a:gd name="connsiteX23" fmla="*/ 285750 w 762000"/>
                <a:gd name="connsiteY23" fmla="*/ 128588 h 31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62000" h="319087">
                  <a:moveTo>
                    <a:pt x="723900" y="128588"/>
                  </a:moveTo>
                  <a:lnTo>
                    <a:pt x="533400" y="128588"/>
                  </a:lnTo>
                  <a:lnTo>
                    <a:pt x="533400" y="66675"/>
                  </a:lnTo>
                  <a:cubicBezTo>
                    <a:pt x="533400" y="29528"/>
                    <a:pt x="503873" y="0"/>
                    <a:pt x="466725" y="0"/>
                  </a:cubicBezTo>
                  <a:lnTo>
                    <a:pt x="295275" y="0"/>
                  </a:lnTo>
                  <a:cubicBezTo>
                    <a:pt x="258127" y="0"/>
                    <a:pt x="228600" y="29528"/>
                    <a:pt x="228600" y="66675"/>
                  </a:cubicBezTo>
                  <a:lnTo>
                    <a:pt x="228600" y="128588"/>
                  </a:lnTo>
                  <a:lnTo>
                    <a:pt x="38100" y="128588"/>
                  </a:lnTo>
                  <a:cubicBezTo>
                    <a:pt x="17145" y="128588"/>
                    <a:pt x="0" y="145733"/>
                    <a:pt x="0" y="166688"/>
                  </a:cubicBezTo>
                  <a:lnTo>
                    <a:pt x="0" y="319088"/>
                  </a:lnTo>
                  <a:lnTo>
                    <a:pt x="323850" y="319088"/>
                  </a:lnTo>
                  <a:lnTo>
                    <a:pt x="323850" y="300038"/>
                  </a:lnTo>
                  <a:lnTo>
                    <a:pt x="438150" y="300038"/>
                  </a:lnTo>
                  <a:lnTo>
                    <a:pt x="438150" y="319088"/>
                  </a:lnTo>
                  <a:lnTo>
                    <a:pt x="762000" y="319088"/>
                  </a:lnTo>
                  <a:lnTo>
                    <a:pt x="762000" y="166688"/>
                  </a:lnTo>
                  <a:cubicBezTo>
                    <a:pt x="762000" y="145733"/>
                    <a:pt x="744855" y="128588"/>
                    <a:pt x="723900" y="128588"/>
                  </a:cubicBezTo>
                  <a:moveTo>
                    <a:pt x="285750" y="128588"/>
                  </a:moveTo>
                  <a:lnTo>
                    <a:pt x="285750" y="66675"/>
                  </a:lnTo>
                  <a:cubicBezTo>
                    <a:pt x="285750" y="60960"/>
                    <a:pt x="289560" y="57150"/>
                    <a:pt x="295275" y="57150"/>
                  </a:cubicBezTo>
                  <a:lnTo>
                    <a:pt x="466725" y="57150"/>
                  </a:lnTo>
                  <a:cubicBezTo>
                    <a:pt x="472440" y="57150"/>
                    <a:pt x="476250" y="60960"/>
                    <a:pt x="476250" y="66675"/>
                  </a:cubicBezTo>
                  <a:lnTo>
                    <a:pt x="476250" y="128588"/>
                  </a:lnTo>
                  <a:lnTo>
                    <a:pt x="285750" y="1285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组合 53" descr="D:\51PPT模板网\51pptmoban.com\图片001.jpg">
            <a:extLst>
              <a:ext uri="{FF2B5EF4-FFF2-40B4-BE49-F238E27FC236}">
                <a16:creationId xmlns:a16="http://schemas.microsoft.com/office/drawing/2014/main" id="{F4B045F5-0AC1-0675-1D9E-D34C74414739}"/>
              </a:ext>
            </a:extLst>
          </p:cNvPr>
          <p:cNvGrpSpPr/>
          <p:nvPr/>
        </p:nvGrpSpPr>
        <p:grpSpPr>
          <a:xfrm>
            <a:off x="7110991" y="2159958"/>
            <a:ext cx="610109" cy="610109"/>
            <a:chOff x="7050803" y="2050989"/>
            <a:chExt cx="752475" cy="752475"/>
          </a:xfrm>
          <a:solidFill>
            <a:schemeClr val="bg1"/>
          </a:solidFill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EFE3A8C-6EE1-EA38-0ED8-BC58B4C18B7A}"/>
                </a:ext>
              </a:extLst>
            </p:cNvPr>
            <p:cNvSpPr/>
            <p:nvPr/>
          </p:nvSpPr>
          <p:spPr>
            <a:xfrm>
              <a:off x="7316551" y="2050989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8DEB526-C23F-8684-DE6A-BA1074DC3884}"/>
                </a:ext>
              </a:extLst>
            </p:cNvPr>
            <p:cNvSpPr/>
            <p:nvPr/>
          </p:nvSpPr>
          <p:spPr>
            <a:xfrm>
              <a:off x="7050803" y="2079564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14B520B-3F17-ABC0-07CA-16649A5B493C}"/>
                </a:ext>
              </a:extLst>
            </p:cNvPr>
            <p:cNvSpPr/>
            <p:nvPr/>
          </p:nvSpPr>
          <p:spPr>
            <a:xfrm>
              <a:off x="7184153" y="2212914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6" name="图形 54" descr="D:\51PPT模板网\51pptmoban.com\图片001.jpg">
            <a:extLst>
              <a:ext uri="{FF2B5EF4-FFF2-40B4-BE49-F238E27FC236}">
                <a16:creationId xmlns:a16="http://schemas.microsoft.com/office/drawing/2014/main" id="{B923D19B-0289-BBAC-7B50-8752FB62994D}"/>
              </a:ext>
            </a:extLst>
          </p:cNvPr>
          <p:cNvSpPr/>
          <p:nvPr/>
        </p:nvSpPr>
        <p:spPr>
          <a:xfrm>
            <a:off x="9616181" y="2181569"/>
            <a:ext cx="632589" cy="590268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8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，www.51pptmoban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2108</Words>
  <Application>Microsoft Office PowerPoint</Application>
  <PresentationFormat>宽屏</PresentationFormat>
  <Paragraphs>233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Aa厚底黑</vt:lpstr>
      <vt:lpstr>DOUYUFont2.0</vt:lpstr>
      <vt:lpstr>HarmonyOS Sans SC Light</vt:lpstr>
      <vt:lpstr>MiSans Light</vt:lpstr>
      <vt:lpstr>阿里巴巴普惠体 2.0 55 Regular</vt:lpstr>
      <vt:lpstr>阿里巴巴普惠体 2.0 65 Medium</vt:lpstr>
      <vt:lpstr>等线</vt:lpstr>
      <vt:lpstr>Arial</vt:lpstr>
      <vt:lpstr>Montserrat</vt:lpstr>
      <vt:lpstr>51PPT模板网，www.51pptmoban.com​​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弥散质感简约风商务工作汇报ppt模板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127</cp:revision>
  <dcterms:created xsi:type="dcterms:W3CDTF">2023-06-30T01:28:13Z</dcterms:created>
  <dcterms:modified xsi:type="dcterms:W3CDTF">2023-11-21T14:49:20Z</dcterms:modified>
  <cp:contentStatus>弥散质感简约风商务工作汇报ppt模板，www.51pptmoban.com</cp:contentStatus>
  <cp:version>51pptmoban.com（V51-112105版）</cp:version>
</cp:coreProperties>
</file>