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79" r:id="rId8"/>
    <p:sldId id="269" r:id="rId9"/>
    <p:sldId id="263" r:id="rId10"/>
    <p:sldId id="270" r:id="rId11"/>
    <p:sldId id="277" r:id="rId12"/>
    <p:sldId id="264" r:id="rId13"/>
    <p:sldId id="272" r:id="rId14"/>
    <p:sldId id="278" r:id="rId15"/>
    <p:sldId id="275" r:id="rId16"/>
    <p:sldId id="271" r:id="rId17"/>
    <p:sldId id="276" r:id="rId18"/>
    <p:sldId id="1126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3748" userDrawn="1">
          <p15:clr>
            <a:srgbClr val="A4A3A4"/>
          </p15:clr>
        </p15:guide>
        <p15:guide id="5" pos="7083" userDrawn="1">
          <p15:clr>
            <a:srgbClr val="A4A3A4"/>
          </p15:clr>
        </p15:guide>
        <p15:guide id="6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2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324" y="84"/>
      </p:cViewPr>
      <p:guideLst>
        <p:guide orient="horz" pos="2205"/>
        <p:guide pos="3840"/>
        <p:guide orient="horz" pos="618"/>
        <p:guide orient="horz" pos="3748"/>
        <p:guide pos="7083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71532-E5F7-4B95-8E2A-3AEB35F246EF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3005C-65AE-449D-8409-2140A003F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24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3005C-65AE-449D-8409-2140A003FF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16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3005C-65AE-449D-8409-2140A003FF6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678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A3005C-65AE-449D-8409-2140A003FF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009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3CBBA-402D-07A2-2808-3E60C4DF4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CA4D53-3B4F-A05F-B29E-04115F6D6A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658981-55B9-CD77-65C0-646E5D867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AEC40C-4E7E-F722-58E1-903C77781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26D483-E66B-DFC0-0F5C-18DAFD8C3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482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748012-7A98-0C3C-2FEB-00CA08087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4CBFC2A-20A3-E076-3EBC-16E690853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52738F-6BFD-3CAE-579E-82D5404ED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0C592A-7646-9089-82A1-A4147F2D7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CA8B51-F7D3-0448-32D8-81EFA18F9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5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1AB203-7C21-C557-70B4-26E25087B7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17CAC3-1221-CC6B-88EB-F284406EE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3F30E4-EE79-B4F6-82FA-307531BFA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E3DF26-7B89-7C64-3C2D-30CA411FD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994B51-6EAB-B94B-1362-7BDF4D066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6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8547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96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07C265-E61A-0E32-61DE-2D81B5B0A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244758-4F58-D00D-7142-2224A152B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98EFC4-4AD3-71A9-319E-1DFB30C18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A2540-FF29-CB8C-2746-C3F081A4E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E7C341-A794-DBC6-47EF-86EF5A2BB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3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05CD6E-3D49-064C-BE14-4B7418663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9693A3-CDC1-2A97-5E44-C9DD7C9BD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D5B2F2-6200-AE93-A32D-FEC2952C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B79BD8-AEB1-2590-AD9E-84C756EDC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6E6E2C-79BF-4B21-DBF6-50C1B62FC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804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E90BDB-6477-E9F7-D2EB-DBDACB92D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AE1E28-6646-BA3F-F69E-687DA43C14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630945-7E62-86C3-C731-744506F2E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8A1891-C50F-60E6-8747-2F04FBA91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C08B7F-8F9F-8DD8-E5AF-B3F6756F6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858D22-4F96-1540-E066-1BD67906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05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F15D80-58C9-12DB-0F2B-104BDE35F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D1EBF2-3A5F-0140-1B39-0EC52F022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D92095-316C-BC55-79C0-D9D31F227D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EBBDF3D-D7EB-CE4C-9C95-6ACAC1F628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CBDA29-C6F6-8DFA-B208-47DA765D60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D9B276A-03E2-DB68-56A0-ECA8FE728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268CA3-0F48-CD3A-1262-F1F85843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45DB740-3694-9652-5546-918A8BF8E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03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550164-9AE2-8B6F-4522-A2A2AD2C3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4C5CCD2-4CDA-2080-BA91-8F6E09991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802BED-B145-13D0-52ED-692D1E49F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229718-2666-0054-26CD-E14721970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18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BDF587F-D6FD-73BD-5013-F1C5975F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D87D2E1-D24E-3C73-C884-6E0B63127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2F196F-DE6B-B4DC-4FB8-59057A6B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007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5D9C48-CA0D-8B21-6164-EC6DC09F4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A5A67C-0124-63E2-C80D-8E9569FDD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427B32-E1B5-1B14-9B3A-D9FB79C8F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5DADAC2-CEEA-AA0C-763A-5C13AB2EB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5AA1E-3F8C-9FFD-748D-5DDA7175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3D0D2-168B-9A80-5BF7-6CF8FD70B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10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861905-886A-E3BC-2F5F-05A4972C9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443FAB-C988-F8E1-E293-2CF968C6B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818214-F37E-2BDB-B432-B589BB0B5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B4864F-3A3A-0741-6F24-1357FA1E3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9178C3-54F5-2269-0B41-3AA24AEA3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074258-C958-B8F5-1F80-EAC0E1554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1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EE2FC63-D065-F8AC-B56A-C626C769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EF333-0548-E6C0-2FA9-87C9DB55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BD8063-7FA6-CE79-A54B-B7EDC1F913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D930C-CD34-4E0D-A0F3-982DC0A0C5BE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ADC6B9-2CA9-3BFA-CFBC-B53F56970D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2682B-01A5-FD67-8DA2-70FE26C26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4D29-C62F-4D5C-A18C-20962877E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6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7EC5BE-EB03-2F52-4DFF-4009BB709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46F93BB-80FC-B304-4FE3-D6D429AF08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/>
              <a:t>WRITE SOME HERE ANYTHING FOR FURTURE</a:t>
            </a:r>
            <a:endParaRPr lang="zh-CN" altLang="en-US" spc="3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904BA5-E772-92E6-9E95-07BF4925C789}"/>
              </a:ext>
            </a:extLst>
          </p:cNvPr>
          <p:cNvSpPr txBox="1"/>
          <p:nvPr/>
        </p:nvSpPr>
        <p:spPr>
          <a:xfrm>
            <a:off x="2235200" y="2286169"/>
            <a:ext cx="772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WELCOME TO SEE 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4CC71C-4307-1F8C-6044-B598E0BFAB1E}"/>
              </a:ext>
            </a:extLst>
          </p:cNvPr>
          <p:cNvSpPr/>
          <p:nvPr/>
        </p:nvSpPr>
        <p:spPr>
          <a:xfrm>
            <a:off x="1612900" y="1562100"/>
            <a:ext cx="9207500" cy="331470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16591C-F3B3-6343-0CA8-5DF29CAD4C03}"/>
              </a:ext>
            </a:extLst>
          </p:cNvPr>
          <p:cNvCxnSpPr>
            <a:cxnSpLocks/>
          </p:cNvCxnSpPr>
          <p:nvPr/>
        </p:nvCxnSpPr>
        <p:spPr>
          <a:xfrm flipV="1">
            <a:off x="1371600" y="4168944"/>
            <a:ext cx="1473200" cy="1250950"/>
          </a:xfrm>
          <a:prstGeom prst="line">
            <a:avLst/>
          </a:prstGeom>
          <a:ln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E9D307-724C-CC73-2F18-A2C3E44A0D80}"/>
              </a:ext>
            </a:extLst>
          </p:cNvPr>
          <p:cNvCxnSpPr>
            <a:cxnSpLocks/>
          </p:cNvCxnSpPr>
          <p:nvPr/>
        </p:nvCxnSpPr>
        <p:spPr>
          <a:xfrm flipV="1">
            <a:off x="1835150" y="4330700"/>
            <a:ext cx="1130300" cy="965200"/>
          </a:xfrm>
          <a:prstGeom prst="line">
            <a:avLst/>
          </a:prstGeom>
          <a:ln w="31750"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F92B56B-A520-63C7-8918-EDFE5ABAF446}"/>
              </a:ext>
            </a:extLst>
          </p:cNvPr>
          <p:cNvCxnSpPr>
            <a:cxnSpLocks/>
          </p:cNvCxnSpPr>
          <p:nvPr/>
        </p:nvCxnSpPr>
        <p:spPr>
          <a:xfrm flipV="1">
            <a:off x="9807575" y="673185"/>
            <a:ext cx="1473200" cy="1250950"/>
          </a:xfrm>
          <a:prstGeom prst="line">
            <a:avLst/>
          </a:prstGeom>
          <a:ln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B45FD87-94D1-E0DE-8624-66C332698328}"/>
              </a:ext>
            </a:extLst>
          </p:cNvPr>
          <p:cNvCxnSpPr>
            <a:cxnSpLocks/>
          </p:cNvCxnSpPr>
          <p:nvPr/>
        </p:nvCxnSpPr>
        <p:spPr>
          <a:xfrm flipV="1">
            <a:off x="10375900" y="796529"/>
            <a:ext cx="1009650" cy="835025"/>
          </a:xfrm>
          <a:prstGeom prst="line">
            <a:avLst/>
          </a:prstGeom>
          <a:ln w="28575"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990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F206A27-83D6-D874-9FA2-9486D1F06A11}"/>
              </a:ext>
            </a:extLst>
          </p:cNvPr>
          <p:cNvSpPr/>
          <p:nvPr/>
        </p:nvSpPr>
        <p:spPr>
          <a:xfrm flipV="1">
            <a:off x="-2032000" y="-52386"/>
            <a:ext cx="10642" cy="37031"/>
          </a:xfrm>
          <a:custGeom>
            <a:avLst/>
            <a:gdLst>
              <a:gd name="connsiteX0" fmla="*/ 0 w 10642"/>
              <a:gd name="connsiteY0" fmla="*/ 37031 h 37031"/>
              <a:gd name="connsiteX1" fmla="*/ 10642 w 10642"/>
              <a:gd name="connsiteY1" fmla="*/ 37031 h 37031"/>
              <a:gd name="connsiteX2" fmla="*/ 10642 w 10642"/>
              <a:gd name="connsiteY2" fmla="*/ 0 h 37031"/>
              <a:gd name="connsiteX3" fmla="*/ 0 w 10642"/>
              <a:gd name="connsiteY3" fmla="*/ 37031 h 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42" h="37031">
                <a:moveTo>
                  <a:pt x="0" y="37031"/>
                </a:moveTo>
                <a:lnTo>
                  <a:pt x="10642" y="37031"/>
                </a:lnTo>
                <a:lnTo>
                  <a:pt x="10642" y="0"/>
                </a:lnTo>
                <a:lnTo>
                  <a:pt x="0" y="37031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C23A004-CDF4-F3A5-112C-7C84473117CC}"/>
              </a:ext>
            </a:extLst>
          </p:cNvPr>
          <p:cNvSpPr/>
          <p:nvPr/>
        </p:nvSpPr>
        <p:spPr>
          <a:xfrm>
            <a:off x="2449158" y="2340347"/>
            <a:ext cx="1970932" cy="1970932"/>
          </a:xfrm>
          <a:prstGeom prst="ellipse">
            <a:avLst/>
          </a:prstGeom>
          <a:blipFill dpi="0" rotWithShape="1">
            <a:blip r:embed="rId3"/>
            <a:srcRect/>
            <a:tile tx="1143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C5A7D9D-8B1F-F030-AFE2-9CF37BD6E7AB}"/>
              </a:ext>
            </a:extLst>
          </p:cNvPr>
          <p:cNvSpPr/>
          <p:nvPr/>
        </p:nvSpPr>
        <p:spPr>
          <a:xfrm>
            <a:off x="5110534" y="2303834"/>
            <a:ext cx="1970932" cy="1970932"/>
          </a:xfrm>
          <a:prstGeom prst="ellipse">
            <a:avLst/>
          </a:prstGeom>
          <a:blipFill>
            <a:blip r:embed="rId3"/>
            <a:tile tx="1143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E1CC240-0617-910F-3979-D192A5475DC1}"/>
              </a:ext>
            </a:extLst>
          </p:cNvPr>
          <p:cNvSpPr/>
          <p:nvPr/>
        </p:nvSpPr>
        <p:spPr>
          <a:xfrm>
            <a:off x="7771910" y="2303834"/>
            <a:ext cx="1970932" cy="1970932"/>
          </a:xfrm>
          <a:prstGeom prst="ellipse">
            <a:avLst/>
          </a:prstGeom>
          <a:blipFill>
            <a:blip r:embed="rId3"/>
            <a:tile tx="1143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F5ECC3E-0DFA-3266-DA45-E05F4A6E50AA}"/>
              </a:ext>
            </a:extLst>
          </p:cNvPr>
          <p:cNvGrpSpPr/>
          <p:nvPr/>
        </p:nvGrpSpPr>
        <p:grpSpPr>
          <a:xfrm>
            <a:off x="1013552" y="3155950"/>
            <a:ext cx="984014" cy="339726"/>
            <a:chOff x="1102452" y="3295650"/>
            <a:chExt cx="984014" cy="33972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BD53093-DC62-3B4C-DE88-FCBCE370D402}"/>
                </a:ext>
              </a:extLst>
            </p:cNvPr>
            <p:cNvSpPr/>
            <p:nvPr/>
          </p:nvSpPr>
          <p:spPr>
            <a:xfrm flipH="1">
              <a:off x="1746740" y="3295650"/>
              <a:ext cx="339726" cy="33972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4672895-728D-77FD-F003-672B424900D8}"/>
                </a:ext>
              </a:extLst>
            </p:cNvPr>
            <p:cNvSpPr/>
            <p:nvPr/>
          </p:nvSpPr>
          <p:spPr>
            <a:xfrm flipH="1">
              <a:off x="1378440" y="3346450"/>
              <a:ext cx="238126" cy="23812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AE377D5-3169-1228-8C98-F41AFD69AD3A}"/>
                </a:ext>
              </a:extLst>
            </p:cNvPr>
            <p:cNvSpPr/>
            <p:nvPr/>
          </p:nvSpPr>
          <p:spPr>
            <a:xfrm flipH="1">
              <a:off x="1102452" y="3392606"/>
              <a:ext cx="145814" cy="1458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19D88D0-2D55-89AD-3482-D988DD74323F}"/>
              </a:ext>
            </a:extLst>
          </p:cNvPr>
          <p:cNvGrpSpPr/>
          <p:nvPr/>
        </p:nvGrpSpPr>
        <p:grpSpPr>
          <a:xfrm flipH="1">
            <a:off x="10194434" y="3155950"/>
            <a:ext cx="984014" cy="339726"/>
            <a:chOff x="1102452" y="3295650"/>
            <a:chExt cx="984014" cy="33972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538FA28-8137-C81D-A2F6-8A42CF7E4FA8}"/>
                </a:ext>
              </a:extLst>
            </p:cNvPr>
            <p:cNvSpPr/>
            <p:nvPr/>
          </p:nvSpPr>
          <p:spPr>
            <a:xfrm flipH="1">
              <a:off x="1746740" y="3295650"/>
              <a:ext cx="339726" cy="33972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41F83DB-2368-F281-6238-1A198BCB3B77}"/>
                </a:ext>
              </a:extLst>
            </p:cNvPr>
            <p:cNvSpPr/>
            <p:nvPr/>
          </p:nvSpPr>
          <p:spPr>
            <a:xfrm flipH="1">
              <a:off x="1378440" y="3346450"/>
              <a:ext cx="238126" cy="23812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71ED171-508F-20B9-BDD7-3839A02EB965}"/>
                </a:ext>
              </a:extLst>
            </p:cNvPr>
            <p:cNvSpPr/>
            <p:nvPr/>
          </p:nvSpPr>
          <p:spPr>
            <a:xfrm flipH="1">
              <a:off x="1102452" y="3392606"/>
              <a:ext cx="145814" cy="1458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B3624BAF-36E8-8FE7-7C72-EFC5F0388A9C}"/>
              </a:ext>
            </a:extLst>
          </p:cNvPr>
          <p:cNvSpPr/>
          <p:nvPr/>
        </p:nvSpPr>
        <p:spPr>
          <a:xfrm>
            <a:off x="2449158" y="2340347"/>
            <a:ext cx="1970932" cy="1970932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25896845-8842-B213-7550-874C66D8D5A0}"/>
              </a:ext>
            </a:extLst>
          </p:cNvPr>
          <p:cNvSpPr/>
          <p:nvPr/>
        </p:nvSpPr>
        <p:spPr>
          <a:xfrm>
            <a:off x="5110534" y="2303834"/>
            <a:ext cx="1970932" cy="1970932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E02411E-9A2F-D615-08F1-183FB131B64B}"/>
              </a:ext>
            </a:extLst>
          </p:cNvPr>
          <p:cNvSpPr/>
          <p:nvPr/>
        </p:nvSpPr>
        <p:spPr>
          <a:xfrm>
            <a:off x="7771910" y="2303834"/>
            <a:ext cx="1970932" cy="1970932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2ED7145-4303-E623-8C27-58E88EC96967}"/>
              </a:ext>
            </a:extLst>
          </p:cNvPr>
          <p:cNvSpPr txBox="1"/>
          <p:nvPr/>
        </p:nvSpPr>
        <p:spPr>
          <a:xfrm>
            <a:off x="4099428" y="830263"/>
            <a:ext cx="3993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PLEASE WRITE YOUR TITLE</a:t>
            </a:r>
            <a:endParaRPr lang="zh-CN" altLang="en-US" sz="24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3FAAAE-B3F7-6802-90F0-4E78C4A9C1DF}"/>
              </a:ext>
            </a:extLst>
          </p:cNvPr>
          <p:cNvSpPr txBox="1"/>
          <p:nvPr/>
        </p:nvSpPr>
        <p:spPr>
          <a:xfrm>
            <a:off x="4416566" y="4538663"/>
            <a:ext cx="3358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PLEASE WRITE YOUR TITLE</a:t>
            </a:r>
            <a:endParaRPr lang="zh-CN" altLang="en-US" sz="20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79A7185-6751-F082-B657-93468CC0C507}"/>
              </a:ext>
            </a:extLst>
          </p:cNvPr>
          <p:cNvSpPr txBox="1"/>
          <p:nvPr/>
        </p:nvSpPr>
        <p:spPr>
          <a:xfrm>
            <a:off x="1808073" y="5052711"/>
            <a:ext cx="8575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/>
              <a:t>urna</a:t>
            </a:r>
            <a:r>
              <a:rPr lang="en-US" altLang="zh-CN" sz="1600" dirty="0"/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4755A4-3728-AE4B-BF65-CC2A3FDF0C5D}"/>
              </a:ext>
            </a:extLst>
          </p:cNvPr>
          <p:cNvSpPr txBox="1"/>
          <p:nvPr/>
        </p:nvSpPr>
        <p:spPr>
          <a:xfrm>
            <a:off x="2946926" y="3058467"/>
            <a:ext cx="975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29AA47-B483-4B7B-28B1-D78658BDB6DF}"/>
              </a:ext>
            </a:extLst>
          </p:cNvPr>
          <p:cNvSpPr txBox="1"/>
          <p:nvPr/>
        </p:nvSpPr>
        <p:spPr>
          <a:xfrm>
            <a:off x="5608302" y="3058467"/>
            <a:ext cx="975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8B4954-9221-2539-BC37-6B5003396213}"/>
              </a:ext>
            </a:extLst>
          </p:cNvPr>
          <p:cNvSpPr txBox="1"/>
          <p:nvPr/>
        </p:nvSpPr>
        <p:spPr>
          <a:xfrm>
            <a:off x="8269679" y="3058467"/>
            <a:ext cx="975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3E3F21-F9EB-0E71-220E-4E663783D13D}"/>
              </a:ext>
            </a:extLst>
          </p:cNvPr>
          <p:cNvSpPr/>
          <p:nvPr/>
        </p:nvSpPr>
        <p:spPr>
          <a:xfrm rot="2349649">
            <a:off x="11358240" y="4871948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80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411311-EF76-DAA5-FFB3-2AF91044E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1830"/>
            <a:ext cx="6764776" cy="71863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63F0540-14DF-213B-84E6-2F9AD7A04B7F}"/>
              </a:ext>
            </a:extLst>
          </p:cNvPr>
          <p:cNvSpPr/>
          <p:nvPr/>
        </p:nvSpPr>
        <p:spPr>
          <a:xfrm>
            <a:off x="6155267" y="753533"/>
            <a:ext cx="5125508" cy="572293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92000"/>
                </a:schemeClr>
              </a:gs>
              <a:gs pos="100000">
                <a:schemeClr val="tx1">
                  <a:alpha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A179F4-4AF4-471B-41B0-F157014EA67C}"/>
              </a:ext>
            </a:extLst>
          </p:cNvPr>
          <p:cNvSpPr txBox="1"/>
          <p:nvPr/>
        </p:nvSpPr>
        <p:spPr>
          <a:xfrm>
            <a:off x="7179013" y="1862441"/>
            <a:ext cx="215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PART 3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6D6EE-0143-6840-1781-41CBC92B3053}"/>
              </a:ext>
            </a:extLst>
          </p:cNvPr>
          <p:cNvSpPr txBox="1"/>
          <p:nvPr/>
        </p:nvSpPr>
        <p:spPr>
          <a:xfrm>
            <a:off x="7179013" y="2278544"/>
            <a:ext cx="4101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PLEASE WRITE YOUR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AC5683-A376-1215-2737-E5B7E7F0F182}"/>
              </a:ext>
            </a:extLst>
          </p:cNvPr>
          <p:cNvSpPr txBox="1"/>
          <p:nvPr/>
        </p:nvSpPr>
        <p:spPr>
          <a:xfrm>
            <a:off x="7179013" y="2953282"/>
            <a:ext cx="3260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adipiscing elit. Maecenas porttitor congue massa. Fusce posuere, magna sed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E63FDE-03E8-73DB-C17F-3F09F638DE6D}"/>
              </a:ext>
            </a:extLst>
          </p:cNvPr>
          <p:cNvSpPr/>
          <p:nvPr/>
        </p:nvSpPr>
        <p:spPr>
          <a:xfrm>
            <a:off x="6559021" y="1210469"/>
            <a:ext cx="4318000" cy="480906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5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1E9A1A9-D3E1-EDD5-D59A-BF8DEB2A87E8}"/>
              </a:ext>
            </a:extLst>
          </p:cNvPr>
          <p:cNvCxnSpPr>
            <a:cxnSpLocks/>
          </p:cNvCxnSpPr>
          <p:nvPr/>
        </p:nvCxnSpPr>
        <p:spPr>
          <a:xfrm>
            <a:off x="-419100" y="3516313"/>
            <a:ext cx="13347700" cy="0"/>
          </a:xfrm>
          <a:prstGeom prst="line">
            <a:avLst/>
          </a:prstGeom>
          <a:ln w="298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35B0F46E-36C3-3793-E9F8-16D7394A1003}"/>
              </a:ext>
            </a:extLst>
          </p:cNvPr>
          <p:cNvSpPr/>
          <p:nvPr/>
        </p:nvSpPr>
        <p:spPr>
          <a:xfrm flipH="1">
            <a:off x="5525294" y="3381375"/>
            <a:ext cx="269876" cy="269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A93D57F-65FF-2848-83BB-F46E54499FB1}"/>
              </a:ext>
            </a:extLst>
          </p:cNvPr>
          <p:cNvSpPr/>
          <p:nvPr/>
        </p:nvSpPr>
        <p:spPr>
          <a:xfrm flipH="1">
            <a:off x="616478" y="3381375"/>
            <a:ext cx="269876" cy="269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5F29285-D135-BF0F-7A56-966A95A75202}"/>
              </a:ext>
            </a:extLst>
          </p:cNvPr>
          <p:cNvSpPr/>
          <p:nvPr/>
        </p:nvSpPr>
        <p:spPr>
          <a:xfrm flipH="1">
            <a:off x="3070886" y="3381375"/>
            <a:ext cx="269876" cy="269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3AD466B-5A71-E678-922C-C6C2DA9EF5C0}"/>
              </a:ext>
            </a:extLst>
          </p:cNvPr>
          <p:cNvSpPr/>
          <p:nvPr/>
        </p:nvSpPr>
        <p:spPr>
          <a:xfrm flipH="1">
            <a:off x="7979702" y="3381375"/>
            <a:ext cx="269876" cy="269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1388303-32C2-F84E-B407-8D8D0F8A87DB}"/>
              </a:ext>
            </a:extLst>
          </p:cNvPr>
          <p:cNvSpPr/>
          <p:nvPr/>
        </p:nvSpPr>
        <p:spPr>
          <a:xfrm flipH="1">
            <a:off x="10434110" y="3381375"/>
            <a:ext cx="269876" cy="269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432360B-98A0-3A25-7191-9E2B713FA533}"/>
              </a:ext>
            </a:extLst>
          </p:cNvPr>
          <p:cNvCxnSpPr>
            <a:cxnSpLocks/>
          </p:cNvCxnSpPr>
          <p:nvPr/>
        </p:nvCxnSpPr>
        <p:spPr>
          <a:xfrm flipV="1">
            <a:off x="751416" y="2463800"/>
            <a:ext cx="0" cy="825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0A6F593-08DD-9A77-371F-527F6213486C}"/>
              </a:ext>
            </a:extLst>
          </p:cNvPr>
          <p:cNvCxnSpPr>
            <a:cxnSpLocks/>
          </p:cNvCxnSpPr>
          <p:nvPr/>
        </p:nvCxnSpPr>
        <p:spPr>
          <a:xfrm flipV="1">
            <a:off x="5660232" y="2463800"/>
            <a:ext cx="0" cy="825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120375-FF13-437F-4475-E00D574D411F}"/>
              </a:ext>
            </a:extLst>
          </p:cNvPr>
          <p:cNvCxnSpPr>
            <a:cxnSpLocks/>
          </p:cNvCxnSpPr>
          <p:nvPr/>
        </p:nvCxnSpPr>
        <p:spPr>
          <a:xfrm flipV="1">
            <a:off x="10569048" y="2463800"/>
            <a:ext cx="0" cy="825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8BDA690-8C93-EE68-A832-1A106DF2CC33}"/>
              </a:ext>
            </a:extLst>
          </p:cNvPr>
          <p:cNvCxnSpPr>
            <a:cxnSpLocks/>
          </p:cNvCxnSpPr>
          <p:nvPr/>
        </p:nvCxnSpPr>
        <p:spPr>
          <a:xfrm>
            <a:off x="3205824" y="3798614"/>
            <a:ext cx="0" cy="825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4035583-B636-2D93-E9CF-0A68E73AD08F}"/>
              </a:ext>
            </a:extLst>
          </p:cNvPr>
          <p:cNvCxnSpPr>
            <a:cxnSpLocks/>
          </p:cNvCxnSpPr>
          <p:nvPr/>
        </p:nvCxnSpPr>
        <p:spPr>
          <a:xfrm>
            <a:off x="8114640" y="3798614"/>
            <a:ext cx="0" cy="825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5C50BD12-4743-07DE-4FED-741F64169B7F}"/>
              </a:ext>
            </a:extLst>
          </p:cNvPr>
          <p:cNvSpPr txBox="1"/>
          <p:nvPr/>
        </p:nvSpPr>
        <p:spPr>
          <a:xfrm>
            <a:off x="616478" y="1497866"/>
            <a:ext cx="13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WRITE SOMETHING HERE</a:t>
            </a:r>
            <a:endParaRPr lang="zh-CN" altLang="en-US" sz="16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16787E-4CFC-181C-13E4-A8CEC23B5D69}"/>
              </a:ext>
            </a:extLst>
          </p:cNvPr>
          <p:cNvSpPr txBox="1"/>
          <p:nvPr/>
        </p:nvSpPr>
        <p:spPr>
          <a:xfrm>
            <a:off x="5525294" y="1540727"/>
            <a:ext cx="13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WRITE SOMETHING HERE</a:t>
            </a:r>
            <a:endParaRPr lang="zh-CN" altLang="en-US" sz="16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F177930-B6F8-3D0E-0D5F-255C08488C5A}"/>
              </a:ext>
            </a:extLst>
          </p:cNvPr>
          <p:cNvSpPr txBox="1"/>
          <p:nvPr/>
        </p:nvSpPr>
        <p:spPr>
          <a:xfrm>
            <a:off x="10434110" y="1553384"/>
            <a:ext cx="13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WRITE SOMETHING HERE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3945D82-2583-5C92-3E6F-3B0671BF8534}"/>
              </a:ext>
            </a:extLst>
          </p:cNvPr>
          <p:cNvSpPr txBox="1"/>
          <p:nvPr/>
        </p:nvSpPr>
        <p:spPr>
          <a:xfrm>
            <a:off x="3070886" y="4821562"/>
            <a:ext cx="13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WRITE SOMETHING HERE</a:t>
            </a:r>
            <a:endParaRPr lang="zh-CN" altLang="en-US" sz="16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683482-CACB-6509-C0B7-3425337B01B3}"/>
              </a:ext>
            </a:extLst>
          </p:cNvPr>
          <p:cNvSpPr txBox="1"/>
          <p:nvPr/>
        </p:nvSpPr>
        <p:spPr>
          <a:xfrm>
            <a:off x="7979702" y="4838701"/>
            <a:ext cx="13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WRITE SOMETHING HERE</a:t>
            </a:r>
            <a:endParaRPr lang="zh-CN" altLang="en-US" sz="16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2422B3B-E9D2-E991-0B8A-69B526A8E0D1}"/>
              </a:ext>
            </a:extLst>
          </p:cNvPr>
          <p:cNvSpPr/>
          <p:nvPr/>
        </p:nvSpPr>
        <p:spPr>
          <a:xfrm rot="2349649">
            <a:off x="11287003" y="4961512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70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19C38E3-8ED3-DEA4-93D9-D196A49CC9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33" y="1046161"/>
            <a:ext cx="3332155" cy="234773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82B5690-9E78-4880-93D8-9600DFF7CE07}"/>
              </a:ext>
            </a:extLst>
          </p:cNvPr>
          <p:cNvSpPr/>
          <p:nvPr/>
        </p:nvSpPr>
        <p:spPr>
          <a:xfrm>
            <a:off x="1257300" y="3567113"/>
            <a:ext cx="3733800" cy="2120900"/>
          </a:xfrm>
          <a:prstGeom prst="rect">
            <a:avLst/>
          </a:prstGeom>
          <a:blipFill>
            <a:blip r:embed="rId3"/>
            <a:tile tx="1143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D7F255-5A88-281E-873F-8011945CDDD6}"/>
              </a:ext>
            </a:extLst>
          </p:cNvPr>
          <p:cNvSpPr/>
          <p:nvPr/>
        </p:nvSpPr>
        <p:spPr>
          <a:xfrm>
            <a:off x="5156199" y="3567113"/>
            <a:ext cx="2881299" cy="2120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A3B5D8-65D9-4670-B136-AE556317A1E2}"/>
              </a:ext>
            </a:extLst>
          </p:cNvPr>
          <p:cNvSpPr/>
          <p:nvPr/>
        </p:nvSpPr>
        <p:spPr>
          <a:xfrm>
            <a:off x="8166102" y="3530600"/>
            <a:ext cx="2489198" cy="2120900"/>
          </a:xfrm>
          <a:prstGeom prst="rect">
            <a:avLst/>
          </a:prstGeom>
          <a:blipFill>
            <a:blip r:embed="rId3"/>
            <a:tile tx="1143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9F9E21-D189-F401-0A25-43B251E906CB}"/>
              </a:ext>
            </a:extLst>
          </p:cNvPr>
          <p:cNvSpPr/>
          <p:nvPr/>
        </p:nvSpPr>
        <p:spPr>
          <a:xfrm>
            <a:off x="1257300" y="1046162"/>
            <a:ext cx="2603500" cy="23828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4EA168-B0CC-1BE4-576D-0D83B7AAB3EC}"/>
              </a:ext>
            </a:extLst>
          </p:cNvPr>
          <p:cNvSpPr/>
          <p:nvPr/>
        </p:nvSpPr>
        <p:spPr>
          <a:xfrm>
            <a:off x="7518400" y="1046163"/>
            <a:ext cx="3136899" cy="2382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3268F63-9066-D848-C2ED-31739FAAA39A}"/>
              </a:ext>
            </a:extLst>
          </p:cNvPr>
          <p:cNvSpPr/>
          <p:nvPr/>
        </p:nvSpPr>
        <p:spPr>
          <a:xfrm>
            <a:off x="1257300" y="3567113"/>
            <a:ext cx="3733800" cy="2120900"/>
          </a:xfrm>
          <a:prstGeom prst="rect">
            <a:avLst/>
          </a:prstGeom>
          <a:solidFill>
            <a:schemeClr val="tx1">
              <a:alpha val="5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3ADD05-D72E-4BFC-958C-5D7039205D1E}"/>
              </a:ext>
            </a:extLst>
          </p:cNvPr>
          <p:cNvSpPr/>
          <p:nvPr/>
        </p:nvSpPr>
        <p:spPr>
          <a:xfrm>
            <a:off x="4025901" y="1046161"/>
            <a:ext cx="3343087" cy="2382835"/>
          </a:xfrm>
          <a:prstGeom prst="rect">
            <a:avLst/>
          </a:prstGeom>
          <a:solidFill>
            <a:schemeClr val="tx1">
              <a:alpha val="5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ACADB60-0688-D2D4-125B-4D15C21BF718}"/>
              </a:ext>
            </a:extLst>
          </p:cNvPr>
          <p:cNvSpPr/>
          <p:nvPr/>
        </p:nvSpPr>
        <p:spPr>
          <a:xfrm>
            <a:off x="8166102" y="3530600"/>
            <a:ext cx="2489198" cy="2120900"/>
          </a:xfrm>
          <a:prstGeom prst="rect">
            <a:avLst/>
          </a:prstGeom>
          <a:solidFill>
            <a:schemeClr val="tx1">
              <a:alpha val="5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B56760F-35F4-B563-00CE-341D8DC716FE}"/>
              </a:ext>
            </a:extLst>
          </p:cNvPr>
          <p:cNvGrpSpPr/>
          <p:nvPr/>
        </p:nvGrpSpPr>
        <p:grpSpPr>
          <a:xfrm>
            <a:off x="1390703" y="1242358"/>
            <a:ext cx="2359105" cy="2240755"/>
            <a:chOff x="1390703" y="1242358"/>
            <a:chExt cx="2359105" cy="22407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BBE853E-6885-A095-3458-2DC99B58B040}"/>
                </a:ext>
              </a:extLst>
            </p:cNvPr>
            <p:cNvSpPr txBox="1"/>
            <p:nvPr/>
          </p:nvSpPr>
          <p:spPr>
            <a:xfrm>
              <a:off x="1390703" y="1242358"/>
              <a:ext cx="22207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PLEASE WRITE</a:t>
              </a:r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14BFEA-1F0C-028A-E3EF-B5422B9FCDD3}"/>
                </a:ext>
              </a:extLst>
            </p:cNvPr>
            <p:cNvSpPr txBox="1"/>
            <p:nvPr/>
          </p:nvSpPr>
          <p:spPr>
            <a:xfrm>
              <a:off x="1390703" y="1667231"/>
              <a:ext cx="235910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please write something here </a:t>
              </a:r>
            </a:p>
            <a:p>
              <a:r>
                <a:rPr lang="en-US" altLang="zh-CN" sz="1600" dirty="0"/>
                <a:t>please write something here</a:t>
              </a:r>
              <a:endParaRPr lang="zh-CN" altLang="en-US" sz="1600" dirty="0"/>
            </a:p>
            <a:p>
              <a:r>
                <a:rPr lang="en-US" altLang="zh-CN" sz="1600" dirty="0"/>
                <a:t>please write something here</a:t>
              </a:r>
              <a:endParaRPr lang="zh-CN" altLang="en-US" sz="1600" dirty="0"/>
            </a:p>
            <a:p>
              <a:endParaRPr lang="en-US" altLang="zh-CN" sz="1600" dirty="0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07F5E702-5E17-BB14-911C-B30B8D46C7EC}"/>
              </a:ext>
            </a:extLst>
          </p:cNvPr>
          <p:cNvSpPr/>
          <p:nvPr/>
        </p:nvSpPr>
        <p:spPr>
          <a:xfrm>
            <a:off x="7600951" y="1046162"/>
            <a:ext cx="2603500" cy="23828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E6541E-735D-966C-DE7F-3E9A4610DAE0}"/>
              </a:ext>
            </a:extLst>
          </p:cNvPr>
          <p:cNvGrpSpPr/>
          <p:nvPr/>
        </p:nvGrpSpPr>
        <p:grpSpPr>
          <a:xfrm>
            <a:off x="7695933" y="1242358"/>
            <a:ext cx="2359105" cy="2240755"/>
            <a:chOff x="1390703" y="1242358"/>
            <a:chExt cx="2359105" cy="22407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38B8E95-6E69-1631-A7EA-D80B19B560B9}"/>
                </a:ext>
              </a:extLst>
            </p:cNvPr>
            <p:cNvSpPr txBox="1"/>
            <p:nvPr/>
          </p:nvSpPr>
          <p:spPr>
            <a:xfrm>
              <a:off x="1390703" y="1242358"/>
              <a:ext cx="22207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PLEASE WRITE</a:t>
              </a:r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F54745C-DA3D-8666-E761-A8B1B73D03B5}"/>
                </a:ext>
              </a:extLst>
            </p:cNvPr>
            <p:cNvSpPr txBox="1"/>
            <p:nvPr/>
          </p:nvSpPr>
          <p:spPr>
            <a:xfrm>
              <a:off x="1390703" y="1667231"/>
              <a:ext cx="235910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please write something here </a:t>
              </a:r>
            </a:p>
            <a:p>
              <a:r>
                <a:rPr lang="en-US" altLang="zh-CN" sz="1600" dirty="0"/>
                <a:t>please write something here</a:t>
              </a:r>
              <a:endParaRPr lang="zh-CN" altLang="en-US" sz="1600" dirty="0"/>
            </a:p>
            <a:p>
              <a:r>
                <a:rPr lang="en-US" altLang="zh-CN" sz="1600" dirty="0"/>
                <a:t>please write something here</a:t>
              </a:r>
              <a:endParaRPr lang="zh-CN" altLang="en-US" sz="1600" dirty="0"/>
            </a:p>
            <a:p>
              <a:endParaRPr lang="en-US" altLang="zh-CN" sz="160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8AC5C0B-9CB8-D00A-05DD-A61A3A98D1A7}"/>
              </a:ext>
            </a:extLst>
          </p:cNvPr>
          <p:cNvGrpSpPr/>
          <p:nvPr/>
        </p:nvGrpSpPr>
        <p:grpSpPr>
          <a:xfrm>
            <a:off x="5241846" y="3753407"/>
            <a:ext cx="2359105" cy="1748312"/>
            <a:chOff x="1390703" y="1242358"/>
            <a:chExt cx="2359105" cy="174831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154940B-D754-E51C-D12A-73A0EF744198}"/>
                </a:ext>
              </a:extLst>
            </p:cNvPr>
            <p:cNvSpPr txBox="1"/>
            <p:nvPr/>
          </p:nvSpPr>
          <p:spPr>
            <a:xfrm>
              <a:off x="1390703" y="1242358"/>
              <a:ext cx="22207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PLEASE WRITE</a:t>
              </a:r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84AF91-69DF-B1DE-794F-6E4E2C09EF28}"/>
                </a:ext>
              </a:extLst>
            </p:cNvPr>
            <p:cNvSpPr txBox="1"/>
            <p:nvPr/>
          </p:nvSpPr>
          <p:spPr>
            <a:xfrm>
              <a:off x="1390703" y="1667231"/>
              <a:ext cx="235910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please write something here </a:t>
              </a:r>
            </a:p>
            <a:p>
              <a:r>
                <a:rPr lang="en-US" altLang="zh-CN" sz="1600" dirty="0"/>
                <a:t>please write something here</a:t>
              </a:r>
              <a:endParaRPr lang="zh-CN" altLang="en-US" sz="1600" dirty="0"/>
            </a:p>
            <a:p>
              <a:endParaRPr lang="en-US" altLang="zh-CN" sz="1600" dirty="0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4EC017E1-8EA7-FBDD-5CC7-273180C8E8A5}"/>
              </a:ext>
            </a:extLst>
          </p:cNvPr>
          <p:cNvSpPr txBox="1"/>
          <p:nvPr/>
        </p:nvSpPr>
        <p:spPr>
          <a:xfrm>
            <a:off x="1347906" y="5202401"/>
            <a:ext cx="934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55884C1-2796-7115-10FE-6136C6DF2C40}"/>
              </a:ext>
            </a:extLst>
          </p:cNvPr>
          <p:cNvSpPr txBox="1"/>
          <p:nvPr/>
        </p:nvSpPr>
        <p:spPr>
          <a:xfrm>
            <a:off x="8339203" y="5202401"/>
            <a:ext cx="934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E0FE976-0B15-712E-DF1D-986E2C9ED059}"/>
              </a:ext>
            </a:extLst>
          </p:cNvPr>
          <p:cNvSpPr txBox="1"/>
          <p:nvPr/>
        </p:nvSpPr>
        <p:spPr>
          <a:xfrm>
            <a:off x="4187745" y="2925321"/>
            <a:ext cx="934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5B9B790-FB06-29B0-956A-613FABEF39F1}"/>
              </a:ext>
            </a:extLst>
          </p:cNvPr>
          <p:cNvSpPr/>
          <p:nvPr/>
        </p:nvSpPr>
        <p:spPr>
          <a:xfrm rot="7779720">
            <a:off x="354658" y="5077675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25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411311-EF76-DAA5-FFB3-2AF91044E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1830"/>
            <a:ext cx="6764776" cy="71863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63F0540-14DF-213B-84E6-2F9AD7A04B7F}"/>
              </a:ext>
            </a:extLst>
          </p:cNvPr>
          <p:cNvSpPr/>
          <p:nvPr/>
        </p:nvSpPr>
        <p:spPr>
          <a:xfrm>
            <a:off x="6155267" y="753533"/>
            <a:ext cx="5125508" cy="572293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92000"/>
                </a:schemeClr>
              </a:gs>
              <a:gs pos="100000">
                <a:schemeClr val="tx1">
                  <a:alpha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A179F4-4AF4-471B-41B0-F157014EA67C}"/>
              </a:ext>
            </a:extLst>
          </p:cNvPr>
          <p:cNvSpPr txBox="1"/>
          <p:nvPr/>
        </p:nvSpPr>
        <p:spPr>
          <a:xfrm>
            <a:off x="7179013" y="1862441"/>
            <a:ext cx="215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PART 4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6D6EE-0143-6840-1781-41CBC92B3053}"/>
              </a:ext>
            </a:extLst>
          </p:cNvPr>
          <p:cNvSpPr txBox="1"/>
          <p:nvPr/>
        </p:nvSpPr>
        <p:spPr>
          <a:xfrm>
            <a:off x="7179013" y="2278544"/>
            <a:ext cx="4101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PLEASE WRITE YOUR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AC5683-A376-1215-2737-E5B7E7F0F182}"/>
              </a:ext>
            </a:extLst>
          </p:cNvPr>
          <p:cNvSpPr txBox="1"/>
          <p:nvPr/>
        </p:nvSpPr>
        <p:spPr>
          <a:xfrm>
            <a:off x="7179013" y="2953282"/>
            <a:ext cx="3260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adipiscing elit. Maecenas porttitor congue massa. Fusce posuere, magna sed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E63FDE-03E8-73DB-C17F-3F09F638DE6D}"/>
              </a:ext>
            </a:extLst>
          </p:cNvPr>
          <p:cNvSpPr/>
          <p:nvPr/>
        </p:nvSpPr>
        <p:spPr>
          <a:xfrm>
            <a:off x="6559021" y="1210469"/>
            <a:ext cx="4318000" cy="480906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02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6A482EA-0419-ABF2-34CB-820097F6DE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3" y="944563"/>
            <a:ext cx="9844087" cy="34381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E1A9993-9A69-CF7B-A459-67DDFAA20CBF}"/>
              </a:ext>
            </a:extLst>
          </p:cNvPr>
          <p:cNvSpPr/>
          <p:nvPr/>
        </p:nvSpPr>
        <p:spPr>
          <a:xfrm>
            <a:off x="874712" y="944563"/>
            <a:ext cx="9844087" cy="3438179"/>
          </a:xfrm>
          <a:prstGeom prst="rect">
            <a:avLst/>
          </a:prstGeom>
          <a:solidFill>
            <a:schemeClr val="tx1">
              <a:alpha val="7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C5D6FB-A785-2C22-D436-EA64F85EBAB3}"/>
              </a:ext>
            </a:extLst>
          </p:cNvPr>
          <p:cNvSpPr/>
          <p:nvPr/>
        </p:nvSpPr>
        <p:spPr>
          <a:xfrm>
            <a:off x="9956800" y="5102198"/>
            <a:ext cx="762000" cy="847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CC2D74-7245-453B-1D44-7BF12237365D}"/>
              </a:ext>
            </a:extLst>
          </p:cNvPr>
          <p:cNvSpPr txBox="1"/>
          <p:nvPr/>
        </p:nvSpPr>
        <p:spPr>
          <a:xfrm>
            <a:off x="874711" y="4993791"/>
            <a:ext cx="8937799" cy="9561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</a:lvl1pPr>
          </a:lstStyle>
          <a:p>
            <a:r>
              <a:rPr lang="en-US" altLang="zh-CN" sz="1600" dirty="0"/>
              <a:t>Lorem ipsum dolor sit amet, consectetuer adipiscing elit. Maecenas porttitor congue massa. Fusce posuere, magna sed pulvinar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. Maecenas </a:t>
            </a:r>
            <a:r>
              <a:rPr lang="en-US" altLang="zh-CN" sz="1600" dirty="0" err="1"/>
              <a:t>porttitor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congue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Fusce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posuere</a:t>
            </a:r>
            <a:r>
              <a:rPr lang="en-US" altLang="zh-CN" sz="1600" dirty="0"/>
              <a:t>, magna sed pulvinar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9F3441-505A-4B66-64C4-7DE589E40DEF}"/>
              </a:ext>
            </a:extLst>
          </p:cNvPr>
          <p:cNvSpPr/>
          <p:nvPr/>
        </p:nvSpPr>
        <p:spPr>
          <a:xfrm>
            <a:off x="1040338" y="1161424"/>
            <a:ext cx="9512834" cy="300445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8796ED-61EF-0CC1-25B4-7D624CF04651}"/>
              </a:ext>
            </a:extLst>
          </p:cNvPr>
          <p:cNvSpPr txBox="1"/>
          <p:nvPr/>
        </p:nvSpPr>
        <p:spPr>
          <a:xfrm>
            <a:off x="1273628" y="2105927"/>
            <a:ext cx="5772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PLEASE WRITE SOMETHING HERE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271F44-3A4B-2BCF-939E-469ED1DBBA40}"/>
              </a:ext>
            </a:extLst>
          </p:cNvPr>
          <p:cNvSpPr txBox="1"/>
          <p:nvPr/>
        </p:nvSpPr>
        <p:spPr>
          <a:xfrm>
            <a:off x="1273628" y="1623088"/>
            <a:ext cx="5772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9C2DD4-760D-7F63-2A21-8F32C7FF2548}"/>
              </a:ext>
            </a:extLst>
          </p:cNvPr>
          <p:cNvSpPr/>
          <p:nvPr/>
        </p:nvSpPr>
        <p:spPr>
          <a:xfrm rot="19250351" flipH="1">
            <a:off x="-74457" y="5462824"/>
            <a:ext cx="613596" cy="18055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343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8D9C178-5827-C69D-5BED-8905B9BDD10F}"/>
              </a:ext>
            </a:extLst>
          </p:cNvPr>
          <p:cNvSpPr txBox="1"/>
          <p:nvPr/>
        </p:nvSpPr>
        <p:spPr>
          <a:xfrm>
            <a:off x="874181" y="981075"/>
            <a:ext cx="4070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lt"/>
              </a:rPr>
              <a:t>PLEASE WRITE YOUR TITLE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0F3DBE-CACA-EAAD-E4A1-19D7A45AE4CF}"/>
              </a:ext>
            </a:extLst>
          </p:cNvPr>
          <p:cNvSpPr txBox="1"/>
          <p:nvPr/>
        </p:nvSpPr>
        <p:spPr>
          <a:xfrm>
            <a:off x="874713" y="1442775"/>
            <a:ext cx="3671887" cy="4505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/>
              <a:t>urna</a:t>
            </a:r>
            <a:r>
              <a:rPr lang="en-US" altLang="zh-CN" sz="1600" dirty="0"/>
              <a:t>.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/>
              <a:t>Nunc viverra imperdiet enim. Fusce est. Vivamus a </a:t>
            </a:r>
            <a:r>
              <a:rPr lang="en-US" altLang="zh-CN" sz="1600" dirty="0" err="1"/>
              <a:t>tellus</a:t>
            </a:r>
            <a:r>
              <a:rPr lang="en-US" altLang="zh-CN" sz="1600" dirty="0"/>
              <a:t>.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/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0C88F25C-8AE6-D3FC-603B-2ED221AE175A}"/>
              </a:ext>
            </a:extLst>
          </p:cNvPr>
          <p:cNvSpPr/>
          <p:nvPr/>
        </p:nvSpPr>
        <p:spPr>
          <a:xfrm>
            <a:off x="4814513" y="0"/>
            <a:ext cx="3378200" cy="6858000"/>
          </a:xfrm>
          <a:prstGeom prst="parallelogram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2B9BF5E-44CC-5D1A-FE1D-9A9C6BB4915F}"/>
              </a:ext>
            </a:extLst>
          </p:cNvPr>
          <p:cNvSpPr/>
          <p:nvPr/>
        </p:nvSpPr>
        <p:spPr>
          <a:xfrm>
            <a:off x="7463766" y="0"/>
            <a:ext cx="3378200" cy="6858000"/>
          </a:xfrm>
          <a:prstGeom prst="parallelogram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381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3946AA6D-3723-1100-6103-467D6CA1087C}"/>
              </a:ext>
            </a:extLst>
          </p:cNvPr>
          <p:cNvSpPr/>
          <p:nvPr/>
        </p:nvSpPr>
        <p:spPr>
          <a:xfrm>
            <a:off x="10097651" y="0"/>
            <a:ext cx="3378200" cy="6858000"/>
          </a:xfrm>
          <a:prstGeom prst="parallelogram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7620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666D65D-C6E5-90E8-1970-5CB77FE2BE61}"/>
              </a:ext>
            </a:extLst>
          </p:cNvPr>
          <p:cNvSpPr/>
          <p:nvPr/>
        </p:nvSpPr>
        <p:spPr>
          <a:xfrm rot="8376870">
            <a:off x="254638" y="4913726"/>
            <a:ext cx="560775" cy="23995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58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7EC5BE-EB03-2F52-4DFF-4009BB709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46F93BB-80FC-B304-4FE3-D6D429AF08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/>
              <a:t>WRITE SOME HERE ANYTHING FOR FURTURE</a:t>
            </a:r>
            <a:endParaRPr lang="zh-CN" altLang="en-US" spc="3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904BA5-E772-92E6-9E95-07BF4925C789}"/>
              </a:ext>
            </a:extLst>
          </p:cNvPr>
          <p:cNvSpPr txBox="1"/>
          <p:nvPr/>
        </p:nvSpPr>
        <p:spPr>
          <a:xfrm>
            <a:off x="2654300" y="2305218"/>
            <a:ext cx="772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THANKS TO SEE 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4CC71C-4307-1F8C-6044-B598E0BFAB1E}"/>
              </a:ext>
            </a:extLst>
          </p:cNvPr>
          <p:cNvSpPr/>
          <p:nvPr/>
        </p:nvSpPr>
        <p:spPr>
          <a:xfrm>
            <a:off x="1612900" y="1562100"/>
            <a:ext cx="9207500" cy="331470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16591C-F3B3-6343-0CA8-5DF29CAD4C03}"/>
              </a:ext>
            </a:extLst>
          </p:cNvPr>
          <p:cNvCxnSpPr>
            <a:cxnSpLocks/>
          </p:cNvCxnSpPr>
          <p:nvPr/>
        </p:nvCxnSpPr>
        <p:spPr>
          <a:xfrm flipV="1">
            <a:off x="1371600" y="4168944"/>
            <a:ext cx="1473200" cy="1250950"/>
          </a:xfrm>
          <a:prstGeom prst="line">
            <a:avLst/>
          </a:prstGeom>
          <a:ln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FE9D307-724C-CC73-2F18-A2C3E44A0D80}"/>
              </a:ext>
            </a:extLst>
          </p:cNvPr>
          <p:cNvCxnSpPr>
            <a:cxnSpLocks/>
          </p:cNvCxnSpPr>
          <p:nvPr/>
        </p:nvCxnSpPr>
        <p:spPr>
          <a:xfrm flipV="1">
            <a:off x="1835150" y="4330700"/>
            <a:ext cx="1130300" cy="965200"/>
          </a:xfrm>
          <a:prstGeom prst="line">
            <a:avLst/>
          </a:prstGeom>
          <a:ln w="31750"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F92B56B-A520-63C7-8918-EDFE5ABAF446}"/>
              </a:ext>
            </a:extLst>
          </p:cNvPr>
          <p:cNvCxnSpPr>
            <a:cxnSpLocks/>
          </p:cNvCxnSpPr>
          <p:nvPr/>
        </p:nvCxnSpPr>
        <p:spPr>
          <a:xfrm flipV="1">
            <a:off x="9807575" y="673185"/>
            <a:ext cx="1473200" cy="1250950"/>
          </a:xfrm>
          <a:prstGeom prst="line">
            <a:avLst/>
          </a:prstGeom>
          <a:ln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B45FD87-94D1-E0DE-8624-66C332698328}"/>
              </a:ext>
            </a:extLst>
          </p:cNvPr>
          <p:cNvCxnSpPr>
            <a:cxnSpLocks/>
          </p:cNvCxnSpPr>
          <p:nvPr/>
        </p:nvCxnSpPr>
        <p:spPr>
          <a:xfrm flipV="1">
            <a:off x="10375900" y="796529"/>
            <a:ext cx="1009650" cy="835025"/>
          </a:xfrm>
          <a:prstGeom prst="line">
            <a:avLst/>
          </a:prstGeom>
          <a:ln w="28575">
            <a:solidFill>
              <a:schemeClr val="bg1"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522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Ming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YouNingppt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EAA93E-9350-9D34-D071-26F4EA7A92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9222" y="698634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008200" y="2185628"/>
            <a:ext cx="2175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Ming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5E644E2D-1E6B-1B33-21EA-0439B1540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8655" y="0"/>
            <a:ext cx="7334655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36D1FF1C-B932-8B8E-E963-808E2B86A174}"/>
              </a:ext>
            </a:extLst>
          </p:cNvPr>
          <p:cNvSpPr/>
          <p:nvPr/>
        </p:nvSpPr>
        <p:spPr>
          <a:xfrm>
            <a:off x="-1238656" y="0"/>
            <a:ext cx="7334655" cy="6858000"/>
          </a:xfrm>
          <a:prstGeom prst="rect">
            <a:avLst/>
          </a:prstGeom>
          <a:solidFill>
            <a:schemeClr val="tx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C100373-F418-ADBE-F583-7A1F4E71729A}"/>
              </a:ext>
            </a:extLst>
          </p:cNvPr>
          <p:cNvSpPr/>
          <p:nvPr/>
        </p:nvSpPr>
        <p:spPr>
          <a:xfrm rot="2349649">
            <a:off x="11132791" y="4269488"/>
            <a:ext cx="550884" cy="30739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3060E9-251A-846E-4B06-02236BDAF05B}"/>
              </a:ext>
            </a:extLst>
          </p:cNvPr>
          <p:cNvSpPr txBox="1"/>
          <p:nvPr/>
        </p:nvSpPr>
        <p:spPr>
          <a:xfrm>
            <a:off x="6887183" y="1449581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lt"/>
              </a:rPr>
              <a:t>contents</a:t>
            </a:r>
            <a:endParaRPr lang="zh-CN" altLang="en-US" sz="2800" dirty="0"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0EA69B5-7D17-2868-D6C6-904910571B9C}"/>
              </a:ext>
            </a:extLst>
          </p:cNvPr>
          <p:cNvSpPr txBox="1"/>
          <p:nvPr/>
        </p:nvSpPr>
        <p:spPr>
          <a:xfrm>
            <a:off x="6887183" y="2500168"/>
            <a:ext cx="4143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01 please write your title</a:t>
            </a:r>
            <a:endParaRPr lang="zh-CN" altLang="en-US" sz="2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D331055-D39E-F8C2-3DEC-80DBB6962C2E}"/>
              </a:ext>
            </a:extLst>
          </p:cNvPr>
          <p:cNvSpPr txBox="1"/>
          <p:nvPr/>
        </p:nvSpPr>
        <p:spPr>
          <a:xfrm>
            <a:off x="6887183" y="3355059"/>
            <a:ext cx="4454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02 please write your title</a:t>
            </a:r>
            <a:endParaRPr lang="zh-CN" altLang="en-US" sz="24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E31DA52-25FA-0F9C-E4C6-370C17F1EE69}"/>
              </a:ext>
            </a:extLst>
          </p:cNvPr>
          <p:cNvSpPr txBox="1"/>
          <p:nvPr/>
        </p:nvSpPr>
        <p:spPr>
          <a:xfrm>
            <a:off x="6887183" y="4209950"/>
            <a:ext cx="4454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03 please write your title</a:t>
            </a:r>
            <a:endParaRPr lang="zh-CN" altLang="en-US" sz="24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9C244E3-F483-979C-A6FD-FD34454A4FC3}"/>
              </a:ext>
            </a:extLst>
          </p:cNvPr>
          <p:cNvSpPr txBox="1"/>
          <p:nvPr/>
        </p:nvSpPr>
        <p:spPr>
          <a:xfrm>
            <a:off x="6887183" y="5064841"/>
            <a:ext cx="4357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04 please write your title</a:t>
            </a:r>
            <a:endParaRPr lang="zh-CN" altLang="en-US" sz="24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6DBE1AB-B816-955D-D4E9-1D5AA2AF0DC5}"/>
              </a:ext>
            </a:extLst>
          </p:cNvPr>
          <p:cNvSpPr/>
          <p:nvPr/>
        </p:nvSpPr>
        <p:spPr>
          <a:xfrm>
            <a:off x="1770229" y="1267866"/>
            <a:ext cx="4341479" cy="4671892"/>
          </a:xfrm>
          <a:custGeom>
            <a:avLst/>
            <a:gdLst>
              <a:gd name="connsiteX0" fmla="*/ 4326111 w 4341479"/>
              <a:gd name="connsiteY0" fmla="*/ 0 h 4671892"/>
              <a:gd name="connsiteX1" fmla="*/ 0 w 4341479"/>
              <a:gd name="connsiteY1" fmla="*/ 0 h 4671892"/>
              <a:gd name="connsiteX2" fmla="*/ 0 w 4341479"/>
              <a:gd name="connsiteY2" fmla="*/ 4671892 h 4671892"/>
              <a:gd name="connsiteX3" fmla="*/ 4341479 w 4341479"/>
              <a:gd name="connsiteY3" fmla="*/ 4671892 h 467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1479" h="4671892">
                <a:moveTo>
                  <a:pt x="4326111" y="0"/>
                </a:moveTo>
                <a:lnTo>
                  <a:pt x="0" y="0"/>
                </a:lnTo>
                <a:lnTo>
                  <a:pt x="0" y="4671892"/>
                </a:lnTo>
                <a:lnTo>
                  <a:pt x="4341479" y="4671892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E3A9E01-D8F3-83D9-2ECD-3ADAD93C824C}"/>
              </a:ext>
            </a:extLst>
          </p:cNvPr>
          <p:cNvSpPr/>
          <p:nvPr/>
        </p:nvSpPr>
        <p:spPr>
          <a:xfrm flipH="1">
            <a:off x="6083263" y="1267866"/>
            <a:ext cx="5160999" cy="4671892"/>
          </a:xfrm>
          <a:custGeom>
            <a:avLst/>
            <a:gdLst>
              <a:gd name="connsiteX0" fmla="*/ 4326111 w 4341479"/>
              <a:gd name="connsiteY0" fmla="*/ 0 h 4671892"/>
              <a:gd name="connsiteX1" fmla="*/ 0 w 4341479"/>
              <a:gd name="connsiteY1" fmla="*/ 0 h 4671892"/>
              <a:gd name="connsiteX2" fmla="*/ 0 w 4341479"/>
              <a:gd name="connsiteY2" fmla="*/ 4671892 h 4671892"/>
              <a:gd name="connsiteX3" fmla="*/ 4341479 w 4341479"/>
              <a:gd name="connsiteY3" fmla="*/ 4671892 h 467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1479" h="4671892">
                <a:moveTo>
                  <a:pt x="4326111" y="0"/>
                </a:moveTo>
                <a:lnTo>
                  <a:pt x="0" y="0"/>
                </a:lnTo>
                <a:lnTo>
                  <a:pt x="0" y="4671892"/>
                </a:lnTo>
                <a:lnTo>
                  <a:pt x="4341479" y="4671892"/>
                </a:lnTo>
              </a:path>
            </a:pathLst>
          </a:custGeom>
          <a:noFill/>
          <a:ln w="28575">
            <a:solidFill>
              <a:schemeClr val="tx1">
                <a:alpha val="99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00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411311-EF76-DAA5-FFB3-2AF91044E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1830"/>
            <a:ext cx="6764776" cy="71863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63F0540-14DF-213B-84E6-2F9AD7A04B7F}"/>
              </a:ext>
            </a:extLst>
          </p:cNvPr>
          <p:cNvSpPr/>
          <p:nvPr/>
        </p:nvSpPr>
        <p:spPr>
          <a:xfrm>
            <a:off x="6155267" y="753533"/>
            <a:ext cx="5125508" cy="572293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92000"/>
                </a:schemeClr>
              </a:gs>
              <a:gs pos="100000">
                <a:schemeClr val="tx1">
                  <a:alpha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A179F4-4AF4-471B-41B0-F157014EA67C}"/>
              </a:ext>
            </a:extLst>
          </p:cNvPr>
          <p:cNvSpPr txBox="1"/>
          <p:nvPr/>
        </p:nvSpPr>
        <p:spPr>
          <a:xfrm>
            <a:off x="7179013" y="1862441"/>
            <a:ext cx="215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PART 1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6D6EE-0143-6840-1781-41CBC92B3053}"/>
              </a:ext>
            </a:extLst>
          </p:cNvPr>
          <p:cNvSpPr txBox="1"/>
          <p:nvPr/>
        </p:nvSpPr>
        <p:spPr>
          <a:xfrm>
            <a:off x="7179013" y="2278544"/>
            <a:ext cx="4101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PLEASE WRITE YOUR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AC5683-A376-1215-2737-E5B7E7F0F182}"/>
              </a:ext>
            </a:extLst>
          </p:cNvPr>
          <p:cNvSpPr txBox="1"/>
          <p:nvPr/>
        </p:nvSpPr>
        <p:spPr>
          <a:xfrm>
            <a:off x="7179013" y="2953282"/>
            <a:ext cx="3260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adipiscing elit. Maecenas porttitor congue massa. Fusce posuere, magna sed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E63FDE-03E8-73DB-C17F-3F09F638DE6D}"/>
              </a:ext>
            </a:extLst>
          </p:cNvPr>
          <p:cNvSpPr/>
          <p:nvPr/>
        </p:nvSpPr>
        <p:spPr>
          <a:xfrm>
            <a:off x="6559021" y="1210469"/>
            <a:ext cx="4318000" cy="480906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79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F77E9CA-2A67-FC23-9CA0-1C71EDAC4DDF}"/>
              </a:ext>
            </a:extLst>
          </p:cNvPr>
          <p:cNvSpPr/>
          <p:nvPr/>
        </p:nvSpPr>
        <p:spPr>
          <a:xfrm rot="7372920">
            <a:off x="458540" y="5231282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515EBEF-F94D-BFC4-0F60-892BF49B92ED}"/>
              </a:ext>
            </a:extLst>
          </p:cNvPr>
          <p:cNvSpPr/>
          <p:nvPr/>
        </p:nvSpPr>
        <p:spPr>
          <a:xfrm>
            <a:off x="874713" y="908050"/>
            <a:ext cx="10406062" cy="5041900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739E0B4-69A8-C0B2-E0FB-31EF81F9C7B1}"/>
              </a:ext>
            </a:extLst>
          </p:cNvPr>
          <p:cNvSpPr/>
          <p:nvPr/>
        </p:nvSpPr>
        <p:spPr>
          <a:xfrm>
            <a:off x="7226300" y="0"/>
            <a:ext cx="3441700" cy="6858000"/>
          </a:xfrm>
          <a:prstGeom prst="rect">
            <a:avLst/>
          </a:prstGeom>
          <a:blipFill dpi="0" rotWithShape="1">
            <a:blip r:embed="rId3"/>
            <a:srcRect/>
            <a:tile tx="-1524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10104F-B1EB-3BE3-5DFC-FC5A6E586A3F}"/>
              </a:ext>
            </a:extLst>
          </p:cNvPr>
          <p:cNvSpPr txBox="1"/>
          <p:nvPr/>
        </p:nvSpPr>
        <p:spPr>
          <a:xfrm>
            <a:off x="1524000" y="1511300"/>
            <a:ext cx="3313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WRITE YOUR TITLE</a:t>
            </a:r>
            <a:endParaRPr lang="zh-CN" altLang="en-US" sz="2400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1BF73E-C974-DB6C-D8C1-605261ED44BC}"/>
              </a:ext>
            </a:extLst>
          </p:cNvPr>
          <p:cNvSpPr txBox="1"/>
          <p:nvPr/>
        </p:nvSpPr>
        <p:spPr>
          <a:xfrm>
            <a:off x="1524000" y="2299713"/>
            <a:ext cx="5321300" cy="302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/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AE55CE7-EC25-EDA9-96AD-62733AE2F1CE}"/>
              </a:ext>
            </a:extLst>
          </p:cNvPr>
          <p:cNvSpPr/>
          <p:nvPr/>
        </p:nvSpPr>
        <p:spPr>
          <a:xfrm>
            <a:off x="7226300" y="0"/>
            <a:ext cx="34417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9EA1F6-AC32-FD6D-CD1B-C94CF8D486E4}"/>
              </a:ext>
            </a:extLst>
          </p:cNvPr>
          <p:cNvSpPr txBox="1"/>
          <p:nvPr/>
        </p:nvSpPr>
        <p:spPr>
          <a:xfrm>
            <a:off x="7422776" y="5143568"/>
            <a:ext cx="258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WRITE SOMETHING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1594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5C6DD772-7B74-FD3A-E594-8F9CC8E80827}"/>
              </a:ext>
            </a:extLst>
          </p:cNvPr>
          <p:cNvSpPr/>
          <p:nvPr/>
        </p:nvSpPr>
        <p:spPr>
          <a:xfrm rot="2349649">
            <a:off x="251054" y="-659640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9EFA8FF-EDDD-F20F-3870-CF00672F35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6503" y="0"/>
            <a:ext cx="6608323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7440222-12E5-95F7-CEEF-EEE3AE08948C}"/>
              </a:ext>
            </a:extLst>
          </p:cNvPr>
          <p:cNvSpPr/>
          <p:nvPr/>
        </p:nvSpPr>
        <p:spPr>
          <a:xfrm>
            <a:off x="5856503" y="0"/>
            <a:ext cx="6608323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45D75A7-7E89-3683-8441-DB66690E4033}"/>
              </a:ext>
            </a:extLst>
          </p:cNvPr>
          <p:cNvGrpSpPr/>
          <p:nvPr/>
        </p:nvGrpSpPr>
        <p:grpSpPr>
          <a:xfrm>
            <a:off x="807422" y="1480733"/>
            <a:ext cx="4584919" cy="1764770"/>
            <a:chOff x="807425" y="1123189"/>
            <a:chExt cx="4584919" cy="176477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D3A33E5-A17F-3973-AC4C-1A0A5AEEB1C2}"/>
                </a:ext>
              </a:extLst>
            </p:cNvPr>
            <p:cNvSpPr txBox="1"/>
            <p:nvPr/>
          </p:nvSpPr>
          <p:spPr>
            <a:xfrm>
              <a:off x="810219" y="1123189"/>
              <a:ext cx="26837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WRITE YOU TITLE 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B9E8D1E-0719-1283-519C-0DAE46A33E41}"/>
                </a:ext>
              </a:extLst>
            </p:cNvPr>
            <p:cNvSpPr txBox="1"/>
            <p:nvPr/>
          </p:nvSpPr>
          <p:spPr>
            <a:xfrm>
              <a:off x="807425" y="1564520"/>
              <a:ext cx="458491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 HABITANT MORBI TRISTIQUE SENECTUS ET NETUS ET MALESUADA FAMES AC TURPIS EGESTAS. PROIN PHARETRA NONUMMY PEDE. MAURIS ET ORCI.</a:t>
              </a:r>
            </a:p>
            <a:p>
              <a:pPr algn="just"/>
              <a:endParaRPr lang="zh-CN" altLang="en-US" sz="1600" dirty="0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5FBFC0C-70CF-0853-A70D-D95C66195852}"/>
              </a:ext>
            </a:extLst>
          </p:cNvPr>
          <p:cNvCxnSpPr/>
          <p:nvPr/>
        </p:nvCxnSpPr>
        <p:spPr>
          <a:xfrm>
            <a:off x="874713" y="1866846"/>
            <a:ext cx="4225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4B4C4990-3F81-E21E-8B55-4AF7FE5EB375}"/>
              </a:ext>
            </a:extLst>
          </p:cNvPr>
          <p:cNvSpPr/>
          <p:nvPr/>
        </p:nvSpPr>
        <p:spPr>
          <a:xfrm>
            <a:off x="874713" y="1825625"/>
            <a:ext cx="503237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0067135-CED8-E877-70F0-28FF6D164CB9}"/>
              </a:ext>
            </a:extLst>
          </p:cNvPr>
          <p:cNvGrpSpPr/>
          <p:nvPr/>
        </p:nvGrpSpPr>
        <p:grpSpPr>
          <a:xfrm>
            <a:off x="807422" y="4185180"/>
            <a:ext cx="4584919" cy="1764770"/>
            <a:chOff x="807425" y="1123189"/>
            <a:chExt cx="4584919" cy="176477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B4DCDE-E4D8-9452-EF82-FF91D7F38EA8}"/>
                </a:ext>
              </a:extLst>
            </p:cNvPr>
            <p:cNvSpPr txBox="1"/>
            <p:nvPr/>
          </p:nvSpPr>
          <p:spPr>
            <a:xfrm>
              <a:off x="810219" y="1123189"/>
              <a:ext cx="26837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WRITE YOU TITLE 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346D8FF-A421-9FE7-4D68-86E3E8F9EE17}"/>
                </a:ext>
              </a:extLst>
            </p:cNvPr>
            <p:cNvSpPr txBox="1"/>
            <p:nvPr/>
          </p:nvSpPr>
          <p:spPr>
            <a:xfrm>
              <a:off x="807425" y="1564520"/>
              <a:ext cx="458491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 HABITANT MORBI TRISTIQUE SENECTUS ET NETUS ET MALESUADA FAMES AC TURPIS EGESTAS. PROIN PHARETRA NONUMMY PEDE. MAURIS ET ORCI.</a:t>
              </a:r>
            </a:p>
            <a:p>
              <a:pPr algn="just"/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3690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C21704-73BF-1EA0-ACB5-44393E5BEB72}"/>
              </a:ext>
            </a:extLst>
          </p:cNvPr>
          <p:cNvSpPr/>
          <p:nvPr/>
        </p:nvSpPr>
        <p:spPr>
          <a:xfrm rot="2718232">
            <a:off x="3163900" y="544519"/>
            <a:ext cx="5865842" cy="586584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C6EB8B1-7D87-CCC4-D737-3DBE96FD63C7}"/>
              </a:ext>
            </a:extLst>
          </p:cNvPr>
          <p:cNvSpPr/>
          <p:nvPr/>
        </p:nvSpPr>
        <p:spPr>
          <a:xfrm rot="2718232">
            <a:off x="3163900" y="544519"/>
            <a:ext cx="5865842" cy="5865842"/>
          </a:xfrm>
          <a:prstGeom prst="rect">
            <a:avLst/>
          </a:prstGeom>
          <a:solidFill>
            <a:schemeClr val="tx1">
              <a:alpha val="65000"/>
            </a:schemeClr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ED0511-4448-6AC1-9D6A-C3002F88E017}"/>
              </a:ext>
            </a:extLst>
          </p:cNvPr>
          <p:cNvSpPr/>
          <p:nvPr/>
        </p:nvSpPr>
        <p:spPr>
          <a:xfrm rot="2718232">
            <a:off x="4392004" y="1772623"/>
            <a:ext cx="3409634" cy="3409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EF374B-6D84-9C91-C7B6-1014258758C2}"/>
              </a:ext>
            </a:extLst>
          </p:cNvPr>
          <p:cNvSpPr txBox="1"/>
          <p:nvPr/>
        </p:nvSpPr>
        <p:spPr>
          <a:xfrm>
            <a:off x="4648200" y="3154274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PLEASE WRITE SOMETHING HERE 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1A4C21-AECE-58E5-9089-DA7FB9303F08}"/>
              </a:ext>
            </a:extLst>
          </p:cNvPr>
          <p:cNvSpPr txBox="1"/>
          <p:nvPr/>
        </p:nvSpPr>
        <p:spPr>
          <a:xfrm>
            <a:off x="4648200" y="2784942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PLEASE WRITE TITLE</a:t>
            </a:r>
            <a:endParaRPr lang="zh-CN" altLang="en-US" dirty="0">
              <a:latin typeface="+mj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E34C006-EE51-52F4-4A4C-77A39B7F5581}"/>
              </a:ext>
            </a:extLst>
          </p:cNvPr>
          <p:cNvCxnSpPr/>
          <p:nvPr/>
        </p:nvCxnSpPr>
        <p:spPr>
          <a:xfrm flipH="1">
            <a:off x="723900" y="2298700"/>
            <a:ext cx="1625600" cy="1625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560C62-8FCF-4794-34AC-48EB83EF3BA5}"/>
              </a:ext>
            </a:extLst>
          </p:cNvPr>
          <p:cNvCxnSpPr>
            <a:cxnSpLocks/>
          </p:cNvCxnSpPr>
          <p:nvPr/>
        </p:nvCxnSpPr>
        <p:spPr>
          <a:xfrm flipH="1">
            <a:off x="1061542" y="3632200"/>
            <a:ext cx="812800" cy="8128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E199F29-812C-CACD-3F9C-471F7270A7E6}"/>
              </a:ext>
            </a:extLst>
          </p:cNvPr>
          <p:cNvCxnSpPr/>
          <p:nvPr/>
        </p:nvCxnSpPr>
        <p:spPr>
          <a:xfrm flipH="1">
            <a:off x="10056419" y="1045042"/>
            <a:ext cx="1625600" cy="1625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F5023DE-E4C5-B9B2-FA20-BFAF3615E6A2}"/>
              </a:ext>
            </a:extLst>
          </p:cNvPr>
          <p:cNvCxnSpPr>
            <a:cxnSpLocks/>
          </p:cNvCxnSpPr>
          <p:nvPr/>
        </p:nvCxnSpPr>
        <p:spPr>
          <a:xfrm flipH="1">
            <a:off x="10394061" y="2378542"/>
            <a:ext cx="812800" cy="8128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869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411311-EF76-DAA5-FFB3-2AF91044EC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1830"/>
            <a:ext cx="6764776" cy="71863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63F0540-14DF-213B-84E6-2F9AD7A04B7F}"/>
              </a:ext>
            </a:extLst>
          </p:cNvPr>
          <p:cNvSpPr/>
          <p:nvPr/>
        </p:nvSpPr>
        <p:spPr>
          <a:xfrm>
            <a:off x="6155267" y="753533"/>
            <a:ext cx="5125508" cy="572293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92000"/>
                </a:schemeClr>
              </a:gs>
              <a:gs pos="100000">
                <a:schemeClr val="tx1">
                  <a:alpha val="9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A179F4-4AF4-471B-41B0-F157014EA67C}"/>
              </a:ext>
            </a:extLst>
          </p:cNvPr>
          <p:cNvSpPr txBox="1"/>
          <p:nvPr/>
        </p:nvSpPr>
        <p:spPr>
          <a:xfrm>
            <a:off x="7179013" y="1862441"/>
            <a:ext cx="215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PART 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6D6EE-0143-6840-1781-41CBC92B3053}"/>
              </a:ext>
            </a:extLst>
          </p:cNvPr>
          <p:cNvSpPr txBox="1"/>
          <p:nvPr/>
        </p:nvSpPr>
        <p:spPr>
          <a:xfrm>
            <a:off x="7179013" y="2278544"/>
            <a:ext cx="4101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PLEASE WRITE YOUR 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AC5683-A376-1215-2737-E5B7E7F0F182}"/>
              </a:ext>
            </a:extLst>
          </p:cNvPr>
          <p:cNvSpPr txBox="1"/>
          <p:nvPr/>
        </p:nvSpPr>
        <p:spPr>
          <a:xfrm>
            <a:off x="7179013" y="2953282"/>
            <a:ext cx="3260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 adipiscing elit. Maecenas porttitor congue massa. Fusce posuere, magna sed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E63FDE-03E8-73DB-C17F-3F09F638DE6D}"/>
              </a:ext>
            </a:extLst>
          </p:cNvPr>
          <p:cNvSpPr/>
          <p:nvPr/>
        </p:nvSpPr>
        <p:spPr>
          <a:xfrm>
            <a:off x="6559021" y="1210469"/>
            <a:ext cx="4318000" cy="480906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193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40DA9C-6AD7-3300-17DE-C0CC366C7820}"/>
              </a:ext>
            </a:extLst>
          </p:cNvPr>
          <p:cNvSpPr/>
          <p:nvPr/>
        </p:nvSpPr>
        <p:spPr>
          <a:xfrm>
            <a:off x="0" y="4216400"/>
            <a:ext cx="12192000" cy="2641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4791BC7-E0FF-E9B8-F400-A05F6FE888FE}"/>
              </a:ext>
            </a:extLst>
          </p:cNvPr>
          <p:cNvSpPr/>
          <p:nvPr/>
        </p:nvSpPr>
        <p:spPr>
          <a:xfrm>
            <a:off x="0" y="4216400"/>
            <a:ext cx="12192000" cy="26416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F4093A-B59E-55F5-0C97-CFA5A905C8B5}"/>
              </a:ext>
            </a:extLst>
          </p:cNvPr>
          <p:cNvSpPr txBox="1"/>
          <p:nvPr/>
        </p:nvSpPr>
        <p:spPr>
          <a:xfrm>
            <a:off x="785813" y="711200"/>
            <a:ext cx="539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PLEASE WRITE YOUR TITLE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4A61843-662C-010A-98E9-B1E02BBACD49}"/>
              </a:ext>
            </a:extLst>
          </p:cNvPr>
          <p:cNvCxnSpPr>
            <a:cxnSpLocks/>
          </p:cNvCxnSpPr>
          <p:nvPr/>
        </p:nvCxnSpPr>
        <p:spPr>
          <a:xfrm>
            <a:off x="874713" y="1212351"/>
            <a:ext cx="39316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6F56956-0C5D-2A19-94B8-7343314ECC8E}"/>
              </a:ext>
            </a:extLst>
          </p:cNvPr>
          <p:cNvSpPr txBox="1"/>
          <p:nvPr/>
        </p:nvSpPr>
        <p:spPr>
          <a:xfrm>
            <a:off x="785813" y="1711187"/>
            <a:ext cx="5018087" cy="184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0F11AA-B731-03AF-4EB0-EF2A50B84F80}"/>
              </a:ext>
            </a:extLst>
          </p:cNvPr>
          <p:cNvSpPr txBox="1"/>
          <p:nvPr/>
        </p:nvSpPr>
        <p:spPr>
          <a:xfrm>
            <a:off x="6388102" y="1711187"/>
            <a:ext cx="4856161" cy="184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019BC1-F3F9-42C1-EDBB-D03E05D4A1F7}"/>
              </a:ext>
            </a:extLst>
          </p:cNvPr>
          <p:cNvSpPr/>
          <p:nvPr/>
        </p:nvSpPr>
        <p:spPr>
          <a:xfrm>
            <a:off x="874714" y="1121834"/>
            <a:ext cx="602720" cy="94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41B6B63-00F2-6279-0719-9642A0DE81F5}"/>
              </a:ext>
            </a:extLst>
          </p:cNvPr>
          <p:cNvCxnSpPr/>
          <p:nvPr/>
        </p:nvCxnSpPr>
        <p:spPr>
          <a:xfrm>
            <a:off x="6096000" y="1803400"/>
            <a:ext cx="0" cy="141393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89A36D9F-F01E-7793-1A41-ADC88B7A421B}"/>
              </a:ext>
            </a:extLst>
          </p:cNvPr>
          <p:cNvSpPr/>
          <p:nvPr/>
        </p:nvSpPr>
        <p:spPr>
          <a:xfrm rot="8013841">
            <a:off x="11240462" y="-581606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4386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078E74-E866-A4E4-921C-9AD2B33509BF}"/>
              </a:ext>
            </a:extLst>
          </p:cNvPr>
          <p:cNvGrpSpPr/>
          <p:nvPr/>
        </p:nvGrpSpPr>
        <p:grpSpPr>
          <a:xfrm>
            <a:off x="874713" y="-1"/>
            <a:ext cx="5526087" cy="4182243"/>
            <a:chOff x="548099" y="0"/>
            <a:chExt cx="5852701" cy="418224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32CF480-7F72-03F1-57EB-CF80A9222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099" y="0"/>
              <a:ext cx="5852701" cy="4182243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42383E7-F673-18A3-FD70-CB0DBE0C2915}"/>
                </a:ext>
              </a:extLst>
            </p:cNvPr>
            <p:cNvSpPr/>
            <p:nvPr/>
          </p:nvSpPr>
          <p:spPr>
            <a:xfrm>
              <a:off x="548099" y="0"/>
              <a:ext cx="5852701" cy="4182243"/>
            </a:xfrm>
            <a:prstGeom prst="rect">
              <a:avLst/>
            </a:prstGeom>
            <a:solidFill>
              <a:schemeClr val="tx1">
                <a:alpha val="6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75E2EEF-86B6-C339-DAD8-13D06CC1473B}"/>
              </a:ext>
            </a:extLst>
          </p:cNvPr>
          <p:cNvSpPr txBox="1"/>
          <p:nvPr/>
        </p:nvSpPr>
        <p:spPr>
          <a:xfrm>
            <a:off x="767468" y="5466318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WRITE HERE 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DCB9AF-766B-6D7F-F47B-287BAC0A6A5A}"/>
              </a:ext>
            </a:extLst>
          </p:cNvPr>
          <p:cNvSpPr/>
          <p:nvPr/>
        </p:nvSpPr>
        <p:spPr>
          <a:xfrm>
            <a:off x="4619037" y="2091121"/>
            <a:ext cx="3187700" cy="40215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50800" dir="21540000" sx="102000" sy="102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FEA312-85BF-E9E8-DE32-6900132F93D4}"/>
              </a:ext>
            </a:extLst>
          </p:cNvPr>
          <p:cNvSpPr/>
          <p:nvPr/>
        </p:nvSpPr>
        <p:spPr>
          <a:xfrm>
            <a:off x="8093075" y="2091121"/>
            <a:ext cx="3187700" cy="402152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304800" dist="50800" dir="21540000" sx="102000" sy="102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CC0821-66DF-D3EE-17CC-23D1B8F07CF3}"/>
              </a:ext>
            </a:extLst>
          </p:cNvPr>
          <p:cNvSpPr txBox="1"/>
          <p:nvPr/>
        </p:nvSpPr>
        <p:spPr>
          <a:xfrm>
            <a:off x="5302250" y="2816781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WRITE TITLE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1F3C62-22B6-109C-89E0-7D9AD97A00FA}"/>
              </a:ext>
            </a:extLst>
          </p:cNvPr>
          <p:cNvSpPr txBox="1"/>
          <p:nvPr/>
        </p:nvSpPr>
        <p:spPr>
          <a:xfrm>
            <a:off x="5062669" y="3404215"/>
            <a:ext cx="23004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zh-CN" altLang="en-US" sz="16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CF91A69-3AF1-2C8C-1463-8AF6D51A73E0}"/>
              </a:ext>
            </a:extLst>
          </p:cNvPr>
          <p:cNvCxnSpPr>
            <a:cxnSpLocks/>
          </p:cNvCxnSpPr>
          <p:nvPr/>
        </p:nvCxnSpPr>
        <p:spPr>
          <a:xfrm>
            <a:off x="5435600" y="3186113"/>
            <a:ext cx="1244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D1F42BEE-C34B-C4E2-93DD-851C07B4C941}"/>
              </a:ext>
            </a:extLst>
          </p:cNvPr>
          <p:cNvSpPr txBox="1"/>
          <p:nvPr/>
        </p:nvSpPr>
        <p:spPr>
          <a:xfrm>
            <a:off x="8862881" y="2816781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WRITE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AE70B95-82B9-BEDC-08A8-2AD44CAA7706}"/>
              </a:ext>
            </a:extLst>
          </p:cNvPr>
          <p:cNvSpPr txBox="1"/>
          <p:nvPr/>
        </p:nvSpPr>
        <p:spPr>
          <a:xfrm>
            <a:off x="8623300" y="3404215"/>
            <a:ext cx="23004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PELLEN  TESQUE HABITANT MORBI TRISTIQUE SENECTUS ET NETUS ET MALESUADA FAMES AC TURPIS EGESTAS. PROIN PHARETRA NONUMMY PEDE. MAURIS ET ORCI.</a:t>
            </a:r>
          </a:p>
          <a:p>
            <a:pPr algn="just"/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114375E-2548-7185-2427-BC85E72E2980}"/>
              </a:ext>
            </a:extLst>
          </p:cNvPr>
          <p:cNvCxnSpPr/>
          <p:nvPr/>
        </p:nvCxnSpPr>
        <p:spPr>
          <a:xfrm>
            <a:off x="8996231" y="3186113"/>
            <a:ext cx="1244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9673ABF7-EB1A-A51E-23F3-2EC7CE4E5CAB}"/>
              </a:ext>
            </a:extLst>
          </p:cNvPr>
          <p:cNvSpPr/>
          <p:nvPr/>
        </p:nvSpPr>
        <p:spPr>
          <a:xfrm>
            <a:off x="8285060" y="2323813"/>
            <a:ext cx="2803731" cy="355614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304800" dist="50800" dir="21540000" sx="102000" sy="102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C956540-9EC3-E225-1D2C-189B46D837E7}"/>
              </a:ext>
            </a:extLst>
          </p:cNvPr>
          <p:cNvSpPr/>
          <p:nvPr/>
        </p:nvSpPr>
        <p:spPr>
          <a:xfrm>
            <a:off x="4811022" y="2323813"/>
            <a:ext cx="2803731" cy="35561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304800" dist="50800" dir="21540000" sx="102000" sy="102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22BE6A0-5A52-38F0-38C2-E17EE692E625}"/>
              </a:ext>
            </a:extLst>
          </p:cNvPr>
          <p:cNvCxnSpPr>
            <a:cxnSpLocks/>
          </p:cNvCxnSpPr>
          <p:nvPr/>
        </p:nvCxnSpPr>
        <p:spPr>
          <a:xfrm>
            <a:off x="874713" y="6131717"/>
            <a:ext cx="254468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BBA1E2AC-24CF-F1DB-AA9F-05C5A4B7DFB4}"/>
              </a:ext>
            </a:extLst>
          </p:cNvPr>
          <p:cNvSpPr/>
          <p:nvPr/>
        </p:nvSpPr>
        <p:spPr>
          <a:xfrm rot="8067694">
            <a:off x="11221026" y="-681112"/>
            <a:ext cx="654162" cy="2434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06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思源黑体">
      <a:majorFont>
        <a:latin typeface="OPPOSans H"/>
        <a:ea typeface="思源黑体 Heavy"/>
        <a:cs typeface=""/>
      </a:majorFont>
      <a:minorFont>
        <a:latin typeface="OPPOSans B"/>
        <a:ea typeface="思源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397</TotalTime>
  <Words>683</Words>
  <Application>Microsoft Office PowerPoint</Application>
  <PresentationFormat>宽屏</PresentationFormat>
  <Paragraphs>84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OPPOSans B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Heavy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黑白简约欧美风工作报告ppt模板</dc:title>
  <dc:creator>©Ming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13</cp:revision>
  <dcterms:created xsi:type="dcterms:W3CDTF">2022-12-13T04:34:25Z</dcterms:created>
  <dcterms:modified xsi:type="dcterms:W3CDTF">2023-11-21T14:13:18Z</dcterms:modified>
  <cp:contentStatus>黑白简约欧美风工作报告ppt模板，www.51pptmoban.com</cp:contentStatus>
  <cp:version>51pptmoban.com（V51-112101版）</cp:version>
</cp:coreProperties>
</file>