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2"/>
  </p:notesMasterIdLst>
  <p:sldIdLst>
    <p:sldId id="256" r:id="rId2"/>
    <p:sldId id="1129" r:id="rId3"/>
    <p:sldId id="627" r:id="rId4"/>
    <p:sldId id="1133" r:id="rId5"/>
    <p:sldId id="1134" r:id="rId6"/>
    <p:sldId id="1145" r:id="rId7"/>
    <p:sldId id="1130" r:id="rId8"/>
    <p:sldId id="1147" r:id="rId9"/>
    <p:sldId id="1135" r:id="rId10"/>
    <p:sldId id="1137" r:id="rId11"/>
    <p:sldId id="1131" r:id="rId12"/>
    <p:sldId id="1139" r:id="rId13"/>
    <p:sldId id="1140" r:id="rId14"/>
    <p:sldId id="1148" r:id="rId15"/>
    <p:sldId id="1132" r:id="rId16"/>
    <p:sldId id="257" r:id="rId17"/>
    <p:sldId id="1151" r:id="rId18"/>
    <p:sldId id="1149" r:id="rId19"/>
    <p:sldId id="1150" r:id="rId20"/>
    <p:sldId id="2007578498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FFFF"/>
    <a:srgbClr val="2881A3"/>
    <a:srgbClr val="92BA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8AF705-0F7A-4AED-BC9F-6DC60CE3DE90}" v="3" dt="2023-07-20T03:04:27.7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459" autoAdjust="0"/>
    <p:restoredTop sz="86483" autoAdjust="0"/>
  </p:normalViewPr>
  <p:slideViewPr>
    <p:cSldViewPr snapToGrid="0" showGuides="1">
      <p:cViewPr>
        <p:scale>
          <a:sx n="50" d="100"/>
          <a:sy n="50" d="100"/>
        </p:scale>
        <p:origin x="2010" y="114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9A9E8B-8668-4EE9-81CF-39121E276770}" type="datetimeFigureOut">
              <a:rPr lang="zh-CN" altLang="en-US" smtClean="0"/>
              <a:t>2023/11/22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3DABDA-89F0-4727-B28F-05A90B0069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895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60400" y="1975818"/>
            <a:ext cx="10858500" cy="1371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 altLang="zh-CN" dirty="0"/>
              <a:t>Click to add title</a:t>
            </a:r>
            <a:endParaRPr 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60400" y="3347418"/>
            <a:ext cx="10858500" cy="1828800"/>
          </a:xfrm>
        </p:spPr>
        <p:txBody>
          <a:bodyPr>
            <a:normAutofit/>
          </a:bodyPr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 hasCustomPrompt="1"/>
          </p:nvPr>
        </p:nvSpPr>
        <p:spPr>
          <a:xfrm>
            <a:off x="660400" y="5585460"/>
            <a:ext cx="3657600" cy="274320"/>
          </a:xfrm>
        </p:spPr>
        <p:txBody>
          <a:bodyPr anchor="ctr"/>
          <a:lstStyle>
            <a:lvl1pPr marL="0" indent="0" algn="l">
              <a:buNone/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Presenter name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4" hasCustomPrompt="1"/>
          </p:nvPr>
        </p:nvSpPr>
        <p:spPr>
          <a:xfrm>
            <a:off x="660400" y="5859780"/>
            <a:ext cx="3657600" cy="274320"/>
          </a:xfrm>
        </p:spPr>
        <p:txBody>
          <a:bodyPr anchor="ctr"/>
          <a:lstStyle>
            <a:lvl1pPr marL="0" indent="0">
              <a:buNone/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www.officeplus.cn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4CFB1-9FA3-4760-A123-FDB32F7871AF}" type="datetime1">
              <a:rPr lang="zh-CN" altLang="en-US" smtClean="0"/>
              <a:t>2023/11/22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OfficePLUS</a:t>
            </a:r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0400" y="1500187"/>
            <a:ext cx="2836562" cy="915667"/>
          </a:xfrm>
        </p:spPr>
        <p:txBody>
          <a:bodyPr anchor="t">
            <a:normAutofit/>
          </a:bodyPr>
          <a:lstStyle>
            <a:lvl1pPr algn="r">
              <a:defRPr sz="2800"/>
            </a:lvl1pPr>
          </a:lstStyle>
          <a:p>
            <a:r>
              <a:rPr lang="en-US" altLang="zh-CN" dirty="0"/>
              <a:t>Agenda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 hasCustomPrompt="1"/>
          </p:nvPr>
        </p:nvSpPr>
        <p:spPr>
          <a:xfrm>
            <a:off x="3745078" y="1500188"/>
            <a:ext cx="7773821" cy="4633912"/>
          </a:xfrm>
        </p:spPr>
        <p:txBody>
          <a:bodyPr/>
          <a:lstStyle>
            <a:lvl1pPr marL="342900" indent="-342900">
              <a:lnSpc>
                <a:spcPct val="100000"/>
              </a:lnSpc>
              <a:buFont typeface="+mj-lt"/>
              <a:buAutoNum type="arabicPeriod"/>
              <a:defRPr/>
            </a:lvl1pPr>
            <a:lvl2pPr marL="800100" indent="-342900">
              <a:lnSpc>
                <a:spcPct val="100000"/>
              </a:lnSpc>
              <a:buFont typeface="+mj-ea"/>
              <a:buAutoNum type="circleNumDbPlain"/>
              <a:defRPr/>
            </a:lvl2pPr>
            <a:lvl3pPr marL="1257300" indent="-342900">
              <a:lnSpc>
                <a:spcPct val="100000"/>
              </a:lnSpc>
              <a:buFont typeface="+mj-lt"/>
              <a:buAutoNum type="alphaLcParenR"/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8E7-61D5-4E4C-8785-F1CDCD055DBD}" type="datetime1">
              <a:rPr lang="zh-CN" altLang="en-US" smtClean="0"/>
              <a:t>2023/11/22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OfficePLUS</a:t>
            </a:r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0400" y="2115395"/>
            <a:ext cx="5435600" cy="137160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0400" y="3492500"/>
            <a:ext cx="5435600" cy="2743200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72A82-80EA-48CB-97F6-EAAD127772DB}" type="datetime1">
              <a:rPr lang="zh-CN" altLang="en-US" smtClean="0"/>
              <a:t>2023/11/22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OfficePLUS</a:t>
            </a:r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gradFill flip="none" rotWithShape="1">
          <a:gsLst>
            <a:gs pos="7000">
              <a:schemeClr val="bg1">
                <a:lumMod val="91000"/>
                <a:lumOff val="9000"/>
              </a:schemeClr>
            </a:gs>
            <a:gs pos="100000">
              <a:schemeClr val="bg1">
                <a:lumMod val="99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191260" y="128587"/>
            <a:ext cx="10327640" cy="900112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54212-8017-4471-A4AD-8A796FC810C6}" type="datetime1">
              <a:rPr lang="zh-CN" altLang="en-US" smtClean="0"/>
              <a:t>2023/11/22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/>
              <a:t>OfficePLUS</a:t>
            </a:r>
            <a:endParaRPr 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192FF5BC-9E3B-503F-290E-63224D5D6721}"/>
              </a:ext>
            </a:extLst>
          </p:cNvPr>
          <p:cNvGrpSpPr/>
          <p:nvPr userDrawn="1"/>
        </p:nvGrpSpPr>
        <p:grpSpPr>
          <a:xfrm flipV="1">
            <a:off x="228600" y="469899"/>
            <a:ext cx="889000" cy="558800"/>
            <a:chOff x="2354580" y="1774189"/>
            <a:chExt cx="889000" cy="558800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14A872BE-E2EC-6805-FAAB-25619093BE80}"/>
                </a:ext>
              </a:extLst>
            </p:cNvPr>
            <p:cNvSpPr/>
            <p:nvPr/>
          </p:nvSpPr>
          <p:spPr>
            <a:xfrm>
              <a:off x="2354580" y="1774189"/>
              <a:ext cx="558800" cy="558800"/>
            </a:xfrm>
            <a:prstGeom prst="ellipse">
              <a:avLst/>
            </a:prstGeom>
            <a:noFill/>
            <a:ln w="22225">
              <a:gradFill flip="none" rotWithShape="1">
                <a:gsLst>
                  <a:gs pos="100000">
                    <a:schemeClr val="accent1">
                      <a:lumMod val="20000"/>
                      <a:lumOff val="80000"/>
                      <a:alpha val="18000"/>
                    </a:schemeClr>
                  </a:gs>
                  <a:gs pos="7000">
                    <a:schemeClr val="accent1">
                      <a:lumMod val="20000"/>
                      <a:lumOff val="80000"/>
                      <a:alpha val="17000"/>
                    </a:schemeClr>
                  </a:gs>
                  <a:gs pos="47000">
                    <a:schemeClr val="accent1">
                      <a:lumMod val="40000"/>
                      <a:lumOff val="60000"/>
                    </a:schemeClr>
                  </a:gs>
                  <a:gs pos="67000">
                    <a:schemeClr val="accent1">
                      <a:lumMod val="40000"/>
                      <a:lumOff val="60000"/>
                    </a:schemeClr>
                  </a:gs>
                </a:gsLst>
                <a:lin ang="0" scaled="1"/>
                <a:tileRect/>
              </a:gradFill>
              <a:prstDash val="sysDash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558800"/>
                        <a:gd name="connsiteY0" fmla="*/ 279400 h 558800"/>
                        <a:gd name="connsiteX1" fmla="*/ 279400 w 558800"/>
                        <a:gd name="connsiteY1" fmla="*/ 0 h 558800"/>
                        <a:gd name="connsiteX2" fmla="*/ 558800 w 558800"/>
                        <a:gd name="connsiteY2" fmla="*/ 279400 h 558800"/>
                        <a:gd name="connsiteX3" fmla="*/ 279400 w 558800"/>
                        <a:gd name="connsiteY3" fmla="*/ 558800 h 558800"/>
                        <a:gd name="connsiteX4" fmla="*/ 0 w 558800"/>
                        <a:gd name="connsiteY4" fmla="*/ 279400 h 5588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58800" h="558800" extrusionOk="0">
                          <a:moveTo>
                            <a:pt x="0" y="279400"/>
                          </a:moveTo>
                          <a:cubicBezTo>
                            <a:pt x="-28824" y="107313"/>
                            <a:pt x="118896" y="2325"/>
                            <a:pt x="279400" y="0"/>
                          </a:cubicBezTo>
                          <a:cubicBezTo>
                            <a:pt x="443752" y="2114"/>
                            <a:pt x="543155" y="125589"/>
                            <a:pt x="558800" y="279400"/>
                          </a:cubicBezTo>
                          <a:cubicBezTo>
                            <a:pt x="538671" y="453365"/>
                            <a:pt x="428326" y="588546"/>
                            <a:pt x="279400" y="558800"/>
                          </a:cubicBezTo>
                          <a:cubicBezTo>
                            <a:pt x="85171" y="536958"/>
                            <a:pt x="8460" y="437750"/>
                            <a:pt x="0" y="27940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8CA7FB45-6671-CCE6-2D04-4B964D767CA8}"/>
                </a:ext>
              </a:extLst>
            </p:cNvPr>
            <p:cNvSpPr/>
            <p:nvPr/>
          </p:nvSpPr>
          <p:spPr>
            <a:xfrm>
              <a:off x="2684780" y="1774189"/>
              <a:ext cx="558800" cy="558800"/>
            </a:xfrm>
            <a:prstGeom prst="ellipse">
              <a:avLst/>
            </a:prstGeom>
            <a:gradFill flip="none" rotWithShape="1">
              <a:gsLst>
                <a:gs pos="24000">
                  <a:schemeClr val="accent1">
                    <a:alpha val="23000"/>
                  </a:schemeClr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3D36A-0885-4071-9EF1-0FE4286E17CF}" type="datetime1">
              <a:rPr lang="zh-CN" altLang="en-US" smtClean="0"/>
              <a:t>2023/11/22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OfficePLUS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0400" y="2946400"/>
            <a:ext cx="10858500" cy="1371600"/>
          </a:xfrm>
        </p:spPr>
        <p:txBody>
          <a:bodyPr anchor="ctr">
            <a:noAutofit/>
          </a:bodyPr>
          <a:lstStyle>
            <a:lvl1pPr>
              <a:defRPr sz="4800"/>
            </a:lvl1pPr>
          </a:lstStyle>
          <a:p>
            <a:r>
              <a:rPr lang="en-US" altLang="zh-CN" dirty="0"/>
              <a:t>Click to add title</a:t>
            </a:r>
            <a:endParaRPr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 hasCustomPrompt="1"/>
          </p:nvPr>
        </p:nvSpPr>
        <p:spPr>
          <a:xfrm>
            <a:off x="660400" y="5585460"/>
            <a:ext cx="3657600" cy="274320"/>
          </a:xfrm>
        </p:spPr>
        <p:txBody>
          <a:bodyPr anchor="ctr"/>
          <a:lstStyle>
            <a:lvl1pPr marL="0" indent="0" algn="l">
              <a:buNone/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Presenter name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4" hasCustomPrompt="1"/>
          </p:nvPr>
        </p:nvSpPr>
        <p:spPr>
          <a:xfrm>
            <a:off x="660400" y="5859780"/>
            <a:ext cx="3657600" cy="274320"/>
          </a:xfrm>
        </p:spPr>
        <p:txBody>
          <a:bodyPr anchor="ctr"/>
          <a:lstStyle>
            <a:lvl1pPr marL="0" indent="0">
              <a:buNone/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www.officeplus.cn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73403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2023/11/22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5107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</a:t>
            </a:r>
            <a:r>
              <a:rPr lang="en-US" altLang="zh-CN" dirty="0"/>
              <a:t>add text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718050" y="6409690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8AEBC5-1D0D-411D-9EE3-C6F41EFD080C}" type="datetime1">
              <a:rPr lang="zh-CN" altLang="en-US" smtClean="0"/>
              <a:t>2023/11/22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0399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OfficePLUS</a:t>
            </a:r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861300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B1146-E542-4D4E-B8E9-6919A11DDD4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6" r:id="rId3"/>
    <p:sldLayoutId id="2147483651" r:id="rId4"/>
    <p:sldLayoutId id="2147483654" r:id="rId5"/>
    <p:sldLayoutId id="2147483655" r:id="rId6"/>
    <p:sldLayoutId id="2147483657" r:id="rId7"/>
    <p:sldLayoutId id="2147483658" r:id="rId8"/>
    <p:sldLayoutId id="2147483659" r:id="rId9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pos="7265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1" userDrawn="1">
          <p15:clr>
            <a:srgbClr val="F26B43"/>
          </p15:clr>
        </p15:guide>
        <p15:guide id="7" pos="41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svg"/><Relationship Id="rId7" Type="http://schemas.openxmlformats.org/officeDocument/2006/relationships/image" Target="../media/image41.sv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0.png"/><Relationship Id="rId11" Type="http://schemas.openxmlformats.org/officeDocument/2006/relationships/image" Target="../media/image45.svg"/><Relationship Id="rId5" Type="http://schemas.openxmlformats.org/officeDocument/2006/relationships/image" Target="../media/image39.svg"/><Relationship Id="rId10" Type="http://schemas.openxmlformats.org/officeDocument/2006/relationships/image" Target="../media/image44.png"/><Relationship Id="rId4" Type="http://schemas.openxmlformats.org/officeDocument/2006/relationships/image" Target="../media/image38.png"/><Relationship Id="rId9" Type="http://schemas.openxmlformats.org/officeDocument/2006/relationships/image" Target="../media/image43.sv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7.svg"/><Relationship Id="rId7" Type="http://schemas.openxmlformats.org/officeDocument/2006/relationships/image" Target="../media/image49.sv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8.png"/><Relationship Id="rId5" Type="http://schemas.openxmlformats.org/officeDocument/2006/relationships/image" Target="../media/image9.svg"/><Relationship Id="rId4" Type="http://schemas.openxmlformats.org/officeDocument/2006/relationships/image" Target="../media/image8.png"/><Relationship Id="rId9" Type="http://schemas.openxmlformats.org/officeDocument/2006/relationships/image" Target="../media/image51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3" Type="http://schemas.openxmlformats.org/officeDocument/2006/relationships/image" Target="../media/image17.png"/><Relationship Id="rId7" Type="http://schemas.openxmlformats.org/officeDocument/2006/relationships/image" Target="../media/image28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4.svg"/><Relationship Id="rId5" Type="http://schemas.openxmlformats.org/officeDocument/2006/relationships/image" Target="../media/image53.png"/><Relationship Id="rId4" Type="http://schemas.openxmlformats.org/officeDocument/2006/relationships/image" Target="../media/image18.sv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svg"/><Relationship Id="rId7" Type="http://schemas.openxmlformats.org/officeDocument/2006/relationships/image" Target="../media/image61.sv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0.png"/><Relationship Id="rId5" Type="http://schemas.openxmlformats.org/officeDocument/2006/relationships/image" Target="../media/image59.svg"/><Relationship Id="rId4" Type="http://schemas.openxmlformats.org/officeDocument/2006/relationships/image" Target="../media/image5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29.sv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hdphoto" Target="../media/hdphoto1.wdp"/><Relationship Id="rId7" Type="http://schemas.openxmlformats.org/officeDocument/2006/relationships/image" Target="../media/image7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11" Type="http://schemas.openxmlformats.org/officeDocument/2006/relationships/image" Target="../media/image11.svg"/><Relationship Id="rId5" Type="http://schemas.openxmlformats.org/officeDocument/2006/relationships/image" Target="../media/image5.sv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64.svg"/><Relationship Id="rId4" Type="http://schemas.openxmlformats.org/officeDocument/2006/relationships/image" Target="../media/image63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10" Type="http://schemas.openxmlformats.org/officeDocument/2006/relationships/image" Target="../media/image20.svg"/><Relationship Id="rId4" Type="http://schemas.openxmlformats.org/officeDocument/2006/relationships/image" Target="../media/image14.svg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12" Type="http://schemas.openxmlformats.org/officeDocument/2006/relationships/image" Target="../media/image29.sv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.svg"/><Relationship Id="rId11" Type="http://schemas.openxmlformats.org/officeDocument/2006/relationships/image" Target="../media/image28.png"/><Relationship Id="rId5" Type="http://schemas.openxmlformats.org/officeDocument/2006/relationships/image" Target="../media/image24.png"/><Relationship Id="rId10" Type="http://schemas.openxmlformats.org/officeDocument/2006/relationships/image" Target="../media/image11.svg"/><Relationship Id="rId4" Type="http://schemas.openxmlformats.org/officeDocument/2006/relationships/image" Target="../media/image23.svg"/><Relationship Id="rId9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sv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svg"/><Relationship Id="rId5" Type="http://schemas.openxmlformats.org/officeDocument/2006/relationships/image" Target="../media/image32.png"/><Relationship Id="rId4" Type="http://schemas.openxmlformats.org/officeDocument/2006/relationships/image" Target="../media/image3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2AD3F6C6-A9E2-438A-AF9F-49D64CBF749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668" t="27275" r="16667" b="695"/>
          <a:stretch/>
        </p:blipFill>
        <p:spPr>
          <a:xfrm>
            <a:off x="-39370" y="0"/>
            <a:ext cx="12270740" cy="710184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46CEFB4A-6080-670E-CF29-0B3E82AC55E3}"/>
              </a:ext>
            </a:extLst>
          </p:cNvPr>
          <p:cNvSpPr/>
          <p:nvPr/>
        </p:nvSpPr>
        <p:spPr>
          <a:xfrm rot="16200000">
            <a:off x="4826002" y="-3817621"/>
            <a:ext cx="2684780" cy="12580622"/>
          </a:xfrm>
          <a:prstGeom prst="rect">
            <a:avLst/>
          </a:prstGeom>
          <a:gradFill>
            <a:gsLst>
              <a:gs pos="55000">
                <a:schemeClr val="accent1">
                  <a:alpha val="80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黑体 CN Light"/>
              <a:cs typeface="+mn-cs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452485AD-355C-4B01-4AA5-88187B723F7D}"/>
              </a:ext>
            </a:extLst>
          </p:cNvPr>
          <p:cNvGrpSpPr/>
          <p:nvPr/>
        </p:nvGrpSpPr>
        <p:grpSpPr>
          <a:xfrm>
            <a:off x="813071" y="1390801"/>
            <a:ext cx="10705829" cy="2061842"/>
            <a:chOff x="847783" y="2170671"/>
            <a:chExt cx="4029606" cy="206184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7AB4137-4813-B016-F7A2-148CB057F859}"/>
                </a:ext>
              </a:extLst>
            </p:cNvPr>
            <p:cNvSpPr txBox="1"/>
            <p:nvPr/>
          </p:nvSpPr>
          <p:spPr>
            <a:xfrm>
              <a:off x="862602" y="2170671"/>
              <a:ext cx="4014787" cy="5962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</a:rPr>
                <a:t>20XX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</a:rPr>
                <a:t>年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B6623C2-FA7F-31E5-C2A1-5CC50B1BB6DF}"/>
                </a:ext>
              </a:extLst>
            </p:cNvPr>
            <p:cNvSpPr txBox="1"/>
            <p:nvPr/>
          </p:nvSpPr>
          <p:spPr>
            <a:xfrm>
              <a:off x="875710" y="3863181"/>
              <a:ext cx="39885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spc="100" dirty="0">
                  <a:solidFill>
                    <a:schemeClr val="bg1"/>
                  </a:solidFill>
                  <a:latin typeface="+mj-ea"/>
                  <a:ea typeface="+mj-ea"/>
                </a:rPr>
                <a:t>部门：</a:t>
              </a:r>
              <a:r>
                <a:rPr lang="en-US" altLang="zh-CN" b="1" spc="100" dirty="0">
                  <a:solidFill>
                    <a:schemeClr val="bg1"/>
                  </a:solidFill>
                  <a:latin typeface="+mj-ea"/>
                  <a:ea typeface="+mj-ea"/>
                </a:rPr>
                <a:t>XX</a:t>
              </a:r>
              <a:r>
                <a:rPr lang="zh-CN" altLang="en-US" b="1" spc="100" dirty="0">
                  <a:solidFill>
                    <a:schemeClr val="bg1"/>
                  </a:solidFill>
                  <a:latin typeface="+mj-ea"/>
                  <a:ea typeface="+mj-ea"/>
                </a:rPr>
                <a:t>部         汇报人：</a:t>
              </a:r>
              <a:r>
                <a:rPr lang="en-US" altLang="zh-CN" b="1" spc="100" dirty="0">
                  <a:solidFill>
                    <a:schemeClr val="bg1"/>
                  </a:solidFill>
                  <a:latin typeface="+mj-ea"/>
                  <a:ea typeface="+mj-ea"/>
                </a:rPr>
                <a:t>XXX</a:t>
              </a:r>
              <a:endParaRPr lang="zh-CN" altLang="en-US" b="1" spc="1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98AE7EA-983B-8E88-0A58-D4A556DBD4FD}"/>
                </a:ext>
              </a:extLst>
            </p:cNvPr>
            <p:cNvSpPr txBox="1"/>
            <p:nvPr/>
          </p:nvSpPr>
          <p:spPr>
            <a:xfrm>
              <a:off x="847783" y="2790359"/>
              <a:ext cx="4014787" cy="848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</a:rPr>
                <a:t>年度工作报告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345970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E3A36049-96B9-4AA4-0E9B-296129BAE4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请输入标题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3DD341B6-9EDF-DEB0-5FFA-48D78328A07F}"/>
              </a:ext>
            </a:extLst>
          </p:cNvPr>
          <p:cNvGrpSpPr/>
          <p:nvPr/>
        </p:nvGrpSpPr>
        <p:grpSpPr>
          <a:xfrm>
            <a:off x="0" y="1605185"/>
            <a:ext cx="12192000" cy="3957115"/>
            <a:chOff x="0" y="1605185"/>
            <a:chExt cx="12192000" cy="3957115"/>
          </a:xfrm>
        </p:grpSpPr>
        <p:sp>
          <p:nvSpPr>
            <p:cNvPr id="5" name="空心弧 4">
              <a:extLst>
                <a:ext uri="{FF2B5EF4-FFF2-40B4-BE49-F238E27FC236}">
                  <a16:creationId xmlns:a16="http://schemas.microsoft.com/office/drawing/2014/main" id="{7ED1AE0B-C59F-52DE-F8FD-0C8E9D314596}"/>
                </a:ext>
              </a:extLst>
            </p:cNvPr>
            <p:cNvSpPr/>
            <p:nvPr/>
          </p:nvSpPr>
          <p:spPr>
            <a:xfrm>
              <a:off x="988463" y="1605185"/>
              <a:ext cx="1730390" cy="1763192"/>
            </a:xfrm>
            <a:prstGeom prst="blockArc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  <p:sp>
          <p:nvSpPr>
            <p:cNvPr id="6" name="空心弧 5">
              <a:extLst>
                <a:ext uri="{FF2B5EF4-FFF2-40B4-BE49-F238E27FC236}">
                  <a16:creationId xmlns:a16="http://schemas.microsoft.com/office/drawing/2014/main" id="{F4E9B7AD-4CE1-E78C-C8A3-FEE2CB38B2E0}"/>
                </a:ext>
              </a:extLst>
            </p:cNvPr>
            <p:cNvSpPr/>
            <p:nvPr/>
          </p:nvSpPr>
          <p:spPr>
            <a:xfrm>
              <a:off x="5330090" y="1605185"/>
              <a:ext cx="1730390" cy="1763192"/>
            </a:xfrm>
            <a:prstGeom prst="blockArc">
              <a:avLst/>
            </a:pr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82000">
                  <a:schemeClr val="accent4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空心弧 6">
              <a:extLst>
                <a:ext uri="{FF2B5EF4-FFF2-40B4-BE49-F238E27FC236}">
                  <a16:creationId xmlns:a16="http://schemas.microsoft.com/office/drawing/2014/main" id="{BFAA3C58-51D4-19D5-585B-A2AABF1A8C4D}"/>
                </a:ext>
              </a:extLst>
            </p:cNvPr>
            <p:cNvSpPr/>
            <p:nvPr/>
          </p:nvSpPr>
          <p:spPr>
            <a:xfrm>
              <a:off x="9477677" y="1605185"/>
              <a:ext cx="1730390" cy="1763192"/>
            </a:xfrm>
            <a:prstGeom prst="blockArc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  <p:sp>
          <p:nvSpPr>
            <p:cNvPr id="8" name="空心弧 7">
              <a:extLst>
                <a:ext uri="{FF2B5EF4-FFF2-40B4-BE49-F238E27FC236}">
                  <a16:creationId xmlns:a16="http://schemas.microsoft.com/office/drawing/2014/main" id="{B8287AEA-B2DD-D92D-57DB-6E80ACDF5193}"/>
                </a:ext>
              </a:extLst>
            </p:cNvPr>
            <p:cNvSpPr/>
            <p:nvPr/>
          </p:nvSpPr>
          <p:spPr>
            <a:xfrm rot="10800000">
              <a:off x="3218597" y="3799108"/>
              <a:ext cx="1730390" cy="1763192"/>
            </a:xfrm>
            <a:prstGeom prst="blockArc">
              <a:avLst/>
            </a:pr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82000">
                  <a:schemeClr val="accent4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空心弧 8">
              <a:extLst>
                <a:ext uri="{FF2B5EF4-FFF2-40B4-BE49-F238E27FC236}">
                  <a16:creationId xmlns:a16="http://schemas.microsoft.com/office/drawing/2014/main" id="{3CA8F0B6-5058-AAAF-A38E-AD1746EF5303}"/>
                </a:ext>
              </a:extLst>
            </p:cNvPr>
            <p:cNvSpPr/>
            <p:nvPr/>
          </p:nvSpPr>
          <p:spPr>
            <a:xfrm rot="10800000">
              <a:off x="7481960" y="3799108"/>
              <a:ext cx="1730390" cy="1763192"/>
            </a:xfrm>
            <a:prstGeom prst="blockArc">
              <a:avLst/>
            </a:pr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82000">
                  <a:schemeClr val="accent4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B06ED231-0152-FD7B-C532-8BA3354BCA88}"/>
                </a:ext>
              </a:extLst>
            </p:cNvPr>
            <p:cNvSpPr/>
            <p:nvPr/>
          </p:nvSpPr>
          <p:spPr>
            <a:xfrm>
              <a:off x="0" y="2486781"/>
              <a:ext cx="12192000" cy="2191657"/>
            </a:xfrm>
            <a:custGeom>
              <a:avLst/>
              <a:gdLst>
                <a:gd name="connsiteX0" fmla="*/ 0 w 12192000"/>
                <a:gd name="connsiteY0" fmla="*/ 0 h 2191657"/>
                <a:gd name="connsiteX1" fmla="*/ 12192000 w 12192000"/>
                <a:gd name="connsiteY1" fmla="*/ 0 h 2191657"/>
                <a:gd name="connsiteX2" fmla="*/ 12192000 w 12192000"/>
                <a:gd name="connsiteY2" fmla="*/ 2191657 h 2191657"/>
                <a:gd name="connsiteX3" fmla="*/ 0 w 12192000"/>
                <a:gd name="connsiteY3" fmla="*/ 2191657 h 2191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2191657">
                  <a:moveTo>
                    <a:pt x="0" y="0"/>
                  </a:moveTo>
                  <a:lnTo>
                    <a:pt x="12192000" y="0"/>
                  </a:lnTo>
                  <a:lnTo>
                    <a:pt x="12192000" y="2191657"/>
                  </a:lnTo>
                  <a:lnTo>
                    <a:pt x="0" y="219165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75000"/>
                  </a:schemeClr>
                </a:gs>
                <a:gs pos="83000">
                  <a:schemeClr val="accent1">
                    <a:lumMod val="40000"/>
                    <a:lumOff val="60000"/>
                    <a:alpha val="62000"/>
                  </a:schemeClr>
                </a:gs>
              </a:gsLst>
              <a:lin ang="5400000" scaled="1"/>
              <a:tileRect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 dirty="0"/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30DE677C-5477-DAC0-8D14-C272EA43EFA9}"/>
              </a:ext>
            </a:extLst>
          </p:cNvPr>
          <p:cNvSpPr txBox="1"/>
          <p:nvPr/>
        </p:nvSpPr>
        <p:spPr>
          <a:xfrm>
            <a:off x="816514" y="4951092"/>
            <a:ext cx="22815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请在此处输入文本</a:t>
            </a:r>
            <a:endParaRPr lang="en-US" altLang="zh-CN" sz="1600" dirty="0"/>
          </a:p>
          <a:p>
            <a:r>
              <a:rPr lang="zh-CN" altLang="en-US" sz="1600" dirty="0"/>
              <a:t>请在此处输入文本</a:t>
            </a:r>
            <a:endParaRPr lang="en-US" altLang="zh-CN" sz="1600" dirty="0"/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09C4E5F5-34F3-1484-44EF-F9E86AA7C915}"/>
              </a:ext>
            </a:extLst>
          </p:cNvPr>
          <p:cNvGrpSpPr/>
          <p:nvPr/>
        </p:nvGrpSpPr>
        <p:grpSpPr>
          <a:xfrm>
            <a:off x="862637" y="2806984"/>
            <a:ext cx="1662123" cy="1392234"/>
            <a:chOff x="862637" y="2806984"/>
            <a:chExt cx="1662123" cy="1392234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1163282-AF3E-96D7-9D60-E3D9800903F6}"/>
                </a:ext>
              </a:extLst>
            </p:cNvPr>
            <p:cNvSpPr txBox="1"/>
            <p:nvPr/>
          </p:nvSpPr>
          <p:spPr>
            <a:xfrm>
              <a:off x="862637" y="3799108"/>
              <a:ext cx="16621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请输入标题</a:t>
              </a:r>
            </a:p>
          </p:txBody>
        </p:sp>
        <p:pic>
          <p:nvPicPr>
            <p:cNvPr id="29" name="图形 28" descr="聊天 纯色填充">
              <a:extLst>
                <a:ext uri="{FF2B5EF4-FFF2-40B4-BE49-F238E27FC236}">
                  <a16:creationId xmlns:a16="http://schemas.microsoft.com/office/drawing/2014/main" id="{17D6BFD7-A3DC-91EF-23C5-D0AB2CD35D2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64879" y="2806984"/>
              <a:ext cx="872124" cy="872124"/>
            </a:xfrm>
            <a:prstGeom prst="rect">
              <a:avLst/>
            </a:prstGeom>
          </p:spPr>
        </p:pic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BD5A6CC0-A81E-44C5-72E0-C78F0A7FF5DA}"/>
              </a:ext>
            </a:extLst>
          </p:cNvPr>
          <p:cNvGrpSpPr/>
          <p:nvPr/>
        </p:nvGrpSpPr>
        <p:grpSpPr>
          <a:xfrm>
            <a:off x="3251075" y="2806984"/>
            <a:ext cx="1662123" cy="1346330"/>
            <a:chOff x="3098102" y="2852888"/>
            <a:chExt cx="1662123" cy="1346330"/>
          </a:xfrm>
        </p:grpSpPr>
        <p:pic>
          <p:nvPicPr>
            <p:cNvPr id="21" name="图形 20" descr="条形图 纯色填充">
              <a:extLst>
                <a:ext uri="{FF2B5EF4-FFF2-40B4-BE49-F238E27FC236}">
                  <a16:creationId xmlns:a16="http://schemas.microsoft.com/office/drawing/2014/main" id="{65DFE87F-EC92-DD98-2A20-B890948BDBF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455378" y="2852888"/>
              <a:ext cx="705157" cy="705157"/>
            </a:xfrm>
            <a:prstGeom prst="rect">
              <a:avLst/>
            </a:prstGeom>
          </p:spPr>
        </p:pic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571467E6-16F9-7B9E-8840-07D0D1692551}"/>
                </a:ext>
              </a:extLst>
            </p:cNvPr>
            <p:cNvSpPr txBox="1"/>
            <p:nvPr/>
          </p:nvSpPr>
          <p:spPr>
            <a:xfrm>
              <a:off x="3098102" y="3799108"/>
              <a:ext cx="16621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请输入标题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B7ECFD22-DFBC-C5B6-F4BD-9BD82EDFE770}"/>
              </a:ext>
            </a:extLst>
          </p:cNvPr>
          <p:cNvGrpSpPr/>
          <p:nvPr/>
        </p:nvGrpSpPr>
        <p:grpSpPr>
          <a:xfrm>
            <a:off x="5449359" y="2885549"/>
            <a:ext cx="1662123" cy="1313669"/>
            <a:chOff x="5290031" y="2885549"/>
            <a:chExt cx="1662123" cy="1313669"/>
          </a:xfrm>
        </p:grpSpPr>
        <p:pic>
          <p:nvPicPr>
            <p:cNvPr id="23" name="图形 22" descr="书籍 纯色填充">
              <a:extLst>
                <a:ext uri="{FF2B5EF4-FFF2-40B4-BE49-F238E27FC236}">
                  <a16:creationId xmlns:a16="http://schemas.microsoft.com/office/drawing/2014/main" id="{BF6E1176-637F-EC95-07E9-62F016DE893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693217" y="2885549"/>
              <a:ext cx="705157" cy="705157"/>
            </a:xfrm>
            <a:prstGeom prst="rect">
              <a:avLst/>
            </a:prstGeom>
          </p:spPr>
        </p:pic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FA3AABDF-D6E4-D9E7-E76F-A2AD8CDAAC0A}"/>
                </a:ext>
              </a:extLst>
            </p:cNvPr>
            <p:cNvSpPr txBox="1"/>
            <p:nvPr/>
          </p:nvSpPr>
          <p:spPr>
            <a:xfrm>
              <a:off x="5290031" y="3799108"/>
              <a:ext cx="16621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请输入标题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F8ADF4F9-8A43-C2AE-09BB-D2354EEA28AA}"/>
              </a:ext>
            </a:extLst>
          </p:cNvPr>
          <p:cNvGrpSpPr/>
          <p:nvPr/>
        </p:nvGrpSpPr>
        <p:grpSpPr>
          <a:xfrm>
            <a:off x="7688553" y="2943494"/>
            <a:ext cx="1662123" cy="1255724"/>
            <a:chOff x="7652231" y="2943494"/>
            <a:chExt cx="1662123" cy="1255724"/>
          </a:xfrm>
        </p:grpSpPr>
        <p:pic>
          <p:nvPicPr>
            <p:cNvPr id="25" name="图形 24" descr="书架上的书籍 纯色填充">
              <a:extLst>
                <a:ext uri="{FF2B5EF4-FFF2-40B4-BE49-F238E27FC236}">
                  <a16:creationId xmlns:a16="http://schemas.microsoft.com/office/drawing/2014/main" id="{CC70DFE2-DD3E-2434-5DA7-2399A94DB93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7916749" y="2943494"/>
              <a:ext cx="705157" cy="705157"/>
            </a:xfrm>
            <a:prstGeom prst="rect">
              <a:avLst/>
            </a:prstGeom>
          </p:spPr>
        </p:pic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1C734257-E94D-1F1D-0DBE-461E299D793E}"/>
                </a:ext>
              </a:extLst>
            </p:cNvPr>
            <p:cNvSpPr txBox="1"/>
            <p:nvPr/>
          </p:nvSpPr>
          <p:spPr>
            <a:xfrm>
              <a:off x="7652231" y="3799108"/>
              <a:ext cx="16621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请输入标题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72EBAC6E-671D-E557-E3B8-9C1AEF4DFEC0}"/>
              </a:ext>
            </a:extLst>
          </p:cNvPr>
          <p:cNvGrpSpPr/>
          <p:nvPr/>
        </p:nvGrpSpPr>
        <p:grpSpPr>
          <a:xfrm>
            <a:off x="9618376" y="2880132"/>
            <a:ext cx="1533812" cy="1319086"/>
            <a:chOff x="9999377" y="2880132"/>
            <a:chExt cx="1533812" cy="1319086"/>
          </a:xfrm>
        </p:grpSpPr>
        <p:pic>
          <p:nvPicPr>
            <p:cNvPr id="27" name="图形 26" descr="公文包 纯色填充">
              <a:extLst>
                <a:ext uri="{FF2B5EF4-FFF2-40B4-BE49-F238E27FC236}">
                  <a16:creationId xmlns:a16="http://schemas.microsoft.com/office/drawing/2014/main" id="{B49EFABC-80FD-8AFE-2825-5D018A58DA1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0315413" y="2880132"/>
              <a:ext cx="705157" cy="705157"/>
            </a:xfrm>
            <a:prstGeom prst="rect">
              <a:avLst/>
            </a:prstGeom>
          </p:spPr>
        </p:pic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82891C33-77D8-5BAC-B0C0-7E90116AB7F5}"/>
                </a:ext>
              </a:extLst>
            </p:cNvPr>
            <p:cNvSpPr txBox="1"/>
            <p:nvPr/>
          </p:nvSpPr>
          <p:spPr>
            <a:xfrm>
              <a:off x="9999377" y="3799108"/>
              <a:ext cx="15338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请输入标题</a:t>
              </a:r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84A6A47D-0DE9-DFD1-82AF-AA93663AC8D9}"/>
              </a:ext>
            </a:extLst>
          </p:cNvPr>
          <p:cNvSpPr txBox="1"/>
          <p:nvPr/>
        </p:nvSpPr>
        <p:spPr>
          <a:xfrm>
            <a:off x="2916422" y="1702653"/>
            <a:ext cx="22815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请在此处输入文本</a:t>
            </a:r>
            <a:endParaRPr lang="en-US" altLang="zh-CN" sz="1600" dirty="0"/>
          </a:p>
          <a:p>
            <a:r>
              <a:rPr lang="zh-CN" altLang="en-US" sz="1600" dirty="0"/>
              <a:t>请在此处输入文本</a:t>
            </a:r>
            <a:endParaRPr lang="en-US" altLang="zh-CN" sz="1600" dirty="0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DD6B19B5-E2D4-DDA5-E3D8-3B68684F14A5}"/>
              </a:ext>
            </a:extLst>
          </p:cNvPr>
          <p:cNvSpPr txBox="1"/>
          <p:nvPr/>
        </p:nvSpPr>
        <p:spPr>
          <a:xfrm>
            <a:off x="7455619" y="1702653"/>
            <a:ext cx="22815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请在此处输入文本</a:t>
            </a:r>
            <a:endParaRPr lang="en-US" altLang="zh-CN" sz="1600" dirty="0"/>
          </a:p>
          <a:p>
            <a:r>
              <a:rPr lang="zh-CN" altLang="en-US" sz="1600" dirty="0"/>
              <a:t>请在此处输入文本</a:t>
            </a:r>
            <a:endParaRPr lang="en-US" altLang="zh-CN" sz="1600" dirty="0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E5AF6D5E-98FE-1503-7DAD-C26DF685EE51}"/>
              </a:ext>
            </a:extLst>
          </p:cNvPr>
          <p:cNvSpPr txBox="1"/>
          <p:nvPr/>
        </p:nvSpPr>
        <p:spPr>
          <a:xfrm>
            <a:off x="5290031" y="4903033"/>
            <a:ext cx="22815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请在此处输入文本</a:t>
            </a:r>
            <a:endParaRPr lang="en-US" altLang="zh-CN" sz="1600" dirty="0"/>
          </a:p>
          <a:p>
            <a:r>
              <a:rPr lang="zh-CN" altLang="en-US" sz="1600" dirty="0"/>
              <a:t>请在此处输入文本</a:t>
            </a:r>
            <a:endParaRPr lang="en-US" altLang="zh-CN" sz="1600" dirty="0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7E1D1F53-4B79-6F2B-E85D-6E06EBA8015A}"/>
              </a:ext>
            </a:extLst>
          </p:cNvPr>
          <p:cNvSpPr txBox="1"/>
          <p:nvPr/>
        </p:nvSpPr>
        <p:spPr>
          <a:xfrm>
            <a:off x="9521042" y="4826459"/>
            <a:ext cx="19003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请在此处输入文本</a:t>
            </a:r>
            <a:endParaRPr lang="en-US" altLang="zh-CN" sz="1600" dirty="0"/>
          </a:p>
          <a:p>
            <a:r>
              <a:rPr lang="zh-CN" altLang="en-US" sz="1600" dirty="0"/>
              <a:t>请在此处输入文本</a:t>
            </a:r>
            <a:endParaRPr lang="en-US" altLang="zh-CN" sz="1600" dirty="0"/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9EFD8B03-4AD9-CDB9-70BA-31CE7FDB71CA}"/>
              </a:ext>
            </a:extLst>
          </p:cNvPr>
          <p:cNvSpPr/>
          <p:nvPr/>
        </p:nvSpPr>
        <p:spPr>
          <a:xfrm flipH="1" flipV="1">
            <a:off x="-1" y="0"/>
            <a:ext cx="12191999" cy="526648"/>
          </a:xfrm>
          <a:custGeom>
            <a:avLst/>
            <a:gdLst>
              <a:gd name="connsiteX0" fmla="*/ 1333500 w 12191999"/>
              <a:gd name="connsiteY0" fmla="*/ 457 h 1260815"/>
              <a:gd name="connsiteX1" fmla="*/ 6096000 w 12191999"/>
              <a:gd name="connsiteY1" fmla="*/ 463609 h 1260815"/>
              <a:gd name="connsiteX2" fmla="*/ 12001500 w 12191999"/>
              <a:gd name="connsiteY2" fmla="*/ 600350 h 1260815"/>
              <a:gd name="connsiteX3" fmla="*/ 12191999 w 12191999"/>
              <a:gd name="connsiteY3" fmla="*/ 463610 h 1260815"/>
              <a:gd name="connsiteX4" fmla="*/ 12191999 w 12191999"/>
              <a:gd name="connsiteY4" fmla="*/ 1260815 h 1260815"/>
              <a:gd name="connsiteX5" fmla="*/ 0 w 12191999"/>
              <a:gd name="connsiteY5" fmla="*/ 1260815 h 1260815"/>
              <a:gd name="connsiteX6" fmla="*/ 0 w 12191999"/>
              <a:gd name="connsiteY6" fmla="*/ 463609 h 1260815"/>
              <a:gd name="connsiteX7" fmla="*/ 1333500 w 12191999"/>
              <a:gd name="connsiteY7" fmla="*/ 457 h 1260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1999" h="1260815">
                <a:moveTo>
                  <a:pt x="1333500" y="457"/>
                </a:moveTo>
                <a:cubicBezTo>
                  <a:pt x="2921000" y="32314"/>
                  <a:pt x="4508500" y="1718287"/>
                  <a:pt x="6096000" y="463609"/>
                </a:cubicBezTo>
                <a:cubicBezTo>
                  <a:pt x="8064500" y="-1092191"/>
                  <a:pt x="10033000" y="1873553"/>
                  <a:pt x="12001500" y="600350"/>
                </a:cubicBezTo>
                <a:lnTo>
                  <a:pt x="12191999" y="463610"/>
                </a:lnTo>
                <a:lnTo>
                  <a:pt x="12191999" y="1260815"/>
                </a:lnTo>
                <a:lnTo>
                  <a:pt x="0" y="1260815"/>
                </a:lnTo>
                <a:lnTo>
                  <a:pt x="0" y="463609"/>
                </a:lnTo>
                <a:cubicBezTo>
                  <a:pt x="444500" y="112300"/>
                  <a:pt x="889000" y="-8463"/>
                  <a:pt x="1333500" y="457"/>
                </a:cubicBezTo>
                <a:close/>
              </a:path>
            </a:pathLst>
          </a:custGeom>
          <a:gradFill>
            <a:gsLst>
              <a:gs pos="9000">
                <a:schemeClr val="accent1">
                  <a:lumMod val="20000"/>
                  <a:lumOff val="80000"/>
                </a:schemeClr>
              </a:gs>
              <a:gs pos="7200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CCEDA590-F703-3539-4D58-57A67C796CD6}"/>
              </a:ext>
            </a:extLst>
          </p:cNvPr>
          <p:cNvGrpSpPr/>
          <p:nvPr/>
        </p:nvGrpSpPr>
        <p:grpSpPr>
          <a:xfrm>
            <a:off x="1" y="5990765"/>
            <a:ext cx="12191999" cy="867235"/>
            <a:chOff x="2" y="5145772"/>
            <a:chExt cx="12191999" cy="1712228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E5BFA6CD-DC32-571B-CDC9-80AB16ADD413}"/>
                </a:ext>
              </a:extLst>
            </p:cNvPr>
            <p:cNvSpPr/>
            <p:nvPr/>
          </p:nvSpPr>
          <p:spPr>
            <a:xfrm>
              <a:off x="2" y="5145772"/>
              <a:ext cx="12191999" cy="1712228"/>
            </a:xfrm>
            <a:custGeom>
              <a:avLst/>
              <a:gdLst>
                <a:gd name="connsiteX0" fmla="*/ 1333500 w 12191999"/>
                <a:gd name="connsiteY0" fmla="*/ 457 h 1712228"/>
                <a:gd name="connsiteX1" fmla="*/ 6096000 w 12191999"/>
                <a:gd name="connsiteY1" fmla="*/ 463609 h 1712228"/>
                <a:gd name="connsiteX2" fmla="*/ 12001500 w 12191999"/>
                <a:gd name="connsiteY2" fmla="*/ 600350 h 1712228"/>
                <a:gd name="connsiteX3" fmla="*/ 12191999 w 12191999"/>
                <a:gd name="connsiteY3" fmla="*/ 463610 h 1712228"/>
                <a:gd name="connsiteX4" fmla="*/ 12191999 w 12191999"/>
                <a:gd name="connsiteY4" fmla="*/ 1712228 h 1712228"/>
                <a:gd name="connsiteX5" fmla="*/ 0 w 12191999"/>
                <a:gd name="connsiteY5" fmla="*/ 1712228 h 1712228"/>
                <a:gd name="connsiteX6" fmla="*/ 0 w 12191999"/>
                <a:gd name="connsiteY6" fmla="*/ 463609 h 1712228"/>
                <a:gd name="connsiteX7" fmla="*/ 1333500 w 12191999"/>
                <a:gd name="connsiteY7" fmla="*/ 457 h 1712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1999" h="1712228">
                  <a:moveTo>
                    <a:pt x="1333500" y="457"/>
                  </a:moveTo>
                  <a:cubicBezTo>
                    <a:pt x="2921000" y="32314"/>
                    <a:pt x="4508500" y="1718287"/>
                    <a:pt x="6096000" y="463609"/>
                  </a:cubicBezTo>
                  <a:cubicBezTo>
                    <a:pt x="8064500" y="-1092191"/>
                    <a:pt x="10033000" y="1873553"/>
                    <a:pt x="12001500" y="600350"/>
                  </a:cubicBezTo>
                  <a:lnTo>
                    <a:pt x="12191999" y="463610"/>
                  </a:lnTo>
                  <a:lnTo>
                    <a:pt x="12191999" y="1712228"/>
                  </a:lnTo>
                  <a:lnTo>
                    <a:pt x="0" y="1712228"/>
                  </a:lnTo>
                  <a:lnTo>
                    <a:pt x="0" y="463609"/>
                  </a:lnTo>
                  <a:cubicBezTo>
                    <a:pt x="444500" y="112300"/>
                    <a:pt x="889000" y="-8463"/>
                    <a:pt x="1333500" y="457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82000">
                  <a:schemeClr val="accent4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46CA8BB4-AD22-B1A8-DFA8-A5DABF32893F}"/>
                </a:ext>
              </a:extLst>
            </p:cNvPr>
            <p:cNvSpPr/>
            <p:nvPr/>
          </p:nvSpPr>
          <p:spPr>
            <a:xfrm>
              <a:off x="2" y="5484395"/>
              <a:ext cx="12191999" cy="1373605"/>
            </a:xfrm>
            <a:custGeom>
              <a:avLst/>
              <a:gdLst>
                <a:gd name="connsiteX0" fmla="*/ 1333500 w 12191999"/>
                <a:gd name="connsiteY0" fmla="*/ 457 h 1260815"/>
                <a:gd name="connsiteX1" fmla="*/ 6096000 w 12191999"/>
                <a:gd name="connsiteY1" fmla="*/ 463609 h 1260815"/>
                <a:gd name="connsiteX2" fmla="*/ 12001500 w 12191999"/>
                <a:gd name="connsiteY2" fmla="*/ 600350 h 1260815"/>
                <a:gd name="connsiteX3" fmla="*/ 12191999 w 12191999"/>
                <a:gd name="connsiteY3" fmla="*/ 463610 h 1260815"/>
                <a:gd name="connsiteX4" fmla="*/ 12191999 w 12191999"/>
                <a:gd name="connsiteY4" fmla="*/ 1260815 h 1260815"/>
                <a:gd name="connsiteX5" fmla="*/ 0 w 12191999"/>
                <a:gd name="connsiteY5" fmla="*/ 1260815 h 1260815"/>
                <a:gd name="connsiteX6" fmla="*/ 0 w 12191999"/>
                <a:gd name="connsiteY6" fmla="*/ 463609 h 1260815"/>
                <a:gd name="connsiteX7" fmla="*/ 1333500 w 12191999"/>
                <a:gd name="connsiteY7" fmla="*/ 457 h 1260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1999" h="1260815">
                  <a:moveTo>
                    <a:pt x="1333500" y="457"/>
                  </a:moveTo>
                  <a:cubicBezTo>
                    <a:pt x="2921000" y="32314"/>
                    <a:pt x="4508500" y="1718287"/>
                    <a:pt x="6096000" y="463609"/>
                  </a:cubicBezTo>
                  <a:cubicBezTo>
                    <a:pt x="8064500" y="-1092191"/>
                    <a:pt x="10033000" y="1873553"/>
                    <a:pt x="12001500" y="600350"/>
                  </a:cubicBezTo>
                  <a:lnTo>
                    <a:pt x="12191999" y="463610"/>
                  </a:lnTo>
                  <a:lnTo>
                    <a:pt x="12191999" y="1260815"/>
                  </a:lnTo>
                  <a:lnTo>
                    <a:pt x="0" y="1260815"/>
                  </a:lnTo>
                  <a:lnTo>
                    <a:pt x="0" y="463609"/>
                  </a:lnTo>
                  <a:cubicBezTo>
                    <a:pt x="444500" y="112300"/>
                    <a:pt x="889000" y="-8463"/>
                    <a:pt x="1333500" y="457"/>
                  </a:cubicBezTo>
                  <a:close/>
                </a:path>
              </a:pathLst>
            </a:custGeom>
            <a:gradFill>
              <a:gsLst>
                <a:gs pos="9000">
                  <a:schemeClr val="accent1">
                    <a:lumMod val="20000"/>
                    <a:lumOff val="80000"/>
                  </a:schemeClr>
                </a:gs>
                <a:gs pos="72000">
                  <a:schemeClr val="accent1">
                    <a:lumMod val="40000"/>
                    <a:lumOff val="6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83967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5797020B-D86A-8C73-4557-FFF9CD866B2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668" t="27275" r="16667" b="695"/>
          <a:stretch/>
        </p:blipFill>
        <p:spPr>
          <a:xfrm>
            <a:off x="-39370" y="0"/>
            <a:ext cx="12270740" cy="710184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7E7C5B87-BBB2-4F39-9221-646EFF2CB49C}"/>
              </a:ext>
            </a:extLst>
          </p:cNvPr>
          <p:cNvSpPr/>
          <p:nvPr/>
        </p:nvSpPr>
        <p:spPr>
          <a:xfrm>
            <a:off x="0" y="2141220"/>
            <a:ext cx="12192000" cy="2575560"/>
          </a:xfrm>
          <a:prstGeom prst="rect">
            <a:avLst/>
          </a:prstGeom>
          <a:solidFill>
            <a:srgbClr val="FAF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E5628C6-30A9-490C-BF73-A33C43366664}"/>
              </a:ext>
            </a:extLst>
          </p:cNvPr>
          <p:cNvGrpSpPr/>
          <p:nvPr/>
        </p:nvGrpSpPr>
        <p:grpSpPr>
          <a:xfrm>
            <a:off x="1573871" y="1836420"/>
            <a:ext cx="3611880" cy="3185160"/>
            <a:chOff x="792480" y="1836420"/>
            <a:chExt cx="3611880" cy="3185160"/>
          </a:xfrm>
        </p:grpSpPr>
        <p:sp>
          <p:nvSpPr>
            <p:cNvPr id="2" name="等腰三角形 1">
              <a:extLst>
                <a:ext uri="{FF2B5EF4-FFF2-40B4-BE49-F238E27FC236}">
                  <a16:creationId xmlns:a16="http://schemas.microsoft.com/office/drawing/2014/main" id="{55EB0B87-551D-4D7A-B790-183973AC52F5}"/>
                </a:ext>
              </a:extLst>
            </p:cNvPr>
            <p:cNvSpPr/>
            <p:nvPr/>
          </p:nvSpPr>
          <p:spPr>
            <a:xfrm flipV="1">
              <a:off x="792480" y="4716780"/>
              <a:ext cx="243840" cy="304800"/>
            </a:xfrm>
            <a:prstGeom prst="triangl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" name="等腰三角形 2">
              <a:extLst>
                <a:ext uri="{FF2B5EF4-FFF2-40B4-BE49-F238E27FC236}">
                  <a16:creationId xmlns:a16="http://schemas.microsoft.com/office/drawing/2014/main" id="{DC391D73-59B8-402B-8303-D4EDB9D3FBD7}"/>
                </a:ext>
              </a:extLst>
            </p:cNvPr>
            <p:cNvSpPr/>
            <p:nvPr/>
          </p:nvSpPr>
          <p:spPr>
            <a:xfrm>
              <a:off x="3992880" y="1836420"/>
              <a:ext cx="243840" cy="304800"/>
            </a:xfrm>
            <a:prstGeom prst="triangl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" name="平行四边形 4">
              <a:extLst>
                <a:ext uri="{FF2B5EF4-FFF2-40B4-BE49-F238E27FC236}">
                  <a16:creationId xmlns:a16="http://schemas.microsoft.com/office/drawing/2014/main" id="{B3C78037-814C-4AAF-9430-AF975476B470}"/>
                </a:ext>
              </a:extLst>
            </p:cNvPr>
            <p:cNvSpPr/>
            <p:nvPr/>
          </p:nvSpPr>
          <p:spPr>
            <a:xfrm>
              <a:off x="914400" y="1836420"/>
              <a:ext cx="3200400" cy="3185160"/>
            </a:xfrm>
            <a:prstGeom prst="parallelogram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F7FDACEA-7F78-4695-B1A5-6CEB78E07B78}"/>
                </a:ext>
              </a:extLst>
            </p:cNvPr>
            <p:cNvSpPr txBox="1"/>
            <p:nvPr/>
          </p:nvSpPr>
          <p:spPr>
            <a:xfrm>
              <a:off x="1554480" y="2479968"/>
              <a:ext cx="2849880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500" i="1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03</a:t>
              </a:r>
              <a:endParaRPr kumimoji="0" lang="zh-CN" altLang="en-US" sz="1150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D57F469-271B-48B2-B3F2-BAC19F0EBFB6}"/>
              </a:ext>
            </a:extLst>
          </p:cNvPr>
          <p:cNvGrpSpPr/>
          <p:nvPr/>
        </p:nvGrpSpPr>
        <p:grpSpPr>
          <a:xfrm>
            <a:off x="5661252" y="2725143"/>
            <a:ext cx="3958880" cy="1331513"/>
            <a:chOff x="5304010" y="2861317"/>
            <a:chExt cx="3958880" cy="1331513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A3C89C3C-ED60-4B47-92C4-D813DCBDB346}"/>
                </a:ext>
              </a:extLst>
            </p:cNvPr>
            <p:cNvCxnSpPr/>
            <p:nvPr/>
          </p:nvCxnSpPr>
          <p:spPr>
            <a:xfrm>
              <a:off x="5414469" y="4192830"/>
              <a:ext cx="305670" cy="0"/>
            </a:xfrm>
            <a:prstGeom prst="line">
              <a:avLst/>
            </a:prstGeom>
            <a:noFill/>
            <a:ln w="15875" cap="flat" cmpd="sng" algn="ctr">
              <a:solidFill>
                <a:srgbClr val="006E65"/>
              </a:solidFill>
              <a:prstDash val="solid"/>
              <a:miter lim="800000"/>
            </a:ln>
            <a:effectLst/>
          </p:spPr>
        </p:cxn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21A37A18-6706-418C-8BC4-EF8D7766FCD1}"/>
                </a:ext>
              </a:extLst>
            </p:cNvPr>
            <p:cNvGrpSpPr/>
            <p:nvPr/>
          </p:nvGrpSpPr>
          <p:grpSpPr>
            <a:xfrm>
              <a:off x="5304010" y="2861317"/>
              <a:ext cx="3958880" cy="1058161"/>
              <a:chOff x="6077646" y="2733473"/>
              <a:chExt cx="3958880" cy="1058161"/>
            </a:xfrm>
          </p:grpSpPr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E9D5F322-781F-4AD7-9916-F5D9EC500FD0}"/>
                  </a:ext>
                </a:extLst>
              </p:cNvPr>
              <p:cNvSpPr/>
              <p:nvPr/>
            </p:nvSpPr>
            <p:spPr>
              <a:xfrm>
                <a:off x="6077646" y="2733473"/>
                <a:ext cx="3958880" cy="830997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>
                  <a:defRPr/>
                </a:pPr>
                <a:r>
                  <a:rPr lang="zh-CN" altLang="en-US" sz="4800" b="1" spc="6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改正措施</a:t>
                </a: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4FECF090-44FB-4A72-8CBD-DF73A958A0B7}"/>
                  </a:ext>
                </a:extLst>
              </p:cNvPr>
              <p:cNvSpPr txBox="1"/>
              <p:nvPr/>
            </p:nvSpPr>
            <p:spPr>
              <a:xfrm>
                <a:off x="6109226" y="3514635"/>
                <a:ext cx="278060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R="0" lvl="0" indent="0" algn="dist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50" normalizeH="0" baseline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dist"/>
                <a:r>
                  <a:rPr lang="en-US" altLang="zh-CN" sz="1200" b="1" dirty="0">
                    <a:latin typeface="+mj-lt"/>
                    <a:ea typeface="+mj-ea"/>
                  </a:rPr>
                  <a:t>CORRECTIVE MEASURE</a:t>
                </a:r>
                <a:endParaRPr lang="zh-CN" altLang="en-US" sz="1200" b="1" dirty="0">
                  <a:latin typeface="+mj-lt"/>
                  <a:ea typeface="+mj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249115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E6436AA-E9D3-7460-85C7-6DEC3FF1E0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5548" y="128588"/>
            <a:ext cx="10327640" cy="900112"/>
          </a:xfrm>
        </p:spPr>
        <p:txBody>
          <a:bodyPr/>
          <a:lstStyle/>
          <a:p>
            <a:r>
              <a:rPr lang="zh-CN" altLang="en-US" dirty="0"/>
              <a:t>请输入标题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3ABFEF59-2220-7E38-C1DE-B8965F51CBAC}"/>
              </a:ext>
            </a:extLst>
          </p:cNvPr>
          <p:cNvGrpSpPr/>
          <p:nvPr/>
        </p:nvGrpSpPr>
        <p:grpSpPr>
          <a:xfrm>
            <a:off x="833739" y="1401792"/>
            <a:ext cx="10699449" cy="4503217"/>
            <a:chOff x="707402" y="1394752"/>
            <a:chExt cx="10699449" cy="4503217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C01C1359-8C48-D6ED-F17B-5A917C2A097E}"/>
                </a:ext>
              </a:extLst>
            </p:cNvPr>
            <p:cNvGrpSpPr/>
            <p:nvPr/>
          </p:nvGrpSpPr>
          <p:grpSpPr>
            <a:xfrm>
              <a:off x="1540473" y="1394752"/>
              <a:ext cx="9866378" cy="4503217"/>
              <a:chOff x="1444402" y="1367209"/>
              <a:chExt cx="9866378" cy="4503217"/>
            </a:xfrm>
          </p:grpSpPr>
          <p:sp>
            <p:nvSpPr>
              <p:cNvPr id="31" name="空心弧 30">
                <a:extLst>
                  <a:ext uri="{FF2B5EF4-FFF2-40B4-BE49-F238E27FC236}">
                    <a16:creationId xmlns:a16="http://schemas.microsoft.com/office/drawing/2014/main" id="{78405A50-DA39-5D52-28AE-DCBF7CCED2C4}"/>
                  </a:ext>
                </a:extLst>
              </p:cNvPr>
              <p:cNvSpPr/>
              <p:nvPr/>
            </p:nvSpPr>
            <p:spPr>
              <a:xfrm rot="4907923">
                <a:off x="1338249" y="1473362"/>
                <a:ext cx="4503217" cy="4290912"/>
              </a:xfrm>
              <a:prstGeom prst="blockArc">
                <a:avLst>
                  <a:gd name="adj1" fmla="val 11040005"/>
                  <a:gd name="adj2" fmla="val 555028"/>
                  <a:gd name="adj3" fmla="val 14125"/>
                </a:avLst>
              </a:prstGeom>
              <a:gradFill flip="none" rotWithShape="1">
                <a:gsLst>
                  <a:gs pos="0">
                    <a:schemeClr val="accent1">
                      <a:lumMod val="22000"/>
                      <a:lumOff val="78000"/>
                    </a:schemeClr>
                  </a:gs>
                  <a:gs pos="61000">
                    <a:schemeClr val="accent1">
                      <a:alpha val="71000"/>
                    </a:schemeClr>
                  </a:gs>
                  <a:gs pos="40000">
                    <a:schemeClr val="accent1">
                      <a:alpha val="75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8100000" scaled="1"/>
                <a:tileRect/>
              </a:gradFill>
              <a:ln>
                <a:gradFill flip="none" rotWithShape="1">
                  <a:gsLst>
                    <a:gs pos="0">
                      <a:schemeClr val="bg1">
                        <a:lumMod val="95000"/>
                      </a:schemeClr>
                    </a:gs>
                    <a:gs pos="5800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6" name="组合 35">
                <a:extLst>
                  <a:ext uri="{FF2B5EF4-FFF2-40B4-BE49-F238E27FC236}">
                    <a16:creationId xmlns:a16="http://schemas.microsoft.com/office/drawing/2014/main" id="{21F53B05-935C-ADDC-AF26-5117F9796244}"/>
                  </a:ext>
                </a:extLst>
              </p:cNvPr>
              <p:cNvGrpSpPr/>
              <p:nvPr/>
            </p:nvGrpSpPr>
            <p:grpSpPr>
              <a:xfrm>
                <a:off x="4494367" y="1660986"/>
                <a:ext cx="6816413" cy="4093819"/>
                <a:chOff x="4494367" y="1660986"/>
                <a:chExt cx="6816413" cy="4093819"/>
              </a:xfrm>
            </p:grpSpPr>
            <p:grpSp>
              <p:nvGrpSpPr>
                <p:cNvPr id="35" name="组合 34">
                  <a:extLst>
                    <a:ext uri="{FF2B5EF4-FFF2-40B4-BE49-F238E27FC236}">
                      <a16:creationId xmlns:a16="http://schemas.microsoft.com/office/drawing/2014/main" id="{1EC13876-1A13-35F2-E0D1-6E0BEF678B88}"/>
                    </a:ext>
                  </a:extLst>
                </p:cNvPr>
                <p:cNvGrpSpPr/>
                <p:nvPr/>
              </p:nvGrpSpPr>
              <p:grpSpPr>
                <a:xfrm>
                  <a:off x="4494367" y="4864965"/>
                  <a:ext cx="5710992" cy="889840"/>
                  <a:chOff x="4436495" y="4864965"/>
                  <a:chExt cx="5710992" cy="889840"/>
                </a:xfrm>
              </p:grpSpPr>
              <p:grpSp>
                <p:nvGrpSpPr>
                  <p:cNvPr id="13" name="组合 12">
                    <a:extLst>
                      <a:ext uri="{FF2B5EF4-FFF2-40B4-BE49-F238E27FC236}">
                        <a16:creationId xmlns:a16="http://schemas.microsoft.com/office/drawing/2014/main" id="{B3677D5B-5FFF-B995-96AE-53C39C829EE3}"/>
                      </a:ext>
                    </a:extLst>
                  </p:cNvPr>
                  <p:cNvGrpSpPr/>
                  <p:nvPr/>
                </p:nvGrpSpPr>
                <p:grpSpPr>
                  <a:xfrm>
                    <a:off x="4436495" y="4941918"/>
                    <a:ext cx="5710992" cy="812887"/>
                    <a:chOff x="4436495" y="4941918"/>
                    <a:chExt cx="5710992" cy="812887"/>
                  </a:xfrm>
                </p:grpSpPr>
                <p:sp>
                  <p:nvSpPr>
                    <p:cNvPr id="17" name="矩形: 圆角 16">
                      <a:extLst>
                        <a:ext uri="{FF2B5EF4-FFF2-40B4-BE49-F238E27FC236}">
                          <a16:creationId xmlns:a16="http://schemas.microsoft.com/office/drawing/2014/main" id="{F97355AD-49AF-CCDC-4E57-141043EC099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436495" y="4941918"/>
                      <a:ext cx="5710992" cy="812887"/>
                    </a:xfrm>
                    <a:prstGeom prst="roundRect">
                      <a:avLst>
                        <a:gd name="adj" fmla="val 50000"/>
                      </a:avLst>
                    </a:prstGeom>
                    <a:gradFill flip="none" rotWithShape="1">
                      <a:gsLst>
                        <a:gs pos="0">
                          <a:schemeClr val="accent1">
                            <a:lumMod val="40000"/>
                            <a:lumOff val="60000"/>
                            <a:alpha val="6000"/>
                          </a:schemeClr>
                        </a:gs>
                        <a:gs pos="32000">
                          <a:schemeClr val="accent1">
                            <a:lumMod val="20000"/>
                            <a:lumOff val="80000"/>
                          </a:schemeClr>
                        </a:gs>
                        <a:gs pos="100000">
                          <a:schemeClr val="accent1">
                            <a:lumMod val="60000"/>
                            <a:lumOff val="40000"/>
                          </a:schemeClr>
                        </a:gs>
                      </a:gsLst>
                      <a:lin ang="8100000" scaled="1"/>
                      <a:tileRect/>
                    </a:gradFill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hemeClr val="accent1">
                        <a:hueOff val="0"/>
                        <a:satOff val="0"/>
                        <a:lumOff val="0"/>
                        <a:alphaOff val="0"/>
                      </a:schemeClr>
                    </a:fillRef>
                    <a:effectRef idx="0">
                      <a:schemeClr val="accent1"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lt1"/>
                    </a:fontRef>
                  </p:style>
                  <p:txBody>
                    <a:bodyPr spcFirstLastPara="0" vert="horz" wrap="square" lIns="529933" tIns="66040" rIns="66040" bIns="66040" numCol="1" spcCol="1270" anchor="ctr" anchorCtr="0">
                      <a:noAutofit/>
                    </a:bodyPr>
                    <a:lstStyle/>
                    <a:p>
                      <a:pPr defTabSz="115570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endParaRPr lang="zh-CN" altLang="en-US" sz="2600"/>
                    </a:p>
                  </p:txBody>
                </p:sp>
                <p:grpSp>
                  <p:nvGrpSpPr>
                    <p:cNvPr id="59" name="组合 58">
                      <a:extLst>
                        <a:ext uri="{FF2B5EF4-FFF2-40B4-BE49-F238E27FC236}">
                          <a16:creationId xmlns:a16="http://schemas.microsoft.com/office/drawing/2014/main" id="{5B273594-B063-540B-2D62-8391E11D26C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420729" y="4956914"/>
                      <a:ext cx="4419470" cy="797891"/>
                      <a:chOff x="1261594" y="3341079"/>
                      <a:chExt cx="2764562" cy="797749"/>
                    </a:xfrm>
                  </p:grpSpPr>
                  <p:sp>
                    <p:nvSpPr>
                      <p:cNvPr id="60" name="文本框 59">
                        <a:extLst>
                          <a:ext uri="{FF2B5EF4-FFF2-40B4-BE49-F238E27FC236}">
                            <a16:creationId xmlns:a16="http://schemas.microsoft.com/office/drawing/2014/main" id="{3A8BB1C5-0603-1958-2A66-F8CA68865B77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1261594" y="3341079"/>
                        <a:ext cx="2764560" cy="400110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zh-CN" altLang="en-US" sz="2000" b="1" dirty="0">
                            <a:latin typeface="+mj-ea"/>
                            <a:ea typeface="+mj-ea"/>
                          </a:rPr>
                          <a:t>请输入标题</a:t>
                        </a:r>
                      </a:p>
                    </p:txBody>
                  </p:sp>
                  <p:sp>
                    <p:nvSpPr>
                      <p:cNvPr id="61" name="文本框 60">
                        <a:extLst>
                          <a:ext uri="{FF2B5EF4-FFF2-40B4-BE49-F238E27FC236}">
                            <a16:creationId xmlns:a16="http://schemas.microsoft.com/office/drawing/2014/main" id="{C4FFFFB6-3603-D1F1-B206-D5C97E955A4F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1261595" y="3800334"/>
                        <a:ext cx="2764561" cy="338494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zh-CN" altLang="en-US" sz="1600" dirty="0"/>
                          <a:t>请在此处输入文本，请在此处输入文本。</a:t>
                        </a:r>
                        <a:endParaRPr lang="en-US" altLang="zh-CN" sz="1600" dirty="0"/>
                      </a:p>
                    </p:txBody>
                  </p:sp>
                </p:grpSp>
              </p:grpSp>
              <p:grpSp>
                <p:nvGrpSpPr>
                  <p:cNvPr id="27" name="组合 26">
                    <a:extLst>
                      <a:ext uri="{FF2B5EF4-FFF2-40B4-BE49-F238E27FC236}">
                        <a16:creationId xmlns:a16="http://schemas.microsoft.com/office/drawing/2014/main" id="{BC7EA5DA-112C-DCA7-D51D-5486703CD92F}"/>
                      </a:ext>
                    </a:extLst>
                  </p:cNvPr>
                  <p:cNvGrpSpPr/>
                  <p:nvPr/>
                </p:nvGrpSpPr>
                <p:grpSpPr>
                  <a:xfrm>
                    <a:off x="4440377" y="4864965"/>
                    <a:ext cx="889839" cy="889840"/>
                    <a:chOff x="2865053" y="4193641"/>
                    <a:chExt cx="834539" cy="834539"/>
                  </a:xfrm>
                </p:grpSpPr>
                <p:sp>
                  <p:nvSpPr>
                    <p:cNvPr id="14" name="椭圆 13">
                      <a:extLst>
                        <a:ext uri="{FF2B5EF4-FFF2-40B4-BE49-F238E27FC236}">
                          <a16:creationId xmlns:a16="http://schemas.microsoft.com/office/drawing/2014/main" id="{AE5072AE-89A2-B4AE-752E-BF858462250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865053" y="4193641"/>
                      <a:ext cx="834539" cy="834539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fillRef>
                    <a:effectRef idx="0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fontRef>
                  </p:style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pic>
                  <p:nvPicPr>
                    <p:cNvPr id="20" name="图形 19" descr="统计数据 纯色填充">
                      <a:extLst>
                        <a:ext uri="{FF2B5EF4-FFF2-40B4-BE49-F238E27FC236}">
                          <a16:creationId xmlns:a16="http://schemas.microsoft.com/office/drawing/2014/main" id="{DF99FE8F-88E0-6E0A-423A-998B2F024C4E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2">
                      <a:extLst>
                        <a:ext uri="{28A0092B-C50C-407E-A947-70E740481C1C}">
                          <a14:useLocalDpi xmlns:a14="http://schemas.microsoft.com/office/drawing/2010/main"/>
                        </a:ext>
                        <a:ext uri="{96DAC541-7B7A-43D3-8B79-37D633B846F1}">
                          <asvg:svgBlip xmlns:asvg="http://schemas.microsoft.com/office/drawing/2016/SVG/main" r:embed="rId3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2939990" y="4268578"/>
                      <a:ext cx="684663" cy="684663"/>
                    </a:xfrm>
                    <a:prstGeom prst="rect">
                      <a:avLst/>
                    </a:prstGeom>
                  </p:spPr>
                </p:pic>
              </p:grpSp>
            </p:grpSp>
            <p:grpSp>
              <p:nvGrpSpPr>
                <p:cNvPr id="29" name="组合 28">
                  <a:extLst>
                    <a:ext uri="{FF2B5EF4-FFF2-40B4-BE49-F238E27FC236}">
                      <a16:creationId xmlns:a16="http://schemas.microsoft.com/office/drawing/2014/main" id="{680B7AD0-299A-0FC4-3F94-C054E05B7B30}"/>
                    </a:ext>
                  </a:extLst>
                </p:cNvPr>
                <p:cNvGrpSpPr/>
                <p:nvPr/>
              </p:nvGrpSpPr>
              <p:grpSpPr>
                <a:xfrm>
                  <a:off x="4906381" y="3796972"/>
                  <a:ext cx="6404399" cy="889840"/>
                  <a:chOff x="4848509" y="3796972"/>
                  <a:chExt cx="6404399" cy="889840"/>
                </a:xfrm>
              </p:grpSpPr>
              <p:grpSp>
                <p:nvGrpSpPr>
                  <p:cNvPr id="18" name="组合 17">
                    <a:extLst>
                      <a:ext uri="{FF2B5EF4-FFF2-40B4-BE49-F238E27FC236}">
                        <a16:creationId xmlns:a16="http://schemas.microsoft.com/office/drawing/2014/main" id="{2048F4E2-887E-D003-4731-67A07096D4EA}"/>
                      </a:ext>
                    </a:extLst>
                  </p:cNvPr>
                  <p:cNvGrpSpPr/>
                  <p:nvPr/>
                </p:nvGrpSpPr>
                <p:grpSpPr>
                  <a:xfrm>
                    <a:off x="4885297" y="3864057"/>
                    <a:ext cx="6367611" cy="822755"/>
                    <a:chOff x="4885297" y="3864057"/>
                    <a:chExt cx="6367611" cy="822755"/>
                  </a:xfrm>
                </p:grpSpPr>
                <p:sp>
                  <p:nvSpPr>
                    <p:cNvPr id="16" name="矩形: 圆角 15">
                      <a:extLst>
                        <a:ext uri="{FF2B5EF4-FFF2-40B4-BE49-F238E27FC236}">
                          <a16:creationId xmlns:a16="http://schemas.microsoft.com/office/drawing/2014/main" id="{F15082CC-5629-90D1-9FB6-41E578A021D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85297" y="3873925"/>
                      <a:ext cx="6367611" cy="812887"/>
                    </a:xfrm>
                    <a:prstGeom prst="roundRect">
                      <a:avLst>
                        <a:gd name="adj" fmla="val 50000"/>
                      </a:avLst>
                    </a:prstGeom>
                    <a:gradFill flip="none" rotWithShape="1">
                      <a:gsLst>
                        <a:gs pos="0">
                          <a:schemeClr val="accent6">
                            <a:lumMod val="20000"/>
                            <a:lumOff val="80000"/>
                            <a:alpha val="6000"/>
                          </a:schemeClr>
                        </a:gs>
                        <a:gs pos="34000">
                          <a:schemeClr val="accent6">
                            <a:lumMod val="20000"/>
                            <a:lumOff val="80000"/>
                          </a:schemeClr>
                        </a:gs>
                        <a:gs pos="100000">
                          <a:schemeClr val="accent6">
                            <a:lumMod val="60000"/>
                            <a:lumOff val="40000"/>
                          </a:schemeClr>
                        </a:gs>
                      </a:gsLst>
                      <a:lin ang="8100000" scaled="1"/>
                      <a:tileRect/>
                    </a:gradFill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hemeClr val="accent1">
                        <a:hueOff val="0"/>
                        <a:satOff val="0"/>
                        <a:lumOff val="0"/>
                        <a:alphaOff val="0"/>
                      </a:schemeClr>
                    </a:fillRef>
                    <a:effectRef idx="0">
                      <a:schemeClr val="accent1"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lt1"/>
                    </a:fontRef>
                  </p:style>
                  <p:txBody>
                    <a:bodyPr spcFirstLastPara="0" vert="horz" wrap="square" lIns="529933" tIns="66040" rIns="66040" bIns="66040" numCol="1" spcCol="1270" anchor="ctr" anchorCtr="0">
                      <a:noAutofit/>
                    </a:bodyPr>
                    <a:lstStyle/>
                    <a:p>
                      <a:pPr defTabSz="115570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endParaRPr lang="zh-CN" altLang="en-US" sz="2600"/>
                    </a:p>
                  </p:txBody>
                </p:sp>
                <p:grpSp>
                  <p:nvGrpSpPr>
                    <p:cNvPr id="56" name="组合 55">
                      <a:extLst>
                        <a:ext uri="{FF2B5EF4-FFF2-40B4-BE49-F238E27FC236}">
                          <a16:creationId xmlns:a16="http://schemas.microsoft.com/office/drawing/2014/main" id="{A2A84E6D-86B2-DB0E-941E-C3FFC23E31CD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995089" y="3864057"/>
                      <a:ext cx="4419470" cy="797891"/>
                      <a:chOff x="1261594" y="3341079"/>
                      <a:chExt cx="2764562" cy="797749"/>
                    </a:xfrm>
                  </p:grpSpPr>
                  <p:sp>
                    <p:nvSpPr>
                      <p:cNvPr id="57" name="文本框 56">
                        <a:extLst>
                          <a:ext uri="{FF2B5EF4-FFF2-40B4-BE49-F238E27FC236}">
                            <a16:creationId xmlns:a16="http://schemas.microsoft.com/office/drawing/2014/main" id="{001488E6-2B89-2E1C-886F-EEA68779B1D0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1261594" y="3341079"/>
                        <a:ext cx="2764560" cy="400110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zh-CN" altLang="en-US" sz="2000" b="1" dirty="0">
                            <a:latin typeface="+mj-ea"/>
                            <a:ea typeface="+mj-ea"/>
                          </a:rPr>
                          <a:t>请输入标题</a:t>
                        </a:r>
                      </a:p>
                    </p:txBody>
                  </p:sp>
                  <p:sp>
                    <p:nvSpPr>
                      <p:cNvPr id="58" name="文本框 57">
                        <a:extLst>
                          <a:ext uri="{FF2B5EF4-FFF2-40B4-BE49-F238E27FC236}">
                            <a16:creationId xmlns:a16="http://schemas.microsoft.com/office/drawing/2014/main" id="{0C3D073D-FC07-EEC4-308B-63DA44FC3E7C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1261595" y="3800334"/>
                        <a:ext cx="2764561" cy="338494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zh-CN" altLang="en-US" sz="1600" dirty="0"/>
                          <a:t>请在此处输入文本，请在此处输入文本。</a:t>
                        </a:r>
                        <a:endParaRPr lang="en-US" altLang="zh-CN" sz="1600" dirty="0"/>
                      </a:p>
                    </p:txBody>
                  </p:sp>
                </p:grpSp>
              </p:grpSp>
              <p:grpSp>
                <p:nvGrpSpPr>
                  <p:cNvPr id="28" name="组合 27">
                    <a:extLst>
                      <a:ext uri="{FF2B5EF4-FFF2-40B4-BE49-F238E27FC236}">
                        <a16:creationId xmlns:a16="http://schemas.microsoft.com/office/drawing/2014/main" id="{38E344D6-5D61-61F6-E901-A58DD9C00943}"/>
                      </a:ext>
                    </a:extLst>
                  </p:cNvPr>
                  <p:cNvGrpSpPr/>
                  <p:nvPr/>
                </p:nvGrpSpPr>
                <p:grpSpPr>
                  <a:xfrm>
                    <a:off x="4848509" y="3796972"/>
                    <a:ext cx="889839" cy="889840"/>
                    <a:chOff x="3247821" y="3192020"/>
                    <a:chExt cx="834539" cy="834539"/>
                  </a:xfrm>
                </p:grpSpPr>
                <p:sp>
                  <p:nvSpPr>
                    <p:cNvPr id="12" name="椭圆 11">
                      <a:extLst>
                        <a:ext uri="{FF2B5EF4-FFF2-40B4-BE49-F238E27FC236}">
                          <a16:creationId xmlns:a16="http://schemas.microsoft.com/office/drawing/2014/main" id="{6A18CC55-616B-64B5-7918-3996FAAA109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247821" y="3192020"/>
                      <a:ext cx="834539" cy="834539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fillRef>
                    <a:effectRef idx="0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fontRef>
                  </p:style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pic>
                  <p:nvPicPr>
                    <p:cNvPr id="22" name="图形 21" descr="目标 纯色填充">
                      <a:extLst>
                        <a:ext uri="{FF2B5EF4-FFF2-40B4-BE49-F238E27FC236}">
                          <a16:creationId xmlns:a16="http://schemas.microsoft.com/office/drawing/2014/main" id="{B74132AB-3E92-259C-84D4-D1BDF4869D68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4">
                      <a:extLst>
                        <a:ext uri="{28A0092B-C50C-407E-A947-70E740481C1C}">
                          <a14:useLocalDpi xmlns:a14="http://schemas.microsoft.com/office/drawing/2010/main"/>
                        </a:ext>
                        <a:ext uri="{96DAC541-7B7A-43D3-8B79-37D633B846F1}">
                          <asvg:svgBlip xmlns:asvg="http://schemas.microsoft.com/office/drawing/2016/SVG/main" r:embed="rId5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3322758" y="3286757"/>
                      <a:ext cx="684663" cy="684663"/>
                    </a:xfrm>
                    <a:prstGeom prst="rect">
                      <a:avLst/>
                    </a:prstGeom>
                  </p:spPr>
                </p:pic>
              </p:grpSp>
            </p:grpSp>
            <p:grpSp>
              <p:nvGrpSpPr>
                <p:cNvPr id="25" name="组合 24">
                  <a:extLst>
                    <a:ext uri="{FF2B5EF4-FFF2-40B4-BE49-F238E27FC236}">
                      <a16:creationId xmlns:a16="http://schemas.microsoft.com/office/drawing/2014/main" id="{E2538976-425B-3F42-3825-0383DCB2E754}"/>
                    </a:ext>
                  </a:extLst>
                </p:cNvPr>
                <p:cNvGrpSpPr/>
                <p:nvPr/>
              </p:nvGrpSpPr>
              <p:grpSpPr>
                <a:xfrm>
                  <a:off x="4906381" y="2728979"/>
                  <a:ext cx="6404399" cy="889840"/>
                  <a:chOff x="4848509" y="2728979"/>
                  <a:chExt cx="6404399" cy="889840"/>
                </a:xfrm>
              </p:grpSpPr>
              <p:grpSp>
                <p:nvGrpSpPr>
                  <p:cNvPr id="19" name="组合 18">
                    <a:extLst>
                      <a:ext uri="{FF2B5EF4-FFF2-40B4-BE49-F238E27FC236}">
                        <a16:creationId xmlns:a16="http://schemas.microsoft.com/office/drawing/2014/main" id="{255145CA-BD9F-4630-479E-A43C47E74896}"/>
                      </a:ext>
                    </a:extLst>
                  </p:cNvPr>
                  <p:cNvGrpSpPr/>
                  <p:nvPr/>
                </p:nvGrpSpPr>
                <p:grpSpPr>
                  <a:xfrm>
                    <a:off x="4885297" y="2793901"/>
                    <a:ext cx="6367611" cy="812887"/>
                    <a:chOff x="4885297" y="2793901"/>
                    <a:chExt cx="6367611" cy="812887"/>
                  </a:xfrm>
                </p:grpSpPr>
                <p:sp>
                  <p:nvSpPr>
                    <p:cNvPr id="15" name="矩形: 圆角 14">
                      <a:extLst>
                        <a:ext uri="{FF2B5EF4-FFF2-40B4-BE49-F238E27FC236}">
                          <a16:creationId xmlns:a16="http://schemas.microsoft.com/office/drawing/2014/main" id="{1C7B1E94-2195-C96B-E590-5B8C2D4854F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85297" y="2793901"/>
                      <a:ext cx="6367611" cy="812887"/>
                    </a:xfrm>
                    <a:prstGeom prst="roundRect">
                      <a:avLst>
                        <a:gd name="adj" fmla="val 50000"/>
                      </a:avLst>
                    </a:prstGeom>
                    <a:gradFill flip="none" rotWithShape="1">
                      <a:gsLst>
                        <a:gs pos="0">
                          <a:schemeClr val="accent1">
                            <a:lumMod val="40000"/>
                            <a:lumOff val="60000"/>
                            <a:alpha val="6000"/>
                          </a:schemeClr>
                        </a:gs>
                        <a:gs pos="32000">
                          <a:schemeClr val="accent1">
                            <a:lumMod val="20000"/>
                            <a:lumOff val="80000"/>
                          </a:schemeClr>
                        </a:gs>
                        <a:gs pos="100000">
                          <a:schemeClr val="accent1">
                            <a:lumMod val="60000"/>
                            <a:lumOff val="40000"/>
                          </a:schemeClr>
                        </a:gs>
                      </a:gsLst>
                      <a:lin ang="8100000" scaled="1"/>
                      <a:tileRect/>
                    </a:gradFill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hemeClr val="accent1">
                        <a:hueOff val="0"/>
                        <a:satOff val="0"/>
                        <a:lumOff val="0"/>
                        <a:alphaOff val="0"/>
                      </a:schemeClr>
                    </a:fillRef>
                    <a:effectRef idx="0">
                      <a:schemeClr val="accent1"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lt1"/>
                    </a:fontRef>
                  </p:style>
                  <p:txBody>
                    <a:bodyPr spcFirstLastPara="0" vert="horz" wrap="square" lIns="529933" tIns="66040" rIns="66040" bIns="66040" numCol="1" spcCol="1270" anchor="ctr" anchorCtr="0">
                      <a:noAutofit/>
                    </a:bodyPr>
                    <a:lstStyle/>
                    <a:p>
                      <a:pPr defTabSz="115570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endParaRPr lang="zh-CN" altLang="en-US" sz="2600" dirty="0"/>
                    </a:p>
                  </p:txBody>
                </p:sp>
                <p:grpSp>
                  <p:nvGrpSpPr>
                    <p:cNvPr id="53" name="组合 52">
                      <a:extLst>
                        <a:ext uri="{FF2B5EF4-FFF2-40B4-BE49-F238E27FC236}">
                          <a16:creationId xmlns:a16="http://schemas.microsoft.com/office/drawing/2014/main" id="{FC160E31-E0A4-CC10-A0E3-AABC46789B0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995089" y="2808897"/>
                      <a:ext cx="4419470" cy="797891"/>
                      <a:chOff x="1261594" y="3341079"/>
                      <a:chExt cx="2764562" cy="797749"/>
                    </a:xfrm>
                  </p:grpSpPr>
                  <p:sp>
                    <p:nvSpPr>
                      <p:cNvPr id="54" name="文本框 53">
                        <a:extLst>
                          <a:ext uri="{FF2B5EF4-FFF2-40B4-BE49-F238E27FC236}">
                            <a16:creationId xmlns:a16="http://schemas.microsoft.com/office/drawing/2014/main" id="{2DBC3E61-3D51-1701-AE5D-72486FE4EF2A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1261594" y="3341079"/>
                        <a:ext cx="2764560" cy="400110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zh-CN" altLang="en-US" sz="2000" b="1" dirty="0">
                            <a:latin typeface="+mj-ea"/>
                            <a:ea typeface="+mj-ea"/>
                          </a:rPr>
                          <a:t>请输入标题</a:t>
                        </a:r>
                      </a:p>
                    </p:txBody>
                  </p:sp>
                  <p:sp>
                    <p:nvSpPr>
                      <p:cNvPr id="55" name="文本框 54">
                        <a:extLst>
                          <a:ext uri="{FF2B5EF4-FFF2-40B4-BE49-F238E27FC236}">
                            <a16:creationId xmlns:a16="http://schemas.microsoft.com/office/drawing/2014/main" id="{D217A800-D0FB-76D5-8310-AC0F679C6EDF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1261595" y="3800334"/>
                        <a:ext cx="2764561" cy="338494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zh-CN" altLang="en-US" sz="1600" dirty="0"/>
                          <a:t>请在此处输入文本，请在此处输入文本。</a:t>
                        </a:r>
                        <a:endParaRPr lang="en-US" altLang="zh-CN" sz="1600" dirty="0"/>
                      </a:p>
                    </p:txBody>
                  </p:sp>
                </p:grpSp>
              </p:grpSp>
              <p:grpSp>
                <p:nvGrpSpPr>
                  <p:cNvPr id="11" name="组合 10">
                    <a:extLst>
                      <a:ext uri="{FF2B5EF4-FFF2-40B4-BE49-F238E27FC236}">
                        <a16:creationId xmlns:a16="http://schemas.microsoft.com/office/drawing/2014/main" id="{40F82DD3-8874-6529-6407-01CB36FAC4F6}"/>
                      </a:ext>
                    </a:extLst>
                  </p:cNvPr>
                  <p:cNvGrpSpPr/>
                  <p:nvPr/>
                </p:nvGrpSpPr>
                <p:grpSpPr>
                  <a:xfrm>
                    <a:off x="4848509" y="2728979"/>
                    <a:ext cx="889839" cy="889840"/>
                    <a:chOff x="4848509" y="2728979"/>
                    <a:chExt cx="889839" cy="889840"/>
                  </a:xfrm>
                </p:grpSpPr>
                <p:sp>
                  <p:nvSpPr>
                    <p:cNvPr id="10" name="椭圆 9">
                      <a:extLst>
                        <a:ext uri="{FF2B5EF4-FFF2-40B4-BE49-F238E27FC236}">
                          <a16:creationId xmlns:a16="http://schemas.microsoft.com/office/drawing/2014/main" id="{B7F5DA5E-448C-5053-50FA-39F4DE3496B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48509" y="2728979"/>
                      <a:ext cx="889839" cy="889840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fillRef>
                    <a:effectRef idx="0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fontRef>
                  </p:style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pic>
                  <p:nvPicPr>
                    <p:cNvPr id="24" name="图形 23" descr="目标受众 纯色填充">
                      <a:extLst>
                        <a:ext uri="{FF2B5EF4-FFF2-40B4-BE49-F238E27FC236}">
                          <a16:creationId xmlns:a16="http://schemas.microsoft.com/office/drawing/2014/main" id="{BE167298-1D40-C2D6-5017-6EBF1A5E113C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6">
                      <a:extLst>
                        <a:ext uri="{28A0092B-C50C-407E-A947-70E740481C1C}">
                          <a14:useLocalDpi xmlns:a14="http://schemas.microsoft.com/office/drawing/2010/main"/>
                        </a:ext>
                        <a:ext uri="{96DAC541-7B7A-43D3-8B79-37D633B846F1}">
                          <asvg:svgBlip xmlns:asvg="http://schemas.microsoft.com/office/drawing/2016/SVG/main" r:embed="rId7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4916994" y="2829198"/>
                      <a:ext cx="730032" cy="730032"/>
                    </a:xfrm>
                    <a:prstGeom prst="rect">
                      <a:avLst/>
                    </a:prstGeom>
                  </p:spPr>
                </p:pic>
              </p:grpSp>
            </p:grpSp>
            <p:grpSp>
              <p:nvGrpSpPr>
                <p:cNvPr id="23" name="组合 22">
                  <a:extLst>
                    <a:ext uri="{FF2B5EF4-FFF2-40B4-BE49-F238E27FC236}">
                      <a16:creationId xmlns:a16="http://schemas.microsoft.com/office/drawing/2014/main" id="{70C55B3D-926B-2344-D5F6-48C239B922C6}"/>
                    </a:ext>
                  </a:extLst>
                </p:cNvPr>
                <p:cNvGrpSpPr/>
                <p:nvPr/>
              </p:nvGrpSpPr>
              <p:grpSpPr>
                <a:xfrm>
                  <a:off x="4498249" y="1660986"/>
                  <a:ext cx="5876149" cy="889840"/>
                  <a:chOff x="4440377" y="1660986"/>
                  <a:chExt cx="5876149" cy="889840"/>
                </a:xfrm>
              </p:grpSpPr>
              <p:grpSp>
                <p:nvGrpSpPr>
                  <p:cNvPr id="21" name="组合 20">
                    <a:extLst>
                      <a:ext uri="{FF2B5EF4-FFF2-40B4-BE49-F238E27FC236}">
                        <a16:creationId xmlns:a16="http://schemas.microsoft.com/office/drawing/2014/main" id="{01091D28-4C2A-9CD1-D765-9C9536860E7A}"/>
                      </a:ext>
                    </a:extLst>
                  </p:cNvPr>
                  <p:cNvGrpSpPr/>
                  <p:nvPr/>
                </p:nvGrpSpPr>
                <p:grpSpPr>
                  <a:xfrm>
                    <a:off x="4605534" y="1702430"/>
                    <a:ext cx="5710992" cy="812887"/>
                    <a:chOff x="4520281" y="1713877"/>
                    <a:chExt cx="5710992" cy="812887"/>
                  </a:xfrm>
                </p:grpSpPr>
                <p:sp>
                  <p:nvSpPr>
                    <p:cNvPr id="7" name="矩形: 圆角 6">
                      <a:extLst>
                        <a:ext uri="{FF2B5EF4-FFF2-40B4-BE49-F238E27FC236}">
                          <a16:creationId xmlns:a16="http://schemas.microsoft.com/office/drawing/2014/main" id="{E5E00745-0EEF-62C0-EDB8-871B12CDD42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20281" y="1713877"/>
                      <a:ext cx="5710992" cy="812887"/>
                    </a:xfrm>
                    <a:prstGeom prst="roundRect">
                      <a:avLst>
                        <a:gd name="adj" fmla="val 50000"/>
                      </a:avLst>
                    </a:prstGeom>
                    <a:gradFill flip="none" rotWithShape="1">
                      <a:gsLst>
                        <a:gs pos="0">
                          <a:schemeClr val="accent6">
                            <a:lumMod val="20000"/>
                            <a:lumOff val="80000"/>
                            <a:alpha val="6000"/>
                          </a:schemeClr>
                        </a:gs>
                        <a:gs pos="34000">
                          <a:schemeClr val="accent6">
                            <a:lumMod val="20000"/>
                            <a:lumOff val="80000"/>
                          </a:schemeClr>
                        </a:gs>
                        <a:gs pos="100000">
                          <a:schemeClr val="accent6">
                            <a:lumMod val="60000"/>
                            <a:lumOff val="40000"/>
                          </a:schemeClr>
                        </a:gs>
                      </a:gsLst>
                      <a:lin ang="8100000" scaled="1"/>
                      <a:tileRect/>
                    </a:gradFill>
                  </p:spPr>
                  <p:style>
                    <a:lnRef idx="2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hemeClr val="accent1">
                        <a:hueOff val="0"/>
                        <a:satOff val="0"/>
                        <a:lumOff val="0"/>
                        <a:alphaOff val="0"/>
                      </a:schemeClr>
                    </a:fillRef>
                    <a:effectRef idx="0">
                      <a:schemeClr val="accent1"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lt1"/>
                    </a:fontRef>
                  </p:style>
                  <p:txBody>
                    <a:bodyPr spcFirstLastPara="0" vert="horz" wrap="square" lIns="529933" tIns="66040" rIns="66040" bIns="66040" numCol="1" spcCol="1270" anchor="ctr" anchorCtr="0">
                      <a:noAutofit/>
                    </a:bodyPr>
                    <a:lstStyle/>
                    <a:p>
                      <a:pPr marL="0" lvl="0" indent="0" algn="l" defTabSz="115570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  <a:buNone/>
                      </a:pPr>
                      <a:endParaRPr lang="zh-CN" altLang="en-US" sz="2600" kern="1200"/>
                    </a:p>
                  </p:txBody>
                </p:sp>
                <p:grpSp>
                  <p:nvGrpSpPr>
                    <p:cNvPr id="32" name="组合 31">
                      <a:extLst>
                        <a:ext uri="{FF2B5EF4-FFF2-40B4-BE49-F238E27FC236}">
                          <a16:creationId xmlns:a16="http://schemas.microsoft.com/office/drawing/2014/main" id="{26232052-9E3D-5C64-F138-419C67628E8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420730" y="1713877"/>
                      <a:ext cx="4419468" cy="797891"/>
                      <a:chOff x="1261595" y="3341079"/>
                      <a:chExt cx="2764561" cy="797749"/>
                    </a:xfrm>
                  </p:grpSpPr>
                  <p:sp>
                    <p:nvSpPr>
                      <p:cNvPr id="33" name="文本框 32">
                        <a:extLst>
                          <a:ext uri="{FF2B5EF4-FFF2-40B4-BE49-F238E27FC236}">
                            <a16:creationId xmlns:a16="http://schemas.microsoft.com/office/drawing/2014/main" id="{778525BC-9127-2F93-49B7-94BF6E978481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1261596" y="3341079"/>
                        <a:ext cx="2764560" cy="400110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zh-CN" altLang="en-US" sz="2000" b="1" dirty="0">
                            <a:latin typeface="+mj-ea"/>
                            <a:ea typeface="+mj-ea"/>
                          </a:rPr>
                          <a:t>请输入标题</a:t>
                        </a:r>
                      </a:p>
                    </p:txBody>
                  </p:sp>
                  <p:sp>
                    <p:nvSpPr>
                      <p:cNvPr id="34" name="文本框 33">
                        <a:extLst>
                          <a:ext uri="{FF2B5EF4-FFF2-40B4-BE49-F238E27FC236}">
                            <a16:creationId xmlns:a16="http://schemas.microsoft.com/office/drawing/2014/main" id="{94512B8C-69E8-A155-40AD-2C8B8CBC593F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1261595" y="3800334"/>
                        <a:ext cx="2764561" cy="338494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zh-CN" altLang="en-US" sz="1600" dirty="0"/>
                          <a:t>请在此处输入文本，请在此处输入文本。</a:t>
                        </a:r>
                        <a:endParaRPr lang="en-US" altLang="zh-CN" sz="1600" dirty="0"/>
                      </a:p>
                    </p:txBody>
                  </p:sp>
                </p:grpSp>
              </p:grpSp>
              <p:grpSp>
                <p:nvGrpSpPr>
                  <p:cNvPr id="9" name="组合 8">
                    <a:extLst>
                      <a:ext uri="{FF2B5EF4-FFF2-40B4-BE49-F238E27FC236}">
                        <a16:creationId xmlns:a16="http://schemas.microsoft.com/office/drawing/2014/main" id="{5C4A371D-6FDE-0016-1114-86306A148AC0}"/>
                      </a:ext>
                    </a:extLst>
                  </p:cNvPr>
                  <p:cNvGrpSpPr/>
                  <p:nvPr/>
                </p:nvGrpSpPr>
                <p:grpSpPr>
                  <a:xfrm>
                    <a:off x="4440377" y="1660986"/>
                    <a:ext cx="889839" cy="889840"/>
                    <a:chOff x="4440377" y="1660986"/>
                    <a:chExt cx="889839" cy="889840"/>
                  </a:xfrm>
                </p:grpSpPr>
                <p:sp>
                  <p:nvSpPr>
                    <p:cNvPr id="8" name="椭圆 7">
                      <a:extLst>
                        <a:ext uri="{FF2B5EF4-FFF2-40B4-BE49-F238E27FC236}">
                          <a16:creationId xmlns:a16="http://schemas.microsoft.com/office/drawing/2014/main" id="{C43F2DF4-73AD-CBE6-3AA1-0B771004348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440377" y="1660986"/>
                      <a:ext cx="889839" cy="889840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1">
                        <a:hueOff val="0"/>
                        <a:satOff val="0"/>
                        <a:lumOff val="0"/>
                        <a:alphaOff val="0"/>
                      </a:schemeClr>
                    </a:lnRef>
                    <a:fillRef idx="1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fillRef>
                    <a:effectRef idx="0">
                      <a:schemeClr val="lt1">
                        <a:hueOff val="0"/>
                        <a:satOff val="0"/>
                        <a:lumOff val="0"/>
                        <a:alphaOff val="0"/>
                      </a:schemeClr>
                    </a:effectRef>
                    <a:fontRef idx="minor"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fontRef>
                  </p:style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pic>
                  <p:nvPicPr>
                    <p:cNvPr id="26" name="图形 25" descr="思想气泡 纯色填充">
                      <a:extLst>
                        <a:ext uri="{FF2B5EF4-FFF2-40B4-BE49-F238E27FC236}">
                          <a16:creationId xmlns:a16="http://schemas.microsoft.com/office/drawing/2014/main" id="{F6690D8C-8865-B53F-4FD9-6C5D40AFEF49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8">
                      <a:extLst>
                        <a:ext uri="{28A0092B-C50C-407E-A947-70E740481C1C}">
                          <a14:useLocalDpi xmlns:a14="http://schemas.microsoft.com/office/drawing/2010/main"/>
                        </a:ext>
                        <a:ext uri="{96DAC541-7B7A-43D3-8B79-37D633B846F1}">
                          <asvg:svgBlip xmlns:asvg="http://schemas.microsoft.com/office/drawing/2016/SVG/main" r:embed="rId9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4520280" y="1740945"/>
                      <a:ext cx="730032" cy="730032"/>
                    </a:xfrm>
                    <a:prstGeom prst="rect">
                      <a:avLst/>
                    </a:prstGeom>
                  </p:spPr>
                </p:pic>
              </p:grpSp>
            </p:grpSp>
          </p:grpSp>
        </p:grpSp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id="{2F71C935-2AA4-24B6-194E-0DDB2029533B}"/>
                </a:ext>
              </a:extLst>
            </p:cNvPr>
            <p:cNvGrpSpPr/>
            <p:nvPr/>
          </p:nvGrpSpPr>
          <p:grpSpPr>
            <a:xfrm>
              <a:off x="707402" y="1740945"/>
              <a:ext cx="3713774" cy="3616150"/>
              <a:chOff x="-2" y="-1243871"/>
              <a:chExt cx="8320153" cy="8101448"/>
            </a:xfrm>
          </p:grpSpPr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2404C8A8-0F55-6264-7EBA-20AD78A17FBD}"/>
                  </a:ext>
                </a:extLst>
              </p:cNvPr>
              <p:cNvSpPr/>
              <p:nvPr/>
            </p:nvSpPr>
            <p:spPr>
              <a:xfrm>
                <a:off x="5569299" y="698828"/>
                <a:ext cx="1465509" cy="732769"/>
              </a:xfrm>
              <a:custGeom>
                <a:avLst/>
                <a:gdLst>
                  <a:gd name="connsiteX0" fmla="*/ 1234865 w 1465509"/>
                  <a:gd name="connsiteY0" fmla="*/ 278270 h 732768"/>
                  <a:gd name="connsiteX1" fmla="*/ 993254 w 1465509"/>
                  <a:gd name="connsiteY1" fmla="*/ 139170 h 732768"/>
                  <a:gd name="connsiteX2" fmla="*/ 733920 w 1465509"/>
                  <a:gd name="connsiteY2" fmla="*/ 44 h 732768"/>
                  <a:gd name="connsiteX3" fmla="*/ 510936 w 1465509"/>
                  <a:gd name="connsiteY3" fmla="*/ 92511 h 732768"/>
                  <a:gd name="connsiteX4" fmla="*/ 427370 w 1465509"/>
                  <a:gd name="connsiteY4" fmla="*/ 79252 h 732768"/>
                  <a:gd name="connsiteX5" fmla="*/ 176458 w 1465509"/>
                  <a:gd name="connsiteY5" fmla="*/ 287889 h 732768"/>
                  <a:gd name="connsiteX6" fmla="*/ 0 w 1465509"/>
                  <a:gd name="connsiteY6" fmla="*/ 504921 h 732768"/>
                  <a:gd name="connsiteX7" fmla="*/ 250911 w 1465509"/>
                  <a:gd name="connsiteY7" fmla="*/ 732769 h 732768"/>
                  <a:gd name="connsiteX8" fmla="*/ 1214565 w 1465509"/>
                  <a:gd name="connsiteY8" fmla="*/ 732769 h 732768"/>
                  <a:gd name="connsiteX9" fmla="*/ 1465476 w 1465509"/>
                  <a:gd name="connsiteY9" fmla="*/ 504921 h 732768"/>
                  <a:gd name="connsiteX10" fmla="*/ 1234865 w 1465509"/>
                  <a:gd name="connsiteY10" fmla="*/ 278270 h 732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65509" h="732768">
                    <a:moveTo>
                      <a:pt x="1234865" y="278270"/>
                    </a:moveTo>
                    <a:cubicBezTo>
                      <a:pt x="1181590" y="194597"/>
                      <a:pt x="1091381" y="142731"/>
                      <a:pt x="993254" y="139170"/>
                    </a:cubicBezTo>
                    <a:cubicBezTo>
                      <a:pt x="936126" y="50742"/>
                      <a:pt x="838185" y="-1736"/>
                      <a:pt x="733920" y="44"/>
                    </a:cubicBezTo>
                    <a:cubicBezTo>
                      <a:pt x="650461" y="-753"/>
                      <a:pt x="570056" y="32514"/>
                      <a:pt x="510936" y="92511"/>
                    </a:cubicBezTo>
                    <a:cubicBezTo>
                      <a:pt x="483913" y="83796"/>
                      <a:pt x="455694" y="79252"/>
                      <a:pt x="427370" y="79252"/>
                    </a:cubicBezTo>
                    <a:cubicBezTo>
                      <a:pt x="296055" y="79252"/>
                      <a:pt x="187645" y="171348"/>
                      <a:pt x="176458" y="287889"/>
                    </a:cubicBezTo>
                    <a:cubicBezTo>
                      <a:pt x="76339" y="312042"/>
                      <a:pt x="4252" y="400656"/>
                      <a:pt x="0" y="504921"/>
                    </a:cubicBezTo>
                    <a:cubicBezTo>
                      <a:pt x="0" y="630496"/>
                      <a:pt x="113485" y="732769"/>
                      <a:pt x="250911" y="732769"/>
                    </a:cubicBezTo>
                    <a:lnTo>
                      <a:pt x="1214565" y="732769"/>
                    </a:lnTo>
                    <a:cubicBezTo>
                      <a:pt x="1353984" y="732769"/>
                      <a:pt x="1465476" y="630496"/>
                      <a:pt x="1465476" y="504921"/>
                    </a:cubicBezTo>
                    <a:cubicBezTo>
                      <a:pt x="1467655" y="385617"/>
                      <a:pt x="1364585" y="287596"/>
                      <a:pt x="1234865" y="27827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9804"/>
                    </a:srgbClr>
                  </a:gs>
                  <a:gs pos="23000">
                    <a:schemeClr val="accent2">
                      <a:lumMod val="20000"/>
                      <a:lumOff val="80000"/>
                      <a:alpha val="10000"/>
                    </a:schemeClr>
                  </a:gs>
                  <a:gs pos="40000">
                    <a:schemeClr val="accent2">
                      <a:lumMod val="20000"/>
                      <a:lumOff val="80000"/>
                      <a:alpha val="25000"/>
                    </a:schemeClr>
                  </a:gs>
                  <a:gs pos="59000">
                    <a:schemeClr val="accent2">
                      <a:lumMod val="20000"/>
                      <a:lumOff val="80000"/>
                    </a:schemeClr>
                  </a:gs>
                  <a:gs pos="78000">
                    <a:schemeClr val="accent2">
                      <a:lumMod val="20000"/>
                      <a:lumOff val="80000"/>
                    </a:schemeClr>
                  </a:gs>
                  <a:gs pos="100000">
                    <a:schemeClr val="accent2">
                      <a:lumMod val="40000"/>
                      <a:lumOff val="60000"/>
                    </a:schemeClr>
                  </a:gs>
                </a:gsLst>
                <a:lin ang="18443967" scaled="1"/>
              </a:gradFill>
              <a:ln w="26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C9A16BB1-BB7C-6F92-DBA8-43E84EFC0A06}"/>
                  </a:ext>
                </a:extLst>
              </p:cNvPr>
              <p:cNvSpPr/>
              <p:nvPr/>
            </p:nvSpPr>
            <p:spPr>
              <a:xfrm>
                <a:off x="824677" y="-861740"/>
                <a:ext cx="2003461" cy="1179756"/>
              </a:xfrm>
              <a:custGeom>
                <a:avLst/>
                <a:gdLst>
                  <a:gd name="connsiteX0" fmla="*/ 1732196 w 2003460"/>
                  <a:gd name="connsiteY0" fmla="*/ 589878 h 1179756"/>
                  <a:gd name="connsiteX1" fmla="*/ 1569528 w 2003460"/>
                  <a:gd name="connsiteY1" fmla="*/ 589878 h 1179756"/>
                  <a:gd name="connsiteX2" fmla="*/ 979809 w 2003460"/>
                  <a:gd name="connsiteY2" fmla="*/ 0 h 1179756"/>
                  <a:gd name="connsiteX3" fmla="*/ 390117 w 2003460"/>
                  <a:gd name="connsiteY3" fmla="*/ 589878 h 1179756"/>
                  <a:gd name="connsiteX4" fmla="*/ 271264 w 2003460"/>
                  <a:gd name="connsiteY4" fmla="*/ 589878 h 1179756"/>
                  <a:gd name="connsiteX5" fmla="*/ 0 w 2003460"/>
                  <a:gd name="connsiteY5" fmla="*/ 884818 h 1179756"/>
                  <a:gd name="connsiteX6" fmla="*/ 271264 w 2003460"/>
                  <a:gd name="connsiteY6" fmla="*/ 1179757 h 1179756"/>
                  <a:gd name="connsiteX7" fmla="*/ 1732196 w 2003460"/>
                  <a:gd name="connsiteY7" fmla="*/ 1179757 h 1179756"/>
                  <a:gd name="connsiteX8" fmla="*/ 2003461 w 2003460"/>
                  <a:gd name="connsiteY8" fmla="*/ 884818 h 1179756"/>
                  <a:gd name="connsiteX9" fmla="*/ 1732196 w 2003460"/>
                  <a:gd name="connsiteY9" fmla="*/ 589878 h 1179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03460" h="1179756">
                    <a:moveTo>
                      <a:pt x="1732196" y="589878"/>
                    </a:moveTo>
                    <a:lnTo>
                      <a:pt x="1569528" y="589878"/>
                    </a:lnTo>
                    <a:cubicBezTo>
                      <a:pt x="1569528" y="264010"/>
                      <a:pt x="1305385" y="0"/>
                      <a:pt x="979809" y="0"/>
                    </a:cubicBezTo>
                    <a:cubicBezTo>
                      <a:pt x="654021" y="0"/>
                      <a:pt x="390117" y="264010"/>
                      <a:pt x="390117" y="589878"/>
                    </a:cubicBezTo>
                    <a:lnTo>
                      <a:pt x="271264" y="589878"/>
                    </a:lnTo>
                    <a:cubicBezTo>
                      <a:pt x="121297" y="589878"/>
                      <a:pt x="0" y="721884"/>
                      <a:pt x="0" y="884818"/>
                    </a:cubicBezTo>
                    <a:cubicBezTo>
                      <a:pt x="0" y="1047752"/>
                      <a:pt x="121510" y="1179757"/>
                      <a:pt x="271264" y="1179757"/>
                    </a:cubicBezTo>
                    <a:lnTo>
                      <a:pt x="1732196" y="1179757"/>
                    </a:lnTo>
                    <a:cubicBezTo>
                      <a:pt x="1881978" y="1179757"/>
                      <a:pt x="2003461" y="1047752"/>
                      <a:pt x="2003461" y="884818"/>
                    </a:cubicBezTo>
                    <a:cubicBezTo>
                      <a:pt x="2003461" y="721884"/>
                      <a:pt x="1881978" y="589878"/>
                      <a:pt x="1732196" y="58987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9804"/>
                    </a:srgbClr>
                  </a:gs>
                  <a:gs pos="23000">
                    <a:schemeClr val="accent2">
                      <a:lumMod val="20000"/>
                      <a:lumOff val="80000"/>
                      <a:alpha val="10000"/>
                    </a:schemeClr>
                  </a:gs>
                  <a:gs pos="40000">
                    <a:schemeClr val="accent2">
                      <a:lumMod val="20000"/>
                      <a:lumOff val="80000"/>
                      <a:alpha val="25000"/>
                    </a:schemeClr>
                  </a:gs>
                  <a:gs pos="59000">
                    <a:schemeClr val="accent2">
                      <a:lumMod val="20000"/>
                      <a:lumOff val="80000"/>
                    </a:schemeClr>
                  </a:gs>
                  <a:gs pos="78000">
                    <a:schemeClr val="accent2">
                      <a:lumMod val="20000"/>
                      <a:lumOff val="80000"/>
                    </a:schemeClr>
                  </a:gs>
                  <a:gs pos="100000">
                    <a:schemeClr val="accent2">
                      <a:lumMod val="40000"/>
                      <a:lumOff val="60000"/>
                    </a:schemeClr>
                  </a:gs>
                </a:gsLst>
                <a:lin ang="18443967" scaled="1"/>
              </a:gradFill>
              <a:ln w="26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2099682E-B68F-5633-0A65-E7E70D67FE1D}"/>
                  </a:ext>
                </a:extLst>
              </p:cNvPr>
              <p:cNvSpPr/>
              <p:nvPr/>
            </p:nvSpPr>
            <p:spPr>
              <a:xfrm>
                <a:off x="1540377" y="-1243871"/>
                <a:ext cx="2197430" cy="1294013"/>
              </a:xfrm>
              <a:custGeom>
                <a:avLst/>
                <a:gdLst>
                  <a:gd name="connsiteX0" fmla="*/ 1899887 w 2197429"/>
                  <a:gd name="connsiteY0" fmla="*/ 647006 h 1294012"/>
                  <a:gd name="connsiteX1" fmla="*/ 1721514 w 2197429"/>
                  <a:gd name="connsiteY1" fmla="*/ 647006 h 1294012"/>
                  <a:gd name="connsiteX2" fmla="*/ 1074721 w 2197429"/>
                  <a:gd name="connsiteY2" fmla="*/ 0 h 1294012"/>
                  <a:gd name="connsiteX3" fmla="*/ 427901 w 2197429"/>
                  <a:gd name="connsiteY3" fmla="*/ 647006 h 1294012"/>
                  <a:gd name="connsiteX4" fmla="*/ 297516 w 2197429"/>
                  <a:gd name="connsiteY4" fmla="*/ 647006 h 1294012"/>
                  <a:gd name="connsiteX5" fmla="*/ 0 w 2197429"/>
                  <a:gd name="connsiteY5" fmla="*/ 970509 h 1294012"/>
                  <a:gd name="connsiteX6" fmla="*/ 297516 w 2197429"/>
                  <a:gd name="connsiteY6" fmla="*/ 1294012 h 1294012"/>
                  <a:gd name="connsiteX7" fmla="*/ 1899887 w 2197429"/>
                  <a:gd name="connsiteY7" fmla="*/ 1294012 h 1294012"/>
                  <a:gd name="connsiteX8" fmla="*/ 2197430 w 2197429"/>
                  <a:gd name="connsiteY8" fmla="*/ 970509 h 1294012"/>
                  <a:gd name="connsiteX9" fmla="*/ 1899887 w 2197429"/>
                  <a:gd name="connsiteY9" fmla="*/ 647006 h 1294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97429" h="1294012">
                    <a:moveTo>
                      <a:pt x="1899887" y="647006"/>
                    </a:moveTo>
                    <a:lnTo>
                      <a:pt x="1721514" y="647006"/>
                    </a:lnTo>
                    <a:cubicBezTo>
                      <a:pt x="1721514" y="289439"/>
                      <a:pt x="1431810" y="0"/>
                      <a:pt x="1074721" y="0"/>
                    </a:cubicBezTo>
                    <a:cubicBezTo>
                      <a:pt x="717606" y="0"/>
                      <a:pt x="427901" y="289439"/>
                      <a:pt x="427901" y="647006"/>
                    </a:cubicBezTo>
                    <a:lnTo>
                      <a:pt x="297516" y="647006"/>
                    </a:lnTo>
                    <a:cubicBezTo>
                      <a:pt x="133095" y="647006"/>
                      <a:pt x="0" y="791739"/>
                      <a:pt x="0" y="970509"/>
                    </a:cubicBezTo>
                    <a:cubicBezTo>
                      <a:pt x="0" y="1148934"/>
                      <a:pt x="133095" y="1294012"/>
                      <a:pt x="297516" y="1294012"/>
                    </a:cubicBezTo>
                    <a:lnTo>
                      <a:pt x="1899887" y="1294012"/>
                    </a:lnTo>
                    <a:cubicBezTo>
                      <a:pt x="2064335" y="1294012"/>
                      <a:pt x="2197430" y="1148934"/>
                      <a:pt x="2197430" y="970509"/>
                    </a:cubicBezTo>
                    <a:cubicBezTo>
                      <a:pt x="2197430" y="791739"/>
                      <a:pt x="2064335" y="647006"/>
                      <a:pt x="1899887" y="647006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9804"/>
                    </a:srgbClr>
                  </a:gs>
                  <a:gs pos="23000">
                    <a:schemeClr val="accent2">
                      <a:lumMod val="20000"/>
                      <a:lumOff val="80000"/>
                      <a:alpha val="10000"/>
                    </a:schemeClr>
                  </a:gs>
                  <a:gs pos="40000">
                    <a:schemeClr val="accent2">
                      <a:lumMod val="20000"/>
                      <a:lumOff val="80000"/>
                      <a:alpha val="25000"/>
                    </a:schemeClr>
                  </a:gs>
                  <a:gs pos="59000">
                    <a:schemeClr val="accent2">
                      <a:lumMod val="20000"/>
                      <a:lumOff val="80000"/>
                    </a:schemeClr>
                  </a:gs>
                  <a:gs pos="78000">
                    <a:schemeClr val="accent2">
                      <a:lumMod val="20000"/>
                      <a:lumOff val="80000"/>
                    </a:schemeClr>
                  </a:gs>
                  <a:gs pos="100000">
                    <a:schemeClr val="accent2">
                      <a:lumMod val="40000"/>
                      <a:lumOff val="60000"/>
                    </a:schemeClr>
                  </a:gs>
                </a:gsLst>
                <a:lin ang="18443967" scaled="1"/>
              </a:gradFill>
              <a:ln w="26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31E69553-A2C9-689A-C804-EBAB1C3307F3}"/>
                  </a:ext>
                </a:extLst>
              </p:cNvPr>
              <p:cNvSpPr/>
              <p:nvPr/>
            </p:nvSpPr>
            <p:spPr>
              <a:xfrm>
                <a:off x="-2" y="4658021"/>
                <a:ext cx="8320153" cy="2199556"/>
              </a:xfrm>
              <a:custGeom>
                <a:avLst/>
                <a:gdLst>
                  <a:gd name="connsiteX0" fmla="*/ 4045316 w 8320153"/>
                  <a:gd name="connsiteY0" fmla="*/ 0 h 2199555"/>
                  <a:gd name="connsiteX1" fmla="*/ 7015513 w 8320153"/>
                  <a:gd name="connsiteY1" fmla="*/ 248626 h 2199555"/>
                  <a:gd name="connsiteX2" fmla="*/ 8320154 w 8320153"/>
                  <a:gd name="connsiteY2" fmla="*/ 736365 h 2199555"/>
                  <a:gd name="connsiteX3" fmla="*/ 7443175 w 8320153"/>
                  <a:gd name="connsiteY3" fmla="*/ 1195221 h 2199555"/>
                  <a:gd name="connsiteX4" fmla="*/ 7032731 w 8320153"/>
                  <a:gd name="connsiteY4" fmla="*/ 1296988 h 2199555"/>
                  <a:gd name="connsiteX5" fmla="*/ 7038657 w 8320153"/>
                  <a:gd name="connsiteY5" fmla="*/ 1357996 h 2199555"/>
                  <a:gd name="connsiteX6" fmla="*/ 4781681 w 8320153"/>
                  <a:gd name="connsiteY6" fmla="*/ 2199556 h 2199555"/>
                  <a:gd name="connsiteX7" fmla="*/ 2554386 w 8320153"/>
                  <a:gd name="connsiteY7" fmla="*/ 1494943 h 2199555"/>
                  <a:gd name="connsiteX8" fmla="*/ 0 w 8320153"/>
                  <a:gd name="connsiteY8" fmla="*/ 774627 h 2199555"/>
                  <a:gd name="connsiteX9" fmla="*/ 4045316 w 8320153"/>
                  <a:gd name="connsiteY9" fmla="*/ 0 h 2199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320153" h="2199555">
                    <a:moveTo>
                      <a:pt x="4045316" y="0"/>
                    </a:moveTo>
                    <a:cubicBezTo>
                      <a:pt x="5219307" y="0"/>
                      <a:pt x="6276438" y="95815"/>
                      <a:pt x="7015513" y="248626"/>
                    </a:cubicBezTo>
                    <a:cubicBezTo>
                      <a:pt x="7738300" y="253621"/>
                      <a:pt x="8320154" y="469936"/>
                      <a:pt x="8320154" y="736365"/>
                    </a:cubicBezTo>
                    <a:cubicBezTo>
                      <a:pt x="8320154" y="947525"/>
                      <a:pt x="7954615" y="1127332"/>
                      <a:pt x="7443175" y="1195221"/>
                    </a:cubicBezTo>
                    <a:cubicBezTo>
                      <a:pt x="7321161" y="1231171"/>
                      <a:pt x="7183629" y="1265236"/>
                      <a:pt x="7032731" y="1296988"/>
                    </a:cubicBezTo>
                    <a:cubicBezTo>
                      <a:pt x="7036744" y="1317049"/>
                      <a:pt x="7038657" y="1337536"/>
                      <a:pt x="7038657" y="1357996"/>
                    </a:cubicBezTo>
                    <a:cubicBezTo>
                      <a:pt x="7038657" y="1822777"/>
                      <a:pt x="6028184" y="2199556"/>
                      <a:pt x="4781681" y="2199556"/>
                    </a:cubicBezTo>
                    <a:cubicBezTo>
                      <a:pt x="3660301" y="2199556"/>
                      <a:pt x="2729782" y="1894493"/>
                      <a:pt x="2554386" y="1494943"/>
                    </a:cubicBezTo>
                    <a:cubicBezTo>
                      <a:pt x="1058088" y="1381325"/>
                      <a:pt x="0" y="1101691"/>
                      <a:pt x="0" y="774627"/>
                    </a:cubicBezTo>
                    <a:cubicBezTo>
                      <a:pt x="0" y="346753"/>
                      <a:pt x="1811112" y="0"/>
                      <a:pt x="4045316" y="0"/>
                    </a:cubicBezTo>
                    <a:close/>
                  </a:path>
                </a:pathLst>
              </a:custGeom>
              <a:gradFill>
                <a:gsLst>
                  <a:gs pos="25970">
                    <a:srgbClr val="FFFFFF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322919" scaled="1"/>
              </a:gradFill>
              <a:ln w="26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EF0E5636-F80C-5B26-F7FC-9A9F8BAC00C2}"/>
                  </a:ext>
                </a:extLst>
              </p:cNvPr>
              <p:cNvSpPr/>
              <p:nvPr/>
            </p:nvSpPr>
            <p:spPr>
              <a:xfrm>
                <a:off x="6675241" y="3797303"/>
                <a:ext cx="803325" cy="1185869"/>
              </a:xfrm>
              <a:custGeom>
                <a:avLst/>
                <a:gdLst>
                  <a:gd name="connsiteX0" fmla="*/ 790118 w 803324"/>
                  <a:gd name="connsiteY0" fmla="*/ 584697 h 1185868"/>
                  <a:gd name="connsiteX1" fmla="*/ 796044 w 803324"/>
                  <a:gd name="connsiteY1" fmla="*/ 604785 h 1185868"/>
                  <a:gd name="connsiteX2" fmla="*/ 801039 w 803324"/>
                  <a:gd name="connsiteY2" fmla="*/ 623730 h 1185868"/>
                  <a:gd name="connsiteX3" fmla="*/ 803324 w 803324"/>
                  <a:gd name="connsiteY3" fmla="*/ 639035 h 1185868"/>
                  <a:gd name="connsiteX4" fmla="*/ 798727 w 803324"/>
                  <a:gd name="connsiteY4" fmla="*/ 670389 h 1185868"/>
                  <a:gd name="connsiteX5" fmla="*/ 785335 w 803324"/>
                  <a:gd name="connsiteY5" fmla="*/ 697545 h 1185868"/>
                  <a:gd name="connsiteX6" fmla="*/ 764690 w 803324"/>
                  <a:gd name="connsiteY6" fmla="*/ 719545 h 1185868"/>
                  <a:gd name="connsiteX7" fmla="*/ 738676 w 803324"/>
                  <a:gd name="connsiteY7" fmla="*/ 734664 h 1185868"/>
                  <a:gd name="connsiteX8" fmla="*/ 716091 w 803324"/>
                  <a:gd name="connsiteY8" fmla="*/ 735807 h 1185868"/>
                  <a:gd name="connsiteX9" fmla="*/ 694489 w 803324"/>
                  <a:gd name="connsiteY9" fmla="*/ 736949 h 1185868"/>
                  <a:gd name="connsiteX10" fmla="*/ 671717 w 803324"/>
                  <a:gd name="connsiteY10" fmla="*/ 736949 h 1185868"/>
                  <a:gd name="connsiteX11" fmla="*/ 485427 w 803324"/>
                  <a:gd name="connsiteY11" fmla="*/ 739447 h 1185868"/>
                  <a:gd name="connsiteX12" fmla="*/ 485427 w 803324"/>
                  <a:gd name="connsiteY12" fmla="*/ 936631 h 1185868"/>
                  <a:gd name="connsiteX13" fmla="*/ 487155 w 803324"/>
                  <a:gd name="connsiteY13" fmla="*/ 1024635 h 1185868"/>
                  <a:gd name="connsiteX14" fmla="*/ 491352 w 803324"/>
                  <a:gd name="connsiteY14" fmla="*/ 1104375 h 1185868"/>
                  <a:gd name="connsiteX15" fmla="*/ 497304 w 803324"/>
                  <a:gd name="connsiteY15" fmla="*/ 1185868 h 1185868"/>
                  <a:gd name="connsiteX16" fmla="*/ 325151 w 803324"/>
                  <a:gd name="connsiteY16" fmla="*/ 1185868 h 1185868"/>
                  <a:gd name="connsiteX17" fmla="*/ 328791 w 803324"/>
                  <a:gd name="connsiteY17" fmla="*/ 1139767 h 1185868"/>
                  <a:gd name="connsiteX18" fmla="*/ 331076 w 803324"/>
                  <a:gd name="connsiteY18" fmla="*/ 1065926 h 1185868"/>
                  <a:gd name="connsiteX19" fmla="*/ 332431 w 803324"/>
                  <a:gd name="connsiteY19" fmla="*/ 941414 h 1185868"/>
                  <a:gd name="connsiteX20" fmla="*/ 332431 w 803324"/>
                  <a:gd name="connsiteY20" fmla="*/ 760677 h 1185868"/>
                  <a:gd name="connsiteX21" fmla="*/ 310617 w 803324"/>
                  <a:gd name="connsiteY21" fmla="*/ 774069 h 1185868"/>
                  <a:gd name="connsiteX22" fmla="*/ 286888 w 803324"/>
                  <a:gd name="connsiteY22" fmla="*/ 778453 h 1185868"/>
                  <a:gd name="connsiteX23" fmla="*/ 267571 w 803324"/>
                  <a:gd name="connsiteY23" fmla="*/ 775982 h 1185868"/>
                  <a:gd name="connsiteX24" fmla="*/ 251708 w 803324"/>
                  <a:gd name="connsiteY24" fmla="*/ 768888 h 1185868"/>
                  <a:gd name="connsiteX25" fmla="*/ 238130 w 803324"/>
                  <a:gd name="connsiteY25" fmla="*/ 757808 h 1185868"/>
                  <a:gd name="connsiteX26" fmla="*/ 227209 w 803324"/>
                  <a:gd name="connsiteY26" fmla="*/ 742875 h 1185868"/>
                  <a:gd name="connsiteX27" fmla="*/ 91989 w 803324"/>
                  <a:gd name="connsiteY27" fmla="*/ 735807 h 1185868"/>
                  <a:gd name="connsiteX28" fmla="*/ 55852 w 803324"/>
                  <a:gd name="connsiteY28" fmla="*/ 721273 h 1185868"/>
                  <a:gd name="connsiteX29" fmla="*/ 26385 w 803324"/>
                  <a:gd name="connsiteY29" fmla="*/ 696216 h 1185868"/>
                  <a:gd name="connsiteX30" fmla="*/ 11665 w 803324"/>
                  <a:gd name="connsiteY30" fmla="*/ 674986 h 1185868"/>
                  <a:gd name="connsiteX31" fmla="*/ 3056 w 803324"/>
                  <a:gd name="connsiteY31" fmla="*/ 651470 h 1185868"/>
                  <a:gd name="connsiteX32" fmla="*/ 0 w 803324"/>
                  <a:gd name="connsiteY32" fmla="*/ 624873 h 1185868"/>
                  <a:gd name="connsiteX33" fmla="*/ 1142 w 803324"/>
                  <a:gd name="connsiteY33" fmla="*/ 611879 h 1185868"/>
                  <a:gd name="connsiteX34" fmla="*/ 4783 w 803324"/>
                  <a:gd name="connsiteY34" fmla="*/ 600002 h 1185868"/>
                  <a:gd name="connsiteX35" fmla="*/ 34622 w 803324"/>
                  <a:gd name="connsiteY35" fmla="*/ 531528 h 1185868"/>
                  <a:gd name="connsiteX36" fmla="*/ 39591 w 803324"/>
                  <a:gd name="connsiteY36" fmla="*/ 506286 h 1185868"/>
                  <a:gd name="connsiteX37" fmla="*/ 49529 w 803324"/>
                  <a:gd name="connsiteY37" fmla="*/ 483142 h 1185868"/>
                  <a:gd name="connsiteX38" fmla="*/ 63877 w 803324"/>
                  <a:gd name="connsiteY38" fmla="*/ 462098 h 1185868"/>
                  <a:gd name="connsiteX39" fmla="*/ 81281 w 803324"/>
                  <a:gd name="connsiteY39" fmla="*/ 444136 h 1185868"/>
                  <a:gd name="connsiteX40" fmla="*/ 268926 w 803324"/>
                  <a:gd name="connsiteY40" fmla="*/ 100412 h 1185868"/>
                  <a:gd name="connsiteX41" fmla="*/ 270069 w 803324"/>
                  <a:gd name="connsiteY41" fmla="*/ 100412 h 1185868"/>
                  <a:gd name="connsiteX42" fmla="*/ 295312 w 803324"/>
                  <a:gd name="connsiteY42" fmla="*/ 61592 h 1185868"/>
                  <a:gd name="connsiteX43" fmla="*/ 324008 w 803324"/>
                  <a:gd name="connsiteY43" fmla="*/ 29467 h 1185868"/>
                  <a:gd name="connsiteX44" fmla="*/ 346195 w 803324"/>
                  <a:gd name="connsiteY44" fmla="*/ 13392 h 1185868"/>
                  <a:gd name="connsiteX45" fmla="*/ 372580 w 803324"/>
                  <a:gd name="connsiteY45" fmla="*/ 3454 h 1185868"/>
                  <a:gd name="connsiteX46" fmla="*/ 403960 w 803324"/>
                  <a:gd name="connsiteY46" fmla="*/ 0 h 1185868"/>
                  <a:gd name="connsiteX47" fmla="*/ 445066 w 803324"/>
                  <a:gd name="connsiteY47" fmla="*/ 5739 h 1185868"/>
                  <a:gd name="connsiteX48" fmla="*/ 481229 w 803324"/>
                  <a:gd name="connsiteY48" fmla="*/ 22373 h 1185868"/>
                  <a:gd name="connsiteX49" fmla="*/ 510883 w 803324"/>
                  <a:gd name="connsiteY49" fmla="*/ 48386 h 1185868"/>
                  <a:gd name="connsiteX50" fmla="*/ 531900 w 803324"/>
                  <a:gd name="connsiteY50" fmla="*/ 81494 h 1185868"/>
                  <a:gd name="connsiteX51" fmla="*/ 682638 w 803324"/>
                  <a:gd name="connsiteY51" fmla="*/ 373165 h 1185868"/>
                  <a:gd name="connsiteX52" fmla="*/ 708067 w 803324"/>
                  <a:gd name="connsiteY52" fmla="*/ 385015 h 1185868"/>
                  <a:gd name="connsiteX53" fmla="*/ 730254 w 803324"/>
                  <a:gd name="connsiteY53" fmla="*/ 401463 h 1185868"/>
                  <a:gd name="connsiteX54" fmla="*/ 749571 w 803324"/>
                  <a:gd name="connsiteY54" fmla="*/ 422906 h 1185868"/>
                  <a:gd name="connsiteX55" fmla="*/ 764105 w 803324"/>
                  <a:gd name="connsiteY55" fmla="*/ 447564 h 1185868"/>
                  <a:gd name="connsiteX56" fmla="*/ 772900 w 803324"/>
                  <a:gd name="connsiteY56" fmla="*/ 474533 h 1185868"/>
                  <a:gd name="connsiteX57" fmla="*/ 775770 w 803324"/>
                  <a:gd name="connsiteY57" fmla="*/ 504373 h 1185868"/>
                  <a:gd name="connsiteX58" fmla="*/ 769844 w 803324"/>
                  <a:gd name="connsiteY58" fmla="*/ 544548 h 1185868"/>
                  <a:gd name="connsiteX59" fmla="*/ 790118 w 803324"/>
                  <a:gd name="connsiteY59" fmla="*/ 584697 h 1185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803324" h="1185868">
                    <a:moveTo>
                      <a:pt x="790118" y="584697"/>
                    </a:moveTo>
                    <a:lnTo>
                      <a:pt x="796044" y="604785"/>
                    </a:lnTo>
                    <a:lnTo>
                      <a:pt x="801039" y="623730"/>
                    </a:lnTo>
                    <a:lnTo>
                      <a:pt x="803324" y="639035"/>
                    </a:lnTo>
                    <a:lnTo>
                      <a:pt x="798727" y="670389"/>
                    </a:lnTo>
                    <a:lnTo>
                      <a:pt x="785335" y="697545"/>
                    </a:lnTo>
                    <a:lnTo>
                      <a:pt x="764690" y="719545"/>
                    </a:lnTo>
                    <a:lnTo>
                      <a:pt x="738676" y="734664"/>
                    </a:lnTo>
                    <a:lnTo>
                      <a:pt x="716091" y="735807"/>
                    </a:lnTo>
                    <a:lnTo>
                      <a:pt x="694489" y="736949"/>
                    </a:lnTo>
                    <a:lnTo>
                      <a:pt x="671717" y="736949"/>
                    </a:lnTo>
                    <a:lnTo>
                      <a:pt x="485427" y="739447"/>
                    </a:lnTo>
                    <a:lnTo>
                      <a:pt x="485427" y="936631"/>
                    </a:lnTo>
                    <a:lnTo>
                      <a:pt x="487155" y="1024635"/>
                    </a:lnTo>
                    <a:lnTo>
                      <a:pt x="491352" y="1104375"/>
                    </a:lnTo>
                    <a:lnTo>
                      <a:pt x="497304" y="1185868"/>
                    </a:lnTo>
                    <a:lnTo>
                      <a:pt x="325151" y="1185868"/>
                    </a:lnTo>
                    <a:lnTo>
                      <a:pt x="328791" y="1139767"/>
                    </a:lnTo>
                    <a:lnTo>
                      <a:pt x="331076" y="1065926"/>
                    </a:lnTo>
                    <a:lnTo>
                      <a:pt x="332431" y="941414"/>
                    </a:lnTo>
                    <a:lnTo>
                      <a:pt x="332431" y="760677"/>
                    </a:lnTo>
                    <a:lnTo>
                      <a:pt x="310617" y="774069"/>
                    </a:lnTo>
                    <a:lnTo>
                      <a:pt x="286888" y="778453"/>
                    </a:lnTo>
                    <a:lnTo>
                      <a:pt x="267571" y="775982"/>
                    </a:lnTo>
                    <a:lnTo>
                      <a:pt x="251708" y="768888"/>
                    </a:lnTo>
                    <a:lnTo>
                      <a:pt x="238130" y="757808"/>
                    </a:lnTo>
                    <a:lnTo>
                      <a:pt x="227209" y="742875"/>
                    </a:lnTo>
                    <a:lnTo>
                      <a:pt x="91989" y="735807"/>
                    </a:lnTo>
                    <a:lnTo>
                      <a:pt x="55852" y="721273"/>
                    </a:lnTo>
                    <a:lnTo>
                      <a:pt x="26385" y="696216"/>
                    </a:lnTo>
                    <a:lnTo>
                      <a:pt x="11665" y="674986"/>
                    </a:lnTo>
                    <a:lnTo>
                      <a:pt x="3056" y="651470"/>
                    </a:lnTo>
                    <a:lnTo>
                      <a:pt x="0" y="624873"/>
                    </a:lnTo>
                    <a:lnTo>
                      <a:pt x="1142" y="611879"/>
                    </a:lnTo>
                    <a:lnTo>
                      <a:pt x="4783" y="600002"/>
                    </a:lnTo>
                    <a:lnTo>
                      <a:pt x="34622" y="531528"/>
                    </a:lnTo>
                    <a:lnTo>
                      <a:pt x="39591" y="506286"/>
                    </a:lnTo>
                    <a:lnTo>
                      <a:pt x="49529" y="483142"/>
                    </a:lnTo>
                    <a:lnTo>
                      <a:pt x="63877" y="462098"/>
                    </a:lnTo>
                    <a:lnTo>
                      <a:pt x="81281" y="444136"/>
                    </a:lnTo>
                    <a:lnTo>
                      <a:pt x="268926" y="100412"/>
                    </a:lnTo>
                    <a:lnTo>
                      <a:pt x="270069" y="100412"/>
                    </a:lnTo>
                    <a:lnTo>
                      <a:pt x="295312" y="61592"/>
                    </a:lnTo>
                    <a:lnTo>
                      <a:pt x="324008" y="29467"/>
                    </a:lnTo>
                    <a:lnTo>
                      <a:pt x="346195" y="13392"/>
                    </a:lnTo>
                    <a:lnTo>
                      <a:pt x="372580" y="3454"/>
                    </a:lnTo>
                    <a:lnTo>
                      <a:pt x="403960" y="0"/>
                    </a:lnTo>
                    <a:lnTo>
                      <a:pt x="445066" y="5739"/>
                    </a:lnTo>
                    <a:lnTo>
                      <a:pt x="481229" y="22373"/>
                    </a:lnTo>
                    <a:lnTo>
                      <a:pt x="510883" y="48386"/>
                    </a:lnTo>
                    <a:lnTo>
                      <a:pt x="531900" y="81494"/>
                    </a:lnTo>
                    <a:lnTo>
                      <a:pt x="682638" y="373165"/>
                    </a:lnTo>
                    <a:lnTo>
                      <a:pt x="708067" y="385015"/>
                    </a:lnTo>
                    <a:lnTo>
                      <a:pt x="730254" y="401463"/>
                    </a:lnTo>
                    <a:lnTo>
                      <a:pt x="749571" y="422906"/>
                    </a:lnTo>
                    <a:lnTo>
                      <a:pt x="764105" y="447564"/>
                    </a:lnTo>
                    <a:lnTo>
                      <a:pt x="772900" y="474533"/>
                    </a:lnTo>
                    <a:lnTo>
                      <a:pt x="775770" y="504373"/>
                    </a:lnTo>
                    <a:lnTo>
                      <a:pt x="769844" y="544548"/>
                    </a:lnTo>
                    <a:lnTo>
                      <a:pt x="790118" y="584697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9804"/>
                    </a:srgbClr>
                  </a:gs>
                  <a:gs pos="23000">
                    <a:schemeClr val="accent2">
                      <a:lumMod val="20000"/>
                      <a:lumOff val="80000"/>
                      <a:alpha val="10000"/>
                    </a:schemeClr>
                  </a:gs>
                  <a:gs pos="40000">
                    <a:schemeClr val="accent2">
                      <a:lumMod val="20000"/>
                      <a:lumOff val="80000"/>
                      <a:alpha val="25000"/>
                    </a:schemeClr>
                  </a:gs>
                  <a:gs pos="59000">
                    <a:schemeClr val="accent2">
                      <a:lumMod val="20000"/>
                      <a:lumOff val="80000"/>
                    </a:schemeClr>
                  </a:gs>
                  <a:gs pos="78000">
                    <a:schemeClr val="accent2">
                      <a:lumMod val="20000"/>
                      <a:lumOff val="80000"/>
                    </a:schemeClr>
                  </a:gs>
                  <a:gs pos="100000">
                    <a:schemeClr val="accent2">
                      <a:lumMod val="40000"/>
                      <a:lumOff val="60000"/>
                    </a:schemeClr>
                  </a:gs>
                </a:gsLst>
                <a:lin ang="18443967" scaled="1"/>
              </a:gradFill>
              <a:ln w="26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E2517256-ABBC-109F-7B8E-CD1DEB7460FF}"/>
                  </a:ext>
                </a:extLst>
              </p:cNvPr>
              <p:cNvSpPr/>
              <p:nvPr/>
            </p:nvSpPr>
            <p:spPr>
              <a:xfrm>
                <a:off x="7440301" y="4179846"/>
                <a:ext cx="803325" cy="1185841"/>
              </a:xfrm>
              <a:custGeom>
                <a:avLst/>
                <a:gdLst>
                  <a:gd name="connsiteX0" fmla="*/ 790145 w 803324"/>
                  <a:gd name="connsiteY0" fmla="*/ 584697 h 1185841"/>
                  <a:gd name="connsiteX1" fmla="*/ 796070 w 803324"/>
                  <a:gd name="connsiteY1" fmla="*/ 604785 h 1185841"/>
                  <a:gd name="connsiteX2" fmla="*/ 801039 w 803324"/>
                  <a:gd name="connsiteY2" fmla="*/ 623730 h 1185841"/>
                  <a:gd name="connsiteX3" fmla="*/ 803324 w 803324"/>
                  <a:gd name="connsiteY3" fmla="*/ 639008 h 1185841"/>
                  <a:gd name="connsiteX4" fmla="*/ 798727 w 803324"/>
                  <a:gd name="connsiteY4" fmla="*/ 670389 h 1185841"/>
                  <a:gd name="connsiteX5" fmla="*/ 785362 w 803324"/>
                  <a:gd name="connsiteY5" fmla="*/ 697545 h 1185841"/>
                  <a:gd name="connsiteX6" fmla="*/ 764690 w 803324"/>
                  <a:gd name="connsiteY6" fmla="*/ 719545 h 1185841"/>
                  <a:gd name="connsiteX7" fmla="*/ 738676 w 803324"/>
                  <a:gd name="connsiteY7" fmla="*/ 734664 h 1185841"/>
                  <a:gd name="connsiteX8" fmla="*/ 716118 w 803324"/>
                  <a:gd name="connsiteY8" fmla="*/ 735807 h 1185841"/>
                  <a:gd name="connsiteX9" fmla="*/ 694489 w 803324"/>
                  <a:gd name="connsiteY9" fmla="*/ 736950 h 1185841"/>
                  <a:gd name="connsiteX10" fmla="*/ 671744 w 803324"/>
                  <a:gd name="connsiteY10" fmla="*/ 736950 h 1185841"/>
                  <a:gd name="connsiteX11" fmla="*/ 485454 w 803324"/>
                  <a:gd name="connsiteY11" fmla="*/ 739447 h 1185841"/>
                  <a:gd name="connsiteX12" fmla="*/ 485454 w 803324"/>
                  <a:gd name="connsiteY12" fmla="*/ 936631 h 1185841"/>
                  <a:gd name="connsiteX13" fmla="*/ 487155 w 803324"/>
                  <a:gd name="connsiteY13" fmla="*/ 1024608 h 1185841"/>
                  <a:gd name="connsiteX14" fmla="*/ 491380 w 803324"/>
                  <a:gd name="connsiteY14" fmla="*/ 1104375 h 1185841"/>
                  <a:gd name="connsiteX15" fmla="*/ 497305 w 803324"/>
                  <a:gd name="connsiteY15" fmla="*/ 1185842 h 1185841"/>
                  <a:gd name="connsiteX16" fmla="*/ 325151 w 803324"/>
                  <a:gd name="connsiteY16" fmla="*/ 1185842 h 1185841"/>
                  <a:gd name="connsiteX17" fmla="*/ 328791 w 803324"/>
                  <a:gd name="connsiteY17" fmla="*/ 1139767 h 1185841"/>
                  <a:gd name="connsiteX18" fmla="*/ 331103 w 803324"/>
                  <a:gd name="connsiteY18" fmla="*/ 1065926 h 1185841"/>
                  <a:gd name="connsiteX19" fmla="*/ 332431 w 803324"/>
                  <a:gd name="connsiteY19" fmla="*/ 941414 h 1185841"/>
                  <a:gd name="connsiteX20" fmla="*/ 332431 w 803324"/>
                  <a:gd name="connsiteY20" fmla="*/ 760677 h 1185841"/>
                  <a:gd name="connsiteX21" fmla="*/ 310617 w 803324"/>
                  <a:gd name="connsiteY21" fmla="*/ 774043 h 1185841"/>
                  <a:gd name="connsiteX22" fmla="*/ 286915 w 803324"/>
                  <a:gd name="connsiteY22" fmla="*/ 778454 h 1185841"/>
                  <a:gd name="connsiteX23" fmla="*/ 267598 w 803324"/>
                  <a:gd name="connsiteY23" fmla="*/ 775956 h 1185841"/>
                  <a:gd name="connsiteX24" fmla="*/ 251708 w 803324"/>
                  <a:gd name="connsiteY24" fmla="*/ 768888 h 1185841"/>
                  <a:gd name="connsiteX25" fmla="*/ 238130 w 803324"/>
                  <a:gd name="connsiteY25" fmla="*/ 757808 h 1185841"/>
                  <a:gd name="connsiteX26" fmla="*/ 227236 w 803324"/>
                  <a:gd name="connsiteY26" fmla="*/ 742875 h 1185841"/>
                  <a:gd name="connsiteX27" fmla="*/ 92016 w 803324"/>
                  <a:gd name="connsiteY27" fmla="*/ 735807 h 1185841"/>
                  <a:gd name="connsiteX28" fmla="*/ 55852 w 803324"/>
                  <a:gd name="connsiteY28" fmla="*/ 721273 h 1185841"/>
                  <a:gd name="connsiteX29" fmla="*/ 26412 w 803324"/>
                  <a:gd name="connsiteY29" fmla="*/ 696216 h 1185841"/>
                  <a:gd name="connsiteX30" fmla="*/ 11665 w 803324"/>
                  <a:gd name="connsiteY30" fmla="*/ 674986 h 1185841"/>
                  <a:gd name="connsiteX31" fmla="*/ 3056 w 803324"/>
                  <a:gd name="connsiteY31" fmla="*/ 651444 h 1185841"/>
                  <a:gd name="connsiteX32" fmla="*/ 0 w 803324"/>
                  <a:gd name="connsiteY32" fmla="*/ 624873 h 1185841"/>
                  <a:gd name="connsiteX33" fmla="*/ 1143 w 803324"/>
                  <a:gd name="connsiteY33" fmla="*/ 611853 h 1185841"/>
                  <a:gd name="connsiteX34" fmla="*/ 4783 w 803324"/>
                  <a:gd name="connsiteY34" fmla="*/ 600002 h 1185841"/>
                  <a:gd name="connsiteX35" fmla="*/ 34622 w 803324"/>
                  <a:gd name="connsiteY35" fmla="*/ 531528 h 1185841"/>
                  <a:gd name="connsiteX36" fmla="*/ 39591 w 803324"/>
                  <a:gd name="connsiteY36" fmla="*/ 506286 h 1185841"/>
                  <a:gd name="connsiteX37" fmla="*/ 49555 w 803324"/>
                  <a:gd name="connsiteY37" fmla="*/ 483142 h 1185841"/>
                  <a:gd name="connsiteX38" fmla="*/ 63877 w 803324"/>
                  <a:gd name="connsiteY38" fmla="*/ 462098 h 1185841"/>
                  <a:gd name="connsiteX39" fmla="*/ 81308 w 803324"/>
                  <a:gd name="connsiteY39" fmla="*/ 444109 h 1185841"/>
                  <a:gd name="connsiteX40" fmla="*/ 268927 w 803324"/>
                  <a:gd name="connsiteY40" fmla="*/ 100412 h 1185841"/>
                  <a:gd name="connsiteX41" fmla="*/ 270069 w 803324"/>
                  <a:gd name="connsiteY41" fmla="*/ 100412 h 1185841"/>
                  <a:gd name="connsiteX42" fmla="*/ 295312 w 803324"/>
                  <a:gd name="connsiteY42" fmla="*/ 61592 h 1185841"/>
                  <a:gd name="connsiteX43" fmla="*/ 324008 w 803324"/>
                  <a:gd name="connsiteY43" fmla="*/ 29441 h 1185841"/>
                  <a:gd name="connsiteX44" fmla="*/ 346195 w 803324"/>
                  <a:gd name="connsiteY44" fmla="*/ 13392 h 1185841"/>
                  <a:gd name="connsiteX45" fmla="*/ 372606 w 803324"/>
                  <a:gd name="connsiteY45" fmla="*/ 3428 h 1185841"/>
                  <a:gd name="connsiteX46" fmla="*/ 403960 w 803324"/>
                  <a:gd name="connsiteY46" fmla="*/ 0 h 1185841"/>
                  <a:gd name="connsiteX47" fmla="*/ 445092 w 803324"/>
                  <a:gd name="connsiteY47" fmla="*/ 5739 h 1185841"/>
                  <a:gd name="connsiteX48" fmla="*/ 481229 w 803324"/>
                  <a:gd name="connsiteY48" fmla="*/ 22373 h 1185841"/>
                  <a:gd name="connsiteX49" fmla="*/ 510883 w 803324"/>
                  <a:gd name="connsiteY49" fmla="*/ 48386 h 1185841"/>
                  <a:gd name="connsiteX50" fmla="*/ 531927 w 803324"/>
                  <a:gd name="connsiteY50" fmla="*/ 81467 h 1185841"/>
                  <a:gd name="connsiteX51" fmla="*/ 682638 w 803324"/>
                  <a:gd name="connsiteY51" fmla="*/ 373165 h 1185841"/>
                  <a:gd name="connsiteX52" fmla="*/ 708067 w 803324"/>
                  <a:gd name="connsiteY52" fmla="*/ 385015 h 1185841"/>
                  <a:gd name="connsiteX53" fmla="*/ 730254 w 803324"/>
                  <a:gd name="connsiteY53" fmla="*/ 401463 h 1185841"/>
                  <a:gd name="connsiteX54" fmla="*/ 749597 w 803324"/>
                  <a:gd name="connsiteY54" fmla="*/ 422879 h 1185841"/>
                  <a:gd name="connsiteX55" fmla="*/ 764132 w 803324"/>
                  <a:gd name="connsiteY55" fmla="*/ 447564 h 1185841"/>
                  <a:gd name="connsiteX56" fmla="*/ 772927 w 803324"/>
                  <a:gd name="connsiteY56" fmla="*/ 474533 h 1185841"/>
                  <a:gd name="connsiteX57" fmla="*/ 775797 w 803324"/>
                  <a:gd name="connsiteY57" fmla="*/ 504373 h 1185841"/>
                  <a:gd name="connsiteX58" fmla="*/ 769871 w 803324"/>
                  <a:gd name="connsiteY58" fmla="*/ 544522 h 1185841"/>
                  <a:gd name="connsiteX59" fmla="*/ 790145 w 803324"/>
                  <a:gd name="connsiteY59" fmla="*/ 584697 h 1185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803324" h="1185841">
                    <a:moveTo>
                      <a:pt x="790145" y="584697"/>
                    </a:moveTo>
                    <a:lnTo>
                      <a:pt x="796070" y="604785"/>
                    </a:lnTo>
                    <a:lnTo>
                      <a:pt x="801039" y="623730"/>
                    </a:lnTo>
                    <a:lnTo>
                      <a:pt x="803324" y="639008"/>
                    </a:lnTo>
                    <a:lnTo>
                      <a:pt x="798727" y="670389"/>
                    </a:lnTo>
                    <a:lnTo>
                      <a:pt x="785362" y="697545"/>
                    </a:lnTo>
                    <a:lnTo>
                      <a:pt x="764690" y="719545"/>
                    </a:lnTo>
                    <a:lnTo>
                      <a:pt x="738676" y="734664"/>
                    </a:lnTo>
                    <a:lnTo>
                      <a:pt x="716118" y="735807"/>
                    </a:lnTo>
                    <a:lnTo>
                      <a:pt x="694489" y="736950"/>
                    </a:lnTo>
                    <a:lnTo>
                      <a:pt x="671744" y="736950"/>
                    </a:lnTo>
                    <a:lnTo>
                      <a:pt x="485454" y="739447"/>
                    </a:lnTo>
                    <a:lnTo>
                      <a:pt x="485454" y="936631"/>
                    </a:lnTo>
                    <a:lnTo>
                      <a:pt x="487155" y="1024608"/>
                    </a:lnTo>
                    <a:lnTo>
                      <a:pt x="491380" y="1104375"/>
                    </a:lnTo>
                    <a:lnTo>
                      <a:pt x="497305" y="1185842"/>
                    </a:lnTo>
                    <a:lnTo>
                      <a:pt x="325151" y="1185842"/>
                    </a:lnTo>
                    <a:lnTo>
                      <a:pt x="328791" y="1139767"/>
                    </a:lnTo>
                    <a:lnTo>
                      <a:pt x="331103" y="1065926"/>
                    </a:lnTo>
                    <a:lnTo>
                      <a:pt x="332431" y="941414"/>
                    </a:lnTo>
                    <a:lnTo>
                      <a:pt x="332431" y="760677"/>
                    </a:lnTo>
                    <a:lnTo>
                      <a:pt x="310617" y="774043"/>
                    </a:lnTo>
                    <a:lnTo>
                      <a:pt x="286915" y="778454"/>
                    </a:lnTo>
                    <a:lnTo>
                      <a:pt x="267598" y="775956"/>
                    </a:lnTo>
                    <a:lnTo>
                      <a:pt x="251708" y="768888"/>
                    </a:lnTo>
                    <a:lnTo>
                      <a:pt x="238130" y="757808"/>
                    </a:lnTo>
                    <a:lnTo>
                      <a:pt x="227236" y="742875"/>
                    </a:lnTo>
                    <a:lnTo>
                      <a:pt x="92016" y="735807"/>
                    </a:lnTo>
                    <a:lnTo>
                      <a:pt x="55852" y="721273"/>
                    </a:lnTo>
                    <a:lnTo>
                      <a:pt x="26412" y="696216"/>
                    </a:lnTo>
                    <a:lnTo>
                      <a:pt x="11665" y="674986"/>
                    </a:lnTo>
                    <a:lnTo>
                      <a:pt x="3056" y="651444"/>
                    </a:lnTo>
                    <a:lnTo>
                      <a:pt x="0" y="624873"/>
                    </a:lnTo>
                    <a:lnTo>
                      <a:pt x="1143" y="611853"/>
                    </a:lnTo>
                    <a:lnTo>
                      <a:pt x="4783" y="600002"/>
                    </a:lnTo>
                    <a:lnTo>
                      <a:pt x="34622" y="531528"/>
                    </a:lnTo>
                    <a:lnTo>
                      <a:pt x="39591" y="506286"/>
                    </a:lnTo>
                    <a:lnTo>
                      <a:pt x="49555" y="483142"/>
                    </a:lnTo>
                    <a:lnTo>
                      <a:pt x="63877" y="462098"/>
                    </a:lnTo>
                    <a:lnTo>
                      <a:pt x="81308" y="444109"/>
                    </a:lnTo>
                    <a:lnTo>
                      <a:pt x="268927" y="100412"/>
                    </a:lnTo>
                    <a:lnTo>
                      <a:pt x="270069" y="100412"/>
                    </a:lnTo>
                    <a:lnTo>
                      <a:pt x="295312" y="61592"/>
                    </a:lnTo>
                    <a:lnTo>
                      <a:pt x="324008" y="29441"/>
                    </a:lnTo>
                    <a:lnTo>
                      <a:pt x="346195" y="13392"/>
                    </a:lnTo>
                    <a:lnTo>
                      <a:pt x="372606" y="3428"/>
                    </a:lnTo>
                    <a:lnTo>
                      <a:pt x="403960" y="0"/>
                    </a:lnTo>
                    <a:lnTo>
                      <a:pt x="445092" y="5739"/>
                    </a:lnTo>
                    <a:lnTo>
                      <a:pt x="481229" y="22373"/>
                    </a:lnTo>
                    <a:lnTo>
                      <a:pt x="510883" y="48386"/>
                    </a:lnTo>
                    <a:lnTo>
                      <a:pt x="531927" y="81467"/>
                    </a:lnTo>
                    <a:lnTo>
                      <a:pt x="682638" y="373165"/>
                    </a:lnTo>
                    <a:lnTo>
                      <a:pt x="708067" y="385015"/>
                    </a:lnTo>
                    <a:lnTo>
                      <a:pt x="730254" y="401463"/>
                    </a:lnTo>
                    <a:lnTo>
                      <a:pt x="749597" y="422879"/>
                    </a:lnTo>
                    <a:lnTo>
                      <a:pt x="764132" y="447564"/>
                    </a:lnTo>
                    <a:lnTo>
                      <a:pt x="772927" y="474533"/>
                    </a:lnTo>
                    <a:lnTo>
                      <a:pt x="775797" y="504373"/>
                    </a:lnTo>
                    <a:lnTo>
                      <a:pt x="769871" y="544522"/>
                    </a:lnTo>
                    <a:lnTo>
                      <a:pt x="790145" y="584697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9804"/>
                    </a:srgbClr>
                  </a:gs>
                  <a:gs pos="23000">
                    <a:schemeClr val="accent2">
                      <a:lumMod val="20000"/>
                      <a:lumOff val="80000"/>
                      <a:alpha val="10000"/>
                    </a:schemeClr>
                  </a:gs>
                  <a:gs pos="40000">
                    <a:schemeClr val="accent2">
                      <a:lumMod val="20000"/>
                      <a:lumOff val="80000"/>
                      <a:alpha val="25000"/>
                    </a:schemeClr>
                  </a:gs>
                  <a:gs pos="59000">
                    <a:schemeClr val="accent2">
                      <a:lumMod val="20000"/>
                      <a:lumOff val="80000"/>
                    </a:schemeClr>
                  </a:gs>
                  <a:gs pos="78000">
                    <a:schemeClr val="accent2">
                      <a:lumMod val="20000"/>
                      <a:lumOff val="80000"/>
                    </a:schemeClr>
                  </a:gs>
                  <a:gs pos="100000">
                    <a:schemeClr val="accent2">
                      <a:lumMod val="40000"/>
                      <a:lumOff val="60000"/>
                    </a:schemeClr>
                  </a:gs>
                </a:gsLst>
                <a:lin ang="18443967" scaled="1"/>
              </a:gradFill>
              <a:ln w="26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9E3AB709-AE8A-8572-4236-96D90D248566}"/>
                  </a:ext>
                </a:extLst>
              </p:cNvPr>
              <p:cNvSpPr/>
              <p:nvPr/>
            </p:nvSpPr>
            <p:spPr>
              <a:xfrm>
                <a:off x="363411" y="3797303"/>
                <a:ext cx="1128473" cy="1683146"/>
              </a:xfrm>
              <a:custGeom>
                <a:avLst/>
                <a:gdLst>
                  <a:gd name="connsiteX0" fmla="*/ 1109928 w 1128474"/>
                  <a:gd name="connsiteY0" fmla="*/ 829922 h 1683146"/>
                  <a:gd name="connsiteX1" fmla="*/ 1118324 w 1128474"/>
                  <a:gd name="connsiteY1" fmla="*/ 858406 h 1683146"/>
                  <a:gd name="connsiteX2" fmla="*/ 1125020 w 1128474"/>
                  <a:gd name="connsiteY2" fmla="*/ 885190 h 1683146"/>
                  <a:gd name="connsiteX3" fmla="*/ 1128474 w 1128474"/>
                  <a:gd name="connsiteY3" fmla="*/ 907004 h 1683146"/>
                  <a:gd name="connsiteX4" fmla="*/ 1125605 w 1128474"/>
                  <a:gd name="connsiteY4" fmla="*/ 937402 h 1683146"/>
                  <a:gd name="connsiteX5" fmla="*/ 1117182 w 1128474"/>
                  <a:gd name="connsiteY5" fmla="*/ 964956 h 1683146"/>
                  <a:gd name="connsiteX6" fmla="*/ 1103232 w 1128474"/>
                  <a:gd name="connsiteY6" fmla="*/ 990012 h 1683146"/>
                  <a:gd name="connsiteX7" fmla="*/ 1074349 w 1128474"/>
                  <a:gd name="connsiteY7" fmla="*/ 1021181 h 1683146"/>
                  <a:gd name="connsiteX8" fmla="*/ 1037814 w 1128474"/>
                  <a:gd name="connsiteY8" fmla="*/ 1042783 h 1683146"/>
                  <a:gd name="connsiteX9" fmla="*/ 1005875 w 1128474"/>
                  <a:gd name="connsiteY9" fmla="*/ 1044510 h 1683146"/>
                  <a:gd name="connsiteX10" fmla="*/ 975664 w 1128474"/>
                  <a:gd name="connsiteY10" fmla="*/ 1046051 h 1683146"/>
                  <a:gd name="connsiteX11" fmla="*/ 943699 w 1128474"/>
                  <a:gd name="connsiteY11" fmla="*/ 1046051 h 1683146"/>
                  <a:gd name="connsiteX12" fmla="*/ 681868 w 1128474"/>
                  <a:gd name="connsiteY12" fmla="*/ 1049479 h 1683146"/>
                  <a:gd name="connsiteX13" fmla="*/ 681868 w 1128474"/>
                  <a:gd name="connsiteY13" fmla="*/ 1329511 h 1683146"/>
                  <a:gd name="connsiteX14" fmla="*/ 684339 w 1128474"/>
                  <a:gd name="connsiteY14" fmla="*/ 1454396 h 1683146"/>
                  <a:gd name="connsiteX15" fmla="*/ 690078 w 1128474"/>
                  <a:gd name="connsiteY15" fmla="*/ 1567429 h 1683146"/>
                  <a:gd name="connsiteX16" fmla="*/ 698501 w 1128474"/>
                  <a:gd name="connsiteY16" fmla="*/ 1683146 h 1683146"/>
                  <a:gd name="connsiteX17" fmla="*/ 456757 w 1128474"/>
                  <a:gd name="connsiteY17" fmla="*/ 1683146 h 1683146"/>
                  <a:gd name="connsiteX18" fmla="*/ 461726 w 1128474"/>
                  <a:gd name="connsiteY18" fmla="*/ 1617755 h 1683146"/>
                  <a:gd name="connsiteX19" fmla="*/ 465154 w 1128474"/>
                  <a:gd name="connsiteY19" fmla="*/ 1512932 h 1683146"/>
                  <a:gd name="connsiteX20" fmla="*/ 466881 w 1128474"/>
                  <a:gd name="connsiteY20" fmla="*/ 1336207 h 1683146"/>
                  <a:gd name="connsiteX21" fmla="*/ 466881 w 1128474"/>
                  <a:gd name="connsiteY21" fmla="*/ 1079717 h 1683146"/>
                  <a:gd name="connsiteX22" fmla="*/ 446607 w 1128474"/>
                  <a:gd name="connsiteY22" fmla="*/ 1093853 h 1683146"/>
                  <a:gd name="connsiteX23" fmla="*/ 425563 w 1128474"/>
                  <a:gd name="connsiteY23" fmla="*/ 1102089 h 1683146"/>
                  <a:gd name="connsiteX24" fmla="*/ 403004 w 1128474"/>
                  <a:gd name="connsiteY24" fmla="*/ 1104773 h 1683146"/>
                  <a:gd name="connsiteX25" fmla="*/ 376034 w 1128474"/>
                  <a:gd name="connsiteY25" fmla="*/ 1101319 h 1683146"/>
                  <a:gd name="connsiteX26" fmla="*/ 353449 w 1128474"/>
                  <a:gd name="connsiteY26" fmla="*/ 1091381 h 1683146"/>
                  <a:gd name="connsiteX27" fmla="*/ 334530 w 1128474"/>
                  <a:gd name="connsiteY27" fmla="*/ 1075704 h 1683146"/>
                  <a:gd name="connsiteX28" fmla="*/ 319039 w 1128474"/>
                  <a:gd name="connsiteY28" fmla="*/ 1054474 h 1683146"/>
                  <a:gd name="connsiteX29" fmla="*/ 129295 w 1128474"/>
                  <a:gd name="connsiteY29" fmla="*/ 1044510 h 1683146"/>
                  <a:gd name="connsiteX30" fmla="*/ 94301 w 1128474"/>
                  <a:gd name="connsiteY30" fmla="*/ 1032075 h 1683146"/>
                  <a:gd name="connsiteX31" fmla="*/ 63691 w 1128474"/>
                  <a:gd name="connsiteY31" fmla="*/ 1013528 h 1683146"/>
                  <a:gd name="connsiteX32" fmla="*/ 36907 w 1128474"/>
                  <a:gd name="connsiteY32" fmla="*/ 988286 h 1683146"/>
                  <a:gd name="connsiteX33" fmla="*/ 16448 w 1128474"/>
                  <a:gd name="connsiteY33" fmla="*/ 958074 h 1683146"/>
                  <a:gd name="connsiteX34" fmla="*/ 4198 w 1128474"/>
                  <a:gd name="connsiteY34" fmla="*/ 924594 h 1683146"/>
                  <a:gd name="connsiteX35" fmla="*/ 0 w 1128474"/>
                  <a:gd name="connsiteY35" fmla="*/ 886917 h 1683146"/>
                  <a:gd name="connsiteX36" fmla="*/ 1727 w 1128474"/>
                  <a:gd name="connsiteY36" fmla="*/ 868370 h 1683146"/>
                  <a:gd name="connsiteX37" fmla="*/ 6696 w 1128474"/>
                  <a:gd name="connsiteY37" fmla="*/ 851710 h 1683146"/>
                  <a:gd name="connsiteX38" fmla="*/ 48758 w 1128474"/>
                  <a:gd name="connsiteY38" fmla="*/ 754354 h 1683146"/>
                  <a:gd name="connsiteX39" fmla="*/ 55666 w 1128474"/>
                  <a:gd name="connsiteY39" fmla="*/ 718775 h 1683146"/>
                  <a:gd name="connsiteX40" fmla="*/ 69616 w 1128474"/>
                  <a:gd name="connsiteY40" fmla="*/ 685694 h 1683146"/>
                  <a:gd name="connsiteX41" fmla="*/ 89704 w 1128474"/>
                  <a:gd name="connsiteY41" fmla="*/ 655854 h 1683146"/>
                  <a:gd name="connsiteX42" fmla="*/ 114176 w 1128474"/>
                  <a:gd name="connsiteY42" fmla="*/ 630426 h 1683146"/>
                  <a:gd name="connsiteX43" fmla="*/ 377761 w 1128474"/>
                  <a:gd name="connsiteY43" fmla="*/ 142501 h 1683146"/>
                  <a:gd name="connsiteX44" fmla="*/ 379462 w 1128474"/>
                  <a:gd name="connsiteY44" fmla="*/ 142501 h 1683146"/>
                  <a:gd name="connsiteX45" fmla="*/ 414854 w 1128474"/>
                  <a:gd name="connsiteY45" fmla="*/ 87419 h 1683146"/>
                  <a:gd name="connsiteX46" fmla="*/ 455030 w 1128474"/>
                  <a:gd name="connsiteY46" fmla="*/ 41903 h 1683146"/>
                  <a:gd name="connsiteX47" fmla="*/ 486384 w 1128474"/>
                  <a:gd name="connsiteY47" fmla="*/ 18945 h 1683146"/>
                  <a:gd name="connsiteX48" fmla="*/ 523291 w 1128474"/>
                  <a:gd name="connsiteY48" fmla="*/ 4969 h 1683146"/>
                  <a:gd name="connsiteX49" fmla="*/ 567692 w 1128474"/>
                  <a:gd name="connsiteY49" fmla="*/ 0 h 1683146"/>
                  <a:gd name="connsiteX50" fmla="*/ 606884 w 1128474"/>
                  <a:gd name="connsiteY50" fmla="*/ 3640 h 1683146"/>
                  <a:gd name="connsiteX51" fmla="*/ 642835 w 1128474"/>
                  <a:gd name="connsiteY51" fmla="*/ 14162 h 1683146"/>
                  <a:gd name="connsiteX52" fmla="*/ 675942 w 1128474"/>
                  <a:gd name="connsiteY52" fmla="*/ 31939 h 1683146"/>
                  <a:gd name="connsiteX53" fmla="*/ 705197 w 1128474"/>
                  <a:gd name="connsiteY53" fmla="*/ 55480 h 1683146"/>
                  <a:gd name="connsiteX54" fmla="*/ 728925 w 1128474"/>
                  <a:gd name="connsiteY54" fmla="*/ 83194 h 1683146"/>
                  <a:gd name="connsiteX55" fmla="*/ 747286 w 1128474"/>
                  <a:gd name="connsiteY55" fmla="*/ 115717 h 1683146"/>
                  <a:gd name="connsiteX56" fmla="*/ 958818 w 1128474"/>
                  <a:gd name="connsiteY56" fmla="*/ 529828 h 1683146"/>
                  <a:gd name="connsiteX57" fmla="*/ 994583 w 1128474"/>
                  <a:gd name="connsiteY57" fmla="*/ 546461 h 1683146"/>
                  <a:gd name="connsiteX58" fmla="*/ 1025777 w 1128474"/>
                  <a:gd name="connsiteY58" fmla="*/ 569791 h 1683146"/>
                  <a:gd name="connsiteX59" fmla="*/ 1052933 w 1128474"/>
                  <a:gd name="connsiteY59" fmla="*/ 600215 h 1683146"/>
                  <a:gd name="connsiteX60" fmla="*/ 1073393 w 1128474"/>
                  <a:gd name="connsiteY60" fmla="*/ 635209 h 1683146"/>
                  <a:gd name="connsiteX61" fmla="*/ 1085642 w 1128474"/>
                  <a:gd name="connsiteY61" fmla="*/ 673445 h 1683146"/>
                  <a:gd name="connsiteX62" fmla="*/ 1089840 w 1128474"/>
                  <a:gd name="connsiteY62" fmla="*/ 715905 h 1683146"/>
                  <a:gd name="connsiteX63" fmla="*/ 1087927 w 1128474"/>
                  <a:gd name="connsiteY63" fmla="*/ 742875 h 1683146"/>
                  <a:gd name="connsiteX64" fmla="*/ 1081417 w 1128474"/>
                  <a:gd name="connsiteY64" fmla="*/ 772927 h 1683146"/>
                  <a:gd name="connsiteX65" fmla="*/ 1109928 w 1128474"/>
                  <a:gd name="connsiteY65" fmla="*/ 829922 h 1683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1128474" h="1683146">
                    <a:moveTo>
                      <a:pt x="1109928" y="829922"/>
                    </a:moveTo>
                    <a:lnTo>
                      <a:pt x="1118324" y="858406"/>
                    </a:lnTo>
                    <a:lnTo>
                      <a:pt x="1125020" y="885190"/>
                    </a:lnTo>
                    <a:lnTo>
                      <a:pt x="1128474" y="907004"/>
                    </a:lnTo>
                    <a:lnTo>
                      <a:pt x="1125605" y="937402"/>
                    </a:lnTo>
                    <a:lnTo>
                      <a:pt x="1117182" y="964956"/>
                    </a:lnTo>
                    <a:lnTo>
                      <a:pt x="1103232" y="990012"/>
                    </a:lnTo>
                    <a:lnTo>
                      <a:pt x="1074349" y="1021181"/>
                    </a:lnTo>
                    <a:lnTo>
                      <a:pt x="1037814" y="1042783"/>
                    </a:lnTo>
                    <a:lnTo>
                      <a:pt x="1005875" y="1044510"/>
                    </a:lnTo>
                    <a:lnTo>
                      <a:pt x="975664" y="1046051"/>
                    </a:lnTo>
                    <a:lnTo>
                      <a:pt x="943699" y="1046051"/>
                    </a:lnTo>
                    <a:lnTo>
                      <a:pt x="681868" y="1049479"/>
                    </a:lnTo>
                    <a:lnTo>
                      <a:pt x="681868" y="1329511"/>
                    </a:lnTo>
                    <a:lnTo>
                      <a:pt x="684339" y="1454396"/>
                    </a:lnTo>
                    <a:lnTo>
                      <a:pt x="690078" y="1567429"/>
                    </a:lnTo>
                    <a:lnTo>
                      <a:pt x="698501" y="1683146"/>
                    </a:lnTo>
                    <a:lnTo>
                      <a:pt x="456757" y="1683146"/>
                    </a:lnTo>
                    <a:lnTo>
                      <a:pt x="461726" y="1617755"/>
                    </a:lnTo>
                    <a:lnTo>
                      <a:pt x="465154" y="1512932"/>
                    </a:lnTo>
                    <a:lnTo>
                      <a:pt x="466881" y="1336207"/>
                    </a:lnTo>
                    <a:lnTo>
                      <a:pt x="466881" y="1079717"/>
                    </a:lnTo>
                    <a:lnTo>
                      <a:pt x="446607" y="1093853"/>
                    </a:lnTo>
                    <a:lnTo>
                      <a:pt x="425563" y="1102089"/>
                    </a:lnTo>
                    <a:lnTo>
                      <a:pt x="403004" y="1104773"/>
                    </a:lnTo>
                    <a:lnTo>
                      <a:pt x="376034" y="1101319"/>
                    </a:lnTo>
                    <a:lnTo>
                      <a:pt x="353449" y="1091381"/>
                    </a:lnTo>
                    <a:lnTo>
                      <a:pt x="334530" y="1075704"/>
                    </a:lnTo>
                    <a:lnTo>
                      <a:pt x="319039" y="1054474"/>
                    </a:lnTo>
                    <a:lnTo>
                      <a:pt x="129295" y="1044510"/>
                    </a:lnTo>
                    <a:lnTo>
                      <a:pt x="94301" y="1032075"/>
                    </a:lnTo>
                    <a:lnTo>
                      <a:pt x="63691" y="1013528"/>
                    </a:lnTo>
                    <a:lnTo>
                      <a:pt x="36907" y="988286"/>
                    </a:lnTo>
                    <a:lnTo>
                      <a:pt x="16448" y="958074"/>
                    </a:lnTo>
                    <a:lnTo>
                      <a:pt x="4198" y="924594"/>
                    </a:lnTo>
                    <a:lnTo>
                      <a:pt x="0" y="886917"/>
                    </a:lnTo>
                    <a:lnTo>
                      <a:pt x="1727" y="868370"/>
                    </a:lnTo>
                    <a:lnTo>
                      <a:pt x="6696" y="851710"/>
                    </a:lnTo>
                    <a:lnTo>
                      <a:pt x="48758" y="754354"/>
                    </a:lnTo>
                    <a:lnTo>
                      <a:pt x="55666" y="718775"/>
                    </a:lnTo>
                    <a:lnTo>
                      <a:pt x="69616" y="685694"/>
                    </a:lnTo>
                    <a:lnTo>
                      <a:pt x="89704" y="655854"/>
                    </a:lnTo>
                    <a:lnTo>
                      <a:pt x="114176" y="630426"/>
                    </a:lnTo>
                    <a:lnTo>
                      <a:pt x="377761" y="142501"/>
                    </a:lnTo>
                    <a:lnTo>
                      <a:pt x="379462" y="142501"/>
                    </a:lnTo>
                    <a:lnTo>
                      <a:pt x="414854" y="87419"/>
                    </a:lnTo>
                    <a:lnTo>
                      <a:pt x="455030" y="41903"/>
                    </a:lnTo>
                    <a:lnTo>
                      <a:pt x="486384" y="18945"/>
                    </a:lnTo>
                    <a:lnTo>
                      <a:pt x="523291" y="4969"/>
                    </a:lnTo>
                    <a:lnTo>
                      <a:pt x="567692" y="0"/>
                    </a:lnTo>
                    <a:lnTo>
                      <a:pt x="606884" y="3640"/>
                    </a:lnTo>
                    <a:lnTo>
                      <a:pt x="642835" y="14162"/>
                    </a:lnTo>
                    <a:lnTo>
                      <a:pt x="675942" y="31939"/>
                    </a:lnTo>
                    <a:lnTo>
                      <a:pt x="705197" y="55480"/>
                    </a:lnTo>
                    <a:lnTo>
                      <a:pt x="728925" y="83194"/>
                    </a:lnTo>
                    <a:lnTo>
                      <a:pt x="747286" y="115717"/>
                    </a:lnTo>
                    <a:lnTo>
                      <a:pt x="958818" y="529828"/>
                    </a:lnTo>
                    <a:lnTo>
                      <a:pt x="994583" y="546461"/>
                    </a:lnTo>
                    <a:lnTo>
                      <a:pt x="1025777" y="569791"/>
                    </a:lnTo>
                    <a:lnTo>
                      <a:pt x="1052933" y="600215"/>
                    </a:lnTo>
                    <a:lnTo>
                      <a:pt x="1073393" y="635209"/>
                    </a:lnTo>
                    <a:lnTo>
                      <a:pt x="1085642" y="673445"/>
                    </a:lnTo>
                    <a:lnTo>
                      <a:pt x="1089840" y="715905"/>
                    </a:lnTo>
                    <a:lnTo>
                      <a:pt x="1087927" y="742875"/>
                    </a:lnTo>
                    <a:lnTo>
                      <a:pt x="1081417" y="772927"/>
                    </a:lnTo>
                    <a:lnTo>
                      <a:pt x="1109928" y="829922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9804"/>
                    </a:srgbClr>
                  </a:gs>
                  <a:gs pos="23000">
                    <a:schemeClr val="accent2">
                      <a:lumMod val="20000"/>
                      <a:lumOff val="80000"/>
                      <a:alpha val="10000"/>
                    </a:schemeClr>
                  </a:gs>
                  <a:gs pos="40000">
                    <a:schemeClr val="accent2">
                      <a:lumMod val="20000"/>
                      <a:lumOff val="80000"/>
                      <a:alpha val="25000"/>
                    </a:schemeClr>
                  </a:gs>
                  <a:gs pos="59000">
                    <a:schemeClr val="accent2">
                      <a:lumMod val="20000"/>
                      <a:lumOff val="80000"/>
                    </a:schemeClr>
                  </a:gs>
                  <a:gs pos="78000">
                    <a:schemeClr val="accent2">
                      <a:lumMod val="20000"/>
                      <a:lumOff val="80000"/>
                    </a:schemeClr>
                  </a:gs>
                  <a:gs pos="100000">
                    <a:schemeClr val="accent2">
                      <a:lumMod val="40000"/>
                      <a:lumOff val="60000"/>
                    </a:schemeClr>
                  </a:gs>
                </a:gsLst>
                <a:lin ang="18443967" scaled="1"/>
              </a:gradFill>
              <a:ln w="26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9DAE2F5E-1DF1-722B-0C49-0BFDD79752CF}"/>
                  </a:ext>
                </a:extLst>
              </p:cNvPr>
              <p:cNvSpPr/>
              <p:nvPr/>
            </p:nvSpPr>
            <p:spPr>
              <a:xfrm>
                <a:off x="3605694" y="5037882"/>
                <a:ext cx="1472224" cy="384057"/>
              </a:xfrm>
              <a:custGeom>
                <a:avLst/>
                <a:gdLst>
                  <a:gd name="connsiteX0" fmla="*/ 1472225 w 1472224"/>
                  <a:gd name="connsiteY0" fmla="*/ 192029 h 384058"/>
                  <a:gd name="connsiteX1" fmla="*/ 736099 w 1472224"/>
                  <a:gd name="connsiteY1" fmla="*/ 384059 h 384058"/>
                  <a:gd name="connsiteX2" fmla="*/ 0 w 1472224"/>
                  <a:gd name="connsiteY2" fmla="*/ 192029 h 384058"/>
                  <a:gd name="connsiteX3" fmla="*/ 736099 w 1472224"/>
                  <a:gd name="connsiteY3" fmla="*/ 0 h 384058"/>
                  <a:gd name="connsiteX4" fmla="*/ 1472225 w 1472224"/>
                  <a:gd name="connsiteY4" fmla="*/ 192029 h 384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2224" h="384058">
                    <a:moveTo>
                      <a:pt x="1472225" y="192029"/>
                    </a:moveTo>
                    <a:cubicBezTo>
                      <a:pt x="1472225" y="298075"/>
                      <a:pt x="1142584" y="384059"/>
                      <a:pt x="736099" y="384059"/>
                    </a:cubicBezTo>
                    <a:cubicBezTo>
                      <a:pt x="329641" y="384059"/>
                      <a:pt x="0" y="298075"/>
                      <a:pt x="0" y="192029"/>
                    </a:cubicBezTo>
                    <a:cubicBezTo>
                      <a:pt x="0" y="85984"/>
                      <a:pt x="329641" y="0"/>
                      <a:pt x="736099" y="0"/>
                    </a:cubicBezTo>
                    <a:cubicBezTo>
                      <a:pt x="1142584" y="0"/>
                      <a:pt x="1472225" y="85984"/>
                      <a:pt x="1472225" y="192029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97490">
                    <a:srgbClr val="FFFFFF">
                      <a:alpha val="29804"/>
                    </a:srgbClr>
                  </a:gs>
                </a:gsLst>
                <a:lin ang="1691151" scaled="1"/>
              </a:gradFill>
              <a:ln w="26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E6EB6DC6-066D-1EB0-1D2D-EDEC6226972F}"/>
                  </a:ext>
                </a:extLst>
              </p:cNvPr>
              <p:cNvSpPr/>
              <p:nvPr/>
            </p:nvSpPr>
            <p:spPr>
              <a:xfrm>
                <a:off x="2723536" y="2032076"/>
                <a:ext cx="1076713" cy="1853575"/>
              </a:xfrm>
              <a:custGeom>
                <a:avLst/>
                <a:gdLst>
                  <a:gd name="connsiteX0" fmla="*/ 623836 w 1076713"/>
                  <a:gd name="connsiteY0" fmla="*/ 0 h 1853573"/>
                  <a:gd name="connsiteX1" fmla="*/ 514948 w 1076713"/>
                  <a:gd name="connsiteY1" fmla="*/ 69590 h 1853573"/>
                  <a:gd name="connsiteX2" fmla="*/ 419584 w 1076713"/>
                  <a:gd name="connsiteY2" fmla="*/ 137426 h 1853573"/>
                  <a:gd name="connsiteX3" fmla="*/ 336603 w 1076713"/>
                  <a:gd name="connsiteY3" fmla="*/ 203667 h 1853573"/>
                  <a:gd name="connsiteX4" fmla="*/ 264940 w 1076713"/>
                  <a:gd name="connsiteY4" fmla="*/ 268501 h 1853573"/>
                  <a:gd name="connsiteX5" fmla="*/ 203668 w 1076713"/>
                  <a:gd name="connsiteY5" fmla="*/ 331846 h 1853573"/>
                  <a:gd name="connsiteX6" fmla="*/ 151774 w 1076713"/>
                  <a:gd name="connsiteY6" fmla="*/ 393810 h 1853573"/>
                  <a:gd name="connsiteX7" fmla="*/ 108649 w 1076713"/>
                  <a:gd name="connsiteY7" fmla="*/ 454605 h 1853573"/>
                  <a:gd name="connsiteX8" fmla="*/ 73522 w 1076713"/>
                  <a:gd name="connsiteY8" fmla="*/ 514470 h 1853573"/>
                  <a:gd name="connsiteX9" fmla="*/ 45782 w 1076713"/>
                  <a:gd name="connsiteY9" fmla="*/ 573431 h 1853573"/>
                  <a:gd name="connsiteX10" fmla="*/ 24844 w 1076713"/>
                  <a:gd name="connsiteY10" fmla="*/ 631914 h 1853573"/>
                  <a:gd name="connsiteX11" fmla="*/ 10416 w 1076713"/>
                  <a:gd name="connsiteY11" fmla="*/ 690184 h 1853573"/>
                  <a:gd name="connsiteX12" fmla="*/ 2205 w 1076713"/>
                  <a:gd name="connsiteY12" fmla="*/ 748322 h 1853573"/>
                  <a:gd name="connsiteX13" fmla="*/ 0 w 1076713"/>
                  <a:gd name="connsiteY13" fmla="*/ 806911 h 1853573"/>
                  <a:gd name="connsiteX14" fmla="*/ 4039 w 1076713"/>
                  <a:gd name="connsiteY14" fmla="*/ 866111 h 1853573"/>
                  <a:gd name="connsiteX15" fmla="*/ 28431 w 1076713"/>
                  <a:gd name="connsiteY15" fmla="*/ 1049877 h 1853573"/>
                  <a:gd name="connsiteX16" fmla="*/ 56756 w 1076713"/>
                  <a:gd name="connsiteY16" fmla="*/ 1229152 h 1853573"/>
                  <a:gd name="connsiteX17" fmla="*/ 89226 w 1076713"/>
                  <a:gd name="connsiteY17" fmla="*/ 1404043 h 1853573"/>
                  <a:gd name="connsiteX18" fmla="*/ 125655 w 1076713"/>
                  <a:gd name="connsiteY18" fmla="*/ 1574763 h 1853573"/>
                  <a:gd name="connsiteX19" fmla="*/ 165857 w 1076713"/>
                  <a:gd name="connsiteY19" fmla="*/ 1741337 h 1853573"/>
                  <a:gd name="connsiteX20" fmla="*/ 200080 w 1076713"/>
                  <a:gd name="connsiteY20" fmla="*/ 1780184 h 1853573"/>
                  <a:gd name="connsiteX21" fmla="*/ 233719 w 1076713"/>
                  <a:gd name="connsiteY21" fmla="*/ 1809545 h 1853573"/>
                  <a:gd name="connsiteX22" fmla="*/ 267013 w 1076713"/>
                  <a:gd name="connsiteY22" fmla="*/ 1830695 h 1853573"/>
                  <a:gd name="connsiteX23" fmla="*/ 300174 w 1076713"/>
                  <a:gd name="connsiteY23" fmla="*/ 1844672 h 1853573"/>
                  <a:gd name="connsiteX24" fmla="*/ 333706 w 1076713"/>
                  <a:gd name="connsiteY24" fmla="*/ 1852191 h 1853573"/>
                  <a:gd name="connsiteX25" fmla="*/ 368275 w 1076713"/>
                  <a:gd name="connsiteY25" fmla="*/ 1853573 h 1853573"/>
                  <a:gd name="connsiteX26" fmla="*/ 404200 w 1076713"/>
                  <a:gd name="connsiteY26" fmla="*/ 1848498 h 1853573"/>
                  <a:gd name="connsiteX27" fmla="*/ 442249 w 1076713"/>
                  <a:gd name="connsiteY27" fmla="*/ 1836594 h 1853573"/>
                  <a:gd name="connsiteX28" fmla="*/ 483036 w 1076713"/>
                  <a:gd name="connsiteY28" fmla="*/ 1816692 h 1853573"/>
                  <a:gd name="connsiteX29" fmla="*/ 527091 w 1076713"/>
                  <a:gd name="connsiteY29" fmla="*/ 1787810 h 1853573"/>
                  <a:gd name="connsiteX30" fmla="*/ 663241 w 1076713"/>
                  <a:gd name="connsiteY30" fmla="*/ 1681685 h 1853573"/>
                  <a:gd name="connsiteX31" fmla="*/ 843446 w 1076713"/>
                  <a:gd name="connsiteY31" fmla="*/ 1530282 h 1853573"/>
                  <a:gd name="connsiteX32" fmla="*/ 1076714 w 1076713"/>
                  <a:gd name="connsiteY32" fmla="*/ 1323480 h 1853573"/>
                  <a:gd name="connsiteX33" fmla="*/ 623836 w 1076713"/>
                  <a:gd name="connsiteY33" fmla="*/ 0 h 1853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076713" h="1853573">
                    <a:moveTo>
                      <a:pt x="623836" y="0"/>
                    </a:moveTo>
                    <a:lnTo>
                      <a:pt x="514948" y="69590"/>
                    </a:lnTo>
                    <a:lnTo>
                      <a:pt x="419584" y="137426"/>
                    </a:lnTo>
                    <a:lnTo>
                      <a:pt x="336603" y="203667"/>
                    </a:lnTo>
                    <a:lnTo>
                      <a:pt x="264940" y="268501"/>
                    </a:lnTo>
                    <a:lnTo>
                      <a:pt x="203668" y="331846"/>
                    </a:lnTo>
                    <a:lnTo>
                      <a:pt x="151774" y="393810"/>
                    </a:lnTo>
                    <a:lnTo>
                      <a:pt x="108649" y="454605"/>
                    </a:lnTo>
                    <a:lnTo>
                      <a:pt x="73522" y="514470"/>
                    </a:lnTo>
                    <a:lnTo>
                      <a:pt x="45782" y="573431"/>
                    </a:lnTo>
                    <a:lnTo>
                      <a:pt x="24844" y="631914"/>
                    </a:lnTo>
                    <a:lnTo>
                      <a:pt x="10416" y="690184"/>
                    </a:lnTo>
                    <a:lnTo>
                      <a:pt x="2205" y="748322"/>
                    </a:lnTo>
                    <a:lnTo>
                      <a:pt x="0" y="806911"/>
                    </a:lnTo>
                    <a:lnTo>
                      <a:pt x="4039" y="866111"/>
                    </a:lnTo>
                    <a:lnTo>
                      <a:pt x="28431" y="1049877"/>
                    </a:lnTo>
                    <a:lnTo>
                      <a:pt x="56756" y="1229152"/>
                    </a:lnTo>
                    <a:lnTo>
                      <a:pt x="89226" y="1404043"/>
                    </a:lnTo>
                    <a:lnTo>
                      <a:pt x="125655" y="1574763"/>
                    </a:lnTo>
                    <a:lnTo>
                      <a:pt x="165857" y="1741337"/>
                    </a:lnTo>
                    <a:lnTo>
                      <a:pt x="200080" y="1780184"/>
                    </a:lnTo>
                    <a:lnTo>
                      <a:pt x="233719" y="1809545"/>
                    </a:lnTo>
                    <a:lnTo>
                      <a:pt x="267013" y="1830695"/>
                    </a:lnTo>
                    <a:lnTo>
                      <a:pt x="300174" y="1844672"/>
                    </a:lnTo>
                    <a:lnTo>
                      <a:pt x="333706" y="1852191"/>
                    </a:lnTo>
                    <a:lnTo>
                      <a:pt x="368275" y="1853573"/>
                    </a:lnTo>
                    <a:lnTo>
                      <a:pt x="404200" y="1848498"/>
                    </a:lnTo>
                    <a:lnTo>
                      <a:pt x="442249" y="1836594"/>
                    </a:lnTo>
                    <a:lnTo>
                      <a:pt x="483036" y="1816692"/>
                    </a:lnTo>
                    <a:lnTo>
                      <a:pt x="527091" y="1787810"/>
                    </a:lnTo>
                    <a:lnTo>
                      <a:pt x="663241" y="1681685"/>
                    </a:lnTo>
                    <a:lnTo>
                      <a:pt x="843446" y="1530282"/>
                    </a:lnTo>
                    <a:lnTo>
                      <a:pt x="1076714" y="1323480"/>
                    </a:lnTo>
                    <a:lnTo>
                      <a:pt x="623836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50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18763087" scaled="1"/>
              </a:gradFill>
              <a:ln w="26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4FABCA79-9439-23AF-6630-123E033093CB}"/>
                  </a:ext>
                </a:extLst>
              </p:cNvPr>
              <p:cNvSpPr/>
              <p:nvPr/>
            </p:nvSpPr>
            <p:spPr>
              <a:xfrm>
                <a:off x="4883314" y="2032076"/>
                <a:ext cx="1076581" cy="1853575"/>
              </a:xfrm>
              <a:custGeom>
                <a:avLst/>
                <a:gdLst>
                  <a:gd name="connsiteX0" fmla="*/ 452878 w 1076581"/>
                  <a:gd name="connsiteY0" fmla="*/ 0 h 1853573"/>
                  <a:gd name="connsiteX1" fmla="*/ 561740 w 1076581"/>
                  <a:gd name="connsiteY1" fmla="*/ 69590 h 1853573"/>
                  <a:gd name="connsiteX2" fmla="*/ 657103 w 1076581"/>
                  <a:gd name="connsiteY2" fmla="*/ 137426 h 1853573"/>
                  <a:gd name="connsiteX3" fmla="*/ 740112 w 1076581"/>
                  <a:gd name="connsiteY3" fmla="*/ 203667 h 1853573"/>
                  <a:gd name="connsiteX4" fmla="*/ 811774 w 1076581"/>
                  <a:gd name="connsiteY4" fmla="*/ 268501 h 1853573"/>
                  <a:gd name="connsiteX5" fmla="*/ 873020 w 1076581"/>
                  <a:gd name="connsiteY5" fmla="*/ 331846 h 1853573"/>
                  <a:gd name="connsiteX6" fmla="*/ 924807 w 1076581"/>
                  <a:gd name="connsiteY6" fmla="*/ 393810 h 1853573"/>
                  <a:gd name="connsiteX7" fmla="*/ 967932 w 1076581"/>
                  <a:gd name="connsiteY7" fmla="*/ 454605 h 1853573"/>
                  <a:gd name="connsiteX8" fmla="*/ 1003059 w 1076581"/>
                  <a:gd name="connsiteY8" fmla="*/ 514470 h 1853573"/>
                  <a:gd name="connsiteX9" fmla="*/ 1030932 w 1076581"/>
                  <a:gd name="connsiteY9" fmla="*/ 573431 h 1853573"/>
                  <a:gd name="connsiteX10" fmla="*/ 1051843 w 1076581"/>
                  <a:gd name="connsiteY10" fmla="*/ 631914 h 1853573"/>
                  <a:gd name="connsiteX11" fmla="*/ 1066298 w 1076581"/>
                  <a:gd name="connsiteY11" fmla="*/ 690184 h 1853573"/>
                  <a:gd name="connsiteX12" fmla="*/ 1074509 w 1076581"/>
                  <a:gd name="connsiteY12" fmla="*/ 748322 h 1853573"/>
                  <a:gd name="connsiteX13" fmla="*/ 1076581 w 1076581"/>
                  <a:gd name="connsiteY13" fmla="*/ 806911 h 1853573"/>
                  <a:gd name="connsiteX14" fmla="*/ 1072542 w 1076581"/>
                  <a:gd name="connsiteY14" fmla="*/ 866111 h 1853573"/>
                  <a:gd name="connsiteX15" fmla="*/ 1048257 w 1076581"/>
                  <a:gd name="connsiteY15" fmla="*/ 1049877 h 1853573"/>
                  <a:gd name="connsiteX16" fmla="*/ 1019825 w 1076581"/>
                  <a:gd name="connsiteY16" fmla="*/ 1229152 h 1853573"/>
                  <a:gd name="connsiteX17" fmla="*/ 987462 w 1076581"/>
                  <a:gd name="connsiteY17" fmla="*/ 1404043 h 1853573"/>
                  <a:gd name="connsiteX18" fmla="*/ 951059 w 1076581"/>
                  <a:gd name="connsiteY18" fmla="*/ 1574763 h 1853573"/>
                  <a:gd name="connsiteX19" fmla="*/ 910831 w 1076581"/>
                  <a:gd name="connsiteY19" fmla="*/ 1741337 h 1853573"/>
                  <a:gd name="connsiteX20" fmla="*/ 876501 w 1076581"/>
                  <a:gd name="connsiteY20" fmla="*/ 1780184 h 1853573"/>
                  <a:gd name="connsiteX21" fmla="*/ 842862 w 1076581"/>
                  <a:gd name="connsiteY21" fmla="*/ 1809545 h 1853573"/>
                  <a:gd name="connsiteX22" fmla="*/ 809675 w 1076581"/>
                  <a:gd name="connsiteY22" fmla="*/ 1830695 h 1853573"/>
                  <a:gd name="connsiteX23" fmla="*/ 776514 w 1076581"/>
                  <a:gd name="connsiteY23" fmla="*/ 1844672 h 1853573"/>
                  <a:gd name="connsiteX24" fmla="*/ 742875 w 1076581"/>
                  <a:gd name="connsiteY24" fmla="*/ 1852191 h 1853573"/>
                  <a:gd name="connsiteX25" fmla="*/ 708439 w 1076581"/>
                  <a:gd name="connsiteY25" fmla="*/ 1853573 h 1853573"/>
                  <a:gd name="connsiteX26" fmla="*/ 672488 w 1076581"/>
                  <a:gd name="connsiteY26" fmla="*/ 1848498 h 1853573"/>
                  <a:gd name="connsiteX27" fmla="*/ 634332 w 1076581"/>
                  <a:gd name="connsiteY27" fmla="*/ 1836594 h 1853573"/>
                  <a:gd name="connsiteX28" fmla="*/ 593545 w 1076581"/>
                  <a:gd name="connsiteY28" fmla="*/ 1816692 h 1853573"/>
                  <a:gd name="connsiteX29" fmla="*/ 549490 w 1076581"/>
                  <a:gd name="connsiteY29" fmla="*/ 1787810 h 1853573"/>
                  <a:gd name="connsiteX30" fmla="*/ 413340 w 1076581"/>
                  <a:gd name="connsiteY30" fmla="*/ 1681685 h 1853573"/>
                  <a:gd name="connsiteX31" fmla="*/ 233135 w 1076581"/>
                  <a:gd name="connsiteY31" fmla="*/ 1530282 h 1853573"/>
                  <a:gd name="connsiteX32" fmla="*/ 0 w 1076581"/>
                  <a:gd name="connsiteY32" fmla="*/ 1323480 h 1853573"/>
                  <a:gd name="connsiteX33" fmla="*/ 452878 w 1076581"/>
                  <a:gd name="connsiteY33" fmla="*/ 0 h 1853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076581" h="1853573">
                    <a:moveTo>
                      <a:pt x="452878" y="0"/>
                    </a:moveTo>
                    <a:lnTo>
                      <a:pt x="561740" y="69590"/>
                    </a:lnTo>
                    <a:lnTo>
                      <a:pt x="657103" y="137426"/>
                    </a:lnTo>
                    <a:lnTo>
                      <a:pt x="740112" y="203667"/>
                    </a:lnTo>
                    <a:lnTo>
                      <a:pt x="811774" y="268501"/>
                    </a:lnTo>
                    <a:lnTo>
                      <a:pt x="873020" y="331846"/>
                    </a:lnTo>
                    <a:lnTo>
                      <a:pt x="924807" y="393810"/>
                    </a:lnTo>
                    <a:lnTo>
                      <a:pt x="967932" y="454605"/>
                    </a:lnTo>
                    <a:lnTo>
                      <a:pt x="1003059" y="514470"/>
                    </a:lnTo>
                    <a:lnTo>
                      <a:pt x="1030932" y="573431"/>
                    </a:lnTo>
                    <a:lnTo>
                      <a:pt x="1051843" y="631914"/>
                    </a:lnTo>
                    <a:lnTo>
                      <a:pt x="1066298" y="690184"/>
                    </a:lnTo>
                    <a:lnTo>
                      <a:pt x="1074509" y="748322"/>
                    </a:lnTo>
                    <a:lnTo>
                      <a:pt x="1076581" y="806911"/>
                    </a:lnTo>
                    <a:lnTo>
                      <a:pt x="1072542" y="866111"/>
                    </a:lnTo>
                    <a:lnTo>
                      <a:pt x="1048257" y="1049877"/>
                    </a:lnTo>
                    <a:lnTo>
                      <a:pt x="1019825" y="1229152"/>
                    </a:lnTo>
                    <a:lnTo>
                      <a:pt x="987462" y="1404043"/>
                    </a:lnTo>
                    <a:lnTo>
                      <a:pt x="951059" y="1574763"/>
                    </a:lnTo>
                    <a:lnTo>
                      <a:pt x="910831" y="1741337"/>
                    </a:lnTo>
                    <a:lnTo>
                      <a:pt x="876501" y="1780184"/>
                    </a:lnTo>
                    <a:lnTo>
                      <a:pt x="842862" y="1809545"/>
                    </a:lnTo>
                    <a:lnTo>
                      <a:pt x="809675" y="1830695"/>
                    </a:lnTo>
                    <a:lnTo>
                      <a:pt x="776514" y="1844672"/>
                    </a:lnTo>
                    <a:lnTo>
                      <a:pt x="742875" y="1852191"/>
                    </a:lnTo>
                    <a:lnTo>
                      <a:pt x="708439" y="1853573"/>
                    </a:lnTo>
                    <a:lnTo>
                      <a:pt x="672488" y="1848498"/>
                    </a:lnTo>
                    <a:lnTo>
                      <a:pt x="634332" y="1836594"/>
                    </a:lnTo>
                    <a:lnTo>
                      <a:pt x="593545" y="1816692"/>
                    </a:lnTo>
                    <a:lnTo>
                      <a:pt x="549490" y="1787810"/>
                    </a:lnTo>
                    <a:lnTo>
                      <a:pt x="413340" y="1681685"/>
                    </a:lnTo>
                    <a:lnTo>
                      <a:pt x="233135" y="1530282"/>
                    </a:lnTo>
                    <a:lnTo>
                      <a:pt x="0" y="1323480"/>
                    </a:lnTo>
                    <a:lnTo>
                      <a:pt x="452878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50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18763087" scaled="1"/>
              </a:gradFill>
              <a:ln w="26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8A862C12-60BA-D0E4-94B1-EFD909C8DD41}"/>
                  </a:ext>
                </a:extLst>
              </p:cNvPr>
              <p:cNvSpPr/>
              <p:nvPr/>
            </p:nvSpPr>
            <p:spPr>
              <a:xfrm>
                <a:off x="3296727" y="172711"/>
                <a:ext cx="2051021" cy="3365230"/>
              </a:xfrm>
              <a:custGeom>
                <a:avLst/>
                <a:gdLst>
                  <a:gd name="connsiteX0" fmla="*/ 1619641 w 2051022"/>
                  <a:gd name="connsiteY0" fmla="*/ 3365229 h 3365229"/>
                  <a:gd name="connsiteX1" fmla="*/ 1689576 w 2051022"/>
                  <a:gd name="connsiteY1" fmla="*/ 3254747 h 3365229"/>
                  <a:gd name="connsiteX2" fmla="*/ 1751753 w 2051022"/>
                  <a:gd name="connsiteY2" fmla="*/ 3146895 h 3365229"/>
                  <a:gd name="connsiteX3" fmla="*/ 1806781 w 2051022"/>
                  <a:gd name="connsiteY3" fmla="*/ 3041593 h 3365229"/>
                  <a:gd name="connsiteX4" fmla="*/ 1854742 w 2051022"/>
                  <a:gd name="connsiteY4" fmla="*/ 2938604 h 3365229"/>
                  <a:gd name="connsiteX5" fmla="*/ 1896246 w 2051022"/>
                  <a:gd name="connsiteY5" fmla="*/ 2838032 h 3365229"/>
                  <a:gd name="connsiteX6" fmla="*/ 1934163 w 2051022"/>
                  <a:gd name="connsiteY6" fmla="*/ 2732731 h 3365229"/>
                  <a:gd name="connsiteX7" fmla="*/ 1966181 w 2051022"/>
                  <a:gd name="connsiteY7" fmla="*/ 2629981 h 3365229"/>
                  <a:gd name="connsiteX8" fmla="*/ 1992646 w 2051022"/>
                  <a:gd name="connsiteY8" fmla="*/ 2529542 h 3365229"/>
                  <a:gd name="connsiteX9" fmla="*/ 2013690 w 2051022"/>
                  <a:gd name="connsiteY9" fmla="*/ 2431282 h 3365229"/>
                  <a:gd name="connsiteX10" fmla="*/ 2029394 w 2051022"/>
                  <a:gd name="connsiteY10" fmla="*/ 2334988 h 3365229"/>
                  <a:gd name="connsiteX11" fmla="*/ 2043397 w 2051022"/>
                  <a:gd name="connsiteY11" fmla="*/ 2211911 h 3365229"/>
                  <a:gd name="connsiteX12" fmla="*/ 2050438 w 2051022"/>
                  <a:gd name="connsiteY12" fmla="*/ 2092261 h 3365229"/>
                  <a:gd name="connsiteX13" fmla="*/ 2051023 w 2051022"/>
                  <a:gd name="connsiteY13" fmla="*/ 1975986 h 3365229"/>
                  <a:gd name="connsiteX14" fmla="*/ 2045230 w 2051022"/>
                  <a:gd name="connsiteY14" fmla="*/ 1862714 h 3365229"/>
                  <a:gd name="connsiteX15" fmla="*/ 2033433 w 2051022"/>
                  <a:gd name="connsiteY15" fmla="*/ 1748856 h 3365229"/>
                  <a:gd name="connsiteX16" fmla="*/ 2016799 w 2051022"/>
                  <a:gd name="connsiteY16" fmla="*/ 1638454 h 3365229"/>
                  <a:gd name="connsiteX17" fmla="*/ 1995410 w 2051022"/>
                  <a:gd name="connsiteY17" fmla="*/ 1531425 h 3365229"/>
                  <a:gd name="connsiteX18" fmla="*/ 1969290 w 2051022"/>
                  <a:gd name="connsiteY18" fmla="*/ 1427506 h 3365229"/>
                  <a:gd name="connsiteX19" fmla="*/ 1938548 w 2051022"/>
                  <a:gd name="connsiteY19" fmla="*/ 1323958 h 3365229"/>
                  <a:gd name="connsiteX20" fmla="*/ 1904563 w 2051022"/>
                  <a:gd name="connsiteY20" fmla="*/ 1224317 h 3365229"/>
                  <a:gd name="connsiteX21" fmla="*/ 1867682 w 2051022"/>
                  <a:gd name="connsiteY21" fmla="*/ 1128368 h 3365229"/>
                  <a:gd name="connsiteX22" fmla="*/ 1827799 w 2051022"/>
                  <a:gd name="connsiteY22" fmla="*/ 1035901 h 3365229"/>
                  <a:gd name="connsiteX23" fmla="*/ 1769316 w 2051022"/>
                  <a:gd name="connsiteY23" fmla="*/ 914418 h 3365229"/>
                  <a:gd name="connsiteX24" fmla="*/ 1708867 w 2051022"/>
                  <a:gd name="connsiteY24" fmla="*/ 800667 h 3365229"/>
                  <a:gd name="connsiteX25" fmla="*/ 1646345 w 2051022"/>
                  <a:gd name="connsiteY25" fmla="*/ 694462 h 3365229"/>
                  <a:gd name="connsiteX26" fmla="*/ 1579758 w 2051022"/>
                  <a:gd name="connsiteY26" fmla="*/ 590436 h 3365229"/>
                  <a:gd name="connsiteX27" fmla="*/ 1514685 w 2051022"/>
                  <a:gd name="connsiteY27" fmla="*/ 495631 h 3365229"/>
                  <a:gd name="connsiteX28" fmla="*/ 1451101 w 2051022"/>
                  <a:gd name="connsiteY28" fmla="*/ 409540 h 3365229"/>
                  <a:gd name="connsiteX29" fmla="*/ 1353558 w 2051022"/>
                  <a:gd name="connsiteY29" fmla="*/ 286994 h 3365229"/>
                  <a:gd name="connsiteX30" fmla="*/ 1267787 w 2051022"/>
                  <a:gd name="connsiteY30" fmla="*/ 187725 h 3365229"/>
                  <a:gd name="connsiteX31" fmla="*/ 1185018 w 2051022"/>
                  <a:gd name="connsiteY31" fmla="*/ 98472 h 3365229"/>
                  <a:gd name="connsiteX32" fmla="*/ 1122363 w 2051022"/>
                  <a:gd name="connsiteY32" fmla="*/ 35366 h 3365229"/>
                  <a:gd name="connsiteX33" fmla="*/ 1104800 w 2051022"/>
                  <a:gd name="connsiteY33" fmla="*/ 21390 h 3365229"/>
                  <a:gd name="connsiteX34" fmla="*/ 1085615 w 2051022"/>
                  <a:gd name="connsiteY34" fmla="*/ 10868 h 3365229"/>
                  <a:gd name="connsiteX35" fmla="*/ 1064359 w 2051022"/>
                  <a:gd name="connsiteY35" fmla="*/ 3826 h 3365229"/>
                  <a:gd name="connsiteX36" fmla="*/ 1042145 w 2051022"/>
                  <a:gd name="connsiteY36" fmla="*/ 106 h 3365229"/>
                  <a:gd name="connsiteX37" fmla="*/ 1020091 w 2051022"/>
                  <a:gd name="connsiteY37" fmla="*/ 0 h 3365229"/>
                  <a:gd name="connsiteX38" fmla="*/ 997771 w 2051022"/>
                  <a:gd name="connsiteY38" fmla="*/ 3348 h 3365229"/>
                  <a:gd name="connsiteX39" fmla="*/ 976382 w 2051022"/>
                  <a:gd name="connsiteY39" fmla="*/ 10177 h 3365229"/>
                  <a:gd name="connsiteX40" fmla="*/ 956958 w 2051022"/>
                  <a:gd name="connsiteY40" fmla="*/ 20353 h 3365229"/>
                  <a:gd name="connsiteX41" fmla="*/ 939156 w 2051022"/>
                  <a:gd name="connsiteY41" fmla="*/ 34091 h 3365229"/>
                  <a:gd name="connsiteX42" fmla="*/ 875597 w 2051022"/>
                  <a:gd name="connsiteY42" fmla="*/ 96294 h 3365229"/>
                  <a:gd name="connsiteX43" fmla="*/ 791553 w 2051022"/>
                  <a:gd name="connsiteY43" fmla="*/ 184138 h 3365229"/>
                  <a:gd name="connsiteX44" fmla="*/ 704533 w 2051022"/>
                  <a:gd name="connsiteY44" fmla="*/ 282026 h 3365229"/>
                  <a:gd name="connsiteX45" fmla="*/ 605821 w 2051022"/>
                  <a:gd name="connsiteY45" fmla="*/ 402951 h 3365229"/>
                  <a:gd name="connsiteX46" fmla="*/ 541306 w 2051022"/>
                  <a:gd name="connsiteY46" fmla="*/ 488005 h 3365229"/>
                  <a:gd name="connsiteX47" fmla="*/ 475437 w 2051022"/>
                  <a:gd name="connsiteY47" fmla="*/ 581748 h 3365229"/>
                  <a:gd name="connsiteX48" fmla="*/ 408053 w 2051022"/>
                  <a:gd name="connsiteY48" fmla="*/ 684870 h 3365229"/>
                  <a:gd name="connsiteX49" fmla="*/ 344813 w 2051022"/>
                  <a:gd name="connsiteY49" fmla="*/ 790038 h 3365229"/>
                  <a:gd name="connsiteX50" fmla="*/ 283540 w 2051022"/>
                  <a:gd name="connsiteY50" fmla="*/ 902966 h 3365229"/>
                  <a:gd name="connsiteX51" fmla="*/ 224606 w 2051022"/>
                  <a:gd name="connsiteY51" fmla="*/ 1023652 h 3365229"/>
                  <a:gd name="connsiteX52" fmla="*/ 184270 w 2051022"/>
                  <a:gd name="connsiteY52" fmla="*/ 1115534 h 3365229"/>
                  <a:gd name="connsiteX53" fmla="*/ 146938 w 2051022"/>
                  <a:gd name="connsiteY53" fmla="*/ 1211031 h 3365229"/>
                  <a:gd name="connsiteX54" fmla="*/ 112715 w 2051022"/>
                  <a:gd name="connsiteY54" fmla="*/ 1310301 h 3365229"/>
                  <a:gd name="connsiteX55" fmla="*/ 81733 w 2051022"/>
                  <a:gd name="connsiteY55" fmla="*/ 1413529 h 3365229"/>
                  <a:gd name="connsiteX56" fmla="*/ 55374 w 2051022"/>
                  <a:gd name="connsiteY56" fmla="*/ 1517210 h 3365229"/>
                  <a:gd name="connsiteX57" fmla="*/ 33985 w 2051022"/>
                  <a:gd name="connsiteY57" fmla="*/ 1624132 h 3365229"/>
                  <a:gd name="connsiteX58" fmla="*/ 17351 w 2051022"/>
                  <a:gd name="connsiteY58" fmla="*/ 1734508 h 3365229"/>
                  <a:gd name="connsiteX59" fmla="*/ 5686 w 2051022"/>
                  <a:gd name="connsiteY59" fmla="*/ 1848604 h 3365229"/>
                  <a:gd name="connsiteX60" fmla="*/ 0 w 2051022"/>
                  <a:gd name="connsiteY60" fmla="*/ 1962116 h 3365229"/>
                  <a:gd name="connsiteX61" fmla="*/ 824 w 2051022"/>
                  <a:gd name="connsiteY61" fmla="*/ 2078737 h 3365229"/>
                  <a:gd name="connsiteX62" fmla="*/ 8211 w 2051022"/>
                  <a:gd name="connsiteY62" fmla="*/ 2198944 h 3365229"/>
                  <a:gd name="connsiteX63" fmla="*/ 22665 w 2051022"/>
                  <a:gd name="connsiteY63" fmla="*/ 2322872 h 3365229"/>
                  <a:gd name="connsiteX64" fmla="*/ 38847 w 2051022"/>
                  <a:gd name="connsiteY64" fmla="*/ 2419724 h 3365229"/>
                  <a:gd name="connsiteX65" fmla="*/ 60476 w 2051022"/>
                  <a:gd name="connsiteY65" fmla="*/ 2518674 h 3365229"/>
                  <a:gd name="connsiteX66" fmla="*/ 87525 w 2051022"/>
                  <a:gd name="connsiteY66" fmla="*/ 2620043 h 3365229"/>
                  <a:gd name="connsiteX67" fmla="*/ 120341 w 2051022"/>
                  <a:gd name="connsiteY67" fmla="*/ 2723830 h 3365229"/>
                  <a:gd name="connsiteX68" fmla="*/ 159055 w 2051022"/>
                  <a:gd name="connsiteY68" fmla="*/ 2830406 h 3365229"/>
                  <a:gd name="connsiteX69" fmla="*/ 201356 w 2051022"/>
                  <a:gd name="connsiteY69" fmla="*/ 2932121 h 3365229"/>
                  <a:gd name="connsiteX70" fmla="*/ 250273 w 2051022"/>
                  <a:gd name="connsiteY70" fmla="*/ 3036279 h 3365229"/>
                  <a:gd name="connsiteX71" fmla="*/ 306312 w 2051022"/>
                  <a:gd name="connsiteY71" fmla="*/ 3143201 h 3365229"/>
                  <a:gd name="connsiteX72" fmla="*/ 369790 w 2051022"/>
                  <a:gd name="connsiteY72" fmla="*/ 3252781 h 3365229"/>
                  <a:gd name="connsiteX73" fmla="*/ 441107 w 2051022"/>
                  <a:gd name="connsiteY73" fmla="*/ 3365229 h 3365229"/>
                  <a:gd name="connsiteX74" fmla="*/ 1619641 w 2051022"/>
                  <a:gd name="connsiteY74" fmla="*/ 3365229 h 3365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</a:cxnLst>
                <a:rect l="l" t="t" r="r" b="b"/>
                <a:pathLst>
                  <a:path w="2051022" h="3365229">
                    <a:moveTo>
                      <a:pt x="1619641" y="3365229"/>
                    </a:moveTo>
                    <a:lnTo>
                      <a:pt x="1689576" y="3254747"/>
                    </a:lnTo>
                    <a:lnTo>
                      <a:pt x="1751753" y="3146895"/>
                    </a:lnTo>
                    <a:lnTo>
                      <a:pt x="1806781" y="3041593"/>
                    </a:lnTo>
                    <a:lnTo>
                      <a:pt x="1854742" y="2938604"/>
                    </a:lnTo>
                    <a:lnTo>
                      <a:pt x="1896246" y="2838032"/>
                    </a:lnTo>
                    <a:lnTo>
                      <a:pt x="1934163" y="2732731"/>
                    </a:lnTo>
                    <a:lnTo>
                      <a:pt x="1966181" y="2629981"/>
                    </a:lnTo>
                    <a:lnTo>
                      <a:pt x="1992646" y="2529542"/>
                    </a:lnTo>
                    <a:lnTo>
                      <a:pt x="2013690" y="2431282"/>
                    </a:lnTo>
                    <a:lnTo>
                      <a:pt x="2029394" y="2334988"/>
                    </a:lnTo>
                    <a:lnTo>
                      <a:pt x="2043397" y="2211911"/>
                    </a:lnTo>
                    <a:lnTo>
                      <a:pt x="2050438" y="2092261"/>
                    </a:lnTo>
                    <a:lnTo>
                      <a:pt x="2051023" y="1975986"/>
                    </a:lnTo>
                    <a:lnTo>
                      <a:pt x="2045230" y="1862714"/>
                    </a:lnTo>
                    <a:lnTo>
                      <a:pt x="2033433" y="1748856"/>
                    </a:lnTo>
                    <a:lnTo>
                      <a:pt x="2016799" y="1638454"/>
                    </a:lnTo>
                    <a:lnTo>
                      <a:pt x="1995410" y="1531425"/>
                    </a:lnTo>
                    <a:lnTo>
                      <a:pt x="1969290" y="1427506"/>
                    </a:lnTo>
                    <a:lnTo>
                      <a:pt x="1938548" y="1323958"/>
                    </a:lnTo>
                    <a:lnTo>
                      <a:pt x="1904563" y="1224317"/>
                    </a:lnTo>
                    <a:lnTo>
                      <a:pt x="1867682" y="1128368"/>
                    </a:lnTo>
                    <a:lnTo>
                      <a:pt x="1827799" y="1035901"/>
                    </a:lnTo>
                    <a:lnTo>
                      <a:pt x="1769316" y="914418"/>
                    </a:lnTo>
                    <a:lnTo>
                      <a:pt x="1708867" y="800667"/>
                    </a:lnTo>
                    <a:lnTo>
                      <a:pt x="1646345" y="694462"/>
                    </a:lnTo>
                    <a:lnTo>
                      <a:pt x="1579758" y="590436"/>
                    </a:lnTo>
                    <a:lnTo>
                      <a:pt x="1514685" y="495631"/>
                    </a:lnTo>
                    <a:lnTo>
                      <a:pt x="1451101" y="409540"/>
                    </a:lnTo>
                    <a:lnTo>
                      <a:pt x="1353558" y="286994"/>
                    </a:lnTo>
                    <a:lnTo>
                      <a:pt x="1267787" y="187725"/>
                    </a:lnTo>
                    <a:lnTo>
                      <a:pt x="1185018" y="98472"/>
                    </a:lnTo>
                    <a:lnTo>
                      <a:pt x="1122363" y="35366"/>
                    </a:lnTo>
                    <a:lnTo>
                      <a:pt x="1104800" y="21390"/>
                    </a:lnTo>
                    <a:lnTo>
                      <a:pt x="1085615" y="10868"/>
                    </a:lnTo>
                    <a:lnTo>
                      <a:pt x="1064359" y="3826"/>
                    </a:lnTo>
                    <a:lnTo>
                      <a:pt x="1042145" y="106"/>
                    </a:lnTo>
                    <a:lnTo>
                      <a:pt x="1020091" y="0"/>
                    </a:lnTo>
                    <a:lnTo>
                      <a:pt x="997771" y="3348"/>
                    </a:lnTo>
                    <a:lnTo>
                      <a:pt x="976382" y="10177"/>
                    </a:lnTo>
                    <a:lnTo>
                      <a:pt x="956958" y="20353"/>
                    </a:lnTo>
                    <a:lnTo>
                      <a:pt x="939156" y="34091"/>
                    </a:lnTo>
                    <a:lnTo>
                      <a:pt x="875597" y="96294"/>
                    </a:lnTo>
                    <a:lnTo>
                      <a:pt x="791553" y="184138"/>
                    </a:lnTo>
                    <a:lnTo>
                      <a:pt x="704533" y="282026"/>
                    </a:lnTo>
                    <a:lnTo>
                      <a:pt x="605821" y="402951"/>
                    </a:lnTo>
                    <a:lnTo>
                      <a:pt x="541306" y="488005"/>
                    </a:lnTo>
                    <a:lnTo>
                      <a:pt x="475437" y="581748"/>
                    </a:lnTo>
                    <a:lnTo>
                      <a:pt x="408053" y="684870"/>
                    </a:lnTo>
                    <a:lnTo>
                      <a:pt x="344813" y="790038"/>
                    </a:lnTo>
                    <a:lnTo>
                      <a:pt x="283540" y="902966"/>
                    </a:lnTo>
                    <a:lnTo>
                      <a:pt x="224606" y="1023652"/>
                    </a:lnTo>
                    <a:lnTo>
                      <a:pt x="184270" y="1115534"/>
                    </a:lnTo>
                    <a:lnTo>
                      <a:pt x="146938" y="1211031"/>
                    </a:lnTo>
                    <a:lnTo>
                      <a:pt x="112715" y="1310301"/>
                    </a:lnTo>
                    <a:lnTo>
                      <a:pt x="81733" y="1413529"/>
                    </a:lnTo>
                    <a:lnTo>
                      <a:pt x="55374" y="1517210"/>
                    </a:lnTo>
                    <a:lnTo>
                      <a:pt x="33985" y="1624132"/>
                    </a:lnTo>
                    <a:lnTo>
                      <a:pt x="17351" y="1734508"/>
                    </a:lnTo>
                    <a:lnTo>
                      <a:pt x="5686" y="1848604"/>
                    </a:lnTo>
                    <a:lnTo>
                      <a:pt x="0" y="1962116"/>
                    </a:lnTo>
                    <a:lnTo>
                      <a:pt x="824" y="2078737"/>
                    </a:lnTo>
                    <a:lnTo>
                      <a:pt x="8211" y="2198944"/>
                    </a:lnTo>
                    <a:lnTo>
                      <a:pt x="22665" y="2322872"/>
                    </a:lnTo>
                    <a:lnTo>
                      <a:pt x="38847" y="2419724"/>
                    </a:lnTo>
                    <a:lnTo>
                      <a:pt x="60476" y="2518674"/>
                    </a:lnTo>
                    <a:lnTo>
                      <a:pt x="87525" y="2620043"/>
                    </a:lnTo>
                    <a:lnTo>
                      <a:pt x="120341" y="2723830"/>
                    </a:lnTo>
                    <a:lnTo>
                      <a:pt x="159055" y="2830406"/>
                    </a:lnTo>
                    <a:lnTo>
                      <a:pt x="201356" y="2932121"/>
                    </a:lnTo>
                    <a:lnTo>
                      <a:pt x="250273" y="3036279"/>
                    </a:lnTo>
                    <a:lnTo>
                      <a:pt x="306312" y="3143201"/>
                    </a:lnTo>
                    <a:lnTo>
                      <a:pt x="369790" y="3252781"/>
                    </a:lnTo>
                    <a:lnTo>
                      <a:pt x="441107" y="3365229"/>
                    </a:lnTo>
                    <a:lnTo>
                      <a:pt x="1619641" y="336522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50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18763087" scaled="1"/>
              </a:gradFill>
              <a:ln w="26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F8DF518E-C125-6D89-DE93-EC81E4A11E00}"/>
                  </a:ext>
                </a:extLst>
              </p:cNvPr>
              <p:cNvSpPr/>
              <p:nvPr/>
            </p:nvSpPr>
            <p:spPr>
              <a:xfrm>
                <a:off x="3671938" y="172711"/>
                <a:ext cx="1295871" cy="791553"/>
              </a:xfrm>
              <a:custGeom>
                <a:avLst/>
                <a:gdLst>
                  <a:gd name="connsiteX0" fmla="*/ 742529 w 1295872"/>
                  <a:gd name="connsiteY0" fmla="*/ 35605 h 791552"/>
                  <a:gd name="connsiteX1" fmla="*/ 725896 w 1295872"/>
                  <a:gd name="connsiteY1" fmla="*/ 21496 h 791552"/>
                  <a:gd name="connsiteX2" fmla="*/ 707508 w 1295872"/>
                  <a:gd name="connsiteY2" fmla="*/ 10974 h 791552"/>
                  <a:gd name="connsiteX3" fmla="*/ 687394 w 1295872"/>
                  <a:gd name="connsiteY3" fmla="*/ 3933 h 791552"/>
                  <a:gd name="connsiteX4" fmla="*/ 666137 w 1295872"/>
                  <a:gd name="connsiteY4" fmla="*/ 239 h 791552"/>
                  <a:gd name="connsiteX5" fmla="*/ 645093 w 1295872"/>
                  <a:gd name="connsiteY5" fmla="*/ 0 h 791552"/>
                  <a:gd name="connsiteX6" fmla="*/ 623836 w 1295872"/>
                  <a:gd name="connsiteY6" fmla="*/ 3242 h 791552"/>
                  <a:gd name="connsiteX7" fmla="*/ 603483 w 1295872"/>
                  <a:gd name="connsiteY7" fmla="*/ 9938 h 791552"/>
                  <a:gd name="connsiteX8" fmla="*/ 584883 w 1295872"/>
                  <a:gd name="connsiteY8" fmla="*/ 20114 h 791552"/>
                  <a:gd name="connsiteX9" fmla="*/ 567877 w 1295872"/>
                  <a:gd name="connsiteY9" fmla="*/ 33878 h 791552"/>
                  <a:gd name="connsiteX10" fmla="*/ 517605 w 1295872"/>
                  <a:gd name="connsiteY10" fmla="*/ 84602 h 791552"/>
                  <a:gd name="connsiteX11" fmla="*/ 453462 w 1295872"/>
                  <a:gd name="connsiteY11" fmla="*/ 153262 h 791552"/>
                  <a:gd name="connsiteX12" fmla="*/ 386769 w 1295872"/>
                  <a:gd name="connsiteY12" fmla="*/ 229096 h 791552"/>
                  <a:gd name="connsiteX13" fmla="*/ 310935 w 1295872"/>
                  <a:gd name="connsiteY13" fmla="*/ 321457 h 791552"/>
                  <a:gd name="connsiteX14" fmla="*/ 235234 w 1295872"/>
                  <a:gd name="connsiteY14" fmla="*/ 420860 h 791552"/>
                  <a:gd name="connsiteX15" fmla="*/ 154883 w 1295872"/>
                  <a:gd name="connsiteY15" fmla="*/ 535301 h 791552"/>
                  <a:gd name="connsiteX16" fmla="*/ 103229 w 1295872"/>
                  <a:gd name="connsiteY16" fmla="*/ 614696 h 791552"/>
                  <a:gd name="connsiteX17" fmla="*/ 51548 w 1295872"/>
                  <a:gd name="connsiteY17" fmla="*/ 699989 h 791552"/>
                  <a:gd name="connsiteX18" fmla="*/ 0 w 1295872"/>
                  <a:gd name="connsiteY18" fmla="*/ 791553 h 791552"/>
                  <a:gd name="connsiteX19" fmla="*/ 1295872 w 1295872"/>
                  <a:gd name="connsiteY19" fmla="*/ 791553 h 791552"/>
                  <a:gd name="connsiteX20" fmla="*/ 1219587 w 1295872"/>
                  <a:gd name="connsiteY20" fmla="*/ 658033 h 791552"/>
                  <a:gd name="connsiteX21" fmla="*/ 1143646 w 1295872"/>
                  <a:gd name="connsiteY21" fmla="*/ 537719 h 791552"/>
                  <a:gd name="connsiteX22" fmla="*/ 1065156 w 1295872"/>
                  <a:gd name="connsiteY22" fmla="*/ 423756 h 791552"/>
                  <a:gd name="connsiteX23" fmla="*/ 991527 w 1295872"/>
                  <a:gd name="connsiteY23" fmla="*/ 324566 h 791552"/>
                  <a:gd name="connsiteX24" fmla="*/ 917898 w 1295872"/>
                  <a:gd name="connsiteY24" fmla="*/ 232231 h 791552"/>
                  <a:gd name="connsiteX25" fmla="*/ 853278 w 1295872"/>
                  <a:gd name="connsiteY25" fmla="*/ 156052 h 791552"/>
                  <a:gd name="connsiteX26" fmla="*/ 791101 w 1295872"/>
                  <a:gd name="connsiteY26" fmla="*/ 86914 h 791552"/>
                  <a:gd name="connsiteX27" fmla="*/ 742529 w 1295872"/>
                  <a:gd name="connsiteY27" fmla="*/ 35605 h 791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295872" h="791552">
                    <a:moveTo>
                      <a:pt x="742529" y="35605"/>
                    </a:moveTo>
                    <a:lnTo>
                      <a:pt x="725896" y="21496"/>
                    </a:lnTo>
                    <a:lnTo>
                      <a:pt x="707508" y="10974"/>
                    </a:lnTo>
                    <a:lnTo>
                      <a:pt x="687394" y="3933"/>
                    </a:lnTo>
                    <a:lnTo>
                      <a:pt x="666137" y="239"/>
                    </a:lnTo>
                    <a:lnTo>
                      <a:pt x="645093" y="0"/>
                    </a:lnTo>
                    <a:lnTo>
                      <a:pt x="623836" y="3242"/>
                    </a:lnTo>
                    <a:lnTo>
                      <a:pt x="603483" y="9938"/>
                    </a:lnTo>
                    <a:lnTo>
                      <a:pt x="584883" y="20114"/>
                    </a:lnTo>
                    <a:lnTo>
                      <a:pt x="567877" y="33878"/>
                    </a:lnTo>
                    <a:lnTo>
                      <a:pt x="517605" y="84602"/>
                    </a:lnTo>
                    <a:lnTo>
                      <a:pt x="453462" y="153262"/>
                    </a:lnTo>
                    <a:lnTo>
                      <a:pt x="386769" y="229096"/>
                    </a:lnTo>
                    <a:lnTo>
                      <a:pt x="310935" y="321457"/>
                    </a:lnTo>
                    <a:lnTo>
                      <a:pt x="235234" y="420860"/>
                    </a:lnTo>
                    <a:lnTo>
                      <a:pt x="154883" y="535301"/>
                    </a:lnTo>
                    <a:lnTo>
                      <a:pt x="103229" y="614696"/>
                    </a:lnTo>
                    <a:lnTo>
                      <a:pt x="51548" y="699989"/>
                    </a:lnTo>
                    <a:lnTo>
                      <a:pt x="0" y="791553"/>
                    </a:lnTo>
                    <a:lnTo>
                      <a:pt x="1295872" y="791553"/>
                    </a:lnTo>
                    <a:lnTo>
                      <a:pt x="1219587" y="658033"/>
                    </a:lnTo>
                    <a:lnTo>
                      <a:pt x="1143646" y="537719"/>
                    </a:lnTo>
                    <a:lnTo>
                      <a:pt x="1065156" y="423756"/>
                    </a:lnTo>
                    <a:lnTo>
                      <a:pt x="991527" y="324566"/>
                    </a:lnTo>
                    <a:lnTo>
                      <a:pt x="917898" y="232231"/>
                    </a:lnTo>
                    <a:lnTo>
                      <a:pt x="853278" y="156052"/>
                    </a:lnTo>
                    <a:lnTo>
                      <a:pt x="791101" y="86914"/>
                    </a:lnTo>
                    <a:lnTo>
                      <a:pt x="742529" y="35605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75000"/>
                    </a:schemeClr>
                  </a:gs>
                  <a:gs pos="50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16200000" scaled="1"/>
              </a:gradFill>
              <a:ln w="26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BB31FC1A-5913-93ED-BCB9-4512E07F96DA}"/>
                  </a:ext>
                </a:extLst>
              </p:cNvPr>
              <p:cNvSpPr/>
              <p:nvPr/>
            </p:nvSpPr>
            <p:spPr>
              <a:xfrm>
                <a:off x="3635986" y="3376018"/>
                <a:ext cx="1385789" cy="161923"/>
              </a:xfrm>
              <a:custGeom>
                <a:avLst/>
                <a:gdLst>
                  <a:gd name="connsiteX0" fmla="*/ 1281418 w 1385788"/>
                  <a:gd name="connsiteY0" fmla="*/ 161924 h 161924"/>
                  <a:gd name="connsiteX1" fmla="*/ 1335968 w 1385788"/>
                  <a:gd name="connsiteY1" fmla="*/ 80218 h 161924"/>
                  <a:gd name="connsiteX2" fmla="*/ 1385789 w 1385788"/>
                  <a:gd name="connsiteY2" fmla="*/ 0 h 161924"/>
                  <a:gd name="connsiteX3" fmla="*/ 0 w 1385788"/>
                  <a:gd name="connsiteY3" fmla="*/ 0 h 161924"/>
                  <a:gd name="connsiteX4" fmla="*/ 48891 w 1385788"/>
                  <a:gd name="connsiteY4" fmla="*/ 80670 h 161924"/>
                  <a:gd name="connsiteX5" fmla="*/ 101847 w 1385788"/>
                  <a:gd name="connsiteY5" fmla="*/ 161924 h 161924"/>
                  <a:gd name="connsiteX6" fmla="*/ 1281418 w 1385788"/>
                  <a:gd name="connsiteY6" fmla="*/ 161924 h 161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85788" h="161924">
                    <a:moveTo>
                      <a:pt x="1281418" y="161924"/>
                    </a:moveTo>
                    <a:lnTo>
                      <a:pt x="1335968" y="80218"/>
                    </a:lnTo>
                    <a:lnTo>
                      <a:pt x="1385789" y="0"/>
                    </a:lnTo>
                    <a:lnTo>
                      <a:pt x="0" y="0"/>
                    </a:lnTo>
                    <a:lnTo>
                      <a:pt x="48891" y="80670"/>
                    </a:lnTo>
                    <a:lnTo>
                      <a:pt x="101847" y="161924"/>
                    </a:lnTo>
                    <a:lnTo>
                      <a:pt x="1281418" y="161924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5000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2">
                      <a:lumMod val="20000"/>
                      <a:lumOff val="80000"/>
                    </a:schemeClr>
                  </a:gs>
                </a:gsLst>
                <a:lin ang="16200000" scaled="1"/>
              </a:gradFill>
              <a:ln w="26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C13C439A-EA4B-8252-8DF7-157577BEF30C}"/>
                  </a:ext>
                </a:extLst>
              </p:cNvPr>
              <p:cNvSpPr/>
              <p:nvPr/>
            </p:nvSpPr>
            <p:spPr>
              <a:xfrm>
                <a:off x="3672972" y="3730530"/>
                <a:ext cx="1314020" cy="1137509"/>
              </a:xfrm>
              <a:custGeom>
                <a:avLst/>
                <a:gdLst>
                  <a:gd name="connsiteX0" fmla="*/ 1271002 w 1314020"/>
                  <a:gd name="connsiteY0" fmla="*/ 689361 h 1137508"/>
                  <a:gd name="connsiteX1" fmla="*/ 1261064 w 1314020"/>
                  <a:gd name="connsiteY1" fmla="*/ 738969 h 1137508"/>
                  <a:gd name="connsiteX2" fmla="*/ 1253678 w 1314020"/>
                  <a:gd name="connsiteY2" fmla="*/ 760332 h 1137508"/>
                  <a:gd name="connsiteX3" fmla="*/ 1240605 w 1314020"/>
                  <a:gd name="connsiteY3" fmla="*/ 778825 h 1137508"/>
                  <a:gd name="connsiteX4" fmla="*/ 1226177 w 1314020"/>
                  <a:gd name="connsiteY4" fmla="*/ 790756 h 1137508"/>
                  <a:gd name="connsiteX5" fmla="*/ 1207205 w 1314020"/>
                  <a:gd name="connsiteY5" fmla="*/ 801252 h 1137508"/>
                  <a:gd name="connsiteX6" fmla="*/ 1182361 w 1314020"/>
                  <a:gd name="connsiteY6" fmla="*/ 810153 h 1137508"/>
                  <a:gd name="connsiteX7" fmla="*/ 1159350 w 1314020"/>
                  <a:gd name="connsiteY7" fmla="*/ 813527 h 1137508"/>
                  <a:gd name="connsiteX8" fmla="*/ 1137615 w 1314020"/>
                  <a:gd name="connsiteY8" fmla="*/ 812013 h 1137508"/>
                  <a:gd name="connsiteX9" fmla="*/ 1116704 w 1314020"/>
                  <a:gd name="connsiteY9" fmla="*/ 805875 h 1137508"/>
                  <a:gd name="connsiteX10" fmla="*/ 1096138 w 1314020"/>
                  <a:gd name="connsiteY10" fmla="*/ 795140 h 1137508"/>
                  <a:gd name="connsiteX11" fmla="*/ 1075678 w 1314020"/>
                  <a:gd name="connsiteY11" fmla="*/ 779065 h 1137508"/>
                  <a:gd name="connsiteX12" fmla="*/ 1004016 w 1314020"/>
                  <a:gd name="connsiteY12" fmla="*/ 709608 h 1137508"/>
                  <a:gd name="connsiteX13" fmla="*/ 984008 w 1314020"/>
                  <a:gd name="connsiteY13" fmla="*/ 691221 h 1137508"/>
                  <a:gd name="connsiteX14" fmla="*/ 972343 w 1314020"/>
                  <a:gd name="connsiteY14" fmla="*/ 682426 h 1137508"/>
                  <a:gd name="connsiteX15" fmla="*/ 962166 w 1314020"/>
                  <a:gd name="connsiteY15" fmla="*/ 679317 h 1137508"/>
                  <a:gd name="connsiteX16" fmla="*/ 953956 w 1314020"/>
                  <a:gd name="connsiteY16" fmla="*/ 683595 h 1137508"/>
                  <a:gd name="connsiteX17" fmla="*/ 945745 w 1314020"/>
                  <a:gd name="connsiteY17" fmla="*/ 695153 h 1137508"/>
                  <a:gd name="connsiteX18" fmla="*/ 932699 w 1314020"/>
                  <a:gd name="connsiteY18" fmla="*/ 720236 h 1137508"/>
                  <a:gd name="connsiteX19" fmla="*/ 762538 w 1314020"/>
                  <a:gd name="connsiteY19" fmla="*/ 1059948 h 1137508"/>
                  <a:gd name="connsiteX20" fmla="*/ 748322 w 1314020"/>
                  <a:gd name="connsiteY20" fmla="*/ 1084925 h 1137508"/>
                  <a:gd name="connsiteX21" fmla="*/ 731343 w 1314020"/>
                  <a:gd name="connsiteY21" fmla="*/ 1105942 h 1137508"/>
                  <a:gd name="connsiteX22" fmla="*/ 711441 w 1314020"/>
                  <a:gd name="connsiteY22" fmla="*/ 1121566 h 1137508"/>
                  <a:gd name="connsiteX23" fmla="*/ 686013 w 1314020"/>
                  <a:gd name="connsiteY23" fmla="*/ 1132646 h 1137508"/>
                  <a:gd name="connsiteX24" fmla="*/ 657342 w 1314020"/>
                  <a:gd name="connsiteY24" fmla="*/ 1137509 h 1137508"/>
                  <a:gd name="connsiteX25" fmla="*/ 631462 w 1314020"/>
                  <a:gd name="connsiteY25" fmla="*/ 1135649 h 1137508"/>
                  <a:gd name="connsiteX26" fmla="*/ 607416 w 1314020"/>
                  <a:gd name="connsiteY26" fmla="*/ 1127810 h 1137508"/>
                  <a:gd name="connsiteX27" fmla="*/ 585919 w 1314020"/>
                  <a:gd name="connsiteY27" fmla="*/ 1114286 h 1137508"/>
                  <a:gd name="connsiteX28" fmla="*/ 566496 w 1314020"/>
                  <a:gd name="connsiteY28" fmla="*/ 1094384 h 1137508"/>
                  <a:gd name="connsiteX29" fmla="*/ 548933 w 1314020"/>
                  <a:gd name="connsiteY29" fmla="*/ 1066776 h 1137508"/>
                  <a:gd name="connsiteX30" fmla="*/ 374174 w 1314020"/>
                  <a:gd name="connsiteY30" fmla="*/ 718616 h 1137508"/>
                  <a:gd name="connsiteX31" fmla="*/ 362271 w 1314020"/>
                  <a:gd name="connsiteY31" fmla="*/ 695844 h 1137508"/>
                  <a:gd name="connsiteX32" fmla="*/ 354512 w 1314020"/>
                  <a:gd name="connsiteY32" fmla="*/ 684737 h 1137508"/>
                  <a:gd name="connsiteX33" fmla="*/ 346195 w 1314020"/>
                  <a:gd name="connsiteY33" fmla="*/ 679662 h 1137508"/>
                  <a:gd name="connsiteX34" fmla="*/ 336470 w 1314020"/>
                  <a:gd name="connsiteY34" fmla="*/ 681974 h 1137508"/>
                  <a:gd name="connsiteX35" fmla="*/ 325150 w 1314020"/>
                  <a:gd name="connsiteY35" fmla="*/ 690291 h 1137508"/>
                  <a:gd name="connsiteX36" fmla="*/ 305860 w 1314020"/>
                  <a:gd name="connsiteY36" fmla="*/ 708226 h 1137508"/>
                  <a:gd name="connsiteX37" fmla="*/ 230956 w 1314020"/>
                  <a:gd name="connsiteY37" fmla="*/ 781031 h 1137508"/>
                  <a:gd name="connsiteX38" fmla="*/ 207148 w 1314020"/>
                  <a:gd name="connsiteY38" fmla="*/ 798834 h 1137508"/>
                  <a:gd name="connsiteX39" fmla="*/ 183102 w 1314020"/>
                  <a:gd name="connsiteY39" fmla="*/ 809462 h 1137508"/>
                  <a:gd name="connsiteX40" fmla="*/ 158231 w 1314020"/>
                  <a:gd name="connsiteY40" fmla="*/ 813633 h 1137508"/>
                  <a:gd name="connsiteX41" fmla="*/ 131899 w 1314020"/>
                  <a:gd name="connsiteY41" fmla="*/ 811561 h 1137508"/>
                  <a:gd name="connsiteX42" fmla="*/ 103229 w 1314020"/>
                  <a:gd name="connsiteY42" fmla="*/ 802660 h 1137508"/>
                  <a:gd name="connsiteX43" fmla="*/ 82875 w 1314020"/>
                  <a:gd name="connsiteY43" fmla="*/ 790623 h 1137508"/>
                  <a:gd name="connsiteX44" fmla="*/ 68899 w 1314020"/>
                  <a:gd name="connsiteY44" fmla="*/ 776408 h 1137508"/>
                  <a:gd name="connsiteX45" fmla="*/ 58483 w 1314020"/>
                  <a:gd name="connsiteY45" fmla="*/ 759535 h 1137508"/>
                  <a:gd name="connsiteX46" fmla="*/ 50512 w 1314020"/>
                  <a:gd name="connsiteY46" fmla="*/ 740244 h 1137508"/>
                  <a:gd name="connsiteX47" fmla="*/ 36403 w 1314020"/>
                  <a:gd name="connsiteY47" fmla="*/ 697013 h 1137508"/>
                  <a:gd name="connsiteX48" fmla="*/ 22533 w 1314020"/>
                  <a:gd name="connsiteY48" fmla="*/ 649265 h 1137508"/>
                  <a:gd name="connsiteX49" fmla="*/ 12143 w 1314020"/>
                  <a:gd name="connsiteY49" fmla="*/ 600135 h 1137508"/>
                  <a:gd name="connsiteX50" fmla="*/ 5208 w 1314020"/>
                  <a:gd name="connsiteY50" fmla="*/ 549517 h 1137508"/>
                  <a:gd name="connsiteX51" fmla="*/ 0 w 1314020"/>
                  <a:gd name="connsiteY51" fmla="*/ 473444 h 1137508"/>
                  <a:gd name="connsiteX52" fmla="*/ 106 w 1314020"/>
                  <a:gd name="connsiteY52" fmla="*/ 400055 h 1137508"/>
                  <a:gd name="connsiteX53" fmla="*/ 4278 w 1314020"/>
                  <a:gd name="connsiteY53" fmla="*/ 328498 h 1137508"/>
                  <a:gd name="connsiteX54" fmla="*/ 10761 w 1314020"/>
                  <a:gd name="connsiteY54" fmla="*/ 266083 h 1137508"/>
                  <a:gd name="connsiteX55" fmla="*/ 26359 w 1314020"/>
                  <a:gd name="connsiteY55" fmla="*/ 164821 h 1137508"/>
                  <a:gd name="connsiteX56" fmla="*/ 36403 w 1314020"/>
                  <a:gd name="connsiteY56" fmla="*/ 113751 h 1137508"/>
                  <a:gd name="connsiteX57" fmla="*/ 44852 w 1314020"/>
                  <a:gd name="connsiteY57" fmla="*/ 73868 h 1137508"/>
                  <a:gd name="connsiteX58" fmla="*/ 51893 w 1314020"/>
                  <a:gd name="connsiteY58" fmla="*/ 56410 h 1137508"/>
                  <a:gd name="connsiteX59" fmla="*/ 63000 w 1314020"/>
                  <a:gd name="connsiteY59" fmla="*/ 41265 h 1137508"/>
                  <a:gd name="connsiteX60" fmla="*/ 68766 w 1314020"/>
                  <a:gd name="connsiteY60" fmla="*/ 36057 h 1137508"/>
                  <a:gd name="connsiteX61" fmla="*/ 91431 w 1314020"/>
                  <a:gd name="connsiteY61" fmla="*/ 17351 h 1137508"/>
                  <a:gd name="connsiteX62" fmla="*/ 113618 w 1314020"/>
                  <a:gd name="connsiteY62" fmla="*/ 5660 h 1137508"/>
                  <a:gd name="connsiteX63" fmla="*/ 135699 w 1314020"/>
                  <a:gd name="connsiteY63" fmla="*/ 239 h 1137508"/>
                  <a:gd name="connsiteX64" fmla="*/ 158603 w 1314020"/>
                  <a:gd name="connsiteY64" fmla="*/ 0 h 1137508"/>
                  <a:gd name="connsiteX65" fmla="*/ 184590 w 1314020"/>
                  <a:gd name="connsiteY65" fmla="*/ 5314 h 1137508"/>
                  <a:gd name="connsiteX66" fmla="*/ 214535 w 1314020"/>
                  <a:gd name="connsiteY66" fmla="*/ 17218 h 1137508"/>
                  <a:gd name="connsiteX67" fmla="*/ 293611 w 1314020"/>
                  <a:gd name="connsiteY67" fmla="*/ 51548 h 1137508"/>
                  <a:gd name="connsiteX68" fmla="*/ 372314 w 1314020"/>
                  <a:gd name="connsiteY68" fmla="*/ 78730 h 1137508"/>
                  <a:gd name="connsiteX69" fmla="*/ 451018 w 1314020"/>
                  <a:gd name="connsiteY69" fmla="*/ 98818 h 1137508"/>
                  <a:gd name="connsiteX70" fmla="*/ 529854 w 1314020"/>
                  <a:gd name="connsiteY70" fmla="*/ 112236 h 1137508"/>
                  <a:gd name="connsiteX71" fmla="*/ 609036 w 1314020"/>
                  <a:gd name="connsiteY71" fmla="*/ 119065 h 1137508"/>
                  <a:gd name="connsiteX72" fmla="*/ 689015 w 1314020"/>
                  <a:gd name="connsiteY72" fmla="*/ 119171 h 1137508"/>
                  <a:gd name="connsiteX73" fmla="*/ 769951 w 1314020"/>
                  <a:gd name="connsiteY73" fmla="*/ 112582 h 1137508"/>
                  <a:gd name="connsiteX74" fmla="*/ 852002 w 1314020"/>
                  <a:gd name="connsiteY74" fmla="*/ 99190 h 1137508"/>
                  <a:gd name="connsiteX75" fmla="*/ 935701 w 1314020"/>
                  <a:gd name="connsiteY75" fmla="*/ 78730 h 1137508"/>
                  <a:gd name="connsiteX76" fmla="*/ 1016265 w 1314020"/>
                  <a:gd name="connsiteY76" fmla="*/ 51203 h 1137508"/>
                  <a:gd name="connsiteX77" fmla="*/ 1094517 w 1314020"/>
                  <a:gd name="connsiteY77" fmla="*/ 16660 h 1137508"/>
                  <a:gd name="connsiteX78" fmla="*/ 1118324 w 1314020"/>
                  <a:gd name="connsiteY78" fmla="*/ 8210 h 1137508"/>
                  <a:gd name="connsiteX79" fmla="*/ 1140272 w 1314020"/>
                  <a:gd name="connsiteY79" fmla="*/ 5447 h 1137508"/>
                  <a:gd name="connsiteX80" fmla="*/ 1161210 w 1314020"/>
                  <a:gd name="connsiteY80" fmla="*/ 7865 h 1137508"/>
                  <a:gd name="connsiteX81" fmla="*/ 1181431 w 1314020"/>
                  <a:gd name="connsiteY81" fmla="*/ 14348 h 1137508"/>
                  <a:gd name="connsiteX82" fmla="*/ 1200030 w 1314020"/>
                  <a:gd name="connsiteY82" fmla="*/ 23808 h 1137508"/>
                  <a:gd name="connsiteX83" fmla="*/ 1217275 w 1314020"/>
                  <a:gd name="connsiteY83" fmla="*/ 36403 h 1137508"/>
                  <a:gd name="connsiteX84" fmla="*/ 1239568 w 1314020"/>
                  <a:gd name="connsiteY84" fmla="*/ 58722 h 1137508"/>
                  <a:gd name="connsiteX85" fmla="*/ 1255989 w 1314020"/>
                  <a:gd name="connsiteY85" fmla="*/ 82185 h 1137508"/>
                  <a:gd name="connsiteX86" fmla="*/ 1267096 w 1314020"/>
                  <a:gd name="connsiteY86" fmla="*/ 106577 h 1137508"/>
                  <a:gd name="connsiteX87" fmla="*/ 1270444 w 1314020"/>
                  <a:gd name="connsiteY87" fmla="*/ 125176 h 1137508"/>
                  <a:gd name="connsiteX88" fmla="*/ 1299221 w 1314020"/>
                  <a:gd name="connsiteY88" fmla="*/ 237652 h 1137508"/>
                  <a:gd name="connsiteX89" fmla="*/ 1308706 w 1314020"/>
                  <a:gd name="connsiteY89" fmla="*/ 291990 h 1137508"/>
                  <a:gd name="connsiteX90" fmla="*/ 1314021 w 1314020"/>
                  <a:gd name="connsiteY90" fmla="*/ 351509 h 1137508"/>
                  <a:gd name="connsiteX91" fmla="*/ 1314021 w 1314020"/>
                  <a:gd name="connsiteY91" fmla="*/ 414509 h 1137508"/>
                  <a:gd name="connsiteX92" fmla="*/ 1307192 w 1314020"/>
                  <a:gd name="connsiteY92" fmla="*/ 493213 h 1137508"/>
                  <a:gd name="connsiteX93" fmla="*/ 1294119 w 1314020"/>
                  <a:gd name="connsiteY93" fmla="*/ 578400 h 1137508"/>
                  <a:gd name="connsiteX94" fmla="*/ 1271002 w 1314020"/>
                  <a:gd name="connsiteY94" fmla="*/ 689361 h 1137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</a:cxnLst>
                <a:rect l="l" t="t" r="r" b="b"/>
                <a:pathLst>
                  <a:path w="1314020" h="1137508">
                    <a:moveTo>
                      <a:pt x="1271002" y="689361"/>
                    </a:moveTo>
                    <a:lnTo>
                      <a:pt x="1261064" y="738969"/>
                    </a:lnTo>
                    <a:lnTo>
                      <a:pt x="1253678" y="760332"/>
                    </a:lnTo>
                    <a:lnTo>
                      <a:pt x="1240605" y="778825"/>
                    </a:lnTo>
                    <a:lnTo>
                      <a:pt x="1226177" y="790756"/>
                    </a:lnTo>
                    <a:lnTo>
                      <a:pt x="1207205" y="801252"/>
                    </a:lnTo>
                    <a:lnTo>
                      <a:pt x="1182361" y="810153"/>
                    </a:lnTo>
                    <a:lnTo>
                      <a:pt x="1159350" y="813527"/>
                    </a:lnTo>
                    <a:lnTo>
                      <a:pt x="1137615" y="812013"/>
                    </a:lnTo>
                    <a:lnTo>
                      <a:pt x="1116704" y="805875"/>
                    </a:lnTo>
                    <a:lnTo>
                      <a:pt x="1096138" y="795140"/>
                    </a:lnTo>
                    <a:lnTo>
                      <a:pt x="1075678" y="779065"/>
                    </a:lnTo>
                    <a:lnTo>
                      <a:pt x="1004016" y="709608"/>
                    </a:lnTo>
                    <a:lnTo>
                      <a:pt x="984008" y="691221"/>
                    </a:lnTo>
                    <a:lnTo>
                      <a:pt x="972343" y="682426"/>
                    </a:lnTo>
                    <a:lnTo>
                      <a:pt x="962166" y="679317"/>
                    </a:lnTo>
                    <a:lnTo>
                      <a:pt x="953956" y="683595"/>
                    </a:lnTo>
                    <a:lnTo>
                      <a:pt x="945745" y="695153"/>
                    </a:lnTo>
                    <a:lnTo>
                      <a:pt x="932699" y="720236"/>
                    </a:lnTo>
                    <a:lnTo>
                      <a:pt x="762538" y="1059948"/>
                    </a:lnTo>
                    <a:lnTo>
                      <a:pt x="748322" y="1084925"/>
                    </a:lnTo>
                    <a:lnTo>
                      <a:pt x="731343" y="1105942"/>
                    </a:lnTo>
                    <a:lnTo>
                      <a:pt x="711441" y="1121566"/>
                    </a:lnTo>
                    <a:lnTo>
                      <a:pt x="686013" y="1132646"/>
                    </a:lnTo>
                    <a:lnTo>
                      <a:pt x="657342" y="1137509"/>
                    </a:lnTo>
                    <a:lnTo>
                      <a:pt x="631462" y="1135649"/>
                    </a:lnTo>
                    <a:lnTo>
                      <a:pt x="607416" y="1127810"/>
                    </a:lnTo>
                    <a:lnTo>
                      <a:pt x="585919" y="1114286"/>
                    </a:lnTo>
                    <a:lnTo>
                      <a:pt x="566496" y="1094384"/>
                    </a:lnTo>
                    <a:lnTo>
                      <a:pt x="548933" y="1066776"/>
                    </a:lnTo>
                    <a:lnTo>
                      <a:pt x="374174" y="718616"/>
                    </a:lnTo>
                    <a:lnTo>
                      <a:pt x="362271" y="695844"/>
                    </a:lnTo>
                    <a:lnTo>
                      <a:pt x="354512" y="684737"/>
                    </a:lnTo>
                    <a:lnTo>
                      <a:pt x="346195" y="679662"/>
                    </a:lnTo>
                    <a:lnTo>
                      <a:pt x="336470" y="681974"/>
                    </a:lnTo>
                    <a:lnTo>
                      <a:pt x="325150" y="690291"/>
                    </a:lnTo>
                    <a:lnTo>
                      <a:pt x="305860" y="708226"/>
                    </a:lnTo>
                    <a:lnTo>
                      <a:pt x="230956" y="781031"/>
                    </a:lnTo>
                    <a:lnTo>
                      <a:pt x="207148" y="798834"/>
                    </a:lnTo>
                    <a:lnTo>
                      <a:pt x="183102" y="809462"/>
                    </a:lnTo>
                    <a:lnTo>
                      <a:pt x="158231" y="813633"/>
                    </a:lnTo>
                    <a:lnTo>
                      <a:pt x="131899" y="811561"/>
                    </a:lnTo>
                    <a:lnTo>
                      <a:pt x="103229" y="802660"/>
                    </a:lnTo>
                    <a:lnTo>
                      <a:pt x="82875" y="790623"/>
                    </a:lnTo>
                    <a:lnTo>
                      <a:pt x="68899" y="776408"/>
                    </a:lnTo>
                    <a:lnTo>
                      <a:pt x="58483" y="759535"/>
                    </a:lnTo>
                    <a:lnTo>
                      <a:pt x="50512" y="740244"/>
                    </a:lnTo>
                    <a:lnTo>
                      <a:pt x="36403" y="697013"/>
                    </a:lnTo>
                    <a:lnTo>
                      <a:pt x="22533" y="649265"/>
                    </a:lnTo>
                    <a:lnTo>
                      <a:pt x="12143" y="600135"/>
                    </a:lnTo>
                    <a:lnTo>
                      <a:pt x="5208" y="549517"/>
                    </a:lnTo>
                    <a:lnTo>
                      <a:pt x="0" y="473444"/>
                    </a:lnTo>
                    <a:lnTo>
                      <a:pt x="106" y="400055"/>
                    </a:lnTo>
                    <a:lnTo>
                      <a:pt x="4278" y="328498"/>
                    </a:lnTo>
                    <a:lnTo>
                      <a:pt x="10761" y="266083"/>
                    </a:lnTo>
                    <a:lnTo>
                      <a:pt x="26359" y="164821"/>
                    </a:lnTo>
                    <a:lnTo>
                      <a:pt x="36403" y="113751"/>
                    </a:lnTo>
                    <a:lnTo>
                      <a:pt x="44852" y="73868"/>
                    </a:lnTo>
                    <a:lnTo>
                      <a:pt x="51893" y="56410"/>
                    </a:lnTo>
                    <a:lnTo>
                      <a:pt x="63000" y="41265"/>
                    </a:lnTo>
                    <a:lnTo>
                      <a:pt x="68766" y="36057"/>
                    </a:lnTo>
                    <a:lnTo>
                      <a:pt x="91431" y="17351"/>
                    </a:lnTo>
                    <a:lnTo>
                      <a:pt x="113618" y="5660"/>
                    </a:lnTo>
                    <a:lnTo>
                      <a:pt x="135699" y="239"/>
                    </a:lnTo>
                    <a:lnTo>
                      <a:pt x="158603" y="0"/>
                    </a:lnTo>
                    <a:lnTo>
                      <a:pt x="184590" y="5314"/>
                    </a:lnTo>
                    <a:lnTo>
                      <a:pt x="214535" y="17218"/>
                    </a:lnTo>
                    <a:lnTo>
                      <a:pt x="293611" y="51548"/>
                    </a:lnTo>
                    <a:lnTo>
                      <a:pt x="372314" y="78730"/>
                    </a:lnTo>
                    <a:lnTo>
                      <a:pt x="451018" y="98818"/>
                    </a:lnTo>
                    <a:lnTo>
                      <a:pt x="529854" y="112236"/>
                    </a:lnTo>
                    <a:lnTo>
                      <a:pt x="609036" y="119065"/>
                    </a:lnTo>
                    <a:lnTo>
                      <a:pt x="689015" y="119171"/>
                    </a:lnTo>
                    <a:lnTo>
                      <a:pt x="769951" y="112582"/>
                    </a:lnTo>
                    <a:lnTo>
                      <a:pt x="852002" y="99190"/>
                    </a:lnTo>
                    <a:lnTo>
                      <a:pt x="935701" y="78730"/>
                    </a:lnTo>
                    <a:lnTo>
                      <a:pt x="1016265" y="51203"/>
                    </a:lnTo>
                    <a:lnTo>
                      <a:pt x="1094517" y="16660"/>
                    </a:lnTo>
                    <a:lnTo>
                      <a:pt x="1118324" y="8210"/>
                    </a:lnTo>
                    <a:lnTo>
                      <a:pt x="1140272" y="5447"/>
                    </a:lnTo>
                    <a:lnTo>
                      <a:pt x="1161210" y="7865"/>
                    </a:lnTo>
                    <a:lnTo>
                      <a:pt x="1181431" y="14348"/>
                    </a:lnTo>
                    <a:lnTo>
                      <a:pt x="1200030" y="23808"/>
                    </a:lnTo>
                    <a:lnTo>
                      <a:pt x="1217275" y="36403"/>
                    </a:lnTo>
                    <a:lnTo>
                      <a:pt x="1239568" y="58722"/>
                    </a:lnTo>
                    <a:lnTo>
                      <a:pt x="1255989" y="82185"/>
                    </a:lnTo>
                    <a:lnTo>
                      <a:pt x="1267096" y="106577"/>
                    </a:lnTo>
                    <a:lnTo>
                      <a:pt x="1270444" y="125176"/>
                    </a:lnTo>
                    <a:lnTo>
                      <a:pt x="1299221" y="237652"/>
                    </a:lnTo>
                    <a:lnTo>
                      <a:pt x="1308706" y="291990"/>
                    </a:lnTo>
                    <a:lnTo>
                      <a:pt x="1314021" y="351509"/>
                    </a:lnTo>
                    <a:lnTo>
                      <a:pt x="1314021" y="414509"/>
                    </a:lnTo>
                    <a:lnTo>
                      <a:pt x="1307192" y="493213"/>
                    </a:lnTo>
                    <a:lnTo>
                      <a:pt x="1294119" y="578400"/>
                    </a:lnTo>
                    <a:lnTo>
                      <a:pt x="1271002" y="689361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50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18763087" scaled="1"/>
              </a:gradFill>
              <a:ln w="26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BCDDAE4D-5216-D5B5-303F-40D5B9E79859}"/>
                  </a:ext>
                </a:extLst>
              </p:cNvPr>
              <p:cNvSpPr/>
              <p:nvPr/>
            </p:nvSpPr>
            <p:spPr>
              <a:xfrm>
                <a:off x="3737807" y="3537941"/>
                <a:ext cx="1176010" cy="162057"/>
              </a:xfrm>
              <a:custGeom>
                <a:avLst/>
                <a:gdLst>
                  <a:gd name="connsiteX0" fmla="*/ 0 w 1176010"/>
                  <a:gd name="connsiteY0" fmla="*/ 0 h 162057"/>
                  <a:gd name="connsiteX1" fmla="*/ 1176010 w 1176010"/>
                  <a:gd name="connsiteY1" fmla="*/ 0 h 162057"/>
                  <a:gd name="connsiteX2" fmla="*/ 1176010 w 1176010"/>
                  <a:gd name="connsiteY2" fmla="*/ 162057 h 162057"/>
                  <a:gd name="connsiteX3" fmla="*/ 0 w 1176010"/>
                  <a:gd name="connsiteY3" fmla="*/ 162057 h 162057"/>
                  <a:gd name="connsiteX4" fmla="*/ 0 w 1176010"/>
                  <a:gd name="connsiteY4" fmla="*/ 0 h 162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6010" h="162057">
                    <a:moveTo>
                      <a:pt x="0" y="0"/>
                    </a:moveTo>
                    <a:lnTo>
                      <a:pt x="1176010" y="0"/>
                    </a:lnTo>
                    <a:lnTo>
                      <a:pt x="1176010" y="162057"/>
                    </a:lnTo>
                    <a:lnTo>
                      <a:pt x="0" y="162057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75000"/>
                    </a:schemeClr>
                  </a:gs>
                  <a:gs pos="50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16200000" scaled="1"/>
              </a:gradFill>
              <a:ln w="26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94997070-7555-90DA-78A1-F5E0D66C1A0A}"/>
                  </a:ext>
                </a:extLst>
              </p:cNvPr>
              <p:cNvSpPr/>
              <p:nvPr/>
            </p:nvSpPr>
            <p:spPr>
              <a:xfrm>
                <a:off x="3782314" y="1252215"/>
                <a:ext cx="1079848" cy="1079930"/>
              </a:xfrm>
              <a:custGeom>
                <a:avLst/>
                <a:gdLst>
                  <a:gd name="connsiteX0" fmla="*/ 1079849 w 1079849"/>
                  <a:gd name="connsiteY0" fmla="*/ 540031 h 1079929"/>
                  <a:gd name="connsiteX1" fmla="*/ 1076953 w 1079849"/>
                  <a:gd name="connsiteY1" fmla="*/ 596096 h 1079929"/>
                  <a:gd name="connsiteX2" fmla="*/ 1068743 w 1079849"/>
                  <a:gd name="connsiteY2" fmla="*/ 649610 h 1079929"/>
                  <a:gd name="connsiteX3" fmla="*/ 1055563 w 1079849"/>
                  <a:gd name="connsiteY3" fmla="*/ 700813 h 1079929"/>
                  <a:gd name="connsiteX4" fmla="*/ 1037415 w 1079849"/>
                  <a:gd name="connsiteY4" fmla="*/ 750155 h 1079929"/>
                  <a:gd name="connsiteX5" fmla="*/ 1014405 w 1079849"/>
                  <a:gd name="connsiteY5" fmla="*/ 797664 h 1079929"/>
                  <a:gd name="connsiteX6" fmla="*/ 987595 w 1079849"/>
                  <a:gd name="connsiteY6" fmla="*/ 842065 h 1079929"/>
                  <a:gd name="connsiteX7" fmla="*/ 956746 w 1079849"/>
                  <a:gd name="connsiteY7" fmla="*/ 883330 h 1079929"/>
                  <a:gd name="connsiteX8" fmla="*/ 921725 w 1079849"/>
                  <a:gd name="connsiteY8" fmla="*/ 921805 h 1079929"/>
                  <a:gd name="connsiteX9" fmla="*/ 883223 w 1079849"/>
                  <a:gd name="connsiteY9" fmla="*/ 956719 h 1079929"/>
                  <a:gd name="connsiteX10" fmla="*/ 841958 w 1079849"/>
                  <a:gd name="connsiteY10" fmla="*/ 987595 h 1079929"/>
                  <a:gd name="connsiteX11" fmla="*/ 797691 w 1079849"/>
                  <a:gd name="connsiteY11" fmla="*/ 1014511 h 1079929"/>
                  <a:gd name="connsiteX12" fmla="*/ 750076 w 1079849"/>
                  <a:gd name="connsiteY12" fmla="*/ 1037522 h 1079929"/>
                  <a:gd name="connsiteX13" fmla="*/ 700813 w 1079849"/>
                  <a:gd name="connsiteY13" fmla="*/ 1055670 h 1079929"/>
                  <a:gd name="connsiteX14" fmla="*/ 649504 w 1079849"/>
                  <a:gd name="connsiteY14" fmla="*/ 1068849 h 1079929"/>
                  <a:gd name="connsiteX15" fmla="*/ 595990 w 1079849"/>
                  <a:gd name="connsiteY15" fmla="*/ 1076927 h 1079929"/>
                  <a:gd name="connsiteX16" fmla="*/ 539925 w 1079849"/>
                  <a:gd name="connsiteY16" fmla="*/ 1079929 h 1079929"/>
                  <a:gd name="connsiteX17" fmla="*/ 483860 w 1079849"/>
                  <a:gd name="connsiteY17" fmla="*/ 1076927 h 1079929"/>
                  <a:gd name="connsiteX18" fmla="*/ 430346 w 1079849"/>
                  <a:gd name="connsiteY18" fmla="*/ 1068849 h 1079929"/>
                  <a:gd name="connsiteX19" fmla="*/ 379143 w 1079849"/>
                  <a:gd name="connsiteY19" fmla="*/ 1055670 h 1079929"/>
                  <a:gd name="connsiteX20" fmla="*/ 329774 w 1079849"/>
                  <a:gd name="connsiteY20" fmla="*/ 1037522 h 1079929"/>
                  <a:gd name="connsiteX21" fmla="*/ 282291 w 1079849"/>
                  <a:gd name="connsiteY21" fmla="*/ 1014511 h 1079929"/>
                  <a:gd name="connsiteX22" fmla="*/ 237891 w 1079849"/>
                  <a:gd name="connsiteY22" fmla="*/ 987595 h 1079929"/>
                  <a:gd name="connsiteX23" fmla="*/ 196626 w 1079849"/>
                  <a:gd name="connsiteY23" fmla="*/ 956719 h 1079929"/>
                  <a:gd name="connsiteX24" fmla="*/ 158125 w 1079849"/>
                  <a:gd name="connsiteY24" fmla="*/ 921805 h 1079929"/>
                  <a:gd name="connsiteX25" fmla="*/ 123237 w 1079849"/>
                  <a:gd name="connsiteY25" fmla="*/ 883330 h 1079929"/>
                  <a:gd name="connsiteX26" fmla="*/ 92361 w 1079849"/>
                  <a:gd name="connsiteY26" fmla="*/ 842065 h 1079929"/>
                  <a:gd name="connsiteX27" fmla="*/ 65445 w 1079849"/>
                  <a:gd name="connsiteY27" fmla="*/ 797664 h 1079929"/>
                  <a:gd name="connsiteX28" fmla="*/ 42434 w 1079849"/>
                  <a:gd name="connsiteY28" fmla="*/ 750155 h 1079929"/>
                  <a:gd name="connsiteX29" fmla="*/ 24286 w 1079849"/>
                  <a:gd name="connsiteY29" fmla="*/ 700813 h 1079929"/>
                  <a:gd name="connsiteX30" fmla="*/ 11107 w 1079849"/>
                  <a:gd name="connsiteY30" fmla="*/ 649610 h 1079929"/>
                  <a:gd name="connsiteX31" fmla="*/ 3029 w 1079849"/>
                  <a:gd name="connsiteY31" fmla="*/ 596096 h 1079929"/>
                  <a:gd name="connsiteX32" fmla="*/ 0 w 1079849"/>
                  <a:gd name="connsiteY32" fmla="*/ 540031 h 1079929"/>
                  <a:gd name="connsiteX33" fmla="*/ 3029 w 1079849"/>
                  <a:gd name="connsiteY33" fmla="*/ 483966 h 1079929"/>
                  <a:gd name="connsiteX34" fmla="*/ 11107 w 1079849"/>
                  <a:gd name="connsiteY34" fmla="*/ 430452 h 1079929"/>
                  <a:gd name="connsiteX35" fmla="*/ 24286 w 1079849"/>
                  <a:gd name="connsiteY35" fmla="*/ 379116 h 1079929"/>
                  <a:gd name="connsiteX36" fmla="*/ 42434 w 1079849"/>
                  <a:gd name="connsiteY36" fmla="*/ 329774 h 1079929"/>
                  <a:gd name="connsiteX37" fmla="*/ 65445 w 1079849"/>
                  <a:gd name="connsiteY37" fmla="*/ 282265 h 1079929"/>
                  <a:gd name="connsiteX38" fmla="*/ 92361 w 1079849"/>
                  <a:gd name="connsiteY38" fmla="*/ 237997 h 1079929"/>
                  <a:gd name="connsiteX39" fmla="*/ 123237 w 1079849"/>
                  <a:gd name="connsiteY39" fmla="*/ 196600 h 1079929"/>
                  <a:gd name="connsiteX40" fmla="*/ 158125 w 1079849"/>
                  <a:gd name="connsiteY40" fmla="*/ 158231 h 1079929"/>
                  <a:gd name="connsiteX41" fmla="*/ 196626 w 1079849"/>
                  <a:gd name="connsiteY41" fmla="*/ 123210 h 1079929"/>
                  <a:gd name="connsiteX42" fmla="*/ 237891 w 1079849"/>
                  <a:gd name="connsiteY42" fmla="*/ 92361 h 1079929"/>
                  <a:gd name="connsiteX43" fmla="*/ 282291 w 1079849"/>
                  <a:gd name="connsiteY43" fmla="*/ 65418 h 1079929"/>
                  <a:gd name="connsiteX44" fmla="*/ 329774 w 1079849"/>
                  <a:gd name="connsiteY44" fmla="*/ 42540 h 1079929"/>
                  <a:gd name="connsiteX45" fmla="*/ 379143 w 1079849"/>
                  <a:gd name="connsiteY45" fmla="*/ 24259 h 1079929"/>
                  <a:gd name="connsiteX46" fmla="*/ 430346 w 1079849"/>
                  <a:gd name="connsiteY46" fmla="*/ 11213 h 1079929"/>
                  <a:gd name="connsiteX47" fmla="*/ 483860 w 1079849"/>
                  <a:gd name="connsiteY47" fmla="*/ 3003 h 1079929"/>
                  <a:gd name="connsiteX48" fmla="*/ 539925 w 1079849"/>
                  <a:gd name="connsiteY48" fmla="*/ 0 h 1079929"/>
                  <a:gd name="connsiteX49" fmla="*/ 595990 w 1079849"/>
                  <a:gd name="connsiteY49" fmla="*/ 3003 h 1079929"/>
                  <a:gd name="connsiteX50" fmla="*/ 649504 w 1079849"/>
                  <a:gd name="connsiteY50" fmla="*/ 11213 h 1079929"/>
                  <a:gd name="connsiteX51" fmla="*/ 700813 w 1079849"/>
                  <a:gd name="connsiteY51" fmla="*/ 24259 h 1079929"/>
                  <a:gd name="connsiteX52" fmla="*/ 750076 w 1079849"/>
                  <a:gd name="connsiteY52" fmla="*/ 42540 h 1079929"/>
                  <a:gd name="connsiteX53" fmla="*/ 797691 w 1079849"/>
                  <a:gd name="connsiteY53" fmla="*/ 65418 h 1079929"/>
                  <a:gd name="connsiteX54" fmla="*/ 841958 w 1079849"/>
                  <a:gd name="connsiteY54" fmla="*/ 92361 h 1079929"/>
                  <a:gd name="connsiteX55" fmla="*/ 883223 w 1079849"/>
                  <a:gd name="connsiteY55" fmla="*/ 123210 h 1079929"/>
                  <a:gd name="connsiteX56" fmla="*/ 921725 w 1079849"/>
                  <a:gd name="connsiteY56" fmla="*/ 158231 h 1079929"/>
                  <a:gd name="connsiteX57" fmla="*/ 956746 w 1079849"/>
                  <a:gd name="connsiteY57" fmla="*/ 196600 h 1079929"/>
                  <a:gd name="connsiteX58" fmla="*/ 987595 w 1079849"/>
                  <a:gd name="connsiteY58" fmla="*/ 237997 h 1079929"/>
                  <a:gd name="connsiteX59" fmla="*/ 1014405 w 1079849"/>
                  <a:gd name="connsiteY59" fmla="*/ 282265 h 1079929"/>
                  <a:gd name="connsiteX60" fmla="*/ 1037415 w 1079849"/>
                  <a:gd name="connsiteY60" fmla="*/ 329774 h 1079929"/>
                  <a:gd name="connsiteX61" fmla="*/ 1055563 w 1079849"/>
                  <a:gd name="connsiteY61" fmla="*/ 379116 h 1079929"/>
                  <a:gd name="connsiteX62" fmla="*/ 1068743 w 1079849"/>
                  <a:gd name="connsiteY62" fmla="*/ 430452 h 1079929"/>
                  <a:gd name="connsiteX63" fmla="*/ 1076953 w 1079849"/>
                  <a:gd name="connsiteY63" fmla="*/ 483966 h 1079929"/>
                  <a:gd name="connsiteX64" fmla="*/ 1079849 w 1079849"/>
                  <a:gd name="connsiteY64" fmla="*/ 540031 h 1079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1079849" h="1079929">
                    <a:moveTo>
                      <a:pt x="1079849" y="540031"/>
                    </a:moveTo>
                    <a:lnTo>
                      <a:pt x="1076953" y="596096"/>
                    </a:lnTo>
                    <a:lnTo>
                      <a:pt x="1068743" y="649610"/>
                    </a:lnTo>
                    <a:lnTo>
                      <a:pt x="1055563" y="700813"/>
                    </a:lnTo>
                    <a:lnTo>
                      <a:pt x="1037415" y="750155"/>
                    </a:lnTo>
                    <a:lnTo>
                      <a:pt x="1014405" y="797664"/>
                    </a:lnTo>
                    <a:lnTo>
                      <a:pt x="987595" y="842065"/>
                    </a:lnTo>
                    <a:lnTo>
                      <a:pt x="956746" y="883330"/>
                    </a:lnTo>
                    <a:lnTo>
                      <a:pt x="921725" y="921805"/>
                    </a:lnTo>
                    <a:lnTo>
                      <a:pt x="883223" y="956719"/>
                    </a:lnTo>
                    <a:lnTo>
                      <a:pt x="841958" y="987595"/>
                    </a:lnTo>
                    <a:lnTo>
                      <a:pt x="797691" y="1014511"/>
                    </a:lnTo>
                    <a:lnTo>
                      <a:pt x="750076" y="1037522"/>
                    </a:lnTo>
                    <a:lnTo>
                      <a:pt x="700813" y="1055670"/>
                    </a:lnTo>
                    <a:lnTo>
                      <a:pt x="649504" y="1068849"/>
                    </a:lnTo>
                    <a:lnTo>
                      <a:pt x="595990" y="1076927"/>
                    </a:lnTo>
                    <a:lnTo>
                      <a:pt x="539925" y="1079929"/>
                    </a:lnTo>
                    <a:lnTo>
                      <a:pt x="483860" y="1076927"/>
                    </a:lnTo>
                    <a:lnTo>
                      <a:pt x="430346" y="1068849"/>
                    </a:lnTo>
                    <a:lnTo>
                      <a:pt x="379143" y="1055670"/>
                    </a:lnTo>
                    <a:lnTo>
                      <a:pt x="329774" y="1037522"/>
                    </a:lnTo>
                    <a:lnTo>
                      <a:pt x="282291" y="1014511"/>
                    </a:lnTo>
                    <a:lnTo>
                      <a:pt x="237891" y="987595"/>
                    </a:lnTo>
                    <a:lnTo>
                      <a:pt x="196626" y="956719"/>
                    </a:lnTo>
                    <a:lnTo>
                      <a:pt x="158125" y="921805"/>
                    </a:lnTo>
                    <a:lnTo>
                      <a:pt x="123237" y="883330"/>
                    </a:lnTo>
                    <a:lnTo>
                      <a:pt x="92361" y="842065"/>
                    </a:lnTo>
                    <a:lnTo>
                      <a:pt x="65445" y="797664"/>
                    </a:lnTo>
                    <a:lnTo>
                      <a:pt x="42434" y="750155"/>
                    </a:lnTo>
                    <a:lnTo>
                      <a:pt x="24286" y="700813"/>
                    </a:lnTo>
                    <a:lnTo>
                      <a:pt x="11107" y="649610"/>
                    </a:lnTo>
                    <a:lnTo>
                      <a:pt x="3029" y="596096"/>
                    </a:lnTo>
                    <a:lnTo>
                      <a:pt x="0" y="540031"/>
                    </a:lnTo>
                    <a:lnTo>
                      <a:pt x="3029" y="483966"/>
                    </a:lnTo>
                    <a:lnTo>
                      <a:pt x="11107" y="430452"/>
                    </a:lnTo>
                    <a:lnTo>
                      <a:pt x="24286" y="379116"/>
                    </a:lnTo>
                    <a:lnTo>
                      <a:pt x="42434" y="329774"/>
                    </a:lnTo>
                    <a:lnTo>
                      <a:pt x="65445" y="282265"/>
                    </a:lnTo>
                    <a:lnTo>
                      <a:pt x="92361" y="237997"/>
                    </a:lnTo>
                    <a:lnTo>
                      <a:pt x="123237" y="196600"/>
                    </a:lnTo>
                    <a:lnTo>
                      <a:pt x="158125" y="158231"/>
                    </a:lnTo>
                    <a:lnTo>
                      <a:pt x="196626" y="123210"/>
                    </a:lnTo>
                    <a:lnTo>
                      <a:pt x="237891" y="92361"/>
                    </a:lnTo>
                    <a:lnTo>
                      <a:pt x="282291" y="65418"/>
                    </a:lnTo>
                    <a:lnTo>
                      <a:pt x="329774" y="42540"/>
                    </a:lnTo>
                    <a:lnTo>
                      <a:pt x="379143" y="24259"/>
                    </a:lnTo>
                    <a:lnTo>
                      <a:pt x="430346" y="11213"/>
                    </a:lnTo>
                    <a:lnTo>
                      <a:pt x="483860" y="3003"/>
                    </a:lnTo>
                    <a:lnTo>
                      <a:pt x="539925" y="0"/>
                    </a:lnTo>
                    <a:lnTo>
                      <a:pt x="595990" y="3003"/>
                    </a:lnTo>
                    <a:lnTo>
                      <a:pt x="649504" y="11213"/>
                    </a:lnTo>
                    <a:lnTo>
                      <a:pt x="700813" y="24259"/>
                    </a:lnTo>
                    <a:lnTo>
                      <a:pt x="750076" y="42540"/>
                    </a:lnTo>
                    <a:lnTo>
                      <a:pt x="797691" y="65418"/>
                    </a:lnTo>
                    <a:lnTo>
                      <a:pt x="841958" y="92361"/>
                    </a:lnTo>
                    <a:lnTo>
                      <a:pt x="883223" y="123210"/>
                    </a:lnTo>
                    <a:lnTo>
                      <a:pt x="921725" y="158231"/>
                    </a:lnTo>
                    <a:lnTo>
                      <a:pt x="956746" y="196600"/>
                    </a:lnTo>
                    <a:lnTo>
                      <a:pt x="987595" y="237997"/>
                    </a:lnTo>
                    <a:lnTo>
                      <a:pt x="1014405" y="282265"/>
                    </a:lnTo>
                    <a:lnTo>
                      <a:pt x="1037415" y="329774"/>
                    </a:lnTo>
                    <a:lnTo>
                      <a:pt x="1055563" y="379116"/>
                    </a:lnTo>
                    <a:lnTo>
                      <a:pt x="1068743" y="430452"/>
                    </a:lnTo>
                    <a:lnTo>
                      <a:pt x="1076953" y="483966"/>
                    </a:lnTo>
                    <a:lnTo>
                      <a:pt x="1079849" y="540031"/>
                    </a:lnTo>
                    <a:close/>
                  </a:path>
                </a:pathLst>
              </a:custGeom>
              <a:solidFill>
                <a:srgbClr val="FFFFFF"/>
              </a:solidFill>
              <a:ln w="26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62D396BD-8CD4-DF2E-D4EF-02C8CFA56C6B}"/>
                  </a:ext>
                </a:extLst>
              </p:cNvPr>
              <p:cNvSpPr/>
              <p:nvPr/>
            </p:nvSpPr>
            <p:spPr>
              <a:xfrm>
                <a:off x="3962305" y="1432261"/>
                <a:ext cx="719864" cy="719890"/>
              </a:xfrm>
              <a:custGeom>
                <a:avLst/>
                <a:gdLst>
                  <a:gd name="connsiteX0" fmla="*/ 719864 w 719864"/>
                  <a:gd name="connsiteY0" fmla="*/ 359959 h 719890"/>
                  <a:gd name="connsiteX1" fmla="*/ 716516 w 719864"/>
                  <a:gd name="connsiteY1" fmla="*/ 409301 h 719890"/>
                  <a:gd name="connsiteX2" fmla="*/ 707057 w 719864"/>
                  <a:gd name="connsiteY2" fmla="*/ 455880 h 719890"/>
                  <a:gd name="connsiteX3" fmla="*/ 691672 w 719864"/>
                  <a:gd name="connsiteY3" fmla="*/ 500041 h 719890"/>
                  <a:gd name="connsiteX4" fmla="*/ 670628 w 719864"/>
                  <a:gd name="connsiteY4" fmla="*/ 541758 h 719890"/>
                  <a:gd name="connsiteX5" fmla="*/ 644960 w 719864"/>
                  <a:gd name="connsiteY5" fmla="*/ 579808 h 719890"/>
                  <a:gd name="connsiteX6" fmla="*/ 614457 w 719864"/>
                  <a:gd name="connsiteY6" fmla="*/ 614483 h 719890"/>
                  <a:gd name="connsiteX7" fmla="*/ 579888 w 719864"/>
                  <a:gd name="connsiteY7" fmla="*/ 644880 h 719890"/>
                  <a:gd name="connsiteX8" fmla="*/ 541865 w 719864"/>
                  <a:gd name="connsiteY8" fmla="*/ 670548 h 719890"/>
                  <a:gd name="connsiteX9" fmla="*/ 500015 w 719864"/>
                  <a:gd name="connsiteY9" fmla="*/ 691566 h 719890"/>
                  <a:gd name="connsiteX10" fmla="*/ 455987 w 719864"/>
                  <a:gd name="connsiteY10" fmla="*/ 706951 h 719890"/>
                  <a:gd name="connsiteX11" fmla="*/ 409408 w 719864"/>
                  <a:gd name="connsiteY11" fmla="*/ 716436 h 719890"/>
                  <a:gd name="connsiteX12" fmla="*/ 359932 w 719864"/>
                  <a:gd name="connsiteY12" fmla="*/ 719891 h 719890"/>
                  <a:gd name="connsiteX13" fmla="*/ 310457 w 719864"/>
                  <a:gd name="connsiteY13" fmla="*/ 716436 h 719890"/>
                  <a:gd name="connsiteX14" fmla="*/ 263984 w 719864"/>
                  <a:gd name="connsiteY14" fmla="*/ 706951 h 719890"/>
                  <a:gd name="connsiteX15" fmla="*/ 219849 w 719864"/>
                  <a:gd name="connsiteY15" fmla="*/ 691566 h 719890"/>
                  <a:gd name="connsiteX16" fmla="*/ 178106 w 719864"/>
                  <a:gd name="connsiteY16" fmla="*/ 670548 h 719890"/>
                  <a:gd name="connsiteX17" fmla="*/ 140083 w 719864"/>
                  <a:gd name="connsiteY17" fmla="*/ 644880 h 719890"/>
                  <a:gd name="connsiteX18" fmla="*/ 105408 w 719864"/>
                  <a:gd name="connsiteY18" fmla="*/ 614483 h 719890"/>
                  <a:gd name="connsiteX19" fmla="*/ 75010 w 719864"/>
                  <a:gd name="connsiteY19" fmla="*/ 579808 h 719890"/>
                  <a:gd name="connsiteX20" fmla="*/ 49343 w 719864"/>
                  <a:gd name="connsiteY20" fmla="*/ 541758 h 719890"/>
                  <a:gd name="connsiteX21" fmla="*/ 28298 w 719864"/>
                  <a:gd name="connsiteY21" fmla="*/ 500041 h 719890"/>
                  <a:gd name="connsiteX22" fmla="*/ 12940 w 719864"/>
                  <a:gd name="connsiteY22" fmla="*/ 455880 h 719890"/>
                  <a:gd name="connsiteX23" fmla="*/ 3454 w 719864"/>
                  <a:gd name="connsiteY23" fmla="*/ 409301 h 719890"/>
                  <a:gd name="connsiteX24" fmla="*/ 0 w 719864"/>
                  <a:gd name="connsiteY24" fmla="*/ 359959 h 719890"/>
                  <a:gd name="connsiteX25" fmla="*/ 3454 w 719864"/>
                  <a:gd name="connsiteY25" fmla="*/ 310483 h 719890"/>
                  <a:gd name="connsiteX26" fmla="*/ 12940 w 719864"/>
                  <a:gd name="connsiteY26" fmla="*/ 263904 h 719890"/>
                  <a:gd name="connsiteX27" fmla="*/ 28298 w 719864"/>
                  <a:gd name="connsiteY27" fmla="*/ 219743 h 719890"/>
                  <a:gd name="connsiteX28" fmla="*/ 49343 w 719864"/>
                  <a:gd name="connsiteY28" fmla="*/ 178000 h 719890"/>
                  <a:gd name="connsiteX29" fmla="*/ 75010 w 719864"/>
                  <a:gd name="connsiteY29" fmla="*/ 139977 h 719890"/>
                  <a:gd name="connsiteX30" fmla="*/ 105408 w 719864"/>
                  <a:gd name="connsiteY30" fmla="*/ 105434 h 719890"/>
                  <a:gd name="connsiteX31" fmla="*/ 140083 w 719864"/>
                  <a:gd name="connsiteY31" fmla="*/ 74904 h 719890"/>
                  <a:gd name="connsiteX32" fmla="*/ 178106 w 719864"/>
                  <a:gd name="connsiteY32" fmla="*/ 49263 h 719890"/>
                  <a:gd name="connsiteX33" fmla="*/ 219849 w 719864"/>
                  <a:gd name="connsiteY33" fmla="*/ 28218 h 719890"/>
                  <a:gd name="connsiteX34" fmla="*/ 263984 w 719864"/>
                  <a:gd name="connsiteY34" fmla="*/ 12834 h 719890"/>
                  <a:gd name="connsiteX35" fmla="*/ 310457 w 719864"/>
                  <a:gd name="connsiteY35" fmla="*/ 3348 h 719890"/>
                  <a:gd name="connsiteX36" fmla="*/ 359932 w 719864"/>
                  <a:gd name="connsiteY36" fmla="*/ 0 h 719890"/>
                  <a:gd name="connsiteX37" fmla="*/ 409408 w 719864"/>
                  <a:gd name="connsiteY37" fmla="*/ 3348 h 719890"/>
                  <a:gd name="connsiteX38" fmla="*/ 455987 w 719864"/>
                  <a:gd name="connsiteY38" fmla="*/ 12834 h 719890"/>
                  <a:gd name="connsiteX39" fmla="*/ 500015 w 719864"/>
                  <a:gd name="connsiteY39" fmla="*/ 28218 h 719890"/>
                  <a:gd name="connsiteX40" fmla="*/ 541865 w 719864"/>
                  <a:gd name="connsiteY40" fmla="*/ 49263 h 719890"/>
                  <a:gd name="connsiteX41" fmla="*/ 579888 w 719864"/>
                  <a:gd name="connsiteY41" fmla="*/ 74904 h 719890"/>
                  <a:gd name="connsiteX42" fmla="*/ 614457 w 719864"/>
                  <a:gd name="connsiteY42" fmla="*/ 105434 h 719890"/>
                  <a:gd name="connsiteX43" fmla="*/ 644960 w 719864"/>
                  <a:gd name="connsiteY43" fmla="*/ 139977 h 719890"/>
                  <a:gd name="connsiteX44" fmla="*/ 670628 w 719864"/>
                  <a:gd name="connsiteY44" fmla="*/ 178000 h 719890"/>
                  <a:gd name="connsiteX45" fmla="*/ 691672 w 719864"/>
                  <a:gd name="connsiteY45" fmla="*/ 219743 h 719890"/>
                  <a:gd name="connsiteX46" fmla="*/ 707057 w 719864"/>
                  <a:gd name="connsiteY46" fmla="*/ 263904 h 719890"/>
                  <a:gd name="connsiteX47" fmla="*/ 716516 w 719864"/>
                  <a:gd name="connsiteY47" fmla="*/ 310483 h 719890"/>
                  <a:gd name="connsiteX48" fmla="*/ 719864 w 719864"/>
                  <a:gd name="connsiteY48" fmla="*/ 359959 h 719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719864" h="719890">
                    <a:moveTo>
                      <a:pt x="719864" y="359959"/>
                    </a:moveTo>
                    <a:lnTo>
                      <a:pt x="716516" y="409301"/>
                    </a:lnTo>
                    <a:lnTo>
                      <a:pt x="707057" y="455880"/>
                    </a:lnTo>
                    <a:lnTo>
                      <a:pt x="691672" y="500041"/>
                    </a:lnTo>
                    <a:lnTo>
                      <a:pt x="670628" y="541758"/>
                    </a:lnTo>
                    <a:lnTo>
                      <a:pt x="644960" y="579808"/>
                    </a:lnTo>
                    <a:lnTo>
                      <a:pt x="614457" y="614483"/>
                    </a:lnTo>
                    <a:lnTo>
                      <a:pt x="579888" y="644880"/>
                    </a:lnTo>
                    <a:lnTo>
                      <a:pt x="541865" y="670548"/>
                    </a:lnTo>
                    <a:lnTo>
                      <a:pt x="500015" y="691566"/>
                    </a:lnTo>
                    <a:lnTo>
                      <a:pt x="455987" y="706951"/>
                    </a:lnTo>
                    <a:lnTo>
                      <a:pt x="409408" y="716436"/>
                    </a:lnTo>
                    <a:lnTo>
                      <a:pt x="359932" y="719891"/>
                    </a:lnTo>
                    <a:lnTo>
                      <a:pt x="310457" y="716436"/>
                    </a:lnTo>
                    <a:lnTo>
                      <a:pt x="263984" y="706951"/>
                    </a:lnTo>
                    <a:lnTo>
                      <a:pt x="219849" y="691566"/>
                    </a:lnTo>
                    <a:lnTo>
                      <a:pt x="178106" y="670548"/>
                    </a:lnTo>
                    <a:lnTo>
                      <a:pt x="140083" y="644880"/>
                    </a:lnTo>
                    <a:lnTo>
                      <a:pt x="105408" y="614483"/>
                    </a:lnTo>
                    <a:lnTo>
                      <a:pt x="75010" y="579808"/>
                    </a:lnTo>
                    <a:lnTo>
                      <a:pt x="49343" y="541758"/>
                    </a:lnTo>
                    <a:lnTo>
                      <a:pt x="28298" y="500041"/>
                    </a:lnTo>
                    <a:lnTo>
                      <a:pt x="12940" y="455880"/>
                    </a:lnTo>
                    <a:lnTo>
                      <a:pt x="3454" y="409301"/>
                    </a:lnTo>
                    <a:lnTo>
                      <a:pt x="0" y="359959"/>
                    </a:lnTo>
                    <a:lnTo>
                      <a:pt x="3454" y="310483"/>
                    </a:lnTo>
                    <a:lnTo>
                      <a:pt x="12940" y="263904"/>
                    </a:lnTo>
                    <a:lnTo>
                      <a:pt x="28298" y="219743"/>
                    </a:lnTo>
                    <a:lnTo>
                      <a:pt x="49343" y="178000"/>
                    </a:lnTo>
                    <a:lnTo>
                      <a:pt x="75010" y="139977"/>
                    </a:lnTo>
                    <a:lnTo>
                      <a:pt x="105408" y="105434"/>
                    </a:lnTo>
                    <a:lnTo>
                      <a:pt x="140083" y="74904"/>
                    </a:lnTo>
                    <a:lnTo>
                      <a:pt x="178106" y="49263"/>
                    </a:lnTo>
                    <a:lnTo>
                      <a:pt x="219849" y="28218"/>
                    </a:lnTo>
                    <a:lnTo>
                      <a:pt x="263984" y="12834"/>
                    </a:lnTo>
                    <a:lnTo>
                      <a:pt x="310457" y="3348"/>
                    </a:lnTo>
                    <a:lnTo>
                      <a:pt x="359932" y="0"/>
                    </a:lnTo>
                    <a:lnTo>
                      <a:pt x="409408" y="3348"/>
                    </a:lnTo>
                    <a:lnTo>
                      <a:pt x="455987" y="12834"/>
                    </a:lnTo>
                    <a:lnTo>
                      <a:pt x="500015" y="28218"/>
                    </a:lnTo>
                    <a:lnTo>
                      <a:pt x="541865" y="49263"/>
                    </a:lnTo>
                    <a:lnTo>
                      <a:pt x="579888" y="74904"/>
                    </a:lnTo>
                    <a:lnTo>
                      <a:pt x="614457" y="105434"/>
                    </a:lnTo>
                    <a:lnTo>
                      <a:pt x="644960" y="139977"/>
                    </a:lnTo>
                    <a:lnTo>
                      <a:pt x="670628" y="178000"/>
                    </a:lnTo>
                    <a:lnTo>
                      <a:pt x="691672" y="219743"/>
                    </a:lnTo>
                    <a:lnTo>
                      <a:pt x="707057" y="263904"/>
                    </a:lnTo>
                    <a:lnTo>
                      <a:pt x="716516" y="310483"/>
                    </a:lnTo>
                    <a:lnTo>
                      <a:pt x="719864" y="35995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97490">
                    <a:srgbClr val="FFFFFF">
                      <a:alpha val="29804"/>
                    </a:srgbClr>
                  </a:gs>
                </a:gsLst>
                <a:lin ang="1691151" scaled="1"/>
              </a:gradFill>
              <a:ln w="26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F11B4A1D-95EB-97CA-9960-12F3CF902D6C}"/>
                  </a:ext>
                </a:extLst>
              </p:cNvPr>
              <p:cNvSpPr/>
              <p:nvPr/>
            </p:nvSpPr>
            <p:spPr>
              <a:xfrm>
                <a:off x="4104010" y="2872044"/>
                <a:ext cx="413685" cy="1349838"/>
              </a:xfrm>
              <a:custGeom>
                <a:avLst/>
                <a:gdLst>
                  <a:gd name="connsiteX0" fmla="*/ 207706 w 413685"/>
                  <a:gd name="connsiteY0" fmla="*/ 0 h 1349838"/>
                  <a:gd name="connsiteX1" fmla="*/ 183208 w 413685"/>
                  <a:gd name="connsiteY1" fmla="*/ 23595 h 1349838"/>
                  <a:gd name="connsiteX2" fmla="*/ 159267 w 413685"/>
                  <a:gd name="connsiteY2" fmla="*/ 51203 h 1349838"/>
                  <a:gd name="connsiteX3" fmla="*/ 126106 w 413685"/>
                  <a:gd name="connsiteY3" fmla="*/ 96985 h 1349838"/>
                  <a:gd name="connsiteX4" fmla="*/ 105168 w 413685"/>
                  <a:gd name="connsiteY4" fmla="*/ 130969 h 1349838"/>
                  <a:gd name="connsiteX5" fmla="*/ 83460 w 413685"/>
                  <a:gd name="connsiteY5" fmla="*/ 172925 h 1349838"/>
                  <a:gd name="connsiteX6" fmla="*/ 60795 w 413685"/>
                  <a:gd name="connsiteY6" fmla="*/ 224234 h 1349838"/>
                  <a:gd name="connsiteX7" fmla="*/ 42062 w 413685"/>
                  <a:gd name="connsiteY7" fmla="*/ 276499 h 1349838"/>
                  <a:gd name="connsiteX8" fmla="*/ 25535 w 413685"/>
                  <a:gd name="connsiteY8" fmla="*/ 337878 h 1349838"/>
                  <a:gd name="connsiteX9" fmla="*/ 11665 w 413685"/>
                  <a:gd name="connsiteY9" fmla="*/ 409062 h 1349838"/>
                  <a:gd name="connsiteX10" fmla="*/ 3109 w 413685"/>
                  <a:gd name="connsiteY10" fmla="*/ 480857 h 1349838"/>
                  <a:gd name="connsiteX11" fmla="*/ 0 w 413685"/>
                  <a:gd name="connsiteY11" fmla="*/ 562696 h 1349838"/>
                  <a:gd name="connsiteX12" fmla="*/ 3003 w 413685"/>
                  <a:gd name="connsiteY12" fmla="*/ 655748 h 1349838"/>
                  <a:gd name="connsiteX13" fmla="*/ 9353 w 413685"/>
                  <a:gd name="connsiteY13" fmla="*/ 723823 h 1349838"/>
                  <a:gd name="connsiteX14" fmla="*/ 20566 w 413685"/>
                  <a:gd name="connsiteY14" fmla="*/ 798249 h 1349838"/>
                  <a:gd name="connsiteX15" fmla="*/ 37093 w 413685"/>
                  <a:gd name="connsiteY15" fmla="*/ 879397 h 1349838"/>
                  <a:gd name="connsiteX16" fmla="*/ 59280 w 413685"/>
                  <a:gd name="connsiteY16" fmla="*/ 967932 h 1349838"/>
                  <a:gd name="connsiteX17" fmla="*/ 84709 w 413685"/>
                  <a:gd name="connsiteY17" fmla="*/ 1052215 h 1349838"/>
                  <a:gd name="connsiteX18" fmla="*/ 117099 w 413685"/>
                  <a:gd name="connsiteY18" fmla="*/ 1143647 h 1349838"/>
                  <a:gd name="connsiteX19" fmla="*/ 156955 w 413685"/>
                  <a:gd name="connsiteY19" fmla="*/ 1242704 h 1349838"/>
                  <a:gd name="connsiteX20" fmla="*/ 205049 w 413685"/>
                  <a:gd name="connsiteY20" fmla="*/ 1349838 h 1349838"/>
                  <a:gd name="connsiteX21" fmla="*/ 253594 w 413685"/>
                  <a:gd name="connsiteY21" fmla="*/ 1243740 h 1349838"/>
                  <a:gd name="connsiteX22" fmla="*/ 293929 w 413685"/>
                  <a:gd name="connsiteY22" fmla="*/ 1145613 h 1349838"/>
                  <a:gd name="connsiteX23" fmla="*/ 326771 w 413685"/>
                  <a:gd name="connsiteY23" fmla="*/ 1054979 h 1349838"/>
                  <a:gd name="connsiteX24" fmla="*/ 352652 w 413685"/>
                  <a:gd name="connsiteY24" fmla="*/ 971280 h 1349838"/>
                  <a:gd name="connsiteX25" fmla="*/ 375317 w 413685"/>
                  <a:gd name="connsiteY25" fmla="*/ 883223 h 1349838"/>
                  <a:gd name="connsiteX26" fmla="*/ 392083 w 413685"/>
                  <a:gd name="connsiteY26" fmla="*/ 802421 h 1349838"/>
                  <a:gd name="connsiteX27" fmla="*/ 403641 w 413685"/>
                  <a:gd name="connsiteY27" fmla="*/ 728314 h 1349838"/>
                  <a:gd name="connsiteX28" fmla="*/ 410337 w 413685"/>
                  <a:gd name="connsiteY28" fmla="*/ 660239 h 1349838"/>
                  <a:gd name="connsiteX29" fmla="*/ 413685 w 413685"/>
                  <a:gd name="connsiteY29" fmla="*/ 567320 h 1349838"/>
                  <a:gd name="connsiteX30" fmla="*/ 410922 w 413685"/>
                  <a:gd name="connsiteY30" fmla="*/ 485480 h 1349838"/>
                  <a:gd name="connsiteX31" fmla="*/ 402579 w 413685"/>
                  <a:gd name="connsiteY31" fmla="*/ 413473 h 1349838"/>
                  <a:gd name="connsiteX32" fmla="*/ 388948 w 413685"/>
                  <a:gd name="connsiteY32" fmla="*/ 341917 h 1349838"/>
                  <a:gd name="connsiteX33" fmla="*/ 372660 w 413685"/>
                  <a:gd name="connsiteY33" fmla="*/ 280298 h 1349838"/>
                  <a:gd name="connsiteX34" fmla="*/ 354033 w 413685"/>
                  <a:gd name="connsiteY34" fmla="*/ 227475 h 1349838"/>
                  <a:gd name="connsiteX35" fmla="*/ 331607 w 413685"/>
                  <a:gd name="connsiteY35" fmla="*/ 175688 h 1349838"/>
                  <a:gd name="connsiteX36" fmla="*/ 309899 w 413685"/>
                  <a:gd name="connsiteY36" fmla="*/ 133281 h 1349838"/>
                  <a:gd name="connsiteX37" fmla="*/ 289093 w 413685"/>
                  <a:gd name="connsiteY37" fmla="*/ 98818 h 1349838"/>
                  <a:gd name="connsiteX38" fmla="*/ 255906 w 413685"/>
                  <a:gd name="connsiteY38" fmla="*/ 52239 h 1349838"/>
                  <a:gd name="connsiteX39" fmla="*/ 232098 w 413685"/>
                  <a:gd name="connsiteY39" fmla="*/ 24153 h 1349838"/>
                  <a:gd name="connsiteX40" fmla="*/ 207706 w 413685"/>
                  <a:gd name="connsiteY40" fmla="*/ 0 h 134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413685" h="1349838">
                    <a:moveTo>
                      <a:pt x="207706" y="0"/>
                    </a:moveTo>
                    <a:lnTo>
                      <a:pt x="183208" y="23595"/>
                    </a:lnTo>
                    <a:lnTo>
                      <a:pt x="159267" y="51203"/>
                    </a:lnTo>
                    <a:lnTo>
                      <a:pt x="126106" y="96985"/>
                    </a:lnTo>
                    <a:lnTo>
                      <a:pt x="105168" y="130969"/>
                    </a:lnTo>
                    <a:lnTo>
                      <a:pt x="83460" y="172925"/>
                    </a:lnTo>
                    <a:lnTo>
                      <a:pt x="60795" y="224234"/>
                    </a:lnTo>
                    <a:lnTo>
                      <a:pt x="42062" y="276499"/>
                    </a:lnTo>
                    <a:lnTo>
                      <a:pt x="25535" y="337878"/>
                    </a:lnTo>
                    <a:lnTo>
                      <a:pt x="11665" y="409062"/>
                    </a:lnTo>
                    <a:lnTo>
                      <a:pt x="3109" y="480857"/>
                    </a:lnTo>
                    <a:lnTo>
                      <a:pt x="0" y="562696"/>
                    </a:lnTo>
                    <a:lnTo>
                      <a:pt x="3003" y="655748"/>
                    </a:lnTo>
                    <a:lnTo>
                      <a:pt x="9353" y="723823"/>
                    </a:lnTo>
                    <a:lnTo>
                      <a:pt x="20566" y="798249"/>
                    </a:lnTo>
                    <a:lnTo>
                      <a:pt x="37093" y="879397"/>
                    </a:lnTo>
                    <a:lnTo>
                      <a:pt x="59280" y="967932"/>
                    </a:lnTo>
                    <a:lnTo>
                      <a:pt x="84709" y="1052215"/>
                    </a:lnTo>
                    <a:lnTo>
                      <a:pt x="117099" y="1143647"/>
                    </a:lnTo>
                    <a:lnTo>
                      <a:pt x="156955" y="1242704"/>
                    </a:lnTo>
                    <a:lnTo>
                      <a:pt x="205049" y="1349838"/>
                    </a:lnTo>
                    <a:lnTo>
                      <a:pt x="253594" y="1243740"/>
                    </a:lnTo>
                    <a:lnTo>
                      <a:pt x="293929" y="1145613"/>
                    </a:lnTo>
                    <a:lnTo>
                      <a:pt x="326771" y="1054979"/>
                    </a:lnTo>
                    <a:lnTo>
                      <a:pt x="352652" y="971280"/>
                    </a:lnTo>
                    <a:lnTo>
                      <a:pt x="375317" y="883223"/>
                    </a:lnTo>
                    <a:lnTo>
                      <a:pt x="392083" y="802421"/>
                    </a:lnTo>
                    <a:lnTo>
                      <a:pt x="403641" y="728314"/>
                    </a:lnTo>
                    <a:lnTo>
                      <a:pt x="410337" y="660239"/>
                    </a:lnTo>
                    <a:lnTo>
                      <a:pt x="413685" y="567320"/>
                    </a:lnTo>
                    <a:lnTo>
                      <a:pt x="410922" y="485480"/>
                    </a:lnTo>
                    <a:lnTo>
                      <a:pt x="402579" y="413473"/>
                    </a:lnTo>
                    <a:lnTo>
                      <a:pt x="388948" y="341917"/>
                    </a:lnTo>
                    <a:lnTo>
                      <a:pt x="372660" y="280298"/>
                    </a:lnTo>
                    <a:lnTo>
                      <a:pt x="354033" y="227475"/>
                    </a:lnTo>
                    <a:lnTo>
                      <a:pt x="331607" y="175688"/>
                    </a:lnTo>
                    <a:lnTo>
                      <a:pt x="309899" y="133281"/>
                    </a:lnTo>
                    <a:lnTo>
                      <a:pt x="289093" y="98818"/>
                    </a:lnTo>
                    <a:lnTo>
                      <a:pt x="255906" y="52239"/>
                    </a:lnTo>
                    <a:lnTo>
                      <a:pt x="232098" y="24153"/>
                    </a:lnTo>
                    <a:lnTo>
                      <a:pt x="207706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5000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2">
                      <a:lumMod val="20000"/>
                      <a:lumOff val="80000"/>
                    </a:schemeClr>
                  </a:gs>
                </a:gsLst>
                <a:lin ang="16200000" scaled="1"/>
              </a:gradFill>
              <a:ln w="26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82B97892-643E-815F-D7BD-6CC07B7FD52B}"/>
                  </a:ext>
                </a:extLst>
              </p:cNvPr>
              <p:cNvSpPr/>
              <p:nvPr/>
            </p:nvSpPr>
            <p:spPr>
              <a:xfrm>
                <a:off x="3061228" y="5846703"/>
                <a:ext cx="373349" cy="226360"/>
              </a:xfrm>
              <a:custGeom>
                <a:avLst/>
                <a:gdLst>
                  <a:gd name="connsiteX0" fmla="*/ 122626 w 373350"/>
                  <a:gd name="connsiteY0" fmla="*/ 102352 h 226359"/>
                  <a:gd name="connsiteX1" fmla="*/ 116382 w 373350"/>
                  <a:gd name="connsiteY1" fmla="*/ 95364 h 226359"/>
                  <a:gd name="connsiteX2" fmla="*/ 112821 w 373350"/>
                  <a:gd name="connsiteY2" fmla="*/ 88641 h 226359"/>
                  <a:gd name="connsiteX3" fmla="*/ 111732 w 373350"/>
                  <a:gd name="connsiteY3" fmla="*/ 81733 h 226359"/>
                  <a:gd name="connsiteX4" fmla="*/ 113645 w 373350"/>
                  <a:gd name="connsiteY4" fmla="*/ 74931 h 226359"/>
                  <a:gd name="connsiteX5" fmla="*/ 118215 w 373350"/>
                  <a:gd name="connsiteY5" fmla="*/ 69617 h 226359"/>
                  <a:gd name="connsiteX6" fmla="*/ 124539 w 373350"/>
                  <a:gd name="connsiteY6" fmla="*/ 66614 h 226359"/>
                  <a:gd name="connsiteX7" fmla="*/ 132085 w 373350"/>
                  <a:gd name="connsiteY7" fmla="*/ 65870 h 226359"/>
                  <a:gd name="connsiteX8" fmla="*/ 141385 w 373350"/>
                  <a:gd name="connsiteY8" fmla="*/ 67119 h 226359"/>
                  <a:gd name="connsiteX9" fmla="*/ 349330 w 373350"/>
                  <a:gd name="connsiteY9" fmla="*/ 162642 h 226359"/>
                  <a:gd name="connsiteX10" fmla="*/ 359454 w 373350"/>
                  <a:gd name="connsiteY10" fmla="*/ 169710 h 226359"/>
                  <a:gd name="connsiteX11" fmla="*/ 366522 w 373350"/>
                  <a:gd name="connsiteY11" fmla="*/ 177442 h 226359"/>
                  <a:gd name="connsiteX12" fmla="*/ 371012 w 373350"/>
                  <a:gd name="connsiteY12" fmla="*/ 185919 h 226359"/>
                  <a:gd name="connsiteX13" fmla="*/ 373350 w 373350"/>
                  <a:gd name="connsiteY13" fmla="*/ 195218 h 226359"/>
                  <a:gd name="connsiteX14" fmla="*/ 373005 w 373350"/>
                  <a:gd name="connsiteY14" fmla="*/ 203615 h 226359"/>
                  <a:gd name="connsiteX15" fmla="*/ 370428 w 373350"/>
                  <a:gd name="connsiteY15" fmla="*/ 211506 h 226359"/>
                  <a:gd name="connsiteX16" fmla="*/ 364449 w 373350"/>
                  <a:gd name="connsiteY16" fmla="*/ 218973 h 226359"/>
                  <a:gd name="connsiteX17" fmla="*/ 356797 w 373350"/>
                  <a:gd name="connsiteY17" fmla="*/ 223888 h 226359"/>
                  <a:gd name="connsiteX18" fmla="*/ 347178 w 373350"/>
                  <a:gd name="connsiteY18" fmla="*/ 226360 h 226359"/>
                  <a:gd name="connsiteX19" fmla="*/ 331554 w 373350"/>
                  <a:gd name="connsiteY19" fmla="*/ 225616 h 226359"/>
                  <a:gd name="connsiteX20" fmla="*/ 314443 w 373350"/>
                  <a:gd name="connsiteY20" fmla="*/ 219398 h 226359"/>
                  <a:gd name="connsiteX21" fmla="*/ 122626 w 373350"/>
                  <a:gd name="connsiteY21" fmla="*/ 102352 h 226359"/>
                  <a:gd name="connsiteX22" fmla="*/ 77003 w 373350"/>
                  <a:gd name="connsiteY22" fmla="*/ 55481 h 226359"/>
                  <a:gd name="connsiteX23" fmla="*/ 71184 w 373350"/>
                  <a:gd name="connsiteY23" fmla="*/ 63213 h 226359"/>
                  <a:gd name="connsiteX24" fmla="*/ 64222 w 373350"/>
                  <a:gd name="connsiteY24" fmla="*/ 68447 h 226359"/>
                  <a:gd name="connsiteX25" fmla="*/ 55587 w 373350"/>
                  <a:gd name="connsiteY25" fmla="*/ 71344 h 226359"/>
                  <a:gd name="connsiteX26" fmla="*/ 46340 w 373350"/>
                  <a:gd name="connsiteY26" fmla="*/ 71928 h 226359"/>
                  <a:gd name="connsiteX27" fmla="*/ 36216 w 373350"/>
                  <a:gd name="connsiteY27" fmla="*/ 70015 h 226359"/>
                  <a:gd name="connsiteX28" fmla="*/ 24658 w 373350"/>
                  <a:gd name="connsiteY28" fmla="*/ 65285 h 226359"/>
                  <a:gd name="connsiteX29" fmla="*/ 14375 w 373350"/>
                  <a:gd name="connsiteY29" fmla="*/ 58403 h 226359"/>
                  <a:gd name="connsiteX30" fmla="*/ 7148 w 373350"/>
                  <a:gd name="connsiteY30" fmla="*/ 51070 h 226359"/>
                  <a:gd name="connsiteX31" fmla="*/ 2418 w 373350"/>
                  <a:gd name="connsiteY31" fmla="*/ 43099 h 226359"/>
                  <a:gd name="connsiteX32" fmla="*/ 0 w 373350"/>
                  <a:gd name="connsiteY32" fmla="*/ 34304 h 226359"/>
                  <a:gd name="connsiteX33" fmla="*/ 425 w 373350"/>
                  <a:gd name="connsiteY33" fmla="*/ 25588 h 226359"/>
                  <a:gd name="connsiteX34" fmla="*/ 3640 w 373350"/>
                  <a:gd name="connsiteY34" fmla="*/ 16448 h 226359"/>
                  <a:gd name="connsiteX35" fmla="*/ 9380 w 373350"/>
                  <a:gd name="connsiteY35" fmla="*/ 8715 h 226359"/>
                  <a:gd name="connsiteX36" fmla="*/ 16448 w 373350"/>
                  <a:gd name="connsiteY36" fmla="*/ 3481 h 226359"/>
                  <a:gd name="connsiteX37" fmla="*/ 25003 w 373350"/>
                  <a:gd name="connsiteY37" fmla="*/ 585 h 226359"/>
                  <a:gd name="connsiteX38" fmla="*/ 34224 w 373350"/>
                  <a:gd name="connsiteY38" fmla="*/ 0 h 226359"/>
                  <a:gd name="connsiteX39" fmla="*/ 44453 w 373350"/>
                  <a:gd name="connsiteY39" fmla="*/ 1914 h 226359"/>
                  <a:gd name="connsiteX40" fmla="*/ 55906 w 373350"/>
                  <a:gd name="connsiteY40" fmla="*/ 6643 h 226359"/>
                  <a:gd name="connsiteX41" fmla="*/ 66215 w 373350"/>
                  <a:gd name="connsiteY41" fmla="*/ 13525 h 226359"/>
                  <a:gd name="connsiteX42" fmla="*/ 73522 w 373350"/>
                  <a:gd name="connsiteY42" fmla="*/ 20832 h 226359"/>
                  <a:gd name="connsiteX43" fmla="*/ 78172 w 373350"/>
                  <a:gd name="connsiteY43" fmla="*/ 28830 h 226359"/>
                  <a:gd name="connsiteX44" fmla="*/ 80590 w 373350"/>
                  <a:gd name="connsiteY44" fmla="*/ 37625 h 226359"/>
                  <a:gd name="connsiteX45" fmla="*/ 80245 w 373350"/>
                  <a:gd name="connsiteY45" fmla="*/ 46340 h 226359"/>
                  <a:gd name="connsiteX46" fmla="*/ 77003 w 373350"/>
                  <a:gd name="connsiteY46" fmla="*/ 55481 h 226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373350" h="226359">
                    <a:moveTo>
                      <a:pt x="122626" y="102352"/>
                    </a:moveTo>
                    <a:lnTo>
                      <a:pt x="116382" y="95364"/>
                    </a:lnTo>
                    <a:lnTo>
                      <a:pt x="112821" y="88641"/>
                    </a:lnTo>
                    <a:lnTo>
                      <a:pt x="111732" y="81733"/>
                    </a:lnTo>
                    <a:lnTo>
                      <a:pt x="113645" y="74931"/>
                    </a:lnTo>
                    <a:lnTo>
                      <a:pt x="118215" y="69617"/>
                    </a:lnTo>
                    <a:lnTo>
                      <a:pt x="124539" y="66614"/>
                    </a:lnTo>
                    <a:lnTo>
                      <a:pt x="132085" y="65870"/>
                    </a:lnTo>
                    <a:lnTo>
                      <a:pt x="141385" y="67119"/>
                    </a:lnTo>
                    <a:lnTo>
                      <a:pt x="349330" y="162642"/>
                    </a:lnTo>
                    <a:lnTo>
                      <a:pt x="359454" y="169710"/>
                    </a:lnTo>
                    <a:lnTo>
                      <a:pt x="366522" y="177442"/>
                    </a:lnTo>
                    <a:lnTo>
                      <a:pt x="371012" y="185919"/>
                    </a:lnTo>
                    <a:lnTo>
                      <a:pt x="373350" y="195218"/>
                    </a:lnTo>
                    <a:lnTo>
                      <a:pt x="373005" y="203615"/>
                    </a:lnTo>
                    <a:lnTo>
                      <a:pt x="370428" y="211506"/>
                    </a:lnTo>
                    <a:lnTo>
                      <a:pt x="364449" y="218973"/>
                    </a:lnTo>
                    <a:lnTo>
                      <a:pt x="356797" y="223888"/>
                    </a:lnTo>
                    <a:lnTo>
                      <a:pt x="347178" y="226360"/>
                    </a:lnTo>
                    <a:lnTo>
                      <a:pt x="331554" y="225616"/>
                    </a:lnTo>
                    <a:lnTo>
                      <a:pt x="314443" y="219398"/>
                    </a:lnTo>
                    <a:lnTo>
                      <a:pt x="122626" y="102352"/>
                    </a:lnTo>
                    <a:close/>
                    <a:moveTo>
                      <a:pt x="77003" y="55481"/>
                    </a:moveTo>
                    <a:lnTo>
                      <a:pt x="71184" y="63213"/>
                    </a:lnTo>
                    <a:lnTo>
                      <a:pt x="64222" y="68447"/>
                    </a:lnTo>
                    <a:lnTo>
                      <a:pt x="55587" y="71344"/>
                    </a:lnTo>
                    <a:lnTo>
                      <a:pt x="46340" y="71928"/>
                    </a:lnTo>
                    <a:lnTo>
                      <a:pt x="36216" y="70015"/>
                    </a:lnTo>
                    <a:lnTo>
                      <a:pt x="24658" y="65285"/>
                    </a:lnTo>
                    <a:lnTo>
                      <a:pt x="14375" y="58403"/>
                    </a:lnTo>
                    <a:lnTo>
                      <a:pt x="7148" y="51070"/>
                    </a:lnTo>
                    <a:lnTo>
                      <a:pt x="2418" y="43099"/>
                    </a:lnTo>
                    <a:lnTo>
                      <a:pt x="0" y="34304"/>
                    </a:lnTo>
                    <a:lnTo>
                      <a:pt x="425" y="25588"/>
                    </a:lnTo>
                    <a:lnTo>
                      <a:pt x="3640" y="16448"/>
                    </a:lnTo>
                    <a:lnTo>
                      <a:pt x="9380" y="8715"/>
                    </a:lnTo>
                    <a:lnTo>
                      <a:pt x="16448" y="3481"/>
                    </a:lnTo>
                    <a:lnTo>
                      <a:pt x="25003" y="585"/>
                    </a:lnTo>
                    <a:lnTo>
                      <a:pt x="34224" y="0"/>
                    </a:lnTo>
                    <a:lnTo>
                      <a:pt x="44453" y="1914"/>
                    </a:lnTo>
                    <a:lnTo>
                      <a:pt x="55906" y="6643"/>
                    </a:lnTo>
                    <a:lnTo>
                      <a:pt x="66215" y="13525"/>
                    </a:lnTo>
                    <a:lnTo>
                      <a:pt x="73522" y="20832"/>
                    </a:lnTo>
                    <a:lnTo>
                      <a:pt x="78172" y="28830"/>
                    </a:lnTo>
                    <a:lnTo>
                      <a:pt x="80590" y="37625"/>
                    </a:lnTo>
                    <a:lnTo>
                      <a:pt x="80245" y="46340"/>
                    </a:lnTo>
                    <a:lnTo>
                      <a:pt x="77003" y="55481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26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638B3E5B-3DF4-2E05-C20E-E486ACC6D92F}"/>
              </a:ext>
            </a:extLst>
          </p:cNvPr>
          <p:cNvSpPr/>
          <p:nvPr/>
        </p:nvSpPr>
        <p:spPr>
          <a:xfrm flipH="1" flipV="1">
            <a:off x="-1" y="0"/>
            <a:ext cx="12191999" cy="526648"/>
          </a:xfrm>
          <a:custGeom>
            <a:avLst/>
            <a:gdLst>
              <a:gd name="connsiteX0" fmla="*/ 1333500 w 12191999"/>
              <a:gd name="connsiteY0" fmla="*/ 457 h 1260815"/>
              <a:gd name="connsiteX1" fmla="*/ 6096000 w 12191999"/>
              <a:gd name="connsiteY1" fmla="*/ 463609 h 1260815"/>
              <a:gd name="connsiteX2" fmla="*/ 12001500 w 12191999"/>
              <a:gd name="connsiteY2" fmla="*/ 600350 h 1260815"/>
              <a:gd name="connsiteX3" fmla="*/ 12191999 w 12191999"/>
              <a:gd name="connsiteY3" fmla="*/ 463610 h 1260815"/>
              <a:gd name="connsiteX4" fmla="*/ 12191999 w 12191999"/>
              <a:gd name="connsiteY4" fmla="*/ 1260815 h 1260815"/>
              <a:gd name="connsiteX5" fmla="*/ 0 w 12191999"/>
              <a:gd name="connsiteY5" fmla="*/ 1260815 h 1260815"/>
              <a:gd name="connsiteX6" fmla="*/ 0 w 12191999"/>
              <a:gd name="connsiteY6" fmla="*/ 463609 h 1260815"/>
              <a:gd name="connsiteX7" fmla="*/ 1333500 w 12191999"/>
              <a:gd name="connsiteY7" fmla="*/ 457 h 1260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1999" h="1260815">
                <a:moveTo>
                  <a:pt x="1333500" y="457"/>
                </a:moveTo>
                <a:cubicBezTo>
                  <a:pt x="2921000" y="32314"/>
                  <a:pt x="4508500" y="1718287"/>
                  <a:pt x="6096000" y="463609"/>
                </a:cubicBezTo>
                <a:cubicBezTo>
                  <a:pt x="8064500" y="-1092191"/>
                  <a:pt x="10033000" y="1873553"/>
                  <a:pt x="12001500" y="600350"/>
                </a:cubicBezTo>
                <a:lnTo>
                  <a:pt x="12191999" y="463610"/>
                </a:lnTo>
                <a:lnTo>
                  <a:pt x="12191999" y="1260815"/>
                </a:lnTo>
                <a:lnTo>
                  <a:pt x="0" y="1260815"/>
                </a:lnTo>
                <a:lnTo>
                  <a:pt x="0" y="463609"/>
                </a:lnTo>
                <a:cubicBezTo>
                  <a:pt x="444500" y="112300"/>
                  <a:pt x="889000" y="-8463"/>
                  <a:pt x="1333500" y="457"/>
                </a:cubicBezTo>
                <a:close/>
              </a:path>
            </a:pathLst>
          </a:custGeom>
          <a:gradFill>
            <a:gsLst>
              <a:gs pos="9000">
                <a:schemeClr val="accent1">
                  <a:lumMod val="20000"/>
                  <a:lumOff val="80000"/>
                </a:schemeClr>
              </a:gs>
              <a:gs pos="7200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A88D933-A701-36A9-3838-611944915D03}"/>
              </a:ext>
            </a:extLst>
          </p:cNvPr>
          <p:cNvGrpSpPr/>
          <p:nvPr/>
        </p:nvGrpSpPr>
        <p:grpSpPr>
          <a:xfrm>
            <a:off x="1" y="5990765"/>
            <a:ext cx="12191999" cy="867235"/>
            <a:chOff x="2" y="5145772"/>
            <a:chExt cx="12191999" cy="1712228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7BCB2976-1A5E-EFF8-98C7-CBF5677C09D7}"/>
                </a:ext>
              </a:extLst>
            </p:cNvPr>
            <p:cNvSpPr/>
            <p:nvPr/>
          </p:nvSpPr>
          <p:spPr>
            <a:xfrm>
              <a:off x="2" y="5145772"/>
              <a:ext cx="12191999" cy="1712228"/>
            </a:xfrm>
            <a:custGeom>
              <a:avLst/>
              <a:gdLst>
                <a:gd name="connsiteX0" fmla="*/ 1333500 w 12191999"/>
                <a:gd name="connsiteY0" fmla="*/ 457 h 1712228"/>
                <a:gd name="connsiteX1" fmla="*/ 6096000 w 12191999"/>
                <a:gd name="connsiteY1" fmla="*/ 463609 h 1712228"/>
                <a:gd name="connsiteX2" fmla="*/ 12001500 w 12191999"/>
                <a:gd name="connsiteY2" fmla="*/ 600350 h 1712228"/>
                <a:gd name="connsiteX3" fmla="*/ 12191999 w 12191999"/>
                <a:gd name="connsiteY3" fmla="*/ 463610 h 1712228"/>
                <a:gd name="connsiteX4" fmla="*/ 12191999 w 12191999"/>
                <a:gd name="connsiteY4" fmla="*/ 1712228 h 1712228"/>
                <a:gd name="connsiteX5" fmla="*/ 0 w 12191999"/>
                <a:gd name="connsiteY5" fmla="*/ 1712228 h 1712228"/>
                <a:gd name="connsiteX6" fmla="*/ 0 w 12191999"/>
                <a:gd name="connsiteY6" fmla="*/ 463609 h 1712228"/>
                <a:gd name="connsiteX7" fmla="*/ 1333500 w 12191999"/>
                <a:gd name="connsiteY7" fmla="*/ 457 h 1712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1999" h="1712228">
                  <a:moveTo>
                    <a:pt x="1333500" y="457"/>
                  </a:moveTo>
                  <a:cubicBezTo>
                    <a:pt x="2921000" y="32314"/>
                    <a:pt x="4508500" y="1718287"/>
                    <a:pt x="6096000" y="463609"/>
                  </a:cubicBezTo>
                  <a:cubicBezTo>
                    <a:pt x="8064500" y="-1092191"/>
                    <a:pt x="10033000" y="1873553"/>
                    <a:pt x="12001500" y="600350"/>
                  </a:cubicBezTo>
                  <a:lnTo>
                    <a:pt x="12191999" y="463610"/>
                  </a:lnTo>
                  <a:lnTo>
                    <a:pt x="12191999" y="1712228"/>
                  </a:lnTo>
                  <a:lnTo>
                    <a:pt x="0" y="1712228"/>
                  </a:lnTo>
                  <a:lnTo>
                    <a:pt x="0" y="463609"/>
                  </a:lnTo>
                  <a:cubicBezTo>
                    <a:pt x="444500" y="112300"/>
                    <a:pt x="889000" y="-8463"/>
                    <a:pt x="1333500" y="457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82000">
                  <a:schemeClr val="accent4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1E5EAA10-D073-95B9-5276-7D7F37EA086A}"/>
                </a:ext>
              </a:extLst>
            </p:cNvPr>
            <p:cNvSpPr/>
            <p:nvPr/>
          </p:nvSpPr>
          <p:spPr>
            <a:xfrm>
              <a:off x="2" y="5484395"/>
              <a:ext cx="12191999" cy="1373605"/>
            </a:xfrm>
            <a:custGeom>
              <a:avLst/>
              <a:gdLst>
                <a:gd name="connsiteX0" fmla="*/ 1333500 w 12191999"/>
                <a:gd name="connsiteY0" fmla="*/ 457 h 1260815"/>
                <a:gd name="connsiteX1" fmla="*/ 6096000 w 12191999"/>
                <a:gd name="connsiteY1" fmla="*/ 463609 h 1260815"/>
                <a:gd name="connsiteX2" fmla="*/ 12001500 w 12191999"/>
                <a:gd name="connsiteY2" fmla="*/ 600350 h 1260815"/>
                <a:gd name="connsiteX3" fmla="*/ 12191999 w 12191999"/>
                <a:gd name="connsiteY3" fmla="*/ 463610 h 1260815"/>
                <a:gd name="connsiteX4" fmla="*/ 12191999 w 12191999"/>
                <a:gd name="connsiteY4" fmla="*/ 1260815 h 1260815"/>
                <a:gd name="connsiteX5" fmla="*/ 0 w 12191999"/>
                <a:gd name="connsiteY5" fmla="*/ 1260815 h 1260815"/>
                <a:gd name="connsiteX6" fmla="*/ 0 w 12191999"/>
                <a:gd name="connsiteY6" fmla="*/ 463609 h 1260815"/>
                <a:gd name="connsiteX7" fmla="*/ 1333500 w 12191999"/>
                <a:gd name="connsiteY7" fmla="*/ 457 h 1260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1999" h="1260815">
                  <a:moveTo>
                    <a:pt x="1333500" y="457"/>
                  </a:moveTo>
                  <a:cubicBezTo>
                    <a:pt x="2921000" y="32314"/>
                    <a:pt x="4508500" y="1718287"/>
                    <a:pt x="6096000" y="463609"/>
                  </a:cubicBezTo>
                  <a:cubicBezTo>
                    <a:pt x="8064500" y="-1092191"/>
                    <a:pt x="10033000" y="1873553"/>
                    <a:pt x="12001500" y="600350"/>
                  </a:cubicBezTo>
                  <a:lnTo>
                    <a:pt x="12191999" y="463610"/>
                  </a:lnTo>
                  <a:lnTo>
                    <a:pt x="12191999" y="1260815"/>
                  </a:lnTo>
                  <a:lnTo>
                    <a:pt x="0" y="1260815"/>
                  </a:lnTo>
                  <a:lnTo>
                    <a:pt x="0" y="463609"/>
                  </a:lnTo>
                  <a:cubicBezTo>
                    <a:pt x="444500" y="112300"/>
                    <a:pt x="889000" y="-8463"/>
                    <a:pt x="1333500" y="457"/>
                  </a:cubicBezTo>
                  <a:close/>
                </a:path>
              </a:pathLst>
            </a:custGeom>
            <a:gradFill>
              <a:gsLst>
                <a:gs pos="9000">
                  <a:schemeClr val="accent1">
                    <a:lumMod val="20000"/>
                    <a:lumOff val="80000"/>
                  </a:schemeClr>
                </a:gs>
                <a:gs pos="72000">
                  <a:schemeClr val="accent1">
                    <a:lumMod val="40000"/>
                    <a:lumOff val="6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695040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296310B0-3A52-7FD9-2382-24EA23999F7F}"/>
              </a:ext>
            </a:extLst>
          </p:cNvPr>
          <p:cNvCxnSpPr/>
          <p:nvPr/>
        </p:nvCxnSpPr>
        <p:spPr>
          <a:xfrm>
            <a:off x="4282440" y="3925261"/>
            <a:ext cx="0" cy="1532447"/>
          </a:xfrm>
          <a:prstGeom prst="line">
            <a:avLst/>
          </a:prstGeom>
          <a:ln w="1587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521E25E9-B537-BBEF-A4AA-9EB69EB50B5E}"/>
              </a:ext>
            </a:extLst>
          </p:cNvPr>
          <p:cNvCxnSpPr/>
          <p:nvPr/>
        </p:nvCxnSpPr>
        <p:spPr>
          <a:xfrm>
            <a:off x="8087360" y="3925261"/>
            <a:ext cx="0" cy="1532447"/>
          </a:xfrm>
          <a:prstGeom prst="line">
            <a:avLst/>
          </a:prstGeom>
          <a:ln w="1587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>
            <a:extLst>
              <a:ext uri="{FF2B5EF4-FFF2-40B4-BE49-F238E27FC236}">
                <a16:creationId xmlns:a16="http://schemas.microsoft.com/office/drawing/2014/main" id="{99B8AF11-CE13-671E-6CAF-BBBE547B2180}"/>
              </a:ext>
            </a:extLst>
          </p:cNvPr>
          <p:cNvGrpSpPr/>
          <p:nvPr/>
        </p:nvGrpSpPr>
        <p:grpSpPr>
          <a:xfrm>
            <a:off x="8993158" y="3753073"/>
            <a:ext cx="1898294" cy="2296241"/>
            <a:chOff x="8993158" y="3753074"/>
            <a:chExt cx="1898294" cy="1900944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86B8F170-2018-5170-BFF4-BD17E3025433}"/>
                </a:ext>
              </a:extLst>
            </p:cNvPr>
            <p:cNvGrpSpPr/>
            <p:nvPr/>
          </p:nvGrpSpPr>
          <p:grpSpPr>
            <a:xfrm>
              <a:off x="8993158" y="3753074"/>
              <a:ext cx="1898294" cy="1294240"/>
              <a:chOff x="1261595" y="3341079"/>
              <a:chExt cx="1898294" cy="1294240"/>
            </a:xfrm>
          </p:grpSpPr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2EAB550A-8492-FD66-E3F1-DAF596B20007}"/>
                  </a:ext>
                </a:extLst>
              </p:cNvPr>
              <p:cNvSpPr txBox="1"/>
              <p:nvPr/>
            </p:nvSpPr>
            <p:spPr>
              <a:xfrm>
                <a:off x="1261595" y="3341079"/>
                <a:ext cx="1781325" cy="3312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latin typeface="+mj-ea"/>
                    <a:ea typeface="+mj-ea"/>
                  </a:rPr>
                  <a:t>请输入标题</a:t>
                </a: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FA31321F-5497-81B9-C70F-7463B4964103}"/>
                  </a:ext>
                </a:extLst>
              </p:cNvPr>
              <p:cNvSpPr txBox="1"/>
              <p:nvPr/>
            </p:nvSpPr>
            <p:spPr>
              <a:xfrm>
                <a:off x="1261595" y="3947378"/>
                <a:ext cx="1898294" cy="6879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/>
                  <a:t>请在此处输入文本</a:t>
                </a:r>
                <a:endParaRPr lang="en-US" altLang="zh-CN" sz="1600" dirty="0"/>
              </a:p>
              <a:p>
                <a:r>
                  <a:rPr lang="zh-CN" altLang="en-US" sz="1600" dirty="0"/>
                  <a:t>请在此处输入文本</a:t>
                </a:r>
              </a:p>
              <a:p>
                <a:r>
                  <a:rPr lang="zh-CN" altLang="en-US" sz="1600" dirty="0"/>
                  <a:t>请在此处输入文本</a:t>
                </a:r>
              </a:p>
            </p:txBody>
          </p:sp>
        </p:grp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31C10CD7-EF22-8440-5BD6-5AF059C64D05}"/>
                </a:ext>
              </a:extLst>
            </p:cNvPr>
            <p:cNvGrpSpPr/>
            <p:nvPr/>
          </p:nvGrpSpPr>
          <p:grpSpPr>
            <a:xfrm>
              <a:off x="9544777" y="5574492"/>
              <a:ext cx="646175" cy="79526"/>
              <a:chOff x="2063197" y="5760719"/>
              <a:chExt cx="646175" cy="79526"/>
            </a:xfrm>
          </p:grpSpPr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FFFB2072-1834-E456-A288-CAE9C009875F}"/>
                  </a:ext>
                </a:extLst>
              </p:cNvPr>
              <p:cNvSpPr/>
              <p:nvPr/>
            </p:nvSpPr>
            <p:spPr>
              <a:xfrm>
                <a:off x="2063197" y="5760720"/>
                <a:ext cx="79525" cy="79525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16F91FE5-8BE7-B353-4547-869874CC752F}"/>
                  </a:ext>
                </a:extLst>
              </p:cNvPr>
              <p:cNvSpPr/>
              <p:nvPr/>
            </p:nvSpPr>
            <p:spPr>
              <a:xfrm>
                <a:off x="2176527" y="5760719"/>
                <a:ext cx="79525" cy="7952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805C6537-AC73-5C4C-C8F4-E138FF6EBC2D}"/>
                  </a:ext>
                </a:extLst>
              </p:cNvPr>
              <p:cNvSpPr/>
              <p:nvPr/>
            </p:nvSpPr>
            <p:spPr>
              <a:xfrm>
                <a:off x="2289857" y="5760719"/>
                <a:ext cx="79525" cy="79525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84B2A90F-A69B-CCE6-E96A-9A28530D521D}"/>
                  </a:ext>
                </a:extLst>
              </p:cNvPr>
              <p:cNvSpPr/>
              <p:nvPr/>
            </p:nvSpPr>
            <p:spPr>
              <a:xfrm>
                <a:off x="2403187" y="5760720"/>
                <a:ext cx="79525" cy="79525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7B0B9E10-FA3B-B380-09B9-11F1EEFA772B}"/>
                  </a:ext>
                </a:extLst>
              </p:cNvPr>
              <p:cNvSpPr/>
              <p:nvPr/>
            </p:nvSpPr>
            <p:spPr>
              <a:xfrm>
                <a:off x="2516517" y="5760719"/>
                <a:ext cx="79525" cy="7952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30F57DE2-D63C-BB27-1100-1C0F8D7C32B5}"/>
                  </a:ext>
                </a:extLst>
              </p:cNvPr>
              <p:cNvSpPr/>
              <p:nvPr/>
            </p:nvSpPr>
            <p:spPr>
              <a:xfrm>
                <a:off x="2629847" y="5760719"/>
                <a:ext cx="79525" cy="79525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42298296-E365-A240-B6AA-EB39E4D2124B}"/>
              </a:ext>
            </a:extLst>
          </p:cNvPr>
          <p:cNvGrpSpPr/>
          <p:nvPr/>
        </p:nvGrpSpPr>
        <p:grpSpPr>
          <a:xfrm>
            <a:off x="1632738" y="3747339"/>
            <a:ext cx="1898293" cy="2303168"/>
            <a:chOff x="1632738" y="3747339"/>
            <a:chExt cx="1898293" cy="1906679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A44FD63B-9051-C494-D01A-7E54C5717137}"/>
                </a:ext>
              </a:extLst>
            </p:cNvPr>
            <p:cNvGrpSpPr/>
            <p:nvPr/>
          </p:nvGrpSpPr>
          <p:grpSpPr>
            <a:xfrm>
              <a:off x="1632738" y="3747339"/>
              <a:ext cx="1898293" cy="1305712"/>
              <a:chOff x="1261595" y="3341079"/>
              <a:chExt cx="1898293" cy="1305712"/>
            </a:xfrm>
          </p:grpSpPr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465D822D-971C-0CE2-B8B8-E2681930D0F9}"/>
                  </a:ext>
                </a:extLst>
              </p:cNvPr>
              <p:cNvSpPr txBox="1"/>
              <p:nvPr/>
            </p:nvSpPr>
            <p:spPr>
              <a:xfrm>
                <a:off x="1261595" y="3341079"/>
                <a:ext cx="1898293" cy="3312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latin typeface="+mj-ea"/>
                    <a:ea typeface="+mj-ea"/>
                  </a:rPr>
                  <a:t>请输入标题</a:t>
                </a: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E484A7FE-B6BC-D7E2-240E-6FD5A4867317}"/>
                  </a:ext>
                </a:extLst>
              </p:cNvPr>
              <p:cNvSpPr txBox="1"/>
              <p:nvPr/>
            </p:nvSpPr>
            <p:spPr>
              <a:xfrm>
                <a:off x="1261595" y="3958849"/>
                <a:ext cx="1898290" cy="6879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/>
                  <a:t>请在此处输入文本</a:t>
                </a:r>
                <a:endParaRPr lang="en-US" altLang="zh-CN" sz="1600" dirty="0"/>
              </a:p>
              <a:p>
                <a:r>
                  <a:rPr lang="zh-CN" altLang="en-US" sz="1600" dirty="0"/>
                  <a:t>请在此处输入文本</a:t>
                </a:r>
              </a:p>
              <a:p>
                <a:r>
                  <a:rPr lang="zh-CN" altLang="en-US" sz="1600" dirty="0"/>
                  <a:t>请在此处输入文本</a:t>
                </a:r>
              </a:p>
            </p:txBody>
          </p:sp>
        </p:grp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B842AD11-DC35-0CF7-2A71-99B45C344D4C}"/>
                </a:ext>
              </a:extLst>
            </p:cNvPr>
            <p:cNvGrpSpPr/>
            <p:nvPr/>
          </p:nvGrpSpPr>
          <p:grpSpPr>
            <a:xfrm>
              <a:off x="2134392" y="5574492"/>
              <a:ext cx="646175" cy="79526"/>
              <a:chOff x="2063197" y="5760719"/>
              <a:chExt cx="646175" cy="79526"/>
            </a:xfrm>
          </p:grpSpPr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4662F0F8-BDF7-09C8-D638-1E07CB2B67AD}"/>
                  </a:ext>
                </a:extLst>
              </p:cNvPr>
              <p:cNvSpPr/>
              <p:nvPr/>
            </p:nvSpPr>
            <p:spPr>
              <a:xfrm>
                <a:off x="2063197" y="5760720"/>
                <a:ext cx="79525" cy="79525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F77822F6-B67D-6FB5-CC31-96B16B67F105}"/>
                  </a:ext>
                </a:extLst>
              </p:cNvPr>
              <p:cNvSpPr/>
              <p:nvPr/>
            </p:nvSpPr>
            <p:spPr>
              <a:xfrm>
                <a:off x="2176527" y="5760719"/>
                <a:ext cx="79525" cy="7952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6E1724EA-C58E-BFEB-9251-5BEF42728C69}"/>
                  </a:ext>
                </a:extLst>
              </p:cNvPr>
              <p:cNvSpPr/>
              <p:nvPr/>
            </p:nvSpPr>
            <p:spPr>
              <a:xfrm>
                <a:off x="2289857" y="5760719"/>
                <a:ext cx="79525" cy="79525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323C5FFE-CF32-D22F-D0AD-C49BAFF69AFB}"/>
                  </a:ext>
                </a:extLst>
              </p:cNvPr>
              <p:cNvSpPr/>
              <p:nvPr/>
            </p:nvSpPr>
            <p:spPr>
              <a:xfrm>
                <a:off x="2403187" y="5760720"/>
                <a:ext cx="79525" cy="79525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3B8B4E69-7EA9-72A6-D9BD-F22201864D36}"/>
                  </a:ext>
                </a:extLst>
              </p:cNvPr>
              <p:cNvSpPr/>
              <p:nvPr/>
            </p:nvSpPr>
            <p:spPr>
              <a:xfrm>
                <a:off x="2516517" y="5760719"/>
                <a:ext cx="79525" cy="7952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76068DDA-688C-EC6F-F44A-4CCB3E046F8E}"/>
                  </a:ext>
                </a:extLst>
              </p:cNvPr>
              <p:cNvSpPr/>
              <p:nvPr/>
            </p:nvSpPr>
            <p:spPr>
              <a:xfrm>
                <a:off x="2629847" y="5760719"/>
                <a:ext cx="79525" cy="79525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D1ACB779-5BCA-69C2-DFE1-F761C537617D}"/>
              </a:ext>
            </a:extLst>
          </p:cNvPr>
          <p:cNvGrpSpPr/>
          <p:nvPr/>
        </p:nvGrpSpPr>
        <p:grpSpPr>
          <a:xfrm>
            <a:off x="5312948" y="3747339"/>
            <a:ext cx="1898294" cy="2303168"/>
            <a:chOff x="5312948" y="3747339"/>
            <a:chExt cx="1898294" cy="1906679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FFE8BA87-33D5-7227-CC6C-C7E36918F7C6}"/>
                </a:ext>
              </a:extLst>
            </p:cNvPr>
            <p:cNvGrpSpPr/>
            <p:nvPr/>
          </p:nvGrpSpPr>
          <p:grpSpPr>
            <a:xfrm>
              <a:off x="5312948" y="3747339"/>
              <a:ext cx="1898294" cy="1305712"/>
              <a:chOff x="1258131" y="3341079"/>
              <a:chExt cx="1898294" cy="1305712"/>
            </a:xfrm>
          </p:grpSpPr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F84FCAD6-7CD9-FD93-1DDA-99C62FEFAC48}"/>
                  </a:ext>
                </a:extLst>
              </p:cNvPr>
              <p:cNvSpPr txBox="1"/>
              <p:nvPr/>
            </p:nvSpPr>
            <p:spPr>
              <a:xfrm>
                <a:off x="1261595" y="3341079"/>
                <a:ext cx="1699675" cy="3312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latin typeface="+mj-ea"/>
                    <a:ea typeface="+mj-ea"/>
                  </a:rPr>
                  <a:t>请输入标题</a:t>
                </a: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E0C8A16C-60BC-871C-B2B8-E401D8601093}"/>
                  </a:ext>
                </a:extLst>
              </p:cNvPr>
              <p:cNvSpPr txBox="1"/>
              <p:nvPr/>
            </p:nvSpPr>
            <p:spPr>
              <a:xfrm>
                <a:off x="1258131" y="3958849"/>
                <a:ext cx="1898294" cy="6879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/>
                  <a:t>请在此处输入文本</a:t>
                </a:r>
                <a:endParaRPr lang="en-US" altLang="zh-CN" sz="1600" dirty="0"/>
              </a:p>
              <a:p>
                <a:r>
                  <a:rPr lang="zh-CN" altLang="en-US" sz="1600" dirty="0"/>
                  <a:t>请在此处输入文本</a:t>
                </a:r>
              </a:p>
              <a:p>
                <a:r>
                  <a:rPr lang="zh-CN" altLang="en-US" sz="1600" dirty="0"/>
                  <a:t>请在此处输入文本</a:t>
                </a:r>
              </a:p>
            </p:txBody>
          </p:sp>
        </p:grp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1BAB7167-F6C4-8995-836C-463BA8F6E245}"/>
                </a:ext>
              </a:extLst>
            </p:cNvPr>
            <p:cNvGrpSpPr/>
            <p:nvPr/>
          </p:nvGrpSpPr>
          <p:grpSpPr>
            <a:xfrm>
              <a:off x="5813855" y="5574492"/>
              <a:ext cx="646175" cy="79526"/>
              <a:chOff x="2063197" y="5760719"/>
              <a:chExt cx="646175" cy="79526"/>
            </a:xfrm>
          </p:grpSpPr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585F0F6A-E7B6-4394-95EB-AE2995C315DE}"/>
                  </a:ext>
                </a:extLst>
              </p:cNvPr>
              <p:cNvSpPr/>
              <p:nvPr/>
            </p:nvSpPr>
            <p:spPr>
              <a:xfrm>
                <a:off x="2063197" y="5760720"/>
                <a:ext cx="79525" cy="79525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BA0EE106-38D5-6622-4FFD-FA33F9503561}"/>
                  </a:ext>
                </a:extLst>
              </p:cNvPr>
              <p:cNvSpPr/>
              <p:nvPr/>
            </p:nvSpPr>
            <p:spPr>
              <a:xfrm>
                <a:off x="2176527" y="5760719"/>
                <a:ext cx="79525" cy="7952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8D40F2B2-912A-D490-B7B2-C396D7ACE865}"/>
                  </a:ext>
                </a:extLst>
              </p:cNvPr>
              <p:cNvSpPr/>
              <p:nvPr/>
            </p:nvSpPr>
            <p:spPr>
              <a:xfrm>
                <a:off x="2289857" y="5760719"/>
                <a:ext cx="79525" cy="79525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2EDF6333-B67A-92F1-F51F-14ECEB8BE257}"/>
                  </a:ext>
                </a:extLst>
              </p:cNvPr>
              <p:cNvSpPr/>
              <p:nvPr/>
            </p:nvSpPr>
            <p:spPr>
              <a:xfrm>
                <a:off x="2403187" y="5760720"/>
                <a:ext cx="79525" cy="79525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371FDC9C-1F8C-27C1-22C0-0F13E81965A9}"/>
                  </a:ext>
                </a:extLst>
              </p:cNvPr>
              <p:cNvSpPr/>
              <p:nvPr/>
            </p:nvSpPr>
            <p:spPr>
              <a:xfrm>
                <a:off x="2516517" y="5760719"/>
                <a:ext cx="79525" cy="7952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90DFF892-5941-BA72-7E5D-C138244C66B7}"/>
                  </a:ext>
                </a:extLst>
              </p:cNvPr>
              <p:cNvSpPr/>
              <p:nvPr/>
            </p:nvSpPr>
            <p:spPr>
              <a:xfrm>
                <a:off x="2629847" y="5760719"/>
                <a:ext cx="79525" cy="79525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7C780F67-1238-23A3-FEEF-AFFB1A7A808C}"/>
              </a:ext>
            </a:extLst>
          </p:cNvPr>
          <p:cNvGrpSpPr/>
          <p:nvPr/>
        </p:nvGrpSpPr>
        <p:grpSpPr>
          <a:xfrm>
            <a:off x="16902" y="-232012"/>
            <a:ext cx="12192000" cy="3705564"/>
            <a:chOff x="16902" y="-232012"/>
            <a:chExt cx="12192000" cy="3705564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97F8AEE3-B8DD-21EB-1FF6-19FE7AAD982A}"/>
                </a:ext>
              </a:extLst>
            </p:cNvPr>
            <p:cNvGrpSpPr/>
            <p:nvPr/>
          </p:nvGrpSpPr>
          <p:grpSpPr>
            <a:xfrm>
              <a:off x="16902" y="-232012"/>
              <a:ext cx="12192000" cy="3327532"/>
              <a:chOff x="0" y="0"/>
              <a:chExt cx="12192000" cy="3327532"/>
            </a:xfrm>
          </p:grpSpPr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A0BF6CC9-56D8-B4C0-3616-3FF43932479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1"/>
                <a:ext cx="12192000" cy="3327531"/>
              </a:xfrm>
              <a:custGeom>
                <a:avLst/>
                <a:gdLst>
                  <a:gd name="connsiteX0" fmla="*/ 0 w 12192000"/>
                  <a:gd name="connsiteY0" fmla="*/ 0 h 3327531"/>
                  <a:gd name="connsiteX1" fmla="*/ 12192000 w 12192000"/>
                  <a:gd name="connsiteY1" fmla="*/ 0 h 3327531"/>
                  <a:gd name="connsiteX2" fmla="*/ 12192000 w 12192000"/>
                  <a:gd name="connsiteY2" fmla="*/ 3327531 h 3327531"/>
                  <a:gd name="connsiteX3" fmla="*/ 0 w 12192000"/>
                  <a:gd name="connsiteY3" fmla="*/ 3327531 h 3327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0" h="3327531">
                    <a:moveTo>
                      <a:pt x="0" y="0"/>
                    </a:moveTo>
                    <a:lnTo>
                      <a:pt x="12192000" y="0"/>
                    </a:lnTo>
                    <a:lnTo>
                      <a:pt x="12192000" y="3327531"/>
                    </a:lnTo>
                    <a:lnTo>
                      <a:pt x="0" y="3327531"/>
                    </a:lnTo>
                    <a:close/>
                  </a:path>
                </a:pathLst>
              </a:custGeom>
            </p:spPr>
          </p:pic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CE41BB3C-928E-4CF0-DBAB-AC81B46B9FC4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3327529"/>
              </a:xfrm>
              <a:custGeom>
                <a:avLst/>
                <a:gdLst>
                  <a:gd name="connsiteX0" fmla="*/ 0 w 12192000"/>
                  <a:gd name="connsiteY0" fmla="*/ 0 h 3327529"/>
                  <a:gd name="connsiteX1" fmla="*/ 12192000 w 12192000"/>
                  <a:gd name="connsiteY1" fmla="*/ 0 h 3327529"/>
                  <a:gd name="connsiteX2" fmla="*/ 12192000 w 12192000"/>
                  <a:gd name="connsiteY2" fmla="*/ 3327529 h 3327529"/>
                  <a:gd name="connsiteX3" fmla="*/ 0 w 12192000"/>
                  <a:gd name="connsiteY3" fmla="*/ 3327529 h 3327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0" h="3327529">
                    <a:moveTo>
                      <a:pt x="0" y="0"/>
                    </a:moveTo>
                    <a:lnTo>
                      <a:pt x="12192000" y="0"/>
                    </a:lnTo>
                    <a:lnTo>
                      <a:pt x="12192000" y="3327529"/>
                    </a:lnTo>
                    <a:lnTo>
                      <a:pt x="0" y="3327529"/>
                    </a:lnTo>
                    <a:close/>
                  </a:path>
                </a:pathLst>
              </a:custGeom>
              <a:solidFill>
                <a:schemeClr val="tx1">
                  <a:alpha val="4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EDC183E2-380C-514A-B867-D7E0B70C3701}"/>
                </a:ext>
              </a:extLst>
            </p:cNvPr>
            <p:cNvGrpSpPr/>
            <p:nvPr/>
          </p:nvGrpSpPr>
          <p:grpSpPr>
            <a:xfrm>
              <a:off x="9343020" y="2553365"/>
              <a:ext cx="920187" cy="920187"/>
              <a:chOff x="1611457" y="2141370"/>
              <a:chExt cx="920187" cy="920187"/>
            </a:xfrm>
          </p:grpSpPr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8B062101-B522-0180-C6C7-70420ED3850A}"/>
                  </a:ext>
                </a:extLst>
              </p:cNvPr>
              <p:cNvSpPr/>
              <p:nvPr/>
            </p:nvSpPr>
            <p:spPr>
              <a:xfrm>
                <a:off x="1611457" y="2141370"/>
                <a:ext cx="920187" cy="920187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9" name="图形 38" descr="云计算 纯色填充">
                <a:extLst>
                  <a:ext uri="{FF2B5EF4-FFF2-40B4-BE49-F238E27FC236}">
                    <a16:creationId xmlns:a16="http://schemas.microsoft.com/office/drawing/2014/main" id="{493F4485-628F-F1D9-0844-AE0B530018B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1846327" y="2288817"/>
                <a:ext cx="599763" cy="599763"/>
              </a:xfrm>
              <a:prstGeom prst="rect">
                <a:avLst/>
              </a:prstGeom>
            </p:spPr>
          </p:pic>
        </p:grpSp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04A9DBD1-B879-71D1-4CEB-57EC879A5387}"/>
                </a:ext>
              </a:extLst>
            </p:cNvPr>
            <p:cNvGrpSpPr/>
            <p:nvPr/>
          </p:nvGrpSpPr>
          <p:grpSpPr>
            <a:xfrm>
              <a:off x="1997387" y="2553365"/>
              <a:ext cx="920187" cy="920187"/>
              <a:chOff x="1956444" y="2789926"/>
              <a:chExt cx="920187" cy="920187"/>
            </a:xfrm>
          </p:grpSpPr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AD21410A-DBDC-3B97-A26F-376BA071A1B0}"/>
                  </a:ext>
                </a:extLst>
              </p:cNvPr>
              <p:cNvSpPr/>
              <p:nvPr/>
            </p:nvSpPr>
            <p:spPr>
              <a:xfrm>
                <a:off x="1956444" y="2789926"/>
                <a:ext cx="920187" cy="920187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76" name="图形 75" descr="带标记的地图 纯色填充">
                <a:extLst>
                  <a:ext uri="{FF2B5EF4-FFF2-40B4-BE49-F238E27FC236}">
                    <a16:creationId xmlns:a16="http://schemas.microsoft.com/office/drawing/2014/main" id="{C1182833-F515-56F2-6652-B47A426A517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2055290" y="2882622"/>
                <a:ext cx="692998" cy="692998"/>
              </a:xfrm>
              <a:prstGeom prst="rect">
                <a:avLst/>
              </a:prstGeom>
            </p:spPr>
          </p:pic>
        </p:grpSp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D4420B55-7850-F605-0A15-413BF15EF374}"/>
                </a:ext>
              </a:extLst>
            </p:cNvPr>
            <p:cNvGrpSpPr/>
            <p:nvPr/>
          </p:nvGrpSpPr>
          <p:grpSpPr>
            <a:xfrm>
              <a:off x="5681061" y="2553365"/>
              <a:ext cx="920187" cy="920187"/>
              <a:chOff x="5640118" y="2789926"/>
              <a:chExt cx="920187" cy="920187"/>
            </a:xfrm>
          </p:grpSpPr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FBD43FE0-1946-4C33-0F91-0401F844E465}"/>
                  </a:ext>
                </a:extLst>
              </p:cNvPr>
              <p:cNvSpPr/>
              <p:nvPr/>
            </p:nvSpPr>
            <p:spPr>
              <a:xfrm>
                <a:off x="5640118" y="2789926"/>
                <a:ext cx="920187" cy="920187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78" name="图形 77" descr="放大镜 纯色填充">
                <a:extLst>
                  <a:ext uri="{FF2B5EF4-FFF2-40B4-BE49-F238E27FC236}">
                    <a16:creationId xmlns:a16="http://schemas.microsoft.com/office/drawing/2014/main" id="{1CF6EB10-7FFA-2D83-7754-8372EF30960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5809238" y="2921186"/>
                <a:ext cx="632135" cy="632135"/>
              </a:xfrm>
              <a:prstGeom prst="rect">
                <a:avLst/>
              </a:prstGeom>
            </p:spPr>
          </p:pic>
        </p:grp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CFB8129D-F1E3-EF71-1632-402088CE17FA}"/>
              </a:ext>
            </a:extLst>
          </p:cNvPr>
          <p:cNvSpPr/>
          <p:nvPr/>
        </p:nvSpPr>
        <p:spPr>
          <a:xfrm>
            <a:off x="3767962" y="772174"/>
            <a:ext cx="4930816" cy="1231214"/>
          </a:xfrm>
          <a:prstGeom prst="ellipse">
            <a:avLst/>
          </a:prstGeom>
          <a:gradFill>
            <a:gsLst>
              <a:gs pos="78000">
                <a:srgbClr val="9ACADD"/>
              </a:gs>
              <a:gs pos="2000">
                <a:schemeClr val="accent1"/>
              </a:gs>
              <a:gs pos="100000">
                <a:srgbClr val="FFFFFF">
                  <a:alpha val="29804"/>
                </a:srgbClr>
              </a:gs>
            </a:gsLst>
            <a:lin ang="1691151" scaled="1"/>
          </a:gradFill>
          <a:ln w="265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rgbClr val="FFFFFF"/>
                </a:solidFill>
                <a:latin typeface="+mj-ea"/>
                <a:ea typeface="+mj-ea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39876633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A6FC074-7CDB-678C-1B13-A8D24C84E6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>
                <a:latin typeface="+mj-ea"/>
                <a:ea typeface="+mj-ea"/>
              </a:rPr>
              <a:t>请输入标题</a:t>
            </a:r>
            <a:endParaRPr lang="zh-CN" altLang="en-US" dirty="0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C11E980-6BC6-F1BD-9FF9-4D64E76FEBEA}"/>
              </a:ext>
            </a:extLst>
          </p:cNvPr>
          <p:cNvGrpSpPr/>
          <p:nvPr/>
        </p:nvGrpSpPr>
        <p:grpSpPr>
          <a:xfrm>
            <a:off x="1890304" y="1689187"/>
            <a:ext cx="1920768" cy="1298832"/>
            <a:chOff x="1261595" y="3341079"/>
            <a:chExt cx="1898293" cy="1069304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26C76DD-6646-41BA-FC67-D62ADFA52454}"/>
                </a:ext>
              </a:extLst>
            </p:cNvPr>
            <p:cNvSpPr txBox="1"/>
            <p:nvPr/>
          </p:nvSpPr>
          <p:spPr>
            <a:xfrm>
              <a:off x="1261595" y="3341079"/>
              <a:ext cx="1898293" cy="3294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3FBD558-FC70-5C81-9C18-42789AA9484C}"/>
                </a:ext>
              </a:extLst>
            </p:cNvPr>
            <p:cNvSpPr txBox="1"/>
            <p:nvPr/>
          </p:nvSpPr>
          <p:spPr>
            <a:xfrm>
              <a:off x="1261595" y="3726239"/>
              <a:ext cx="1898290" cy="6841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/>
                <a:t>请在此处输入文本</a:t>
              </a:r>
              <a:endParaRPr lang="en-US" altLang="zh-CN" sz="1600" dirty="0"/>
            </a:p>
            <a:p>
              <a:r>
                <a:rPr lang="zh-CN" altLang="en-US" sz="1600" dirty="0"/>
                <a:t>请在此处输入文本</a:t>
              </a:r>
            </a:p>
            <a:p>
              <a:r>
                <a:rPr lang="zh-CN" altLang="en-US" sz="1600" dirty="0"/>
                <a:t>请在此处输入文本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8215F1FE-E31D-EFE5-8A64-B1FAD822A5B6}"/>
              </a:ext>
            </a:extLst>
          </p:cNvPr>
          <p:cNvGrpSpPr/>
          <p:nvPr/>
        </p:nvGrpSpPr>
        <p:grpSpPr>
          <a:xfrm>
            <a:off x="1940594" y="4037679"/>
            <a:ext cx="1920768" cy="1298832"/>
            <a:chOff x="1261595" y="3341079"/>
            <a:chExt cx="1898293" cy="1069304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8E03D57-3A1A-4E27-A4DD-C380CFEB0DA4}"/>
                </a:ext>
              </a:extLst>
            </p:cNvPr>
            <p:cNvSpPr txBox="1"/>
            <p:nvPr/>
          </p:nvSpPr>
          <p:spPr>
            <a:xfrm>
              <a:off x="1261595" y="3341079"/>
              <a:ext cx="1898293" cy="3294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727C8D94-1E7C-1469-2352-CE45F7A8D221}"/>
                </a:ext>
              </a:extLst>
            </p:cNvPr>
            <p:cNvSpPr txBox="1"/>
            <p:nvPr/>
          </p:nvSpPr>
          <p:spPr>
            <a:xfrm>
              <a:off x="1261595" y="3726239"/>
              <a:ext cx="1898290" cy="6841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/>
                <a:t>请在此处输入文本</a:t>
              </a:r>
              <a:endParaRPr lang="en-US" altLang="zh-CN" sz="1600" dirty="0"/>
            </a:p>
            <a:p>
              <a:r>
                <a:rPr lang="zh-CN" altLang="en-US" sz="1600" dirty="0"/>
                <a:t>请在此处输入文本</a:t>
              </a:r>
            </a:p>
            <a:p>
              <a:r>
                <a:rPr lang="zh-CN" altLang="en-US" sz="1600" dirty="0"/>
                <a:t>请在此处输入文本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ADA375C6-98C2-1AF5-B196-12E1B4FC6DD2}"/>
              </a:ext>
            </a:extLst>
          </p:cNvPr>
          <p:cNvGrpSpPr/>
          <p:nvPr/>
        </p:nvGrpSpPr>
        <p:grpSpPr>
          <a:xfrm>
            <a:off x="8184107" y="2203486"/>
            <a:ext cx="1920768" cy="1298832"/>
            <a:chOff x="1261595" y="3341079"/>
            <a:chExt cx="1898293" cy="1069304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5E884703-8E92-3D04-305E-B39389D569CF}"/>
                </a:ext>
              </a:extLst>
            </p:cNvPr>
            <p:cNvSpPr txBox="1"/>
            <p:nvPr/>
          </p:nvSpPr>
          <p:spPr>
            <a:xfrm>
              <a:off x="1261595" y="3341079"/>
              <a:ext cx="1898293" cy="3294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24EA2D8A-7308-7C0F-4AAD-2C19DDA40320}"/>
                </a:ext>
              </a:extLst>
            </p:cNvPr>
            <p:cNvSpPr txBox="1"/>
            <p:nvPr/>
          </p:nvSpPr>
          <p:spPr>
            <a:xfrm>
              <a:off x="1261595" y="3726239"/>
              <a:ext cx="1898290" cy="6841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/>
                <a:t>请在此处输入文本</a:t>
              </a:r>
              <a:endParaRPr lang="en-US" altLang="zh-CN" sz="1600" dirty="0"/>
            </a:p>
            <a:p>
              <a:r>
                <a:rPr lang="zh-CN" altLang="en-US" sz="1600" dirty="0"/>
                <a:t>请在此处输入文本</a:t>
              </a:r>
            </a:p>
            <a:p>
              <a:r>
                <a:rPr lang="zh-CN" altLang="en-US" sz="1600" dirty="0"/>
                <a:t>请在此处输入文本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6BF44856-21E9-6072-B1A4-20336E7815B3}"/>
              </a:ext>
            </a:extLst>
          </p:cNvPr>
          <p:cNvGrpSpPr/>
          <p:nvPr/>
        </p:nvGrpSpPr>
        <p:grpSpPr>
          <a:xfrm>
            <a:off x="8234669" y="4546496"/>
            <a:ext cx="1920768" cy="1298832"/>
            <a:chOff x="1261595" y="3341079"/>
            <a:chExt cx="1898293" cy="1069304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D00F67D0-72FF-49F4-3132-68E8FA7F23A1}"/>
                </a:ext>
              </a:extLst>
            </p:cNvPr>
            <p:cNvSpPr txBox="1"/>
            <p:nvPr/>
          </p:nvSpPr>
          <p:spPr>
            <a:xfrm>
              <a:off x="1261595" y="3341079"/>
              <a:ext cx="1898293" cy="3294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76028926-8569-81E4-C3D4-67F8BA2D2B0C}"/>
                </a:ext>
              </a:extLst>
            </p:cNvPr>
            <p:cNvSpPr txBox="1"/>
            <p:nvPr/>
          </p:nvSpPr>
          <p:spPr>
            <a:xfrm>
              <a:off x="1261595" y="3726239"/>
              <a:ext cx="1898290" cy="6841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/>
                <a:t>请在此处输入文本</a:t>
              </a:r>
              <a:endParaRPr lang="en-US" altLang="zh-CN" sz="1600" dirty="0"/>
            </a:p>
            <a:p>
              <a:r>
                <a:rPr lang="zh-CN" altLang="en-US" sz="1600" dirty="0"/>
                <a:t>请在此处输入文本</a:t>
              </a:r>
            </a:p>
            <a:p>
              <a:r>
                <a:rPr lang="zh-CN" altLang="en-US" sz="1600" dirty="0"/>
                <a:t>请在此处输入文本</a:t>
              </a:r>
            </a:p>
          </p:txBody>
        </p:sp>
      </p:grp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C9CAC121-2E77-9E95-5FD3-7B030F4D5C30}"/>
              </a:ext>
            </a:extLst>
          </p:cNvPr>
          <p:cNvGrpSpPr/>
          <p:nvPr/>
        </p:nvGrpSpPr>
        <p:grpSpPr>
          <a:xfrm>
            <a:off x="4062831" y="1332647"/>
            <a:ext cx="4248765" cy="4556708"/>
            <a:chOff x="4062831" y="1332647"/>
            <a:chExt cx="4248765" cy="4556708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855DA4A-FDCE-6AD7-51CF-9127AD8A9120}"/>
                </a:ext>
              </a:extLst>
            </p:cNvPr>
            <p:cNvSpPr txBox="1"/>
            <p:nvPr/>
          </p:nvSpPr>
          <p:spPr>
            <a:xfrm>
              <a:off x="6390831" y="1881359"/>
              <a:ext cx="19207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/>
                <a:t>20XX</a:t>
              </a:r>
              <a:r>
                <a:rPr lang="zh-CN" altLang="en-US" sz="1600" dirty="0"/>
                <a:t>年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216F2FBB-6042-200E-A304-F03B9877B4DC}"/>
                </a:ext>
              </a:extLst>
            </p:cNvPr>
            <p:cNvSpPr txBox="1"/>
            <p:nvPr/>
          </p:nvSpPr>
          <p:spPr>
            <a:xfrm>
              <a:off x="6390831" y="4017438"/>
              <a:ext cx="19207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/>
                <a:t>20XX</a:t>
              </a:r>
              <a:r>
                <a:rPr lang="zh-CN" altLang="en-US" sz="1600" dirty="0"/>
                <a:t>年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1D5C8AA8-3ABD-B6DF-B23D-2CFCA2ABB624}"/>
                </a:ext>
              </a:extLst>
            </p:cNvPr>
            <p:cNvSpPr txBox="1"/>
            <p:nvPr/>
          </p:nvSpPr>
          <p:spPr>
            <a:xfrm>
              <a:off x="4062831" y="2936135"/>
              <a:ext cx="19207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600" dirty="0"/>
                <a:t>20XX</a:t>
              </a:r>
              <a:r>
                <a:rPr lang="zh-CN" altLang="en-US" sz="1600" dirty="0"/>
                <a:t>年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D738886C-346C-873D-6074-92D0F58E80DA}"/>
                </a:ext>
              </a:extLst>
            </p:cNvPr>
            <p:cNvSpPr txBox="1"/>
            <p:nvPr/>
          </p:nvSpPr>
          <p:spPr>
            <a:xfrm>
              <a:off x="4062831" y="5072214"/>
              <a:ext cx="19207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600" dirty="0"/>
                <a:t>20XX</a:t>
              </a:r>
              <a:r>
                <a:rPr lang="zh-CN" altLang="en-US" sz="1600" dirty="0"/>
                <a:t>年</a:t>
              </a:r>
            </a:p>
          </p:txBody>
        </p:sp>
        <p:grpSp>
          <p:nvGrpSpPr>
            <p:cNvPr id="121" name="组合 120">
              <a:extLst>
                <a:ext uri="{FF2B5EF4-FFF2-40B4-BE49-F238E27FC236}">
                  <a16:creationId xmlns:a16="http://schemas.microsoft.com/office/drawing/2014/main" id="{5B0E0D86-9D0D-55EC-9454-478412F017BF}"/>
                </a:ext>
              </a:extLst>
            </p:cNvPr>
            <p:cNvGrpSpPr/>
            <p:nvPr/>
          </p:nvGrpSpPr>
          <p:grpSpPr>
            <a:xfrm>
              <a:off x="4154652" y="1332647"/>
              <a:ext cx="3935215" cy="4556708"/>
              <a:chOff x="4154652" y="1332647"/>
              <a:chExt cx="3935215" cy="4556708"/>
            </a:xfrm>
          </p:grpSpPr>
          <p:grpSp>
            <p:nvGrpSpPr>
              <p:cNvPr id="72" name="组合 71">
                <a:extLst>
                  <a:ext uri="{FF2B5EF4-FFF2-40B4-BE49-F238E27FC236}">
                    <a16:creationId xmlns:a16="http://schemas.microsoft.com/office/drawing/2014/main" id="{2A4732C0-4906-CE72-23E6-8663D23B52C9}"/>
                  </a:ext>
                </a:extLst>
              </p:cNvPr>
              <p:cNvGrpSpPr/>
              <p:nvPr/>
            </p:nvGrpSpPr>
            <p:grpSpPr>
              <a:xfrm>
                <a:off x="6049320" y="1332647"/>
                <a:ext cx="93360" cy="4556708"/>
                <a:chOff x="6049320" y="1139398"/>
                <a:chExt cx="93360" cy="4556708"/>
              </a:xfrm>
            </p:grpSpPr>
            <p:cxnSp>
              <p:nvCxnSpPr>
                <p:cNvPr id="5" name="直接连接符 4">
                  <a:extLst>
                    <a:ext uri="{FF2B5EF4-FFF2-40B4-BE49-F238E27FC236}">
                      <a16:creationId xmlns:a16="http://schemas.microsoft.com/office/drawing/2014/main" id="{5A71BD54-47A2-3A1D-7F42-9DADBB0AEC99}"/>
                    </a:ext>
                  </a:extLst>
                </p:cNvPr>
                <p:cNvCxnSpPr/>
                <p:nvPr/>
              </p:nvCxnSpPr>
              <p:spPr>
                <a:xfrm>
                  <a:off x="6096000" y="1139398"/>
                  <a:ext cx="0" cy="4556708"/>
                </a:xfrm>
                <a:prstGeom prst="line">
                  <a:avLst/>
                </a:prstGeom>
                <a:ln w="31750">
                  <a:gradFill>
                    <a:gsLst>
                      <a:gs pos="0">
                        <a:schemeClr val="accent2">
                          <a:lumMod val="20000"/>
                          <a:lumOff val="80000"/>
                        </a:schemeClr>
                      </a:gs>
                      <a:gs pos="45000">
                        <a:schemeClr val="accent2">
                          <a:lumMod val="60000"/>
                          <a:lumOff val="40000"/>
                        </a:schemeClr>
                      </a:gs>
                      <a:gs pos="6800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2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" name="椭圆 6">
                  <a:extLst>
                    <a:ext uri="{FF2B5EF4-FFF2-40B4-BE49-F238E27FC236}">
                      <a16:creationId xmlns:a16="http://schemas.microsoft.com/office/drawing/2014/main" id="{3F7B4D76-8016-3286-0AB2-8683F925D7E1}"/>
                    </a:ext>
                  </a:extLst>
                </p:cNvPr>
                <p:cNvSpPr/>
                <p:nvPr/>
              </p:nvSpPr>
              <p:spPr>
                <a:xfrm>
                  <a:off x="6049320" y="1800490"/>
                  <a:ext cx="93359" cy="93359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" name="椭圆 7">
                  <a:extLst>
                    <a:ext uri="{FF2B5EF4-FFF2-40B4-BE49-F238E27FC236}">
                      <a16:creationId xmlns:a16="http://schemas.microsoft.com/office/drawing/2014/main" id="{E373F55A-FF4D-EF65-CBEE-D54093192201}"/>
                    </a:ext>
                  </a:extLst>
                </p:cNvPr>
                <p:cNvSpPr/>
                <p:nvPr/>
              </p:nvSpPr>
              <p:spPr>
                <a:xfrm>
                  <a:off x="6049320" y="2862273"/>
                  <a:ext cx="93359" cy="93359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椭圆 9">
                  <a:extLst>
                    <a:ext uri="{FF2B5EF4-FFF2-40B4-BE49-F238E27FC236}">
                      <a16:creationId xmlns:a16="http://schemas.microsoft.com/office/drawing/2014/main" id="{A997FC91-4BBC-46C3-6A5E-1F282674B2A1}"/>
                    </a:ext>
                  </a:extLst>
                </p:cNvPr>
                <p:cNvSpPr/>
                <p:nvPr/>
              </p:nvSpPr>
              <p:spPr>
                <a:xfrm>
                  <a:off x="6049320" y="3944229"/>
                  <a:ext cx="93359" cy="93359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椭圆 10">
                  <a:extLst>
                    <a:ext uri="{FF2B5EF4-FFF2-40B4-BE49-F238E27FC236}">
                      <a16:creationId xmlns:a16="http://schemas.microsoft.com/office/drawing/2014/main" id="{0680F04D-A534-17E1-A971-E64FA14C952F}"/>
                    </a:ext>
                  </a:extLst>
                </p:cNvPr>
                <p:cNvSpPr/>
                <p:nvPr/>
              </p:nvSpPr>
              <p:spPr>
                <a:xfrm>
                  <a:off x="6049321" y="5016186"/>
                  <a:ext cx="93359" cy="93359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1" name="组合 70">
                <a:extLst>
                  <a:ext uri="{FF2B5EF4-FFF2-40B4-BE49-F238E27FC236}">
                    <a16:creationId xmlns:a16="http://schemas.microsoft.com/office/drawing/2014/main" id="{B5FFB607-7C4D-C077-483C-4C7D916F90B1}"/>
                  </a:ext>
                </a:extLst>
              </p:cNvPr>
              <p:cNvGrpSpPr/>
              <p:nvPr/>
            </p:nvGrpSpPr>
            <p:grpSpPr>
              <a:xfrm>
                <a:off x="4154652" y="1447828"/>
                <a:ext cx="1468348" cy="1091821"/>
                <a:chOff x="4154652" y="1254579"/>
                <a:chExt cx="1468348" cy="1091821"/>
              </a:xfrm>
            </p:grpSpPr>
            <p:sp>
              <p:nvSpPr>
                <p:cNvPr id="14" name="泪滴形 13">
                  <a:extLst>
                    <a:ext uri="{FF2B5EF4-FFF2-40B4-BE49-F238E27FC236}">
                      <a16:creationId xmlns:a16="http://schemas.microsoft.com/office/drawing/2014/main" id="{9BD41979-2745-77D0-20B4-01C8A75A602F}"/>
                    </a:ext>
                  </a:extLst>
                </p:cNvPr>
                <p:cNvSpPr/>
                <p:nvPr/>
              </p:nvSpPr>
              <p:spPr>
                <a:xfrm rot="2897678">
                  <a:off x="4531179" y="1254579"/>
                  <a:ext cx="1091821" cy="1091821"/>
                </a:xfrm>
                <a:prstGeom prst="teardrop">
                  <a:avLst>
                    <a:gd name="adj" fmla="val 115037"/>
                  </a:avLst>
                </a:prstGeom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74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70" name="组合 69">
                  <a:extLst>
                    <a:ext uri="{FF2B5EF4-FFF2-40B4-BE49-F238E27FC236}">
                      <a16:creationId xmlns:a16="http://schemas.microsoft.com/office/drawing/2014/main" id="{43719433-7DC7-DB29-2EF5-CC54DBEAA5E9}"/>
                    </a:ext>
                  </a:extLst>
                </p:cNvPr>
                <p:cNvGrpSpPr/>
                <p:nvPr/>
              </p:nvGrpSpPr>
              <p:grpSpPr>
                <a:xfrm>
                  <a:off x="4154652" y="1417687"/>
                  <a:ext cx="557900" cy="557900"/>
                  <a:chOff x="4003216" y="1632371"/>
                  <a:chExt cx="557900" cy="557900"/>
                </a:xfrm>
              </p:grpSpPr>
              <p:sp>
                <p:nvSpPr>
                  <p:cNvPr id="22" name="椭圆 21">
                    <a:extLst>
                      <a:ext uri="{FF2B5EF4-FFF2-40B4-BE49-F238E27FC236}">
                        <a16:creationId xmlns:a16="http://schemas.microsoft.com/office/drawing/2014/main" id="{00BE3F0A-435E-E674-4935-7407A389911C}"/>
                      </a:ext>
                    </a:extLst>
                  </p:cNvPr>
                  <p:cNvSpPr/>
                  <p:nvPr/>
                </p:nvSpPr>
                <p:spPr>
                  <a:xfrm>
                    <a:off x="4003216" y="1632371"/>
                    <a:ext cx="557900" cy="557900"/>
                  </a:xfrm>
                  <a:prstGeom prst="ellipse">
                    <a:avLst/>
                  </a:prstGeom>
                  <a:solidFill>
                    <a:schemeClr val="accent2"/>
                  </a:solidFill>
                  <a:ln w="254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grpSp>
                <p:nvGrpSpPr>
                  <p:cNvPr id="69" name="Group_494605_18:07:59_svg_ico">
                    <a:extLst>
                      <a:ext uri="{FF2B5EF4-FFF2-40B4-BE49-F238E27FC236}">
                        <a16:creationId xmlns:a16="http://schemas.microsoft.com/office/drawing/2014/main" id="{E31526EC-3F4C-0A72-02BA-B38827D5C678}"/>
                      </a:ext>
                    </a:extLst>
                  </p:cNvPr>
                  <p:cNvGrpSpPr/>
                  <p:nvPr/>
                </p:nvGrpSpPr>
                <p:grpSpPr>
                  <a:xfrm>
                    <a:off x="4137482" y="1787795"/>
                    <a:ext cx="302544" cy="275291"/>
                    <a:chOff x="5753671" y="3117437"/>
                    <a:chExt cx="690086" cy="627924"/>
                  </a:xfrm>
                  <a:solidFill>
                    <a:srgbClr val="FFFFFF"/>
                  </a:solidFill>
                </p:grpSpPr>
                <p:sp>
                  <p:nvSpPr>
                    <p:cNvPr id="67" name="任意多边形: 形状 66">
                      <a:extLst>
                        <a:ext uri="{FF2B5EF4-FFF2-40B4-BE49-F238E27FC236}">
                          <a16:creationId xmlns:a16="http://schemas.microsoft.com/office/drawing/2014/main" id="{99C15848-8F1E-405E-D9A0-BB9316CA1AB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53671" y="3271805"/>
                      <a:ext cx="690086" cy="473556"/>
                    </a:xfrm>
                    <a:custGeom>
                      <a:avLst/>
                      <a:gdLst>
                        <a:gd name="connsiteX0" fmla="*/ 610172 w 690086"/>
                        <a:gd name="connsiteY0" fmla="*/ 473520 h 473556"/>
                        <a:gd name="connsiteX1" fmla="*/ 84106 w 690086"/>
                        <a:gd name="connsiteY1" fmla="*/ 473520 h 473556"/>
                        <a:gd name="connsiteX2" fmla="*/ 58769 w 690086"/>
                        <a:gd name="connsiteY2" fmla="*/ 451898 h 473556"/>
                        <a:gd name="connsiteX3" fmla="*/ 0 w 690086"/>
                        <a:gd name="connsiteY3" fmla="*/ 23845 h 473556"/>
                        <a:gd name="connsiteX4" fmla="*/ 24734 w 690086"/>
                        <a:gd name="connsiteY4" fmla="*/ 9 h 473556"/>
                        <a:gd name="connsiteX5" fmla="*/ 25432 w 690086"/>
                        <a:gd name="connsiteY5" fmla="*/ 32 h 473556"/>
                        <a:gd name="connsiteX6" fmla="*/ 664654 w 690086"/>
                        <a:gd name="connsiteY6" fmla="*/ 32 h 473556"/>
                        <a:gd name="connsiteX7" fmla="*/ 690057 w 690086"/>
                        <a:gd name="connsiteY7" fmla="*/ 22953 h 473556"/>
                        <a:gd name="connsiteX8" fmla="*/ 690086 w 690086"/>
                        <a:gd name="connsiteY8" fmla="*/ 23845 h 473556"/>
                        <a:gd name="connsiteX9" fmla="*/ 690086 w 690086"/>
                        <a:gd name="connsiteY9" fmla="*/ 26321 h 473556"/>
                        <a:gd name="connsiteX10" fmla="*/ 635699 w 690086"/>
                        <a:gd name="connsiteY10" fmla="*/ 452089 h 473556"/>
                        <a:gd name="connsiteX11" fmla="*/ 610172 w 690086"/>
                        <a:gd name="connsiteY11" fmla="*/ 473520 h 473556"/>
                        <a:gd name="connsiteX12" fmla="*/ 94679 w 690086"/>
                        <a:gd name="connsiteY12" fmla="*/ 435420 h 473556"/>
                        <a:gd name="connsiteX13" fmla="*/ 599504 w 690086"/>
                        <a:gd name="connsiteY13" fmla="*/ 435420 h 473556"/>
                        <a:gd name="connsiteX14" fmla="*/ 649986 w 690086"/>
                        <a:gd name="connsiteY14" fmla="*/ 38132 h 473556"/>
                        <a:gd name="connsiteX15" fmla="*/ 40386 w 690086"/>
                        <a:gd name="connsiteY15" fmla="*/ 38132 h 47355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690086" h="473556">
                          <a:moveTo>
                            <a:pt x="610172" y="473520"/>
                          </a:moveTo>
                          <a:lnTo>
                            <a:pt x="84106" y="473520"/>
                          </a:lnTo>
                          <a:cubicBezTo>
                            <a:pt x="71270" y="474151"/>
                            <a:pt x="60165" y="464673"/>
                            <a:pt x="58769" y="451898"/>
                          </a:cubicBezTo>
                          <a:lnTo>
                            <a:pt x="0" y="23845"/>
                          </a:lnTo>
                          <a:cubicBezTo>
                            <a:pt x="248" y="10433"/>
                            <a:pt x="11322" y="-239"/>
                            <a:pt x="24734" y="9"/>
                          </a:cubicBezTo>
                          <a:cubicBezTo>
                            <a:pt x="24967" y="14"/>
                            <a:pt x="25199" y="21"/>
                            <a:pt x="25432" y="32"/>
                          </a:cubicBezTo>
                          <a:lnTo>
                            <a:pt x="664654" y="32"/>
                          </a:lnTo>
                          <a:cubicBezTo>
                            <a:pt x="677999" y="-653"/>
                            <a:pt x="689372" y="9609"/>
                            <a:pt x="690057" y="22953"/>
                          </a:cubicBezTo>
                          <a:cubicBezTo>
                            <a:pt x="690072" y="23250"/>
                            <a:pt x="690082" y="23548"/>
                            <a:pt x="690086" y="23845"/>
                          </a:cubicBezTo>
                          <a:lnTo>
                            <a:pt x="690086" y="26321"/>
                          </a:lnTo>
                          <a:lnTo>
                            <a:pt x="635699" y="452089"/>
                          </a:lnTo>
                          <a:cubicBezTo>
                            <a:pt x="634162" y="464841"/>
                            <a:pt x="622997" y="474214"/>
                            <a:pt x="610172" y="473520"/>
                          </a:cubicBezTo>
                          <a:close/>
                          <a:moveTo>
                            <a:pt x="94679" y="435420"/>
                          </a:moveTo>
                          <a:lnTo>
                            <a:pt x="599504" y="435420"/>
                          </a:lnTo>
                          <a:lnTo>
                            <a:pt x="649986" y="38132"/>
                          </a:lnTo>
                          <a:lnTo>
                            <a:pt x="40386" y="38132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8" name="任意多边形: 形状 67">
                      <a:extLst>
                        <a:ext uri="{FF2B5EF4-FFF2-40B4-BE49-F238E27FC236}">
                          <a16:creationId xmlns:a16="http://schemas.microsoft.com/office/drawing/2014/main" id="{BAF12493-1DA1-AE60-5AD1-F2DC4B5BA77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08547" y="3117437"/>
                      <a:ext cx="380333" cy="479012"/>
                    </a:xfrm>
                    <a:custGeom>
                      <a:avLst/>
                      <a:gdLst>
                        <a:gd name="connsiteX0" fmla="*/ 348234 w 380333"/>
                        <a:gd name="connsiteY0" fmla="*/ 281178 h 479012"/>
                        <a:gd name="connsiteX1" fmla="*/ 329184 w 380333"/>
                        <a:gd name="connsiteY1" fmla="*/ 262128 h 479012"/>
                        <a:gd name="connsiteX2" fmla="*/ 329184 w 380333"/>
                        <a:gd name="connsiteY2" fmla="*/ 68390 h 479012"/>
                        <a:gd name="connsiteX3" fmla="*/ 275654 w 380333"/>
                        <a:gd name="connsiteY3" fmla="*/ 38100 h 479012"/>
                        <a:gd name="connsiteX4" fmla="*/ 104680 w 380333"/>
                        <a:gd name="connsiteY4" fmla="*/ 38100 h 479012"/>
                        <a:gd name="connsiteX5" fmla="*/ 51149 w 380333"/>
                        <a:gd name="connsiteY5" fmla="*/ 68390 h 479012"/>
                        <a:gd name="connsiteX6" fmla="*/ 51149 w 380333"/>
                        <a:gd name="connsiteY6" fmla="*/ 262128 h 479012"/>
                        <a:gd name="connsiteX7" fmla="*/ 32099 w 380333"/>
                        <a:gd name="connsiteY7" fmla="*/ 281178 h 479012"/>
                        <a:gd name="connsiteX8" fmla="*/ 13049 w 380333"/>
                        <a:gd name="connsiteY8" fmla="*/ 262128 h 479012"/>
                        <a:gd name="connsiteX9" fmla="*/ 13049 w 380333"/>
                        <a:gd name="connsiteY9" fmla="*/ 68390 h 479012"/>
                        <a:gd name="connsiteX10" fmla="*/ 104680 w 380333"/>
                        <a:gd name="connsiteY10" fmla="*/ 0 h 479012"/>
                        <a:gd name="connsiteX11" fmla="*/ 276130 w 380333"/>
                        <a:gd name="connsiteY11" fmla="*/ 0 h 479012"/>
                        <a:gd name="connsiteX12" fmla="*/ 367760 w 380333"/>
                        <a:gd name="connsiteY12" fmla="*/ 68390 h 479012"/>
                        <a:gd name="connsiteX13" fmla="*/ 367760 w 380333"/>
                        <a:gd name="connsiteY13" fmla="*/ 262128 h 479012"/>
                        <a:gd name="connsiteX14" fmla="*/ 348716 w 380333"/>
                        <a:gd name="connsiteY14" fmla="*/ 281184 h 479012"/>
                        <a:gd name="connsiteX15" fmla="*/ 348234 w 380333"/>
                        <a:gd name="connsiteY15" fmla="*/ 281178 h 479012"/>
                        <a:gd name="connsiteX16" fmla="*/ 361283 w 380333"/>
                        <a:gd name="connsiteY16" fmla="*/ 479012 h 479012"/>
                        <a:gd name="connsiteX17" fmla="*/ 19050 w 380333"/>
                        <a:gd name="connsiteY17" fmla="*/ 479012 h 479012"/>
                        <a:gd name="connsiteX18" fmla="*/ 0 w 380333"/>
                        <a:gd name="connsiteY18" fmla="*/ 459962 h 479012"/>
                        <a:gd name="connsiteX19" fmla="*/ 19050 w 380333"/>
                        <a:gd name="connsiteY19" fmla="*/ 440912 h 479012"/>
                        <a:gd name="connsiteX20" fmla="*/ 361283 w 380333"/>
                        <a:gd name="connsiteY20" fmla="*/ 440912 h 479012"/>
                        <a:gd name="connsiteX21" fmla="*/ 380333 w 380333"/>
                        <a:gd name="connsiteY21" fmla="*/ 459962 h 479012"/>
                        <a:gd name="connsiteX22" fmla="*/ 361283 w 380333"/>
                        <a:gd name="connsiteY22" fmla="*/ 479012 h 47901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</a:cxnLst>
                      <a:rect l="l" t="t" r="r" b="b"/>
                      <a:pathLst>
                        <a:path w="380333" h="479012">
                          <a:moveTo>
                            <a:pt x="348234" y="281178"/>
                          </a:moveTo>
                          <a:cubicBezTo>
                            <a:pt x="337713" y="281178"/>
                            <a:pt x="329184" y="272649"/>
                            <a:pt x="329184" y="262128"/>
                          </a:cubicBezTo>
                          <a:lnTo>
                            <a:pt x="329184" y="68390"/>
                          </a:lnTo>
                          <a:cubicBezTo>
                            <a:pt x="329184" y="54102"/>
                            <a:pt x="306324" y="38100"/>
                            <a:pt x="275654" y="38100"/>
                          </a:cubicBezTo>
                          <a:lnTo>
                            <a:pt x="104680" y="38100"/>
                          </a:lnTo>
                          <a:cubicBezTo>
                            <a:pt x="74009" y="38100"/>
                            <a:pt x="51149" y="54102"/>
                            <a:pt x="51149" y="68390"/>
                          </a:cubicBezTo>
                          <a:lnTo>
                            <a:pt x="51149" y="262128"/>
                          </a:lnTo>
                          <a:cubicBezTo>
                            <a:pt x="51149" y="272649"/>
                            <a:pt x="42620" y="281178"/>
                            <a:pt x="32099" y="281178"/>
                          </a:cubicBezTo>
                          <a:cubicBezTo>
                            <a:pt x="21578" y="281178"/>
                            <a:pt x="13049" y="272649"/>
                            <a:pt x="13049" y="262128"/>
                          </a:cubicBezTo>
                          <a:lnTo>
                            <a:pt x="13049" y="68390"/>
                          </a:lnTo>
                          <a:cubicBezTo>
                            <a:pt x="13049" y="30290"/>
                            <a:pt x="53340" y="0"/>
                            <a:pt x="104680" y="0"/>
                          </a:cubicBezTo>
                          <a:lnTo>
                            <a:pt x="276130" y="0"/>
                          </a:lnTo>
                          <a:cubicBezTo>
                            <a:pt x="327565" y="0"/>
                            <a:pt x="367760" y="30099"/>
                            <a:pt x="367760" y="68390"/>
                          </a:cubicBezTo>
                          <a:lnTo>
                            <a:pt x="367760" y="262128"/>
                          </a:lnTo>
                          <a:cubicBezTo>
                            <a:pt x="367764" y="272649"/>
                            <a:pt x="359237" y="281181"/>
                            <a:pt x="348716" y="281184"/>
                          </a:cubicBezTo>
                          <a:cubicBezTo>
                            <a:pt x="348555" y="281184"/>
                            <a:pt x="348395" y="281182"/>
                            <a:pt x="348234" y="281178"/>
                          </a:cubicBezTo>
                          <a:close/>
                          <a:moveTo>
                            <a:pt x="361283" y="479012"/>
                          </a:moveTo>
                          <a:lnTo>
                            <a:pt x="19050" y="479012"/>
                          </a:lnTo>
                          <a:cubicBezTo>
                            <a:pt x="8529" y="479012"/>
                            <a:pt x="0" y="470483"/>
                            <a:pt x="0" y="459962"/>
                          </a:cubicBezTo>
                          <a:cubicBezTo>
                            <a:pt x="0" y="449441"/>
                            <a:pt x="8529" y="440912"/>
                            <a:pt x="19050" y="440912"/>
                          </a:cubicBezTo>
                          <a:lnTo>
                            <a:pt x="361283" y="440912"/>
                          </a:lnTo>
                          <a:cubicBezTo>
                            <a:pt x="371804" y="440912"/>
                            <a:pt x="380333" y="449441"/>
                            <a:pt x="380333" y="459962"/>
                          </a:cubicBezTo>
                          <a:cubicBezTo>
                            <a:pt x="380333" y="470483"/>
                            <a:pt x="371804" y="479012"/>
                            <a:pt x="361283" y="479012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108" name="组合 107">
                <a:extLst>
                  <a:ext uri="{FF2B5EF4-FFF2-40B4-BE49-F238E27FC236}">
                    <a16:creationId xmlns:a16="http://schemas.microsoft.com/office/drawing/2014/main" id="{B125CC7E-7C2E-24BE-B09D-0EEAA6B80CEB}"/>
                  </a:ext>
                </a:extLst>
              </p:cNvPr>
              <p:cNvGrpSpPr/>
              <p:nvPr/>
            </p:nvGrpSpPr>
            <p:grpSpPr>
              <a:xfrm>
                <a:off x="6619287" y="4710203"/>
                <a:ext cx="1316668" cy="1091821"/>
                <a:chOff x="6619287" y="4516954"/>
                <a:chExt cx="1316668" cy="1091821"/>
              </a:xfrm>
            </p:grpSpPr>
            <p:sp>
              <p:nvSpPr>
                <p:cNvPr id="19" name="泪滴形 18">
                  <a:extLst>
                    <a:ext uri="{FF2B5EF4-FFF2-40B4-BE49-F238E27FC236}">
                      <a16:creationId xmlns:a16="http://schemas.microsoft.com/office/drawing/2014/main" id="{0905DD2C-D5F0-A916-1A81-C7881C6CED1E}"/>
                    </a:ext>
                  </a:extLst>
                </p:cNvPr>
                <p:cNvSpPr/>
                <p:nvPr/>
              </p:nvSpPr>
              <p:spPr>
                <a:xfrm rot="18702322" flipH="1">
                  <a:off x="6619287" y="4516954"/>
                  <a:ext cx="1091821" cy="1091821"/>
                </a:xfrm>
                <a:prstGeom prst="teardrop">
                  <a:avLst>
                    <a:gd name="adj" fmla="val 115037"/>
                  </a:avLst>
                </a:prstGeom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74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07" name="组合 106">
                  <a:extLst>
                    <a:ext uri="{FF2B5EF4-FFF2-40B4-BE49-F238E27FC236}">
                      <a16:creationId xmlns:a16="http://schemas.microsoft.com/office/drawing/2014/main" id="{2500693C-7F79-560B-AB2F-203A53D0A5FF}"/>
                    </a:ext>
                  </a:extLst>
                </p:cNvPr>
                <p:cNvGrpSpPr/>
                <p:nvPr/>
              </p:nvGrpSpPr>
              <p:grpSpPr>
                <a:xfrm>
                  <a:off x="7378055" y="4786561"/>
                  <a:ext cx="557900" cy="557900"/>
                  <a:chOff x="7378055" y="4786561"/>
                  <a:chExt cx="557900" cy="557900"/>
                </a:xfrm>
              </p:grpSpPr>
              <p:sp>
                <p:nvSpPr>
                  <p:cNvPr id="21" name="椭圆 20">
                    <a:extLst>
                      <a:ext uri="{FF2B5EF4-FFF2-40B4-BE49-F238E27FC236}">
                        <a16:creationId xmlns:a16="http://schemas.microsoft.com/office/drawing/2014/main" id="{82406A85-ED2C-A485-491E-B09C495FCFDC}"/>
                      </a:ext>
                    </a:extLst>
                  </p:cNvPr>
                  <p:cNvSpPr/>
                  <p:nvPr/>
                </p:nvSpPr>
                <p:spPr>
                  <a:xfrm>
                    <a:off x="7378055" y="4786561"/>
                    <a:ext cx="557900" cy="557900"/>
                  </a:xfrm>
                  <a:prstGeom prst="ellipse">
                    <a:avLst/>
                  </a:prstGeom>
                  <a:solidFill>
                    <a:schemeClr val="accent2"/>
                  </a:solidFill>
                  <a:ln w="254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106" name="Group_494483_18:11:12_svg_ico">
                    <a:extLst>
                      <a:ext uri="{FF2B5EF4-FFF2-40B4-BE49-F238E27FC236}">
                        <a16:creationId xmlns:a16="http://schemas.microsoft.com/office/drawing/2014/main" id="{ABC8C6D8-BBE6-BB54-208A-3649ADDCB857}"/>
                      </a:ext>
                    </a:extLst>
                  </p:cNvPr>
                  <p:cNvGrpSpPr/>
                  <p:nvPr/>
                </p:nvGrpSpPr>
                <p:grpSpPr>
                  <a:xfrm>
                    <a:off x="7493911" y="4917497"/>
                    <a:ext cx="326187" cy="290734"/>
                    <a:chOff x="5768244" y="3136106"/>
                    <a:chExt cx="659892" cy="588168"/>
                  </a:xfrm>
                  <a:solidFill>
                    <a:schemeClr val="bg1"/>
                  </a:solidFill>
                </p:grpSpPr>
                <p:sp>
                  <p:nvSpPr>
                    <p:cNvPr id="103" name="任意多边形: 形状 102">
                      <a:extLst>
                        <a:ext uri="{FF2B5EF4-FFF2-40B4-BE49-F238E27FC236}">
                          <a16:creationId xmlns:a16="http://schemas.microsoft.com/office/drawing/2014/main" id="{1F33CE94-FC59-93F6-CFEC-F56C47DD4DF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68244" y="3217259"/>
                      <a:ext cx="659892" cy="507015"/>
                    </a:xfrm>
                    <a:custGeom>
                      <a:avLst/>
                      <a:gdLst>
                        <a:gd name="connsiteX0" fmla="*/ 636080 w 659892"/>
                        <a:gd name="connsiteY0" fmla="*/ 507016 h 507015"/>
                        <a:gd name="connsiteX1" fmla="*/ 23813 w 659892"/>
                        <a:gd name="connsiteY1" fmla="*/ 507016 h 507015"/>
                        <a:gd name="connsiteX2" fmla="*/ 0 w 659892"/>
                        <a:gd name="connsiteY2" fmla="*/ 483203 h 507015"/>
                        <a:gd name="connsiteX3" fmla="*/ 0 w 659892"/>
                        <a:gd name="connsiteY3" fmla="*/ 23813 h 507015"/>
                        <a:gd name="connsiteX4" fmla="*/ 23813 w 659892"/>
                        <a:gd name="connsiteY4" fmla="*/ 0 h 507015"/>
                        <a:gd name="connsiteX5" fmla="*/ 636080 w 659892"/>
                        <a:gd name="connsiteY5" fmla="*/ 0 h 507015"/>
                        <a:gd name="connsiteX6" fmla="*/ 659892 w 659892"/>
                        <a:gd name="connsiteY6" fmla="*/ 23813 h 507015"/>
                        <a:gd name="connsiteX7" fmla="*/ 659892 w 659892"/>
                        <a:gd name="connsiteY7" fmla="*/ 483203 h 507015"/>
                        <a:gd name="connsiteX8" fmla="*/ 636080 w 659892"/>
                        <a:gd name="connsiteY8" fmla="*/ 507016 h 507015"/>
                        <a:gd name="connsiteX9" fmla="*/ 38100 w 659892"/>
                        <a:gd name="connsiteY9" fmla="*/ 468916 h 507015"/>
                        <a:gd name="connsiteX10" fmla="*/ 621792 w 659892"/>
                        <a:gd name="connsiteY10" fmla="*/ 468916 h 507015"/>
                        <a:gd name="connsiteX11" fmla="*/ 621792 w 659892"/>
                        <a:gd name="connsiteY11" fmla="*/ 38100 h 507015"/>
                        <a:gd name="connsiteX12" fmla="*/ 38100 w 659892"/>
                        <a:gd name="connsiteY12" fmla="*/ 38100 h 50701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659892" h="507015">
                          <a:moveTo>
                            <a:pt x="636080" y="507016"/>
                          </a:moveTo>
                          <a:lnTo>
                            <a:pt x="23813" y="507016"/>
                          </a:lnTo>
                          <a:cubicBezTo>
                            <a:pt x="10661" y="507016"/>
                            <a:pt x="0" y="496355"/>
                            <a:pt x="0" y="483203"/>
                          </a:cubicBezTo>
                          <a:lnTo>
                            <a:pt x="0" y="23813"/>
                          </a:lnTo>
                          <a:cubicBezTo>
                            <a:pt x="0" y="10661"/>
                            <a:pt x="10661" y="0"/>
                            <a:pt x="23813" y="0"/>
                          </a:cubicBezTo>
                          <a:lnTo>
                            <a:pt x="636080" y="0"/>
                          </a:lnTo>
                          <a:cubicBezTo>
                            <a:pt x="649231" y="0"/>
                            <a:pt x="659892" y="10661"/>
                            <a:pt x="659892" y="23813"/>
                          </a:cubicBezTo>
                          <a:lnTo>
                            <a:pt x="659892" y="483203"/>
                          </a:lnTo>
                          <a:cubicBezTo>
                            <a:pt x="659892" y="496355"/>
                            <a:pt x="649231" y="507016"/>
                            <a:pt x="636080" y="507016"/>
                          </a:cubicBezTo>
                          <a:close/>
                          <a:moveTo>
                            <a:pt x="38100" y="468916"/>
                          </a:moveTo>
                          <a:lnTo>
                            <a:pt x="621792" y="468916"/>
                          </a:lnTo>
                          <a:lnTo>
                            <a:pt x="621792" y="38100"/>
                          </a:lnTo>
                          <a:lnTo>
                            <a:pt x="38100" y="38100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04" name="任意多边形: 形状 103">
                      <a:extLst>
                        <a:ext uri="{FF2B5EF4-FFF2-40B4-BE49-F238E27FC236}">
                          <a16:creationId xmlns:a16="http://schemas.microsoft.com/office/drawing/2014/main" id="{790E5C08-E198-7782-1BBE-C1D1F9F1497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86913" y="3397377"/>
                      <a:ext cx="622649" cy="38100"/>
                    </a:xfrm>
                    <a:custGeom>
                      <a:avLst/>
                      <a:gdLst>
                        <a:gd name="connsiteX0" fmla="*/ 603599 w 622649"/>
                        <a:gd name="connsiteY0" fmla="*/ 38100 h 38100"/>
                        <a:gd name="connsiteX1" fmla="*/ 19050 w 622649"/>
                        <a:gd name="connsiteY1" fmla="*/ 38100 h 38100"/>
                        <a:gd name="connsiteX2" fmla="*/ 0 w 622649"/>
                        <a:gd name="connsiteY2" fmla="*/ 19050 h 38100"/>
                        <a:gd name="connsiteX3" fmla="*/ 19050 w 622649"/>
                        <a:gd name="connsiteY3" fmla="*/ 0 h 38100"/>
                        <a:gd name="connsiteX4" fmla="*/ 603599 w 622649"/>
                        <a:gd name="connsiteY4" fmla="*/ 0 h 38100"/>
                        <a:gd name="connsiteX5" fmla="*/ 622649 w 622649"/>
                        <a:gd name="connsiteY5" fmla="*/ 19050 h 38100"/>
                        <a:gd name="connsiteX6" fmla="*/ 603599 w 622649"/>
                        <a:gd name="connsiteY6" fmla="*/ 38100 h 38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622649" h="38100">
                          <a:moveTo>
                            <a:pt x="603599" y="38100"/>
                          </a:moveTo>
                          <a:lnTo>
                            <a:pt x="19050" y="38100"/>
                          </a:lnTo>
                          <a:cubicBezTo>
                            <a:pt x="8529" y="38100"/>
                            <a:pt x="0" y="29571"/>
                            <a:pt x="0" y="19050"/>
                          </a:cubicBezTo>
                          <a:cubicBezTo>
                            <a:pt x="0" y="8529"/>
                            <a:pt x="8529" y="0"/>
                            <a:pt x="19050" y="0"/>
                          </a:cubicBezTo>
                          <a:lnTo>
                            <a:pt x="603599" y="0"/>
                          </a:lnTo>
                          <a:cubicBezTo>
                            <a:pt x="614120" y="0"/>
                            <a:pt x="622649" y="8529"/>
                            <a:pt x="622649" y="19050"/>
                          </a:cubicBezTo>
                          <a:cubicBezTo>
                            <a:pt x="622649" y="29571"/>
                            <a:pt x="614120" y="38100"/>
                            <a:pt x="603599" y="38100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05" name="任意多边形: 形状 104">
                      <a:extLst>
                        <a:ext uri="{FF2B5EF4-FFF2-40B4-BE49-F238E27FC236}">
                          <a16:creationId xmlns:a16="http://schemas.microsoft.com/office/drawing/2014/main" id="{AC168B9F-41D7-CC17-E348-43F47B578C8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17501" y="3136106"/>
                      <a:ext cx="361949" cy="396335"/>
                    </a:xfrm>
                    <a:custGeom>
                      <a:avLst/>
                      <a:gdLst>
                        <a:gd name="connsiteX0" fmla="*/ 180689 w 361949"/>
                        <a:gd name="connsiteY0" fmla="*/ 396335 h 396335"/>
                        <a:gd name="connsiteX1" fmla="*/ 106203 w 361949"/>
                        <a:gd name="connsiteY1" fmla="*/ 321660 h 396335"/>
                        <a:gd name="connsiteX2" fmla="*/ 106204 w 361949"/>
                        <a:gd name="connsiteY2" fmla="*/ 321469 h 396335"/>
                        <a:gd name="connsiteX3" fmla="*/ 106204 w 361949"/>
                        <a:gd name="connsiteY3" fmla="*/ 298799 h 396335"/>
                        <a:gd name="connsiteX4" fmla="*/ 125254 w 361949"/>
                        <a:gd name="connsiteY4" fmla="*/ 279749 h 396335"/>
                        <a:gd name="connsiteX5" fmla="*/ 144304 w 361949"/>
                        <a:gd name="connsiteY5" fmla="*/ 298799 h 396335"/>
                        <a:gd name="connsiteX6" fmla="*/ 144304 w 361949"/>
                        <a:gd name="connsiteY6" fmla="*/ 321469 h 396335"/>
                        <a:gd name="connsiteX7" fmla="*/ 180689 w 361949"/>
                        <a:gd name="connsiteY7" fmla="*/ 357854 h 396335"/>
                        <a:gd name="connsiteX8" fmla="*/ 217075 w 361949"/>
                        <a:gd name="connsiteY8" fmla="*/ 321469 h 396335"/>
                        <a:gd name="connsiteX9" fmla="*/ 217075 w 361949"/>
                        <a:gd name="connsiteY9" fmla="*/ 298799 h 396335"/>
                        <a:gd name="connsiteX10" fmla="*/ 236125 w 361949"/>
                        <a:gd name="connsiteY10" fmla="*/ 279749 h 396335"/>
                        <a:gd name="connsiteX11" fmla="*/ 255175 w 361949"/>
                        <a:gd name="connsiteY11" fmla="*/ 298799 h 396335"/>
                        <a:gd name="connsiteX12" fmla="*/ 255175 w 361949"/>
                        <a:gd name="connsiteY12" fmla="*/ 321469 h 396335"/>
                        <a:gd name="connsiteX13" fmla="*/ 180880 w 361949"/>
                        <a:gd name="connsiteY13" fmla="*/ 396335 h 396335"/>
                        <a:gd name="connsiteX14" fmla="*/ 180689 w 361949"/>
                        <a:gd name="connsiteY14" fmla="*/ 396335 h 396335"/>
                        <a:gd name="connsiteX15" fmla="*/ 361950 w 361949"/>
                        <a:gd name="connsiteY15" fmla="*/ 119253 h 396335"/>
                        <a:gd name="connsiteX16" fmla="*/ 0 w 361949"/>
                        <a:gd name="connsiteY16" fmla="*/ 119253 h 396335"/>
                        <a:gd name="connsiteX17" fmla="*/ 0 w 361949"/>
                        <a:gd name="connsiteY17" fmla="*/ 100203 h 396335"/>
                        <a:gd name="connsiteX18" fmla="*/ 99727 w 361949"/>
                        <a:gd name="connsiteY18" fmla="*/ 0 h 396335"/>
                        <a:gd name="connsiteX19" fmla="*/ 261652 w 361949"/>
                        <a:gd name="connsiteY19" fmla="*/ 0 h 396335"/>
                        <a:gd name="connsiteX20" fmla="*/ 361950 w 361949"/>
                        <a:gd name="connsiteY20" fmla="*/ 100203 h 396335"/>
                        <a:gd name="connsiteX21" fmla="*/ 40386 w 361949"/>
                        <a:gd name="connsiteY21" fmla="*/ 81153 h 396335"/>
                        <a:gd name="connsiteX22" fmla="*/ 320802 w 361949"/>
                        <a:gd name="connsiteY22" fmla="*/ 81153 h 396335"/>
                        <a:gd name="connsiteX23" fmla="*/ 261747 w 361949"/>
                        <a:gd name="connsiteY23" fmla="*/ 38100 h 396335"/>
                        <a:gd name="connsiteX24" fmla="*/ 99822 w 361949"/>
                        <a:gd name="connsiteY24" fmla="*/ 38100 h 396335"/>
                        <a:gd name="connsiteX25" fmla="*/ 40386 w 361949"/>
                        <a:gd name="connsiteY25" fmla="*/ 81153 h 39633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361949" h="396335">
                          <a:moveTo>
                            <a:pt x="180689" y="396335"/>
                          </a:moveTo>
                          <a:cubicBezTo>
                            <a:pt x="139499" y="396283"/>
                            <a:pt x="106151" y="362850"/>
                            <a:pt x="106203" y="321660"/>
                          </a:cubicBezTo>
                          <a:cubicBezTo>
                            <a:pt x="106203" y="321596"/>
                            <a:pt x="106203" y="321532"/>
                            <a:pt x="106204" y="321469"/>
                          </a:cubicBezTo>
                          <a:lnTo>
                            <a:pt x="106204" y="298799"/>
                          </a:lnTo>
                          <a:cubicBezTo>
                            <a:pt x="106204" y="288278"/>
                            <a:pt x="114733" y="279749"/>
                            <a:pt x="125254" y="279749"/>
                          </a:cubicBezTo>
                          <a:cubicBezTo>
                            <a:pt x="135775" y="279749"/>
                            <a:pt x="144304" y="288278"/>
                            <a:pt x="144304" y="298799"/>
                          </a:cubicBezTo>
                          <a:lnTo>
                            <a:pt x="144304" y="321469"/>
                          </a:lnTo>
                          <a:cubicBezTo>
                            <a:pt x="144304" y="341564"/>
                            <a:pt x="160594" y="357854"/>
                            <a:pt x="180689" y="357854"/>
                          </a:cubicBezTo>
                          <a:cubicBezTo>
                            <a:pt x="200784" y="357854"/>
                            <a:pt x="217075" y="341564"/>
                            <a:pt x="217075" y="321469"/>
                          </a:cubicBezTo>
                          <a:lnTo>
                            <a:pt x="217075" y="298799"/>
                          </a:lnTo>
                          <a:cubicBezTo>
                            <a:pt x="217075" y="288278"/>
                            <a:pt x="225604" y="279749"/>
                            <a:pt x="236125" y="279749"/>
                          </a:cubicBezTo>
                          <a:cubicBezTo>
                            <a:pt x="246646" y="279749"/>
                            <a:pt x="255175" y="288278"/>
                            <a:pt x="255175" y="298799"/>
                          </a:cubicBezTo>
                          <a:lnTo>
                            <a:pt x="255175" y="321469"/>
                          </a:lnTo>
                          <a:cubicBezTo>
                            <a:pt x="255333" y="362658"/>
                            <a:pt x="222070" y="396177"/>
                            <a:pt x="180880" y="396335"/>
                          </a:cubicBezTo>
                          <a:cubicBezTo>
                            <a:pt x="180817" y="396335"/>
                            <a:pt x="180753" y="396335"/>
                            <a:pt x="180689" y="396335"/>
                          </a:cubicBezTo>
                          <a:close/>
                          <a:moveTo>
                            <a:pt x="361950" y="119253"/>
                          </a:moveTo>
                          <a:lnTo>
                            <a:pt x="0" y="119253"/>
                          </a:lnTo>
                          <a:lnTo>
                            <a:pt x="0" y="100203"/>
                          </a:lnTo>
                          <a:cubicBezTo>
                            <a:pt x="51" y="45069"/>
                            <a:pt x="44594" y="314"/>
                            <a:pt x="99727" y="0"/>
                          </a:cubicBezTo>
                          <a:lnTo>
                            <a:pt x="261652" y="0"/>
                          </a:lnTo>
                          <a:cubicBezTo>
                            <a:pt x="317008" y="0"/>
                            <a:pt x="361897" y="44847"/>
                            <a:pt x="361950" y="100203"/>
                          </a:cubicBezTo>
                          <a:close/>
                          <a:moveTo>
                            <a:pt x="40386" y="81153"/>
                          </a:moveTo>
                          <a:lnTo>
                            <a:pt x="320802" y="81153"/>
                          </a:lnTo>
                          <a:cubicBezTo>
                            <a:pt x="312513" y="55531"/>
                            <a:pt x="288676" y="38153"/>
                            <a:pt x="261747" y="38100"/>
                          </a:cubicBezTo>
                          <a:lnTo>
                            <a:pt x="99822" y="38100"/>
                          </a:lnTo>
                          <a:cubicBezTo>
                            <a:pt x="72762" y="38018"/>
                            <a:pt x="48744" y="55416"/>
                            <a:pt x="40386" y="81153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117" name="组合 116">
                <a:extLst>
                  <a:ext uri="{FF2B5EF4-FFF2-40B4-BE49-F238E27FC236}">
                    <a16:creationId xmlns:a16="http://schemas.microsoft.com/office/drawing/2014/main" id="{DFD7FBFB-7DC4-3293-6981-AA5E9D295428}"/>
                  </a:ext>
                </a:extLst>
              </p:cNvPr>
              <p:cNvGrpSpPr/>
              <p:nvPr/>
            </p:nvGrpSpPr>
            <p:grpSpPr>
              <a:xfrm>
                <a:off x="4161240" y="3571396"/>
                <a:ext cx="1461760" cy="1091821"/>
                <a:chOff x="4161240" y="3571396"/>
                <a:chExt cx="1461760" cy="1091821"/>
              </a:xfrm>
            </p:grpSpPr>
            <p:sp>
              <p:nvSpPr>
                <p:cNvPr id="16" name="泪滴形 15">
                  <a:extLst>
                    <a:ext uri="{FF2B5EF4-FFF2-40B4-BE49-F238E27FC236}">
                      <a16:creationId xmlns:a16="http://schemas.microsoft.com/office/drawing/2014/main" id="{459FD73E-0AFD-9B5E-CB90-20F58F62C7F5}"/>
                    </a:ext>
                  </a:extLst>
                </p:cNvPr>
                <p:cNvSpPr/>
                <p:nvPr/>
              </p:nvSpPr>
              <p:spPr>
                <a:xfrm rot="2897678">
                  <a:off x="4531179" y="3571396"/>
                  <a:ext cx="1091821" cy="1091821"/>
                </a:xfrm>
                <a:prstGeom prst="teardrop">
                  <a:avLst>
                    <a:gd name="adj" fmla="val 115037"/>
                  </a:avLst>
                </a:prstGeom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74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16" name="组合 115">
                  <a:extLst>
                    <a:ext uri="{FF2B5EF4-FFF2-40B4-BE49-F238E27FC236}">
                      <a16:creationId xmlns:a16="http://schemas.microsoft.com/office/drawing/2014/main" id="{7603AA4F-694F-7F01-6B43-2E84D4314CDE}"/>
                    </a:ext>
                  </a:extLst>
                </p:cNvPr>
                <p:cNvGrpSpPr/>
                <p:nvPr/>
              </p:nvGrpSpPr>
              <p:grpSpPr>
                <a:xfrm>
                  <a:off x="4161240" y="3905207"/>
                  <a:ext cx="557900" cy="557900"/>
                  <a:chOff x="4161240" y="3905207"/>
                  <a:chExt cx="557900" cy="557900"/>
                </a:xfrm>
              </p:grpSpPr>
              <p:sp>
                <p:nvSpPr>
                  <p:cNvPr id="23" name="椭圆 22">
                    <a:extLst>
                      <a:ext uri="{FF2B5EF4-FFF2-40B4-BE49-F238E27FC236}">
                        <a16:creationId xmlns:a16="http://schemas.microsoft.com/office/drawing/2014/main" id="{238EEC62-71A8-B763-77FC-1B986C931CE4}"/>
                      </a:ext>
                    </a:extLst>
                  </p:cNvPr>
                  <p:cNvSpPr/>
                  <p:nvPr/>
                </p:nvSpPr>
                <p:spPr>
                  <a:xfrm>
                    <a:off x="4161240" y="3905207"/>
                    <a:ext cx="557900" cy="557900"/>
                  </a:xfrm>
                  <a:prstGeom prst="ellipse">
                    <a:avLst/>
                  </a:prstGeom>
                  <a:solidFill>
                    <a:schemeClr val="accent2"/>
                  </a:solidFill>
                  <a:ln w="254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5" name="Shape 2546">
                    <a:extLst>
                      <a:ext uri="{FF2B5EF4-FFF2-40B4-BE49-F238E27FC236}">
                        <a16:creationId xmlns:a16="http://schemas.microsoft.com/office/drawing/2014/main" id="{6178062A-BDE9-BA41-540E-18D264DE1267}"/>
                      </a:ext>
                    </a:extLst>
                  </p:cNvPr>
                  <p:cNvSpPr/>
                  <p:nvPr/>
                </p:nvSpPr>
                <p:spPr>
                  <a:xfrm>
                    <a:off x="4285117" y="4052136"/>
                    <a:ext cx="279328" cy="228541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20618" y="20400"/>
                        </a:moveTo>
                        <a:lnTo>
                          <a:pt x="18655" y="20400"/>
                        </a:lnTo>
                        <a:lnTo>
                          <a:pt x="18655" y="1200"/>
                        </a:lnTo>
                        <a:lnTo>
                          <a:pt x="20618" y="1200"/>
                        </a:lnTo>
                        <a:cubicBezTo>
                          <a:pt x="20618" y="1200"/>
                          <a:pt x="20618" y="20400"/>
                          <a:pt x="20618" y="20400"/>
                        </a:cubicBezTo>
                        <a:close/>
                        <a:moveTo>
                          <a:pt x="21109" y="0"/>
                        </a:moveTo>
                        <a:lnTo>
                          <a:pt x="18164" y="0"/>
                        </a:lnTo>
                        <a:cubicBezTo>
                          <a:pt x="17893" y="0"/>
                          <a:pt x="17673" y="269"/>
                          <a:pt x="17673" y="600"/>
                        </a:cubicBezTo>
                        <a:lnTo>
                          <a:pt x="17673" y="21000"/>
                        </a:lnTo>
                        <a:cubicBezTo>
                          <a:pt x="17673" y="21332"/>
                          <a:pt x="17893" y="21600"/>
                          <a:pt x="18164" y="21600"/>
                        </a:cubicBezTo>
                        <a:lnTo>
                          <a:pt x="21109" y="21600"/>
                        </a:lnTo>
                        <a:cubicBezTo>
                          <a:pt x="21380" y="21600"/>
                          <a:pt x="21600" y="21332"/>
                          <a:pt x="21600" y="21000"/>
                        </a:cubicBezTo>
                        <a:lnTo>
                          <a:pt x="21600" y="600"/>
                        </a:lnTo>
                        <a:cubicBezTo>
                          <a:pt x="21600" y="269"/>
                          <a:pt x="21380" y="0"/>
                          <a:pt x="21109" y="0"/>
                        </a:cubicBezTo>
                        <a:moveTo>
                          <a:pt x="8836" y="20400"/>
                        </a:moveTo>
                        <a:lnTo>
                          <a:pt x="6873" y="20400"/>
                        </a:lnTo>
                        <a:lnTo>
                          <a:pt x="6873" y="3600"/>
                        </a:lnTo>
                        <a:lnTo>
                          <a:pt x="8836" y="3600"/>
                        </a:lnTo>
                        <a:cubicBezTo>
                          <a:pt x="8836" y="3600"/>
                          <a:pt x="8836" y="20400"/>
                          <a:pt x="8836" y="20400"/>
                        </a:cubicBezTo>
                        <a:close/>
                        <a:moveTo>
                          <a:pt x="9327" y="2400"/>
                        </a:moveTo>
                        <a:lnTo>
                          <a:pt x="6382" y="2400"/>
                        </a:lnTo>
                        <a:cubicBezTo>
                          <a:pt x="6111" y="2400"/>
                          <a:pt x="5891" y="2669"/>
                          <a:pt x="5891" y="3000"/>
                        </a:cubicBezTo>
                        <a:lnTo>
                          <a:pt x="5891" y="21000"/>
                        </a:lnTo>
                        <a:cubicBezTo>
                          <a:pt x="5891" y="21332"/>
                          <a:pt x="6111" y="21600"/>
                          <a:pt x="6382" y="21600"/>
                        </a:cubicBezTo>
                        <a:lnTo>
                          <a:pt x="9327" y="21600"/>
                        </a:lnTo>
                        <a:cubicBezTo>
                          <a:pt x="9598" y="21600"/>
                          <a:pt x="9818" y="21332"/>
                          <a:pt x="9818" y="21000"/>
                        </a:cubicBezTo>
                        <a:lnTo>
                          <a:pt x="9818" y="3000"/>
                        </a:lnTo>
                        <a:cubicBezTo>
                          <a:pt x="9818" y="2669"/>
                          <a:pt x="9598" y="2400"/>
                          <a:pt x="9327" y="2400"/>
                        </a:cubicBezTo>
                        <a:moveTo>
                          <a:pt x="14727" y="20400"/>
                        </a:moveTo>
                        <a:lnTo>
                          <a:pt x="12764" y="20400"/>
                        </a:lnTo>
                        <a:lnTo>
                          <a:pt x="12764" y="10800"/>
                        </a:lnTo>
                        <a:lnTo>
                          <a:pt x="14727" y="10800"/>
                        </a:lnTo>
                        <a:cubicBezTo>
                          <a:pt x="14727" y="10800"/>
                          <a:pt x="14727" y="20400"/>
                          <a:pt x="14727" y="20400"/>
                        </a:cubicBezTo>
                        <a:close/>
                        <a:moveTo>
                          <a:pt x="15218" y="9600"/>
                        </a:moveTo>
                        <a:lnTo>
                          <a:pt x="12273" y="9600"/>
                        </a:lnTo>
                        <a:cubicBezTo>
                          <a:pt x="12002" y="9600"/>
                          <a:pt x="11782" y="9869"/>
                          <a:pt x="11782" y="10200"/>
                        </a:cubicBezTo>
                        <a:lnTo>
                          <a:pt x="11782" y="21000"/>
                        </a:lnTo>
                        <a:cubicBezTo>
                          <a:pt x="11782" y="21332"/>
                          <a:pt x="12002" y="21600"/>
                          <a:pt x="12273" y="21600"/>
                        </a:cubicBezTo>
                        <a:lnTo>
                          <a:pt x="15218" y="21600"/>
                        </a:lnTo>
                        <a:cubicBezTo>
                          <a:pt x="15489" y="21600"/>
                          <a:pt x="15709" y="21332"/>
                          <a:pt x="15709" y="21000"/>
                        </a:cubicBezTo>
                        <a:lnTo>
                          <a:pt x="15709" y="10200"/>
                        </a:lnTo>
                        <a:cubicBezTo>
                          <a:pt x="15709" y="9869"/>
                          <a:pt x="15489" y="9600"/>
                          <a:pt x="15218" y="9600"/>
                        </a:cubicBezTo>
                        <a:moveTo>
                          <a:pt x="2945" y="20400"/>
                        </a:moveTo>
                        <a:lnTo>
                          <a:pt x="982" y="20400"/>
                        </a:lnTo>
                        <a:lnTo>
                          <a:pt x="982" y="14400"/>
                        </a:lnTo>
                        <a:lnTo>
                          <a:pt x="2945" y="14400"/>
                        </a:lnTo>
                        <a:cubicBezTo>
                          <a:pt x="2945" y="14400"/>
                          <a:pt x="2945" y="20400"/>
                          <a:pt x="2945" y="20400"/>
                        </a:cubicBezTo>
                        <a:close/>
                        <a:moveTo>
                          <a:pt x="3436" y="13200"/>
                        </a:moveTo>
                        <a:lnTo>
                          <a:pt x="491" y="13200"/>
                        </a:lnTo>
                        <a:cubicBezTo>
                          <a:pt x="220" y="13200"/>
                          <a:pt x="0" y="13469"/>
                          <a:pt x="0" y="13800"/>
                        </a:cubicBezTo>
                        <a:lnTo>
                          <a:pt x="0" y="21000"/>
                        </a:lnTo>
                        <a:cubicBezTo>
                          <a:pt x="0" y="21332"/>
                          <a:pt x="220" y="21600"/>
                          <a:pt x="491" y="21600"/>
                        </a:cubicBezTo>
                        <a:lnTo>
                          <a:pt x="3436" y="21600"/>
                        </a:lnTo>
                        <a:cubicBezTo>
                          <a:pt x="3707" y="21600"/>
                          <a:pt x="3927" y="21332"/>
                          <a:pt x="3927" y="21000"/>
                        </a:cubicBezTo>
                        <a:lnTo>
                          <a:pt x="3927" y="13800"/>
                        </a:lnTo>
                        <a:cubicBezTo>
                          <a:pt x="3927" y="13469"/>
                          <a:pt x="3707" y="13200"/>
                          <a:pt x="3436" y="13200"/>
                        </a:cubicBezTo>
                      </a:path>
                    </a:pathLst>
                  </a:custGeom>
                  <a:solidFill>
                    <a:schemeClr val="bg1"/>
                  </a:solidFill>
                  <a:ln w="12700">
                    <a:miter lim="400000"/>
                  </a:ln>
                </p:spPr>
                <p:txBody>
                  <a:bodyPr lIns="19045" tIns="19045" rIns="19045" bIns="19045" anchor="ctr"/>
                  <a:lstStyle/>
                  <a:p>
                    <a:pPr defTabSz="228600">
                      <a:defRPr sz="3000" cap="none">
                        <a:solidFill>
                          <a:srgbClr val="FFFFFF"/>
                        </a:solidFill>
                        <a:effectLst>
                          <a:outerShdw blurRad="38100" dist="12700" dir="5400000" rotWithShape="0">
                            <a:srgbClr val="000000">
                              <a:alpha val="50000"/>
                            </a:srgbClr>
                          </a:outerShdw>
                        </a:effectLst>
                        <a:latin typeface="Gill Sans"/>
                        <a:ea typeface="Gill Sans"/>
                        <a:cs typeface="Gill Sans"/>
                        <a:sym typeface="Gill Sans"/>
                      </a:defRPr>
                    </a:pPr>
                    <a:endParaRPr sz="15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  <a:latin typeface="Gill Sans"/>
                      <a:ea typeface="Gill Sans"/>
                      <a:cs typeface="Gill Sans"/>
                      <a:sym typeface="Gill Sans"/>
                    </a:endParaRPr>
                  </a:p>
                </p:txBody>
              </p:sp>
            </p:grpSp>
          </p:grpSp>
          <p:grpSp>
            <p:nvGrpSpPr>
              <p:cNvPr id="120" name="组合 119">
                <a:extLst>
                  <a:ext uri="{FF2B5EF4-FFF2-40B4-BE49-F238E27FC236}">
                    <a16:creationId xmlns:a16="http://schemas.microsoft.com/office/drawing/2014/main" id="{1167E880-C01B-5463-D720-8D5DB38B0FCA}"/>
                  </a:ext>
                </a:extLst>
              </p:cNvPr>
              <p:cNvGrpSpPr/>
              <p:nvPr/>
            </p:nvGrpSpPr>
            <p:grpSpPr>
              <a:xfrm>
                <a:off x="6619286" y="2531325"/>
                <a:ext cx="1470581" cy="1091821"/>
                <a:chOff x="6619286" y="2531325"/>
                <a:chExt cx="1470581" cy="1091821"/>
              </a:xfrm>
            </p:grpSpPr>
            <p:sp>
              <p:nvSpPr>
                <p:cNvPr id="18" name="泪滴形 17">
                  <a:extLst>
                    <a:ext uri="{FF2B5EF4-FFF2-40B4-BE49-F238E27FC236}">
                      <a16:creationId xmlns:a16="http://schemas.microsoft.com/office/drawing/2014/main" id="{DB8A3876-61E0-6683-F047-23283ED1453F}"/>
                    </a:ext>
                  </a:extLst>
                </p:cNvPr>
                <p:cNvSpPr/>
                <p:nvPr/>
              </p:nvSpPr>
              <p:spPr>
                <a:xfrm rot="18702322" flipH="1">
                  <a:off x="6619286" y="2531325"/>
                  <a:ext cx="1091821" cy="1091821"/>
                </a:xfrm>
                <a:prstGeom prst="teardrop">
                  <a:avLst>
                    <a:gd name="adj" fmla="val 115037"/>
                  </a:avLst>
                </a:prstGeom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74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19" name="组合 118">
                  <a:extLst>
                    <a:ext uri="{FF2B5EF4-FFF2-40B4-BE49-F238E27FC236}">
                      <a16:creationId xmlns:a16="http://schemas.microsoft.com/office/drawing/2014/main" id="{718A06BD-3F98-8EFC-897B-8F112A0CFA7D}"/>
                    </a:ext>
                  </a:extLst>
                </p:cNvPr>
                <p:cNvGrpSpPr/>
                <p:nvPr/>
              </p:nvGrpSpPr>
              <p:grpSpPr>
                <a:xfrm>
                  <a:off x="7531967" y="2742565"/>
                  <a:ext cx="557900" cy="557900"/>
                  <a:chOff x="7531967" y="2742565"/>
                  <a:chExt cx="557900" cy="557900"/>
                </a:xfrm>
              </p:grpSpPr>
              <p:sp>
                <p:nvSpPr>
                  <p:cNvPr id="20" name="椭圆 19">
                    <a:extLst>
                      <a:ext uri="{FF2B5EF4-FFF2-40B4-BE49-F238E27FC236}">
                        <a16:creationId xmlns:a16="http://schemas.microsoft.com/office/drawing/2014/main" id="{567ADF74-3F52-CF87-7424-5BFD082620D9}"/>
                      </a:ext>
                    </a:extLst>
                  </p:cNvPr>
                  <p:cNvSpPr/>
                  <p:nvPr/>
                </p:nvSpPr>
                <p:spPr>
                  <a:xfrm>
                    <a:off x="7531967" y="2742565"/>
                    <a:ext cx="557900" cy="557900"/>
                  </a:xfrm>
                  <a:prstGeom prst="ellipse">
                    <a:avLst/>
                  </a:prstGeom>
                  <a:solidFill>
                    <a:schemeClr val="accent2"/>
                  </a:solidFill>
                  <a:ln w="254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8" name="Shape 2550">
                    <a:extLst>
                      <a:ext uri="{FF2B5EF4-FFF2-40B4-BE49-F238E27FC236}">
                        <a16:creationId xmlns:a16="http://schemas.microsoft.com/office/drawing/2014/main" id="{0902D91C-4CAE-5952-EC99-162F1A871F78}"/>
                      </a:ext>
                    </a:extLst>
                  </p:cNvPr>
                  <p:cNvSpPr/>
                  <p:nvPr/>
                </p:nvSpPr>
                <p:spPr>
                  <a:xfrm>
                    <a:off x="7671253" y="2881851"/>
                    <a:ext cx="279328" cy="279328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21109" y="7364"/>
                        </a:moveTo>
                        <a:cubicBezTo>
                          <a:pt x="20838" y="7364"/>
                          <a:pt x="20618" y="7584"/>
                          <a:pt x="20618" y="7855"/>
                        </a:cubicBezTo>
                        <a:lnTo>
                          <a:pt x="20618" y="18655"/>
                        </a:lnTo>
                        <a:cubicBezTo>
                          <a:pt x="20618" y="19739"/>
                          <a:pt x="19739" y="20618"/>
                          <a:pt x="18655" y="20618"/>
                        </a:cubicBezTo>
                        <a:lnTo>
                          <a:pt x="2945" y="20618"/>
                        </a:lnTo>
                        <a:cubicBezTo>
                          <a:pt x="1861" y="20618"/>
                          <a:pt x="982" y="19739"/>
                          <a:pt x="982" y="18655"/>
                        </a:cubicBezTo>
                        <a:lnTo>
                          <a:pt x="982" y="2945"/>
                        </a:lnTo>
                        <a:cubicBezTo>
                          <a:pt x="982" y="1861"/>
                          <a:pt x="1861" y="982"/>
                          <a:pt x="2945" y="982"/>
                        </a:cubicBezTo>
                        <a:lnTo>
                          <a:pt x="13745" y="982"/>
                        </a:lnTo>
                        <a:cubicBezTo>
                          <a:pt x="14017" y="982"/>
                          <a:pt x="14236" y="762"/>
                          <a:pt x="14236" y="491"/>
                        </a:cubicBezTo>
                        <a:cubicBezTo>
                          <a:pt x="14236" y="220"/>
                          <a:pt x="14017" y="0"/>
                          <a:pt x="13745" y="0"/>
                        </a:cubicBezTo>
                        <a:lnTo>
                          <a:pt x="2945" y="0"/>
                        </a:lnTo>
                        <a:cubicBezTo>
                          <a:pt x="1318" y="0"/>
                          <a:pt x="0" y="1319"/>
                          <a:pt x="0" y="2945"/>
                        </a:cubicBezTo>
                        <a:lnTo>
                          <a:pt x="0" y="18655"/>
                        </a:lnTo>
                        <a:cubicBezTo>
                          <a:pt x="0" y="20282"/>
                          <a:pt x="1318" y="21600"/>
                          <a:pt x="2945" y="21600"/>
                        </a:cubicBezTo>
                        <a:lnTo>
                          <a:pt x="18655" y="21600"/>
                        </a:lnTo>
                        <a:cubicBezTo>
                          <a:pt x="20282" y="21600"/>
                          <a:pt x="21600" y="20282"/>
                          <a:pt x="21600" y="18655"/>
                        </a:cubicBezTo>
                        <a:lnTo>
                          <a:pt x="21600" y="7855"/>
                        </a:lnTo>
                        <a:cubicBezTo>
                          <a:pt x="21600" y="7584"/>
                          <a:pt x="21380" y="7364"/>
                          <a:pt x="21109" y="7364"/>
                        </a:cubicBezTo>
                        <a:moveTo>
                          <a:pt x="7006" y="12764"/>
                        </a:moveTo>
                        <a:lnTo>
                          <a:pt x="8836" y="12764"/>
                        </a:lnTo>
                        <a:lnTo>
                          <a:pt x="8836" y="14594"/>
                        </a:lnTo>
                        <a:lnTo>
                          <a:pt x="6627" y="14973"/>
                        </a:lnTo>
                        <a:cubicBezTo>
                          <a:pt x="6627" y="14973"/>
                          <a:pt x="7006" y="12764"/>
                          <a:pt x="7006" y="12764"/>
                        </a:cubicBezTo>
                        <a:close/>
                        <a:moveTo>
                          <a:pt x="16775" y="2742"/>
                        </a:moveTo>
                        <a:lnTo>
                          <a:pt x="18858" y="4825"/>
                        </a:lnTo>
                        <a:lnTo>
                          <a:pt x="9818" y="13865"/>
                        </a:lnTo>
                        <a:lnTo>
                          <a:pt x="9818" y="11782"/>
                        </a:lnTo>
                        <a:lnTo>
                          <a:pt x="7736" y="11782"/>
                        </a:lnTo>
                        <a:cubicBezTo>
                          <a:pt x="7736" y="11782"/>
                          <a:pt x="16775" y="2742"/>
                          <a:pt x="16775" y="2742"/>
                        </a:cubicBezTo>
                        <a:close/>
                        <a:moveTo>
                          <a:pt x="18104" y="1414"/>
                        </a:moveTo>
                        <a:cubicBezTo>
                          <a:pt x="18371" y="1147"/>
                          <a:pt x="18739" y="982"/>
                          <a:pt x="19145" y="982"/>
                        </a:cubicBezTo>
                        <a:cubicBezTo>
                          <a:pt x="19959" y="982"/>
                          <a:pt x="20618" y="1642"/>
                          <a:pt x="20618" y="2455"/>
                        </a:cubicBezTo>
                        <a:cubicBezTo>
                          <a:pt x="20618" y="2861"/>
                          <a:pt x="20453" y="3230"/>
                          <a:pt x="20187" y="3496"/>
                        </a:cubicBezTo>
                        <a:lnTo>
                          <a:pt x="19552" y="4131"/>
                        </a:lnTo>
                        <a:lnTo>
                          <a:pt x="17469" y="2048"/>
                        </a:lnTo>
                        <a:cubicBezTo>
                          <a:pt x="17469" y="2048"/>
                          <a:pt x="18104" y="1414"/>
                          <a:pt x="18104" y="1414"/>
                        </a:cubicBezTo>
                        <a:close/>
                        <a:moveTo>
                          <a:pt x="5400" y="16200"/>
                        </a:moveTo>
                        <a:lnTo>
                          <a:pt x="9590" y="15481"/>
                        </a:lnTo>
                        <a:lnTo>
                          <a:pt x="20881" y="4190"/>
                        </a:lnTo>
                        <a:cubicBezTo>
                          <a:pt x="21325" y="3746"/>
                          <a:pt x="21600" y="3133"/>
                          <a:pt x="21600" y="2455"/>
                        </a:cubicBezTo>
                        <a:cubicBezTo>
                          <a:pt x="21600" y="1099"/>
                          <a:pt x="20501" y="0"/>
                          <a:pt x="19145" y="0"/>
                        </a:cubicBezTo>
                        <a:cubicBezTo>
                          <a:pt x="18468" y="0"/>
                          <a:pt x="17854" y="275"/>
                          <a:pt x="17410" y="719"/>
                        </a:cubicBezTo>
                        <a:lnTo>
                          <a:pt x="6119" y="12010"/>
                        </a:lnTo>
                        <a:cubicBezTo>
                          <a:pt x="6119" y="12010"/>
                          <a:pt x="5400" y="16200"/>
                          <a:pt x="5400" y="1620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12700">
                    <a:miter lim="400000"/>
                  </a:ln>
                </p:spPr>
                <p:txBody>
                  <a:bodyPr lIns="19045" tIns="19045" rIns="19045" bIns="19045" anchor="ctr"/>
                  <a:lstStyle/>
                  <a:p>
                    <a:pPr defTabSz="228600">
                      <a:defRPr sz="3000" cap="none">
                        <a:solidFill>
                          <a:srgbClr val="FFFFFF"/>
                        </a:solidFill>
                        <a:effectLst>
                          <a:outerShdw blurRad="38100" dist="12700" dir="5400000" rotWithShape="0">
                            <a:srgbClr val="000000">
                              <a:alpha val="50000"/>
                            </a:srgbClr>
                          </a:outerShdw>
                        </a:effectLst>
                        <a:latin typeface="Gill Sans"/>
                        <a:ea typeface="Gill Sans"/>
                        <a:cs typeface="Gill Sans"/>
                        <a:sym typeface="Gill Sans"/>
                      </a:defRPr>
                    </a:pPr>
                    <a:endParaRPr sz="15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  <a:latin typeface="Gill Sans"/>
                      <a:ea typeface="Gill Sans"/>
                      <a:cs typeface="Gill Sans"/>
                      <a:sym typeface="Gill Sans"/>
                    </a:endParaRPr>
                  </a:p>
                </p:txBody>
              </p:sp>
            </p:grpSp>
          </p:grpSp>
        </p:grpSp>
      </p:grp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C00180CD-C12F-7253-E948-FB6A4593C2F3}"/>
              </a:ext>
            </a:extLst>
          </p:cNvPr>
          <p:cNvSpPr/>
          <p:nvPr/>
        </p:nvSpPr>
        <p:spPr>
          <a:xfrm flipH="1" flipV="1">
            <a:off x="-1" y="0"/>
            <a:ext cx="12191999" cy="526648"/>
          </a:xfrm>
          <a:custGeom>
            <a:avLst/>
            <a:gdLst>
              <a:gd name="connsiteX0" fmla="*/ 1333500 w 12191999"/>
              <a:gd name="connsiteY0" fmla="*/ 457 h 1260815"/>
              <a:gd name="connsiteX1" fmla="*/ 6096000 w 12191999"/>
              <a:gd name="connsiteY1" fmla="*/ 463609 h 1260815"/>
              <a:gd name="connsiteX2" fmla="*/ 12001500 w 12191999"/>
              <a:gd name="connsiteY2" fmla="*/ 600350 h 1260815"/>
              <a:gd name="connsiteX3" fmla="*/ 12191999 w 12191999"/>
              <a:gd name="connsiteY3" fmla="*/ 463610 h 1260815"/>
              <a:gd name="connsiteX4" fmla="*/ 12191999 w 12191999"/>
              <a:gd name="connsiteY4" fmla="*/ 1260815 h 1260815"/>
              <a:gd name="connsiteX5" fmla="*/ 0 w 12191999"/>
              <a:gd name="connsiteY5" fmla="*/ 1260815 h 1260815"/>
              <a:gd name="connsiteX6" fmla="*/ 0 w 12191999"/>
              <a:gd name="connsiteY6" fmla="*/ 463609 h 1260815"/>
              <a:gd name="connsiteX7" fmla="*/ 1333500 w 12191999"/>
              <a:gd name="connsiteY7" fmla="*/ 457 h 1260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1999" h="1260815">
                <a:moveTo>
                  <a:pt x="1333500" y="457"/>
                </a:moveTo>
                <a:cubicBezTo>
                  <a:pt x="2921000" y="32314"/>
                  <a:pt x="4508500" y="1718287"/>
                  <a:pt x="6096000" y="463609"/>
                </a:cubicBezTo>
                <a:cubicBezTo>
                  <a:pt x="8064500" y="-1092191"/>
                  <a:pt x="10033000" y="1873553"/>
                  <a:pt x="12001500" y="600350"/>
                </a:cubicBezTo>
                <a:lnTo>
                  <a:pt x="12191999" y="463610"/>
                </a:lnTo>
                <a:lnTo>
                  <a:pt x="12191999" y="1260815"/>
                </a:lnTo>
                <a:lnTo>
                  <a:pt x="0" y="1260815"/>
                </a:lnTo>
                <a:lnTo>
                  <a:pt x="0" y="463609"/>
                </a:lnTo>
                <a:cubicBezTo>
                  <a:pt x="444500" y="112300"/>
                  <a:pt x="889000" y="-8463"/>
                  <a:pt x="1333500" y="457"/>
                </a:cubicBezTo>
                <a:close/>
              </a:path>
            </a:pathLst>
          </a:custGeom>
          <a:gradFill>
            <a:gsLst>
              <a:gs pos="9000">
                <a:schemeClr val="accent1">
                  <a:lumMod val="20000"/>
                  <a:lumOff val="80000"/>
                </a:schemeClr>
              </a:gs>
              <a:gs pos="7200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9C60F614-F688-2C01-29A6-1C8D19ED7E0C}"/>
              </a:ext>
            </a:extLst>
          </p:cNvPr>
          <p:cNvGrpSpPr/>
          <p:nvPr/>
        </p:nvGrpSpPr>
        <p:grpSpPr>
          <a:xfrm>
            <a:off x="1" y="5990765"/>
            <a:ext cx="12191999" cy="867235"/>
            <a:chOff x="2" y="5145772"/>
            <a:chExt cx="12191999" cy="1712228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B1253B4D-5A07-693E-AED0-A86EC6393C47}"/>
                </a:ext>
              </a:extLst>
            </p:cNvPr>
            <p:cNvSpPr/>
            <p:nvPr/>
          </p:nvSpPr>
          <p:spPr>
            <a:xfrm>
              <a:off x="2" y="5145772"/>
              <a:ext cx="12191999" cy="1712228"/>
            </a:xfrm>
            <a:custGeom>
              <a:avLst/>
              <a:gdLst>
                <a:gd name="connsiteX0" fmla="*/ 1333500 w 12191999"/>
                <a:gd name="connsiteY0" fmla="*/ 457 h 1712228"/>
                <a:gd name="connsiteX1" fmla="*/ 6096000 w 12191999"/>
                <a:gd name="connsiteY1" fmla="*/ 463609 h 1712228"/>
                <a:gd name="connsiteX2" fmla="*/ 12001500 w 12191999"/>
                <a:gd name="connsiteY2" fmla="*/ 600350 h 1712228"/>
                <a:gd name="connsiteX3" fmla="*/ 12191999 w 12191999"/>
                <a:gd name="connsiteY3" fmla="*/ 463610 h 1712228"/>
                <a:gd name="connsiteX4" fmla="*/ 12191999 w 12191999"/>
                <a:gd name="connsiteY4" fmla="*/ 1712228 h 1712228"/>
                <a:gd name="connsiteX5" fmla="*/ 0 w 12191999"/>
                <a:gd name="connsiteY5" fmla="*/ 1712228 h 1712228"/>
                <a:gd name="connsiteX6" fmla="*/ 0 w 12191999"/>
                <a:gd name="connsiteY6" fmla="*/ 463609 h 1712228"/>
                <a:gd name="connsiteX7" fmla="*/ 1333500 w 12191999"/>
                <a:gd name="connsiteY7" fmla="*/ 457 h 1712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1999" h="1712228">
                  <a:moveTo>
                    <a:pt x="1333500" y="457"/>
                  </a:moveTo>
                  <a:cubicBezTo>
                    <a:pt x="2921000" y="32314"/>
                    <a:pt x="4508500" y="1718287"/>
                    <a:pt x="6096000" y="463609"/>
                  </a:cubicBezTo>
                  <a:cubicBezTo>
                    <a:pt x="8064500" y="-1092191"/>
                    <a:pt x="10033000" y="1873553"/>
                    <a:pt x="12001500" y="600350"/>
                  </a:cubicBezTo>
                  <a:lnTo>
                    <a:pt x="12191999" y="463610"/>
                  </a:lnTo>
                  <a:lnTo>
                    <a:pt x="12191999" y="1712228"/>
                  </a:lnTo>
                  <a:lnTo>
                    <a:pt x="0" y="1712228"/>
                  </a:lnTo>
                  <a:lnTo>
                    <a:pt x="0" y="463609"/>
                  </a:lnTo>
                  <a:cubicBezTo>
                    <a:pt x="444500" y="112300"/>
                    <a:pt x="889000" y="-8463"/>
                    <a:pt x="1333500" y="457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82000">
                  <a:schemeClr val="accent4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2B0343FF-1CD2-3EC5-6984-A1D8BBC04E41}"/>
                </a:ext>
              </a:extLst>
            </p:cNvPr>
            <p:cNvSpPr/>
            <p:nvPr/>
          </p:nvSpPr>
          <p:spPr>
            <a:xfrm>
              <a:off x="2" y="5484395"/>
              <a:ext cx="12191999" cy="1373605"/>
            </a:xfrm>
            <a:custGeom>
              <a:avLst/>
              <a:gdLst>
                <a:gd name="connsiteX0" fmla="*/ 1333500 w 12191999"/>
                <a:gd name="connsiteY0" fmla="*/ 457 h 1260815"/>
                <a:gd name="connsiteX1" fmla="*/ 6096000 w 12191999"/>
                <a:gd name="connsiteY1" fmla="*/ 463609 h 1260815"/>
                <a:gd name="connsiteX2" fmla="*/ 12001500 w 12191999"/>
                <a:gd name="connsiteY2" fmla="*/ 600350 h 1260815"/>
                <a:gd name="connsiteX3" fmla="*/ 12191999 w 12191999"/>
                <a:gd name="connsiteY3" fmla="*/ 463610 h 1260815"/>
                <a:gd name="connsiteX4" fmla="*/ 12191999 w 12191999"/>
                <a:gd name="connsiteY4" fmla="*/ 1260815 h 1260815"/>
                <a:gd name="connsiteX5" fmla="*/ 0 w 12191999"/>
                <a:gd name="connsiteY5" fmla="*/ 1260815 h 1260815"/>
                <a:gd name="connsiteX6" fmla="*/ 0 w 12191999"/>
                <a:gd name="connsiteY6" fmla="*/ 463609 h 1260815"/>
                <a:gd name="connsiteX7" fmla="*/ 1333500 w 12191999"/>
                <a:gd name="connsiteY7" fmla="*/ 457 h 1260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1999" h="1260815">
                  <a:moveTo>
                    <a:pt x="1333500" y="457"/>
                  </a:moveTo>
                  <a:cubicBezTo>
                    <a:pt x="2921000" y="32314"/>
                    <a:pt x="4508500" y="1718287"/>
                    <a:pt x="6096000" y="463609"/>
                  </a:cubicBezTo>
                  <a:cubicBezTo>
                    <a:pt x="8064500" y="-1092191"/>
                    <a:pt x="10033000" y="1873553"/>
                    <a:pt x="12001500" y="600350"/>
                  </a:cubicBezTo>
                  <a:lnTo>
                    <a:pt x="12191999" y="463610"/>
                  </a:lnTo>
                  <a:lnTo>
                    <a:pt x="12191999" y="1260815"/>
                  </a:lnTo>
                  <a:lnTo>
                    <a:pt x="0" y="1260815"/>
                  </a:lnTo>
                  <a:lnTo>
                    <a:pt x="0" y="463609"/>
                  </a:lnTo>
                  <a:cubicBezTo>
                    <a:pt x="444500" y="112300"/>
                    <a:pt x="889000" y="-8463"/>
                    <a:pt x="1333500" y="457"/>
                  </a:cubicBezTo>
                  <a:close/>
                </a:path>
              </a:pathLst>
            </a:custGeom>
            <a:gradFill>
              <a:gsLst>
                <a:gs pos="9000">
                  <a:schemeClr val="accent1">
                    <a:lumMod val="20000"/>
                    <a:lumOff val="80000"/>
                  </a:schemeClr>
                </a:gs>
                <a:gs pos="72000">
                  <a:schemeClr val="accent1">
                    <a:lumMod val="40000"/>
                    <a:lumOff val="6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251832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E8F3BFE3-51F3-2C0C-0179-6561AEE2AD3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668" t="27275" r="16667" b="695"/>
          <a:stretch/>
        </p:blipFill>
        <p:spPr>
          <a:xfrm>
            <a:off x="-39370" y="0"/>
            <a:ext cx="12270740" cy="710184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7E7C5B87-BBB2-4F39-9221-646EFF2CB49C}"/>
              </a:ext>
            </a:extLst>
          </p:cNvPr>
          <p:cNvSpPr/>
          <p:nvPr/>
        </p:nvSpPr>
        <p:spPr>
          <a:xfrm>
            <a:off x="0" y="2141220"/>
            <a:ext cx="12192000" cy="2575560"/>
          </a:xfrm>
          <a:prstGeom prst="rect">
            <a:avLst/>
          </a:prstGeom>
          <a:solidFill>
            <a:srgbClr val="FAF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E5628C6-30A9-490C-BF73-A33C43366664}"/>
              </a:ext>
            </a:extLst>
          </p:cNvPr>
          <p:cNvGrpSpPr/>
          <p:nvPr/>
        </p:nvGrpSpPr>
        <p:grpSpPr>
          <a:xfrm>
            <a:off x="1573871" y="1836420"/>
            <a:ext cx="3611880" cy="3185160"/>
            <a:chOff x="792480" y="1836420"/>
            <a:chExt cx="3611880" cy="3185160"/>
          </a:xfrm>
        </p:grpSpPr>
        <p:sp>
          <p:nvSpPr>
            <p:cNvPr id="2" name="等腰三角形 1">
              <a:extLst>
                <a:ext uri="{FF2B5EF4-FFF2-40B4-BE49-F238E27FC236}">
                  <a16:creationId xmlns:a16="http://schemas.microsoft.com/office/drawing/2014/main" id="{55EB0B87-551D-4D7A-B790-183973AC52F5}"/>
                </a:ext>
              </a:extLst>
            </p:cNvPr>
            <p:cNvSpPr/>
            <p:nvPr/>
          </p:nvSpPr>
          <p:spPr>
            <a:xfrm flipV="1">
              <a:off x="792480" y="4716780"/>
              <a:ext cx="243840" cy="304800"/>
            </a:xfrm>
            <a:prstGeom prst="triangl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" name="等腰三角形 2">
              <a:extLst>
                <a:ext uri="{FF2B5EF4-FFF2-40B4-BE49-F238E27FC236}">
                  <a16:creationId xmlns:a16="http://schemas.microsoft.com/office/drawing/2014/main" id="{DC391D73-59B8-402B-8303-D4EDB9D3FBD7}"/>
                </a:ext>
              </a:extLst>
            </p:cNvPr>
            <p:cNvSpPr/>
            <p:nvPr/>
          </p:nvSpPr>
          <p:spPr>
            <a:xfrm>
              <a:off x="3992880" y="1836420"/>
              <a:ext cx="243840" cy="304800"/>
            </a:xfrm>
            <a:prstGeom prst="triangl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" name="平行四边形 4">
              <a:extLst>
                <a:ext uri="{FF2B5EF4-FFF2-40B4-BE49-F238E27FC236}">
                  <a16:creationId xmlns:a16="http://schemas.microsoft.com/office/drawing/2014/main" id="{B3C78037-814C-4AAF-9430-AF975476B470}"/>
                </a:ext>
              </a:extLst>
            </p:cNvPr>
            <p:cNvSpPr/>
            <p:nvPr/>
          </p:nvSpPr>
          <p:spPr>
            <a:xfrm>
              <a:off x="914400" y="1836420"/>
              <a:ext cx="3200400" cy="3185160"/>
            </a:xfrm>
            <a:prstGeom prst="parallelogram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F7FDACEA-7F78-4695-B1A5-6CEB78E07B78}"/>
                </a:ext>
              </a:extLst>
            </p:cNvPr>
            <p:cNvSpPr txBox="1"/>
            <p:nvPr/>
          </p:nvSpPr>
          <p:spPr>
            <a:xfrm>
              <a:off x="1554480" y="2479968"/>
              <a:ext cx="2849880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500" i="1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04</a:t>
              </a:r>
              <a:endParaRPr kumimoji="0" lang="zh-CN" altLang="en-US" sz="1150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D57F469-271B-48B2-B3F2-BAC19F0EBFB6}"/>
              </a:ext>
            </a:extLst>
          </p:cNvPr>
          <p:cNvGrpSpPr/>
          <p:nvPr/>
        </p:nvGrpSpPr>
        <p:grpSpPr>
          <a:xfrm>
            <a:off x="5661252" y="2725143"/>
            <a:ext cx="3958880" cy="1331513"/>
            <a:chOff x="5304010" y="2861317"/>
            <a:chExt cx="3958880" cy="1331513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A3C89C3C-ED60-4B47-92C4-D813DCBDB346}"/>
                </a:ext>
              </a:extLst>
            </p:cNvPr>
            <p:cNvCxnSpPr/>
            <p:nvPr/>
          </p:nvCxnSpPr>
          <p:spPr>
            <a:xfrm>
              <a:off x="5414469" y="4192830"/>
              <a:ext cx="305670" cy="0"/>
            </a:xfrm>
            <a:prstGeom prst="line">
              <a:avLst/>
            </a:prstGeom>
            <a:noFill/>
            <a:ln w="15875" cap="flat" cmpd="sng" algn="ctr">
              <a:solidFill>
                <a:srgbClr val="006E65"/>
              </a:solidFill>
              <a:prstDash val="solid"/>
              <a:miter lim="800000"/>
            </a:ln>
            <a:effectLst/>
          </p:spPr>
        </p:cxn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21A37A18-6706-418C-8BC4-EF8D7766FCD1}"/>
                </a:ext>
              </a:extLst>
            </p:cNvPr>
            <p:cNvGrpSpPr/>
            <p:nvPr/>
          </p:nvGrpSpPr>
          <p:grpSpPr>
            <a:xfrm>
              <a:off x="5304010" y="2861317"/>
              <a:ext cx="3958880" cy="1058161"/>
              <a:chOff x="6077646" y="2733473"/>
              <a:chExt cx="3958880" cy="1058161"/>
            </a:xfrm>
          </p:grpSpPr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E9D5F322-781F-4AD7-9916-F5D9EC500FD0}"/>
                  </a:ext>
                </a:extLst>
              </p:cNvPr>
              <p:cNvSpPr/>
              <p:nvPr/>
            </p:nvSpPr>
            <p:spPr>
              <a:xfrm>
                <a:off x="6077646" y="2733473"/>
                <a:ext cx="3958880" cy="830997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>
                  <a:defRPr/>
                </a:pPr>
                <a:r>
                  <a:rPr lang="zh-CN" altLang="en-US" sz="4800" b="1" spc="6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未来展望</a:t>
                </a: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4FECF090-44FB-4A72-8CBD-DF73A958A0B7}"/>
                  </a:ext>
                </a:extLst>
              </p:cNvPr>
              <p:cNvSpPr txBox="1"/>
              <p:nvPr/>
            </p:nvSpPr>
            <p:spPr>
              <a:xfrm>
                <a:off x="6109226" y="3514635"/>
                <a:ext cx="278060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R="0" lvl="0" indent="0" algn="dist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50" normalizeH="0" baseline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dist"/>
                <a:r>
                  <a:rPr lang="en-US" altLang="zh-CN" sz="1200" b="1" spc="-100" dirty="0">
                    <a:latin typeface="+mj-lt"/>
                    <a:ea typeface="+mj-ea"/>
                  </a:rPr>
                  <a:t>FUTURE EXPECTATIONS</a:t>
                </a:r>
                <a:endParaRPr lang="zh-CN" altLang="en-US" sz="1200" b="1" spc="-100" dirty="0">
                  <a:latin typeface="+mj-lt"/>
                  <a:ea typeface="+mj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113659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>
            <a:extLst>
              <a:ext uri="{FF2B5EF4-FFF2-40B4-BE49-F238E27FC236}">
                <a16:creationId xmlns:a16="http://schemas.microsoft.com/office/drawing/2014/main" id="{226DBCE8-D3AA-9488-ED4B-844505D862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>
                <a:latin typeface="+mj-ea"/>
                <a:ea typeface="+mj-ea"/>
              </a:rPr>
              <a:t>请输入标题</a:t>
            </a:r>
            <a:endParaRPr lang="zh-CN" altLang="en-US" dirty="0"/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5AAA2C85-B5C5-91F5-B6A0-A792152751B0}"/>
              </a:ext>
            </a:extLst>
          </p:cNvPr>
          <p:cNvGrpSpPr/>
          <p:nvPr/>
        </p:nvGrpSpPr>
        <p:grpSpPr>
          <a:xfrm>
            <a:off x="865357" y="1740329"/>
            <a:ext cx="10327640" cy="3868619"/>
            <a:chOff x="1072135" y="1817786"/>
            <a:chExt cx="9746501" cy="3650931"/>
          </a:xfrm>
        </p:grpSpPr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25D56392-D8A2-A0DA-4220-8AEA30AF1206}"/>
                </a:ext>
              </a:extLst>
            </p:cNvPr>
            <p:cNvGrpSpPr/>
            <p:nvPr/>
          </p:nvGrpSpPr>
          <p:grpSpPr>
            <a:xfrm>
              <a:off x="2278628" y="1817786"/>
              <a:ext cx="7388560" cy="3650931"/>
              <a:chOff x="2278628" y="1817786"/>
              <a:chExt cx="7388560" cy="3650931"/>
            </a:xfrm>
          </p:grpSpPr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id="{3CD7E0E3-6741-466D-2D3D-0E49D76DD894}"/>
                  </a:ext>
                </a:extLst>
              </p:cNvPr>
              <p:cNvGrpSpPr/>
              <p:nvPr/>
            </p:nvGrpSpPr>
            <p:grpSpPr>
              <a:xfrm>
                <a:off x="3645816" y="1817786"/>
                <a:ext cx="6021372" cy="1218743"/>
                <a:chOff x="3645816" y="1817786"/>
                <a:chExt cx="6021372" cy="1218743"/>
              </a:xfrm>
            </p:grpSpPr>
            <p:sp>
              <p:nvSpPr>
                <p:cNvPr id="16" name="箭头: V 形 15">
                  <a:extLst>
                    <a:ext uri="{FF2B5EF4-FFF2-40B4-BE49-F238E27FC236}">
                      <a16:creationId xmlns:a16="http://schemas.microsoft.com/office/drawing/2014/main" id="{E31D3DAF-6D84-85E6-EF6D-4F29E5D3FE6D}"/>
                    </a:ext>
                  </a:extLst>
                </p:cNvPr>
                <p:cNvSpPr/>
                <p:nvPr/>
              </p:nvSpPr>
              <p:spPr>
                <a:xfrm>
                  <a:off x="3645816" y="1817786"/>
                  <a:ext cx="6021372" cy="1218743"/>
                </a:xfrm>
                <a:prstGeom prst="chevron">
                  <a:avLst>
                    <a:gd name="adj" fmla="val 28636"/>
                  </a:avLst>
                </a:prstGeom>
                <a:gradFill flip="none" rotWithShape="1">
                  <a:gsLst>
                    <a:gs pos="0">
                      <a:schemeClr val="accent1">
                        <a:lumMod val="22000"/>
                        <a:lumOff val="78000"/>
                      </a:schemeClr>
                    </a:gs>
                    <a:gs pos="61000">
                      <a:schemeClr val="accent1">
                        <a:alpha val="71000"/>
                      </a:schemeClr>
                    </a:gs>
                    <a:gs pos="40000">
                      <a:schemeClr val="accent1">
                        <a:alpha val="75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8100000" scaled="1"/>
                  <a:tileRect/>
                </a:gradFill>
                <a:ln>
                  <a:gradFill flip="none" rotWithShape="1">
                    <a:gsLst>
                      <a:gs pos="0">
                        <a:schemeClr val="bg1">
                          <a:lumMod val="95000"/>
                        </a:schemeClr>
                      </a:gs>
                      <a:gs pos="58000">
                        <a:schemeClr val="accent1">
                          <a:lumMod val="20000"/>
                          <a:lumOff val="80000"/>
                          <a:alpha val="0"/>
                        </a:schemeClr>
                      </a:gs>
                      <a:gs pos="100000">
                        <a:schemeClr val="bg1">
                          <a:lumMod val="95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9" name="组合 28">
                  <a:extLst>
                    <a:ext uri="{FF2B5EF4-FFF2-40B4-BE49-F238E27FC236}">
                      <a16:creationId xmlns:a16="http://schemas.microsoft.com/office/drawing/2014/main" id="{C9EDFD30-A6A0-08F2-0326-AB7426BB9C25}"/>
                    </a:ext>
                  </a:extLst>
                </p:cNvPr>
                <p:cNvGrpSpPr/>
                <p:nvPr/>
              </p:nvGrpSpPr>
              <p:grpSpPr>
                <a:xfrm>
                  <a:off x="4074405" y="1940984"/>
                  <a:ext cx="5404247" cy="800283"/>
                  <a:chOff x="4074405" y="1940984"/>
                  <a:chExt cx="5404247" cy="800283"/>
                </a:xfrm>
              </p:grpSpPr>
              <p:grpSp>
                <p:nvGrpSpPr>
                  <p:cNvPr id="20" name="组合 19">
                    <a:extLst>
                      <a:ext uri="{FF2B5EF4-FFF2-40B4-BE49-F238E27FC236}">
                        <a16:creationId xmlns:a16="http://schemas.microsoft.com/office/drawing/2014/main" id="{328CE53A-0B21-C2D6-D43B-FAFE5D3A3FC6}"/>
                      </a:ext>
                    </a:extLst>
                  </p:cNvPr>
                  <p:cNvGrpSpPr/>
                  <p:nvPr/>
                </p:nvGrpSpPr>
                <p:grpSpPr>
                  <a:xfrm>
                    <a:off x="4074405" y="1940984"/>
                    <a:ext cx="4452139" cy="787338"/>
                    <a:chOff x="1261595" y="3341079"/>
                    <a:chExt cx="4400044" cy="648201"/>
                  </a:xfrm>
                </p:grpSpPr>
                <p:sp>
                  <p:nvSpPr>
                    <p:cNvPr id="22" name="文本框 21">
                      <a:extLst>
                        <a:ext uri="{FF2B5EF4-FFF2-40B4-BE49-F238E27FC236}">
                          <a16:creationId xmlns:a16="http://schemas.microsoft.com/office/drawing/2014/main" id="{93403793-0553-C094-2F66-36D34B0B608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261595" y="3341079"/>
                      <a:ext cx="1898293" cy="310868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zh-CN" altLang="en-US" sz="2000" b="1" dirty="0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请输入标题</a:t>
                      </a:r>
                    </a:p>
                  </p:txBody>
                </p:sp>
                <p:sp>
                  <p:nvSpPr>
                    <p:cNvPr id="24" name="文本框 23">
                      <a:extLst>
                        <a:ext uri="{FF2B5EF4-FFF2-40B4-BE49-F238E27FC236}">
                          <a16:creationId xmlns:a16="http://schemas.microsoft.com/office/drawing/2014/main" id="{B017DFE5-ADD8-1343-78EC-ACD7A7ACE27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261595" y="3726239"/>
                      <a:ext cx="4400044" cy="26304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zh-CN" altLang="en-US" sz="1600" dirty="0">
                          <a:solidFill>
                            <a:srgbClr val="FFFFFF"/>
                          </a:solidFill>
                        </a:rPr>
                        <a:t>请在此处输入正文内容，请在此处输入正文内容</a:t>
                      </a:r>
                      <a:endParaRPr lang="en-US" altLang="zh-CN" sz="1600" dirty="0">
                        <a:solidFill>
                          <a:srgbClr val="FFFFFF"/>
                        </a:solidFill>
                      </a:endParaRPr>
                    </a:p>
                  </p:txBody>
                </p:sp>
              </p:grpSp>
              <p:sp>
                <p:nvSpPr>
                  <p:cNvPr id="25" name="文本框 24">
                    <a:extLst>
                      <a:ext uri="{FF2B5EF4-FFF2-40B4-BE49-F238E27FC236}">
                        <a16:creationId xmlns:a16="http://schemas.microsoft.com/office/drawing/2014/main" id="{3839108F-5F4B-B402-5236-BB718BD076A4}"/>
                      </a:ext>
                    </a:extLst>
                  </p:cNvPr>
                  <p:cNvSpPr txBox="1"/>
                  <p:nvPr/>
                </p:nvSpPr>
                <p:spPr>
                  <a:xfrm>
                    <a:off x="8634954" y="2073214"/>
                    <a:ext cx="843698" cy="66805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4000" dirty="0">
                        <a:solidFill>
                          <a:srgbClr val="FFFFFF"/>
                        </a:solidFill>
                        <a:latin typeface="+mj-ea"/>
                        <a:ea typeface="+mj-ea"/>
                      </a:rPr>
                      <a:t>01</a:t>
                    </a:r>
                    <a:endParaRPr lang="zh-CN" altLang="en-US" sz="4000" dirty="0">
                      <a:solidFill>
                        <a:srgbClr val="FFFFFF"/>
                      </a:solidFill>
                      <a:latin typeface="+mj-ea"/>
                      <a:ea typeface="+mj-ea"/>
                    </a:endParaRPr>
                  </a:p>
                </p:txBody>
              </p:sp>
            </p:grp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63EA1763-7CCC-38BE-4504-E06E41C20386}"/>
                  </a:ext>
                </a:extLst>
              </p:cNvPr>
              <p:cNvGrpSpPr/>
              <p:nvPr/>
            </p:nvGrpSpPr>
            <p:grpSpPr>
              <a:xfrm>
                <a:off x="3645816" y="4249974"/>
                <a:ext cx="6021372" cy="1218743"/>
                <a:chOff x="3645816" y="1817786"/>
                <a:chExt cx="6021372" cy="1218743"/>
              </a:xfrm>
            </p:grpSpPr>
            <p:sp>
              <p:nvSpPr>
                <p:cNvPr id="32" name="箭头: V 形 31">
                  <a:extLst>
                    <a:ext uri="{FF2B5EF4-FFF2-40B4-BE49-F238E27FC236}">
                      <a16:creationId xmlns:a16="http://schemas.microsoft.com/office/drawing/2014/main" id="{C7367C5C-BCA4-7456-0303-672C354F7C9F}"/>
                    </a:ext>
                  </a:extLst>
                </p:cNvPr>
                <p:cNvSpPr/>
                <p:nvPr/>
              </p:nvSpPr>
              <p:spPr>
                <a:xfrm>
                  <a:off x="3645816" y="1817786"/>
                  <a:ext cx="6021372" cy="1218743"/>
                </a:xfrm>
                <a:prstGeom prst="chevron">
                  <a:avLst>
                    <a:gd name="adj" fmla="val 28636"/>
                  </a:avLst>
                </a:prstGeom>
                <a:gradFill flip="none" rotWithShape="1">
                  <a:gsLst>
                    <a:gs pos="0">
                      <a:schemeClr val="accent1">
                        <a:lumMod val="22000"/>
                        <a:lumOff val="78000"/>
                      </a:schemeClr>
                    </a:gs>
                    <a:gs pos="61000">
                      <a:schemeClr val="accent1">
                        <a:alpha val="71000"/>
                      </a:schemeClr>
                    </a:gs>
                    <a:gs pos="40000">
                      <a:schemeClr val="accent1">
                        <a:alpha val="75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8100000" scaled="1"/>
                  <a:tileRect/>
                </a:gradFill>
                <a:ln>
                  <a:gradFill flip="none" rotWithShape="1">
                    <a:gsLst>
                      <a:gs pos="0">
                        <a:schemeClr val="bg1">
                          <a:lumMod val="95000"/>
                        </a:schemeClr>
                      </a:gs>
                      <a:gs pos="58000">
                        <a:schemeClr val="accent1">
                          <a:lumMod val="20000"/>
                          <a:lumOff val="80000"/>
                          <a:alpha val="0"/>
                        </a:schemeClr>
                      </a:gs>
                      <a:gs pos="100000">
                        <a:schemeClr val="bg1">
                          <a:lumMod val="95000"/>
                        </a:schemeClr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3" name="组合 32">
                  <a:extLst>
                    <a:ext uri="{FF2B5EF4-FFF2-40B4-BE49-F238E27FC236}">
                      <a16:creationId xmlns:a16="http://schemas.microsoft.com/office/drawing/2014/main" id="{EBDB85EA-6F6F-5A7E-DCB3-92E9051A4F31}"/>
                    </a:ext>
                  </a:extLst>
                </p:cNvPr>
                <p:cNvGrpSpPr/>
                <p:nvPr/>
              </p:nvGrpSpPr>
              <p:grpSpPr>
                <a:xfrm>
                  <a:off x="4074405" y="1940984"/>
                  <a:ext cx="5404247" cy="800283"/>
                  <a:chOff x="4074405" y="1940984"/>
                  <a:chExt cx="5404247" cy="800283"/>
                </a:xfrm>
              </p:grpSpPr>
              <p:grpSp>
                <p:nvGrpSpPr>
                  <p:cNvPr id="34" name="组合 33">
                    <a:extLst>
                      <a:ext uri="{FF2B5EF4-FFF2-40B4-BE49-F238E27FC236}">
                        <a16:creationId xmlns:a16="http://schemas.microsoft.com/office/drawing/2014/main" id="{6E48C365-4C9A-CA3D-7E6F-76ABCFB49549}"/>
                      </a:ext>
                    </a:extLst>
                  </p:cNvPr>
                  <p:cNvGrpSpPr/>
                  <p:nvPr/>
                </p:nvGrpSpPr>
                <p:grpSpPr>
                  <a:xfrm>
                    <a:off x="4074405" y="1940984"/>
                    <a:ext cx="4452139" cy="787338"/>
                    <a:chOff x="1261595" y="3341079"/>
                    <a:chExt cx="4400044" cy="648201"/>
                  </a:xfrm>
                </p:grpSpPr>
                <p:sp>
                  <p:nvSpPr>
                    <p:cNvPr id="36" name="文本框 35">
                      <a:extLst>
                        <a:ext uri="{FF2B5EF4-FFF2-40B4-BE49-F238E27FC236}">
                          <a16:creationId xmlns:a16="http://schemas.microsoft.com/office/drawing/2014/main" id="{88B4336F-E2DB-8CB7-3B08-A4DA7FB77A1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261595" y="3341079"/>
                      <a:ext cx="1898293" cy="310868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zh-CN" altLang="en-US" sz="2000" b="1" dirty="0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请输入标题</a:t>
                      </a:r>
                    </a:p>
                  </p:txBody>
                </p:sp>
                <p:sp>
                  <p:nvSpPr>
                    <p:cNvPr id="37" name="文本框 36">
                      <a:extLst>
                        <a:ext uri="{FF2B5EF4-FFF2-40B4-BE49-F238E27FC236}">
                          <a16:creationId xmlns:a16="http://schemas.microsoft.com/office/drawing/2014/main" id="{A53452C8-6D9B-4A9B-61AC-A0A3EFEF6A3D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261595" y="3726239"/>
                      <a:ext cx="4400044" cy="26304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zh-CN" altLang="en-US" sz="1600" dirty="0">
                          <a:solidFill>
                            <a:srgbClr val="FFFFFF"/>
                          </a:solidFill>
                        </a:rPr>
                        <a:t>请在此处输入正文内容，请在此处输入正文内容</a:t>
                      </a:r>
                      <a:endParaRPr lang="en-US" altLang="zh-CN" sz="1600" dirty="0">
                        <a:solidFill>
                          <a:srgbClr val="FFFFFF"/>
                        </a:solidFill>
                      </a:endParaRPr>
                    </a:p>
                  </p:txBody>
                </p:sp>
              </p:grpSp>
              <p:sp>
                <p:nvSpPr>
                  <p:cNvPr id="35" name="文本框 34">
                    <a:extLst>
                      <a:ext uri="{FF2B5EF4-FFF2-40B4-BE49-F238E27FC236}">
                        <a16:creationId xmlns:a16="http://schemas.microsoft.com/office/drawing/2014/main" id="{011DFD85-EFE4-26DA-CBBF-83B48C87EF20}"/>
                      </a:ext>
                    </a:extLst>
                  </p:cNvPr>
                  <p:cNvSpPr txBox="1"/>
                  <p:nvPr/>
                </p:nvSpPr>
                <p:spPr>
                  <a:xfrm>
                    <a:off x="8634954" y="2073214"/>
                    <a:ext cx="843698" cy="66805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4000" dirty="0">
                        <a:solidFill>
                          <a:srgbClr val="FFFFFF"/>
                        </a:solidFill>
                        <a:latin typeface="+mj-ea"/>
                        <a:ea typeface="+mj-ea"/>
                      </a:rPr>
                      <a:t>03</a:t>
                    </a:r>
                    <a:endParaRPr lang="zh-CN" altLang="en-US" sz="4000" dirty="0">
                      <a:solidFill>
                        <a:srgbClr val="FFFFFF"/>
                      </a:solidFill>
                      <a:latin typeface="+mj-ea"/>
                      <a:ea typeface="+mj-ea"/>
                    </a:endParaRPr>
                  </a:p>
                </p:txBody>
              </p:sp>
            </p:grp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815744DC-7461-882F-E824-723E2C9EEF8A}"/>
                  </a:ext>
                </a:extLst>
              </p:cNvPr>
              <p:cNvGrpSpPr/>
              <p:nvPr/>
            </p:nvGrpSpPr>
            <p:grpSpPr>
              <a:xfrm flipH="1">
                <a:off x="2278628" y="3033880"/>
                <a:ext cx="6021372" cy="1218743"/>
                <a:chOff x="3645816" y="3018015"/>
                <a:chExt cx="6021372" cy="1218743"/>
              </a:xfrm>
            </p:grpSpPr>
            <p:sp>
              <p:nvSpPr>
                <p:cNvPr id="39" name="箭头: V 形 38">
                  <a:extLst>
                    <a:ext uri="{FF2B5EF4-FFF2-40B4-BE49-F238E27FC236}">
                      <a16:creationId xmlns:a16="http://schemas.microsoft.com/office/drawing/2014/main" id="{49588D62-2BD5-B9E1-8EDE-214AFD59E8C8}"/>
                    </a:ext>
                  </a:extLst>
                </p:cNvPr>
                <p:cNvSpPr/>
                <p:nvPr/>
              </p:nvSpPr>
              <p:spPr>
                <a:xfrm>
                  <a:off x="3645816" y="3018015"/>
                  <a:ext cx="6021372" cy="1218743"/>
                </a:xfrm>
                <a:prstGeom prst="chevron">
                  <a:avLst>
                    <a:gd name="adj" fmla="val 28636"/>
                  </a:avLst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40" name="组合 39">
                  <a:extLst>
                    <a:ext uri="{FF2B5EF4-FFF2-40B4-BE49-F238E27FC236}">
                      <a16:creationId xmlns:a16="http://schemas.microsoft.com/office/drawing/2014/main" id="{750B0408-551B-ED5D-783F-584CC72DC6E0}"/>
                    </a:ext>
                  </a:extLst>
                </p:cNvPr>
                <p:cNvGrpSpPr/>
                <p:nvPr/>
              </p:nvGrpSpPr>
              <p:grpSpPr>
                <a:xfrm>
                  <a:off x="4074405" y="3115721"/>
                  <a:ext cx="5404247" cy="838991"/>
                  <a:chOff x="4074405" y="1902276"/>
                  <a:chExt cx="5404247" cy="838991"/>
                </a:xfrm>
              </p:grpSpPr>
              <p:grpSp>
                <p:nvGrpSpPr>
                  <p:cNvPr id="41" name="组合 40">
                    <a:extLst>
                      <a:ext uri="{FF2B5EF4-FFF2-40B4-BE49-F238E27FC236}">
                        <a16:creationId xmlns:a16="http://schemas.microsoft.com/office/drawing/2014/main" id="{E992AF9B-1F5F-C791-DB8A-826E7DBB5AA0}"/>
                      </a:ext>
                    </a:extLst>
                  </p:cNvPr>
                  <p:cNvGrpSpPr/>
                  <p:nvPr/>
                </p:nvGrpSpPr>
                <p:grpSpPr>
                  <a:xfrm>
                    <a:off x="4074405" y="1902276"/>
                    <a:ext cx="4452139" cy="826050"/>
                    <a:chOff x="1261595" y="3309207"/>
                    <a:chExt cx="4400044" cy="680071"/>
                  </a:xfrm>
                </p:grpSpPr>
                <p:sp>
                  <p:nvSpPr>
                    <p:cNvPr id="43" name="文本框 42">
                      <a:extLst>
                        <a:ext uri="{FF2B5EF4-FFF2-40B4-BE49-F238E27FC236}">
                          <a16:creationId xmlns:a16="http://schemas.microsoft.com/office/drawing/2014/main" id="{D3BA682C-7391-91F4-E072-678F3850B31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759987" y="3309207"/>
                      <a:ext cx="1898293" cy="310867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zh-CN" altLang="en-US" sz="2000" b="1" dirty="0">
                          <a:latin typeface="+mj-ea"/>
                          <a:ea typeface="+mj-ea"/>
                        </a:rPr>
                        <a:t>请输入标题</a:t>
                      </a:r>
                    </a:p>
                  </p:txBody>
                </p:sp>
                <p:sp>
                  <p:nvSpPr>
                    <p:cNvPr id="44" name="文本框 43">
                      <a:extLst>
                        <a:ext uri="{FF2B5EF4-FFF2-40B4-BE49-F238E27FC236}">
                          <a16:creationId xmlns:a16="http://schemas.microsoft.com/office/drawing/2014/main" id="{65768806-F0B4-C699-C9C5-49B9ADDFEA91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261595" y="3726237"/>
                      <a:ext cx="4400044" cy="26304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zh-CN" altLang="en-US" sz="1600" dirty="0"/>
                        <a:t>请在此处输入正文内容，请在此处输入正文内容</a:t>
                      </a:r>
                      <a:endParaRPr lang="en-US" altLang="zh-CN" sz="1600" dirty="0"/>
                    </a:p>
                  </p:txBody>
                </p:sp>
              </p:grpSp>
              <p:sp>
                <p:nvSpPr>
                  <p:cNvPr id="42" name="文本框 41">
                    <a:extLst>
                      <a:ext uri="{FF2B5EF4-FFF2-40B4-BE49-F238E27FC236}">
                        <a16:creationId xmlns:a16="http://schemas.microsoft.com/office/drawing/2014/main" id="{1F98E4FE-CD8D-9268-FCD8-BE3A342B44A1}"/>
                      </a:ext>
                    </a:extLst>
                  </p:cNvPr>
                  <p:cNvSpPr txBox="1"/>
                  <p:nvPr/>
                </p:nvSpPr>
                <p:spPr>
                  <a:xfrm>
                    <a:off x="8634954" y="2073214"/>
                    <a:ext cx="843698" cy="66805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4000" dirty="0">
                        <a:latin typeface="+mj-ea"/>
                        <a:ea typeface="+mj-ea"/>
                      </a:rPr>
                      <a:t>02</a:t>
                    </a:r>
                    <a:endParaRPr lang="zh-CN" altLang="en-US" sz="4000" dirty="0">
                      <a:latin typeface="+mj-ea"/>
                      <a:ea typeface="+mj-ea"/>
                    </a:endParaRPr>
                  </a:p>
                </p:txBody>
              </p:sp>
            </p:grpSp>
          </p:grpSp>
        </p:grp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C8FA74BC-CD0F-36A8-DA26-FE2F8AFF38E3}"/>
                </a:ext>
              </a:extLst>
            </p:cNvPr>
            <p:cNvGrpSpPr/>
            <p:nvPr/>
          </p:nvGrpSpPr>
          <p:grpSpPr>
            <a:xfrm>
              <a:off x="1072135" y="3206411"/>
              <a:ext cx="900112" cy="900112"/>
              <a:chOff x="1284248" y="3217484"/>
              <a:chExt cx="900112" cy="900112"/>
            </a:xfrm>
          </p:grpSpPr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4E457080-BA39-73CC-268A-8209917ECFE5}"/>
                  </a:ext>
                </a:extLst>
              </p:cNvPr>
              <p:cNvSpPr/>
              <p:nvPr/>
            </p:nvSpPr>
            <p:spPr>
              <a:xfrm>
                <a:off x="1284248" y="3217484"/>
                <a:ext cx="900112" cy="900112"/>
              </a:xfrm>
              <a:prstGeom prst="ellipse">
                <a:avLst/>
              </a:prstGeom>
              <a:solidFill>
                <a:schemeClr val="accent1"/>
              </a:solidFill>
              <a:ln w="254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pic>
            <p:nvPicPr>
              <p:cNvPr id="49" name="图形 48" descr="目标受众 纯色填充">
                <a:extLst>
                  <a:ext uri="{FF2B5EF4-FFF2-40B4-BE49-F238E27FC236}">
                    <a16:creationId xmlns:a16="http://schemas.microsoft.com/office/drawing/2014/main" id="{4FCDC3E9-C72B-63ED-81D1-054AC0C4E7E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361375" y="3302524"/>
                <a:ext cx="730032" cy="730032"/>
              </a:xfrm>
              <a:prstGeom prst="rect">
                <a:avLst/>
              </a:prstGeom>
            </p:spPr>
          </p:pic>
        </p:grp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084F7F7F-C109-ADA8-8F3A-6CD925E5FA2E}"/>
                </a:ext>
              </a:extLst>
            </p:cNvPr>
            <p:cNvGrpSpPr/>
            <p:nvPr/>
          </p:nvGrpSpPr>
          <p:grpSpPr>
            <a:xfrm>
              <a:off x="9918524" y="1976924"/>
              <a:ext cx="900112" cy="900112"/>
              <a:chOff x="10032761" y="2306299"/>
              <a:chExt cx="900112" cy="900112"/>
            </a:xfrm>
          </p:grpSpPr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AEE87E9E-668B-51EB-BE21-CE750FA93744}"/>
                  </a:ext>
                </a:extLst>
              </p:cNvPr>
              <p:cNvSpPr/>
              <p:nvPr/>
            </p:nvSpPr>
            <p:spPr>
              <a:xfrm>
                <a:off x="10032761" y="2306299"/>
                <a:ext cx="900112" cy="900112"/>
              </a:xfrm>
              <a:prstGeom prst="ellipse">
                <a:avLst/>
              </a:prstGeom>
              <a:solidFill>
                <a:schemeClr val="accent1"/>
              </a:solidFill>
              <a:ln w="254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pic>
            <p:nvPicPr>
              <p:cNvPr id="50" name="图形 49" descr="思想气泡 纯色填充">
                <a:extLst>
                  <a:ext uri="{FF2B5EF4-FFF2-40B4-BE49-F238E27FC236}">
                    <a16:creationId xmlns:a16="http://schemas.microsoft.com/office/drawing/2014/main" id="{37070BE2-40F4-8ECC-05AC-A78ACF042CB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0165786" y="2378483"/>
                <a:ext cx="730032" cy="730032"/>
              </a:xfrm>
              <a:prstGeom prst="rect">
                <a:avLst/>
              </a:prstGeom>
            </p:spPr>
          </p:pic>
        </p:grp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50267F77-01BC-3F51-0C58-27EBC0AEEB3D}"/>
                </a:ext>
              </a:extLst>
            </p:cNvPr>
            <p:cNvGrpSpPr/>
            <p:nvPr/>
          </p:nvGrpSpPr>
          <p:grpSpPr>
            <a:xfrm>
              <a:off x="9918524" y="4390953"/>
              <a:ext cx="900112" cy="900112"/>
              <a:chOff x="10511192" y="3617583"/>
              <a:chExt cx="900112" cy="900112"/>
            </a:xfrm>
          </p:grpSpPr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1D6B0C99-E9A5-D35F-DEF2-00372B3DC61B}"/>
                  </a:ext>
                </a:extLst>
              </p:cNvPr>
              <p:cNvSpPr/>
              <p:nvPr/>
            </p:nvSpPr>
            <p:spPr>
              <a:xfrm>
                <a:off x="10511192" y="3617583"/>
                <a:ext cx="900112" cy="900112"/>
              </a:xfrm>
              <a:prstGeom prst="ellipse">
                <a:avLst/>
              </a:prstGeom>
              <a:solidFill>
                <a:schemeClr val="accent1"/>
              </a:solidFill>
              <a:ln w="254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pic>
            <p:nvPicPr>
              <p:cNvPr id="47" name="图形 46" descr="统计数据 纯色填充">
                <a:extLst>
                  <a:ext uri="{FF2B5EF4-FFF2-40B4-BE49-F238E27FC236}">
                    <a16:creationId xmlns:a16="http://schemas.microsoft.com/office/drawing/2014/main" id="{A6E37DB1-94C9-7959-24CA-FB5B65EFE0F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10611394" y="3702623"/>
                <a:ext cx="730032" cy="730032"/>
              </a:xfrm>
              <a:prstGeom prst="rect">
                <a:avLst/>
              </a:prstGeom>
            </p:spPr>
          </p:pic>
        </p:grpSp>
      </p:grp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965A4E77-D94A-D2E5-71C4-544F2EEAA85F}"/>
              </a:ext>
            </a:extLst>
          </p:cNvPr>
          <p:cNvSpPr/>
          <p:nvPr/>
        </p:nvSpPr>
        <p:spPr>
          <a:xfrm flipH="1" flipV="1">
            <a:off x="-1" y="0"/>
            <a:ext cx="12191999" cy="526648"/>
          </a:xfrm>
          <a:custGeom>
            <a:avLst/>
            <a:gdLst>
              <a:gd name="connsiteX0" fmla="*/ 1333500 w 12191999"/>
              <a:gd name="connsiteY0" fmla="*/ 457 h 1260815"/>
              <a:gd name="connsiteX1" fmla="*/ 6096000 w 12191999"/>
              <a:gd name="connsiteY1" fmla="*/ 463609 h 1260815"/>
              <a:gd name="connsiteX2" fmla="*/ 12001500 w 12191999"/>
              <a:gd name="connsiteY2" fmla="*/ 600350 h 1260815"/>
              <a:gd name="connsiteX3" fmla="*/ 12191999 w 12191999"/>
              <a:gd name="connsiteY3" fmla="*/ 463610 h 1260815"/>
              <a:gd name="connsiteX4" fmla="*/ 12191999 w 12191999"/>
              <a:gd name="connsiteY4" fmla="*/ 1260815 h 1260815"/>
              <a:gd name="connsiteX5" fmla="*/ 0 w 12191999"/>
              <a:gd name="connsiteY5" fmla="*/ 1260815 h 1260815"/>
              <a:gd name="connsiteX6" fmla="*/ 0 w 12191999"/>
              <a:gd name="connsiteY6" fmla="*/ 463609 h 1260815"/>
              <a:gd name="connsiteX7" fmla="*/ 1333500 w 12191999"/>
              <a:gd name="connsiteY7" fmla="*/ 457 h 1260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1999" h="1260815">
                <a:moveTo>
                  <a:pt x="1333500" y="457"/>
                </a:moveTo>
                <a:cubicBezTo>
                  <a:pt x="2921000" y="32314"/>
                  <a:pt x="4508500" y="1718287"/>
                  <a:pt x="6096000" y="463609"/>
                </a:cubicBezTo>
                <a:cubicBezTo>
                  <a:pt x="8064500" y="-1092191"/>
                  <a:pt x="10033000" y="1873553"/>
                  <a:pt x="12001500" y="600350"/>
                </a:cubicBezTo>
                <a:lnTo>
                  <a:pt x="12191999" y="463610"/>
                </a:lnTo>
                <a:lnTo>
                  <a:pt x="12191999" y="1260815"/>
                </a:lnTo>
                <a:lnTo>
                  <a:pt x="0" y="1260815"/>
                </a:lnTo>
                <a:lnTo>
                  <a:pt x="0" y="463609"/>
                </a:lnTo>
                <a:cubicBezTo>
                  <a:pt x="444500" y="112300"/>
                  <a:pt x="889000" y="-8463"/>
                  <a:pt x="1333500" y="457"/>
                </a:cubicBezTo>
                <a:close/>
              </a:path>
            </a:pathLst>
          </a:custGeom>
          <a:gradFill>
            <a:gsLst>
              <a:gs pos="9000">
                <a:schemeClr val="accent1">
                  <a:lumMod val="20000"/>
                  <a:lumOff val="80000"/>
                </a:schemeClr>
              </a:gs>
              <a:gs pos="7200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2ADF025B-BE5C-7A25-0250-61BAAD9794BF}"/>
              </a:ext>
            </a:extLst>
          </p:cNvPr>
          <p:cNvGrpSpPr/>
          <p:nvPr/>
        </p:nvGrpSpPr>
        <p:grpSpPr>
          <a:xfrm>
            <a:off x="1" y="5990765"/>
            <a:ext cx="12191999" cy="867235"/>
            <a:chOff x="2" y="5145772"/>
            <a:chExt cx="12191999" cy="1712228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DDD8FFCA-02AE-BF6C-6F5C-DC33A7B08658}"/>
                </a:ext>
              </a:extLst>
            </p:cNvPr>
            <p:cNvSpPr/>
            <p:nvPr/>
          </p:nvSpPr>
          <p:spPr>
            <a:xfrm>
              <a:off x="2" y="5145772"/>
              <a:ext cx="12191999" cy="1712228"/>
            </a:xfrm>
            <a:custGeom>
              <a:avLst/>
              <a:gdLst>
                <a:gd name="connsiteX0" fmla="*/ 1333500 w 12191999"/>
                <a:gd name="connsiteY0" fmla="*/ 457 h 1712228"/>
                <a:gd name="connsiteX1" fmla="*/ 6096000 w 12191999"/>
                <a:gd name="connsiteY1" fmla="*/ 463609 h 1712228"/>
                <a:gd name="connsiteX2" fmla="*/ 12001500 w 12191999"/>
                <a:gd name="connsiteY2" fmla="*/ 600350 h 1712228"/>
                <a:gd name="connsiteX3" fmla="*/ 12191999 w 12191999"/>
                <a:gd name="connsiteY3" fmla="*/ 463610 h 1712228"/>
                <a:gd name="connsiteX4" fmla="*/ 12191999 w 12191999"/>
                <a:gd name="connsiteY4" fmla="*/ 1712228 h 1712228"/>
                <a:gd name="connsiteX5" fmla="*/ 0 w 12191999"/>
                <a:gd name="connsiteY5" fmla="*/ 1712228 h 1712228"/>
                <a:gd name="connsiteX6" fmla="*/ 0 w 12191999"/>
                <a:gd name="connsiteY6" fmla="*/ 463609 h 1712228"/>
                <a:gd name="connsiteX7" fmla="*/ 1333500 w 12191999"/>
                <a:gd name="connsiteY7" fmla="*/ 457 h 1712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1999" h="1712228">
                  <a:moveTo>
                    <a:pt x="1333500" y="457"/>
                  </a:moveTo>
                  <a:cubicBezTo>
                    <a:pt x="2921000" y="32314"/>
                    <a:pt x="4508500" y="1718287"/>
                    <a:pt x="6096000" y="463609"/>
                  </a:cubicBezTo>
                  <a:cubicBezTo>
                    <a:pt x="8064500" y="-1092191"/>
                    <a:pt x="10033000" y="1873553"/>
                    <a:pt x="12001500" y="600350"/>
                  </a:cubicBezTo>
                  <a:lnTo>
                    <a:pt x="12191999" y="463610"/>
                  </a:lnTo>
                  <a:lnTo>
                    <a:pt x="12191999" y="1712228"/>
                  </a:lnTo>
                  <a:lnTo>
                    <a:pt x="0" y="1712228"/>
                  </a:lnTo>
                  <a:lnTo>
                    <a:pt x="0" y="463609"/>
                  </a:lnTo>
                  <a:cubicBezTo>
                    <a:pt x="444500" y="112300"/>
                    <a:pt x="889000" y="-8463"/>
                    <a:pt x="1333500" y="457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82000">
                  <a:schemeClr val="accent4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55C5DF96-375D-FA0A-EE4F-140633D6895F}"/>
                </a:ext>
              </a:extLst>
            </p:cNvPr>
            <p:cNvSpPr/>
            <p:nvPr/>
          </p:nvSpPr>
          <p:spPr>
            <a:xfrm>
              <a:off x="2" y="5484395"/>
              <a:ext cx="12191999" cy="1373605"/>
            </a:xfrm>
            <a:custGeom>
              <a:avLst/>
              <a:gdLst>
                <a:gd name="connsiteX0" fmla="*/ 1333500 w 12191999"/>
                <a:gd name="connsiteY0" fmla="*/ 457 h 1260815"/>
                <a:gd name="connsiteX1" fmla="*/ 6096000 w 12191999"/>
                <a:gd name="connsiteY1" fmla="*/ 463609 h 1260815"/>
                <a:gd name="connsiteX2" fmla="*/ 12001500 w 12191999"/>
                <a:gd name="connsiteY2" fmla="*/ 600350 h 1260815"/>
                <a:gd name="connsiteX3" fmla="*/ 12191999 w 12191999"/>
                <a:gd name="connsiteY3" fmla="*/ 463610 h 1260815"/>
                <a:gd name="connsiteX4" fmla="*/ 12191999 w 12191999"/>
                <a:gd name="connsiteY4" fmla="*/ 1260815 h 1260815"/>
                <a:gd name="connsiteX5" fmla="*/ 0 w 12191999"/>
                <a:gd name="connsiteY5" fmla="*/ 1260815 h 1260815"/>
                <a:gd name="connsiteX6" fmla="*/ 0 w 12191999"/>
                <a:gd name="connsiteY6" fmla="*/ 463609 h 1260815"/>
                <a:gd name="connsiteX7" fmla="*/ 1333500 w 12191999"/>
                <a:gd name="connsiteY7" fmla="*/ 457 h 1260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1999" h="1260815">
                  <a:moveTo>
                    <a:pt x="1333500" y="457"/>
                  </a:moveTo>
                  <a:cubicBezTo>
                    <a:pt x="2921000" y="32314"/>
                    <a:pt x="4508500" y="1718287"/>
                    <a:pt x="6096000" y="463609"/>
                  </a:cubicBezTo>
                  <a:cubicBezTo>
                    <a:pt x="8064500" y="-1092191"/>
                    <a:pt x="10033000" y="1873553"/>
                    <a:pt x="12001500" y="600350"/>
                  </a:cubicBezTo>
                  <a:lnTo>
                    <a:pt x="12191999" y="463610"/>
                  </a:lnTo>
                  <a:lnTo>
                    <a:pt x="12191999" y="1260815"/>
                  </a:lnTo>
                  <a:lnTo>
                    <a:pt x="0" y="1260815"/>
                  </a:lnTo>
                  <a:lnTo>
                    <a:pt x="0" y="463609"/>
                  </a:lnTo>
                  <a:cubicBezTo>
                    <a:pt x="444500" y="112300"/>
                    <a:pt x="889000" y="-8463"/>
                    <a:pt x="1333500" y="457"/>
                  </a:cubicBezTo>
                  <a:close/>
                </a:path>
              </a:pathLst>
            </a:custGeom>
            <a:gradFill>
              <a:gsLst>
                <a:gs pos="9000">
                  <a:schemeClr val="accent1">
                    <a:lumMod val="20000"/>
                    <a:lumOff val="80000"/>
                  </a:schemeClr>
                </a:gs>
                <a:gs pos="72000">
                  <a:schemeClr val="accent1">
                    <a:lumMod val="40000"/>
                    <a:lumOff val="6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617113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>
            <a:extLst>
              <a:ext uri="{FF2B5EF4-FFF2-40B4-BE49-F238E27FC236}">
                <a16:creationId xmlns:a16="http://schemas.microsoft.com/office/drawing/2014/main" id="{97F8AEE3-B8DD-21EB-1FF6-19FE7AAD982A}"/>
              </a:ext>
            </a:extLst>
          </p:cNvPr>
          <p:cNvGrpSpPr/>
          <p:nvPr/>
        </p:nvGrpSpPr>
        <p:grpSpPr>
          <a:xfrm>
            <a:off x="16902" y="-232012"/>
            <a:ext cx="12192000" cy="3327532"/>
            <a:chOff x="0" y="0"/>
            <a:chExt cx="12192000" cy="3327532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A0BF6CC9-56D8-B4C0-3616-3FF43932479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1"/>
              <a:ext cx="12192000" cy="3327531"/>
            </a:xfrm>
            <a:custGeom>
              <a:avLst/>
              <a:gdLst>
                <a:gd name="connsiteX0" fmla="*/ 0 w 12192000"/>
                <a:gd name="connsiteY0" fmla="*/ 0 h 3327531"/>
                <a:gd name="connsiteX1" fmla="*/ 12192000 w 12192000"/>
                <a:gd name="connsiteY1" fmla="*/ 0 h 3327531"/>
                <a:gd name="connsiteX2" fmla="*/ 12192000 w 12192000"/>
                <a:gd name="connsiteY2" fmla="*/ 3327531 h 3327531"/>
                <a:gd name="connsiteX3" fmla="*/ 0 w 12192000"/>
                <a:gd name="connsiteY3" fmla="*/ 3327531 h 3327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3327531">
                  <a:moveTo>
                    <a:pt x="0" y="0"/>
                  </a:moveTo>
                  <a:lnTo>
                    <a:pt x="12192000" y="0"/>
                  </a:lnTo>
                  <a:lnTo>
                    <a:pt x="12192000" y="3327531"/>
                  </a:lnTo>
                  <a:lnTo>
                    <a:pt x="0" y="3327531"/>
                  </a:lnTo>
                  <a:close/>
                </a:path>
              </a:pathLst>
            </a:custGeom>
          </p:spPr>
        </p:pic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CE41BB3C-928E-4CF0-DBAB-AC81B46B9FC4}"/>
                </a:ext>
              </a:extLst>
            </p:cNvPr>
            <p:cNvSpPr/>
            <p:nvPr/>
          </p:nvSpPr>
          <p:spPr>
            <a:xfrm>
              <a:off x="0" y="0"/>
              <a:ext cx="12192000" cy="3327529"/>
            </a:xfrm>
            <a:custGeom>
              <a:avLst/>
              <a:gdLst>
                <a:gd name="connsiteX0" fmla="*/ 0 w 12192000"/>
                <a:gd name="connsiteY0" fmla="*/ 0 h 3327529"/>
                <a:gd name="connsiteX1" fmla="*/ 12192000 w 12192000"/>
                <a:gd name="connsiteY1" fmla="*/ 0 h 3327529"/>
                <a:gd name="connsiteX2" fmla="*/ 12192000 w 12192000"/>
                <a:gd name="connsiteY2" fmla="*/ 3327529 h 3327529"/>
                <a:gd name="connsiteX3" fmla="*/ 0 w 12192000"/>
                <a:gd name="connsiteY3" fmla="*/ 3327529 h 3327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3327529">
                  <a:moveTo>
                    <a:pt x="0" y="0"/>
                  </a:moveTo>
                  <a:lnTo>
                    <a:pt x="12192000" y="0"/>
                  </a:lnTo>
                  <a:lnTo>
                    <a:pt x="12192000" y="3327529"/>
                  </a:lnTo>
                  <a:lnTo>
                    <a:pt x="0" y="3327529"/>
                  </a:lnTo>
                  <a:close/>
                </a:path>
              </a:pathLst>
            </a:custGeom>
            <a:solidFill>
              <a:schemeClr val="tx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0EC9F69-058B-5D71-7019-F225C545B00B}"/>
              </a:ext>
            </a:extLst>
          </p:cNvPr>
          <p:cNvGrpSpPr/>
          <p:nvPr/>
        </p:nvGrpSpPr>
        <p:grpSpPr>
          <a:xfrm>
            <a:off x="6869344" y="3296382"/>
            <a:ext cx="1898294" cy="2699305"/>
            <a:chOff x="6869344" y="3296382"/>
            <a:chExt cx="1898294" cy="2699305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86B8F170-2018-5170-BFF4-BD17E3025433}"/>
                </a:ext>
              </a:extLst>
            </p:cNvPr>
            <p:cNvGrpSpPr/>
            <p:nvPr/>
          </p:nvGrpSpPr>
          <p:grpSpPr>
            <a:xfrm>
              <a:off x="6869344" y="4479428"/>
              <a:ext cx="1898294" cy="1516259"/>
              <a:chOff x="1261595" y="3380083"/>
              <a:chExt cx="1898294" cy="1255236"/>
            </a:xfrm>
          </p:grpSpPr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2EAB550A-8492-FD66-E3F1-DAF596B20007}"/>
                  </a:ext>
                </a:extLst>
              </p:cNvPr>
              <p:cNvSpPr txBox="1"/>
              <p:nvPr/>
            </p:nvSpPr>
            <p:spPr>
              <a:xfrm>
                <a:off x="1261595" y="3380083"/>
                <a:ext cx="1781325" cy="3312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latin typeface="+mj-ea"/>
                    <a:ea typeface="+mj-ea"/>
                  </a:rPr>
                  <a:t>请输入标题</a:t>
                </a: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FA31321F-5497-81B9-C70F-7463B4964103}"/>
                  </a:ext>
                </a:extLst>
              </p:cNvPr>
              <p:cNvSpPr txBox="1"/>
              <p:nvPr/>
            </p:nvSpPr>
            <p:spPr>
              <a:xfrm>
                <a:off x="1261595" y="3947378"/>
                <a:ext cx="1898294" cy="6879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/>
                  <a:t>请在此处输入文本</a:t>
                </a:r>
                <a:endParaRPr lang="en-US" altLang="zh-CN" sz="1600" dirty="0"/>
              </a:p>
              <a:p>
                <a:r>
                  <a:rPr lang="zh-CN" altLang="en-US" sz="1600" dirty="0"/>
                  <a:t>请在此处输入文本</a:t>
                </a:r>
              </a:p>
              <a:p>
                <a:r>
                  <a:rPr lang="zh-CN" altLang="en-US" sz="1600" dirty="0"/>
                  <a:t>请在此处输入文本</a:t>
                </a:r>
              </a:p>
            </p:txBody>
          </p:sp>
        </p:grpSp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D4420B55-7850-F605-0A15-413BF15EF374}"/>
                </a:ext>
              </a:extLst>
            </p:cNvPr>
            <p:cNvGrpSpPr/>
            <p:nvPr/>
          </p:nvGrpSpPr>
          <p:grpSpPr>
            <a:xfrm>
              <a:off x="7128512" y="3296382"/>
              <a:ext cx="920187" cy="920187"/>
              <a:chOff x="5640118" y="2789926"/>
              <a:chExt cx="920187" cy="920187"/>
            </a:xfrm>
          </p:grpSpPr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FBD43FE0-1946-4C33-0F91-0401F844E465}"/>
                  </a:ext>
                </a:extLst>
              </p:cNvPr>
              <p:cNvSpPr/>
              <p:nvPr/>
            </p:nvSpPr>
            <p:spPr>
              <a:xfrm>
                <a:off x="5640118" y="2789926"/>
                <a:ext cx="920187" cy="920187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78" name="图形 77" descr="放大镜 纯色填充">
                <a:extLst>
                  <a:ext uri="{FF2B5EF4-FFF2-40B4-BE49-F238E27FC236}">
                    <a16:creationId xmlns:a16="http://schemas.microsoft.com/office/drawing/2014/main" id="{1CF6EB10-7FFA-2D83-7754-8372EF30960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5809238" y="2921186"/>
                <a:ext cx="632135" cy="632135"/>
              </a:xfrm>
              <a:prstGeom prst="rect">
                <a:avLst/>
              </a:prstGeom>
            </p:spPr>
          </p:pic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B27DDBA0-47A9-BD50-3FF5-4D5DA59CA115}"/>
              </a:ext>
            </a:extLst>
          </p:cNvPr>
          <p:cNvGrpSpPr/>
          <p:nvPr/>
        </p:nvGrpSpPr>
        <p:grpSpPr>
          <a:xfrm>
            <a:off x="-7139" y="2403836"/>
            <a:ext cx="6103139" cy="2085019"/>
            <a:chOff x="16901" y="2299464"/>
            <a:chExt cx="5305501" cy="2420136"/>
          </a:xfrm>
        </p:grpSpPr>
        <p:sp>
          <p:nvSpPr>
            <p:cNvPr id="15" name="矩形 8">
              <a:extLst>
                <a:ext uri="{FF2B5EF4-FFF2-40B4-BE49-F238E27FC236}">
                  <a16:creationId xmlns:a16="http://schemas.microsoft.com/office/drawing/2014/main" id="{471B2997-BBC9-7F68-BFA4-47FD51E1BE20}"/>
                </a:ext>
              </a:extLst>
            </p:cNvPr>
            <p:cNvSpPr/>
            <p:nvPr/>
          </p:nvSpPr>
          <p:spPr>
            <a:xfrm>
              <a:off x="2138904" y="3081156"/>
              <a:ext cx="3183498" cy="1629780"/>
            </a:xfrm>
            <a:custGeom>
              <a:avLst/>
              <a:gdLst>
                <a:gd name="connsiteX0" fmla="*/ 0 w 3192925"/>
                <a:gd name="connsiteY0" fmla="*/ 0 h 1620353"/>
                <a:gd name="connsiteX1" fmla="*/ 3192925 w 3192925"/>
                <a:gd name="connsiteY1" fmla="*/ 0 h 1620353"/>
                <a:gd name="connsiteX2" fmla="*/ 3192925 w 3192925"/>
                <a:gd name="connsiteY2" fmla="*/ 1620353 h 1620353"/>
                <a:gd name="connsiteX3" fmla="*/ 0 w 3192925"/>
                <a:gd name="connsiteY3" fmla="*/ 1620353 h 1620353"/>
                <a:gd name="connsiteX4" fmla="*/ 0 w 3192925"/>
                <a:gd name="connsiteY4" fmla="*/ 0 h 1620353"/>
                <a:gd name="connsiteX0" fmla="*/ 0 w 3192925"/>
                <a:gd name="connsiteY0" fmla="*/ 0 h 1620353"/>
                <a:gd name="connsiteX1" fmla="*/ 3192925 w 3192925"/>
                <a:gd name="connsiteY1" fmla="*/ 0 h 1620353"/>
                <a:gd name="connsiteX2" fmla="*/ 2980822 w 3192925"/>
                <a:gd name="connsiteY2" fmla="*/ 1601499 h 1620353"/>
                <a:gd name="connsiteX3" fmla="*/ 0 w 3192925"/>
                <a:gd name="connsiteY3" fmla="*/ 1620353 h 1620353"/>
                <a:gd name="connsiteX4" fmla="*/ 0 w 3192925"/>
                <a:gd name="connsiteY4" fmla="*/ 0 h 1620353"/>
                <a:gd name="connsiteX0" fmla="*/ 202676 w 3192925"/>
                <a:gd name="connsiteY0" fmla="*/ 0 h 1648633"/>
                <a:gd name="connsiteX1" fmla="*/ 3192925 w 3192925"/>
                <a:gd name="connsiteY1" fmla="*/ 28280 h 1648633"/>
                <a:gd name="connsiteX2" fmla="*/ 2980822 w 3192925"/>
                <a:gd name="connsiteY2" fmla="*/ 1629779 h 1648633"/>
                <a:gd name="connsiteX3" fmla="*/ 0 w 3192925"/>
                <a:gd name="connsiteY3" fmla="*/ 1648633 h 1648633"/>
                <a:gd name="connsiteX4" fmla="*/ 202676 w 3192925"/>
                <a:gd name="connsiteY4" fmla="*/ 0 h 1648633"/>
                <a:gd name="connsiteX0" fmla="*/ 89554 w 3192925"/>
                <a:gd name="connsiteY0" fmla="*/ 0 h 1629780"/>
                <a:gd name="connsiteX1" fmla="*/ 3192925 w 3192925"/>
                <a:gd name="connsiteY1" fmla="*/ 9427 h 1629780"/>
                <a:gd name="connsiteX2" fmla="*/ 2980822 w 3192925"/>
                <a:gd name="connsiteY2" fmla="*/ 1610926 h 1629780"/>
                <a:gd name="connsiteX3" fmla="*/ 0 w 3192925"/>
                <a:gd name="connsiteY3" fmla="*/ 1629780 h 1629780"/>
                <a:gd name="connsiteX4" fmla="*/ 89554 w 3192925"/>
                <a:gd name="connsiteY4" fmla="*/ 0 h 1629780"/>
                <a:gd name="connsiteX0" fmla="*/ 47133 w 3192925"/>
                <a:gd name="connsiteY0" fmla="*/ 0 h 1629780"/>
                <a:gd name="connsiteX1" fmla="*/ 3192925 w 3192925"/>
                <a:gd name="connsiteY1" fmla="*/ 9427 h 1629780"/>
                <a:gd name="connsiteX2" fmla="*/ 2980822 w 3192925"/>
                <a:gd name="connsiteY2" fmla="*/ 1610926 h 1629780"/>
                <a:gd name="connsiteX3" fmla="*/ 0 w 3192925"/>
                <a:gd name="connsiteY3" fmla="*/ 1629780 h 1629780"/>
                <a:gd name="connsiteX4" fmla="*/ 47133 w 3192925"/>
                <a:gd name="connsiteY4" fmla="*/ 0 h 1629780"/>
                <a:gd name="connsiteX0" fmla="*/ 47133 w 3112797"/>
                <a:gd name="connsiteY0" fmla="*/ 0 h 1629780"/>
                <a:gd name="connsiteX1" fmla="*/ 3112797 w 3112797"/>
                <a:gd name="connsiteY1" fmla="*/ 9427 h 1629780"/>
                <a:gd name="connsiteX2" fmla="*/ 2980822 w 3112797"/>
                <a:gd name="connsiteY2" fmla="*/ 1610926 h 1629780"/>
                <a:gd name="connsiteX3" fmla="*/ 0 w 3112797"/>
                <a:gd name="connsiteY3" fmla="*/ 1629780 h 1629780"/>
                <a:gd name="connsiteX4" fmla="*/ 47133 w 3112797"/>
                <a:gd name="connsiteY4" fmla="*/ 0 h 1629780"/>
                <a:gd name="connsiteX0" fmla="*/ 47133 w 3112797"/>
                <a:gd name="connsiteY0" fmla="*/ 0 h 1629780"/>
                <a:gd name="connsiteX1" fmla="*/ 3112797 w 3112797"/>
                <a:gd name="connsiteY1" fmla="*/ 9427 h 1629780"/>
                <a:gd name="connsiteX2" fmla="*/ 3075090 w 3112797"/>
                <a:gd name="connsiteY2" fmla="*/ 1596786 h 1629780"/>
                <a:gd name="connsiteX3" fmla="*/ 0 w 3112797"/>
                <a:gd name="connsiteY3" fmla="*/ 1629780 h 1629780"/>
                <a:gd name="connsiteX4" fmla="*/ 47133 w 3112797"/>
                <a:gd name="connsiteY4" fmla="*/ 0 h 1629780"/>
                <a:gd name="connsiteX0" fmla="*/ 47133 w 3183498"/>
                <a:gd name="connsiteY0" fmla="*/ 0 h 1629780"/>
                <a:gd name="connsiteX1" fmla="*/ 3183498 w 3183498"/>
                <a:gd name="connsiteY1" fmla="*/ 4714 h 1629780"/>
                <a:gd name="connsiteX2" fmla="*/ 3075090 w 3183498"/>
                <a:gd name="connsiteY2" fmla="*/ 1596786 h 1629780"/>
                <a:gd name="connsiteX3" fmla="*/ 0 w 3183498"/>
                <a:gd name="connsiteY3" fmla="*/ 1629780 h 1629780"/>
                <a:gd name="connsiteX4" fmla="*/ 47133 w 3183498"/>
                <a:gd name="connsiteY4" fmla="*/ 0 h 1629780"/>
                <a:gd name="connsiteX0" fmla="*/ 47133 w 3183498"/>
                <a:gd name="connsiteY0" fmla="*/ 0 h 1629780"/>
                <a:gd name="connsiteX1" fmla="*/ 3183498 w 3183498"/>
                <a:gd name="connsiteY1" fmla="*/ 4714 h 1629780"/>
                <a:gd name="connsiteX2" fmla="*/ 3013816 w 3183498"/>
                <a:gd name="connsiteY2" fmla="*/ 1596786 h 1629780"/>
                <a:gd name="connsiteX3" fmla="*/ 0 w 3183498"/>
                <a:gd name="connsiteY3" fmla="*/ 1629780 h 1629780"/>
                <a:gd name="connsiteX4" fmla="*/ 47133 w 3183498"/>
                <a:gd name="connsiteY4" fmla="*/ 0 h 1629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83498" h="1629780">
                  <a:moveTo>
                    <a:pt x="47133" y="0"/>
                  </a:moveTo>
                  <a:lnTo>
                    <a:pt x="3183498" y="4714"/>
                  </a:lnTo>
                  <a:lnTo>
                    <a:pt x="3013816" y="1596786"/>
                  </a:lnTo>
                  <a:lnTo>
                    <a:pt x="0" y="1629780"/>
                  </a:lnTo>
                  <a:lnTo>
                    <a:pt x="47133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68EEAFFE-119F-C93E-0F46-D5A51E6316A7}"/>
                </a:ext>
              </a:extLst>
            </p:cNvPr>
            <p:cNvSpPr/>
            <p:nvPr/>
          </p:nvSpPr>
          <p:spPr>
            <a:xfrm>
              <a:off x="16901" y="2299464"/>
              <a:ext cx="3192925" cy="1857756"/>
            </a:xfrm>
            <a:custGeom>
              <a:avLst/>
              <a:gdLst>
                <a:gd name="connsiteX0" fmla="*/ 0 w 3192925"/>
                <a:gd name="connsiteY0" fmla="*/ 0 h 1620353"/>
                <a:gd name="connsiteX1" fmla="*/ 3192925 w 3192925"/>
                <a:gd name="connsiteY1" fmla="*/ 0 h 1620353"/>
                <a:gd name="connsiteX2" fmla="*/ 3192925 w 3192925"/>
                <a:gd name="connsiteY2" fmla="*/ 1620353 h 1620353"/>
                <a:gd name="connsiteX3" fmla="*/ 0 w 3192925"/>
                <a:gd name="connsiteY3" fmla="*/ 1620353 h 1620353"/>
                <a:gd name="connsiteX4" fmla="*/ 0 w 3192925"/>
                <a:gd name="connsiteY4" fmla="*/ 0 h 1620353"/>
                <a:gd name="connsiteX0" fmla="*/ 0 w 3192925"/>
                <a:gd name="connsiteY0" fmla="*/ 0 h 1620353"/>
                <a:gd name="connsiteX1" fmla="*/ 3192925 w 3192925"/>
                <a:gd name="connsiteY1" fmla="*/ 0 h 1620353"/>
                <a:gd name="connsiteX2" fmla="*/ 2980822 w 3192925"/>
                <a:gd name="connsiteY2" fmla="*/ 1601499 h 1620353"/>
                <a:gd name="connsiteX3" fmla="*/ 0 w 3192925"/>
                <a:gd name="connsiteY3" fmla="*/ 1620353 h 1620353"/>
                <a:gd name="connsiteX4" fmla="*/ 0 w 3192925"/>
                <a:gd name="connsiteY4" fmla="*/ 0 h 1620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92925" h="1620353">
                  <a:moveTo>
                    <a:pt x="0" y="0"/>
                  </a:moveTo>
                  <a:lnTo>
                    <a:pt x="3192925" y="0"/>
                  </a:lnTo>
                  <a:lnTo>
                    <a:pt x="2980822" y="1601499"/>
                  </a:lnTo>
                  <a:lnTo>
                    <a:pt x="0" y="16203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881A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>
              <a:extLst>
                <a:ext uri="{FF2B5EF4-FFF2-40B4-BE49-F238E27FC236}">
                  <a16:creationId xmlns:a16="http://schemas.microsoft.com/office/drawing/2014/main" id="{D9E1DC7C-43E6-D7D2-6697-EECDFADBA293}"/>
                </a:ext>
              </a:extLst>
            </p:cNvPr>
            <p:cNvSpPr/>
            <p:nvPr/>
          </p:nvSpPr>
          <p:spPr>
            <a:xfrm rot="5400000">
              <a:off x="2278420" y="4007876"/>
              <a:ext cx="579749" cy="843699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04E146E0-8167-393D-CD4C-F0B8A23DF8DB}"/>
              </a:ext>
            </a:extLst>
          </p:cNvPr>
          <p:cNvGrpSpPr/>
          <p:nvPr/>
        </p:nvGrpSpPr>
        <p:grpSpPr>
          <a:xfrm>
            <a:off x="9453539" y="3296382"/>
            <a:ext cx="1898294" cy="2707880"/>
            <a:chOff x="9226045" y="3287808"/>
            <a:chExt cx="1898294" cy="2707880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EDC183E2-380C-514A-B867-D7E0B70C3701}"/>
                </a:ext>
              </a:extLst>
            </p:cNvPr>
            <p:cNvGrpSpPr/>
            <p:nvPr/>
          </p:nvGrpSpPr>
          <p:grpSpPr>
            <a:xfrm>
              <a:off x="9540983" y="3287808"/>
              <a:ext cx="920187" cy="920187"/>
              <a:chOff x="1611457" y="2141370"/>
              <a:chExt cx="920187" cy="920187"/>
            </a:xfrm>
          </p:grpSpPr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8B062101-B522-0180-C6C7-70420ED3850A}"/>
                  </a:ext>
                </a:extLst>
              </p:cNvPr>
              <p:cNvSpPr/>
              <p:nvPr/>
            </p:nvSpPr>
            <p:spPr>
              <a:xfrm>
                <a:off x="1611457" y="2141370"/>
                <a:ext cx="920187" cy="920187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9" name="图形 38" descr="云计算 纯色填充">
                <a:extLst>
                  <a:ext uri="{FF2B5EF4-FFF2-40B4-BE49-F238E27FC236}">
                    <a16:creationId xmlns:a16="http://schemas.microsoft.com/office/drawing/2014/main" id="{493F4485-628F-F1D9-0844-AE0B530018B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1846327" y="2288817"/>
                <a:ext cx="599763" cy="599763"/>
              </a:xfrm>
              <a:prstGeom prst="rect">
                <a:avLst/>
              </a:prstGeom>
            </p:spPr>
          </p:pic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908A58DF-1470-9FBD-D6A6-C79788EDA2CF}"/>
                </a:ext>
              </a:extLst>
            </p:cNvPr>
            <p:cNvGrpSpPr/>
            <p:nvPr/>
          </p:nvGrpSpPr>
          <p:grpSpPr>
            <a:xfrm>
              <a:off x="9226045" y="4471965"/>
              <a:ext cx="1898294" cy="1523723"/>
              <a:chOff x="1261595" y="3373904"/>
              <a:chExt cx="1898294" cy="1261415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327547D4-139B-14F7-4218-D9786FD05188}"/>
                  </a:ext>
                </a:extLst>
              </p:cNvPr>
              <p:cNvSpPr txBox="1"/>
              <p:nvPr/>
            </p:nvSpPr>
            <p:spPr>
              <a:xfrm>
                <a:off x="1261595" y="3373904"/>
                <a:ext cx="1781325" cy="3312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latin typeface="+mj-ea"/>
                    <a:ea typeface="+mj-ea"/>
                  </a:rPr>
                  <a:t>请输入标题</a:t>
                </a: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A5D3C44C-3411-7A09-2E50-21DB14314824}"/>
                  </a:ext>
                </a:extLst>
              </p:cNvPr>
              <p:cNvSpPr txBox="1"/>
              <p:nvPr/>
            </p:nvSpPr>
            <p:spPr>
              <a:xfrm>
                <a:off x="1261595" y="3947378"/>
                <a:ext cx="1898294" cy="6879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/>
                  <a:t>请在此处输入文本</a:t>
                </a:r>
                <a:endParaRPr lang="en-US" altLang="zh-CN" sz="1600" dirty="0"/>
              </a:p>
              <a:p>
                <a:r>
                  <a:rPr lang="zh-CN" altLang="en-US" sz="1600" dirty="0"/>
                  <a:t>请在此处输入文本</a:t>
                </a:r>
              </a:p>
              <a:p>
                <a:r>
                  <a:rPr lang="zh-CN" altLang="en-US" sz="1600" dirty="0"/>
                  <a:t>请在此处输入文本</a:t>
                </a:r>
              </a:p>
            </p:txBody>
          </p:sp>
        </p:grp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8F49EF04-C54A-4AE1-626C-702AAFC69272}"/>
              </a:ext>
            </a:extLst>
          </p:cNvPr>
          <p:cNvSpPr txBox="1"/>
          <p:nvPr/>
        </p:nvSpPr>
        <p:spPr>
          <a:xfrm>
            <a:off x="2317352" y="4766267"/>
            <a:ext cx="36121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请在此处输入文本</a:t>
            </a:r>
            <a:r>
              <a:rPr lang="en-US" altLang="zh-CN" sz="1600" dirty="0"/>
              <a:t>,</a:t>
            </a:r>
            <a:r>
              <a:rPr lang="zh-CN" altLang="en-US" sz="1600" dirty="0"/>
              <a:t>请在此处输入文本</a:t>
            </a:r>
          </a:p>
          <a:p>
            <a:r>
              <a:rPr lang="zh-CN" altLang="en-US" sz="1600" dirty="0"/>
              <a:t>请在此处输入文本</a:t>
            </a:r>
            <a:r>
              <a:rPr lang="en-US" altLang="zh-CN" sz="1600" dirty="0"/>
              <a:t>,</a:t>
            </a:r>
            <a:r>
              <a:rPr lang="zh-CN" altLang="en-US" sz="1600" dirty="0"/>
              <a:t>请在此处输入文本</a:t>
            </a:r>
            <a:endParaRPr lang="en-US" altLang="zh-CN" sz="1600" dirty="0"/>
          </a:p>
          <a:p>
            <a:r>
              <a:rPr lang="zh-CN" altLang="en-US" sz="1600" dirty="0"/>
              <a:t>请在此处输入文本</a:t>
            </a:r>
            <a:r>
              <a:rPr lang="en-US" altLang="zh-CN" sz="1600" dirty="0"/>
              <a:t>,</a:t>
            </a:r>
            <a:r>
              <a:rPr lang="zh-CN" altLang="en-US" sz="1600" dirty="0"/>
              <a:t>请在此处输入文本</a:t>
            </a:r>
          </a:p>
          <a:p>
            <a:r>
              <a:rPr lang="zh-CN" altLang="en-US" sz="1600" dirty="0"/>
              <a:t>请在此处输入文本</a:t>
            </a:r>
            <a:r>
              <a:rPr lang="en-US" altLang="zh-CN" sz="1600" dirty="0"/>
              <a:t>,</a:t>
            </a:r>
            <a:r>
              <a:rPr lang="zh-CN" altLang="en-US" sz="1600" dirty="0"/>
              <a:t>请在此处输入文本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A081493B-1E38-E181-8ACB-45E4F0C006B0}"/>
              </a:ext>
            </a:extLst>
          </p:cNvPr>
          <p:cNvSpPr txBox="1"/>
          <p:nvPr/>
        </p:nvSpPr>
        <p:spPr>
          <a:xfrm>
            <a:off x="3710383" y="3527312"/>
            <a:ext cx="17813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FFFF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9028BFD-1567-9FAF-84D6-4F48FCEC31CB}"/>
              </a:ext>
            </a:extLst>
          </p:cNvPr>
          <p:cNvSpPr txBox="1"/>
          <p:nvPr/>
        </p:nvSpPr>
        <p:spPr>
          <a:xfrm>
            <a:off x="840167" y="2949766"/>
            <a:ext cx="17813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FFFF"/>
                </a:solidFill>
                <a:latin typeface="+mj-ea"/>
                <a:ea typeface="+mj-ea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41874948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DDABD15-48E2-3847-6364-95551FDFDEA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668" t="27275" r="16667" b="695"/>
          <a:stretch/>
        </p:blipFill>
        <p:spPr>
          <a:xfrm>
            <a:off x="-39370" y="0"/>
            <a:ext cx="12270740" cy="710184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46CEFB4A-6080-670E-CF29-0B3E82AC55E3}"/>
              </a:ext>
            </a:extLst>
          </p:cNvPr>
          <p:cNvSpPr/>
          <p:nvPr/>
        </p:nvSpPr>
        <p:spPr>
          <a:xfrm rot="16200000">
            <a:off x="4743450" y="-3633470"/>
            <a:ext cx="2684780" cy="12212319"/>
          </a:xfrm>
          <a:prstGeom prst="rect">
            <a:avLst/>
          </a:prstGeom>
          <a:gradFill>
            <a:gsLst>
              <a:gs pos="24000">
                <a:schemeClr val="accent1">
                  <a:alpha val="80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黑体 CN Light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98AE7EA-983B-8E88-0A58-D4A556DBD4FD}"/>
              </a:ext>
            </a:extLst>
          </p:cNvPr>
          <p:cNvSpPr txBox="1"/>
          <p:nvPr/>
        </p:nvSpPr>
        <p:spPr>
          <a:xfrm>
            <a:off x="813071" y="1986280"/>
            <a:ext cx="10666458" cy="1131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</a:rPr>
              <a:t>谢谢您的观看！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E8BF612-18B4-5603-691A-B6458D8735D4}"/>
              </a:ext>
            </a:extLst>
          </p:cNvPr>
          <p:cNvSpPr txBox="1"/>
          <p:nvPr/>
        </p:nvSpPr>
        <p:spPr>
          <a:xfrm>
            <a:off x="936381" y="3117936"/>
            <a:ext cx="105968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100" dirty="0">
                <a:solidFill>
                  <a:schemeClr val="bg1"/>
                </a:solidFill>
                <a:latin typeface="+mj-ea"/>
                <a:ea typeface="+mj-ea"/>
              </a:rPr>
              <a:t>时间：</a:t>
            </a:r>
            <a:r>
              <a:rPr lang="en-US" altLang="zh-CN" b="1" spc="100" dirty="0">
                <a:solidFill>
                  <a:schemeClr val="bg1"/>
                </a:solidFill>
                <a:latin typeface="+mj-ea"/>
                <a:ea typeface="+mj-ea"/>
              </a:rPr>
              <a:t>XXX</a:t>
            </a:r>
            <a:endParaRPr lang="zh-CN" altLang="en-US" b="1" spc="1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568899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7" y="653700"/>
            <a:ext cx="20288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是小盒呀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 err="1">
                <a:solidFill>
                  <a:srgbClr val="00FFFF"/>
                </a:solidFill>
                <a:latin typeface="+mj-ea"/>
                <a:ea typeface="+mj-ea"/>
              </a:rPr>
              <a:t>funnyhyx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4EDC0B8-3461-894C-948D-E42F2E31D34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63252" y="701501"/>
            <a:ext cx="1882585" cy="1821910"/>
          </a:xfrm>
          <a:prstGeom prst="rect">
            <a:avLst/>
          </a:prstGeom>
          <a:ln w="28575">
            <a:solidFill>
              <a:srgbClr val="00FFFF"/>
            </a:solidFill>
          </a:ln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344DB2A-BC7A-0ECF-7B21-10ACB70735D6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艾迪鹅第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6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期学员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9EF0732-F3D7-9A23-5E45-FC0227E35EBE}"/>
              </a:ext>
            </a:extLst>
          </p:cNvPr>
          <p:cNvSpPr txBox="1"/>
          <p:nvPr/>
        </p:nvSpPr>
        <p:spPr>
          <a:xfrm>
            <a:off x="5918614" y="1661862"/>
            <a:ext cx="3626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懒癌患者，拖延症十级患者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F1C09CC-B75A-1575-A121-53136B5F6B40}"/>
              </a:ext>
            </a:extLst>
          </p:cNvPr>
          <p:cNvSpPr txBox="1"/>
          <p:nvPr/>
        </p:nvSpPr>
        <p:spPr>
          <a:xfrm>
            <a:off x="5918614" y="2031194"/>
            <a:ext cx="42617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佛系打工人，努力学习屁屁踢中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468F604-2C3E-64E8-B76D-6C3B2124E33A}"/>
              </a:ext>
            </a:extLst>
          </p:cNvPr>
          <p:cNvSpPr txBox="1"/>
          <p:nvPr/>
        </p:nvSpPr>
        <p:spPr>
          <a:xfrm>
            <a:off x="5918614" y="2420819"/>
            <a:ext cx="5247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关关难过关关过，前路灿灿亦漫漫</a:t>
            </a:r>
          </a:p>
        </p:txBody>
      </p:sp>
    </p:spTree>
    <p:extLst>
      <p:ext uri="{BB962C8B-B14F-4D97-AF65-F5344CB8AC3E}">
        <p14:creationId xmlns:p14="http://schemas.microsoft.com/office/powerpoint/2010/main" val="3836037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296B799F-A152-2028-962A-BA14BCBFDF7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668" t="27275" r="16667" b="695"/>
          <a:stretch/>
        </p:blipFill>
        <p:spPr>
          <a:xfrm>
            <a:off x="-39370" y="0"/>
            <a:ext cx="12270740" cy="7101840"/>
          </a:xfrm>
          <a:prstGeom prst="rect">
            <a:avLst/>
          </a:prstGeom>
        </p:spPr>
      </p:pic>
      <p:sp>
        <p:nvSpPr>
          <p:cNvPr id="13" name="圆角矩形 1">
            <a:extLst>
              <a:ext uri="{FF2B5EF4-FFF2-40B4-BE49-F238E27FC236}">
                <a16:creationId xmlns:a16="http://schemas.microsoft.com/office/drawing/2014/main" id="{8498A0AB-4527-EEED-214B-DD9DE820F64D}"/>
              </a:ext>
            </a:extLst>
          </p:cNvPr>
          <p:cNvSpPr/>
          <p:nvPr/>
        </p:nvSpPr>
        <p:spPr>
          <a:xfrm>
            <a:off x="776514" y="1017735"/>
            <a:ext cx="10638971" cy="5245100"/>
          </a:xfrm>
          <a:prstGeom prst="roundRect">
            <a:avLst>
              <a:gd name="adj" fmla="val 1202"/>
            </a:avLst>
          </a:prstGeom>
          <a:solidFill>
            <a:schemeClr val="bg1"/>
          </a:solidFill>
          <a:ln>
            <a:noFill/>
          </a:ln>
          <a:effectLst>
            <a:outerShdw blurRad="444500" sx="101000" sy="101000" algn="ctr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3787479B-5331-8620-BE84-7CDF072C5428}"/>
              </a:ext>
            </a:extLst>
          </p:cNvPr>
          <p:cNvGrpSpPr/>
          <p:nvPr/>
        </p:nvGrpSpPr>
        <p:grpSpPr>
          <a:xfrm>
            <a:off x="5203528" y="1210247"/>
            <a:ext cx="1877992" cy="1108108"/>
            <a:chOff x="5203528" y="1117875"/>
            <a:chExt cx="1877992" cy="1108108"/>
          </a:xfrm>
        </p:grpSpPr>
        <p:sp>
          <p:nvSpPr>
            <p:cNvPr id="52" name="文本框 51"/>
            <p:cNvSpPr txBox="1"/>
            <p:nvPr/>
          </p:nvSpPr>
          <p:spPr>
            <a:xfrm>
              <a:off x="5203528" y="1887429"/>
              <a:ext cx="187799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100" normalizeH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ea typeface="+mj-ea"/>
                </a:rPr>
                <a:t>CONTENTS</a:t>
              </a:r>
              <a:endParaRPr kumimoji="0" lang="zh-CN" altLang="en-US" sz="1600" b="1" i="0" u="none" strike="noStrike" kern="1200" cap="none" spc="100" normalizeH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5460118" y="1117875"/>
              <a:ext cx="162140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1" i="0" u="none" strike="noStrike" kern="1200" cap="none" spc="800" normalizeH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</a:rPr>
                <a:t>目录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AC0FB24F-7CF8-A8D2-C7C5-A583BB8D2642}"/>
              </a:ext>
            </a:extLst>
          </p:cNvPr>
          <p:cNvGrpSpPr/>
          <p:nvPr/>
        </p:nvGrpSpPr>
        <p:grpSpPr>
          <a:xfrm>
            <a:off x="832212" y="2883200"/>
            <a:ext cx="3163825" cy="2471970"/>
            <a:chOff x="832212" y="2883200"/>
            <a:chExt cx="3163825" cy="2471970"/>
          </a:xfrm>
        </p:grpSpPr>
        <p:grpSp>
          <p:nvGrpSpPr>
            <p:cNvPr id="4" name="组合 3"/>
            <p:cNvGrpSpPr/>
            <p:nvPr/>
          </p:nvGrpSpPr>
          <p:grpSpPr>
            <a:xfrm>
              <a:off x="832212" y="4585230"/>
              <a:ext cx="3163825" cy="769940"/>
              <a:chOff x="1887332" y="2931959"/>
              <a:chExt cx="3163825" cy="769940"/>
            </a:xfrm>
          </p:grpSpPr>
          <p:sp>
            <p:nvSpPr>
              <p:cNvPr id="62" name="文本框 61">
                <a:extLst>
                  <a:ext uri="{FF2B5EF4-FFF2-40B4-BE49-F238E27FC236}">
                    <a16:creationId xmlns:a16="http://schemas.microsoft.com/office/drawing/2014/main" id="{78EB8E14-4BD4-4229-8D13-72D68C0D6CF2}"/>
                  </a:ext>
                </a:extLst>
              </p:cNvPr>
              <p:cNvSpPr txBox="1"/>
              <p:nvPr/>
            </p:nvSpPr>
            <p:spPr>
              <a:xfrm>
                <a:off x="1887332" y="2931959"/>
                <a:ext cx="316382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800" b="1" spc="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工作总结</a:t>
                </a:r>
                <a:endParaRPr kumimoji="0" lang="zh-CN" altLang="en-US" sz="2800" b="1" i="0" u="none" strike="noStrike" kern="1200" cap="none" spc="400" normalizeH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sp>
            <p:nvSpPr>
              <p:cNvPr id="63" name="矩形 62"/>
              <p:cNvSpPr/>
              <p:nvPr/>
            </p:nvSpPr>
            <p:spPr>
              <a:xfrm>
                <a:off x="2575066" y="3432292"/>
                <a:ext cx="1743598" cy="2696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1100" b="1" spc="50" dirty="0">
                    <a:solidFill>
                      <a:schemeClr val="accent1"/>
                    </a:solidFill>
                    <a:latin typeface="+mj-lt"/>
                    <a:ea typeface="+mj-ea"/>
                  </a:rPr>
                  <a:t>WORK SUMMARY</a:t>
                </a:r>
                <a:endParaRPr lang="zh-CN" altLang="en-US" sz="1100" b="1" spc="50" dirty="0">
                  <a:solidFill>
                    <a:schemeClr val="accent1"/>
                  </a:solidFill>
                  <a:latin typeface="+mj-lt"/>
                  <a:ea typeface="+mj-ea"/>
                </a:endParaRP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7BF1C23F-A1F5-EAFE-FA02-13C4AF318260}"/>
                </a:ext>
              </a:extLst>
            </p:cNvPr>
            <p:cNvGrpSpPr/>
            <p:nvPr/>
          </p:nvGrpSpPr>
          <p:grpSpPr>
            <a:xfrm>
              <a:off x="1644206" y="2883200"/>
              <a:ext cx="1495425" cy="1495425"/>
              <a:chOff x="1644206" y="2883200"/>
              <a:chExt cx="1495425" cy="1495425"/>
            </a:xfrm>
          </p:grpSpPr>
          <p:sp>
            <p:nvSpPr>
              <p:cNvPr id="86" name="椭圆 85"/>
              <p:cNvSpPr/>
              <p:nvPr/>
            </p:nvSpPr>
            <p:spPr>
              <a:xfrm>
                <a:off x="1644206" y="2883200"/>
                <a:ext cx="1495425" cy="1495425"/>
              </a:xfrm>
              <a:prstGeom prst="ellipse">
                <a:avLst/>
              </a:prstGeom>
              <a:noFill/>
              <a:ln w="3810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chemeClr val="accent1"/>
                  </a:solidFill>
                  <a:latin typeface="+mj-ea"/>
                  <a:ea typeface="+mj-ea"/>
                </a:endParaRPr>
              </a:p>
            </p:txBody>
          </p:sp>
          <p:pic>
            <p:nvPicPr>
              <p:cNvPr id="16" name="图形 15" descr="文档 纯色填充">
                <a:extLst>
                  <a:ext uri="{FF2B5EF4-FFF2-40B4-BE49-F238E27FC236}">
                    <a16:creationId xmlns:a16="http://schemas.microsoft.com/office/drawing/2014/main" id="{8DA4A303-A27D-F6D9-B8AD-201915E054F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941386" y="3206233"/>
                <a:ext cx="914400" cy="914400"/>
              </a:xfrm>
              <a:prstGeom prst="rect">
                <a:avLst/>
              </a:prstGeom>
            </p:spPr>
          </p:pic>
        </p:grp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833C2BE8-BC81-AF1D-1DC9-2E189BFE406D}"/>
              </a:ext>
            </a:extLst>
          </p:cNvPr>
          <p:cNvGrpSpPr/>
          <p:nvPr/>
        </p:nvGrpSpPr>
        <p:grpSpPr>
          <a:xfrm>
            <a:off x="3315061" y="2883200"/>
            <a:ext cx="3163825" cy="2491720"/>
            <a:chOff x="3315061" y="2883200"/>
            <a:chExt cx="3163825" cy="2491720"/>
          </a:xfrm>
        </p:grpSpPr>
        <p:grpSp>
          <p:nvGrpSpPr>
            <p:cNvPr id="64" name="组合 63"/>
            <p:cNvGrpSpPr/>
            <p:nvPr/>
          </p:nvGrpSpPr>
          <p:grpSpPr>
            <a:xfrm>
              <a:off x="3315061" y="4614258"/>
              <a:ext cx="3163825" cy="760662"/>
              <a:chOff x="3283088" y="5564266"/>
              <a:chExt cx="3163825" cy="760662"/>
            </a:xfrm>
          </p:grpSpPr>
          <p:sp>
            <p:nvSpPr>
              <p:cNvPr id="65" name="文本框 64">
                <a:extLst>
                  <a:ext uri="{FF2B5EF4-FFF2-40B4-BE49-F238E27FC236}">
                    <a16:creationId xmlns:a16="http://schemas.microsoft.com/office/drawing/2014/main" id="{78EB8E14-4BD4-4229-8D13-72D68C0D6CF2}"/>
                  </a:ext>
                </a:extLst>
              </p:cNvPr>
              <p:cNvSpPr txBox="1"/>
              <p:nvPr/>
            </p:nvSpPr>
            <p:spPr>
              <a:xfrm>
                <a:off x="3283088" y="5564266"/>
                <a:ext cx="316382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800" b="1" spc="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存在问题</a:t>
                </a:r>
                <a:endParaRPr kumimoji="0" lang="zh-CN" altLang="en-US" sz="2800" b="1" i="0" u="none" strike="noStrike" kern="1200" cap="none" spc="400" normalizeH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3970414" y="6063318"/>
                <a:ext cx="1734067" cy="2616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1100" b="1" spc="50" dirty="0">
                    <a:solidFill>
                      <a:schemeClr val="accent1"/>
                    </a:solidFill>
                    <a:latin typeface="+mj-lt"/>
                    <a:ea typeface="+mj-ea"/>
                  </a:rPr>
                  <a:t>EXISTING PROBLEM</a:t>
                </a:r>
                <a:endParaRPr lang="zh-CN" altLang="en-US" sz="1100" b="1" spc="50" dirty="0">
                  <a:solidFill>
                    <a:schemeClr val="accent1"/>
                  </a:solidFill>
                  <a:latin typeface="+mj-lt"/>
                  <a:ea typeface="+mj-ea"/>
                </a:endParaRPr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334A7E9-E9D2-31EC-CED2-8DE0041D10A8}"/>
                </a:ext>
              </a:extLst>
            </p:cNvPr>
            <p:cNvGrpSpPr/>
            <p:nvPr/>
          </p:nvGrpSpPr>
          <p:grpSpPr>
            <a:xfrm>
              <a:off x="4149260" y="2883200"/>
              <a:ext cx="1495425" cy="1495425"/>
              <a:chOff x="4149260" y="2883200"/>
              <a:chExt cx="1495425" cy="1495425"/>
            </a:xfrm>
          </p:grpSpPr>
          <p:pic>
            <p:nvPicPr>
              <p:cNvPr id="3" name="图形 2" descr="客户评价 纯色填充">
                <a:extLst>
                  <a:ext uri="{FF2B5EF4-FFF2-40B4-BE49-F238E27FC236}">
                    <a16:creationId xmlns:a16="http://schemas.microsoft.com/office/drawing/2014/main" id="{6E15030F-8B83-1F79-2AB7-3D84F176C58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4439772" y="3182119"/>
                <a:ext cx="914400" cy="914400"/>
              </a:xfrm>
              <a:prstGeom prst="rect">
                <a:avLst/>
              </a:prstGeom>
              <a:effectLst/>
            </p:spPr>
          </p:pic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C1699175-F35A-70BA-BCFD-0CC6875544EF}"/>
                  </a:ext>
                </a:extLst>
              </p:cNvPr>
              <p:cNvSpPr/>
              <p:nvPr/>
            </p:nvSpPr>
            <p:spPr>
              <a:xfrm>
                <a:off x="4149260" y="2883200"/>
                <a:ext cx="1495425" cy="1495425"/>
              </a:xfrm>
              <a:prstGeom prst="ellipse">
                <a:avLst/>
              </a:prstGeom>
              <a:noFill/>
              <a:ln w="3810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chemeClr val="accent1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A19AC131-91BF-F2AB-A030-93591C4F36B4}"/>
              </a:ext>
            </a:extLst>
          </p:cNvPr>
          <p:cNvGrpSpPr/>
          <p:nvPr/>
        </p:nvGrpSpPr>
        <p:grpSpPr>
          <a:xfrm>
            <a:off x="8246871" y="2883200"/>
            <a:ext cx="3163825" cy="2471970"/>
            <a:chOff x="8246871" y="2883200"/>
            <a:chExt cx="3163825" cy="2471970"/>
          </a:xfrm>
        </p:grpSpPr>
        <p:grpSp>
          <p:nvGrpSpPr>
            <p:cNvPr id="70" name="组合 69"/>
            <p:cNvGrpSpPr/>
            <p:nvPr/>
          </p:nvGrpSpPr>
          <p:grpSpPr>
            <a:xfrm>
              <a:off x="8246871" y="4604257"/>
              <a:ext cx="3163825" cy="750913"/>
              <a:chOff x="8333933" y="5574015"/>
              <a:chExt cx="3163825" cy="750913"/>
            </a:xfrm>
          </p:grpSpPr>
          <p:sp>
            <p:nvSpPr>
              <p:cNvPr id="91" name="文本框 90">
                <a:extLst>
                  <a:ext uri="{FF2B5EF4-FFF2-40B4-BE49-F238E27FC236}">
                    <a16:creationId xmlns:a16="http://schemas.microsoft.com/office/drawing/2014/main" id="{78EB8E14-4BD4-4229-8D13-72D68C0D6CF2}"/>
                  </a:ext>
                </a:extLst>
              </p:cNvPr>
              <p:cNvSpPr txBox="1"/>
              <p:nvPr/>
            </p:nvSpPr>
            <p:spPr>
              <a:xfrm>
                <a:off x="8333933" y="5574015"/>
                <a:ext cx="316382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800" b="1" spc="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未来展望</a:t>
                </a:r>
                <a:endParaRPr kumimoji="0" lang="zh-CN" altLang="en-US" sz="2800" b="1" i="0" u="none" strike="noStrike" kern="1200" cap="none" spc="400" normalizeH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sp>
            <p:nvSpPr>
              <p:cNvPr id="92" name="矩形 91"/>
              <p:cNvSpPr/>
              <p:nvPr/>
            </p:nvSpPr>
            <p:spPr>
              <a:xfrm>
                <a:off x="9024435" y="6062157"/>
                <a:ext cx="1718640" cy="2627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1100" b="1" spc="-100" dirty="0">
                    <a:solidFill>
                      <a:schemeClr val="accent1"/>
                    </a:solidFill>
                    <a:latin typeface="+mj-lt"/>
                    <a:ea typeface="+mj-ea"/>
                  </a:rPr>
                  <a:t>FUTURE EXPECTATIONS</a:t>
                </a:r>
                <a:endParaRPr lang="zh-CN" altLang="en-US" sz="1100" b="1" spc="-100" dirty="0">
                  <a:solidFill>
                    <a:schemeClr val="accent1"/>
                  </a:solidFill>
                  <a:latin typeface="+mj-lt"/>
                  <a:ea typeface="+mj-ea"/>
                </a:endParaRPr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300CA855-A1E5-15F8-3BCF-569A39351FAA}"/>
                </a:ext>
              </a:extLst>
            </p:cNvPr>
            <p:cNvGrpSpPr/>
            <p:nvPr/>
          </p:nvGrpSpPr>
          <p:grpSpPr>
            <a:xfrm>
              <a:off x="9078703" y="2883200"/>
              <a:ext cx="1495425" cy="1495425"/>
              <a:chOff x="9078703" y="2883200"/>
              <a:chExt cx="1495425" cy="1495425"/>
            </a:xfrm>
          </p:grpSpPr>
          <p:pic>
            <p:nvPicPr>
              <p:cNvPr id="18" name="图形 17" descr="目标 纯色填充">
                <a:extLst>
                  <a:ext uri="{FF2B5EF4-FFF2-40B4-BE49-F238E27FC236}">
                    <a16:creationId xmlns:a16="http://schemas.microsoft.com/office/drawing/2014/main" id="{E166D550-DFF3-840B-CBF4-F42C0E6637D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9369215" y="3206233"/>
                <a:ext cx="914400" cy="914400"/>
              </a:xfrm>
              <a:prstGeom prst="rect">
                <a:avLst/>
              </a:prstGeom>
              <a:effectLst/>
            </p:spPr>
          </p:pic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F5EC0EE1-39D4-0643-9966-49B5C75CD247}"/>
                  </a:ext>
                </a:extLst>
              </p:cNvPr>
              <p:cNvSpPr/>
              <p:nvPr/>
            </p:nvSpPr>
            <p:spPr>
              <a:xfrm>
                <a:off x="9078703" y="2883200"/>
                <a:ext cx="1495425" cy="1495425"/>
              </a:xfrm>
              <a:prstGeom prst="ellipse">
                <a:avLst/>
              </a:prstGeom>
              <a:noFill/>
              <a:ln w="3810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chemeClr val="accent1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29C8C6CC-184E-8AE9-229A-158917E10DB1}"/>
              </a:ext>
            </a:extLst>
          </p:cNvPr>
          <p:cNvGrpSpPr/>
          <p:nvPr/>
        </p:nvGrpSpPr>
        <p:grpSpPr>
          <a:xfrm>
            <a:off x="5764022" y="2883200"/>
            <a:ext cx="3163825" cy="2483931"/>
            <a:chOff x="5764022" y="2883200"/>
            <a:chExt cx="3163825" cy="2483931"/>
          </a:xfrm>
        </p:grpSpPr>
        <p:grpSp>
          <p:nvGrpSpPr>
            <p:cNvPr id="67" name="组合 66"/>
            <p:cNvGrpSpPr/>
            <p:nvPr/>
          </p:nvGrpSpPr>
          <p:grpSpPr>
            <a:xfrm>
              <a:off x="5764022" y="4614258"/>
              <a:ext cx="3163825" cy="752873"/>
              <a:chOff x="5813878" y="5574015"/>
              <a:chExt cx="3163825" cy="752873"/>
            </a:xfrm>
          </p:grpSpPr>
          <p:sp>
            <p:nvSpPr>
              <p:cNvPr id="68" name="文本框 67">
                <a:extLst>
                  <a:ext uri="{FF2B5EF4-FFF2-40B4-BE49-F238E27FC236}">
                    <a16:creationId xmlns:a16="http://schemas.microsoft.com/office/drawing/2014/main" id="{78EB8E14-4BD4-4229-8D13-72D68C0D6CF2}"/>
                  </a:ext>
                </a:extLst>
              </p:cNvPr>
              <p:cNvSpPr txBox="1"/>
              <p:nvPr/>
            </p:nvSpPr>
            <p:spPr>
              <a:xfrm>
                <a:off x="5813878" y="5574015"/>
                <a:ext cx="316382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800" b="1" spc="400" noProof="0" dirty="0">
                    <a:solidFill>
                      <a:schemeClr val="accent1"/>
                    </a:solidFill>
                    <a:latin typeface="+mj-ea"/>
                    <a:ea typeface="+mj-ea"/>
                  </a:rPr>
                  <a:t>改正措施</a:t>
                </a:r>
                <a:endParaRPr kumimoji="0" lang="zh-CN" altLang="en-US" sz="2800" b="1" i="0" u="none" strike="noStrike" kern="1200" cap="none" spc="400" normalizeH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sp>
            <p:nvSpPr>
              <p:cNvPr id="69" name="矩形 68"/>
              <p:cNvSpPr/>
              <p:nvPr/>
            </p:nvSpPr>
            <p:spPr>
              <a:xfrm>
                <a:off x="6434254" y="6072972"/>
                <a:ext cx="1955914" cy="2539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1050" b="1" dirty="0">
                    <a:solidFill>
                      <a:schemeClr val="accent1"/>
                    </a:solidFill>
                    <a:latin typeface="+mj-lt"/>
                    <a:ea typeface="+mj-ea"/>
                  </a:rPr>
                  <a:t>CORRECTIVE MEASURE</a:t>
                </a:r>
                <a:endParaRPr lang="zh-CN" altLang="en-US" sz="1050" b="1" dirty="0">
                  <a:solidFill>
                    <a:schemeClr val="accent1"/>
                  </a:solidFill>
                  <a:latin typeface="+mj-lt"/>
                  <a:ea typeface="+mj-ea"/>
                </a:endParaRPr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3C1EF2D8-E47D-5F01-DD43-AE31AB9AACAF}"/>
                </a:ext>
              </a:extLst>
            </p:cNvPr>
            <p:cNvGrpSpPr/>
            <p:nvPr/>
          </p:nvGrpSpPr>
          <p:grpSpPr>
            <a:xfrm>
              <a:off x="6616093" y="2883200"/>
              <a:ext cx="1495425" cy="1495425"/>
              <a:chOff x="6616093" y="2883200"/>
              <a:chExt cx="1495425" cy="1495425"/>
            </a:xfrm>
          </p:grpSpPr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6FA580CE-F068-1743-9753-4C8C2DAC7C8D}"/>
                  </a:ext>
                </a:extLst>
              </p:cNvPr>
              <p:cNvSpPr/>
              <p:nvPr/>
            </p:nvSpPr>
            <p:spPr>
              <a:xfrm>
                <a:off x="6616093" y="2883200"/>
                <a:ext cx="1495425" cy="1495425"/>
              </a:xfrm>
              <a:prstGeom prst="ellipse">
                <a:avLst/>
              </a:prstGeom>
              <a:noFill/>
              <a:ln w="3810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chemeClr val="accent1"/>
                  </a:solidFill>
                  <a:latin typeface="+mj-ea"/>
                  <a:ea typeface="+mj-ea"/>
                </a:endParaRPr>
              </a:p>
            </p:txBody>
          </p:sp>
          <p:pic>
            <p:nvPicPr>
              <p:cNvPr id="24" name="图形 23" descr="灯泡和齿轮 纯色填充">
                <a:extLst>
                  <a:ext uri="{FF2B5EF4-FFF2-40B4-BE49-F238E27FC236}">
                    <a16:creationId xmlns:a16="http://schemas.microsoft.com/office/drawing/2014/main" id="{A4A20B0D-75BD-B900-984C-6149C865B6A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6906605" y="3127516"/>
                <a:ext cx="914400" cy="914400"/>
              </a:xfrm>
              <a:prstGeom prst="rect">
                <a:avLst/>
              </a:prstGeom>
              <a:effectLst/>
            </p:spPr>
          </p:pic>
        </p:grpSp>
      </p:grpSp>
    </p:spTree>
    <p:extLst>
      <p:ext uri="{BB962C8B-B14F-4D97-AF65-F5344CB8AC3E}">
        <p14:creationId xmlns:p14="http://schemas.microsoft.com/office/powerpoint/2010/main" val="17001078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746110" y="2185628"/>
            <a:ext cx="26997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是小盒呀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1C35866C-8AC6-8831-D24B-4002F36F4CE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668" t="27275" r="16667" b="695"/>
          <a:stretch/>
        </p:blipFill>
        <p:spPr>
          <a:xfrm>
            <a:off x="-39370" y="0"/>
            <a:ext cx="12270740" cy="710184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7E7C5B87-BBB2-4F39-9221-646EFF2CB49C}"/>
              </a:ext>
            </a:extLst>
          </p:cNvPr>
          <p:cNvSpPr/>
          <p:nvPr/>
        </p:nvSpPr>
        <p:spPr>
          <a:xfrm>
            <a:off x="0" y="2141220"/>
            <a:ext cx="12192000" cy="2575560"/>
          </a:xfrm>
          <a:prstGeom prst="rect">
            <a:avLst/>
          </a:prstGeom>
          <a:solidFill>
            <a:srgbClr val="FAF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黑体 CN Light"/>
              <a:cs typeface="+mn-cs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E5628C6-30A9-490C-BF73-A33C43366664}"/>
              </a:ext>
            </a:extLst>
          </p:cNvPr>
          <p:cNvGrpSpPr/>
          <p:nvPr/>
        </p:nvGrpSpPr>
        <p:grpSpPr>
          <a:xfrm>
            <a:off x="1573871" y="1836420"/>
            <a:ext cx="3611880" cy="3185160"/>
            <a:chOff x="792480" y="1836420"/>
            <a:chExt cx="3611880" cy="3185160"/>
          </a:xfrm>
        </p:grpSpPr>
        <p:sp>
          <p:nvSpPr>
            <p:cNvPr id="2" name="等腰三角形 1">
              <a:extLst>
                <a:ext uri="{FF2B5EF4-FFF2-40B4-BE49-F238E27FC236}">
                  <a16:creationId xmlns:a16="http://schemas.microsoft.com/office/drawing/2014/main" id="{55EB0B87-551D-4D7A-B790-183973AC52F5}"/>
                </a:ext>
              </a:extLst>
            </p:cNvPr>
            <p:cNvSpPr/>
            <p:nvPr/>
          </p:nvSpPr>
          <p:spPr>
            <a:xfrm flipV="1">
              <a:off x="792480" y="4716780"/>
              <a:ext cx="243840" cy="304800"/>
            </a:xfrm>
            <a:prstGeom prst="triangl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endParaRPr>
            </a:p>
          </p:txBody>
        </p:sp>
        <p:sp>
          <p:nvSpPr>
            <p:cNvPr id="3" name="等腰三角形 2">
              <a:extLst>
                <a:ext uri="{FF2B5EF4-FFF2-40B4-BE49-F238E27FC236}">
                  <a16:creationId xmlns:a16="http://schemas.microsoft.com/office/drawing/2014/main" id="{DC391D73-59B8-402B-8303-D4EDB9D3FBD7}"/>
                </a:ext>
              </a:extLst>
            </p:cNvPr>
            <p:cNvSpPr/>
            <p:nvPr/>
          </p:nvSpPr>
          <p:spPr>
            <a:xfrm>
              <a:off x="3992880" y="1836420"/>
              <a:ext cx="243840" cy="304800"/>
            </a:xfrm>
            <a:prstGeom prst="triangl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endParaRPr>
            </a:p>
          </p:txBody>
        </p:sp>
        <p:sp>
          <p:nvSpPr>
            <p:cNvPr id="5" name="平行四边形 4">
              <a:extLst>
                <a:ext uri="{FF2B5EF4-FFF2-40B4-BE49-F238E27FC236}">
                  <a16:creationId xmlns:a16="http://schemas.microsoft.com/office/drawing/2014/main" id="{B3C78037-814C-4AAF-9430-AF975476B470}"/>
                </a:ext>
              </a:extLst>
            </p:cNvPr>
            <p:cNvSpPr/>
            <p:nvPr/>
          </p:nvSpPr>
          <p:spPr>
            <a:xfrm>
              <a:off x="914400" y="1836420"/>
              <a:ext cx="3200400" cy="3185160"/>
            </a:xfrm>
            <a:prstGeom prst="parallelogram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F7FDACEA-7F78-4695-B1A5-6CEB78E07B78}"/>
                </a:ext>
              </a:extLst>
            </p:cNvPr>
            <p:cNvSpPr txBox="1"/>
            <p:nvPr/>
          </p:nvSpPr>
          <p:spPr>
            <a:xfrm>
              <a:off x="1554480" y="2479968"/>
              <a:ext cx="2849880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500" i="1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01</a:t>
              </a:r>
              <a:endParaRPr kumimoji="0" lang="zh-CN" altLang="en-US" sz="1150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D57F469-271B-48B2-B3F2-BAC19F0EBFB6}"/>
              </a:ext>
            </a:extLst>
          </p:cNvPr>
          <p:cNvGrpSpPr/>
          <p:nvPr/>
        </p:nvGrpSpPr>
        <p:grpSpPr>
          <a:xfrm>
            <a:off x="5661252" y="2725144"/>
            <a:ext cx="3958880" cy="1331512"/>
            <a:chOff x="5304010" y="2861318"/>
            <a:chExt cx="3958880" cy="1331512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A3C89C3C-ED60-4B47-92C4-D813DCBDB346}"/>
                </a:ext>
              </a:extLst>
            </p:cNvPr>
            <p:cNvCxnSpPr/>
            <p:nvPr/>
          </p:nvCxnSpPr>
          <p:spPr>
            <a:xfrm>
              <a:off x="5414469" y="4192830"/>
              <a:ext cx="305670" cy="0"/>
            </a:xfrm>
            <a:prstGeom prst="line">
              <a:avLst/>
            </a:prstGeom>
            <a:noFill/>
            <a:ln w="15875" cap="flat" cmpd="sng" algn="ctr">
              <a:solidFill>
                <a:srgbClr val="006E65"/>
              </a:solidFill>
              <a:prstDash val="solid"/>
              <a:miter lim="800000"/>
            </a:ln>
            <a:effectLst/>
          </p:spPr>
        </p:cxn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21A37A18-6706-418C-8BC4-EF8D7766FCD1}"/>
                </a:ext>
              </a:extLst>
            </p:cNvPr>
            <p:cNvGrpSpPr/>
            <p:nvPr/>
          </p:nvGrpSpPr>
          <p:grpSpPr>
            <a:xfrm>
              <a:off x="5304010" y="2861318"/>
              <a:ext cx="3958880" cy="1107996"/>
              <a:chOff x="6077646" y="2733474"/>
              <a:chExt cx="3958880" cy="1107996"/>
            </a:xfrm>
          </p:grpSpPr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E9D5F322-781F-4AD7-9916-F5D9EC500FD0}"/>
                  </a:ext>
                </a:extLst>
              </p:cNvPr>
              <p:cNvSpPr/>
              <p:nvPr/>
            </p:nvSpPr>
            <p:spPr>
              <a:xfrm>
                <a:off x="6077646" y="2733474"/>
                <a:ext cx="3958880" cy="830997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4800" b="1" i="0" u="none" strike="noStrike" kern="1200" cap="none" spc="600" normalizeH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ea"/>
                    <a:ea typeface="+mj-ea"/>
                    <a:cs typeface="微软雅黑"/>
                  </a:rPr>
                  <a:t>工作总结</a:t>
                </a:r>
                <a:endParaRPr kumimoji="0" lang="zh-CN" altLang="en-US" b="1" i="0" u="none" strike="noStrike" kern="1200" cap="none" spc="600" normalizeH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4FECF090-44FB-4A72-8CBD-DF73A958A0B7}"/>
                  </a:ext>
                </a:extLst>
              </p:cNvPr>
              <p:cNvSpPr txBox="1"/>
              <p:nvPr/>
            </p:nvSpPr>
            <p:spPr>
              <a:xfrm>
                <a:off x="6188104" y="3564471"/>
                <a:ext cx="270172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1" i="0" u="none" strike="noStrike" kern="1200" cap="none" spc="5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lt"/>
                    <a:ea typeface="微软雅黑" panose="020B0503020204020204" pitchFamily="34" charset="-122"/>
                  </a:rPr>
                  <a:t>WORK SUMMARY</a:t>
                </a:r>
                <a:endParaRPr kumimoji="0" lang="zh-CN" altLang="en-US" sz="1200" b="1" i="0" u="none" strike="noStrike" kern="1200" cap="none" spc="5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283229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97BF05A9-A72F-AB66-AD61-AF281737EAB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C15AC3CF-E55C-7571-A1E2-84A9B3829F5F}"/>
              </a:ext>
            </a:extLst>
          </p:cNvPr>
          <p:cNvSpPr/>
          <p:nvPr/>
        </p:nvSpPr>
        <p:spPr>
          <a:xfrm>
            <a:off x="-75239" y="0"/>
            <a:ext cx="12192000" cy="6858000"/>
          </a:xfrm>
          <a:prstGeom prst="rect">
            <a:avLst/>
          </a:prstGeom>
          <a:solidFill>
            <a:schemeClr val="accent1">
              <a:lumMod val="75000"/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CD7D0E9B-C0E7-4F01-0857-68E26B55BB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FFFFFF"/>
                </a:solidFill>
              </a:rPr>
              <a:t>请输入标题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BCF669D8-5AE9-65A5-5C6B-E2647D289DB1}"/>
              </a:ext>
            </a:extLst>
          </p:cNvPr>
          <p:cNvSpPr/>
          <p:nvPr/>
        </p:nvSpPr>
        <p:spPr>
          <a:xfrm rot="16200000">
            <a:off x="4181922" y="-2451507"/>
            <a:ext cx="3808070" cy="12171915"/>
          </a:xfrm>
          <a:prstGeom prst="rect">
            <a:avLst/>
          </a:prstGeom>
          <a:gradFill>
            <a:gsLst>
              <a:gs pos="24000">
                <a:schemeClr val="bg1"/>
              </a:gs>
              <a:gs pos="100000">
                <a:schemeClr val="bg1">
                  <a:alpha val="91000"/>
                </a:schemeClr>
              </a:gs>
            </a:gsLst>
            <a:lin ang="5400000" scaled="1"/>
          </a:gradFill>
          <a:ln>
            <a:noFill/>
          </a:ln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黑体 CN Light"/>
              <a:cs typeface="+mn-cs"/>
            </a:endParaRPr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AF036E35-9A53-DFED-67A3-02594CD720B2}"/>
              </a:ext>
            </a:extLst>
          </p:cNvPr>
          <p:cNvGrpSpPr/>
          <p:nvPr/>
        </p:nvGrpSpPr>
        <p:grpSpPr>
          <a:xfrm>
            <a:off x="9269409" y="2147104"/>
            <a:ext cx="1898294" cy="2914519"/>
            <a:chOff x="9269409" y="2147104"/>
            <a:chExt cx="1898294" cy="2914519"/>
          </a:xfrm>
        </p:grpSpPr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EF9F535D-5284-35AC-2581-43BB7D40D6EB}"/>
                </a:ext>
              </a:extLst>
            </p:cNvPr>
            <p:cNvGrpSpPr/>
            <p:nvPr/>
          </p:nvGrpSpPr>
          <p:grpSpPr>
            <a:xfrm>
              <a:off x="9269409" y="3341079"/>
              <a:ext cx="1898294" cy="1720544"/>
              <a:chOff x="9269409" y="3341079"/>
              <a:chExt cx="1898294" cy="1720544"/>
            </a:xfrm>
          </p:grpSpPr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id="{BC138B2B-3985-9B8C-2213-706FB4446B5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0981" y="3975904"/>
                <a:ext cx="620999" cy="0"/>
              </a:xfrm>
              <a:prstGeom prst="line">
                <a:avLst/>
              </a:prstGeom>
              <a:ln w="254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0DFADE13-77C4-3ABD-78C9-5C008FAFBB6D}"/>
                  </a:ext>
                </a:extLst>
              </p:cNvPr>
              <p:cNvSpPr txBox="1"/>
              <p:nvPr/>
            </p:nvSpPr>
            <p:spPr>
              <a:xfrm>
                <a:off x="9269409" y="3341079"/>
                <a:ext cx="169967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latin typeface="+mj-ea"/>
                    <a:ea typeface="+mj-ea"/>
                  </a:rPr>
                  <a:t>请输入标题</a:t>
                </a: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F3D1906C-2896-4EBD-BE12-55E925D73973}"/>
                  </a:ext>
                </a:extLst>
              </p:cNvPr>
              <p:cNvSpPr txBox="1"/>
              <p:nvPr/>
            </p:nvSpPr>
            <p:spPr>
              <a:xfrm>
                <a:off x="9269409" y="4199849"/>
                <a:ext cx="1898294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/>
                  <a:t>请在此处输入文本</a:t>
                </a:r>
                <a:endParaRPr lang="en-US" altLang="zh-CN" sz="1600" dirty="0"/>
              </a:p>
              <a:p>
                <a:r>
                  <a:rPr lang="zh-CN" altLang="en-US" sz="1600" dirty="0"/>
                  <a:t>请在此处输入文本</a:t>
                </a:r>
              </a:p>
              <a:p>
                <a:r>
                  <a:rPr lang="zh-CN" altLang="en-US" sz="1600" dirty="0"/>
                  <a:t>请在此处输入文本</a:t>
                </a:r>
              </a:p>
            </p:txBody>
          </p:sp>
        </p:grp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3BF5510A-7EFC-E66E-3F89-0A11FB46F262}"/>
                </a:ext>
              </a:extLst>
            </p:cNvPr>
            <p:cNvGrpSpPr/>
            <p:nvPr/>
          </p:nvGrpSpPr>
          <p:grpSpPr>
            <a:xfrm>
              <a:off x="9581997" y="2147104"/>
              <a:ext cx="920187" cy="920187"/>
              <a:chOff x="9581997" y="2147104"/>
              <a:chExt cx="920187" cy="920187"/>
            </a:xfrm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90D7C7C9-2DF3-7228-B1EE-5C01BAAFE38C}"/>
                  </a:ext>
                </a:extLst>
              </p:cNvPr>
              <p:cNvSpPr/>
              <p:nvPr/>
            </p:nvSpPr>
            <p:spPr>
              <a:xfrm>
                <a:off x="9581997" y="2147104"/>
                <a:ext cx="920187" cy="920187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7" name="图形 46" descr="靶心 纯色填充">
                <a:extLst>
                  <a:ext uri="{FF2B5EF4-FFF2-40B4-BE49-F238E27FC236}">
                    <a16:creationId xmlns:a16="http://schemas.microsoft.com/office/drawing/2014/main" id="{FD15CC9D-6F34-127F-C4F2-7597D83B5FB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9748699" y="2309151"/>
                <a:ext cx="599763" cy="599763"/>
              </a:xfrm>
              <a:prstGeom prst="rect">
                <a:avLst/>
              </a:prstGeom>
            </p:spPr>
          </p:pic>
        </p:grp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496E8C26-383D-1A1F-A820-2FA57545C0E1}"/>
              </a:ext>
            </a:extLst>
          </p:cNvPr>
          <p:cNvGrpSpPr/>
          <p:nvPr/>
        </p:nvGrpSpPr>
        <p:grpSpPr>
          <a:xfrm>
            <a:off x="6545438" y="2147104"/>
            <a:ext cx="1898294" cy="2914519"/>
            <a:chOff x="6545438" y="2147104"/>
            <a:chExt cx="1898294" cy="2914519"/>
          </a:xfrm>
        </p:grpSpPr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6949E843-5207-59B3-6DDB-26CB5DDF9940}"/>
                </a:ext>
              </a:extLst>
            </p:cNvPr>
            <p:cNvGrpSpPr/>
            <p:nvPr/>
          </p:nvGrpSpPr>
          <p:grpSpPr>
            <a:xfrm>
              <a:off x="6545438" y="3341079"/>
              <a:ext cx="1898294" cy="1720544"/>
              <a:chOff x="6545438" y="3341079"/>
              <a:chExt cx="1898294" cy="1720544"/>
            </a:xfrm>
          </p:grpSpPr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678C89B1-A60C-796F-6FE4-8E3E2EB5948F}"/>
                  </a:ext>
                </a:extLst>
              </p:cNvPr>
              <p:cNvSpPr txBox="1"/>
              <p:nvPr/>
            </p:nvSpPr>
            <p:spPr>
              <a:xfrm>
                <a:off x="6545438" y="3341079"/>
                <a:ext cx="169967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latin typeface="+mj-ea"/>
                    <a:ea typeface="+mj-ea"/>
                  </a:rPr>
                  <a:t>请输入标题</a:t>
                </a: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20773962-9E42-C415-973D-299624FC8F58}"/>
                  </a:ext>
                </a:extLst>
              </p:cNvPr>
              <p:cNvSpPr txBox="1"/>
              <p:nvPr/>
            </p:nvSpPr>
            <p:spPr>
              <a:xfrm>
                <a:off x="6545438" y="4199849"/>
                <a:ext cx="1898294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/>
                  <a:t>请在此处输入文本</a:t>
                </a:r>
                <a:endParaRPr lang="en-US" altLang="zh-CN" sz="1600" dirty="0"/>
              </a:p>
              <a:p>
                <a:r>
                  <a:rPr lang="zh-CN" altLang="en-US" sz="1600" dirty="0"/>
                  <a:t>请在此处输入文本</a:t>
                </a:r>
              </a:p>
              <a:p>
                <a:r>
                  <a:rPr lang="zh-CN" altLang="en-US" sz="1600" dirty="0"/>
                  <a:t>请在此处输入文本</a:t>
                </a:r>
              </a:p>
            </p:txBody>
          </p: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id="{0FD79C36-CD67-43B7-34FB-ACE386E87E8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76166" y="3975904"/>
                <a:ext cx="620999" cy="0"/>
              </a:xfrm>
              <a:prstGeom prst="line">
                <a:avLst/>
              </a:prstGeom>
              <a:ln w="254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DC5757B5-4C29-41FE-04A1-7DE6D8A4E0CD}"/>
                </a:ext>
              </a:extLst>
            </p:cNvPr>
            <p:cNvGrpSpPr/>
            <p:nvPr/>
          </p:nvGrpSpPr>
          <p:grpSpPr>
            <a:xfrm>
              <a:off x="6971994" y="2147104"/>
              <a:ext cx="920187" cy="920187"/>
              <a:chOff x="6971994" y="2147104"/>
              <a:chExt cx="920187" cy="920187"/>
            </a:xfrm>
          </p:grpSpPr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CE75E58A-D229-4345-1FB8-1CEEC098ACC4}"/>
                  </a:ext>
                </a:extLst>
              </p:cNvPr>
              <p:cNvSpPr/>
              <p:nvPr/>
            </p:nvSpPr>
            <p:spPr>
              <a:xfrm>
                <a:off x="6971994" y="2147104"/>
                <a:ext cx="920187" cy="920187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pic>
            <p:nvPicPr>
              <p:cNvPr id="49" name="图形 48" descr="清单 纯色填充">
                <a:extLst>
                  <a:ext uri="{FF2B5EF4-FFF2-40B4-BE49-F238E27FC236}">
                    <a16:creationId xmlns:a16="http://schemas.microsoft.com/office/drawing/2014/main" id="{30E4EB8D-C09B-AF28-7187-5D9EC7586A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7134039" y="2327753"/>
                <a:ext cx="599763" cy="599763"/>
              </a:xfrm>
              <a:prstGeom prst="rect">
                <a:avLst/>
              </a:prstGeom>
            </p:spPr>
          </p:pic>
        </p:grp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70BDE703-A64F-173B-7199-894868A80F2D}"/>
              </a:ext>
            </a:extLst>
          </p:cNvPr>
          <p:cNvGrpSpPr/>
          <p:nvPr/>
        </p:nvGrpSpPr>
        <p:grpSpPr>
          <a:xfrm>
            <a:off x="1261595" y="2147105"/>
            <a:ext cx="1898294" cy="2914518"/>
            <a:chOff x="1261595" y="2147105"/>
            <a:chExt cx="1898294" cy="2914518"/>
          </a:xfrm>
        </p:grpSpPr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4574DF50-E3CD-67AD-39D6-F152111AD54A}"/>
                </a:ext>
              </a:extLst>
            </p:cNvPr>
            <p:cNvGrpSpPr/>
            <p:nvPr/>
          </p:nvGrpSpPr>
          <p:grpSpPr>
            <a:xfrm>
              <a:off x="1261595" y="3341079"/>
              <a:ext cx="1898294" cy="1720544"/>
              <a:chOff x="1261595" y="3341079"/>
              <a:chExt cx="1898294" cy="1720544"/>
            </a:xfrm>
          </p:grpSpPr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A3C1DA9F-EE58-B524-F042-5B1224395624}"/>
                  </a:ext>
                </a:extLst>
              </p:cNvPr>
              <p:cNvSpPr txBox="1"/>
              <p:nvPr/>
            </p:nvSpPr>
            <p:spPr>
              <a:xfrm>
                <a:off x="1261595" y="3341079"/>
                <a:ext cx="169967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latin typeface="+mj-ea"/>
                    <a:ea typeface="+mj-ea"/>
                  </a:rPr>
                  <a:t>请输入标题</a:t>
                </a: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6061A0E4-8724-CF08-21CC-1A46812DAF03}"/>
                  </a:ext>
                </a:extLst>
              </p:cNvPr>
              <p:cNvSpPr txBox="1"/>
              <p:nvPr/>
            </p:nvSpPr>
            <p:spPr>
              <a:xfrm>
                <a:off x="1261595" y="4199849"/>
                <a:ext cx="1898294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/>
                  <a:t>请在此处输入文本</a:t>
                </a:r>
                <a:endParaRPr lang="en-US" altLang="zh-CN" sz="1600" dirty="0"/>
              </a:p>
              <a:p>
                <a:r>
                  <a:rPr lang="zh-CN" altLang="en-US" sz="1600" dirty="0"/>
                  <a:t>请在此处输入文本</a:t>
                </a:r>
              </a:p>
              <a:p>
                <a:r>
                  <a:rPr lang="zh-CN" altLang="en-US" sz="1600" dirty="0"/>
                  <a:t>请在此处输入文本</a:t>
                </a:r>
              </a:p>
            </p:txBody>
          </p:sp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id="{C8C01236-4CA2-8684-7737-90F0A5DAAFC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84117" y="3975904"/>
                <a:ext cx="620999" cy="0"/>
              </a:xfrm>
              <a:prstGeom prst="line">
                <a:avLst/>
              </a:prstGeom>
              <a:ln w="254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94D701FE-B748-002D-9790-A885842231C5}"/>
                </a:ext>
              </a:extLst>
            </p:cNvPr>
            <p:cNvGrpSpPr/>
            <p:nvPr/>
          </p:nvGrpSpPr>
          <p:grpSpPr>
            <a:xfrm>
              <a:off x="1626244" y="2147105"/>
              <a:ext cx="920187" cy="920187"/>
              <a:chOff x="1626244" y="2147105"/>
              <a:chExt cx="920187" cy="920187"/>
            </a:xfrm>
          </p:grpSpPr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7CA69B74-CB69-6DFE-7FE8-9586CB70CA4D}"/>
                  </a:ext>
                </a:extLst>
              </p:cNvPr>
              <p:cNvSpPr/>
              <p:nvPr/>
            </p:nvSpPr>
            <p:spPr>
              <a:xfrm>
                <a:off x="1626244" y="2147105"/>
                <a:ext cx="920187" cy="920187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1" name="图形 50" descr="云计算 纯色填充">
                <a:extLst>
                  <a:ext uri="{FF2B5EF4-FFF2-40B4-BE49-F238E27FC236}">
                    <a16:creationId xmlns:a16="http://schemas.microsoft.com/office/drawing/2014/main" id="{320EE049-C9CA-D604-AA49-4EE439B96C4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1846327" y="2288817"/>
                <a:ext cx="599763" cy="599763"/>
              </a:xfrm>
              <a:prstGeom prst="rect">
                <a:avLst/>
              </a:prstGeom>
            </p:spPr>
          </p:pic>
        </p:grp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2B8CD3CB-FEEE-201A-9D54-DB5273131081}"/>
              </a:ext>
            </a:extLst>
          </p:cNvPr>
          <p:cNvGrpSpPr/>
          <p:nvPr/>
        </p:nvGrpSpPr>
        <p:grpSpPr>
          <a:xfrm>
            <a:off x="3860111" y="2147103"/>
            <a:ext cx="1898294" cy="2914520"/>
            <a:chOff x="3860111" y="2147103"/>
            <a:chExt cx="1898294" cy="2914520"/>
          </a:xfrm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1D48F158-65A3-D19B-3D36-B811E4AB367E}"/>
                </a:ext>
              </a:extLst>
            </p:cNvPr>
            <p:cNvGrpSpPr/>
            <p:nvPr/>
          </p:nvGrpSpPr>
          <p:grpSpPr>
            <a:xfrm>
              <a:off x="3860111" y="3341079"/>
              <a:ext cx="1898294" cy="1720544"/>
              <a:chOff x="3860111" y="3341079"/>
              <a:chExt cx="1898294" cy="1720544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639B11BA-8C76-2498-C54E-1E2ACCB5097D}"/>
                  </a:ext>
                </a:extLst>
              </p:cNvPr>
              <p:cNvSpPr txBox="1"/>
              <p:nvPr/>
            </p:nvSpPr>
            <p:spPr>
              <a:xfrm>
                <a:off x="3860111" y="3341079"/>
                <a:ext cx="169967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latin typeface="+mj-ea"/>
                    <a:ea typeface="+mj-ea"/>
                  </a:rPr>
                  <a:t>请输入标题</a:t>
                </a: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15DDD5F4-A115-5779-43D5-5CF79656DABE}"/>
                  </a:ext>
                </a:extLst>
              </p:cNvPr>
              <p:cNvSpPr txBox="1"/>
              <p:nvPr/>
            </p:nvSpPr>
            <p:spPr>
              <a:xfrm>
                <a:off x="3860111" y="4199849"/>
                <a:ext cx="1898294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/>
                  <a:t>请在此处输入文本</a:t>
                </a:r>
                <a:endParaRPr lang="en-US" altLang="zh-CN" sz="1600" dirty="0"/>
              </a:p>
              <a:p>
                <a:r>
                  <a:rPr lang="zh-CN" altLang="en-US" sz="1600" dirty="0"/>
                  <a:t>请在此处输入文本</a:t>
                </a:r>
              </a:p>
              <a:p>
                <a:r>
                  <a:rPr lang="zh-CN" altLang="en-US" sz="1600" dirty="0"/>
                  <a:t>请在此处输入文本</a:t>
                </a:r>
              </a:p>
            </p:txBody>
          </p:sp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id="{7836E43B-E9AF-61D8-44F0-6F69D0A24B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27178" y="3975904"/>
                <a:ext cx="620999" cy="0"/>
              </a:xfrm>
              <a:prstGeom prst="line">
                <a:avLst/>
              </a:prstGeom>
              <a:ln w="254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63FAE156-243B-C6BD-4D80-28CE1BD48ED4}"/>
                </a:ext>
              </a:extLst>
            </p:cNvPr>
            <p:cNvGrpSpPr/>
            <p:nvPr/>
          </p:nvGrpSpPr>
          <p:grpSpPr>
            <a:xfrm>
              <a:off x="4236247" y="2147103"/>
              <a:ext cx="920187" cy="920187"/>
              <a:chOff x="4236247" y="2147103"/>
              <a:chExt cx="920187" cy="920187"/>
            </a:xfrm>
          </p:grpSpPr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F40DB8FA-A930-8A52-4F93-28DD3EE1C811}"/>
                  </a:ext>
                </a:extLst>
              </p:cNvPr>
              <p:cNvSpPr/>
              <p:nvPr/>
            </p:nvSpPr>
            <p:spPr>
              <a:xfrm>
                <a:off x="4236247" y="2147103"/>
                <a:ext cx="920187" cy="920187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3" name="图形 52" descr="电子邮件 纯色填充">
                <a:extLst>
                  <a:ext uri="{FF2B5EF4-FFF2-40B4-BE49-F238E27FC236}">
                    <a16:creationId xmlns:a16="http://schemas.microsoft.com/office/drawing/2014/main" id="{B73B0A72-7B34-5832-8FB7-5B48A2CB15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4396625" y="2272784"/>
                <a:ext cx="599763" cy="599763"/>
              </a:xfrm>
              <a:prstGeom prst="rect">
                <a:avLst/>
              </a:prstGeom>
            </p:spPr>
          </p:pic>
        </p:grp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5BB3121E-0C18-93F9-1419-033307106E7F}"/>
              </a:ext>
            </a:extLst>
          </p:cNvPr>
          <p:cNvGrpSpPr/>
          <p:nvPr/>
        </p:nvGrpSpPr>
        <p:grpSpPr>
          <a:xfrm flipV="1">
            <a:off x="228600" y="469899"/>
            <a:ext cx="889000" cy="558800"/>
            <a:chOff x="2354580" y="1774189"/>
            <a:chExt cx="889000" cy="558800"/>
          </a:xfrm>
        </p:grpSpPr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9BE25DE4-53C6-6278-F2ED-DEBF7E904D63}"/>
                </a:ext>
              </a:extLst>
            </p:cNvPr>
            <p:cNvSpPr/>
            <p:nvPr/>
          </p:nvSpPr>
          <p:spPr>
            <a:xfrm>
              <a:off x="2354580" y="1774189"/>
              <a:ext cx="558800" cy="558800"/>
            </a:xfrm>
            <a:prstGeom prst="ellipse">
              <a:avLst/>
            </a:prstGeom>
            <a:noFill/>
            <a:ln w="22225">
              <a:gradFill flip="none" rotWithShape="1">
                <a:gsLst>
                  <a:gs pos="100000">
                    <a:schemeClr val="accent1">
                      <a:lumMod val="20000"/>
                      <a:lumOff val="80000"/>
                      <a:alpha val="18000"/>
                    </a:schemeClr>
                  </a:gs>
                  <a:gs pos="7000">
                    <a:schemeClr val="accent1">
                      <a:lumMod val="20000"/>
                      <a:lumOff val="80000"/>
                      <a:alpha val="17000"/>
                    </a:schemeClr>
                  </a:gs>
                  <a:gs pos="47000">
                    <a:schemeClr val="accent1">
                      <a:lumMod val="40000"/>
                      <a:lumOff val="60000"/>
                    </a:schemeClr>
                  </a:gs>
                  <a:gs pos="67000">
                    <a:schemeClr val="accent1">
                      <a:lumMod val="40000"/>
                      <a:lumOff val="60000"/>
                    </a:schemeClr>
                  </a:gs>
                </a:gsLst>
                <a:lin ang="0" scaled="1"/>
                <a:tileRect/>
              </a:gradFill>
              <a:prstDash val="sysDash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558800"/>
                        <a:gd name="connsiteY0" fmla="*/ 279400 h 558800"/>
                        <a:gd name="connsiteX1" fmla="*/ 279400 w 558800"/>
                        <a:gd name="connsiteY1" fmla="*/ 0 h 558800"/>
                        <a:gd name="connsiteX2" fmla="*/ 558800 w 558800"/>
                        <a:gd name="connsiteY2" fmla="*/ 279400 h 558800"/>
                        <a:gd name="connsiteX3" fmla="*/ 279400 w 558800"/>
                        <a:gd name="connsiteY3" fmla="*/ 558800 h 558800"/>
                        <a:gd name="connsiteX4" fmla="*/ 0 w 558800"/>
                        <a:gd name="connsiteY4" fmla="*/ 279400 h 5588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58800" h="558800" extrusionOk="0">
                          <a:moveTo>
                            <a:pt x="0" y="279400"/>
                          </a:moveTo>
                          <a:cubicBezTo>
                            <a:pt x="-28824" y="107313"/>
                            <a:pt x="118896" y="2325"/>
                            <a:pt x="279400" y="0"/>
                          </a:cubicBezTo>
                          <a:cubicBezTo>
                            <a:pt x="443752" y="2114"/>
                            <a:pt x="543155" y="125589"/>
                            <a:pt x="558800" y="279400"/>
                          </a:cubicBezTo>
                          <a:cubicBezTo>
                            <a:pt x="538671" y="453365"/>
                            <a:pt x="428326" y="588546"/>
                            <a:pt x="279400" y="558800"/>
                          </a:cubicBezTo>
                          <a:cubicBezTo>
                            <a:pt x="85171" y="536958"/>
                            <a:pt x="8460" y="437750"/>
                            <a:pt x="0" y="27940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A8C81746-9B40-239C-4D89-7226076A8B5C}"/>
                </a:ext>
              </a:extLst>
            </p:cNvPr>
            <p:cNvSpPr/>
            <p:nvPr/>
          </p:nvSpPr>
          <p:spPr>
            <a:xfrm>
              <a:off x="2684780" y="1774189"/>
              <a:ext cx="558800" cy="558800"/>
            </a:xfrm>
            <a:prstGeom prst="ellipse">
              <a:avLst/>
            </a:prstGeom>
            <a:gradFill flip="none" rotWithShape="1">
              <a:gsLst>
                <a:gs pos="24000">
                  <a:schemeClr val="accent1">
                    <a:alpha val="23000"/>
                  </a:schemeClr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839199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000">
              <a:schemeClr val="bg1">
                <a:lumMod val="91000"/>
                <a:lumOff val="9000"/>
              </a:schemeClr>
            </a:gs>
            <a:gs pos="100000">
              <a:schemeClr val="bg1">
                <a:lumMod val="99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7E95EED0-E8F0-3E80-2371-DDC7C2137F2F}"/>
              </a:ext>
            </a:extLst>
          </p:cNvPr>
          <p:cNvSpPr/>
          <p:nvPr/>
        </p:nvSpPr>
        <p:spPr>
          <a:xfrm flipH="1" flipV="1">
            <a:off x="0" y="0"/>
            <a:ext cx="12191999" cy="741621"/>
          </a:xfrm>
          <a:custGeom>
            <a:avLst/>
            <a:gdLst>
              <a:gd name="connsiteX0" fmla="*/ 1333500 w 12191999"/>
              <a:gd name="connsiteY0" fmla="*/ 457 h 1260815"/>
              <a:gd name="connsiteX1" fmla="*/ 6096000 w 12191999"/>
              <a:gd name="connsiteY1" fmla="*/ 463609 h 1260815"/>
              <a:gd name="connsiteX2" fmla="*/ 12001500 w 12191999"/>
              <a:gd name="connsiteY2" fmla="*/ 600350 h 1260815"/>
              <a:gd name="connsiteX3" fmla="*/ 12191999 w 12191999"/>
              <a:gd name="connsiteY3" fmla="*/ 463610 h 1260815"/>
              <a:gd name="connsiteX4" fmla="*/ 12191999 w 12191999"/>
              <a:gd name="connsiteY4" fmla="*/ 1260815 h 1260815"/>
              <a:gd name="connsiteX5" fmla="*/ 0 w 12191999"/>
              <a:gd name="connsiteY5" fmla="*/ 1260815 h 1260815"/>
              <a:gd name="connsiteX6" fmla="*/ 0 w 12191999"/>
              <a:gd name="connsiteY6" fmla="*/ 463609 h 1260815"/>
              <a:gd name="connsiteX7" fmla="*/ 1333500 w 12191999"/>
              <a:gd name="connsiteY7" fmla="*/ 457 h 1260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1999" h="1260815">
                <a:moveTo>
                  <a:pt x="1333500" y="457"/>
                </a:moveTo>
                <a:cubicBezTo>
                  <a:pt x="2921000" y="32314"/>
                  <a:pt x="4508500" y="1718287"/>
                  <a:pt x="6096000" y="463609"/>
                </a:cubicBezTo>
                <a:cubicBezTo>
                  <a:pt x="8064500" y="-1092191"/>
                  <a:pt x="10033000" y="1873553"/>
                  <a:pt x="12001500" y="600350"/>
                </a:cubicBezTo>
                <a:lnTo>
                  <a:pt x="12191999" y="463610"/>
                </a:lnTo>
                <a:lnTo>
                  <a:pt x="12191999" y="1260815"/>
                </a:lnTo>
                <a:lnTo>
                  <a:pt x="0" y="1260815"/>
                </a:lnTo>
                <a:lnTo>
                  <a:pt x="0" y="463609"/>
                </a:lnTo>
                <a:cubicBezTo>
                  <a:pt x="444500" y="112300"/>
                  <a:pt x="889000" y="-8463"/>
                  <a:pt x="1333500" y="457"/>
                </a:cubicBezTo>
                <a:close/>
              </a:path>
            </a:pathLst>
          </a:custGeom>
          <a:gradFill>
            <a:gsLst>
              <a:gs pos="9000">
                <a:schemeClr val="accent1">
                  <a:lumMod val="20000"/>
                  <a:lumOff val="80000"/>
                </a:schemeClr>
              </a:gs>
              <a:gs pos="7200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E453E001-55EE-C5E8-66C4-B763AF8FE07B}"/>
              </a:ext>
            </a:extLst>
          </p:cNvPr>
          <p:cNvGrpSpPr/>
          <p:nvPr/>
        </p:nvGrpSpPr>
        <p:grpSpPr>
          <a:xfrm>
            <a:off x="1" y="5903758"/>
            <a:ext cx="12191999" cy="954242"/>
            <a:chOff x="2" y="5145772"/>
            <a:chExt cx="12191999" cy="1712228"/>
          </a:xfrm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6B9B453E-1E1C-0C2D-9B8E-CA36830EE093}"/>
                </a:ext>
              </a:extLst>
            </p:cNvPr>
            <p:cNvSpPr/>
            <p:nvPr/>
          </p:nvSpPr>
          <p:spPr>
            <a:xfrm>
              <a:off x="2" y="5145772"/>
              <a:ext cx="12191999" cy="1712228"/>
            </a:xfrm>
            <a:custGeom>
              <a:avLst/>
              <a:gdLst>
                <a:gd name="connsiteX0" fmla="*/ 1333500 w 12191999"/>
                <a:gd name="connsiteY0" fmla="*/ 457 h 1712228"/>
                <a:gd name="connsiteX1" fmla="*/ 6096000 w 12191999"/>
                <a:gd name="connsiteY1" fmla="*/ 463609 h 1712228"/>
                <a:gd name="connsiteX2" fmla="*/ 12001500 w 12191999"/>
                <a:gd name="connsiteY2" fmla="*/ 600350 h 1712228"/>
                <a:gd name="connsiteX3" fmla="*/ 12191999 w 12191999"/>
                <a:gd name="connsiteY3" fmla="*/ 463610 h 1712228"/>
                <a:gd name="connsiteX4" fmla="*/ 12191999 w 12191999"/>
                <a:gd name="connsiteY4" fmla="*/ 1712228 h 1712228"/>
                <a:gd name="connsiteX5" fmla="*/ 0 w 12191999"/>
                <a:gd name="connsiteY5" fmla="*/ 1712228 h 1712228"/>
                <a:gd name="connsiteX6" fmla="*/ 0 w 12191999"/>
                <a:gd name="connsiteY6" fmla="*/ 463609 h 1712228"/>
                <a:gd name="connsiteX7" fmla="*/ 1333500 w 12191999"/>
                <a:gd name="connsiteY7" fmla="*/ 457 h 1712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1999" h="1712228">
                  <a:moveTo>
                    <a:pt x="1333500" y="457"/>
                  </a:moveTo>
                  <a:cubicBezTo>
                    <a:pt x="2921000" y="32314"/>
                    <a:pt x="4508500" y="1718287"/>
                    <a:pt x="6096000" y="463609"/>
                  </a:cubicBezTo>
                  <a:cubicBezTo>
                    <a:pt x="8064500" y="-1092191"/>
                    <a:pt x="10033000" y="1873553"/>
                    <a:pt x="12001500" y="600350"/>
                  </a:cubicBezTo>
                  <a:lnTo>
                    <a:pt x="12191999" y="463610"/>
                  </a:lnTo>
                  <a:lnTo>
                    <a:pt x="12191999" y="1712228"/>
                  </a:lnTo>
                  <a:lnTo>
                    <a:pt x="0" y="1712228"/>
                  </a:lnTo>
                  <a:lnTo>
                    <a:pt x="0" y="463609"/>
                  </a:lnTo>
                  <a:cubicBezTo>
                    <a:pt x="444500" y="112300"/>
                    <a:pt x="889000" y="-8463"/>
                    <a:pt x="1333500" y="457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82000">
                  <a:schemeClr val="accent4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3BE6E4E4-3E40-FAC8-3BE1-9B395D29DE62}"/>
                </a:ext>
              </a:extLst>
            </p:cNvPr>
            <p:cNvSpPr/>
            <p:nvPr/>
          </p:nvSpPr>
          <p:spPr>
            <a:xfrm>
              <a:off x="2" y="5484395"/>
              <a:ext cx="12191999" cy="1373605"/>
            </a:xfrm>
            <a:custGeom>
              <a:avLst/>
              <a:gdLst>
                <a:gd name="connsiteX0" fmla="*/ 1333500 w 12191999"/>
                <a:gd name="connsiteY0" fmla="*/ 457 h 1260815"/>
                <a:gd name="connsiteX1" fmla="*/ 6096000 w 12191999"/>
                <a:gd name="connsiteY1" fmla="*/ 463609 h 1260815"/>
                <a:gd name="connsiteX2" fmla="*/ 12001500 w 12191999"/>
                <a:gd name="connsiteY2" fmla="*/ 600350 h 1260815"/>
                <a:gd name="connsiteX3" fmla="*/ 12191999 w 12191999"/>
                <a:gd name="connsiteY3" fmla="*/ 463610 h 1260815"/>
                <a:gd name="connsiteX4" fmla="*/ 12191999 w 12191999"/>
                <a:gd name="connsiteY4" fmla="*/ 1260815 h 1260815"/>
                <a:gd name="connsiteX5" fmla="*/ 0 w 12191999"/>
                <a:gd name="connsiteY5" fmla="*/ 1260815 h 1260815"/>
                <a:gd name="connsiteX6" fmla="*/ 0 w 12191999"/>
                <a:gd name="connsiteY6" fmla="*/ 463609 h 1260815"/>
                <a:gd name="connsiteX7" fmla="*/ 1333500 w 12191999"/>
                <a:gd name="connsiteY7" fmla="*/ 457 h 1260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1999" h="1260815">
                  <a:moveTo>
                    <a:pt x="1333500" y="457"/>
                  </a:moveTo>
                  <a:cubicBezTo>
                    <a:pt x="2921000" y="32314"/>
                    <a:pt x="4508500" y="1718287"/>
                    <a:pt x="6096000" y="463609"/>
                  </a:cubicBezTo>
                  <a:cubicBezTo>
                    <a:pt x="8064500" y="-1092191"/>
                    <a:pt x="10033000" y="1873553"/>
                    <a:pt x="12001500" y="600350"/>
                  </a:cubicBezTo>
                  <a:lnTo>
                    <a:pt x="12191999" y="463610"/>
                  </a:lnTo>
                  <a:lnTo>
                    <a:pt x="12191999" y="1260815"/>
                  </a:lnTo>
                  <a:lnTo>
                    <a:pt x="0" y="1260815"/>
                  </a:lnTo>
                  <a:lnTo>
                    <a:pt x="0" y="463609"/>
                  </a:lnTo>
                  <a:cubicBezTo>
                    <a:pt x="444500" y="112300"/>
                    <a:pt x="889000" y="-8463"/>
                    <a:pt x="1333500" y="457"/>
                  </a:cubicBezTo>
                  <a:close/>
                </a:path>
              </a:pathLst>
            </a:custGeom>
            <a:gradFill>
              <a:gsLst>
                <a:gs pos="9000">
                  <a:schemeClr val="accent1">
                    <a:lumMod val="20000"/>
                    <a:lumOff val="80000"/>
                  </a:schemeClr>
                </a:gs>
                <a:gs pos="72000">
                  <a:schemeClr val="accent1">
                    <a:lumMod val="40000"/>
                    <a:lumOff val="6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id="{DA9888A8-298D-A9F6-7F1B-31C9FAA05B2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56960" y="1"/>
            <a:ext cx="4335040" cy="6857999"/>
          </a:xfrm>
          <a:custGeom>
            <a:avLst/>
            <a:gdLst>
              <a:gd name="connsiteX0" fmla="*/ 1714500 w 4335040"/>
              <a:gd name="connsiteY0" fmla="*/ 0 h 6857999"/>
              <a:gd name="connsiteX1" fmla="*/ 4335040 w 4335040"/>
              <a:gd name="connsiteY1" fmla="*/ 0 h 6857999"/>
              <a:gd name="connsiteX2" fmla="*/ 4335040 w 4335040"/>
              <a:gd name="connsiteY2" fmla="*/ 6857999 h 6857999"/>
              <a:gd name="connsiteX3" fmla="*/ 0 w 4335040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35040" h="6857999">
                <a:moveTo>
                  <a:pt x="1714500" y="0"/>
                </a:moveTo>
                <a:lnTo>
                  <a:pt x="4335040" y="0"/>
                </a:lnTo>
                <a:lnTo>
                  <a:pt x="4335040" y="6857999"/>
                </a:lnTo>
                <a:lnTo>
                  <a:pt x="0" y="6857999"/>
                </a:lnTo>
                <a:close/>
              </a:path>
            </a:pathLst>
          </a:cu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CD7D0E9B-C0E7-4F01-0857-68E26B55BB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请输入标题</a:t>
            </a: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5BB3121E-0C18-93F9-1419-033307106E7F}"/>
              </a:ext>
            </a:extLst>
          </p:cNvPr>
          <p:cNvGrpSpPr/>
          <p:nvPr/>
        </p:nvGrpSpPr>
        <p:grpSpPr>
          <a:xfrm flipV="1">
            <a:off x="228600" y="469899"/>
            <a:ext cx="889000" cy="558800"/>
            <a:chOff x="2354580" y="1774189"/>
            <a:chExt cx="889000" cy="558800"/>
          </a:xfrm>
        </p:grpSpPr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9BE25DE4-53C6-6278-F2ED-DEBF7E904D63}"/>
                </a:ext>
              </a:extLst>
            </p:cNvPr>
            <p:cNvSpPr/>
            <p:nvPr/>
          </p:nvSpPr>
          <p:spPr>
            <a:xfrm>
              <a:off x="2354580" y="1774189"/>
              <a:ext cx="558800" cy="558800"/>
            </a:xfrm>
            <a:prstGeom prst="ellipse">
              <a:avLst/>
            </a:prstGeom>
            <a:noFill/>
            <a:ln w="22225">
              <a:gradFill flip="none" rotWithShape="1">
                <a:gsLst>
                  <a:gs pos="100000">
                    <a:schemeClr val="accent1">
                      <a:lumMod val="20000"/>
                      <a:lumOff val="80000"/>
                      <a:alpha val="18000"/>
                    </a:schemeClr>
                  </a:gs>
                  <a:gs pos="7000">
                    <a:schemeClr val="accent1">
                      <a:lumMod val="20000"/>
                      <a:lumOff val="80000"/>
                      <a:alpha val="17000"/>
                    </a:schemeClr>
                  </a:gs>
                  <a:gs pos="47000">
                    <a:schemeClr val="accent1">
                      <a:lumMod val="40000"/>
                      <a:lumOff val="60000"/>
                    </a:schemeClr>
                  </a:gs>
                  <a:gs pos="67000">
                    <a:schemeClr val="accent1">
                      <a:lumMod val="40000"/>
                      <a:lumOff val="60000"/>
                    </a:schemeClr>
                  </a:gs>
                </a:gsLst>
                <a:lin ang="0" scaled="1"/>
                <a:tileRect/>
              </a:gradFill>
              <a:prstDash val="sysDash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558800"/>
                        <a:gd name="connsiteY0" fmla="*/ 279400 h 558800"/>
                        <a:gd name="connsiteX1" fmla="*/ 279400 w 558800"/>
                        <a:gd name="connsiteY1" fmla="*/ 0 h 558800"/>
                        <a:gd name="connsiteX2" fmla="*/ 558800 w 558800"/>
                        <a:gd name="connsiteY2" fmla="*/ 279400 h 558800"/>
                        <a:gd name="connsiteX3" fmla="*/ 279400 w 558800"/>
                        <a:gd name="connsiteY3" fmla="*/ 558800 h 558800"/>
                        <a:gd name="connsiteX4" fmla="*/ 0 w 558800"/>
                        <a:gd name="connsiteY4" fmla="*/ 279400 h 5588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58800" h="558800" extrusionOk="0">
                          <a:moveTo>
                            <a:pt x="0" y="279400"/>
                          </a:moveTo>
                          <a:cubicBezTo>
                            <a:pt x="-28824" y="107313"/>
                            <a:pt x="118896" y="2325"/>
                            <a:pt x="279400" y="0"/>
                          </a:cubicBezTo>
                          <a:cubicBezTo>
                            <a:pt x="443752" y="2114"/>
                            <a:pt x="543155" y="125589"/>
                            <a:pt x="558800" y="279400"/>
                          </a:cubicBezTo>
                          <a:cubicBezTo>
                            <a:pt x="538671" y="453365"/>
                            <a:pt x="428326" y="588546"/>
                            <a:pt x="279400" y="558800"/>
                          </a:cubicBezTo>
                          <a:cubicBezTo>
                            <a:pt x="85171" y="536958"/>
                            <a:pt x="8460" y="437750"/>
                            <a:pt x="0" y="27940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A8C81746-9B40-239C-4D89-7226076A8B5C}"/>
                </a:ext>
              </a:extLst>
            </p:cNvPr>
            <p:cNvSpPr/>
            <p:nvPr/>
          </p:nvSpPr>
          <p:spPr>
            <a:xfrm>
              <a:off x="2684780" y="1774189"/>
              <a:ext cx="558800" cy="558800"/>
            </a:xfrm>
            <a:prstGeom prst="ellipse">
              <a:avLst/>
            </a:prstGeom>
            <a:gradFill flip="none" rotWithShape="1">
              <a:gsLst>
                <a:gs pos="24000">
                  <a:schemeClr val="accent1">
                    <a:alpha val="23000"/>
                  </a:schemeClr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3FAC1D46-5F69-3057-167B-95281D476F85}"/>
              </a:ext>
            </a:extLst>
          </p:cNvPr>
          <p:cNvSpPr/>
          <p:nvPr/>
        </p:nvSpPr>
        <p:spPr>
          <a:xfrm>
            <a:off x="1119573" y="3414612"/>
            <a:ext cx="2281588" cy="558801"/>
          </a:xfrm>
          <a:prstGeom prst="roundRect">
            <a:avLst/>
          </a:prstGeom>
          <a:gradFill flip="none" rotWithShape="1">
            <a:gsLst>
              <a:gs pos="15000">
                <a:schemeClr val="accent6">
                  <a:lumMod val="40000"/>
                  <a:lumOff val="60000"/>
                </a:schemeClr>
              </a:gs>
              <a:gs pos="86000">
                <a:schemeClr val="accent6"/>
              </a:gs>
            </a:gsLst>
            <a:path path="circle">
              <a:fillToRect t="100000" r="100000"/>
            </a:path>
            <a:tileRect l="-100000" b="-100000"/>
          </a:gradFill>
          <a:ln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800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FFFFFF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72A275E2-8E9A-7C0A-123F-EB43C1B560F7}"/>
              </a:ext>
            </a:extLst>
          </p:cNvPr>
          <p:cNvSpPr/>
          <p:nvPr/>
        </p:nvSpPr>
        <p:spPr>
          <a:xfrm>
            <a:off x="4435446" y="3414115"/>
            <a:ext cx="2281588" cy="558801"/>
          </a:xfrm>
          <a:prstGeom prst="roundRect">
            <a:avLst/>
          </a:prstGeom>
          <a:gradFill flip="none" rotWithShape="1">
            <a:gsLst>
              <a:gs pos="15000">
                <a:schemeClr val="accent6">
                  <a:lumMod val="40000"/>
                  <a:lumOff val="60000"/>
                </a:schemeClr>
              </a:gs>
              <a:gs pos="86000">
                <a:schemeClr val="accent6"/>
              </a:gs>
            </a:gsLst>
            <a:path path="circle">
              <a:fillToRect t="100000" r="100000"/>
            </a:path>
            <a:tileRect l="-100000" b="-100000"/>
          </a:gradFill>
          <a:ln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800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>
                <a:solidFill>
                  <a:srgbClr val="FFFFFF"/>
                </a:solidFill>
                <a:latin typeface="+mj-ea"/>
                <a:ea typeface="+mj-ea"/>
              </a:rPr>
              <a:t>请输入标题</a:t>
            </a:r>
          </a:p>
        </p:txBody>
      </p: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A0BF07A9-FE74-C472-0F68-8ED2C2B72A94}"/>
              </a:ext>
            </a:extLst>
          </p:cNvPr>
          <p:cNvGrpSpPr/>
          <p:nvPr/>
        </p:nvGrpSpPr>
        <p:grpSpPr>
          <a:xfrm>
            <a:off x="4486240" y="4362811"/>
            <a:ext cx="2282693" cy="1558633"/>
            <a:chOff x="4488995" y="3958237"/>
            <a:chExt cx="2282693" cy="1558633"/>
          </a:xfrm>
        </p:grpSpPr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660C15EE-604D-F526-0B55-2537B70F3603}"/>
                </a:ext>
              </a:extLst>
            </p:cNvPr>
            <p:cNvGrpSpPr/>
            <p:nvPr/>
          </p:nvGrpSpPr>
          <p:grpSpPr>
            <a:xfrm>
              <a:off x="4488995" y="4726865"/>
              <a:ext cx="2282693" cy="790005"/>
              <a:chOff x="5206948" y="4922475"/>
              <a:chExt cx="2282693" cy="790005"/>
            </a:xfrm>
          </p:grpSpPr>
          <p:sp>
            <p:nvSpPr>
              <p:cNvPr id="74" name="文本框 73">
                <a:extLst>
                  <a:ext uri="{FF2B5EF4-FFF2-40B4-BE49-F238E27FC236}">
                    <a16:creationId xmlns:a16="http://schemas.microsoft.com/office/drawing/2014/main" id="{BD954BC8-7BC2-A9BC-73D1-71CF9D519EB7}"/>
                  </a:ext>
                </a:extLst>
              </p:cNvPr>
              <p:cNvSpPr txBox="1"/>
              <p:nvPr/>
            </p:nvSpPr>
            <p:spPr>
              <a:xfrm>
                <a:off x="5206948" y="5373926"/>
                <a:ext cx="228158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/>
                  <a:t>请在此处输入文本</a:t>
                </a:r>
                <a:endParaRPr lang="en-US" altLang="zh-CN" sz="1600" dirty="0"/>
              </a:p>
            </p:txBody>
          </p:sp>
          <p:sp>
            <p:nvSpPr>
              <p:cNvPr id="75" name="文本框 74">
                <a:extLst>
                  <a:ext uri="{FF2B5EF4-FFF2-40B4-BE49-F238E27FC236}">
                    <a16:creationId xmlns:a16="http://schemas.microsoft.com/office/drawing/2014/main" id="{0DED2679-0D9B-47CE-805A-959FA20768FF}"/>
                  </a:ext>
                </a:extLst>
              </p:cNvPr>
              <p:cNvSpPr txBox="1"/>
              <p:nvPr/>
            </p:nvSpPr>
            <p:spPr>
              <a:xfrm>
                <a:off x="5208053" y="4922475"/>
                <a:ext cx="228158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latin typeface="+mj-ea"/>
                    <a:ea typeface="+mj-ea"/>
                  </a:rPr>
                  <a:t>请输入标题</a:t>
                </a:r>
              </a:p>
            </p:txBody>
          </p:sp>
        </p:grpSp>
        <p:pic>
          <p:nvPicPr>
            <p:cNvPr id="79" name="图形 78" descr="客户评价 纯色填充">
              <a:extLst>
                <a:ext uri="{FF2B5EF4-FFF2-40B4-BE49-F238E27FC236}">
                  <a16:creationId xmlns:a16="http://schemas.microsoft.com/office/drawing/2014/main" id="{E1B62163-20B7-A60E-4C9B-20B56FCCFC0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882096" y="3958237"/>
              <a:ext cx="608761" cy="608761"/>
            </a:xfrm>
            <a:prstGeom prst="rect">
              <a:avLst/>
            </a:prstGeom>
          </p:spPr>
        </p:pic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412FC216-C16A-C615-0117-721AD59156FA}"/>
              </a:ext>
            </a:extLst>
          </p:cNvPr>
          <p:cNvGrpSpPr/>
          <p:nvPr/>
        </p:nvGrpSpPr>
        <p:grpSpPr>
          <a:xfrm>
            <a:off x="1221547" y="4359119"/>
            <a:ext cx="2292060" cy="1544639"/>
            <a:chOff x="1208623" y="3999744"/>
            <a:chExt cx="2292060" cy="1544639"/>
          </a:xfrm>
        </p:grpSpPr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B63FC369-359F-5843-331E-38AD8661C250}"/>
                </a:ext>
              </a:extLst>
            </p:cNvPr>
            <p:cNvGrpSpPr/>
            <p:nvPr/>
          </p:nvGrpSpPr>
          <p:grpSpPr>
            <a:xfrm>
              <a:off x="1208623" y="4754378"/>
              <a:ext cx="2292060" cy="790005"/>
              <a:chOff x="5196476" y="4922475"/>
              <a:chExt cx="2292060" cy="790005"/>
            </a:xfrm>
          </p:grpSpPr>
          <p:sp>
            <p:nvSpPr>
              <p:cNvPr id="71" name="文本框 70">
                <a:extLst>
                  <a:ext uri="{FF2B5EF4-FFF2-40B4-BE49-F238E27FC236}">
                    <a16:creationId xmlns:a16="http://schemas.microsoft.com/office/drawing/2014/main" id="{45AF2679-B435-8A24-15F1-D019415AFF59}"/>
                  </a:ext>
                </a:extLst>
              </p:cNvPr>
              <p:cNvSpPr txBox="1"/>
              <p:nvPr/>
            </p:nvSpPr>
            <p:spPr>
              <a:xfrm>
                <a:off x="5206948" y="5373926"/>
                <a:ext cx="228158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/>
                  <a:t>请在此处输入文本</a:t>
                </a:r>
                <a:endParaRPr lang="en-US" altLang="zh-CN" sz="1600" dirty="0"/>
              </a:p>
            </p:txBody>
          </p:sp>
          <p:sp>
            <p:nvSpPr>
              <p:cNvPr id="72" name="文本框 71">
                <a:extLst>
                  <a:ext uri="{FF2B5EF4-FFF2-40B4-BE49-F238E27FC236}">
                    <a16:creationId xmlns:a16="http://schemas.microsoft.com/office/drawing/2014/main" id="{A6769E9C-9CBB-B714-E256-5FE0E07F1711}"/>
                  </a:ext>
                </a:extLst>
              </p:cNvPr>
              <p:cNvSpPr txBox="1"/>
              <p:nvPr/>
            </p:nvSpPr>
            <p:spPr>
              <a:xfrm>
                <a:off x="5196476" y="4922475"/>
                <a:ext cx="228158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latin typeface="+mj-ea"/>
                    <a:ea typeface="+mj-ea"/>
                  </a:rPr>
                  <a:t>请输入标题</a:t>
                </a:r>
              </a:p>
            </p:txBody>
          </p:sp>
        </p:grpSp>
        <p:pic>
          <p:nvPicPr>
            <p:cNvPr id="81" name="图形 80" descr="日程表 纯色填充">
              <a:extLst>
                <a:ext uri="{FF2B5EF4-FFF2-40B4-BE49-F238E27FC236}">
                  <a16:creationId xmlns:a16="http://schemas.microsoft.com/office/drawing/2014/main" id="{AEBB6E47-CED5-D354-5B52-371935AB65B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497813" y="3999744"/>
              <a:ext cx="608761" cy="608761"/>
            </a:xfrm>
            <a:prstGeom prst="rect">
              <a:avLst/>
            </a:prstGeom>
          </p:spPr>
        </p:pic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21944627-3A2B-6B2C-51A5-AAD899F07C23}"/>
              </a:ext>
            </a:extLst>
          </p:cNvPr>
          <p:cNvGrpSpPr/>
          <p:nvPr/>
        </p:nvGrpSpPr>
        <p:grpSpPr>
          <a:xfrm>
            <a:off x="1191260" y="1336183"/>
            <a:ext cx="2309423" cy="1542554"/>
            <a:chOff x="1191260" y="1185713"/>
            <a:chExt cx="2309423" cy="1542554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3F526D65-BD73-6BC6-DA42-DBD8153EF950}"/>
                </a:ext>
              </a:extLst>
            </p:cNvPr>
            <p:cNvGrpSpPr/>
            <p:nvPr/>
          </p:nvGrpSpPr>
          <p:grpSpPr>
            <a:xfrm>
              <a:off x="1191260" y="1938262"/>
              <a:ext cx="2309423" cy="790005"/>
              <a:chOff x="5179113" y="4922475"/>
              <a:chExt cx="2309423" cy="790005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40025A89-8068-C523-16C6-361CE32C8653}"/>
                  </a:ext>
                </a:extLst>
              </p:cNvPr>
              <p:cNvSpPr txBox="1"/>
              <p:nvPr/>
            </p:nvSpPr>
            <p:spPr>
              <a:xfrm>
                <a:off x="5206948" y="5373926"/>
                <a:ext cx="228158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/>
                  <a:t>请在此处输入文本</a:t>
                </a:r>
                <a:endParaRPr lang="en-US" altLang="zh-CN" sz="1600" dirty="0"/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E1D0F2D2-76E4-201F-ADAC-38E2D13BB5F8}"/>
                  </a:ext>
                </a:extLst>
              </p:cNvPr>
              <p:cNvSpPr txBox="1"/>
              <p:nvPr/>
            </p:nvSpPr>
            <p:spPr>
              <a:xfrm>
                <a:off x="5179113" y="4922475"/>
                <a:ext cx="228158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latin typeface="+mj-ea"/>
                    <a:ea typeface="+mj-ea"/>
                  </a:rPr>
                  <a:t>请输入标题</a:t>
                </a:r>
              </a:p>
            </p:txBody>
          </p:sp>
        </p:grpSp>
        <p:pic>
          <p:nvPicPr>
            <p:cNvPr id="83" name="图形 82" descr="握手 纯色填充">
              <a:extLst>
                <a:ext uri="{FF2B5EF4-FFF2-40B4-BE49-F238E27FC236}">
                  <a16:creationId xmlns:a16="http://schemas.microsoft.com/office/drawing/2014/main" id="{4101ABE3-EF23-B650-DB19-7C1A364DFF0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502760" y="1185713"/>
              <a:ext cx="608761" cy="608761"/>
            </a:xfrm>
            <a:prstGeom prst="rect">
              <a:avLst/>
            </a:prstGeom>
          </p:spPr>
        </p:pic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73994E9E-3797-68C7-3CF6-287199AF6758}"/>
              </a:ext>
            </a:extLst>
          </p:cNvPr>
          <p:cNvGrpSpPr/>
          <p:nvPr/>
        </p:nvGrpSpPr>
        <p:grpSpPr>
          <a:xfrm>
            <a:off x="4484311" y="1337029"/>
            <a:ext cx="2286272" cy="1514195"/>
            <a:chOff x="4484311" y="1186559"/>
            <a:chExt cx="2286272" cy="1514195"/>
          </a:xfrm>
        </p:grpSpPr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EB3628B4-7C7F-5E12-F300-035F7C3ECF48}"/>
                </a:ext>
              </a:extLst>
            </p:cNvPr>
            <p:cNvGrpSpPr/>
            <p:nvPr/>
          </p:nvGrpSpPr>
          <p:grpSpPr>
            <a:xfrm>
              <a:off x="4484311" y="1910749"/>
              <a:ext cx="2286272" cy="790005"/>
              <a:chOff x="5202264" y="4922475"/>
              <a:chExt cx="2286272" cy="790005"/>
            </a:xfrm>
          </p:grpSpPr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57FB658E-9F5D-4228-C217-FD6A843DF587}"/>
                  </a:ext>
                </a:extLst>
              </p:cNvPr>
              <p:cNvSpPr txBox="1"/>
              <p:nvPr/>
            </p:nvSpPr>
            <p:spPr>
              <a:xfrm>
                <a:off x="5206948" y="5373926"/>
                <a:ext cx="228158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/>
                  <a:t>请在此处输入文本</a:t>
                </a:r>
                <a:endParaRPr lang="en-US" altLang="zh-CN" sz="1600" dirty="0"/>
              </a:p>
            </p:txBody>
          </p:sp>
          <p:sp>
            <p:nvSpPr>
              <p:cNvPr id="69" name="文本框 68">
                <a:extLst>
                  <a:ext uri="{FF2B5EF4-FFF2-40B4-BE49-F238E27FC236}">
                    <a16:creationId xmlns:a16="http://schemas.microsoft.com/office/drawing/2014/main" id="{87DD80D1-9B8D-6735-8711-16ABC0EB6749}"/>
                  </a:ext>
                </a:extLst>
              </p:cNvPr>
              <p:cNvSpPr txBox="1"/>
              <p:nvPr/>
            </p:nvSpPr>
            <p:spPr>
              <a:xfrm>
                <a:off x="5202264" y="4922475"/>
                <a:ext cx="228158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latin typeface="+mj-ea"/>
                    <a:ea typeface="+mj-ea"/>
                  </a:rPr>
                  <a:t>请输入标题</a:t>
                </a:r>
              </a:p>
            </p:txBody>
          </p:sp>
        </p:grpSp>
        <p:pic>
          <p:nvPicPr>
            <p:cNvPr id="85" name="图形 84" descr="灯泡和齿轮 纯色填充">
              <a:extLst>
                <a:ext uri="{FF2B5EF4-FFF2-40B4-BE49-F238E27FC236}">
                  <a16:creationId xmlns:a16="http://schemas.microsoft.com/office/drawing/2014/main" id="{D27FCF76-915B-D26F-0B99-5F8BF2B4090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4882097" y="1186559"/>
              <a:ext cx="608761" cy="608761"/>
            </a:xfrm>
            <a:prstGeom prst="rect">
              <a:avLst/>
            </a:prstGeom>
          </p:spPr>
        </p:pic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E4828EFC-B30E-D8F9-3036-97F00BB62BD7}"/>
              </a:ext>
            </a:extLst>
          </p:cNvPr>
          <p:cNvGrpSpPr/>
          <p:nvPr/>
        </p:nvGrpSpPr>
        <p:grpSpPr>
          <a:xfrm>
            <a:off x="7262564" y="2119712"/>
            <a:ext cx="2708950" cy="2708950"/>
            <a:chOff x="7262564" y="2119712"/>
            <a:chExt cx="2708950" cy="2708950"/>
          </a:xfrm>
        </p:grpSpPr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id="{5F801B3B-D2F6-9268-F628-D4DBA4006519}"/>
                </a:ext>
              </a:extLst>
            </p:cNvPr>
            <p:cNvGrpSpPr/>
            <p:nvPr/>
          </p:nvGrpSpPr>
          <p:grpSpPr>
            <a:xfrm>
              <a:off x="7262564" y="2119712"/>
              <a:ext cx="2708950" cy="2708950"/>
              <a:chOff x="7262564" y="2119712"/>
              <a:chExt cx="2708950" cy="2708950"/>
            </a:xfrm>
          </p:grpSpPr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8A07C2FC-8FE1-F93A-F97C-F1ECCC9429B5}"/>
                  </a:ext>
                </a:extLst>
              </p:cNvPr>
              <p:cNvSpPr/>
              <p:nvPr/>
            </p:nvSpPr>
            <p:spPr>
              <a:xfrm>
                <a:off x="7262564" y="2119712"/>
                <a:ext cx="2708950" cy="2708950"/>
              </a:xfrm>
              <a:prstGeom prst="ellipse">
                <a:avLst/>
              </a:prstGeom>
              <a:gradFill>
                <a:gsLst>
                  <a:gs pos="15000">
                    <a:schemeClr val="bg1">
                      <a:lumMod val="95000"/>
                    </a:schemeClr>
                  </a:gs>
                  <a:gs pos="68000">
                    <a:schemeClr val="accent1">
                      <a:alpha val="74000"/>
                    </a:schemeClr>
                  </a:gs>
                  <a:gs pos="44000">
                    <a:schemeClr val="accent1">
                      <a:alpha val="66000"/>
                    </a:schemeClr>
                  </a:gs>
                  <a:gs pos="92000">
                    <a:schemeClr val="bg1">
                      <a:lumMod val="95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90008858-3B46-193D-AB3F-D36B65A239B4}"/>
                  </a:ext>
                </a:extLst>
              </p:cNvPr>
              <p:cNvSpPr/>
              <p:nvPr/>
            </p:nvSpPr>
            <p:spPr>
              <a:xfrm>
                <a:off x="7459885" y="2339868"/>
                <a:ext cx="2268637" cy="2268637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22000"/>
                      <a:lumOff val="78000"/>
                    </a:schemeClr>
                  </a:gs>
                  <a:gs pos="71000">
                    <a:schemeClr val="accent1">
                      <a:alpha val="71000"/>
                    </a:schemeClr>
                  </a:gs>
                  <a:gs pos="34000">
                    <a:schemeClr val="accent1">
                      <a:alpha val="63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8100000" scaled="1"/>
                <a:tileRect/>
              </a:gradFill>
              <a:ln>
                <a:gradFill flip="none" rotWithShape="1">
                  <a:gsLst>
                    <a:gs pos="0">
                      <a:schemeClr val="bg1">
                        <a:lumMod val="95000"/>
                      </a:schemeClr>
                    </a:gs>
                    <a:gs pos="5800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3" name="图形 2" descr="放大镜 纯色填充">
              <a:extLst>
                <a:ext uri="{FF2B5EF4-FFF2-40B4-BE49-F238E27FC236}">
                  <a16:creationId xmlns:a16="http://schemas.microsoft.com/office/drawing/2014/main" id="{E106B327-3782-575E-AC92-FEBDC49BA56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7991990" y="2867171"/>
              <a:ext cx="1204425" cy="12044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099088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ym typeface="+mn-ea"/>
              </a:rPr>
              <a:t>请输入标题</a:t>
            </a:r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833120" y="1642110"/>
            <a:ext cx="3324860" cy="4319270"/>
            <a:chOff x="1220" y="1912"/>
            <a:chExt cx="4938" cy="7601"/>
          </a:xfrm>
        </p:grpSpPr>
        <p:sp>
          <p:nvSpPr>
            <p:cNvPr id="4" name="矩形 3"/>
            <p:cNvSpPr/>
            <p:nvPr/>
          </p:nvSpPr>
          <p:spPr>
            <a:xfrm>
              <a:off x="1220" y="1912"/>
              <a:ext cx="4938" cy="6912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1220" y="2793"/>
              <a:ext cx="4938" cy="672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40000"/>
                    <a:lumOff val="6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58000">
                    <a:schemeClr val="accent1">
                      <a:lumMod val="20000"/>
                      <a:lumOff val="80000"/>
                      <a:alpha val="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577080" y="1433830"/>
            <a:ext cx="3324860" cy="4826000"/>
            <a:chOff x="1220" y="1912"/>
            <a:chExt cx="4938" cy="7601"/>
          </a:xfrm>
        </p:grpSpPr>
        <p:sp>
          <p:nvSpPr>
            <p:cNvPr id="7" name="矩形 6"/>
            <p:cNvSpPr/>
            <p:nvPr/>
          </p:nvSpPr>
          <p:spPr>
            <a:xfrm>
              <a:off x="1220" y="1912"/>
              <a:ext cx="4938" cy="6912"/>
            </a:xfrm>
            <a:prstGeom prst="rect">
              <a:avLst/>
            </a:pr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74000">
                  <a:schemeClr val="accent4">
                    <a:lumMod val="40000"/>
                    <a:lumOff val="60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220" y="2793"/>
              <a:ext cx="4938" cy="672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lumMod val="40000"/>
                    <a:lumOff val="60000"/>
                  </a:schemeClr>
                </a:gs>
                <a:gs pos="30000">
                  <a:schemeClr val="accent4">
                    <a:lumMod val="60000"/>
                    <a:lumOff val="40000"/>
                  </a:schemeClr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58000">
                    <a:schemeClr val="accent1">
                      <a:lumMod val="20000"/>
                      <a:lumOff val="80000"/>
                      <a:alpha val="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260080" y="1642110"/>
            <a:ext cx="3324860" cy="4319270"/>
            <a:chOff x="1220" y="1912"/>
            <a:chExt cx="4938" cy="7601"/>
          </a:xfrm>
        </p:grpSpPr>
        <p:sp>
          <p:nvSpPr>
            <p:cNvPr id="11" name="矩形 10"/>
            <p:cNvSpPr/>
            <p:nvPr/>
          </p:nvSpPr>
          <p:spPr>
            <a:xfrm>
              <a:off x="1220" y="1912"/>
              <a:ext cx="4938" cy="6912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220" y="2793"/>
              <a:ext cx="4938" cy="672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40000"/>
                    <a:lumOff val="60000"/>
                  </a:schemeClr>
                </a:gs>
                <a:gs pos="30000">
                  <a:schemeClr val="accent1">
                    <a:lumMod val="40000"/>
                    <a:lumOff val="6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58000">
                    <a:schemeClr val="accent1">
                      <a:lumMod val="20000"/>
                      <a:lumOff val="80000"/>
                      <a:alpha val="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825500" y="3429000"/>
            <a:ext cx="10808970" cy="209486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431290" y="4415790"/>
            <a:ext cx="228155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请在此处输入文本</a:t>
            </a:r>
          </a:p>
          <a:p>
            <a:r>
              <a:rPr lang="zh-CN" altLang="en-US" sz="1600" dirty="0">
                <a:sym typeface="+mn-ea"/>
              </a:rPr>
              <a:t>请在此处输入文本</a:t>
            </a:r>
            <a:endParaRPr lang="en-US" altLang="zh-CN" sz="1600" dirty="0"/>
          </a:p>
          <a:p>
            <a:r>
              <a:rPr lang="zh-CN" altLang="en-US" sz="1600" dirty="0">
                <a:sym typeface="+mn-ea"/>
              </a:rPr>
              <a:t>请在此处输入文本</a:t>
            </a:r>
            <a:endParaRPr lang="en-US" altLang="zh-CN" sz="1600" dirty="0"/>
          </a:p>
        </p:txBody>
      </p:sp>
      <p:pic>
        <p:nvPicPr>
          <p:cNvPr id="19" name="图形 80" descr="日程表 纯色填充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27885" y="3698240"/>
            <a:ext cx="608965" cy="60896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358707" y="2528668"/>
            <a:ext cx="228158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FFFF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5088697" y="2528668"/>
            <a:ext cx="228158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+mj-ea"/>
                <a:ea typeface="+mj-ea"/>
              </a:rPr>
              <a:t>请输入标题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840912" y="2499458"/>
            <a:ext cx="228158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FFFF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358707" y="5523963"/>
            <a:ext cx="228158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FFFFFF"/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5229225" y="4415790"/>
            <a:ext cx="228155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请在此处输入文本</a:t>
            </a:r>
          </a:p>
          <a:p>
            <a:r>
              <a:rPr lang="zh-CN" altLang="en-US" sz="1600" dirty="0">
                <a:sym typeface="+mn-ea"/>
              </a:rPr>
              <a:t>请在此处输入文本</a:t>
            </a:r>
            <a:endParaRPr lang="en-US" altLang="zh-CN" sz="1600" dirty="0"/>
          </a:p>
          <a:p>
            <a:r>
              <a:rPr lang="zh-CN" altLang="en-US" sz="1600" dirty="0">
                <a:sym typeface="+mn-ea"/>
              </a:rPr>
              <a:t>请在此处输入文本</a:t>
            </a:r>
            <a:endParaRPr lang="en-US" altLang="zh-CN" sz="1600" dirty="0"/>
          </a:p>
        </p:txBody>
      </p:sp>
      <p:pic>
        <p:nvPicPr>
          <p:cNvPr id="26" name="图形 80" descr="日程表 纯色填充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25820" y="3698240"/>
            <a:ext cx="608965" cy="608965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5061392" y="5523963"/>
            <a:ext cx="228158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FFFFFF"/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9025890" y="4415790"/>
            <a:ext cx="228155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请在此处输入文本</a:t>
            </a:r>
          </a:p>
          <a:p>
            <a:r>
              <a:rPr lang="zh-CN" altLang="en-US" sz="1600" dirty="0">
                <a:sym typeface="+mn-ea"/>
              </a:rPr>
              <a:t>请在此处输入文本</a:t>
            </a:r>
            <a:endParaRPr lang="en-US" altLang="zh-CN" sz="1600" dirty="0"/>
          </a:p>
          <a:p>
            <a:r>
              <a:rPr lang="zh-CN" altLang="en-US" sz="1600" dirty="0">
                <a:sym typeface="+mn-ea"/>
              </a:rPr>
              <a:t>请在此处输入文本</a:t>
            </a:r>
            <a:endParaRPr lang="en-US" altLang="zh-CN" sz="1600" dirty="0"/>
          </a:p>
        </p:txBody>
      </p:sp>
      <p:pic>
        <p:nvPicPr>
          <p:cNvPr id="29" name="图形 80" descr="日程表 纯色填充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22485" y="3698240"/>
            <a:ext cx="608965" cy="608965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8953307" y="5523963"/>
            <a:ext cx="228158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FFFFFF"/>
                </a:solidFill>
                <a:latin typeface="+mj-ea"/>
                <a:ea typeface="+mj-ea"/>
              </a:rPr>
              <a:t>关键词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C8FFAE9A-C61F-73B5-E174-0CB5573F0B02}"/>
              </a:ext>
            </a:extLst>
          </p:cNvPr>
          <p:cNvGrpSpPr/>
          <p:nvPr/>
        </p:nvGrpSpPr>
        <p:grpSpPr>
          <a:xfrm>
            <a:off x="1" y="6347310"/>
            <a:ext cx="12191999" cy="510690"/>
            <a:chOff x="2" y="5145772"/>
            <a:chExt cx="12191999" cy="1712228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D4E03F63-30E1-550E-5DBC-2750AC8572EB}"/>
                </a:ext>
              </a:extLst>
            </p:cNvPr>
            <p:cNvSpPr/>
            <p:nvPr/>
          </p:nvSpPr>
          <p:spPr>
            <a:xfrm>
              <a:off x="2" y="5145772"/>
              <a:ext cx="12191999" cy="1712228"/>
            </a:xfrm>
            <a:custGeom>
              <a:avLst/>
              <a:gdLst>
                <a:gd name="connsiteX0" fmla="*/ 1333500 w 12191999"/>
                <a:gd name="connsiteY0" fmla="*/ 457 h 1712228"/>
                <a:gd name="connsiteX1" fmla="*/ 6096000 w 12191999"/>
                <a:gd name="connsiteY1" fmla="*/ 463609 h 1712228"/>
                <a:gd name="connsiteX2" fmla="*/ 12001500 w 12191999"/>
                <a:gd name="connsiteY2" fmla="*/ 600350 h 1712228"/>
                <a:gd name="connsiteX3" fmla="*/ 12191999 w 12191999"/>
                <a:gd name="connsiteY3" fmla="*/ 463610 h 1712228"/>
                <a:gd name="connsiteX4" fmla="*/ 12191999 w 12191999"/>
                <a:gd name="connsiteY4" fmla="*/ 1712228 h 1712228"/>
                <a:gd name="connsiteX5" fmla="*/ 0 w 12191999"/>
                <a:gd name="connsiteY5" fmla="*/ 1712228 h 1712228"/>
                <a:gd name="connsiteX6" fmla="*/ 0 w 12191999"/>
                <a:gd name="connsiteY6" fmla="*/ 463609 h 1712228"/>
                <a:gd name="connsiteX7" fmla="*/ 1333500 w 12191999"/>
                <a:gd name="connsiteY7" fmla="*/ 457 h 1712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1999" h="1712228">
                  <a:moveTo>
                    <a:pt x="1333500" y="457"/>
                  </a:moveTo>
                  <a:cubicBezTo>
                    <a:pt x="2921000" y="32314"/>
                    <a:pt x="4508500" y="1718287"/>
                    <a:pt x="6096000" y="463609"/>
                  </a:cubicBezTo>
                  <a:cubicBezTo>
                    <a:pt x="8064500" y="-1092191"/>
                    <a:pt x="10033000" y="1873553"/>
                    <a:pt x="12001500" y="600350"/>
                  </a:cubicBezTo>
                  <a:lnTo>
                    <a:pt x="12191999" y="463610"/>
                  </a:lnTo>
                  <a:lnTo>
                    <a:pt x="12191999" y="1712228"/>
                  </a:lnTo>
                  <a:lnTo>
                    <a:pt x="0" y="1712228"/>
                  </a:lnTo>
                  <a:lnTo>
                    <a:pt x="0" y="463609"/>
                  </a:lnTo>
                  <a:cubicBezTo>
                    <a:pt x="444500" y="112300"/>
                    <a:pt x="889000" y="-8463"/>
                    <a:pt x="1333500" y="457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82000">
                  <a:schemeClr val="accent4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A6312F76-BC25-E241-4432-46F4D7588F8B}"/>
                </a:ext>
              </a:extLst>
            </p:cNvPr>
            <p:cNvSpPr/>
            <p:nvPr/>
          </p:nvSpPr>
          <p:spPr>
            <a:xfrm>
              <a:off x="2" y="5484395"/>
              <a:ext cx="12191999" cy="1373605"/>
            </a:xfrm>
            <a:custGeom>
              <a:avLst/>
              <a:gdLst>
                <a:gd name="connsiteX0" fmla="*/ 1333500 w 12191999"/>
                <a:gd name="connsiteY0" fmla="*/ 457 h 1260815"/>
                <a:gd name="connsiteX1" fmla="*/ 6096000 w 12191999"/>
                <a:gd name="connsiteY1" fmla="*/ 463609 h 1260815"/>
                <a:gd name="connsiteX2" fmla="*/ 12001500 w 12191999"/>
                <a:gd name="connsiteY2" fmla="*/ 600350 h 1260815"/>
                <a:gd name="connsiteX3" fmla="*/ 12191999 w 12191999"/>
                <a:gd name="connsiteY3" fmla="*/ 463610 h 1260815"/>
                <a:gd name="connsiteX4" fmla="*/ 12191999 w 12191999"/>
                <a:gd name="connsiteY4" fmla="*/ 1260815 h 1260815"/>
                <a:gd name="connsiteX5" fmla="*/ 0 w 12191999"/>
                <a:gd name="connsiteY5" fmla="*/ 1260815 h 1260815"/>
                <a:gd name="connsiteX6" fmla="*/ 0 w 12191999"/>
                <a:gd name="connsiteY6" fmla="*/ 463609 h 1260815"/>
                <a:gd name="connsiteX7" fmla="*/ 1333500 w 12191999"/>
                <a:gd name="connsiteY7" fmla="*/ 457 h 1260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1999" h="1260815">
                  <a:moveTo>
                    <a:pt x="1333500" y="457"/>
                  </a:moveTo>
                  <a:cubicBezTo>
                    <a:pt x="2921000" y="32314"/>
                    <a:pt x="4508500" y="1718287"/>
                    <a:pt x="6096000" y="463609"/>
                  </a:cubicBezTo>
                  <a:cubicBezTo>
                    <a:pt x="8064500" y="-1092191"/>
                    <a:pt x="10033000" y="1873553"/>
                    <a:pt x="12001500" y="600350"/>
                  </a:cubicBezTo>
                  <a:lnTo>
                    <a:pt x="12191999" y="463610"/>
                  </a:lnTo>
                  <a:lnTo>
                    <a:pt x="12191999" y="1260815"/>
                  </a:lnTo>
                  <a:lnTo>
                    <a:pt x="0" y="1260815"/>
                  </a:lnTo>
                  <a:lnTo>
                    <a:pt x="0" y="463609"/>
                  </a:lnTo>
                  <a:cubicBezTo>
                    <a:pt x="444500" y="112300"/>
                    <a:pt x="889000" y="-8463"/>
                    <a:pt x="1333500" y="457"/>
                  </a:cubicBezTo>
                  <a:close/>
                </a:path>
              </a:pathLst>
            </a:custGeom>
            <a:gradFill>
              <a:gsLst>
                <a:gs pos="9000">
                  <a:schemeClr val="accent1">
                    <a:lumMod val="20000"/>
                    <a:lumOff val="80000"/>
                  </a:schemeClr>
                </a:gs>
                <a:gs pos="72000">
                  <a:schemeClr val="accent1">
                    <a:lumMod val="40000"/>
                    <a:lumOff val="6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25294DAB-6F94-3807-3FCF-627ADDF0AFE3}"/>
              </a:ext>
            </a:extLst>
          </p:cNvPr>
          <p:cNvSpPr/>
          <p:nvPr/>
        </p:nvSpPr>
        <p:spPr>
          <a:xfrm flipH="1" flipV="1">
            <a:off x="0" y="0"/>
            <a:ext cx="12191999" cy="741621"/>
          </a:xfrm>
          <a:custGeom>
            <a:avLst/>
            <a:gdLst>
              <a:gd name="connsiteX0" fmla="*/ 1333500 w 12191999"/>
              <a:gd name="connsiteY0" fmla="*/ 457 h 1260815"/>
              <a:gd name="connsiteX1" fmla="*/ 6096000 w 12191999"/>
              <a:gd name="connsiteY1" fmla="*/ 463609 h 1260815"/>
              <a:gd name="connsiteX2" fmla="*/ 12001500 w 12191999"/>
              <a:gd name="connsiteY2" fmla="*/ 600350 h 1260815"/>
              <a:gd name="connsiteX3" fmla="*/ 12191999 w 12191999"/>
              <a:gd name="connsiteY3" fmla="*/ 463610 h 1260815"/>
              <a:gd name="connsiteX4" fmla="*/ 12191999 w 12191999"/>
              <a:gd name="connsiteY4" fmla="*/ 1260815 h 1260815"/>
              <a:gd name="connsiteX5" fmla="*/ 0 w 12191999"/>
              <a:gd name="connsiteY5" fmla="*/ 1260815 h 1260815"/>
              <a:gd name="connsiteX6" fmla="*/ 0 w 12191999"/>
              <a:gd name="connsiteY6" fmla="*/ 463609 h 1260815"/>
              <a:gd name="connsiteX7" fmla="*/ 1333500 w 12191999"/>
              <a:gd name="connsiteY7" fmla="*/ 457 h 1260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1999" h="1260815">
                <a:moveTo>
                  <a:pt x="1333500" y="457"/>
                </a:moveTo>
                <a:cubicBezTo>
                  <a:pt x="2921000" y="32314"/>
                  <a:pt x="4508500" y="1718287"/>
                  <a:pt x="6096000" y="463609"/>
                </a:cubicBezTo>
                <a:cubicBezTo>
                  <a:pt x="8064500" y="-1092191"/>
                  <a:pt x="10033000" y="1873553"/>
                  <a:pt x="12001500" y="600350"/>
                </a:cubicBezTo>
                <a:lnTo>
                  <a:pt x="12191999" y="463610"/>
                </a:lnTo>
                <a:lnTo>
                  <a:pt x="12191999" y="1260815"/>
                </a:lnTo>
                <a:lnTo>
                  <a:pt x="0" y="1260815"/>
                </a:lnTo>
                <a:lnTo>
                  <a:pt x="0" y="463609"/>
                </a:lnTo>
                <a:cubicBezTo>
                  <a:pt x="444500" y="112300"/>
                  <a:pt x="889000" y="-8463"/>
                  <a:pt x="1333500" y="457"/>
                </a:cubicBezTo>
                <a:close/>
              </a:path>
            </a:pathLst>
          </a:custGeom>
          <a:gradFill>
            <a:gsLst>
              <a:gs pos="9000">
                <a:schemeClr val="accent1">
                  <a:lumMod val="20000"/>
                  <a:lumOff val="80000"/>
                </a:schemeClr>
              </a:gs>
              <a:gs pos="7200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9" name="标题 1">
            <a:extLst>
              <a:ext uri="{FF2B5EF4-FFF2-40B4-BE49-F238E27FC236}">
                <a16:creationId xmlns:a16="http://schemas.microsoft.com/office/drawing/2014/main" id="{C8DC1298-B37B-B018-9BBB-DD8A628BAC35}"/>
              </a:ext>
            </a:extLst>
          </p:cNvPr>
          <p:cNvSpPr txBox="1">
            <a:spLocks/>
          </p:cNvSpPr>
          <p:nvPr/>
        </p:nvSpPr>
        <p:spPr>
          <a:xfrm>
            <a:off x="1205548" y="128588"/>
            <a:ext cx="10327640" cy="900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ym typeface="+mn-ea"/>
              </a:rPr>
              <a:t>请输入标题</a:t>
            </a:r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E9174358-F6B1-A10D-CF87-4D055510F952}"/>
              </a:ext>
            </a:extLst>
          </p:cNvPr>
          <p:cNvSpPr txBox="1"/>
          <p:nvPr/>
        </p:nvSpPr>
        <p:spPr>
          <a:xfrm>
            <a:off x="5075680" y="5523964"/>
            <a:ext cx="228158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FFFFFF"/>
                </a:solidFill>
                <a:latin typeface="+mj-ea"/>
                <a:ea typeface="+mj-ea"/>
              </a:rPr>
              <a:t>关键词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E9453F49-E534-B4A4-40E7-4DF458562E7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668" t="27275" r="16667" b="695"/>
          <a:stretch/>
        </p:blipFill>
        <p:spPr>
          <a:xfrm>
            <a:off x="-39370" y="0"/>
            <a:ext cx="12270740" cy="710184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7E7C5B87-BBB2-4F39-9221-646EFF2CB49C}"/>
              </a:ext>
            </a:extLst>
          </p:cNvPr>
          <p:cNvSpPr/>
          <p:nvPr/>
        </p:nvSpPr>
        <p:spPr>
          <a:xfrm>
            <a:off x="0" y="2141220"/>
            <a:ext cx="12192000" cy="2575560"/>
          </a:xfrm>
          <a:prstGeom prst="rect">
            <a:avLst/>
          </a:prstGeom>
          <a:solidFill>
            <a:srgbClr val="FAF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E5628C6-30A9-490C-BF73-A33C43366664}"/>
              </a:ext>
            </a:extLst>
          </p:cNvPr>
          <p:cNvGrpSpPr/>
          <p:nvPr/>
        </p:nvGrpSpPr>
        <p:grpSpPr>
          <a:xfrm>
            <a:off x="1573871" y="1836420"/>
            <a:ext cx="3611880" cy="3185160"/>
            <a:chOff x="792480" y="1836420"/>
            <a:chExt cx="3611880" cy="3185160"/>
          </a:xfrm>
        </p:grpSpPr>
        <p:sp>
          <p:nvSpPr>
            <p:cNvPr id="2" name="等腰三角形 1">
              <a:extLst>
                <a:ext uri="{FF2B5EF4-FFF2-40B4-BE49-F238E27FC236}">
                  <a16:creationId xmlns:a16="http://schemas.microsoft.com/office/drawing/2014/main" id="{55EB0B87-551D-4D7A-B790-183973AC52F5}"/>
                </a:ext>
              </a:extLst>
            </p:cNvPr>
            <p:cNvSpPr/>
            <p:nvPr/>
          </p:nvSpPr>
          <p:spPr>
            <a:xfrm flipV="1">
              <a:off x="792480" y="4716780"/>
              <a:ext cx="243840" cy="304800"/>
            </a:xfrm>
            <a:prstGeom prst="triangl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" name="等腰三角形 2">
              <a:extLst>
                <a:ext uri="{FF2B5EF4-FFF2-40B4-BE49-F238E27FC236}">
                  <a16:creationId xmlns:a16="http://schemas.microsoft.com/office/drawing/2014/main" id="{DC391D73-59B8-402B-8303-D4EDB9D3FBD7}"/>
                </a:ext>
              </a:extLst>
            </p:cNvPr>
            <p:cNvSpPr/>
            <p:nvPr/>
          </p:nvSpPr>
          <p:spPr>
            <a:xfrm>
              <a:off x="3992880" y="1836420"/>
              <a:ext cx="243840" cy="304800"/>
            </a:xfrm>
            <a:prstGeom prst="triangl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" name="平行四边形 4">
              <a:extLst>
                <a:ext uri="{FF2B5EF4-FFF2-40B4-BE49-F238E27FC236}">
                  <a16:creationId xmlns:a16="http://schemas.microsoft.com/office/drawing/2014/main" id="{B3C78037-814C-4AAF-9430-AF975476B470}"/>
                </a:ext>
              </a:extLst>
            </p:cNvPr>
            <p:cNvSpPr/>
            <p:nvPr/>
          </p:nvSpPr>
          <p:spPr>
            <a:xfrm>
              <a:off x="914400" y="1836420"/>
              <a:ext cx="3200400" cy="3185160"/>
            </a:xfrm>
            <a:prstGeom prst="parallelogram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F7FDACEA-7F78-4695-B1A5-6CEB78E07B78}"/>
                </a:ext>
              </a:extLst>
            </p:cNvPr>
            <p:cNvSpPr txBox="1"/>
            <p:nvPr/>
          </p:nvSpPr>
          <p:spPr>
            <a:xfrm>
              <a:off x="1554480" y="2479968"/>
              <a:ext cx="2849880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500" i="1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02</a:t>
              </a:r>
              <a:endParaRPr kumimoji="0" lang="zh-CN" altLang="en-US" sz="1150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D57F469-271B-48B2-B3F2-BAC19F0EBFB6}"/>
              </a:ext>
            </a:extLst>
          </p:cNvPr>
          <p:cNvGrpSpPr/>
          <p:nvPr/>
        </p:nvGrpSpPr>
        <p:grpSpPr>
          <a:xfrm>
            <a:off x="5661252" y="2725143"/>
            <a:ext cx="3958880" cy="1331513"/>
            <a:chOff x="5304010" y="2861317"/>
            <a:chExt cx="3958880" cy="1331513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A3C89C3C-ED60-4B47-92C4-D813DCBDB346}"/>
                </a:ext>
              </a:extLst>
            </p:cNvPr>
            <p:cNvCxnSpPr/>
            <p:nvPr/>
          </p:nvCxnSpPr>
          <p:spPr>
            <a:xfrm>
              <a:off x="5414469" y="4192830"/>
              <a:ext cx="305670" cy="0"/>
            </a:xfrm>
            <a:prstGeom prst="line">
              <a:avLst/>
            </a:prstGeom>
            <a:noFill/>
            <a:ln w="15875" cap="flat" cmpd="sng" algn="ctr">
              <a:solidFill>
                <a:srgbClr val="006E65"/>
              </a:solidFill>
              <a:prstDash val="solid"/>
              <a:miter lim="800000"/>
            </a:ln>
            <a:effectLst/>
          </p:spPr>
        </p:cxn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21A37A18-6706-418C-8BC4-EF8D7766FCD1}"/>
                </a:ext>
              </a:extLst>
            </p:cNvPr>
            <p:cNvGrpSpPr/>
            <p:nvPr/>
          </p:nvGrpSpPr>
          <p:grpSpPr>
            <a:xfrm>
              <a:off x="5304010" y="2861317"/>
              <a:ext cx="3958880" cy="1058161"/>
              <a:chOff x="6077646" y="2733473"/>
              <a:chExt cx="3958880" cy="1058161"/>
            </a:xfrm>
          </p:grpSpPr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E9D5F322-781F-4AD7-9916-F5D9EC500FD0}"/>
                  </a:ext>
                </a:extLst>
              </p:cNvPr>
              <p:cNvSpPr/>
              <p:nvPr/>
            </p:nvSpPr>
            <p:spPr>
              <a:xfrm>
                <a:off x="6077646" y="2733473"/>
                <a:ext cx="3958880" cy="830997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>
                  <a:defRPr/>
                </a:pPr>
                <a:r>
                  <a:rPr lang="zh-CN" altLang="en-US" sz="4800" b="1" spc="6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存在问题</a:t>
                </a: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4FECF090-44FB-4A72-8CBD-DF73A958A0B7}"/>
                  </a:ext>
                </a:extLst>
              </p:cNvPr>
              <p:cNvSpPr txBox="1"/>
              <p:nvPr/>
            </p:nvSpPr>
            <p:spPr>
              <a:xfrm>
                <a:off x="6109226" y="3514635"/>
                <a:ext cx="278060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R="0" lvl="0" indent="0" algn="dist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cap="none" spc="50" normalizeH="0" baseline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b="1" dirty="0">
                    <a:latin typeface="+mj-lt"/>
                    <a:ea typeface="+mj-ea"/>
                  </a:rPr>
                  <a:t>EXISTING PROBLEM</a:t>
                </a:r>
                <a:endParaRPr lang="zh-CN" altLang="en-US" b="1" dirty="0">
                  <a:latin typeface="+mj-lt"/>
                  <a:ea typeface="+mj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795785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请输入标题</a:t>
            </a:r>
            <a:endParaRPr lang="zh-CN" altLang="en-US" dirty="0"/>
          </a:p>
        </p:txBody>
      </p:sp>
      <p:grpSp>
        <p:nvGrpSpPr>
          <p:cNvPr id="58" name="组合 57"/>
          <p:cNvGrpSpPr/>
          <p:nvPr/>
        </p:nvGrpSpPr>
        <p:grpSpPr>
          <a:xfrm>
            <a:off x="9048432" y="1259870"/>
            <a:ext cx="2764155" cy="1384847"/>
            <a:chOff x="1261595" y="3341079"/>
            <a:chExt cx="2764561" cy="1360563"/>
          </a:xfrm>
        </p:grpSpPr>
        <p:sp>
          <p:nvSpPr>
            <p:cNvPr id="26" name="文本框 25"/>
            <p:cNvSpPr txBox="1"/>
            <p:nvPr/>
          </p:nvSpPr>
          <p:spPr>
            <a:xfrm>
              <a:off x="1261595" y="3341079"/>
              <a:ext cx="16996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261595" y="3871845"/>
              <a:ext cx="2764561" cy="8297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/>
                <a:t>请在此处输入文本</a:t>
              </a:r>
              <a:endParaRPr lang="en-US" altLang="zh-CN" sz="1600" dirty="0"/>
            </a:p>
            <a:p>
              <a:r>
                <a:rPr lang="zh-CN" altLang="en-US" sz="1600" dirty="0"/>
                <a:t>请在此处输入文本</a:t>
              </a:r>
            </a:p>
            <a:p>
              <a:r>
                <a:rPr lang="zh-CN" altLang="en-US" sz="1600" dirty="0"/>
                <a:t>请在此处输入文本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69414A8D-C6C1-09CA-B772-0890D171AE0B}"/>
              </a:ext>
            </a:extLst>
          </p:cNvPr>
          <p:cNvGrpSpPr/>
          <p:nvPr/>
        </p:nvGrpSpPr>
        <p:grpSpPr>
          <a:xfrm>
            <a:off x="825165" y="1132068"/>
            <a:ext cx="4917423" cy="4917423"/>
            <a:chOff x="1511231" y="1187673"/>
            <a:chExt cx="4917423" cy="4917423"/>
          </a:xfrm>
        </p:grpSpPr>
        <p:sp>
          <p:nvSpPr>
            <p:cNvPr id="3" name="椭圆 2"/>
            <p:cNvSpPr/>
            <p:nvPr/>
          </p:nvSpPr>
          <p:spPr>
            <a:xfrm>
              <a:off x="1511231" y="1187673"/>
              <a:ext cx="4917423" cy="4917423"/>
            </a:xfrm>
            <a:prstGeom prst="ellipse">
              <a:avLst/>
            </a:prstGeom>
            <a:gradFill>
              <a:gsLst>
                <a:gs pos="0">
                  <a:schemeClr val="accent1">
                    <a:lumMod val="26000"/>
                    <a:lumOff val="74000"/>
                  </a:schemeClr>
                </a:gs>
                <a:gs pos="100000">
                  <a:schemeClr val="accent1">
                    <a:lumMod val="40000"/>
                    <a:lumOff val="60000"/>
                    <a:alpha val="59000"/>
                  </a:schemeClr>
                </a:gs>
              </a:gsLst>
              <a:lin ang="5400000" scaled="1"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0" name="组合 89"/>
            <p:cNvGrpSpPr/>
            <p:nvPr/>
          </p:nvGrpSpPr>
          <p:grpSpPr>
            <a:xfrm>
              <a:off x="1515581" y="1628140"/>
              <a:ext cx="4238669" cy="4238669"/>
              <a:chOff x="7313916" y="2126559"/>
              <a:chExt cx="2708950" cy="2708950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7313916" y="2126559"/>
                <a:ext cx="2708950" cy="2708950"/>
              </a:xfrm>
              <a:prstGeom prst="ellipse">
                <a:avLst/>
              </a:prstGeom>
              <a:gradFill>
                <a:gsLst>
                  <a:gs pos="15000">
                    <a:schemeClr val="bg1"/>
                  </a:gs>
                  <a:gs pos="68000">
                    <a:schemeClr val="accent1">
                      <a:alpha val="74000"/>
                    </a:schemeClr>
                  </a:gs>
                  <a:gs pos="44000">
                    <a:schemeClr val="accent1">
                      <a:alpha val="66000"/>
                    </a:schemeClr>
                  </a:gs>
                  <a:gs pos="92000">
                    <a:schemeClr val="bg1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7511237" y="2353562"/>
                <a:ext cx="2268637" cy="2268637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22000"/>
                      <a:lumOff val="78000"/>
                    </a:schemeClr>
                  </a:gs>
                  <a:gs pos="61000">
                    <a:schemeClr val="accent1">
                      <a:alpha val="71000"/>
                    </a:schemeClr>
                  </a:gs>
                  <a:gs pos="40000">
                    <a:schemeClr val="accent1">
                      <a:alpha val="75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8100000" scaled="1"/>
                <a:tileRect/>
              </a:gradFill>
              <a:ln>
                <a:gradFill flip="none" rotWithShape="1">
                  <a:gsLst>
                    <a:gs pos="0">
                      <a:schemeClr val="bg1">
                        <a:lumMod val="95000"/>
                      </a:schemeClr>
                    </a:gs>
                    <a:gs pos="5800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7620461" y="3304072"/>
                <a:ext cx="2147104" cy="2942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solidFill>
                      <a:srgbClr val="FFFFFF"/>
                    </a:solidFill>
                    <a:latin typeface="+mj-ea"/>
                    <a:ea typeface="+mj-ea"/>
                  </a:rPr>
                  <a:t>请输入标题</a:t>
                </a: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4850479" y="1460506"/>
            <a:ext cx="970280" cy="970280"/>
            <a:chOff x="1806904" y="2147105"/>
            <a:chExt cx="920187" cy="920187"/>
          </a:xfrm>
        </p:grpSpPr>
        <p:sp>
          <p:nvSpPr>
            <p:cNvPr id="14" name="椭圆 13"/>
            <p:cNvSpPr/>
            <p:nvPr/>
          </p:nvSpPr>
          <p:spPr>
            <a:xfrm>
              <a:off x="1806904" y="2147105"/>
              <a:ext cx="920187" cy="92018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1" name="图形 50" descr="云计算 纯色填充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026987" y="2288817"/>
              <a:ext cx="599763" cy="599763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5479632" y="2931055"/>
            <a:ext cx="970280" cy="970280"/>
            <a:chOff x="1834003" y="2147105"/>
            <a:chExt cx="920187" cy="920187"/>
          </a:xfrm>
        </p:grpSpPr>
        <p:sp>
          <p:nvSpPr>
            <p:cNvPr id="9" name="椭圆 8"/>
            <p:cNvSpPr/>
            <p:nvPr/>
          </p:nvSpPr>
          <p:spPr>
            <a:xfrm>
              <a:off x="1834003" y="2147105"/>
              <a:ext cx="920187" cy="92018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形 50" descr="云计算 纯色填充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054086" y="2288817"/>
              <a:ext cx="599763" cy="599763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4931362" y="4660703"/>
            <a:ext cx="970280" cy="970280"/>
            <a:chOff x="1870135" y="2147105"/>
            <a:chExt cx="920187" cy="920187"/>
          </a:xfrm>
        </p:grpSpPr>
        <p:sp>
          <p:nvSpPr>
            <p:cNvPr id="12" name="椭圆 11"/>
            <p:cNvSpPr/>
            <p:nvPr/>
          </p:nvSpPr>
          <p:spPr>
            <a:xfrm>
              <a:off x="1870135" y="2147105"/>
              <a:ext cx="920187" cy="92018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形 50" descr="云计算 纯色填充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090218" y="2288817"/>
              <a:ext cx="599763" cy="59976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9048432" y="2949202"/>
            <a:ext cx="2764155" cy="1360805"/>
            <a:chOff x="1261595" y="3341079"/>
            <a:chExt cx="2764561" cy="1360563"/>
          </a:xfrm>
        </p:grpSpPr>
        <p:sp>
          <p:nvSpPr>
            <p:cNvPr id="18" name="文本框 17"/>
            <p:cNvSpPr txBox="1"/>
            <p:nvPr/>
          </p:nvSpPr>
          <p:spPr>
            <a:xfrm>
              <a:off x="1261595" y="3341079"/>
              <a:ext cx="16996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261595" y="3871845"/>
              <a:ext cx="2764561" cy="8297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/>
                <a:t>请在此处输入文本</a:t>
              </a:r>
              <a:endParaRPr lang="en-US" altLang="zh-CN" sz="1600" dirty="0"/>
            </a:p>
            <a:p>
              <a:r>
                <a:rPr lang="zh-CN" altLang="en-US" sz="1600" dirty="0"/>
                <a:t>请在此处输入文本</a:t>
              </a:r>
            </a:p>
            <a:p>
              <a:r>
                <a:rPr lang="zh-CN" altLang="en-US" sz="1600" dirty="0"/>
                <a:t>请在此处输入文本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048432" y="4709759"/>
            <a:ext cx="2764155" cy="1360805"/>
            <a:chOff x="1261595" y="3341079"/>
            <a:chExt cx="2764561" cy="1360563"/>
          </a:xfrm>
        </p:grpSpPr>
        <p:sp>
          <p:nvSpPr>
            <p:cNvPr id="23" name="文本框 22"/>
            <p:cNvSpPr txBox="1"/>
            <p:nvPr/>
          </p:nvSpPr>
          <p:spPr>
            <a:xfrm>
              <a:off x="1261595" y="3341079"/>
              <a:ext cx="16996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261595" y="3871845"/>
              <a:ext cx="2764561" cy="8297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/>
                <a:t>请在此处输入文本</a:t>
              </a:r>
              <a:endParaRPr lang="en-US" altLang="zh-CN" sz="1600" dirty="0"/>
            </a:p>
            <a:p>
              <a:r>
                <a:rPr lang="zh-CN" altLang="en-US" sz="1600" dirty="0"/>
                <a:t>请在此处输入文本</a:t>
              </a:r>
            </a:p>
            <a:p>
              <a:r>
                <a:rPr lang="zh-CN" altLang="en-US" sz="1600" dirty="0"/>
                <a:t>请在此处输入文本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205B6EB0-A4D8-59D1-799F-F50D784B7D58}"/>
              </a:ext>
            </a:extLst>
          </p:cNvPr>
          <p:cNvGrpSpPr/>
          <p:nvPr/>
        </p:nvGrpSpPr>
        <p:grpSpPr>
          <a:xfrm>
            <a:off x="1" y="6113044"/>
            <a:ext cx="12191999" cy="744956"/>
            <a:chOff x="2" y="5145772"/>
            <a:chExt cx="12191999" cy="1712228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B6C907F1-77A2-184D-7D35-831DEE45C9A4}"/>
                </a:ext>
              </a:extLst>
            </p:cNvPr>
            <p:cNvSpPr/>
            <p:nvPr/>
          </p:nvSpPr>
          <p:spPr>
            <a:xfrm>
              <a:off x="2" y="5145772"/>
              <a:ext cx="12191999" cy="1712228"/>
            </a:xfrm>
            <a:custGeom>
              <a:avLst/>
              <a:gdLst>
                <a:gd name="connsiteX0" fmla="*/ 1333500 w 12191999"/>
                <a:gd name="connsiteY0" fmla="*/ 457 h 1712228"/>
                <a:gd name="connsiteX1" fmla="*/ 6096000 w 12191999"/>
                <a:gd name="connsiteY1" fmla="*/ 463609 h 1712228"/>
                <a:gd name="connsiteX2" fmla="*/ 12001500 w 12191999"/>
                <a:gd name="connsiteY2" fmla="*/ 600350 h 1712228"/>
                <a:gd name="connsiteX3" fmla="*/ 12191999 w 12191999"/>
                <a:gd name="connsiteY3" fmla="*/ 463610 h 1712228"/>
                <a:gd name="connsiteX4" fmla="*/ 12191999 w 12191999"/>
                <a:gd name="connsiteY4" fmla="*/ 1712228 h 1712228"/>
                <a:gd name="connsiteX5" fmla="*/ 0 w 12191999"/>
                <a:gd name="connsiteY5" fmla="*/ 1712228 h 1712228"/>
                <a:gd name="connsiteX6" fmla="*/ 0 w 12191999"/>
                <a:gd name="connsiteY6" fmla="*/ 463609 h 1712228"/>
                <a:gd name="connsiteX7" fmla="*/ 1333500 w 12191999"/>
                <a:gd name="connsiteY7" fmla="*/ 457 h 1712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1999" h="1712228">
                  <a:moveTo>
                    <a:pt x="1333500" y="457"/>
                  </a:moveTo>
                  <a:cubicBezTo>
                    <a:pt x="2921000" y="32314"/>
                    <a:pt x="4508500" y="1718287"/>
                    <a:pt x="6096000" y="463609"/>
                  </a:cubicBezTo>
                  <a:cubicBezTo>
                    <a:pt x="8064500" y="-1092191"/>
                    <a:pt x="10033000" y="1873553"/>
                    <a:pt x="12001500" y="600350"/>
                  </a:cubicBezTo>
                  <a:lnTo>
                    <a:pt x="12191999" y="463610"/>
                  </a:lnTo>
                  <a:lnTo>
                    <a:pt x="12191999" y="1712228"/>
                  </a:lnTo>
                  <a:lnTo>
                    <a:pt x="0" y="1712228"/>
                  </a:lnTo>
                  <a:lnTo>
                    <a:pt x="0" y="463609"/>
                  </a:lnTo>
                  <a:cubicBezTo>
                    <a:pt x="444500" y="112300"/>
                    <a:pt x="889000" y="-8463"/>
                    <a:pt x="1333500" y="457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82000">
                  <a:schemeClr val="accent4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E9ABF502-1016-80A7-9F83-6112A5FC00A4}"/>
                </a:ext>
              </a:extLst>
            </p:cNvPr>
            <p:cNvSpPr/>
            <p:nvPr/>
          </p:nvSpPr>
          <p:spPr>
            <a:xfrm>
              <a:off x="2" y="5484395"/>
              <a:ext cx="12191999" cy="1373605"/>
            </a:xfrm>
            <a:custGeom>
              <a:avLst/>
              <a:gdLst>
                <a:gd name="connsiteX0" fmla="*/ 1333500 w 12191999"/>
                <a:gd name="connsiteY0" fmla="*/ 457 h 1260815"/>
                <a:gd name="connsiteX1" fmla="*/ 6096000 w 12191999"/>
                <a:gd name="connsiteY1" fmla="*/ 463609 h 1260815"/>
                <a:gd name="connsiteX2" fmla="*/ 12001500 w 12191999"/>
                <a:gd name="connsiteY2" fmla="*/ 600350 h 1260815"/>
                <a:gd name="connsiteX3" fmla="*/ 12191999 w 12191999"/>
                <a:gd name="connsiteY3" fmla="*/ 463610 h 1260815"/>
                <a:gd name="connsiteX4" fmla="*/ 12191999 w 12191999"/>
                <a:gd name="connsiteY4" fmla="*/ 1260815 h 1260815"/>
                <a:gd name="connsiteX5" fmla="*/ 0 w 12191999"/>
                <a:gd name="connsiteY5" fmla="*/ 1260815 h 1260815"/>
                <a:gd name="connsiteX6" fmla="*/ 0 w 12191999"/>
                <a:gd name="connsiteY6" fmla="*/ 463609 h 1260815"/>
                <a:gd name="connsiteX7" fmla="*/ 1333500 w 12191999"/>
                <a:gd name="connsiteY7" fmla="*/ 457 h 1260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1999" h="1260815">
                  <a:moveTo>
                    <a:pt x="1333500" y="457"/>
                  </a:moveTo>
                  <a:cubicBezTo>
                    <a:pt x="2921000" y="32314"/>
                    <a:pt x="4508500" y="1718287"/>
                    <a:pt x="6096000" y="463609"/>
                  </a:cubicBezTo>
                  <a:cubicBezTo>
                    <a:pt x="8064500" y="-1092191"/>
                    <a:pt x="10033000" y="1873553"/>
                    <a:pt x="12001500" y="600350"/>
                  </a:cubicBezTo>
                  <a:lnTo>
                    <a:pt x="12191999" y="463610"/>
                  </a:lnTo>
                  <a:lnTo>
                    <a:pt x="12191999" y="1260815"/>
                  </a:lnTo>
                  <a:lnTo>
                    <a:pt x="0" y="1260815"/>
                  </a:lnTo>
                  <a:lnTo>
                    <a:pt x="0" y="463609"/>
                  </a:lnTo>
                  <a:cubicBezTo>
                    <a:pt x="444500" y="112300"/>
                    <a:pt x="889000" y="-8463"/>
                    <a:pt x="1333500" y="457"/>
                  </a:cubicBezTo>
                  <a:close/>
                </a:path>
              </a:pathLst>
            </a:custGeom>
            <a:gradFill>
              <a:gsLst>
                <a:gs pos="9000">
                  <a:schemeClr val="accent1">
                    <a:lumMod val="20000"/>
                    <a:lumOff val="80000"/>
                  </a:schemeClr>
                </a:gs>
                <a:gs pos="72000">
                  <a:schemeClr val="accent1">
                    <a:lumMod val="40000"/>
                    <a:lumOff val="6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A3885017-B4B0-E109-036B-74FE46946F29}"/>
              </a:ext>
            </a:extLst>
          </p:cNvPr>
          <p:cNvSpPr/>
          <p:nvPr/>
        </p:nvSpPr>
        <p:spPr>
          <a:xfrm flipH="1" flipV="1">
            <a:off x="0" y="0"/>
            <a:ext cx="12191999" cy="741621"/>
          </a:xfrm>
          <a:custGeom>
            <a:avLst/>
            <a:gdLst>
              <a:gd name="connsiteX0" fmla="*/ 1333500 w 12191999"/>
              <a:gd name="connsiteY0" fmla="*/ 457 h 1260815"/>
              <a:gd name="connsiteX1" fmla="*/ 6096000 w 12191999"/>
              <a:gd name="connsiteY1" fmla="*/ 463609 h 1260815"/>
              <a:gd name="connsiteX2" fmla="*/ 12001500 w 12191999"/>
              <a:gd name="connsiteY2" fmla="*/ 600350 h 1260815"/>
              <a:gd name="connsiteX3" fmla="*/ 12191999 w 12191999"/>
              <a:gd name="connsiteY3" fmla="*/ 463610 h 1260815"/>
              <a:gd name="connsiteX4" fmla="*/ 12191999 w 12191999"/>
              <a:gd name="connsiteY4" fmla="*/ 1260815 h 1260815"/>
              <a:gd name="connsiteX5" fmla="*/ 0 w 12191999"/>
              <a:gd name="connsiteY5" fmla="*/ 1260815 h 1260815"/>
              <a:gd name="connsiteX6" fmla="*/ 0 w 12191999"/>
              <a:gd name="connsiteY6" fmla="*/ 463609 h 1260815"/>
              <a:gd name="connsiteX7" fmla="*/ 1333500 w 12191999"/>
              <a:gd name="connsiteY7" fmla="*/ 457 h 1260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1999" h="1260815">
                <a:moveTo>
                  <a:pt x="1333500" y="457"/>
                </a:moveTo>
                <a:cubicBezTo>
                  <a:pt x="2921000" y="32314"/>
                  <a:pt x="4508500" y="1718287"/>
                  <a:pt x="6096000" y="463609"/>
                </a:cubicBezTo>
                <a:cubicBezTo>
                  <a:pt x="8064500" y="-1092191"/>
                  <a:pt x="10033000" y="1873553"/>
                  <a:pt x="12001500" y="600350"/>
                </a:cubicBezTo>
                <a:lnTo>
                  <a:pt x="12191999" y="463610"/>
                </a:lnTo>
                <a:lnTo>
                  <a:pt x="12191999" y="1260815"/>
                </a:lnTo>
                <a:lnTo>
                  <a:pt x="0" y="1260815"/>
                </a:lnTo>
                <a:lnTo>
                  <a:pt x="0" y="463609"/>
                </a:lnTo>
                <a:cubicBezTo>
                  <a:pt x="444500" y="112300"/>
                  <a:pt x="889000" y="-8463"/>
                  <a:pt x="1333500" y="457"/>
                </a:cubicBezTo>
                <a:close/>
              </a:path>
            </a:pathLst>
          </a:custGeom>
          <a:gradFill>
            <a:gsLst>
              <a:gs pos="9000">
                <a:schemeClr val="accent1">
                  <a:lumMod val="20000"/>
                  <a:lumOff val="80000"/>
                </a:schemeClr>
              </a:gs>
              <a:gs pos="7200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1296E777-3748-A672-68DA-91B3BC26AD2F}"/>
              </a:ext>
            </a:extLst>
          </p:cNvPr>
          <p:cNvGrpSpPr/>
          <p:nvPr/>
        </p:nvGrpSpPr>
        <p:grpSpPr>
          <a:xfrm>
            <a:off x="6175662" y="1201285"/>
            <a:ext cx="2397904" cy="858079"/>
            <a:chOff x="6604228" y="1201285"/>
            <a:chExt cx="2397904" cy="858079"/>
          </a:xfrm>
        </p:grpSpPr>
        <p:cxnSp>
          <p:nvCxnSpPr>
            <p:cNvPr id="5" name="连接符: 曲线 4">
              <a:extLst>
                <a:ext uri="{FF2B5EF4-FFF2-40B4-BE49-F238E27FC236}">
                  <a16:creationId xmlns:a16="http://schemas.microsoft.com/office/drawing/2014/main" id="{9F45AB16-34E9-9323-1736-C462EEA00C1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604228" y="1558128"/>
              <a:ext cx="1568400" cy="501236"/>
            </a:xfrm>
            <a:prstGeom prst="curvedConnector3">
              <a:avLst/>
            </a:prstGeom>
            <a:ln w="28575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C8A24BAA-575B-442A-3579-324AA1CF50A4}"/>
                </a:ext>
              </a:extLst>
            </p:cNvPr>
            <p:cNvGrpSpPr/>
            <p:nvPr/>
          </p:nvGrpSpPr>
          <p:grpSpPr>
            <a:xfrm>
              <a:off x="8222202" y="1201285"/>
              <a:ext cx="779930" cy="678742"/>
              <a:chOff x="6373603" y="458483"/>
              <a:chExt cx="1686019" cy="1467276"/>
            </a:xfrm>
          </p:grpSpPr>
          <p:sp>
            <p:nvSpPr>
              <p:cNvPr id="30" name="等腰三角形 29">
                <a:extLst>
                  <a:ext uri="{FF2B5EF4-FFF2-40B4-BE49-F238E27FC236}">
                    <a16:creationId xmlns:a16="http://schemas.microsoft.com/office/drawing/2014/main" id="{B1A94C36-A570-5B41-6C6F-3FBC03C4BC4A}"/>
                  </a:ext>
                </a:extLst>
              </p:cNvPr>
              <p:cNvSpPr/>
              <p:nvPr/>
            </p:nvSpPr>
            <p:spPr>
              <a:xfrm rot="4880388">
                <a:off x="6735458" y="556569"/>
                <a:ext cx="1422250" cy="1226078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等腰三角形 30">
                <a:extLst>
                  <a:ext uri="{FF2B5EF4-FFF2-40B4-BE49-F238E27FC236}">
                    <a16:creationId xmlns:a16="http://schemas.microsoft.com/office/drawing/2014/main" id="{EA77948B-8A6B-9FA8-8D12-0FDB64EE0FE2}"/>
                  </a:ext>
                </a:extLst>
              </p:cNvPr>
              <p:cNvSpPr/>
              <p:nvPr/>
            </p:nvSpPr>
            <p:spPr>
              <a:xfrm rot="4880388">
                <a:off x="6275517" y="601595"/>
                <a:ext cx="1422250" cy="1226078"/>
              </a:xfrm>
              <a:prstGeom prst="triangl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2E52B700-9FA5-F969-56E3-84DBC79D4BBB}"/>
              </a:ext>
            </a:extLst>
          </p:cNvPr>
          <p:cNvGrpSpPr/>
          <p:nvPr/>
        </p:nvGrpSpPr>
        <p:grpSpPr>
          <a:xfrm>
            <a:off x="6698589" y="3006397"/>
            <a:ext cx="1921277" cy="657915"/>
            <a:chOff x="6588732" y="1222113"/>
            <a:chExt cx="2204862" cy="657915"/>
          </a:xfrm>
        </p:grpSpPr>
        <p:cxnSp>
          <p:nvCxnSpPr>
            <p:cNvPr id="35" name="连接符: 曲线 34">
              <a:extLst>
                <a:ext uri="{FF2B5EF4-FFF2-40B4-BE49-F238E27FC236}">
                  <a16:creationId xmlns:a16="http://schemas.microsoft.com/office/drawing/2014/main" id="{6FAFCC36-1D81-D5B5-5F22-905DABF136C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588732" y="1558128"/>
              <a:ext cx="1583896" cy="6354"/>
            </a:xfrm>
            <a:prstGeom prst="curvedConnector3">
              <a:avLst>
                <a:gd name="adj1" fmla="val 50000"/>
              </a:avLst>
            </a:prstGeom>
            <a:ln w="28575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2F503B24-8FCE-272D-689A-691217EF41F6}"/>
                </a:ext>
              </a:extLst>
            </p:cNvPr>
            <p:cNvGrpSpPr/>
            <p:nvPr/>
          </p:nvGrpSpPr>
          <p:grpSpPr>
            <a:xfrm>
              <a:off x="8080329" y="1222113"/>
              <a:ext cx="713265" cy="657915"/>
              <a:chOff x="6066909" y="503508"/>
              <a:chExt cx="1541905" cy="1422251"/>
            </a:xfrm>
          </p:grpSpPr>
          <p:sp>
            <p:nvSpPr>
              <p:cNvPr id="37" name="等腰三角形 36">
                <a:extLst>
                  <a:ext uri="{FF2B5EF4-FFF2-40B4-BE49-F238E27FC236}">
                    <a16:creationId xmlns:a16="http://schemas.microsoft.com/office/drawing/2014/main" id="{B2A227EE-63CE-8A52-03C5-F599D134CCD2}"/>
                  </a:ext>
                </a:extLst>
              </p:cNvPr>
              <p:cNvSpPr/>
              <p:nvPr/>
            </p:nvSpPr>
            <p:spPr>
              <a:xfrm rot="5400000">
                <a:off x="6284650" y="601594"/>
                <a:ext cx="1422250" cy="1226079"/>
              </a:xfrm>
              <a:prstGeom prst="triangl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等腰三角形 37">
                <a:extLst>
                  <a:ext uri="{FF2B5EF4-FFF2-40B4-BE49-F238E27FC236}">
                    <a16:creationId xmlns:a16="http://schemas.microsoft.com/office/drawing/2014/main" id="{82FB11D9-22D5-5DB9-20CE-EB4E38AD43C2}"/>
                  </a:ext>
                </a:extLst>
              </p:cNvPr>
              <p:cNvSpPr/>
              <p:nvPr/>
            </p:nvSpPr>
            <p:spPr>
              <a:xfrm rot="5400000">
                <a:off x="5968823" y="601594"/>
                <a:ext cx="1422250" cy="1226077"/>
              </a:xfrm>
              <a:prstGeom prst="triangl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60417064-7868-FE62-8AFA-ED92919EE19F}"/>
              </a:ext>
            </a:extLst>
          </p:cNvPr>
          <p:cNvGrpSpPr/>
          <p:nvPr/>
        </p:nvGrpSpPr>
        <p:grpSpPr>
          <a:xfrm>
            <a:off x="6175662" y="4697295"/>
            <a:ext cx="2397904" cy="678742"/>
            <a:chOff x="6604228" y="1201285"/>
            <a:chExt cx="2397904" cy="678742"/>
          </a:xfrm>
        </p:grpSpPr>
        <p:cxnSp>
          <p:nvCxnSpPr>
            <p:cNvPr id="42" name="连接符: 曲线 41">
              <a:extLst>
                <a:ext uri="{FF2B5EF4-FFF2-40B4-BE49-F238E27FC236}">
                  <a16:creationId xmlns:a16="http://schemas.microsoft.com/office/drawing/2014/main" id="{241EE717-1766-051C-1381-58ECA13808A5}"/>
                </a:ext>
              </a:extLst>
            </p:cNvPr>
            <p:cNvCxnSpPr>
              <a:cxnSpLocks/>
            </p:cNvCxnSpPr>
            <p:nvPr/>
          </p:nvCxnSpPr>
          <p:spPr>
            <a:xfrm>
              <a:off x="6604228" y="1558128"/>
              <a:ext cx="1465872" cy="245734"/>
            </a:xfrm>
            <a:prstGeom prst="curvedConnector3">
              <a:avLst>
                <a:gd name="adj1" fmla="val 50000"/>
              </a:avLst>
            </a:prstGeom>
            <a:ln w="28575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4FD05119-BCDF-7AB4-7F41-A054514F85E7}"/>
                </a:ext>
              </a:extLst>
            </p:cNvPr>
            <p:cNvGrpSpPr/>
            <p:nvPr/>
          </p:nvGrpSpPr>
          <p:grpSpPr>
            <a:xfrm>
              <a:off x="8222202" y="1201285"/>
              <a:ext cx="779930" cy="678742"/>
              <a:chOff x="6373603" y="458483"/>
              <a:chExt cx="1686019" cy="1467276"/>
            </a:xfrm>
          </p:grpSpPr>
          <p:sp>
            <p:nvSpPr>
              <p:cNvPr id="44" name="等腰三角形 43">
                <a:extLst>
                  <a:ext uri="{FF2B5EF4-FFF2-40B4-BE49-F238E27FC236}">
                    <a16:creationId xmlns:a16="http://schemas.microsoft.com/office/drawing/2014/main" id="{566FF40C-1689-F65E-BA0C-88E3DF15CBEF}"/>
                  </a:ext>
                </a:extLst>
              </p:cNvPr>
              <p:cNvSpPr/>
              <p:nvPr/>
            </p:nvSpPr>
            <p:spPr>
              <a:xfrm rot="4880388">
                <a:off x="6735458" y="556569"/>
                <a:ext cx="1422250" cy="1226078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等腰三角形 44">
                <a:extLst>
                  <a:ext uri="{FF2B5EF4-FFF2-40B4-BE49-F238E27FC236}">
                    <a16:creationId xmlns:a16="http://schemas.microsoft.com/office/drawing/2014/main" id="{0DFE23BD-96AA-D380-45FC-F98C7020996C}"/>
                  </a:ext>
                </a:extLst>
              </p:cNvPr>
              <p:cNvSpPr/>
              <p:nvPr/>
            </p:nvSpPr>
            <p:spPr>
              <a:xfrm rot="4880388">
                <a:off x="6275517" y="601595"/>
                <a:ext cx="1422250" cy="1226078"/>
              </a:xfrm>
              <a:prstGeom prst="triangl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3" name="椭圆 52">
            <a:extLst>
              <a:ext uri="{FF2B5EF4-FFF2-40B4-BE49-F238E27FC236}">
                <a16:creationId xmlns:a16="http://schemas.microsoft.com/office/drawing/2014/main" id="{677658E5-6CB5-4CD4-48D0-0BF62A39BBEC}"/>
              </a:ext>
            </a:extLst>
          </p:cNvPr>
          <p:cNvSpPr/>
          <p:nvPr/>
        </p:nvSpPr>
        <p:spPr>
          <a:xfrm>
            <a:off x="8670053" y="1299517"/>
            <a:ext cx="328192" cy="3365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DEA612EA-F918-1705-8061-746A7FC7ABD1}"/>
              </a:ext>
            </a:extLst>
          </p:cNvPr>
          <p:cNvSpPr/>
          <p:nvPr/>
        </p:nvSpPr>
        <p:spPr>
          <a:xfrm>
            <a:off x="8670053" y="3190352"/>
            <a:ext cx="328192" cy="3365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89CB673C-3598-E585-7D4C-0C859C43C61B}"/>
              </a:ext>
            </a:extLst>
          </p:cNvPr>
          <p:cNvSpPr/>
          <p:nvPr/>
        </p:nvSpPr>
        <p:spPr>
          <a:xfrm>
            <a:off x="8670053" y="4874944"/>
            <a:ext cx="328192" cy="33658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图片 105">
            <a:extLst>
              <a:ext uri="{FF2B5EF4-FFF2-40B4-BE49-F238E27FC236}">
                <a16:creationId xmlns:a16="http://schemas.microsoft.com/office/drawing/2014/main" id="{F81C85AD-7DCB-E349-100B-DAB10D21158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5" name="矩形 104">
            <a:extLst>
              <a:ext uri="{FF2B5EF4-FFF2-40B4-BE49-F238E27FC236}">
                <a16:creationId xmlns:a16="http://schemas.microsoft.com/office/drawing/2014/main" id="{A9261DB8-26B9-735D-5AEC-112F26310B6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75000"/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CD7D0E9B-C0E7-4F01-0857-68E26B55BB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>
                <a:solidFill>
                  <a:srgbClr val="FFFFFF"/>
                </a:solidFill>
              </a:rPr>
              <a:t>请输入标题</a:t>
            </a: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5BB3121E-0C18-93F9-1419-033307106E7F}"/>
              </a:ext>
            </a:extLst>
          </p:cNvPr>
          <p:cNvGrpSpPr/>
          <p:nvPr/>
        </p:nvGrpSpPr>
        <p:grpSpPr>
          <a:xfrm flipV="1">
            <a:off x="228600" y="469899"/>
            <a:ext cx="889000" cy="558800"/>
            <a:chOff x="2354580" y="1774189"/>
            <a:chExt cx="889000" cy="558800"/>
          </a:xfrm>
        </p:grpSpPr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9BE25DE4-53C6-6278-F2ED-DEBF7E904D63}"/>
                </a:ext>
              </a:extLst>
            </p:cNvPr>
            <p:cNvSpPr/>
            <p:nvPr/>
          </p:nvSpPr>
          <p:spPr>
            <a:xfrm>
              <a:off x="2354580" y="1774189"/>
              <a:ext cx="558800" cy="558800"/>
            </a:xfrm>
            <a:prstGeom prst="ellipse">
              <a:avLst/>
            </a:prstGeom>
            <a:noFill/>
            <a:ln w="22225">
              <a:gradFill flip="none" rotWithShape="1">
                <a:gsLst>
                  <a:gs pos="100000">
                    <a:schemeClr val="accent1">
                      <a:lumMod val="20000"/>
                      <a:lumOff val="80000"/>
                      <a:alpha val="18000"/>
                    </a:schemeClr>
                  </a:gs>
                  <a:gs pos="7000">
                    <a:schemeClr val="accent1">
                      <a:lumMod val="20000"/>
                      <a:lumOff val="80000"/>
                      <a:alpha val="17000"/>
                    </a:schemeClr>
                  </a:gs>
                  <a:gs pos="47000">
                    <a:schemeClr val="accent1">
                      <a:lumMod val="40000"/>
                      <a:lumOff val="60000"/>
                    </a:schemeClr>
                  </a:gs>
                  <a:gs pos="67000">
                    <a:schemeClr val="accent1">
                      <a:lumMod val="40000"/>
                      <a:lumOff val="60000"/>
                    </a:schemeClr>
                  </a:gs>
                </a:gsLst>
                <a:lin ang="0" scaled="1"/>
                <a:tileRect/>
              </a:gradFill>
              <a:prstDash val="sysDash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558800"/>
                        <a:gd name="connsiteY0" fmla="*/ 279400 h 558800"/>
                        <a:gd name="connsiteX1" fmla="*/ 279400 w 558800"/>
                        <a:gd name="connsiteY1" fmla="*/ 0 h 558800"/>
                        <a:gd name="connsiteX2" fmla="*/ 558800 w 558800"/>
                        <a:gd name="connsiteY2" fmla="*/ 279400 h 558800"/>
                        <a:gd name="connsiteX3" fmla="*/ 279400 w 558800"/>
                        <a:gd name="connsiteY3" fmla="*/ 558800 h 558800"/>
                        <a:gd name="connsiteX4" fmla="*/ 0 w 558800"/>
                        <a:gd name="connsiteY4" fmla="*/ 279400 h 5588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58800" h="558800" extrusionOk="0">
                          <a:moveTo>
                            <a:pt x="0" y="279400"/>
                          </a:moveTo>
                          <a:cubicBezTo>
                            <a:pt x="-28824" y="107313"/>
                            <a:pt x="118896" y="2325"/>
                            <a:pt x="279400" y="0"/>
                          </a:cubicBezTo>
                          <a:cubicBezTo>
                            <a:pt x="443752" y="2114"/>
                            <a:pt x="543155" y="125589"/>
                            <a:pt x="558800" y="279400"/>
                          </a:cubicBezTo>
                          <a:cubicBezTo>
                            <a:pt x="538671" y="453365"/>
                            <a:pt x="428326" y="588546"/>
                            <a:pt x="279400" y="558800"/>
                          </a:cubicBezTo>
                          <a:cubicBezTo>
                            <a:pt x="85171" y="536958"/>
                            <a:pt x="8460" y="437750"/>
                            <a:pt x="0" y="27940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A8C81746-9B40-239C-4D89-7226076A8B5C}"/>
                </a:ext>
              </a:extLst>
            </p:cNvPr>
            <p:cNvSpPr/>
            <p:nvPr/>
          </p:nvSpPr>
          <p:spPr>
            <a:xfrm>
              <a:off x="2684780" y="1774189"/>
              <a:ext cx="558800" cy="558800"/>
            </a:xfrm>
            <a:prstGeom prst="ellipse">
              <a:avLst/>
            </a:prstGeom>
            <a:gradFill flip="none" rotWithShape="1">
              <a:gsLst>
                <a:gs pos="24000">
                  <a:schemeClr val="accent1">
                    <a:alpha val="23000"/>
                  </a:schemeClr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E20DE6B0-C2E7-4AB3-0E08-D29AB43A2864}"/>
              </a:ext>
            </a:extLst>
          </p:cNvPr>
          <p:cNvSpPr/>
          <p:nvPr/>
        </p:nvSpPr>
        <p:spPr>
          <a:xfrm>
            <a:off x="8411589" y="1681893"/>
            <a:ext cx="2871072" cy="3727047"/>
          </a:xfrm>
          <a:prstGeom prst="roundRect">
            <a:avLst/>
          </a:prstGeom>
          <a:solidFill>
            <a:schemeClr val="bg1"/>
          </a:solidFill>
          <a:ln w="1587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50800" dist="50800" dir="5400000" algn="ctr" rotWithShape="0">
              <a:schemeClr val="accent1">
                <a:lumMod val="20000"/>
                <a:lumOff val="80000"/>
                <a:alpha val="51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D3E3F7B1-4E56-3947-E390-2182C59959AB}"/>
              </a:ext>
            </a:extLst>
          </p:cNvPr>
          <p:cNvGrpSpPr/>
          <p:nvPr/>
        </p:nvGrpSpPr>
        <p:grpSpPr>
          <a:xfrm rot="16200000">
            <a:off x="4004907" y="3245004"/>
            <a:ext cx="236178" cy="555575"/>
            <a:chOff x="2146401" y="4838027"/>
            <a:chExt cx="620899" cy="1460575"/>
          </a:xfrm>
        </p:grpSpPr>
        <p:sp>
          <p:nvSpPr>
            <p:cNvPr id="59" name="L 形 58">
              <a:extLst>
                <a:ext uri="{FF2B5EF4-FFF2-40B4-BE49-F238E27FC236}">
                  <a16:creationId xmlns:a16="http://schemas.microsoft.com/office/drawing/2014/main" id="{24CEAC06-3F46-4277-B559-446CE8C18117}"/>
                </a:ext>
              </a:extLst>
            </p:cNvPr>
            <p:cNvSpPr/>
            <p:nvPr/>
          </p:nvSpPr>
          <p:spPr>
            <a:xfrm rot="18819020">
              <a:off x="2157156" y="5294501"/>
              <a:ext cx="611608" cy="608680"/>
            </a:xfrm>
            <a:prstGeom prst="corner">
              <a:avLst>
                <a:gd name="adj1" fmla="val 30509"/>
                <a:gd name="adj2" fmla="val 31404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L 形 61">
              <a:extLst>
                <a:ext uri="{FF2B5EF4-FFF2-40B4-BE49-F238E27FC236}">
                  <a16:creationId xmlns:a16="http://schemas.microsoft.com/office/drawing/2014/main" id="{E59E6874-9B1B-AC40-14D0-48128097A99B}"/>
                </a:ext>
              </a:extLst>
            </p:cNvPr>
            <p:cNvSpPr/>
            <p:nvPr/>
          </p:nvSpPr>
          <p:spPr>
            <a:xfrm rot="18819020">
              <a:off x="2202780" y="5759171"/>
              <a:ext cx="526815" cy="552048"/>
            </a:xfrm>
            <a:prstGeom prst="corner">
              <a:avLst>
                <a:gd name="adj1" fmla="val 30509"/>
                <a:gd name="adj2" fmla="val 32069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L 形 62">
              <a:extLst>
                <a:ext uri="{FF2B5EF4-FFF2-40B4-BE49-F238E27FC236}">
                  <a16:creationId xmlns:a16="http://schemas.microsoft.com/office/drawing/2014/main" id="{54937800-6AC8-EB09-3E84-E89654B651E7}"/>
                </a:ext>
              </a:extLst>
            </p:cNvPr>
            <p:cNvSpPr/>
            <p:nvPr/>
          </p:nvSpPr>
          <p:spPr>
            <a:xfrm rot="18819020">
              <a:off x="2141643" y="4842785"/>
              <a:ext cx="614825" cy="605309"/>
            </a:xfrm>
            <a:prstGeom prst="corner">
              <a:avLst>
                <a:gd name="adj1" fmla="val 30509"/>
                <a:gd name="adj2" fmla="val 31404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4AE9C5BA-A709-202D-819A-C5C6035EDB98}"/>
              </a:ext>
            </a:extLst>
          </p:cNvPr>
          <p:cNvGrpSpPr/>
          <p:nvPr/>
        </p:nvGrpSpPr>
        <p:grpSpPr>
          <a:xfrm rot="16200000">
            <a:off x="7848508" y="3264664"/>
            <a:ext cx="236178" cy="555575"/>
            <a:chOff x="2146401" y="4838027"/>
            <a:chExt cx="620899" cy="1460575"/>
          </a:xfrm>
        </p:grpSpPr>
        <p:sp>
          <p:nvSpPr>
            <p:cNvPr id="80" name="L 形 79">
              <a:extLst>
                <a:ext uri="{FF2B5EF4-FFF2-40B4-BE49-F238E27FC236}">
                  <a16:creationId xmlns:a16="http://schemas.microsoft.com/office/drawing/2014/main" id="{CC793325-AEB4-F3E2-2DCB-DCD6C6C4D1BD}"/>
                </a:ext>
              </a:extLst>
            </p:cNvPr>
            <p:cNvSpPr/>
            <p:nvPr/>
          </p:nvSpPr>
          <p:spPr>
            <a:xfrm rot="18819020">
              <a:off x="2157156" y="5294501"/>
              <a:ext cx="611608" cy="608680"/>
            </a:xfrm>
            <a:prstGeom prst="corner">
              <a:avLst>
                <a:gd name="adj1" fmla="val 30509"/>
                <a:gd name="adj2" fmla="val 31404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L 形 81">
              <a:extLst>
                <a:ext uri="{FF2B5EF4-FFF2-40B4-BE49-F238E27FC236}">
                  <a16:creationId xmlns:a16="http://schemas.microsoft.com/office/drawing/2014/main" id="{8D73FB4F-C7FE-DF24-9B78-70329CF15B83}"/>
                </a:ext>
              </a:extLst>
            </p:cNvPr>
            <p:cNvSpPr/>
            <p:nvPr/>
          </p:nvSpPr>
          <p:spPr>
            <a:xfrm rot="18819020">
              <a:off x="2202780" y="5759171"/>
              <a:ext cx="526815" cy="552048"/>
            </a:xfrm>
            <a:prstGeom prst="corner">
              <a:avLst>
                <a:gd name="adj1" fmla="val 30509"/>
                <a:gd name="adj2" fmla="val 32069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L 形 83">
              <a:extLst>
                <a:ext uri="{FF2B5EF4-FFF2-40B4-BE49-F238E27FC236}">
                  <a16:creationId xmlns:a16="http://schemas.microsoft.com/office/drawing/2014/main" id="{05409076-DCE7-F01C-D282-BCF52CBBCD0D}"/>
                </a:ext>
              </a:extLst>
            </p:cNvPr>
            <p:cNvSpPr/>
            <p:nvPr/>
          </p:nvSpPr>
          <p:spPr>
            <a:xfrm rot="18819020">
              <a:off x="2141643" y="4842785"/>
              <a:ext cx="614825" cy="605309"/>
            </a:xfrm>
            <a:prstGeom prst="corner">
              <a:avLst>
                <a:gd name="adj1" fmla="val 30509"/>
                <a:gd name="adj2" fmla="val 31404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4C736C69-FE34-48BD-2F49-F892DEF25D6B}"/>
              </a:ext>
            </a:extLst>
          </p:cNvPr>
          <p:cNvGrpSpPr/>
          <p:nvPr/>
        </p:nvGrpSpPr>
        <p:grpSpPr>
          <a:xfrm>
            <a:off x="8726840" y="1963730"/>
            <a:ext cx="2495538" cy="2914518"/>
            <a:chOff x="8726840" y="1963730"/>
            <a:chExt cx="2495538" cy="2914518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AB42D3F-338A-524B-A5E5-16B1DDDA2A30}"/>
                </a:ext>
              </a:extLst>
            </p:cNvPr>
            <p:cNvGrpSpPr/>
            <p:nvPr/>
          </p:nvGrpSpPr>
          <p:grpSpPr>
            <a:xfrm>
              <a:off x="8726840" y="3157704"/>
              <a:ext cx="2495538" cy="1720544"/>
              <a:chOff x="1012785" y="3341079"/>
              <a:chExt cx="2495538" cy="1720544"/>
            </a:xfrm>
          </p:grpSpPr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0F7AE0B7-B827-7A2B-87B6-B762BB83D6AB}"/>
                  </a:ext>
                </a:extLst>
              </p:cNvPr>
              <p:cNvSpPr txBox="1"/>
              <p:nvPr/>
            </p:nvSpPr>
            <p:spPr>
              <a:xfrm>
                <a:off x="1012785" y="3341079"/>
                <a:ext cx="249553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latin typeface="+mj-ea"/>
                    <a:ea typeface="+mj-ea"/>
                  </a:rPr>
                  <a:t>请输入标题</a:t>
                </a: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9C2C09BB-0E55-1E35-5937-93822F1AE080}"/>
                  </a:ext>
                </a:extLst>
              </p:cNvPr>
              <p:cNvSpPr txBox="1"/>
              <p:nvPr/>
            </p:nvSpPr>
            <p:spPr>
              <a:xfrm>
                <a:off x="1012785" y="4199849"/>
                <a:ext cx="2495538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/>
                  <a:t>请在此处输入文本</a:t>
                </a:r>
                <a:endParaRPr lang="en-US" altLang="zh-CN" sz="1600" dirty="0"/>
              </a:p>
              <a:p>
                <a:r>
                  <a:rPr lang="zh-CN" altLang="en-US" sz="1600" dirty="0"/>
                  <a:t>请在此处输入文本</a:t>
                </a:r>
              </a:p>
              <a:p>
                <a:r>
                  <a:rPr lang="zh-CN" altLang="en-US" sz="1600" dirty="0"/>
                  <a:t>请在此处输入文本</a:t>
                </a:r>
              </a:p>
            </p:txBody>
          </p:sp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id="{279B3E15-C72D-3344-E848-D49570BEDDB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84117" y="3975904"/>
                <a:ext cx="620999" cy="0"/>
              </a:xfrm>
              <a:prstGeom prst="line">
                <a:avLst/>
              </a:prstGeom>
              <a:ln w="254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C3FDEA3F-1165-312E-1D77-25E5F62DC131}"/>
                </a:ext>
              </a:extLst>
            </p:cNvPr>
            <p:cNvGrpSpPr/>
            <p:nvPr/>
          </p:nvGrpSpPr>
          <p:grpSpPr>
            <a:xfrm>
              <a:off x="9340299" y="1963730"/>
              <a:ext cx="920187" cy="920187"/>
              <a:chOff x="9340299" y="1963730"/>
              <a:chExt cx="920187" cy="920187"/>
            </a:xfrm>
          </p:grpSpPr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47FE2C98-17D4-CEA5-CD03-D7E0C3AB3963}"/>
                  </a:ext>
                </a:extLst>
              </p:cNvPr>
              <p:cNvSpPr/>
              <p:nvPr/>
            </p:nvSpPr>
            <p:spPr>
              <a:xfrm>
                <a:off x="9340299" y="1963730"/>
                <a:ext cx="920187" cy="920187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92" name="图形 91" descr="上升趋势条形图 纯色填充">
                <a:extLst>
                  <a:ext uri="{FF2B5EF4-FFF2-40B4-BE49-F238E27FC236}">
                    <a16:creationId xmlns:a16="http://schemas.microsoft.com/office/drawing/2014/main" id="{726789E3-A283-AAF3-7F3D-DC34221EB79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9509430" y="2122953"/>
                <a:ext cx="581923" cy="581923"/>
              </a:xfrm>
              <a:prstGeom prst="rect">
                <a:avLst/>
              </a:prstGeom>
            </p:spPr>
          </p:pic>
        </p:grp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9CB03BCC-6F97-6753-403F-AE7339AFC254}"/>
              </a:ext>
            </a:extLst>
          </p:cNvPr>
          <p:cNvGrpSpPr/>
          <p:nvPr/>
        </p:nvGrpSpPr>
        <p:grpSpPr>
          <a:xfrm>
            <a:off x="4600937" y="1441048"/>
            <a:ext cx="3055716" cy="4340506"/>
            <a:chOff x="4600937" y="1441048"/>
            <a:chExt cx="3055716" cy="4340506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FA029EDE-052E-C2EE-5B97-51722641F172}"/>
                </a:ext>
              </a:extLst>
            </p:cNvPr>
            <p:cNvSpPr/>
            <p:nvPr/>
          </p:nvSpPr>
          <p:spPr>
            <a:xfrm>
              <a:off x="4600937" y="1441048"/>
              <a:ext cx="3055716" cy="4340506"/>
            </a:xfrm>
            <a:prstGeom prst="roundRect">
              <a:avLst/>
            </a:prstGeom>
            <a:gradFill flip="none" rotWithShape="1">
              <a:gsLst>
                <a:gs pos="22000">
                  <a:schemeClr val="accent2">
                    <a:lumMod val="5000"/>
                    <a:lumOff val="95000"/>
                  </a:schemeClr>
                </a:gs>
                <a:gs pos="74000">
                  <a:schemeClr val="accent2">
                    <a:lumMod val="45000"/>
                    <a:lumOff val="55000"/>
                  </a:schemeClr>
                </a:gs>
                <a:gs pos="91000">
                  <a:schemeClr val="accent2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accent3">
                  <a:lumMod val="20000"/>
                  <a:lumOff val="80000"/>
                  <a:alpha val="73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id="{F4AC7506-267C-1BA2-E0ED-64E075E562F1}"/>
                </a:ext>
              </a:extLst>
            </p:cNvPr>
            <p:cNvGrpSpPr/>
            <p:nvPr/>
          </p:nvGrpSpPr>
          <p:grpSpPr>
            <a:xfrm>
              <a:off x="5035998" y="1971741"/>
              <a:ext cx="2495538" cy="2914518"/>
              <a:chOff x="5035998" y="1971741"/>
              <a:chExt cx="2495538" cy="2914518"/>
            </a:xfrm>
          </p:grpSpPr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id="{F438BC1F-6B1F-4982-8060-0FA89BA6CE1C}"/>
                  </a:ext>
                </a:extLst>
              </p:cNvPr>
              <p:cNvGrpSpPr/>
              <p:nvPr/>
            </p:nvGrpSpPr>
            <p:grpSpPr>
              <a:xfrm>
                <a:off x="5035998" y="3165715"/>
                <a:ext cx="2495538" cy="1720544"/>
                <a:chOff x="1012785" y="3341079"/>
                <a:chExt cx="2495538" cy="1720544"/>
              </a:xfrm>
            </p:grpSpPr>
            <p:sp>
              <p:nvSpPr>
                <p:cNvPr id="56" name="文本框 55">
                  <a:extLst>
                    <a:ext uri="{FF2B5EF4-FFF2-40B4-BE49-F238E27FC236}">
                      <a16:creationId xmlns:a16="http://schemas.microsoft.com/office/drawing/2014/main" id="{B9C9FF08-3DAD-63F7-3EBC-1B532E39DC98}"/>
                    </a:ext>
                  </a:extLst>
                </p:cNvPr>
                <p:cNvSpPr txBox="1"/>
                <p:nvPr/>
              </p:nvSpPr>
              <p:spPr>
                <a:xfrm>
                  <a:off x="1012785" y="3341079"/>
                  <a:ext cx="2495538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000" b="1" dirty="0">
                      <a:latin typeface="+mj-ea"/>
                      <a:ea typeface="+mj-ea"/>
                    </a:rPr>
                    <a:t>请输入标题</a:t>
                  </a:r>
                </a:p>
              </p:txBody>
            </p:sp>
            <p:sp>
              <p:nvSpPr>
                <p:cNvPr id="57" name="文本框 56">
                  <a:extLst>
                    <a:ext uri="{FF2B5EF4-FFF2-40B4-BE49-F238E27FC236}">
                      <a16:creationId xmlns:a16="http://schemas.microsoft.com/office/drawing/2014/main" id="{34E69B18-9405-CD08-9531-ED32BF83B31F}"/>
                    </a:ext>
                  </a:extLst>
                </p:cNvPr>
                <p:cNvSpPr txBox="1"/>
                <p:nvPr/>
              </p:nvSpPr>
              <p:spPr>
                <a:xfrm>
                  <a:off x="1012785" y="4199849"/>
                  <a:ext cx="2495538" cy="86177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/>
                    <a:t>请在此处输入文本</a:t>
                  </a:r>
                  <a:endParaRPr lang="en-US" altLang="zh-CN" sz="1600" dirty="0"/>
                </a:p>
                <a:p>
                  <a:r>
                    <a:rPr lang="zh-CN" altLang="en-US" sz="1600" dirty="0"/>
                    <a:t>请在此处输入文本</a:t>
                  </a:r>
                </a:p>
                <a:p>
                  <a:r>
                    <a:rPr lang="zh-CN" altLang="en-US" sz="1600" dirty="0"/>
                    <a:t>请在此处输入文本</a:t>
                  </a:r>
                </a:p>
              </p:txBody>
            </p:sp>
            <p:cxnSp>
              <p:nvCxnSpPr>
                <p:cNvPr id="58" name="直接连接符 57">
                  <a:extLst>
                    <a:ext uri="{FF2B5EF4-FFF2-40B4-BE49-F238E27FC236}">
                      <a16:creationId xmlns:a16="http://schemas.microsoft.com/office/drawing/2014/main" id="{F74B6B24-D615-67F8-4082-06ABE39A5D4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84117" y="3975904"/>
                  <a:ext cx="620999" cy="0"/>
                </a:xfrm>
                <a:prstGeom prst="line">
                  <a:avLst/>
                </a:prstGeom>
                <a:ln w="254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9" name="组合 98">
                <a:extLst>
                  <a:ext uri="{FF2B5EF4-FFF2-40B4-BE49-F238E27FC236}">
                    <a16:creationId xmlns:a16="http://schemas.microsoft.com/office/drawing/2014/main" id="{E611B8A1-4EC3-856E-6F0C-4AF1A7845770}"/>
                  </a:ext>
                </a:extLst>
              </p:cNvPr>
              <p:cNvGrpSpPr/>
              <p:nvPr/>
            </p:nvGrpSpPr>
            <p:grpSpPr>
              <a:xfrm>
                <a:off x="5649457" y="1971741"/>
                <a:ext cx="920187" cy="920187"/>
                <a:chOff x="5649457" y="1971741"/>
                <a:chExt cx="920187" cy="920187"/>
              </a:xfrm>
            </p:grpSpPr>
            <p:sp>
              <p:nvSpPr>
                <p:cNvPr id="54" name="椭圆 53">
                  <a:extLst>
                    <a:ext uri="{FF2B5EF4-FFF2-40B4-BE49-F238E27FC236}">
                      <a16:creationId xmlns:a16="http://schemas.microsoft.com/office/drawing/2014/main" id="{C7E0F84C-532B-C295-0D04-3E08766C125E}"/>
                    </a:ext>
                  </a:extLst>
                </p:cNvPr>
                <p:cNvSpPr/>
                <p:nvPr/>
              </p:nvSpPr>
              <p:spPr>
                <a:xfrm>
                  <a:off x="5649457" y="1971741"/>
                  <a:ext cx="920187" cy="920187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94" name="图形 93" descr="书籍 纯色填充">
                  <a:extLst>
                    <a:ext uri="{FF2B5EF4-FFF2-40B4-BE49-F238E27FC236}">
                      <a16:creationId xmlns:a16="http://schemas.microsoft.com/office/drawing/2014/main" id="{768DEA59-C5D8-86E1-CA57-D34F7D61AAA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818588" y="2143537"/>
                  <a:ext cx="581923" cy="581923"/>
                </a:xfrm>
                <a:prstGeom prst="rect">
                  <a:avLst/>
                </a:prstGeom>
              </p:spPr>
            </p:pic>
          </p:grpSp>
        </p:grp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3B585F22-8358-B28E-21FD-7D1B3F056E98}"/>
              </a:ext>
            </a:extLst>
          </p:cNvPr>
          <p:cNvGrpSpPr/>
          <p:nvPr/>
        </p:nvGrpSpPr>
        <p:grpSpPr>
          <a:xfrm>
            <a:off x="878494" y="1655716"/>
            <a:ext cx="2871072" cy="3727047"/>
            <a:chOff x="909339" y="1788334"/>
            <a:chExt cx="2871072" cy="3727047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6D083F63-2502-33AE-DF65-107EE581668A}"/>
                </a:ext>
              </a:extLst>
            </p:cNvPr>
            <p:cNvSpPr/>
            <p:nvPr/>
          </p:nvSpPr>
          <p:spPr>
            <a:xfrm>
              <a:off x="909339" y="1788334"/>
              <a:ext cx="2871072" cy="3727047"/>
            </a:xfrm>
            <a:prstGeom prst="roundRect">
              <a:avLst/>
            </a:prstGeom>
            <a:solidFill>
              <a:schemeClr val="bg1"/>
            </a:solidFill>
            <a:ln w="15875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50800" dist="50800" dir="5400000" algn="ctr" rotWithShape="0">
                <a:schemeClr val="accent1">
                  <a:lumMod val="20000"/>
                  <a:lumOff val="80000"/>
                  <a:alpha val="51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3" name="组合 102">
              <a:extLst>
                <a:ext uri="{FF2B5EF4-FFF2-40B4-BE49-F238E27FC236}">
                  <a16:creationId xmlns:a16="http://schemas.microsoft.com/office/drawing/2014/main" id="{ED0FF7D4-F476-1CC8-5FAA-969A91B82EFD}"/>
                </a:ext>
              </a:extLst>
            </p:cNvPr>
            <p:cNvGrpSpPr/>
            <p:nvPr/>
          </p:nvGrpSpPr>
          <p:grpSpPr>
            <a:xfrm>
              <a:off x="1233534" y="2070171"/>
              <a:ext cx="2495538" cy="2914518"/>
              <a:chOff x="1233534" y="2070171"/>
              <a:chExt cx="2495538" cy="2914518"/>
            </a:xfrm>
          </p:grpSpPr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98D1DDB2-EAD9-AB36-9EF3-FB45249E6F39}"/>
                  </a:ext>
                </a:extLst>
              </p:cNvPr>
              <p:cNvGrpSpPr/>
              <p:nvPr/>
            </p:nvGrpSpPr>
            <p:grpSpPr>
              <a:xfrm>
                <a:off x="1233534" y="3264145"/>
                <a:ext cx="2495538" cy="1720544"/>
                <a:chOff x="1012785" y="3341079"/>
                <a:chExt cx="2495538" cy="1720544"/>
              </a:xfrm>
            </p:grpSpPr>
            <p:sp>
              <p:nvSpPr>
                <p:cNvPr id="19" name="文本框 18">
                  <a:extLst>
                    <a:ext uri="{FF2B5EF4-FFF2-40B4-BE49-F238E27FC236}">
                      <a16:creationId xmlns:a16="http://schemas.microsoft.com/office/drawing/2014/main" id="{26D6416E-FA26-1E98-C778-8F60C6B756F2}"/>
                    </a:ext>
                  </a:extLst>
                </p:cNvPr>
                <p:cNvSpPr txBox="1"/>
                <p:nvPr/>
              </p:nvSpPr>
              <p:spPr>
                <a:xfrm>
                  <a:off x="1012785" y="3341079"/>
                  <a:ext cx="2495538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000" b="1" dirty="0">
                      <a:latin typeface="+mj-ea"/>
                      <a:ea typeface="+mj-ea"/>
                    </a:rPr>
                    <a:t>请输入标题</a:t>
                  </a:r>
                </a:p>
              </p:txBody>
            </p:sp>
            <p:sp>
              <p:nvSpPr>
                <p:cNvPr id="22" name="文本框 21">
                  <a:extLst>
                    <a:ext uri="{FF2B5EF4-FFF2-40B4-BE49-F238E27FC236}">
                      <a16:creationId xmlns:a16="http://schemas.microsoft.com/office/drawing/2014/main" id="{F74B00D5-6A85-0CD8-B13F-53CBBEA02034}"/>
                    </a:ext>
                  </a:extLst>
                </p:cNvPr>
                <p:cNvSpPr txBox="1"/>
                <p:nvPr/>
              </p:nvSpPr>
              <p:spPr>
                <a:xfrm>
                  <a:off x="1012785" y="4199849"/>
                  <a:ext cx="2495538" cy="86177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/>
                    <a:t>请在此处输入文本</a:t>
                  </a:r>
                  <a:endParaRPr lang="en-US" altLang="zh-CN" sz="1600" dirty="0"/>
                </a:p>
                <a:p>
                  <a:r>
                    <a:rPr lang="zh-CN" altLang="en-US" sz="1600" dirty="0"/>
                    <a:t>请在此处输入文本</a:t>
                  </a:r>
                </a:p>
                <a:p>
                  <a:r>
                    <a:rPr lang="zh-CN" altLang="en-US" sz="1600" dirty="0"/>
                    <a:t>请在此处输入文本</a:t>
                  </a:r>
                </a:p>
              </p:txBody>
            </p:sp>
            <p:cxnSp>
              <p:nvCxnSpPr>
                <p:cNvPr id="23" name="直接连接符 22">
                  <a:extLst>
                    <a:ext uri="{FF2B5EF4-FFF2-40B4-BE49-F238E27FC236}">
                      <a16:creationId xmlns:a16="http://schemas.microsoft.com/office/drawing/2014/main" id="{C4EE6F53-F4C0-8BE1-BE85-BC646B6FE3D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84117" y="3975904"/>
                  <a:ext cx="620999" cy="0"/>
                </a:xfrm>
                <a:prstGeom prst="line">
                  <a:avLst/>
                </a:prstGeom>
                <a:ln w="254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2" name="组合 101">
                <a:extLst>
                  <a:ext uri="{FF2B5EF4-FFF2-40B4-BE49-F238E27FC236}">
                    <a16:creationId xmlns:a16="http://schemas.microsoft.com/office/drawing/2014/main" id="{8A745900-B7D2-0F05-66DA-6B1B7CBFB7FC}"/>
                  </a:ext>
                </a:extLst>
              </p:cNvPr>
              <p:cNvGrpSpPr/>
              <p:nvPr/>
            </p:nvGrpSpPr>
            <p:grpSpPr>
              <a:xfrm>
                <a:off x="1846993" y="2070171"/>
                <a:ext cx="920187" cy="920187"/>
                <a:chOff x="1846993" y="2070171"/>
                <a:chExt cx="920187" cy="920187"/>
              </a:xfrm>
            </p:grpSpPr>
            <p:sp>
              <p:nvSpPr>
                <p:cNvPr id="17" name="椭圆 16">
                  <a:extLst>
                    <a:ext uri="{FF2B5EF4-FFF2-40B4-BE49-F238E27FC236}">
                      <a16:creationId xmlns:a16="http://schemas.microsoft.com/office/drawing/2014/main" id="{B67CDF6C-50C1-2953-C0DB-6AF6E699D698}"/>
                    </a:ext>
                  </a:extLst>
                </p:cNvPr>
                <p:cNvSpPr/>
                <p:nvPr/>
              </p:nvSpPr>
              <p:spPr>
                <a:xfrm>
                  <a:off x="1846993" y="2070171"/>
                  <a:ext cx="920187" cy="920187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96" name="图形 95" descr="盲文 纯色填充">
                  <a:extLst>
                    <a:ext uri="{FF2B5EF4-FFF2-40B4-BE49-F238E27FC236}">
                      <a16:creationId xmlns:a16="http://schemas.microsoft.com/office/drawing/2014/main" id="{C972FBF1-E5C7-6BA0-199D-5AE2D2FC256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8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026271" y="2238920"/>
                  <a:ext cx="581923" cy="581923"/>
                </a:xfrm>
                <a:prstGeom prst="rect">
                  <a:avLst/>
                </a:prstGeom>
              </p:spPr>
            </p:pic>
          </p:grpSp>
        </p:grpSp>
      </p:grpSp>
    </p:spTree>
    <p:extLst>
      <p:ext uri="{BB962C8B-B14F-4D97-AF65-F5344CB8AC3E}">
        <p14:creationId xmlns:p14="http://schemas.microsoft.com/office/powerpoint/2010/main" val="38129057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主题">
  <a:themeElements>
    <a:clrScheme name="自定义 6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FFB909"/>
      </a:accent4>
      <a:accent5>
        <a:srgbClr val="04FCF6"/>
      </a:accent5>
      <a:accent6>
        <a:srgbClr val="2683C6"/>
      </a:accent6>
      <a:hlink>
        <a:srgbClr val="FFC000"/>
      </a:hlink>
      <a:folHlink>
        <a:srgbClr val="9F6715"/>
      </a:folHlink>
    </a:clrScheme>
    <a:fontScheme name="自定义 3">
      <a:majorFont>
        <a:latin typeface="Bona Nova-blod"/>
        <a:ea typeface="方正黑体简体"/>
        <a:cs typeface=""/>
      </a:majorFont>
      <a:minorFont>
        <a:latin typeface="Bona Nova"/>
        <a:ea typeface="方正黑体简体"/>
        <a:cs typeface=""/>
      </a:minorFont>
    </a:fontScheme>
    <a:fmtScheme name="OfficePLUS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PLUS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1262</TotalTime>
  <Words>866</Words>
  <Application>Microsoft Office PowerPoint</Application>
  <PresentationFormat>宽屏</PresentationFormat>
  <Paragraphs>196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6" baseType="lpstr">
      <vt:lpstr>Bona Nova</vt:lpstr>
      <vt:lpstr>Bona Nova-blod</vt:lpstr>
      <vt:lpstr>Gill Sans</vt:lpstr>
      <vt:lpstr>OPPOSans H</vt:lpstr>
      <vt:lpstr>OPPOSans M</vt:lpstr>
      <vt:lpstr>阿里巴巴普惠体 2.0 55 Regular</vt:lpstr>
      <vt:lpstr>阿里巴巴普惠体 2.0 65 Medium</vt:lpstr>
      <vt:lpstr>阿里巴巴普惠体 B</vt:lpstr>
      <vt:lpstr>等线</vt:lpstr>
      <vt:lpstr>方正黑体简体</vt:lpstr>
      <vt:lpstr>思源黑体 CN Bold</vt:lpstr>
      <vt:lpstr>思源黑体 CN Light</vt:lpstr>
      <vt:lpstr>Arial</vt:lpstr>
      <vt:lpstr>Calibri</vt:lpstr>
      <vt:lpstr>Segoe UI Light</vt:lpstr>
      <vt:lpstr>office主题</vt:lpstr>
      <vt:lpstr>PowerPoint 演示文稿</vt:lpstr>
      <vt:lpstr>PowerPoint 演示文稿</vt:lpstr>
      <vt:lpstr>PowerPoint 演示文稿</vt:lpstr>
      <vt:lpstr>请输入标题</vt:lpstr>
      <vt:lpstr>请输入标题</vt:lpstr>
      <vt:lpstr>请输入标题</vt:lpstr>
      <vt:lpstr>PowerPoint 演示文稿</vt:lpstr>
      <vt:lpstr>请输入标题</vt:lpstr>
      <vt:lpstr>请输入标题</vt:lpstr>
      <vt:lpstr>请输入标题</vt:lpstr>
      <vt:lpstr>PowerPoint 演示文稿</vt:lpstr>
      <vt:lpstr>请输入标题</vt:lpstr>
      <vt:lpstr>PowerPoint 演示文稿</vt:lpstr>
      <vt:lpstr>请输入标题</vt:lpstr>
      <vt:lpstr>PowerPoint 演示文稿</vt:lpstr>
      <vt:lpstr>请输入标题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蓝绿色商务风年度工作汇报ppt模板</dc:title>
  <dc:creator>©是小盒呀</dc:creator>
  <cp:keywords>P界达人</cp:keywords>
  <dc:description>51PPT模板网，幻灯片演示模板及素材免费下载！_x000d_
51PPT模板网 唯一访问网址：www.51pptmoban.com</dc:description>
  <cp:lastModifiedBy>51pptmoban .com</cp:lastModifiedBy>
  <cp:revision>38</cp:revision>
  <dcterms:created xsi:type="dcterms:W3CDTF">2023-06-05T05:58:43Z</dcterms:created>
  <dcterms:modified xsi:type="dcterms:W3CDTF">2023-11-22T10:46:07Z</dcterms:modified>
  <cp:contentStatus>蓝绿色商务风年度工作汇报ppt模板，www.51pptmoban.com</cp:contentStatus>
  <cp:version>51pptmoban.com（V51-112203版）</cp:version>
</cp:coreProperties>
</file>