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0" r:id="rId3"/>
    <p:sldId id="261" r:id="rId4"/>
    <p:sldId id="285" r:id="rId5"/>
    <p:sldId id="281" r:id="rId6"/>
    <p:sldId id="286" r:id="rId7"/>
    <p:sldId id="1128" r:id="rId8"/>
    <p:sldId id="291" r:id="rId9"/>
    <p:sldId id="292" r:id="rId10"/>
    <p:sldId id="282" r:id="rId11"/>
    <p:sldId id="273" r:id="rId12"/>
    <p:sldId id="283" r:id="rId13"/>
    <p:sldId id="287" r:id="rId14"/>
    <p:sldId id="288" r:id="rId15"/>
    <p:sldId id="293" r:id="rId16"/>
    <p:sldId id="284" r:id="rId17"/>
    <p:sldId id="1127"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617F"/>
    <a:srgbClr val="F1F0F6"/>
    <a:srgbClr val="ECEBF2"/>
    <a:srgbClr val="82B6EF"/>
    <a:srgbClr val="71AAEA"/>
    <a:srgbClr val="70A0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showGuides="1">
      <p:cViewPr>
        <p:scale>
          <a:sx n="50" d="100"/>
          <a:sy n="50" d="100"/>
        </p:scale>
        <p:origin x="1944" y="114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D7D-4DEF-9883-E47C8404B022}"/>
            </c:ext>
          </c:extLst>
        </c:ser>
        <c:ser>
          <c:idx val="1"/>
          <c:order val="1"/>
          <c:tx>
            <c:strRef>
              <c:f>Sheet1!$C$1</c:f>
              <c:strCache>
                <c:ptCount val="1"/>
                <c:pt idx="0">
                  <c:v>系列 2</c:v>
                </c:pt>
              </c:strCache>
            </c:strRef>
          </c:tx>
          <c:spPr>
            <a:solidFill>
              <a:schemeClr val="accent4">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D7D-4DEF-9883-E47C8404B022}"/>
            </c:ext>
          </c:extLst>
        </c:ser>
        <c:ser>
          <c:idx val="2"/>
          <c:order val="2"/>
          <c:tx>
            <c:strRef>
              <c:f>Sheet1!$D$1</c:f>
              <c:strCache>
                <c:ptCount val="1"/>
                <c:pt idx="0">
                  <c:v>系列 3</c:v>
                </c:pt>
              </c:strCache>
            </c:strRef>
          </c:tx>
          <c:spPr>
            <a:solidFill>
              <a:schemeClr val="accent5">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D7D-4DEF-9883-E47C8404B022}"/>
            </c:ext>
          </c:extLst>
        </c:ser>
        <c:dLbls>
          <c:showLegendKey val="0"/>
          <c:showVal val="0"/>
          <c:showCatName val="0"/>
          <c:showSerName val="0"/>
          <c:showPercent val="0"/>
          <c:showBubbleSize val="0"/>
        </c:dLbls>
        <c:gapWidth val="219"/>
        <c:overlap val="-27"/>
        <c:axId val="781214184"/>
        <c:axId val="1131215640"/>
      </c:barChart>
      <c:catAx>
        <c:axId val="781214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31215640"/>
        <c:crosses val="autoZero"/>
        <c:auto val="1"/>
        <c:lblAlgn val="ctr"/>
        <c:lblOffset val="100"/>
        <c:noMultiLvlLbl val="0"/>
      </c:catAx>
      <c:valAx>
        <c:axId val="1131215640"/>
        <c:scaling>
          <c:orientation val="minMax"/>
        </c:scaling>
        <c:delete val="0"/>
        <c:axPos val="l"/>
        <c:majorGridlines>
          <c:spPr>
            <a:ln w="9525" cap="flat" cmpd="sng" algn="ctr">
              <a:solidFill>
                <a:schemeClr val="lt1">
                  <a:alpha val="56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81214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5000">
          <a:schemeClr val="accent1">
            <a:lumMod val="20000"/>
            <a:lumOff val="80000"/>
            <a:alpha val="27000"/>
          </a:schemeClr>
        </a:gs>
        <a:gs pos="100000">
          <a:schemeClr val="accent1">
            <a:lumMod val="20000"/>
            <a:lumOff val="80000"/>
            <a:alpha val="0"/>
          </a:schemeClr>
        </a:gs>
      </a:gsLst>
      <a:lin ang="13500000" scaled="1"/>
      <a:tileRect/>
    </a:grad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gradFill flip="none" rotWithShape="1">
              <a:gsLst>
                <a:gs pos="5000">
                  <a:schemeClr val="accent4">
                    <a:lumMod val="75000"/>
                  </a:schemeClr>
                </a:gs>
                <a:gs pos="100000">
                  <a:schemeClr val="accent4">
                    <a:lumMod val="40000"/>
                    <a:lumOff val="60000"/>
                  </a:schemeClr>
                </a:gs>
              </a:gsLst>
              <a:lin ang="10800000" scaled="1"/>
              <a:tileRect/>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0.5</c:v>
                </c:pt>
                <c:pt idx="1">
                  <c:v>2</c:v>
                </c:pt>
                <c:pt idx="2">
                  <c:v>3.5</c:v>
                </c:pt>
                <c:pt idx="3">
                  <c:v>5</c:v>
                </c:pt>
              </c:numCache>
            </c:numRef>
          </c:val>
          <c:extLst>
            <c:ext xmlns:c16="http://schemas.microsoft.com/office/drawing/2014/chart" uri="{C3380CC4-5D6E-409C-BE32-E72D297353CC}">
              <c16:uniqueId val="{00000000-4F5E-4AF3-B0E7-FC9645504288}"/>
            </c:ext>
          </c:extLst>
        </c:ser>
        <c:dLbls>
          <c:showLegendKey val="0"/>
          <c:showVal val="0"/>
          <c:showCatName val="0"/>
          <c:showSerName val="0"/>
          <c:showPercent val="0"/>
          <c:showBubbleSize val="0"/>
        </c:dLbls>
        <c:gapWidth val="182"/>
        <c:axId val="1252134488"/>
        <c:axId val="1252132328"/>
      </c:barChart>
      <c:catAx>
        <c:axId val="12521344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2328"/>
        <c:crosses val="autoZero"/>
        <c:auto val="1"/>
        <c:lblAlgn val="ctr"/>
        <c:lblOffset val="100"/>
        <c:noMultiLvlLbl val="0"/>
      </c:catAx>
      <c:valAx>
        <c:axId val="1252132328"/>
        <c:scaling>
          <c:orientation val="minMax"/>
        </c:scaling>
        <c:delete val="0"/>
        <c:axPos val="b"/>
        <c:majorGridlines>
          <c:spPr>
            <a:ln w="9525" cap="flat" cmpd="sng" algn="ctr">
              <a:solidFill>
                <a:schemeClr val="accent1">
                  <a:lumMod val="20000"/>
                  <a:lumOff val="80000"/>
                  <a:alpha val="21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44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5000">
          <a:schemeClr val="accent1">
            <a:lumMod val="20000"/>
            <a:lumOff val="80000"/>
            <a:alpha val="27000"/>
          </a:schemeClr>
        </a:gs>
        <a:gs pos="100000">
          <a:schemeClr val="accent1">
            <a:lumMod val="20000"/>
            <a:lumOff val="80000"/>
            <a:alpha val="0"/>
          </a:schemeClr>
        </a:gs>
      </a:gsLst>
      <a:lin ang="13500000" scaled="1"/>
      <a:tileRect/>
    </a:grad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triangle"/>
            <c:size val="11"/>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2.5</c:v>
                </c:pt>
                <c:pt idx="1">
                  <c:v>3.2</c:v>
                </c:pt>
                <c:pt idx="2">
                  <c:v>4.3</c:v>
                </c:pt>
                <c:pt idx="3">
                  <c:v>5.6</c:v>
                </c:pt>
              </c:numCache>
            </c:numRef>
          </c:val>
          <c:smooth val="1"/>
          <c:extLst>
            <c:ext xmlns:c16="http://schemas.microsoft.com/office/drawing/2014/chart" uri="{C3380CC4-5D6E-409C-BE32-E72D297353CC}">
              <c16:uniqueId val="{00000000-17B9-4E46-AB98-D6A969D176BA}"/>
            </c:ext>
          </c:extLst>
        </c:ser>
        <c:ser>
          <c:idx val="1"/>
          <c:order val="1"/>
          <c:tx>
            <c:strRef>
              <c:f>Sheet1!$C$1</c:f>
              <c:strCache>
                <c:ptCount val="1"/>
                <c:pt idx="0">
                  <c:v>系列 2</c:v>
                </c:pt>
              </c:strCache>
            </c:strRef>
          </c:tx>
          <c:spPr>
            <a:ln w="28575" cap="rnd">
              <a:solidFill>
                <a:schemeClr val="accent2"/>
              </a:solidFill>
              <a:round/>
            </a:ln>
            <a:effectLst>
              <a:outerShdw blurRad="381000" dist="381000" dir="5400000" algn="t" rotWithShape="0">
                <a:schemeClr val="accent1">
                  <a:lumMod val="60000"/>
                  <a:lumOff val="40000"/>
                  <a:alpha val="20000"/>
                </a:schemeClr>
              </a:outerShdw>
            </a:effectLst>
          </c:spPr>
          <c:marker>
            <c:symbol val="diamond"/>
            <c:size val="12"/>
            <c:spPr>
              <a:solidFill>
                <a:schemeClr val="accent2"/>
              </a:solidFill>
              <a:ln w="9525">
                <a:solidFill>
                  <a:schemeClr val="accent2"/>
                </a:solidFill>
              </a:ln>
              <a:effectLst>
                <a:outerShdw blurRad="381000" dist="381000" dir="5400000" algn="t" rotWithShape="0">
                  <a:schemeClr val="accent1">
                    <a:lumMod val="60000"/>
                    <a:lumOff val="40000"/>
                    <a:alpha val="20000"/>
                  </a:scheme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2.5</c:v>
                </c:pt>
                <c:pt idx="1">
                  <c:v>3.8</c:v>
                </c:pt>
                <c:pt idx="2">
                  <c:v>5</c:v>
                </c:pt>
                <c:pt idx="3">
                  <c:v>6.2</c:v>
                </c:pt>
              </c:numCache>
            </c:numRef>
          </c:val>
          <c:smooth val="1"/>
          <c:extLst>
            <c:ext xmlns:c16="http://schemas.microsoft.com/office/drawing/2014/chart" uri="{C3380CC4-5D6E-409C-BE32-E72D297353CC}">
              <c16:uniqueId val="{00000001-17B9-4E46-AB98-D6A969D176BA}"/>
            </c:ext>
          </c:extLst>
        </c:ser>
        <c:dLbls>
          <c:showLegendKey val="0"/>
          <c:showVal val="0"/>
          <c:showCatName val="0"/>
          <c:showSerName val="0"/>
          <c:showPercent val="0"/>
          <c:showBubbleSize val="0"/>
        </c:dLbls>
        <c:marker val="1"/>
        <c:smooth val="0"/>
        <c:axId val="1252136648"/>
        <c:axId val="1252137728"/>
      </c:lineChart>
      <c:catAx>
        <c:axId val="1252136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7728"/>
        <c:crosses val="autoZero"/>
        <c:auto val="1"/>
        <c:lblAlgn val="ctr"/>
        <c:lblOffset val="100"/>
        <c:noMultiLvlLbl val="0"/>
      </c:catAx>
      <c:valAx>
        <c:axId val="1252137728"/>
        <c:scaling>
          <c:orientation val="minMax"/>
        </c:scaling>
        <c:delete val="0"/>
        <c:axPos val="l"/>
        <c:majorGridlines>
          <c:spPr>
            <a:ln w="9525" cap="flat" cmpd="sng" algn="ctr">
              <a:solidFill>
                <a:schemeClr val="accent1">
                  <a:lumMod val="20000"/>
                  <a:lumOff val="80000"/>
                  <a:alpha val="16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6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a:gsLst>
        <a:gs pos="5000">
          <a:schemeClr val="accent5">
            <a:lumMod val="20000"/>
            <a:lumOff val="80000"/>
            <a:alpha val="7000"/>
          </a:schemeClr>
        </a:gs>
        <a:gs pos="100000">
          <a:schemeClr val="accent5">
            <a:lumMod val="20000"/>
            <a:lumOff val="80000"/>
            <a:alpha val="16000"/>
          </a:schemeClr>
        </a:gs>
      </a:gsLst>
      <a:lin ang="13500000" scaled="1"/>
    </a:grad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2F5E60-9E11-4B6B-9C2D-4F405BB05D7D}" type="datetimeFigureOut">
              <a:rPr lang="zh-CN" altLang="en-US" smtClean="0"/>
              <a:t>2023/11/22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81DCA6-A786-4C3E-A1FE-4FBE06FC5D66}" type="slidenum">
              <a:rPr lang="zh-CN" altLang="en-US" smtClean="0"/>
              <a:t>‹#›</a:t>
            </a:fld>
            <a:endParaRPr lang="zh-CN" altLang="en-US"/>
          </a:p>
        </p:txBody>
      </p:sp>
    </p:spTree>
    <p:extLst>
      <p:ext uri="{BB962C8B-B14F-4D97-AF65-F5344CB8AC3E}">
        <p14:creationId xmlns:p14="http://schemas.microsoft.com/office/powerpoint/2010/main" val="491979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B55BE3D6-30B5-9630-CD8C-AF4C25B1D454}"/>
              </a:ext>
            </a:extLst>
          </p:cNvPr>
          <p:cNvSpPr/>
          <p:nvPr userDrawn="1"/>
        </p:nvSpPr>
        <p:spPr>
          <a:xfrm flipH="1">
            <a:off x="5256529" y="-33338"/>
            <a:ext cx="6935470" cy="6891338"/>
          </a:xfrm>
          <a:custGeom>
            <a:avLst/>
            <a:gdLst>
              <a:gd name="connsiteX0" fmla="*/ 1111902 w 7286629"/>
              <a:gd name="connsiteY0" fmla="*/ 0 h 6891338"/>
              <a:gd name="connsiteX1" fmla="*/ 0 w 7286629"/>
              <a:gd name="connsiteY1" fmla="*/ 0 h 6891338"/>
              <a:gd name="connsiteX2" fmla="*/ 0 w 7286629"/>
              <a:gd name="connsiteY2" fmla="*/ 6891338 h 6891338"/>
              <a:gd name="connsiteX3" fmla="*/ 7286629 w 7286629"/>
              <a:gd name="connsiteY3" fmla="*/ 6891338 h 6891338"/>
              <a:gd name="connsiteX4" fmla="*/ 7227849 w 7286629"/>
              <a:gd name="connsiteY4" fmla="*/ 6746263 h 6891338"/>
              <a:gd name="connsiteX5" fmla="*/ 4662782 w 7286629"/>
              <a:gd name="connsiteY5" fmla="*/ 4385440 h 6891338"/>
              <a:gd name="connsiteX6" fmla="*/ 2791462 w 7286629"/>
              <a:gd name="connsiteY6" fmla="*/ 767431 h 689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6629" h="6891338">
                <a:moveTo>
                  <a:pt x="1111902" y="0"/>
                </a:moveTo>
                <a:lnTo>
                  <a:pt x="0" y="0"/>
                </a:lnTo>
                <a:lnTo>
                  <a:pt x="0" y="6891338"/>
                </a:lnTo>
                <a:lnTo>
                  <a:pt x="7286629" y="6891338"/>
                </a:lnTo>
                <a:lnTo>
                  <a:pt x="7227849" y="6746263"/>
                </a:lnTo>
                <a:cubicBezTo>
                  <a:pt x="6875518" y="6054884"/>
                  <a:pt x="5550713" y="5368278"/>
                  <a:pt x="4662782" y="4385440"/>
                </a:cubicBezTo>
                <a:cubicBezTo>
                  <a:pt x="3648004" y="3262197"/>
                  <a:pt x="3940994" y="1606984"/>
                  <a:pt x="2791462" y="767431"/>
                </a:cubicBez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 name="标题 1">
            <a:extLst>
              <a:ext uri="{FF2B5EF4-FFF2-40B4-BE49-F238E27FC236}">
                <a16:creationId xmlns:a16="http://schemas.microsoft.com/office/drawing/2014/main" id="{C30F4DD4-5D37-8018-084F-3998BFF36715}"/>
              </a:ext>
            </a:extLst>
          </p:cNvPr>
          <p:cNvSpPr>
            <a:spLocks noGrp="1"/>
          </p:cNvSpPr>
          <p:nvPr>
            <p:ph type="ctrTitle"/>
          </p:nvPr>
        </p:nvSpPr>
        <p:spPr>
          <a:xfrm>
            <a:off x="658813" y="1409701"/>
            <a:ext cx="8101729" cy="2210952"/>
          </a:xfrm>
        </p:spPr>
        <p:txBody>
          <a:bodyPr anchor="b">
            <a:noAutofit/>
          </a:bodyPr>
          <a:lstStyle>
            <a:lvl1pPr algn="l">
              <a:defRPr sz="6000">
                <a:solidFill>
                  <a:schemeClr val="accent4">
                    <a:lumMod val="50000"/>
                  </a:schemeClr>
                </a:solidFill>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561DE91F-E42B-A5F8-3603-A8C4D0E47532}"/>
              </a:ext>
            </a:extLst>
          </p:cNvPr>
          <p:cNvSpPr>
            <a:spLocks noGrp="1"/>
          </p:cNvSpPr>
          <p:nvPr>
            <p:ph type="subTitle" idx="1"/>
          </p:nvPr>
        </p:nvSpPr>
        <p:spPr>
          <a:xfrm>
            <a:off x="658812" y="3794523"/>
            <a:ext cx="5722937" cy="426522"/>
          </a:xfrm>
        </p:spPr>
        <p:txBody>
          <a:bodyPr/>
          <a:lstStyle>
            <a:lvl1pPr marL="0" indent="0" algn="l">
              <a:buNone/>
              <a:defRPr sz="2400">
                <a:solidFill>
                  <a:schemeClr val="accent4">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a:extLst>
              <a:ext uri="{FF2B5EF4-FFF2-40B4-BE49-F238E27FC236}">
                <a16:creationId xmlns:a16="http://schemas.microsoft.com/office/drawing/2014/main" id="{5D48CDF0-523A-8913-517E-9022FA961F5C}"/>
              </a:ext>
            </a:extLst>
          </p:cNvPr>
          <p:cNvSpPr>
            <a:spLocks noGrp="1"/>
          </p:cNvSpPr>
          <p:nvPr>
            <p:ph type="dt" sz="half" idx="10"/>
          </p:nvPr>
        </p:nvSpPr>
        <p:spPr/>
        <p:txBody>
          <a:bodyPr/>
          <a:lstStyle/>
          <a:p>
            <a:fld id="{A64043CA-AFDD-45FB-AFE1-6FD990CC88EA}" type="datetimeFigureOut">
              <a:rPr lang="zh-CN" altLang="en-US" smtClean="0"/>
              <a:t>2023/11/22</a:t>
            </a:fld>
            <a:endParaRPr lang="zh-CN" altLang="en-US"/>
          </a:p>
        </p:txBody>
      </p:sp>
      <p:sp>
        <p:nvSpPr>
          <p:cNvPr id="5" name="页脚占位符 4">
            <a:extLst>
              <a:ext uri="{FF2B5EF4-FFF2-40B4-BE49-F238E27FC236}">
                <a16:creationId xmlns:a16="http://schemas.microsoft.com/office/drawing/2014/main" id="{F7127CBA-7B5B-CF6B-4E2D-23AAB0E1B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4C49E3-4C8B-EBCB-2A90-9F541BC7CFA4}"/>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20" name="文本占位符 19">
            <a:extLst>
              <a:ext uri="{FF2B5EF4-FFF2-40B4-BE49-F238E27FC236}">
                <a16:creationId xmlns:a16="http://schemas.microsoft.com/office/drawing/2014/main" id="{95307456-5648-33FD-491C-F75659CB5226}"/>
              </a:ext>
            </a:extLst>
          </p:cNvPr>
          <p:cNvSpPr>
            <a:spLocks noGrp="1"/>
          </p:cNvSpPr>
          <p:nvPr>
            <p:ph type="body" sz="quarter" idx="13"/>
          </p:nvPr>
        </p:nvSpPr>
        <p:spPr>
          <a:xfrm>
            <a:off x="658813" y="4910594"/>
            <a:ext cx="3379787" cy="365126"/>
          </a:xfrm>
          <a:gradFill flip="none" rotWithShape="1">
            <a:gsLst>
              <a:gs pos="5000">
                <a:schemeClr val="accent5">
                  <a:lumMod val="40000"/>
                  <a:lumOff val="60000"/>
                  <a:alpha val="58000"/>
                </a:schemeClr>
              </a:gs>
              <a:gs pos="100000">
                <a:schemeClr val="accent5">
                  <a:lumMod val="60000"/>
                  <a:lumOff val="40000"/>
                  <a:alpha val="55000"/>
                </a:schemeClr>
              </a:gs>
            </a:gsLst>
            <a:lin ang="10800000" scaled="1"/>
            <a:tileRect/>
          </a:gradFill>
        </p:spPr>
        <p:txBody>
          <a:bodyPr>
            <a:normAutofit/>
          </a:bodyPr>
          <a:lstStyle>
            <a:lvl1pPr marL="0" indent="0" algn="l">
              <a:buNone/>
              <a:defRPr sz="1800">
                <a:solidFill>
                  <a:schemeClr val="accent4">
                    <a:lumMod val="50000"/>
                  </a:schemeClr>
                </a:solidFill>
              </a:defRPr>
            </a:lvl1pPr>
            <a:lvl2pPr marL="457200" indent="0">
              <a:buNone/>
              <a:defRPr/>
            </a:lvl2pPr>
          </a:lstStyle>
          <a:p>
            <a:pPr lvl="0"/>
            <a:r>
              <a:rPr lang="zh-CN" altLang="en-US" dirty="0"/>
              <a:t>单击此处编辑母版文本样式</a:t>
            </a:r>
          </a:p>
        </p:txBody>
      </p:sp>
      <p:sp>
        <p:nvSpPr>
          <p:cNvPr id="21" name="文本占位符 19">
            <a:extLst>
              <a:ext uri="{FF2B5EF4-FFF2-40B4-BE49-F238E27FC236}">
                <a16:creationId xmlns:a16="http://schemas.microsoft.com/office/drawing/2014/main" id="{40DECB0D-DC70-86AC-FEFC-0764976D8EEF}"/>
              </a:ext>
            </a:extLst>
          </p:cNvPr>
          <p:cNvSpPr>
            <a:spLocks noGrp="1"/>
          </p:cNvSpPr>
          <p:nvPr>
            <p:ph type="body" sz="quarter" idx="14"/>
          </p:nvPr>
        </p:nvSpPr>
        <p:spPr>
          <a:xfrm>
            <a:off x="658813" y="5450909"/>
            <a:ext cx="3379787" cy="365126"/>
          </a:xfrm>
          <a:gradFill flip="none" rotWithShape="1">
            <a:gsLst>
              <a:gs pos="5000">
                <a:schemeClr val="accent5">
                  <a:lumMod val="40000"/>
                  <a:lumOff val="60000"/>
                  <a:alpha val="58000"/>
                </a:schemeClr>
              </a:gs>
              <a:gs pos="100000">
                <a:schemeClr val="accent5">
                  <a:lumMod val="60000"/>
                  <a:lumOff val="40000"/>
                  <a:alpha val="55000"/>
                </a:schemeClr>
              </a:gs>
            </a:gsLst>
            <a:lin ang="10800000" scaled="1"/>
            <a:tileRect/>
          </a:gradFill>
        </p:spPr>
        <p:txBody>
          <a:bodyPr>
            <a:normAutofit/>
          </a:bodyPr>
          <a:lstStyle>
            <a:lvl1pPr marL="0" indent="0" algn="l">
              <a:buNone/>
              <a:defRPr sz="1800">
                <a:solidFill>
                  <a:schemeClr val="accent4">
                    <a:lumMod val="50000"/>
                  </a:schemeClr>
                </a:solidFill>
              </a:defRPr>
            </a:lvl1pPr>
            <a:lvl2pPr marL="457200" indent="0">
              <a:buNone/>
              <a:defRPr/>
            </a:lvl2pPr>
          </a:lstStyle>
          <a:p>
            <a:pPr lvl="0"/>
            <a:r>
              <a:rPr lang="zh-CN" altLang="en-US" dirty="0"/>
              <a:t>单击此处编辑母版文本样式</a:t>
            </a:r>
          </a:p>
        </p:txBody>
      </p:sp>
      <p:sp>
        <p:nvSpPr>
          <p:cNvPr id="9" name="任意多边形: 形状 8">
            <a:extLst>
              <a:ext uri="{FF2B5EF4-FFF2-40B4-BE49-F238E27FC236}">
                <a16:creationId xmlns:a16="http://schemas.microsoft.com/office/drawing/2014/main" id="{079477A1-EB86-C573-7934-0FC90F279EB7}"/>
              </a:ext>
            </a:extLst>
          </p:cNvPr>
          <p:cNvSpPr/>
          <p:nvPr userDrawn="1"/>
        </p:nvSpPr>
        <p:spPr>
          <a:xfrm flipH="1">
            <a:off x="5516563" y="-33338"/>
            <a:ext cx="6675437" cy="6891338"/>
          </a:xfrm>
          <a:custGeom>
            <a:avLst/>
            <a:gdLst>
              <a:gd name="connsiteX0" fmla="*/ 0 w 4267200"/>
              <a:gd name="connsiteY0" fmla="*/ 0 h 5786388"/>
              <a:gd name="connsiteX1" fmla="*/ 676977 w 4267200"/>
              <a:gd name="connsiteY1" fmla="*/ 545431 h 5786388"/>
              <a:gd name="connsiteX2" fmla="*/ 1138990 w 4267200"/>
              <a:gd name="connsiteY2" fmla="*/ 3365633 h 5786388"/>
              <a:gd name="connsiteX3" fmla="*/ 4267200 w 4267200"/>
              <a:gd name="connsiteY3" fmla="*/ 5786388 h 5786388"/>
              <a:gd name="connsiteX4" fmla="*/ 0 w 4267200"/>
              <a:gd name="connsiteY4" fmla="*/ 5786388 h 5786388"/>
              <a:gd name="connsiteX0" fmla="*/ 0 w 4267200"/>
              <a:gd name="connsiteY0" fmla="*/ 0 h 5786388"/>
              <a:gd name="connsiteX1" fmla="*/ 676977 w 4267200"/>
              <a:gd name="connsiteY1" fmla="*/ 545431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104357 w 4267200"/>
              <a:gd name="connsiteY2" fmla="*/ 3621562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05963 w 4267200"/>
              <a:gd name="connsiteY2" fmla="*/ 3637558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3293578 w 4267200"/>
              <a:gd name="connsiteY2" fmla="*/ 3333643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22019 w 4267200"/>
              <a:gd name="connsiteY2" fmla="*/ 370154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47937 w 4267200"/>
              <a:gd name="connsiteY2" fmla="*/ 366955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719956 w 4267200"/>
              <a:gd name="connsiteY2" fmla="*/ 3749528 h 5786388"/>
              <a:gd name="connsiteX3" fmla="*/ 4267200 w 4267200"/>
              <a:gd name="connsiteY3" fmla="*/ 5786388 h 5786388"/>
              <a:gd name="connsiteX4" fmla="*/ 0 w 4267200"/>
              <a:gd name="connsiteY4" fmla="*/ 5786388 h 5786388"/>
              <a:gd name="connsiteX5" fmla="*/ 0 w 4267200"/>
              <a:gd name="connsiteY5" fmla="*/ 0 h 57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5786388">
                <a:moveTo>
                  <a:pt x="0" y="0"/>
                </a:moveTo>
                <a:lnTo>
                  <a:pt x="1628353" y="977312"/>
                </a:lnTo>
                <a:cubicBezTo>
                  <a:pt x="2298913" y="1620600"/>
                  <a:pt x="2128002" y="2888869"/>
                  <a:pt x="2719956" y="3749528"/>
                </a:cubicBezTo>
                <a:cubicBezTo>
                  <a:pt x="3311910" y="4610187"/>
                  <a:pt x="4236720" y="5174382"/>
                  <a:pt x="4267200" y="5786388"/>
                </a:cubicBezTo>
                <a:lnTo>
                  <a:pt x="0" y="5786388"/>
                </a:lnTo>
                <a:lnTo>
                  <a:pt x="0" y="0"/>
                </a:lnTo>
                <a:close/>
              </a:path>
            </a:pathLst>
          </a:cu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22" name="直接连接符 21">
            <a:extLst>
              <a:ext uri="{FF2B5EF4-FFF2-40B4-BE49-F238E27FC236}">
                <a16:creationId xmlns:a16="http://schemas.microsoft.com/office/drawing/2014/main" id="{EBCD7964-E634-D6D9-078D-51C0491C7FBB}"/>
              </a:ext>
            </a:extLst>
          </p:cNvPr>
          <p:cNvCxnSpPr>
            <a:cxnSpLocks/>
          </p:cNvCxnSpPr>
          <p:nvPr userDrawn="1"/>
        </p:nvCxnSpPr>
        <p:spPr>
          <a:xfrm>
            <a:off x="766763" y="3680222"/>
            <a:ext cx="6119358" cy="0"/>
          </a:xfrm>
          <a:prstGeom prst="line">
            <a:avLst/>
          </a:prstGeom>
          <a:ln w="12700">
            <a:gradFill flip="none" rotWithShape="1">
              <a:gsLst>
                <a:gs pos="0">
                  <a:schemeClr val="accent4">
                    <a:lumMod val="75000"/>
                    <a:alpha val="48000"/>
                  </a:schemeClr>
                </a:gs>
                <a:gs pos="100000">
                  <a:schemeClr val="accent5">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63854FE9-7707-EB54-516D-B52BA3B4C134}"/>
              </a:ext>
            </a:extLst>
          </p:cNvPr>
          <p:cNvGrpSpPr/>
          <p:nvPr userDrawn="1"/>
        </p:nvGrpSpPr>
        <p:grpSpPr>
          <a:xfrm>
            <a:off x="0" y="6398006"/>
            <a:ext cx="1695450" cy="459994"/>
            <a:chOff x="-2189958" y="2069026"/>
            <a:chExt cx="1695450" cy="459994"/>
          </a:xfrm>
        </p:grpSpPr>
        <p:sp>
          <p:nvSpPr>
            <p:cNvPr id="24" name="椭圆 23">
              <a:extLst>
                <a:ext uri="{FF2B5EF4-FFF2-40B4-BE49-F238E27FC236}">
                  <a16:creationId xmlns:a16="http://schemas.microsoft.com/office/drawing/2014/main" id="{E2D40BE7-002D-6C01-B1C7-9317C232C68D}"/>
                </a:ext>
              </a:extLst>
            </p:cNvPr>
            <p:cNvSpPr/>
            <p:nvPr userDrawn="1"/>
          </p:nvSpPr>
          <p:spPr>
            <a:xfrm>
              <a:off x="-2189958" y="2069026"/>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9C4B5EB-98E0-4FFF-D3FD-94B54917C0BD}"/>
                </a:ext>
              </a:extLst>
            </p:cNvPr>
            <p:cNvSpPr/>
            <p:nvPr userDrawn="1"/>
          </p:nvSpPr>
          <p:spPr>
            <a:xfrm>
              <a:off x="-189277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6" name="椭圆 25">
              <a:extLst>
                <a:ext uri="{FF2B5EF4-FFF2-40B4-BE49-F238E27FC236}">
                  <a16:creationId xmlns:a16="http://schemas.microsoft.com/office/drawing/2014/main" id="{F31398CE-ADD4-9895-9636-42AA115AD670}"/>
                </a:ext>
              </a:extLst>
            </p:cNvPr>
            <p:cNvSpPr/>
            <p:nvPr userDrawn="1"/>
          </p:nvSpPr>
          <p:spPr>
            <a:xfrm>
              <a:off x="-159559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8" name="椭圆 27">
              <a:extLst>
                <a:ext uri="{FF2B5EF4-FFF2-40B4-BE49-F238E27FC236}">
                  <a16:creationId xmlns:a16="http://schemas.microsoft.com/office/drawing/2014/main" id="{C4C5B493-EB13-5F9E-4524-AF23C073ADD7}"/>
                </a:ext>
              </a:extLst>
            </p:cNvPr>
            <p:cNvSpPr/>
            <p:nvPr userDrawn="1"/>
          </p:nvSpPr>
          <p:spPr>
            <a:xfrm>
              <a:off x="-129841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9" name="椭圆 28">
              <a:extLst>
                <a:ext uri="{FF2B5EF4-FFF2-40B4-BE49-F238E27FC236}">
                  <a16:creationId xmlns:a16="http://schemas.microsoft.com/office/drawing/2014/main" id="{4BACC29F-AE86-6714-5AE0-97FB8C9BC1D4}"/>
                </a:ext>
              </a:extLst>
            </p:cNvPr>
            <p:cNvSpPr/>
            <p:nvPr userDrawn="1"/>
          </p:nvSpPr>
          <p:spPr>
            <a:xfrm>
              <a:off x="-100123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1" name="椭圆 30">
              <a:extLst>
                <a:ext uri="{FF2B5EF4-FFF2-40B4-BE49-F238E27FC236}">
                  <a16:creationId xmlns:a16="http://schemas.microsoft.com/office/drawing/2014/main" id="{CBC54DB3-D87B-D9A0-62C1-8898FD23ECAD}"/>
                </a:ext>
              </a:extLst>
            </p:cNvPr>
            <p:cNvSpPr/>
            <p:nvPr userDrawn="1"/>
          </p:nvSpPr>
          <p:spPr>
            <a:xfrm>
              <a:off x="-704058" y="2069026"/>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5F50046E-1E02-BADD-9325-BDAF62B67FF1}"/>
                </a:ext>
              </a:extLst>
            </p:cNvPr>
            <p:cNvSpPr/>
            <p:nvPr userDrawn="1"/>
          </p:nvSpPr>
          <p:spPr>
            <a:xfrm>
              <a:off x="-2189958" y="2319470"/>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DEBA1BD9-6B7B-0819-B58A-6150219B8170}"/>
                </a:ext>
              </a:extLst>
            </p:cNvPr>
            <p:cNvSpPr/>
            <p:nvPr userDrawn="1"/>
          </p:nvSpPr>
          <p:spPr>
            <a:xfrm>
              <a:off x="-189277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4" name="椭圆 33">
              <a:extLst>
                <a:ext uri="{FF2B5EF4-FFF2-40B4-BE49-F238E27FC236}">
                  <a16:creationId xmlns:a16="http://schemas.microsoft.com/office/drawing/2014/main" id="{15C8A26C-3007-9693-F453-F924B32943EA}"/>
                </a:ext>
              </a:extLst>
            </p:cNvPr>
            <p:cNvSpPr/>
            <p:nvPr userDrawn="1"/>
          </p:nvSpPr>
          <p:spPr>
            <a:xfrm>
              <a:off x="-159559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5" name="椭圆 34">
              <a:extLst>
                <a:ext uri="{FF2B5EF4-FFF2-40B4-BE49-F238E27FC236}">
                  <a16:creationId xmlns:a16="http://schemas.microsoft.com/office/drawing/2014/main" id="{57D328A7-A1F8-C1DB-B33A-5C6FD059DC23}"/>
                </a:ext>
              </a:extLst>
            </p:cNvPr>
            <p:cNvSpPr/>
            <p:nvPr userDrawn="1"/>
          </p:nvSpPr>
          <p:spPr>
            <a:xfrm>
              <a:off x="-129841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6" name="椭圆 35">
              <a:extLst>
                <a:ext uri="{FF2B5EF4-FFF2-40B4-BE49-F238E27FC236}">
                  <a16:creationId xmlns:a16="http://schemas.microsoft.com/office/drawing/2014/main" id="{0FC99498-F83A-8527-45C8-FF9A1ABC81D6}"/>
                </a:ext>
              </a:extLst>
            </p:cNvPr>
            <p:cNvSpPr/>
            <p:nvPr userDrawn="1"/>
          </p:nvSpPr>
          <p:spPr>
            <a:xfrm>
              <a:off x="-100123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7" name="椭圆 36">
              <a:extLst>
                <a:ext uri="{FF2B5EF4-FFF2-40B4-BE49-F238E27FC236}">
                  <a16:creationId xmlns:a16="http://schemas.microsoft.com/office/drawing/2014/main" id="{D08809E6-FD77-54C3-C4A0-3147D5AB6F24}"/>
                </a:ext>
              </a:extLst>
            </p:cNvPr>
            <p:cNvSpPr/>
            <p:nvPr userDrawn="1"/>
          </p:nvSpPr>
          <p:spPr>
            <a:xfrm>
              <a:off x="-704058" y="2319470"/>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形状 6">
            <a:extLst>
              <a:ext uri="{FF2B5EF4-FFF2-40B4-BE49-F238E27FC236}">
                <a16:creationId xmlns:a16="http://schemas.microsoft.com/office/drawing/2014/main" id="{7191436E-2A6E-B462-668E-94486F04670D}"/>
              </a:ext>
            </a:extLst>
          </p:cNvPr>
          <p:cNvSpPr/>
          <p:nvPr userDrawn="1"/>
        </p:nvSpPr>
        <p:spPr>
          <a:xfrm rot="15452533" flipH="1" flipV="1">
            <a:off x="-308565" y="-298171"/>
            <a:ext cx="2994570" cy="3125089"/>
          </a:xfrm>
          <a:custGeom>
            <a:avLst/>
            <a:gdLst>
              <a:gd name="connsiteX0" fmla="*/ 4356322 w 4356322"/>
              <a:gd name="connsiteY0" fmla="*/ 4546193 h 4546193"/>
              <a:gd name="connsiteX1" fmla="*/ 0 w 4356322"/>
              <a:gd name="connsiteY1" fmla="*/ 3583787 h 4546193"/>
              <a:gd name="connsiteX2" fmla="*/ 791736 w 4356322"/>
              <a:gd name="connsiteY2" fmla="*/ 0 h 4546193"/>
              <a:gd name="connsiteX3" fmla="*/ 1079648 w 4356322"/>
              <a:gd name="connsiteY3" fmla="*/ 131554 h 4546193"/>
              <a:gd name="connsiteX4" fmla="*/ 2550563 w 4356322"/>
              <a:gd name="connsiteY4" fmla="*/ 2975421 h 4546193"/>
              <a:gd name="connsiteX5" fmla="*/ 4294352 w 4356322"/>
              <a:gd name="connsiteY5" fmla="*/ 4479931 h 454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322" h="4546193">
                <a:moveTo>
                  <a:pt x="4356322" y="4546193"/>
                </a:moveTo>
                <a:lnTo>
                  <a:pt x="0" y="3583787"/>
                </a:lnTo>
                <a:lnTo>
                  <a:pt x="791736" y="0"/>
                </a:lnTo>
                <a:lnTo>
                  <a:pt x="1079648" y="131554"/>
                </a:lnTo>
                <a:cubicBezTo>
                  <a:pt x="1983215" y="791469"/>
                  <a:pt x="1752915" y="2092517"/>
                  <a:pt x="2550563" y="2975421"/>
                </a:cubicBezTo>
                <a:cubicBezTo>
                  <a:pt x="3098945" y="3582417"/>
                  <a:pt x="3859322" y="4045665"/>
                  <a:pt x="4294352" y="4479931"/>
                </a:cubicBez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8" name="直接连接符 7">
            <a:extLst>
              <a:ext uri="{FF2B5EF4-FFF2-40B4-BE49-F238E27FC236}">
                <a16:creationId xmlns:a16="http://schemas.microsoft.com/office/drawing/2014/main" id="{55767937-00EF-486E-4D4F-7041A632A1DD}"/>
              </a:ext>
            </a:extLst>
          </p:cNvPr>
          <p:cNvCxnSpPr>
            <a:cxnSpLocks/>
          </p:cNvCxnSpPr>
          <p:nvPr userDrawn="1"/>
        </p:nvCxnSpPr>
        <p:spPr>
          <a:xfrm>
            <a:off x="766763" y="3715706"/>
            <a:ext cx="6119358" cy="0"/>
          </a:xfrm>
          <a:prstGeom prst="line">
            <a:avLst/>
          </a:prstGeom>
          <a:ln w="12700">
            <a:gradFill flip="none" rotWithShape="1">
              <a:gsLst>
                <a:gs pos="0">
                  <a:schemeClr val="accent4">
                    <a:lumMod val="75000"/>
                    <a:alpha val="48000"/>
                  </a:schemeClr>
                </a:gs>
                <a:gs pos="100000">
                  <a:schemeClr val="accent5">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4998037"/>
      </p:ext>
    </p:extLst>
  </p:cSld>
  <p:clrMapOvr>
    <a:masterClrMapping/>
  </p:clrMapOvr>
  <p:extLst>
    <p:ext uri="{DCECCB84-F9BA-43D5-87BE-67443E8EF086}">
      <p15:sldGuideLst xmlns:p15="http://schemas.microsoft.com/office/powerpoint/2012/main">
        <p15:guide id="2" pos="415" userDrawn="1">
          <p15:clr>
            <a:srgbClr val="FBAE40"/>
          </p15:clr>
        </p15:guide>
        <p15:guide id="3" orient="horz" pos="3861" userDrawn="1">
          <p15:clr>
            <a:srgbClr val="FBAE40"/>
          </p15:clr>
        </p15:guide>
        <p15:guide id="4" orient="horz" pos="3929" userDrawn="1">
          <p15:clr>
            <a:srgbClr val="FBAE40"/>
          </p15:clr>
        </p15:guide>
        <p15:guide id="6" pos="726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D66E4F-87DD-6441-988F-009B7A29E6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A3D4FF-012A-2537-C0C3-78C07C38198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1EAEC96-4535-EA02-4801-6D94F0A286A9}"/>
              </a:ext>
            </a:extLst>
          </p:cNvPr>
          <p:cNvSpPr>
            <a:spLocks noGrp="1"/>
          </p:cNvSpPr>
          <p:nvPr>
            <p:ph type="dt" sz="half" idx="10"/>
          </p:nvPr>
        </p:nvSpPr>
        <p:spPr/>
        <p:txBody>
          <a:bodyPr/>
          <a:lstStyle/>
          <a:p>
            <a:fld id="{A64043CA-AFDD-45FB-AFE1-6FD990CC88EA}" type="datetimeFigureOut">
              <a:rPr lang="zh-CN" altLang="en-US" smtClean="0"/>
              <a:t>2023/11/22</a:t>
            </a:fld>
            <a:endParaRPr lang="zh-CN" altLang="en-US"/>
          </a:p>
        </p:txBody>
      </p:sp>
      <p:sp>
        <p:nvSpPr>
          <p:cNvPr id="5" name="页脚占位符 4">
            <a:extLst>
              <a:ext uri="{FF2B5EF4-FFF2-40B4-BE49-F238E27FC236}">
                <a16:creationId xmlns:a16="http://schemas.microsoft.com/office/drawing/2014/main" id="{66F83A56-3E68-1403-233D-9FCED64678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9DABEC-594C-7F69-C3A4-7FAF85B5BE3A}"/>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39917573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id="{E8589C28-36ED-32D3-48B4-F1B96C80C73A}"/>
              </a:ext>
            </a:extLst>
          </p:cNvPr>
          <p:cNvSpPr/>
          <p:nvPr userDrawn="1"/>
        </p:nvSpPr>
        <p:spPr>
          <a:xfrm flipH="1" flipV="1">
            <a:off x="9288467" y="0"/>
            <a:ext cx="2903533" cy="2997439"/>
          </a:xfrm>
          <a:custGeom>
            <a:avLst/>
            <a:gdLst>
              <a:gd name="connsiteX0" fmla="*/ 0 w 4267200"/>
              <a:gd name="connsiteY0" fmla="*/ 0 h 5786388"/>
              <a:gd name="connsiteX1" fmla="*/ 676977 w 4267200"/>
              <a:gd name="connsiteY1" fmla="*/ 545431 h 5786388"/>
              <a:gd name="connsiteX2" fmla="*/ 1138990 w 4267200"/>
              <a:gd name="connsiteY2" fmla="*/ 3365633 h 5786388"/>
              <a:gd name="connsiteX3" fmla="*/ 4267200 w 4267200"/>
              <a:gd name="connsiteY3" fmla="*/ 5786388 h 5786388"/>
              <a:gd name="connsiteX4" fmla="*/ 0 w 4267200"/>
              <a:gd name="connsiteY4" fmla="*/ 5786388 h 5786388"/>
              <a:gd name="connsiteX0" fmla="*/ 0 w 4267200"/>
              <a:gd name="connsiteY0" fmla="*/ 0 h 5786388"/>
              <a:gd name="connsiteX1" fmla="*/ 676977 w 4267200"/>
              <a:gd name="connsiteY1" fmla="*/ 545431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104357 w 4267200"/>
              <a:gd name="connsiteY2" fmla="*/ 3621562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05963 w 4267200"/>
              <a:gd name="connsiteY2" fmla="*/ 3637558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3293578 w 4267200"/>
              <a:gd name="connsiteY2" fmla="*/ 3333643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22019 w 4267200"/>
              <a:gd name="connsiteY2" fmla="*/ 370154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47937 w 4267200"/>
              <a:gd name="connsiteY2" fmla="*/ 366955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719956 w 4267200"/>
              <a:gd name="connsiteY2" fmla="*/ 3749528 h 5786388"/>
              <a:gd name="connsiteX3" fmla="*/ 4267200 w 4267200"/>
              <a:gd name="connsiteY3" fmla="*/ 5786388 h 5786388"/>
              <a:gd name="connsiteX4" fmla="*/ 0 w 4267200"/>
              <a:gd name="connsiteY4" fmla="*/ 5786388 h 5786388"/>
              <a:gd name="connsiteX5" fmla="*/ 0 w 4267200"/>
              <a:gd name="connsiteY5" fmla="*/ 0 h 57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5786388">
                <a:moveTo>
                  <a:pt x="0" y="0"/>
                </a:moveTo>
                <a:lnTo>
                  <a:pt x="1628353" y="977312"/>
                </a:lnTo>
                <a:cubicBezTo>
                  <a:pt x="2298913" y="1620600"/>
                  <a:pt x="2128002" y="2888869"/>
                  <a:pt x="2719956" y="3749528"/>
                </a:cubicBezTo>
                <a:cubicBezTo>
                  <a:pt x="3311910" y="4610187"/>
                  <a:pt x="4236720" y="5174382"/>
                  <a:pt x="4267200" y="5786388"/>
                </a:cubicBezTo>
                <a:lnTo>
                  <a:pt x="0" y="5786388"/>
                </a:lnTo>
                <a:lnTo>
                  <a:pt x="0" y="0"/>
                </a:ln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 name="标题 1">
            <a:extLst>
              <a:ext uri="{FF2B5EF4-FFF2-40B4-BE49-F238E27FC236}">
                <a16:creationId xmlns:a16="http://schemas.microsoft.com/office/drawing/2014/main" id="{F009E8DC-7880-4513-BFE9-0C819709BEE7}"/>
              </a:ext>
            </a:extLst>
          </p:cNvPr>
          <p:cNvSpPr>
            <a:spLocks noGrp="1"/>
          </p:cNvSpPr>
          <p:nvPr>
            <p:ph type="title"/>
          </p:nvPr>
        </p:nvSpPr>
        <p:spPr>
          <a:xfrm>
            <a:off x="3879052" y="1829905"/>
            <a:ext cx="2937671" cy="1580556"/>
          </a:xfrm>
        </p:spPr>
        <p:txBody>
          <a:bodyPr anchor="b"/>
          <a:lstStyle>
            <a:lvl1pPr algn="ctr">
              <a:defRPr sz="6000">
                <a:solidFill>
                  <a:schemeClr val="accent4">
                    <a:lumMod val="50000"/>
                  </a:schemeClr>
                </a:solidFill>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B802CC1A-422C-980C-F0A6-C9E9FEC10738}"/>
              </a:ext>
            </a:extLst>
          </p:cNvPr>
          <p:cNvSpPr>
            <a:spLocks noGrp="1"/>
          </p:cNvSpPr>
          <p:nvPr>
            <p:ph type="body" idx="1"/>
          </p:nvPr>
        </p:nvSpPr>
        <p:spPr>
          <a:xfrm>
            <a:off x="3876671" y="3546987"/>
            <a:ext cx="2942433" cy="1010499"/>
          </a:xfrm>
        </p:spPr>
        <p:txBody>
          <a:bodyPr>
            <a:noAutofit/>
          </a:bodyPr>
          <a:lstStyle>
            <a:lvl1pPr marL="0" indent="0" algn="ctr">
              <a:buNone/>
              <a:defRPr sz="3600">
                <a:solidFill>
                  <a:schemeClr val="accent4">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a:extLst>
              <a:ext uri="{FF2B5EF4-FFF2-40B4-BE49-F238E27FC236}">
                <a16:creationId xmlns:a16="http://schemas.microsoft.com/office/drawing/2014/main" id="{9627395D-91DD-FA2B-B6C9-995A5C998CE0}"/>
              </a:ext>
            </a:extLst>
          </p:cNvPr>
          <p:cNvSpPr>
            <a:spLocks noGrp="1"/>
          </p:cNvSpPr>
          <p:nvPr>
            <p:ph type="dt" sz="half" idx="10"/>
          </p:nvPr>
        </p:nvSpPr>
        <p:spPr/>
        <p:txBody>
          <a:bodyPr/>
          <a:lstStyle/>
          <a:p>
            <a:fld id="{A64043CA-AFDD-45FB-AFE1-6FD990CC88EA}" type="datetimeFigureOut">
              <a:rPr lang="zh-CN" altLang="en-US" smtClean="0"/>
              <a:t>2023/11/22</a:t>
            </a:fld>
            <a:endParaRPr lang="zh-CN" altLang="en-US"/>
          </a:p>
        </p:txBody>
      </p:sp>
      <p:sp>
        <p:nvSpPr>
          <p:cNvPr id="5" name="页脚占位符 4">
            <a:extLst>
              <a:ext uri="{FF2B5EF4-FFF2-40B4-BE49-F238E27FC236}">
                <a16:creationId xmlns:a16="http://schemas.microsoft.com/office/drawing/2014/main" id="{18FC445C-85AB-1DBE-C3DC-31A91E0FAE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3543C1-7F94-ABDE-4536-101020A39666}"/>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7" name="任意多边形: 形状 6">
            <a:extLst>
              <a:ext uri="{FF2B5EF4-FFF2-40B4-BE49-F238E27FC236}">
                <a16:creationId xmlns:a16="http://schemas.microsoft.com/office/drawing/2014/main" id="{7CF2191A-E581-5D70-2258-EFF752E34FE8}"/>
              </a:ext>
            </a:extLst>
          </p:cNvPr>
          <p:cNvSpPr/>
          <p:nvPr userDrawn="1"/>
        </p:nvSpPr>
        <p:spPr>
          <a:xfrm>
            <a:off x="0" y="0"/>
            <a:ext cx="7286629" cy="6891338"/>
          </a:xfrm>
          <a:custGeom>
            <a:avLst/>
            <a:gdLst>
              <a:gd name="connsiteX0" fmla="*/ 1111902 w 7286629"/>
              <a:gd name="connsiteY0" fmla="*/ 0 h 6891338"/>
              <a:gd name="connsiteX1" fmla="*/ 0 w 7286629"/>
              <a:gd name="connsiteY1" fmla="*/ 0 h 6891338"/>
              <a:gd name="connsiteX2" fmla="*/ 0 w 7286629"/>
              <a:gd name="connsiteY2" fmla="*/ 6891338 h 6891338"/>
              <a:gd name="connsiteX3" fmla="*/ 7286629 w 7286629"/>
              <a:gd name="connsiteY3" fmla="*/ 6891338 h 6891338"/>
              <a:gd name="connsiteX4" fmla="*/ 7227849 w 7286629"/>
              <a:gd name="connsiteY4" fmla="*/ 6746263 h 6891338"/>
              <a:gd name="connsiteX5" fmla="*/ 4662782 w 7286629"/>
              <a:gd name="connsiteY5" fmla="*/ 4385440 h 6891338"/>
              <a:gd name="connsiteX6" fmla="*/ 2791462 w 7286629"/>
              <a:gd name="connsiteY6" fmla="*/ 767431 h 689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6629" h="6891338">
                <a:moveTo>
                  <a:pt x="1111902" y="0"/>
                </a:moveTo>
                <a:lnTo>
                  <a:pt x="0" y="0"/>
                </a:lnTo>
                <a:lnTo>
                  <a:pt x="0" y="6891338"/>
                </a:lnTo>
                <a:lnTo>
                  <a:pt x="7286629" y="6891338"/>
                </a:lnTo>
                <a:lnTo>
                  <a:pt x="7227849" y="6746263"/>
                </a:lnTo>
                <a:cubicBezTo>
                  <a:pt x="6875518" y="6054884"/>
                  <a:pt x="5550713" y="5368278"/>
                  <a:pt x="4662782" y="4385440"/>
                </a:cubicBezTo>
                <a:cubicBezTo>
                  <a:pt x="3648004" y="3262197"/>
                  <a:pt x="3940994" y="1606984"/>
                  <a:pt x="2791462" y="767431"/>
                </a:cubicBez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任意多边形: 形状 7">
            <a:extLst>
              <a:ext uri="{FF2B5EF4-FFF2-40B4-BE49-F238E27FC236}">
                <a16:creationId xmlns:a16="http://schemas.microsoft.com/office/drawing/2014/main" id="{09B81681-152B-254E-C160-74EAE3C4817A}"/>
              </a:ext>
            </a:extLst>
          </p:cNvPr>
          <p:cNvSpPr/>
          <p:nvPr userDrawn="1"/>
        </p:nvSpPr>
        <p:spPr>
          <a:xfrm>
            <a:off x="0" y="0"/>
            <a:ext cx="6675437" cy="6891338"/>
          </a:xfrm>
          <a:custGeom>
            <a:avLst/>
            <a:gdLst>
              <a:gd name="connsiteX0" fmla="*/ 0 w 4267200"/>
              <a:gd name="connsiteY0" fmla="*/ 0 h 5786388"/>
              <a:gd name="connsiteX1" fmla="*/ 676977 w 4267200"/>
              <a:gd name="connsiteY1" fmla="*/ 545431 h 5786388"/>
              <a:gd name="connsiteX2" fmla="*/ 1138990 w 4267200"/>
              <a:gd name="connsiteY2" fmla="*/ 3365633 h 5786388"/>
              <a:gd name="connsiteX3" fmla="*/ 4267200 w 4267200"/>
              <a:gd name="connsiteY3" fmla="*/ 5786388 h 5786388"/>
              <a:gd name="connsiteX4" fmla="*/ 0 w 4267200"/>
              <a:gd name="connsiteY4" fmla="*/ 5786388 h 5786388"/>
              <a:gd name="connsiteX0" fmla="*/ 0 w 4267200"/>
              <a:gd name="connsiteY0" fmla="*/ 0 h 5786388"/>
              <a:gd name="connsiteX1" fmla="*/ 676977 w 4267200"/>
              <a:gd name="connsiteY1" fmla="*/ 545431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104357 w 4267200"/>
              <a:gd name="connsiteY2" fmla="*/ 3621562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05963 w 4267200"/>
              <a:gd name="connsiteY2" fmla="*/ 3637558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3293578 w 4267200"/>
              <a:gd name="connsiteY2" fmla="*/ 3333643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22019 w 4267200"/>
              <a:gd name="connsiteY2" fmla="*/ 370154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47937 w 4267200"/>
              <a:gd name="connsiteY2" fmla="*/ 366955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719956 w 4267200"/>
              <a:gd name="connsiteY2" fmla="*/ 3749528 h 5786388"/>
              <a:gd name="connsiteX3" fmla="*/ 4267200 w 4267200"/>
              <a:gd name="connsiteY3" fmla="*/ 5786388 h 5786388"/>
              <a:gd name="connsiteX4" fmla="*/ 0 w 4267200"/>
              <a:gd name="connsiteY4" fmla="*/ 5786388 h 5786388"/>
              <a:gd name="connsiteX5" fmla="*/ 0 w 4267200"/>
              <a:gd name="connsiteY5" fmla="*/ 0 h 57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5786388">
                <a:moveTo>
                  <a:pt x="0" y="0"/>
                </a:moveTo>
                <a:lnTo>
                  <a:pt x="1628353" y="977312"/>
                </a:lnTo>
                <a:cubicBezTo>
                  <a:pt x="2298913" y="1620600"/>
                  <a:pt x="2128002" y="2888869"/>
                  <a:pt x="2719956" y="3749528"/>
                </a:cubicBezTo>
                <a:cubicBezTo>
                  <a:pt x="3311910" y="4610187"/>
                  <a:pt x="4236720" y="5174382"/>
                  <a:pt x="4267200" y="5786388"/>
                </a:cubicBezTo>
                <a:lnTo>
                  <a:pt x="0" y="5786388"/>
                </a:lnTo>
                <a:lnTo>
                  <a:pt x="0" y="0"/>
                </a:lnTo>
                <a:close/>
              </a:path>
            </a:pathLst>
          </a:cu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任意多边形: 形状 9">
            <a:extLst>
              <a:ext uri="{FF2B5EF4-FFF2-40B4-BE49-F238E27FC236}">
                <a16:creationId xmlns:a16="http://schemas.microsoft.com/office/drawing/2014/main" id="{81EB5FF6-0375-62A9-ABF7-A62DD8C90DF5}"/>
              </a:ext>
            </a:extLst>
          </p:cNvPr>
          <p:cNvSpPr/>
          <p:nvPr userDrawn="1"/>
        </p:nvSpPr>
        <p:spPr>
          <a:xfrm flipH="1" flipV="1">
            <a:off x="9848850" y="-1"/>
            <a:ext cx="2343150" cy="2418932"/>
          </a:xfrm>
          <a:custGeom>
            <a:avLst/>
            <a:gdLst>
              <a:gd name="connsiteX0" fmla="*/ 0 w 4267200"/>
              <a:gd name="connsiteY0" fmla="*/ 0 h 5786388"/>
              <a:gd name="connsiteX1" fmla="*/ 676977 w 4267200"/>
              <a:gd name="connsiteY1" fmla="*/ 545431 h 5786388"/>
              <a:gd name="connsiteX2" fmla="*/ 1138990 w 4267200"/>
              <a:gd name="connsiteY2" fmla="*/ 3365633 h 5786388"/>
              <a:gd name="connsiteX3" fmla="*/ 4267200 w 4267200"/>
              <a:gd name="connsiteY3" fmla="*/ 5786388 h 5786388"/>
              <a:gd name="connsiteX4" fmla="*/ 0 w 4267200"/>
              <a:gd name="connsiteY4" fmla="*/ 5786388 h 5786388"/>
              <a:gd name="connsiteX0" fmla="*/ 0 w 4267200"/>
              <a:gd name="connsiteY0" fmla="*/ 0 h 5786388"/>
              <a:gd name="connsiteX1" fmla="*/ 676977 w 4267200"/>
              <a:gd name="connsiteY1" fmla="*/ 545431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104357 w 4267200"/>
              <a:gd name="connsiteY2" fmla="*/ 3621562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05963 w 4267200"/>
              <a:gd name="connsiteY2" fmla="*/ 3637558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3293578 w 4267200"/>
              <a:gd name="connsiteY2" fmla="*/ 3333643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22019 w 4267200"/>
              <a:gd name="connsiteY2" fmla="*/ 370154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47937 w 4267200"/>
              <a:gd name="connsiteY2" fmla="*/ 366955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719956 w 4267200"/>
              <a:gd name="connsiteY2" fmla="*/ 3749528 h 5786388"/>
              <a:gd name="connsiteX3" fmla="*/ 4267200 w 4267200"/>
              <a:gd name="connsiteY3" fmla="*/ 5786388 h 5786388"/>
              <a:gd name="connsiteX4" fmla="*/ 0 w 4267200"/>
              <a:gd name="connsiteY4" fmla="*/ 5786388 h 5786388"/>
              <a:gd name="connsiteX5" fmla="*/ 0 w 4267200"/>
              <a:gd name="connsiteY5" fmla="*/ 0 h 57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5786388">
                <a:moveTo>
                  <a:pt x="0" y="0"/>
                </a:moveTo>
                <a:lnTo>
                  <a:pt x="1628353" y="977312"/>
                </a:lnTo>
                <a:cubicBezTo>
                  <a:pt x="2298913" y="1620600"/>
                  <a:pt x="2128002" y="2888869"/>
                  <a:pt x="2719956" y="3749528"/>
                </a:cubicBezTo>
                <a:cubicBezTo>
                  <a:pt x="3311910" y="4610187"/>
                  <a:pt x="4236720" y="5174382"/>
                  <a:pt x="4267200" y="5786388"/>
                </a:cubicBezTo>
                <a:lnTo>
                  <a:pt x="0" y="5786388"/>
                </a:lnTo>
                <a:lnTo>
                  <a:pt x="0" y="0"/>
                </a:lnTo>
                <a:close/>
              </a:path>
            </a:pathLst>
          </a:custGeom>
          <a:gradFill>
            <a:gsLst>
              <a:gs pos="5000">
                <a:schemeClr val="accent2">
                  <a:lumMod val="75000"/>
                </a:schemeClr>
              </a:gs>
              <a:gs pos="100000">
                <a:schemeClr val="accent2">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94940173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802CC1A-422C-980C-F0A6-C9E9FEC10738}"/>
              </a:ext>
            </a:extLst>
          </p:cNvPr>
          <p:cNvSpPr>
            <a:spLocks noGrp="1"/>
          </p:cNvSpPr>
          <p:nvPr>
            <p:ph type="body" idx="1"/>
          </p:nvPr>
        </p:nvSpPr>
        <p:spPr>
          <a:xfrm>
            <a:off x="5004435" y="3769739"/>
            <a:ext cx="6229350" cy="1168781"/>
          </a:xfrm>
        </p:spPr>
        <p:txBody>
          <a:bodyPr>
            <a:noAutofit/>
          </a:bodyPr>
          <a:lstStyle>
            <a:lvl1pPr marL="0" indent="0" algn="ctr">
              <a:buNone/>
              <a:defRPr sz="6000">
                <a:solidFill>
                  <a:schemeClr val="accent4">
                    <a:lumMod val="50000"/>
                  </a:schemeClr>
                </a:solidFill>
                <a:latin typeface="+mj-ea"/>
                <a:ea typeface="+mj-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a:extLst>
              <a:ext uri="{FF2B5EF4-FFF2-40B4-BE49-F238E27FC236}">
                <a16:creationId xmlns:a16="http://schemas.microsoft.com/office/drawing/2014/main" id="{9627395D-91DD-FA2B-B6C9-995A5C998CE0}"/>
              </a:ext>
            </a:extLst>
          </p:cNvPr>
          <p:cNvSpPr>
            <a:spLocks noGrp="1"/>
          </p:cNvSpPr>
          <p:nvPr>
            <p:ph type="dt" sz="half" idx="10"/>
          </p:nvPr>
        </p:nvSpPr>
        <p:spPr/>
        <p:txBody>
          <a:bodyPr/>
          <a:lstStyle/>
          <a:p>
            <a:fld id="{A64043CA-AFDD-45FB-AFE1-6FD990CC88EA}" type="datetimeFigureOut">
              <a:rPr lang="zh-CN" altLang="en-US" smtClean="0"/>
              <a:t>2023/11/22</a:t>
            </a:fld>
            <a:endParaRPr lang="zh-CN" altLang="en-US"/>
          </a:p>
        </p:txBody>
      </p:sp>
      <p:sp>
        <p:nvSpPr>
          <p:cNvPr id="5" name="页脚占位符 4">
            <a:extLst>
              <a:ext uri="{FF2B5EF4-FFF2-40B4-BE49-F238E27FC236}">
                <a16:creationId xmlns:a16="http://schemas.microsoft.com/office/drawing/2014/main" id="{18FC445C-85AB-1DBE-C3DC-31A91E0FAE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3543C1-7F94-ABDE-4536-101020A39666}"/>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2" name="任意多边形: 形状 1">
            <a:extLst>
              <a:ext uri="{FF2B5EF4-FFF2-40B4-BE49-F238E27FC236}">
                <a16:creationId xmlns:a16="http://schemas.microsoft.com/office/drawing/2014/main" id="{BA185C62-9D8E-C5E4-7C2E-E545E30A5CCA}"/>
              </a:ext>
            </a:extLst>
          </p:cNvPr>
          <p:cNvSpPr/>
          <p:nvPr userDrawn="1"/>
        </p:nvSpPr>
        <p:spPr>
          <a:xfrm>
            <a:off x="0" y="0"/>
            <a:ext cx="7286629" cy="6891338"/>
          </a:xfrm>
          <a:custGeom>
            <a:avLst/>
            <a:gdLst>
              <a:gd name="connsiteX0" fmla="*/ 1111902 w 7286629"/>
              <a:gd name="connsiteY0" fmla="*/ 0 h 6891338"/>
              <a:gd name="connsiteX1" fmla="*/ 0 w 7286629"/>
              <a:gd name="connsiteY1" fmla="*/ 0 h 6891338"/>
              <a:gd name="connsiteX2" fmla="*/ 0 w 7286629"/>
              <a:gd name="connsiteY2" fmla="*/ 6891338 h 6891338"/>
              <a:gd name="connsiteX3" fmla="*/ 7286629 w 7286629"/>
              <a:gd name="connsiteY3" fmla="*/ 6891338 h 6891338"/>
              <a:gd name="connsiteX4" fmla="*/ 7227849 w 7286629"/>
              <a:gd name="connsiteY4" fmla="*/ 6746263 h 6891338"/>
              <a:gd name="connsiteX5" fmla="*/ 4662782 w 7286629"/>
              <a:gd name="connsiteY5" fmla="*/ 4385440 h 6891338"/>
              <a:gd name="connsiteX6" fmla="*/ 2791462 w 7286629"/>
              <a:gd name="connsiteY6" fmla="*/ 767431 h 689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6629" h="6891338">
                <a:moveTo>
                  <a:pt x="1111902" y="0"/>
                </a:moveTo>
                <a:lnTo>
                  <a:pt x="0" y="0"/>
                </a:lnTo>
                <a:lnTo>
                  <a:pt x="0" y="6891338"/>
                </a:lnTo>
                <a:lnTo>
                  <a:pt x="7286629" y="6891338"/>
                </a:lnTo>
                <a:lnTo>
                  <a:pt x="7227849" y="6746263"/>
                </a:lnTo>
                <a:cubicBezTo>
                  <a:pt x="6875518" y="6054884"/>
                  <a:pt x="5550713" y="5368278"/>
                  <a:pt x="4662782" y="4385440"/>
                </a:cubicBezTo>
                <a:cubicBezTo>
                  <a:pt x="3648004" y="3262197"/>
                  <a:pt x="3940994" y="1606984"/>
                  <a:pt x="2791462" y="767431"/>
                </a:cubicBez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任意多边形: 形状 6">
            <a:extLst>
              <a:ext uri="{FF2B5EF4-FFF2-40B4-BE49-F238E27FC236}">
                <a16:creationId xmlns:a16="http://schemas.microsoft.com/office/drawing/2014/main" id="{85E1A660-1BE1-D675-27A0-2C2D3B1A80AE}"/>
              </a:ext>
            </a:extLst>
          </p:cNvPr>
          <p:cNvSpPr/>
          <p:nvPr userDrawn="1"/>
        </p:nvSpPr>
        <p:spPr>
          <a:xfrm>
            <a:off x="0" y="0"/>
            <a:ext cx="6675437" cy="6891338"/>
          </a:xfrm>
          <a:custGeom>
            <a:avLst/>
            <a:gdLst>
              <a:gd name="connsiteX0" fmla="*/ 0 w 4267200"/>
              <a:gd name="connsiteY0" fmla="*/ 0 h 5786388"/>
              <a:gd name="connsiteX1" fmla="*/ 676977 w 4267200"/>
              <a:gd name="connsiteY1" fmla="*/ 545431 h 5786388"/>
              <a:gd name="connsiteX2" fmla="*/ 1138990 w 4267200"/>
              <a:gd name="connsiteY2" fmla="*/ 3365633 h 5786388"/>
              <a:gd name="connsiteX3" fmla="*/ 4267200 w 4267200"/>
              <a:gd name="connsiteY3" fmla="*/ 5786388 h 5786388"/>
              <a:gd name="connsiteX4" fmla="*/ 0 w 4267200"/>
              <a:gd name="connsiteY4" fmla="*/ 5786388 h 5786388"/>
              <a:gd name="connsiteX0" fmla="*/ 0 w 4267200"/>
              <a:gd name="connsiteY0" fmla="*/ 0 h 5786388"/>
              <a:gd name="connsiteX1" fmla="*/ 676977 w 4267200"/>
              <a:gd name="connsiteY1" fmla="*/ 545431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104357 w 4267200"/>
              <a:gd name="connsiteY2" fmla="*/ 3621562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05963 w 4267200"/>
              <a:gd name="connsiteY2" fmla="*/ 3637558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3293578 w 4267200"/>
              <a:gd name="connsiteY2" fmla="*/ 3333643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22019 w 4267200"/>
              <a:gd name="connsiteY2" fmla="*/ 370154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47937 w 4267200"/>
              <a:gd name="connsiteY2" fmla="*/ 366955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719956 w 4267200"/>
              <a:gd name="connsiteY2" fmla="*/ 3749528 h 5786388"/>
              <a:gd name="connsiteX3" fmla="*/ 4267200 w 4267200"/>
              <a:gd name="connsiteY3" fmla="*/ 5786388 h 5786388"/>
              <a:gd name="connsiteX4" fmla="*/ 0 w 4267200"/>
              <a:gd name="connsiteY4" fmla="*/ 5786388 h 5786388"/>
              <a:gd name="connsiteX5" fmla="*/ 0 w 4267200"/>
              <a:gd name="connsiteY5" fmla="*/ 0 h 57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5786388">
                <a:moveTo>
                  <a:pt x="0" y="0"/>
                </a:moveTo>
                <a:lnTo>
                  <a:pt x="1628353" y="977312"/>
                </a:lnTo>
                <a:cubicBezTo>
                  <a:pt x="2298913" y="1620600"/>
                  <a:pt x="2128002" y="2888869"/>
                  <a:pt x="2719956" y="3749528"/>
                </a:cubicBezTo>
                <a:cubicBezTo>
                  <a:pt x="3311910" y="4610187"/>
                  <a:pt x="4236720" y="5174382"/>
                  <a:pt x="4267200" y="5786388"/>
                </a:cubicBezTo>
                <a:lnTo>
                  <a:pt x="0" y="5786388"/>
                </a:lnTo>
                <a:lnTo>
                  <a:pt x="0" y="0"/>
                </a:lnTo>
                <a:close/>
              </a:path>
            </a:pathLst>
          </a:cu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15" name="组合 14">
            <a:extLst>
              <a:ext uri="{FF2B5EF4-FFF2-40B4-BE49-F238E27FC236}">
                <a16:creationId xmlns:a16="http://schemas.microsoft.com/office/drawing/2014/main" id="{08E6B30A-9FA5-A095-7B19-D5A9BB0978F5}"/>
              </a:ext>
            </a:extLst>
          </p:cNvPr>
          <p:cNvGrpSpPr/>
          <p:nvPr userDrawn="1"/>
        </p:nvGrpSpPr>
        <p:grpSpPr>
          <a:xfrm>
            <a:off x="10496550" y="5897118"/>
            <a:ext cx="1695450" cy="960882"/>
            <a:chOff x="10496550" y="5897118"/>
            <a:chExt cx="1695450" cy="960882"/>
          </a:xfrm>
        </p:grpSpPr>
        <p:sp>
          <p:nvSpPr>
            <p:cNvPr id="10" name="椭圆 9">
              <a:extLst>
                <a:ext uri="{FF2B5EF4-FFF2-40B4-BE49-F238E27FC236}">
                  <a16:creationId xmlns:a16="http://schemas.microsoft.com/office/drawing/2014/main" id="{B72C82A0-639B-D2AA-D068-1E611CAA2971}"/>
                </a:ext>
              </a:extLst>
            </p:cNvPr>
            <p:cNvSpPr/>
            <p:nvPr userDrawn="1"/>
          </p:nvSpPr>
          <p:spPr>
            <a:xfrm>
              <a:off x="10496550" y="5897118"/>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E451D6BE-FCAF-4033-A104-CB860ABF0C78}"/>
                </a:ext>
              </a:extLst>
            </p:cNvPr>
            <p:cNvSpPr/>
            <p:nvPr userDrawn="1"/>
          </p:nvSpPr>
          <p:spPr>
            <a:xfrm>
              <a:off x="10793730" y="5897118"/>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9" name="椭圆 18">
              <a:extLst>
                <a:ext uri="{FF2B5EF4-FFF2-40B4-BE49-F238E27FC236}">
                  <a16:creationId xmlns:a16="http://schemas.microsoft.com/office/drawing/2014/main" id="{90D3722F-6F2B-66E8-C29C-A43D7E0E1041}"/>
                </a:ext>
              </a:extLst>
            </p:cNvPr>
            <p:cNvSpPr/>
            <p:nvPr userDrawn="1"/>
          </p:nvSpPr>
          <p:spPr>
            <a:xfrm>
              <a:off x="11090910" y="5897118"/>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0" name="椭圆 19">
              <a:extLst>
                <a:ext uri="{FF2B5EF4-FFF2-40B4-BE49-F238E27FC236}">
                  <a16:creationId xmlns:a16="http://schemas.microsoft.com/office/drawing/2014/main" id="{282A0E32-B52B-CC5D-F7E6-5623B61CC7D0}"/>
                </a:ext>
              </a:extLst>
            </p:cNvPr>
            <p:cNvSpPr/>
            <p:nvPr userDrawn="1"/>
          </p:nvSpPr>
          <p:spPr>
            <a:xfrm>
              <a:off x="11388090" y="5897118"/>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1" name="椭圆 20">
              <a:extLst>
                <a:ext uri="{FF2B5EF4-FFF2-40B4-BE49-F238E27FC236}">
                  <a16:creationId xmlns:a16="http://schemas.microsoft.com/office/drawing/2014/main" id="{FA8B4DEE-F4DC-172B-69B4-393713844BC1}"/>
                </a:ext>
              </a:extLst>
            </p:cNvPr>
            <p:cNvSpPr/>
            <p:nvPr userDrawn="1"/>
          </p:nvSpPr>
          <p:spPr>
            <a:xfrm>
              <a:off x="11685270" y="5897118"/>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 name="椭圆 16">
              <a:extLst>
                <a:ext uri="{FF2B5EF4-FFF2-40B4-BE49-F238E27FC236}">
                  <a16:creationId xmlns:a16="http://schemas.microsoft.com/office/drawing/2014/main" id="{D3A37365-E53F-71C7-D52C-0CDFC079A02D}"/>
                </a:ext>
              </a:extLst>
            </p:cNvPr>
            <p:cNvSpPr/>
            <p:nvPr userDrawn="1"/>
          </p:nvSpPr>
          <p:spPr>
            <a:xfrm>
              <a:off x="11982450" y="5897118"/>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7E34AF2-A7A0-B029-AEE6-98A39780FA2D}"/>
                </a:ext>
              </a:extLst>
            </p:cNvPr>
            <p:cNvSpPr/>
            <p:nvPr userDrawn="1"/>
          </p:nvSpPr>
          <p:spPr>
            <a:xfrm>
              <a:off x="10496550" y="6147562"/>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5CADE494-22B5-B9B7-58DE-F8BE0050E23B}"/>
                </a:ext>
              </a:extLst>
            </p:cNvPr>
            <p:cNvSpPr/>
            <p:nvPr userDrawn="1"/>
          </p:nvSpPr>
          <p:spPr>
            <a:xfrm>
              <a:off x="10793730" y="6147562"/>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4" name="椭圆 23">
              <a:extLst>
                <a:ext uri="{FF2B5EF4-FFF2-40B4-BE49-F238E27FC236}">
                  <a16:creationId xmlns:a16="http://schemas.microsoft.com/office/drawing/2014/main" id="{79B56321-1A6B-271F-D1B8-E1F52A60EB87}"/>
                </a:ext>
              </a:extLst>
            </p:cNvPr>
            <p:cNvSpPr/>
            <p:nvPr userDrawn="1"/>
          </p:nvSpPr>
          <p:spPr>
            <a:xfrm>
              <a:off x="11090910" y="6147562"/>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5" name="椭圆 24">
              <a:extLst>
                <a:ext uri="{FF2B5EF4-FFF2-40B4-BE49-F238E27FC236}">
                  <a16:creationId xmlns:a16="http://schemas.microsoft.com/office/drawing/2014/main" id="{F00A2282-C827-B2EC-1CA6-3F39ED08C56D}"/>
                </a:ext>
              </a:extLst>
            </p:cNvPr>
            <p:cNvSpPr/>
            <p:nvPr userDrawn="1"/>
          </p:nvSpPr>
          <p:spPr>
            <a:xfrm>
              <a:off x="11388090" y="6147562"/>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6" name="椭圆 25">
              <a:extLst>
                <a:ext uri="{FF2B5EF4-FFF2-40B4-BE49-F238E27FC236}">
                  <a16:creationId xmlns:a16="http://schemas.microsoft.com/office/drawing/2014/main" id="{F0DDE791-1C5F-46E7-4814-0522BE5686B9}"/>
                </a:ext>
              </a:extLst>
            </p:cNvPr>
            <p:cNvSpPr/>
            <p:nvPr userDrawn="1"/>
          </p:nvSpPr>
          <p:spPr>
            <a:xfrm>
              <a:off x="11685270" y="6147562"/>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7" name="椭圆 26">
              <a:extLst>
                <a:ext uri="{FF2B5EF4-FFF2-40B4-BE49-F238E27FC236}">
                  <a16:creationId xmlns:a16="http://schemas.microsoft.com/office/drawing/2014/main" id="{26144A0C-A65A-5DBF-3A63-F70BC4DA8CFD}"/>
                </a:ext>
              </a:extLst>
            </p:cNvPr>
            <p:cNvSpPr/>
            <p:nvPr userDrawn="1"/>
          </p:nvSpPr>
          <p:spPr>
            <a:xfrm>
              <a:off x="11982450" y="6147562"/>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72534828-4EE9-3774-C653-82CBF4C8B4E8}"/>
                </a:ext>
              </a:extLst>
            </p:cNvPr>
            <p:cNvSpPr/>
            <p:nvPr userDrawn="1"/>
          </p:nvSpPr>
          <p:spPr>
            <a:xfrm>
              <a:off x="10496550" y="6398006"/>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FB37314C-5079-5C49-68EC-B88AE64EF9CE}"/>
                </a:ext>
              </a:extLst>
            </p:cNvPr>
            <p:cNvSpPr/>
            <p:nvPr userDrawn="1"/>
          </p:nvSpPr>
          <p:spPr>
            <a:xfrm>
              <a:off x="10793730" y="6398006"/>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0" name="椭圆 29">
              <a:extLst>
                <a:ext uri="{FF2B5EF4-FFF2-40B4-BE49-F238E27FC236}">
                  <a16:creationId xmlns:a16="http://schemas.microsoft.com/office/drawing/2014/main" id="{23448AC6-DF5B-4C8D-DA6D-3A101324FFB3}"/>
                </a:ext>
              </a:extLst>
            </p:cNvPr>
            <p:cNvSpPr/>
            <p:nvPr userDrawn="1"/>
          </p:nvSpPr>
          <p:spPr>
            <a:xfrm>
              <a:off x="11090910" y="6398006"/>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1" name="椭圆 30">
              <a:extLst>
                <a:ext uri="{FF2B5EF4-FFF2-40B4-BE49-F238E27FC236}">
                  <a16:creationId xmlns:a16="http://schemas.microsoft.com/office/drawing/2014/main" id="{6359854F-C060-913C-5799-8709BE86FA73}"/>
                </a:ext>
              </a:extLst>
            </p:cNvPr>
            <p:cNvSpPr/>
            <p:nvPr userDrawn="1"/>
          </p:nvSpPr>
          <p:spPr>
            <a:xfrm>
              <a:off x="11388090" y="6398006"/>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2" name="椭圆 31">
              <a:extLst>
                <a:ext uri="{FF2B5EF4-FFF2-40B4-BE49-F238E27FC236}">
                  <a16:creationId xmlns:a16="http://schemas.microsoft.com/office/drawing/2014/main" id="{C5DF6D31-B6FB-72C2-14FA-AB1A40417ABA}"/>
                </a:ext>
              </a:extLst>
            </p:cNvPr>
            <p:cNvSpPr/>
            <p:nvPr userDrawn="1"/>
          </p:nvSpPr>
          <p:spPr>
            <a:xfrm>
              <a:off x="11685270" y="6398006"/>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3" name="椭圆 32">
              <a:extLst>
                <a:ext uri="{FF2B5EF4-FFF2-40B4-BE49-F238E27FC236}">
                  <a16:creationId xmlns:a16="http://schemas.microsoft.com/office/drawing/2014/main" id="{8CF6CB0C-B36E-25BA-A6DD-1EDE5FD5547C}"/>
                </a:ext>
              </a:extLst>
            </p:cNvPr>
            <p:cNvSpPr/>
            <p:nvPr userDrawn="1"/>
          </p:nvSpPr>
          <p:spPr>
            <a:xfrm>
              <a:off x="11982450" y="6398006"/>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6433A947-8FA6-E07D-A553-55AB3ED1DA42}"/>
                </a:ext>
              </a:extLst>
            </p:cNvPr>
            <p:cNvSpPr/>
            <p:nvPr userDrawn="1"/>
          </p:nvSpPr>
          <p:spPr>
            <a:xfrm>
              <a:off x="10496550" y="6648450"/>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4AAA87E-4508-E822-B9B5-F52882AE19CE}"/>
                </a:ext>
              </a:extLst>
            </p:cNvPr>
            <p:cNvSpPr/>
            <p:nvPr userDrawn="1"/>
          </p:nvSpPr>
          <p:spPr>
            <a:xfrm>
              <a:off x="10793730" y="6648450"/>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6" name="椭圆 35">
              <a:extLst>
                <a:ext uri="{FF2B5EF4-FFF2-40B4-BE49-F238E27FC236}">
                  <a16:creationId xmlns:a16="http://schemas.microsoft.com/office/drawing/2014/main" id="{E8B780E3-6D24-9DD6-6B5D-7920160646AE}"/>
                </a:ext>
              </a:extLst>
            </p:cNvPr>
            <p:cNvSpPr/>
            <p:nvPr userDrawn="1"/>
          </p:nvSpPr>
          <p:spPr>
            <a:xfrm>
              <a:off x="11090910" y="6648450"/>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7" name="椭圆 36">
              <a:extLst>
                <a:ext uri="{FF2B5EF4-FFF2-40B4-BE49-F238E27FC236}">
                  <a16:creationId xmlns:a16="http://schemas.microsoft.com/office/drawing/2014/main" id="{59A42750-45DB-0CBA-ACEC-F652FA651475}"/>
                </a:ext>
              </a:extLst>
            </p:cNvPr>
            <p:cNvSpPr/>
            <p:nvPr userDrawn="1"/>
          </p:nvSpPr>
          <p:spPr>
            <a:xfrm>
              <a:off x="11388090" y="6648450"/>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8" name="椭圆 37">
              <a:extLst>
                <a:ext uri="{FF2B5EF4-FFF2-40B4-BE49-F238E27FC236}">
                  <a16:creationId xmlns:a16="http://schemas.microsoft.com/office/drawing/2014/main" id="{9EE48696-9F08-D3D9-1DBF-2F90DC876A11}"/>
                </a:ext>
              </a:extLst>
            </p:cNvPr>
            <p:cNvSpPr/>
            <p:nvPr userDrawn="1"/>
          </p:nvSpPr>
          <p:spPr>
            <a:xfrm>
              <a:off x="11685270" y="6648450"/>
              <a:ext cx="209550" cy="209550"/>
            </a:xfrm>
            <a:prstGeom prst="ellipse">
              <a:avLst/>
            </a:prstGeom>
            <a:solidFill>
              <a:schemeClr val="accent5">
                <a:lumMod val="60000"/>
                <a:lumOff val="4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9" name="椭圆 38">
              <a:extLst>
                <a:ext uri="{FF2B5EF4-FFF2-40B4-BE49-F238E27FC236}">
                  <a16:creationId xmlns:a16="http://schemas.microsoft.com/office/drawing/2014/main" id="{68F5F392-9D8A-4558-4226-9CBBAB490D4A}"/>
                </a:ext>
              </a:extLst>
            </p:cNvPr>
            <p:cNvSpPr/>
            <p:nvPr userDrawn="1"/>
          </p:nvSpPr>
          <p:spPr>
            <a:xfrm>
              <a:off x="11982450" y="6648450"/>
              <a:ext cx="209550" cy="209550"/>
            </a:xfrm>
            <a:prstGeom prst="ellipse">
              <a:avLst/>
            </a:prstGeom>
            <a:solidFill>
              <a:schemeClr val="accent5">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形状 15">
            <a:extLst>
              <a:ext uri="{FF2B5EF4-FFF2-40B4-BE49-F238E27FC236}">
                <a16:creationId xmlns:a16="http://schemas.microsoft.com/office/drawing/2014/main" id="{3E474AE3-B602-59E4-321F-B94BED2CB464}"/>
              </a:ext>
            </a:extLst>
          </p:cNvPr>
          <p:cNvSpPr/>
          <p:nvPr userDrawn="1"/>
        </p:nvSpPr>
        <p:spPr>
          <a:xfrm rot="20852533" flipH="1" flipV="1">
            <a:off x="8169705" y="-523392"/>
            <a:ext cx="4356322" cy="4546193"/>
          </a:xfrm>
          <a:custGeom>
            <a:avLst/>
            <a:gdLst>
              <a:gd name="connsiteX0" fmla="*/ 4356322 w 4356322"/>
              <a:gd name="connsiteY0" fmla="*/ 4546193 h 4546193"/>
              <a:gd name="connsiteX1" fmla="*/ 0 w 4356322"/>
              <a:gd name="connsiteY1" fmla="*/ 3583787 h 4546193"/>
              <a:gd name="connsiteX2" fmla="*/ 791736 w 4356322"/>
              <a:gd name="connsiteY2" fmla="*/ 0 h 4546193"/>
              <a:gd name="connsiteX3" fmla="*/ 1079648 w 4356322"/>
              <a:gd name="connsiteY3" fmla="*/ 131554 h 4546193"/>
              <a:gd name="connsiteX4" fmla="*/ 2550563 w 4356322"/>
              <a:gd name="connsiteY4" fmla="*/ 2975421 h 4546193"/>
              <a:gd name="connsiteX5" fmla="*/ 4294352 w 4356322"/>
              <a:gd name="connsiteY5" fmla="*/ 4479931 h 454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322" h="4546193">
                <a:moveTo>
                  <a:pt x="4356322" y="4546193"/>
                </a:moveTo>
                <a:lnTo>
                  <a:pt x="0" y="3583787"/>
                </a:lnTo>
                <a:lnTo>
                  <a:pt x="791736" y="0"/>
                </a:lnTo>
                <a:lnTo>
                  <a:pt x="1079648" y="131554"/>
                </a:lnTo>
                <a:cubicBezTo>
                  <a:pt x="1983215" y="791469"/>
                  <a:pt x="1752915" y="2092517"/>
                  <a:pt x="2550563" y="2975421"/>
                </a:cubicBezTo>
                <a:cubicBezTo>
                  <a:pt x="3098945" y="3582417"/>
                  <a:pt x="3859322" y="4045665"/>
                  <a:pt x="4294352" y="4479931"/>
                </a:cubicBez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79178004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内容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DF6955-5F01-7B5F-FC31-9B1ADCB38BA5}"/>
              </a:ext>
            </a:extLst>
          </p:cNvPr>
          <p:cNvSpPr>
            <a:spLocks noGrp="1"/>
          </p:cNvSpPr>
          <p:nvPr>
            <p:ph type="title"/>
          </p:nvPr>
        </p:nvSpPr>
        <p:spPr>
          <a:xfrm>
            <a:off x="720389" y="365125"/>
            <a:ext cx="10874375" cy="650875"/>
          </a:xfrm>
        </p:spPr>
        <p:txBody>
          <a:bodyPr>
            <a:normAutofit/>
          </a:bodyPr>
          <a:lstStyle>
            <a:lvl1pPr>
              <a:defRPr sz="2800"/>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E12A14EF-92B6-89D7-1960-6CAF6796A61F}"/>
              </a:ext>
            </a:extLst>
          </p:cNvPr>
          <p:cNvSpPr>
            <a:spLocks noGrp="1"/>
          </p:cNvSpPr>
          <p:nvPr>
            <p:ph type="dt" sz="half" idx="10"/>
          </p:nvPr>
        </p:nvSpPr>
        <p:spPr/>
        <p:txBody>
          <a:bodyPr/>
          <a:lstStyle/>
          <a:p>
            <a:fld id="{A64043CA-AFDD-45FB-AFE1-6FD990CC88EA}" type="datetimeFigureOut">
              <a:rPr lang="zh-CN" altLang="en-US" smtClean="0"/>
              <a:t>2023/11/22</a:t>
            </a:fld>
            <a:endParaRPr lang="zh-CN" altLang="en-US"/>
          </a:p>
        </p:txBody>
      </p:sp>
      <p:sp>
        <p:nvSpPr>
          <p:cNvPr id="4" name="页脚占位符 3">
            <a:extLst>
              <a:ext uri="{FF2B5EF4-FFF2-40B4-BE49-F238E27FC236}">
                <a16:creationId xmlns:a16="http://schemas.microsoft.com/office/drawing/2014/main" id="{C024110A-78B8-8182-417C-AFDB5B7EEBC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0F703FA-1F55-3E7C-DC25-1A7B92633E1E}"/>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6" name="任意多边形: 形状 5">
            <a:extLst>
              <a:ext uri="{FF2B5EF4-FFF2-40B4-BE49-F238E27FC236}">
                <a16:creationId xmlns:a16="http://schemas.microsoft.com/office/drawing/2014/main" id="{4C13D283-5C97-AF39-BD45-DAD95EBBF031}"/>
              </a:ext>
            </a:extLst>
          </p:cNvPr>
          <p:cNvSpPr/>
          <p:nvPr userDrawn="1"/>
        </p:nvSpPr>
        <p:spPr>
          <a:xfrm flipV="1">
            <a:off x="0" y="0"/>
            <a:ext cx="1090276" cy="1125538"/>
          </a:xfrm>
          <a:custGeom>
            <a:avLst/>
            <a:gdLst>
              <a:gd name="connsiteX0" fmla="*/ 0 w 4267200"/>
              <a:gd name="connsiteY0" fmla="*/ 0 h 5786388"/>
              <a:gd name="connsiteX1" fmla="*/ 676977 w 4267200"/>
              <a:gd name="connsiteY1" fmla="*/ 545431 h 5786388"/>
              <a:gd name="connsiteX2" fmla="*/ 1138990 w 4267200"/>
              <a:gd name="connsiteY2" fmla="*/ 3365633 h 5786388"/>
              <a:gd name="connsiteX3" fmla="*/ 4267200 w 4267200"/>
              <a:gd name="connsiteY3" fmla="*/ 5786388 h 5786388"/>
              <a:gd name="connsiteX4" fmla="*/ 0 w 4267200"/>
              <a:gd name="connsiteY4" fmla="*/ 5786388 h 5786388"/>
              <a:gd name="connsiteX0" fmla="*/ 0 w 4267200"/>
              <a:gd name="connsiteY0" fmla="*/ 0 h 5786388"/>
              <a:gd name="connsiteX1" fmla="*/ 676977 w 4267200"/>
              <a:gd name="connsiteY1" fmla="*/ 545431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104357 w 4267200"/>
              <a:gd name="connsiteY2" fmla="*/ 3621562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05963 w 4267200"/>
              <a:gd name="connsiteY2" fmla="*/ 3637558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3293578 w 4267200"/>
              <a:gd name="connsiteY2" fmla="*/ 3333643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22019 w 4267200"/>
              <a:gd name="connsiteY2" fmla="*/ 370154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47937 w 4267200"/>
              <a:gd name="connsiteY2" fmla="*/ 366955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719956 w 4267200"/>
              <a:gd name="connsiteY2" fmla="*/ 3749528 h 5786388"/>
              <a:gd name="connsiteX3" fmla="*/ 4267200 w 4267200"/>
              <a:gd name="connsiteY3" fmla="*/ 5786388 h 5786388"/>
              <a:gd name="connsiteX4" fmla="*/ 0 w 4267200"/>
              <a:gd name="connsiteY4" fmla="*/ 5786388 h 5786388"/>
              <a:gd name="connsiteX5" fmla="*/ 0 w 4267200"/>
              <a:gd name="connsiteY5" fmla="*/ 0 h 57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5786388">
                <a:moveTo>
                  <a:pt x="0" y="0"/>
                </a:moveTo>
                <a:lnTo>
                  <a:pt x="1628353" y="977312"/>
                </a:lnTo>
                <a:cubicBezTo>
                  <a:pt x="2298913" y="1620600"/>
                  <a:pt x="2128002" y="2888869"/>
                  <a:pt x="2719956" y="3749528"/>
                </a:cubicBezTo>
                <a:cubicBezTo>
                  <a:pt x="3311910" y="4610187"/>
                  <a:pt x="4236720" y="5174382"/>
                  <a:pt x="4267200" y="5786388"/>
                </a:cubicBezTo>
                <a:lnTo>
                  <a:pt x="0" y="5786388"/>
                </a:lnTo>
                <a:lnTo>
                  <a:pt x="0" y="0"/>
                </a:ln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570375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AA26028-093A-112B-E4DA-1DD7B9A0DA1C}"/>
              </a:ext>
            </a:extLst>
          </p:cNvPr>
          <p:cNvSpPr>
            <a:spLocks noGrp="1"/>
          </p:cNvSpPr>
          <p:nvPr>
            <p:ph type="dt" sz="half" idx="10"/>
          </p:nvPr>
        </p:nvSpPr>
        <p:spPr/>
        <p:txBody>
          <a:bodyPr/>
          <a:lstStyle/>
          <a:p>
            <a:fld id="{A64043CA-AFDD-45FB-AFE1-6FD990CC88EA}" type="datetimeFigureOut">
              <a:rPr lang="zh-CN" altLang="en-US" smtClean="0"/>
              <a:t>2023/11/22</a:t>
            </a:fld>
            <a:endParaRPr lang="zh-CN" altLang="en-US"/>
          </a:p>
        </p:txBody>
      </p:sp>
      <p:sp>
        <p:nvSpPr>
          <p:cNvPr id="3" name="页脚占位符 2">
            <a:extLst>
              <a:ext uri="{FF2B5EF4-FFF2-40B4-BE49-F238E27FC236}">
                <a16:creationId xmlns:a16="http://schemas.microsoft.com/office/drawing/2014/main" id="{FCD0A926-8C53-367E-1199-AD3A1AA960A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EEDF1B7-D6F2-3FBA-D975-5DCF0FF5C2AC}"/>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2247342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B55BE3D6-30B5-9630-CD8C-AF4C25B1D454}"/>
              </a:ext>
            </a:extLst>
          </p:cNvPr>
          <p:cNvSpPr/>
          <p:nvPr userDrawn="1"/>
        </p:nvSpPr>
        <p:spPr>
          <a:xfrm flipH="1">
            <a:off x="4905371" y="-33338"/>
            <a:ext cx="7286629" cy="6891338"/>
          </a:xfrm>
          <a:custGeom>
            <a:avLst/>
            <a:gdLst>
              <a:gd name="connsiteX0" fmla="*/ 1111902 w 7286629"/>
              <a:gd name="connsiteY0" fmla="*/ 0 h 6891338"/>
              <a:gd name="connsiteX1" fmla="*/ 0 w 7286629"/>
              <a:gd name="connsiteY1" fmla="*/ 0 h 6891338"/>
              <a:gd name="connsiteX2" fmla="*/ 0 w 7286629"/>
              <a:gd name="connsiteY2" fmla="*/ 6891338 h 6891338"/>
              <a:gd name="connsiteX3" fmla="*/ 7286629 w 7286629"/>
              <a:gd name="connsiteY3" fmla="*/ 6891338 h 6891338"/>
              <a:gd name="connsiteX4" fmla="*/ 7227849 w 7286629"/>
              <a:gd name="connsiteY4" fmla="*/ 6746263 h 6891338"/>
              <a:gd name="connsiteX5" fmla="*/ 4662782 w 7286629"/>
              <a:gd name="connsiteY5" fmla="*/ 4385440 h 6891338"/>
              <a:gd name="connsiteX6" fmla="*/ 2791462 w 7286629"/>
              <a:gd name="connsiteY6" fmla="*/ 767431 h 689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6629" h="6891338">
                <a:moveTo>
                  <a:pt x="1111902" y="0"/>
                </a:moveTo>
                <a:lnTo>
                  <a:pt x="0" y="0"/>
                </a:lnTo>
                <a:lnTo>
                  <a:pt x="0" y="6891338"/>
                </a:lnTo>
                <a:lnTo>
                  <a:pt x="7286629" y="6891338"/>
                </a:lnTo>
                <a:lnTo>
                  <a:pt x="7227849" y="6746263"/>
                </a:lnTo>
                <a:cubicBezTo>
                  <a:pt x="6875518" y="6054884"/>
                  <a:pt x="5550713" y="5368278"/>
                  <a:pt x="4662782" y="4385440"/>
                </a:cubicBezTo>
                <a:cubicBezTo>
                  <a:pt x="3648004" y="3262197"/>
                  <a:pt x="3940994" y="1606984"/>
                  <a:pt x="2791462" y="767431"/>
                </a:cubicBez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 name="标题 1">
            <a:extLst>
              <a:ext uri="{FF2B5EF4-FFF2-40B4-BE49-F238E27FC236}">
                <a16:creationId xmlns:a16="http://schemas.microsoft.com/office/drawing/2014/main" id="{C30F4DD4-5D37-8018-084F-3998BFF36715}"/>
              </a:ext>
            </a:extLst>
          </p:cNvPr>
          <p:cNvSpPr>
            <a:spLocks noGrp="1"/>
          </p:cNvSpPr>
          <p:nvPr>
            <p:ph type="ctrTitle"/>
          </p:nvPr>
        </p:nvSpPr>
        <p:spPr>
          <a:xfrm>
            <a:off x="658813" y="2549467"/>
            <a:ext cx="6675437" cy="1071186"/>
          </a:xfrm>
        </p:spPr>
        <p:txBody>
          <a:bodyPr anchor="b">
            <a:noAutofit/>
          </a:bodyPr>
          <a:lstStyle>
            <a:lvl1pPr algn="l">
              <a:defRPr sz="7200">
                <a:solidFill>
                  <a:schemeClr val="accent4">
                    <a:lumMod val="50000"/>
                  </a:schemeClr>
                </a:solidFill>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561DE91F-E42B-A5F8-3603-A8C4D0E47532}"/>
              </a:ext>
            </a:extLst>
          </p:cNvPr>
          <p:cNvSpPr>
            <a:spLocks noGrp="1"/>
          </p:cNvSpPr>
          <p:nvPr>
            <p:ph type="subTitle" idx="1"/>
          </p:nvPr>
        </p:nvSpPr>
        <p:spPr>
          <a:xfrm>
            <a:off x="658812" y="3794523"/>
            <a:ext cx="5722937" cy="426522"/>
          </a:xfrm>
        </p:spPr>
        <p:txBody>
          <a:bodyPr/>
          <a:lstStyle>
            <a:lvl1pPr marL="0" indent="0" algn="l">
              <a:buNone/>
              <a:defRPr sz="2400">
                <a:solidFill>
                  <a:schemeClr val="accent4">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a:extLst>
              <a:ext uri="{FF2B5EF4-FFF2-40B4-BE49-F238E27FC236}">
                <a16:creationId xmlns:a16="http://schemas.microsoft.com/office/drawing/2014/main" id="{5D48CDF0-523A-8913-517E-9022FA961F5C}"/>
              </a:ext>
            </a:extLst>
          </p:cNvPr>
          <p:cNvSpPr>
            <a:spLocks noGrp="1"/>
          </p:cNvSpPr>
          <p:nvPr>
            <p:ph type="dt" sz="half" idx="10"/>
          </p:nvPr>
        </p:nvSpPr>
        <p:spPr/>
        <p:txBody>
          <a:bodyPr/>
          <a:lstStyle/>
          <a:p>
            <a:fld id="{A64043CA-AFDD-45FB-AFE1-6FD990CC88EA}" type="datetimeFigureOut">
              <a:rPr lang="zh-CN" altLang="en-US" smtClean="0"/>
              <a:t>2023/11/22</a:t>
            </a:fld>
            <a:endParaRPr lang="zh-CN" altLang="en-US"/>
          </a:p>
        </p:txBody>
      </p:sp>
      <p:sp>
        <p:nvSpPr>
          <p:cNvPr id="5" name="页脚占位符 4">
            <a:extLst>
              <a:ext uri="{FF2B5EF4-FFF2-40B4-BE49-F238E27FC236}">
                <a16:creationId xmlns:a16="http://schemas.microsoft.com/office/drawing/2014/main" id="{F7127CBA-7B5B-CF6B-4E2D-23AAB0E1B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4C49E3-4C8B-EBCB-2A90-9F541BC7CFA4}"/>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20" name="文本占位符 19">
            <a:extLst>
              <a:ext uri="{FF2B5EF4-FFF2-40B4-BE49-F238E27FC236}">
                <a16:creationId xmlns:a16="http://schemas.microsoft.com/office/drawing/2014/main" id="{95307456-5648-33FD-491C-F75659CB5226}"/>
              </a:ext>
            </a:extLst>
          </p:cNvPr>
          <p:cNvSpPr>
            <a:spLocks noGrp="1"/>
          </p:cNvSpPr>
          <p:nvPr>
            <p:ph type="body" sz="quarter" idx="13"/>
          </p:nvPr>
        </p:nvSpPr>
        <p:spPr>
          <a:xfrm>
            <a:off x="658813" y="4910594"/>
            <a:ext cx="3379787" cy="365126"/>
          </a:xfrm>
          <a:gradFill flip="none" rotWithShape="1">
            <a:gsLst>
              <a:gs pos="5000">
                <a:schemeClr val="accent5">
                  <a:lumMod val="40000"/>
                  <a:lumOff val="60000"/>
                  <a:alpha val="58000"/>
                </a:schemeClr>
              </a:gs>
              <a:gs pos="100000">
                <a:schemeClr val="accent5">
                  <a:lumMod val="60000"/>
                  <a:lumOff val="40000"/>
                  <a:alpha val="55000"/>
                </a:schemeClr>
              </a:gs>
            </a:gsLst>
            <a:lin ang="10800000" scaled="1"/>
            <a:tileRect/>
          </a:gradFill>
        </p:spPr>
        <p:txBody>
          <a:bodyPr>
            <a:normAutofit/>
          </a:bodyPr>
          <a:lstStyle>
            <a:lvl1pPr marL="0" indent="0" algn="l">
              <a:buNone/>
              <a:defRPr sz="1800">
                <a:solidFill>
                  <a:schemeClr val="accent4">
                    <a:lumMod val="50000"/>
                  </a:schemeClr>
                </a:solidFill>
              </a:defRPr>
            </a:lvl1pPr>
            <a:lvl2pPr marL="457200" indent="0">
              <a:buNone/>
              <a:defRPr/>
            </a:lvl2pPr>
          </a:lstStyle>
          <a:p>
            <a:pPr lvl="0"/>
            <a:r>
              <a:rPr lang="zh-CN" altLang="en-US" dirty="0"/>
              <a:t>单击此处编辑母版文本样式</a:t>
            </a:r>
          </a:p>
        </p:txBody>
      </p:sp>
      <p:sp>
        <p:nvSpPr>
          <p:cNvPr id="21" name="文本占位符 19">
            <a:extLst>
              <a:ext uri="{FF2B5EF4-FFF2-40B4-BE49-F238E27FC236}">
                <a16:creationId xmlns:a16="http://schemas.microsoft.com/office/drawing/2014/main" id="{40DECB0D-DC70-86AC-FEFC-0764976D8EEF}"/>
              </a:ext>
            </a:extLst>
          </p:cNvPr>
          <p:cNvSpPr>
            <a:spLocks noGrp="1"/>
          </p:cNvSpPr>
          <p:nvPr>
            <p:ph type="body" sz="quarter" idx="14"/>
          </p:nvPr>
        </p:nvSpPr>
        <p:spPr>
          <a:xfrm>
            <a:off x="658813" y="5450909"/>
            <a:ext cx="3379787" cy="365126"/>
          </a:xfrm>
          <a:gradFill flip="none" rotWithShape="1">
            <a:gsLst>
              <a:gs pos="5000">
                <a:schemeClr val="accent5">
                  <a:lumMod val="40000"/>
                  <a:lumOff val="60000"/>
                  <a:alpha val="58000"/>
                </a:schemeClr>
              </a:gs>
              <a:gs pos="100000">
                <a:schemeClr val="accent5">
                  <a:lumMod val="60000"/>
                  <a:lumOff val="40000"/>
                  <a:alpha val="55000"/>
                </a:schemeClr>
              </a:gs>
            </a:gsLst>
            <a:lin ang="10800000" scaled="1"/>
            <a:tileRect/>
          </a:gradFill>
        </p:spPr>
        <p:txBody>
          <a:bodyPr>
            <a:normAutofit/>
          </a:bodyPr>
          <a:lstStyle>
            <a:lvl1pPr marL="0" indent="0" algn="l">
              <a:buNone/>
              <a:defRPr sz="1800">
                <a:solidFill>
                  <a:schemeClr val="accent4">
                    <a:lumMod val="50000"/>
                  </a:schemeClr>
                </a:solidFill>
              </a:defRPr>
            </a:lvl1pPr>
            <a:lvl2pPr marL="457200" indent="0">
              <a:buNone/>
              <a:defRPr/>
            </a:lvl2pPr>
          </a:lstStyle>
          <a:p>
            <a:pPr lvl="0"/>
            <a:r>
              <a:rPr lang="zh-CN" altLang="en-US" dirty="0"/>
              <a:t>单击此处编辑母版文本样式</a:t>
            </a:r>
          </a:p>
        </p:txBody>
      </p:sp>
      <p:sp>
        <p:nvSpPr>
          <p:cNvPr id="9" name="任意多边形: 形状 8">
            <a:extLst>
              <a:ext uri="{FF2B5EF4-FFF2-40B4-BE49-F238E27FC236}">
                <a16:creationId xmlns:a16="http://schemas.microsoft.com/office/drawing/2014/main" id="{079477A1-EB86-C573-7934-0FC90F279EB7}"/>
              </a:ext>
            </a:extLst>
          </p:cNvPr>
          <p:cNvSpPr/>
          <p:nvPr userDrawn="1"/>
        </p:nvSpPr>
        <p:spPr>
          <a:xfrm flipH="1">
            <a:off x="5516563" y="-33338"/>
            <a:ext cx="6675437" cy="6891338"/>
          </a:xfrm>
          <a:custGeom>
            <a:avLst/>
            <a:gdLst>
              <a:gd name="connsiteX0" fmla="*/ 0 w 4267200"/>
              <a:gd name="connsiteY0" fmla="*/ 0 h 5786388"/>
              <a:gd name="connsiteX1" fmla="*/ 676977 w 4267200"/>
              <a:gd name="connsiteY1" fmla="*/ 545431 h 5786388"/>
              <a:gd name="connsiteX2" fmla="*/ 1138990 w 4267200"/>
              <a:gd name="connsiteY2" fmla="*/ 3365633 h 5786388"/>
              <a:gd name="connsiteX3" fmla="*/ 4267200 w 4267200"/>
              <a:gd name="connsiteY3" fmla="*/ 5786388 h 5786388"/>
              <a:gd name="connsiteX4" fmla="*/ 0 w 4267200"/>
              <a:gd name="connsiteY4" fmla="*/ 5786388 h 5786388"/>
              <a:gd name="connsiteX0" fmla="*/ 0 w 4267200"/>
              <a:gd name="connsiteY0" fmla="*/ 0 h 5786388"/>
              <a:gd name="connsiteX1" fmla="*/ 676977 w 4267200"/>
              <a:gd name="connsiteY1" fmla="*/ 545431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1502751 w 4267200"/>
              <a:gd name="connsiteY2" fmla="*/ 330165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104357 w 4267200"/>
              <a:gd name="connsiteY2" fmla="*/ 3621562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068720 w 4267200"/>
              <a:gd name="connsiteY1" fmla="*/ 1009302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342201 w 4267200"/>
              <a:gd name="connsiteY2" fmla="*/ 355758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05963 w 4267200"/>
              <a:gd name="connsiteY2" fmla="*/ 3637558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3293578 w 4267200"/>
              <a:gd name="connsiteY2" fmla="*/ 3333643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22019 w 4267200"/>
              <a:gd name="connsiteY2" fmla="*/ 3701541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747937 w 4267200"/>
              <a:gd name="connsiteY2" fmla="*/ 3669550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474454 w 4267200"/>
              <a:gd name="connsiteY1" fmla="*/ 1057289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691974 w 4267200"/>
              <a:gd name="connsiteY2" fmla="*/ 3429617 h 5786388"/>
              <a:gd name="connsiteX3" fmla="*/ 4267200 w 4267200"/>
              <a:gd name="connsiteY3" fmla="*/ 5786388 h 5786388"/>
              <a:gd name="connsiteX4" fmla="*/ 0 w 4267200"/>
              <a:gd name="connsiteY4" fmla="*/ 5786388 h 5786388"/>
              <a:gd name="connsiteX5" fmla="*/ 0 w 4267200"/>
              <a:gd name="connsiteY5" fmla="*/ 0 h 5786388"/>
              <a:gd name="connsiteX0" fmla="*/ 0 w 4267200"/>
              <a:gd name="connsiteY0" fmla="*/ 0 h 5786388"/>
              <a:gd name="connsiteX1" fmla="*/ 1628353 w 4267200"/>
              <a:gd name="connsiteY1" fmla="*/ 977312 h 5786388"/>
              <a:gd name="connsiteX2" fmla="*/ 2719956 w 4267200"/>
              <a:gd name="connsiteY2" fmla="*/ 3749528 h 5786388"/>
              <a:gd name="connsiteX3" fmla="*/ 4267200 w 4267200"/>
              <a:gd name="connsiteY3" fmla="*/ 5786388 h 5786388"/>
              <a:gd name="connsiteX4" fmla="*/ 0 w 4267200"/>
              <a:gd name="connsiteY4" fmla="*/ 5786388 h 5786388"/>
              <a:gd name="connsiteX5" fmla="*/ 0 w 4267200"/>
              <a:gd name="connsiteY5" fmla="*/ 0 h 578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5786388">
                <a:moveTo>
                  <a:pt x="0" y="0"/>
                </a:moveTo>
                <a:lnTo>
                  <a:pt x="1628353" y="977312"/>
                </a:lnTo>
                <a:cubicBezTo>
                  <a:pt x="2298913" y="1620600"/>
                  <a:pt x="2128002" y="2888869"/>
                  <a:pt x="2719956" y="3749528"/>
                </a:cubicBezTo>
                <a:cubicBezTo>
                  <a:pt x="3311910" y="4610187"/>
                  <a:pt x="4236720" y="5174382"/>
                  <a:pt x="4267200" y="5786388"/>
                </a:cubicBezTo>
                <a:lnTo>
                  <a:pt x="0" y="5786388"/>
                </a:lnTo>
                <a:lnTo>
                  <a:pt x="0" y="0"/>
                </a:lnTo>
                <a:close/>
              </a:path>
            </a:pathLst>
          </a:cu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22" name="直接连接符 21">
            <a:extLst>
              <a:ext uri="{FF2B5EF4-FFF2-40B4-BE49-F238E27FC236}">
                <a16:creationId xmlns:a16="http://schemas.microsoft.com/office/drawing/2014/main" id="{EBCD7964-E634-D6D9-078D-51C0491C7FBB}"/>
              </a:ext>
            </a:extLst>
          </p:cNvPr>
          <p:cNvCxnSpPr/>
          <p:nvPr userDrawn="1"/>
        </p:nvCxnSpPr>
        <p:spPr>
          <a:xfrm>
            <a:off x="780732" y="3718323"/>
            <a:ext cx="6119358" cy="0"/>
          </a:xfrm>
          <a:prstGeom prst="line">
            <a:avLst/>
          </a:prstGeom>
          <a:ln w="12700">
            <a:gradFill flip="none" rotWithShape="1">
              <a:gsLst>
                <a:gs pos="0">
                  <a:schemeClr val="accent4">
                    <a:lumMod val="75000"/>
                    <a:alpha val="48000"/>
                  </a:schemeClr>
                </a:gs>
                <a:gs pos="100000">
                  <a:schemeClr val="accent5">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63854FE9-7707-EB54-516D-B52BA3B4C134}"/>
              </a:ext>
            </a:extLst>
          </p:cNvPr>
          <p:cNvGrpSpPr/>
          <p:nvPr userDrawn="1"/>
        </p:nvGrpSpPr>
        <p:grpSpPr>
          <a:xfrm>
            <a:off x="5248275" y="136525"/>
            <a:ext cx="1695450" cy="459994"/>
            <a:chOff x="-2189958" y="2069026"/>
            <a:chExt cx="1695450" cy="459994"/>
          </a:xfrm>
        </p:grpSpPr>
        <p:sp>
          <p:nvSpPr>
            <p:cNvPr id="24" name="椭圆 23">
              <a:extLst>
                <a:ext uri="{FF2B5EF4-FFF2-40B4-BE49-F238E27FC236}">
                  <a16:creationId xmlns:a16="http://schemas.microsoft.com/office/drawing/2014/main" id="{E2D40BE7-002D-6C01-B1C7-9317C232C68D}"/>
                </a:ext>
              </a:extLst>
            </p:cNvPr>
            <p:cNvSpPr/>
            <p:nvPr userDrawn="1"/>
          </p:nvSpPr>
          <p:spPr>
            <a:xfrm>
              <a:off x="-2189958" y="2069026"/>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9C4B5EB-98E0-4FFF-D3FD-94B54917C0BD}"/>
                </a:ext>
              </a:extLst>
            </p:cNvPr>
            <p:cNvSpPr/>
            <p:nvPr userDrawn="1"/>
          </p:nvSpPr>
          <p:spPr>
            <a:xfrm>
              <a:off x="-189277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6" name="椭圆 25">
              <a:extLst>
                <a:ext uri="{FF2B5EF4-FFF2-40B4-BE49-F238E27FC236}">
                  <a16:creationId xmlns:a16="http://schemas.microsoft.com/office/drawing/2014/main" id="{F31398CE-ADD4-9895-9636-42AA115AD670}"/>
                </a:ext>
              </a:extLst>
            </p:cNvPr>
            <p:cNvSpPr/>
            <p:nvPr userDrawn="1"/>
          </p:nvSpPr>
          <p:spPr>
            <a:xfrm>
              <a:off x="-159559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8" name="椭圆 27">
              <a:extLst>
                <a:ext uri="{FF2B5EF4-FFF2-40B4-BE49-F238E27FC236}">
                  <a16:creationId xmlns:a16="http://schemas.microsoft.com/office/drawing/2014/main" id="{C4C5B493-EB13-5F9E-4524-AF23C073ADD7}"/>
                </a:ext>
              </a:extLst>
            </p:cNvPr>
            <p:cNvSpPr/>
            <p:nvPr userDrawn="1"/>
          </p:nvSpPr>
          <p:spPr>
            <a:xfrm>
              <a:off x="-129841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9" name="椭圆 28">
              <a:extLst>
                <a:ext uri="{FF2B5EF4-FFF2-40B4-BE49-F238E27FC236}">
                  <a16:creationId xmlns:a16="http://schemas.microsoft.com/office/drawing/2014/main" id="{4BACC29F-AE86-6714-5AE0-97FB8C9BC1D4}"/>
                </a:ext>
              </a:extLst>
            </p:cNvPr>
            <p:cNvSpPr/>
            <p:nvPr userDrawn="1"/>
          </p:nvSpPr>
          <p:spPr>
            <a:xfrm>
              <a:off x="-1001238" y="2069026"/>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1" name="椭圆 30">
              <a:extLst>
                <a:ext uri="{FF2B5EF4-FFF2-40B4-BE49-F238E27FC236}">
                  <a16:creationId xmlns:a16="http://schemas.microsoft.com/office/drawing/2014/main" id="{CBC54DB3-D87B-D9A0-62C1-8898FD23ECAD}"/>
                </a:ext>
              </a:extLst>
            </p:cNvPr>
            <p:cNvSpPr/>
            <p:nvPr userDrawn="1"/>
          </p:nvSpPr>
          <p:spPr>
            <a:xfrm>
              <a:off x="-704058" y="2069026"/>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5F50046E-1E02-BADD-9325-BDAF62B67FF1}"/>
                </a:ext>
              </a:extLst>
            </p:cNvPr>
            <p:cNvSpPr/>
            <p:nvPr userDrawn="1"/>
          </p:nvSpPr>
          <p:spPr>
            <a:xfrm>
              <a:off x="-2189958" y="2319470"/>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DEBA1BD9-6B7B-0819-B58A-6150219B8170}"/>
                </a:ext>
              </a:extLst>
            </p:cNvPr>
            <p:cNvSpPr/>
            <p:nvPr userDrawn="1"/>
          </p:nvSpPr>
          <p:spPr>
            <a:xfrm>
              <a:off x="-189277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4" name="椭圆 33">
              <a:extLst>
                <a:ext uri="{FF2B5EF4-FFF2-40B4-BE49-F238E27FC236}">
                  <a16:creationId xmlns:a16="http://schemas.microsoft.com/office/drawing/2014/main" id="{15C8A26C-3007-9693-F453-F924B32943EA}"/>
                </a:ext>
              </a:extLst>
            </p:cNvPr>
            <p:cNvSpPr/>
            <p:nvPr userDrawn="1"/>
          </p:nvSpPr>
          <p:spPr>
            <a:xfrm>
              <a:off x="-159559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5" name="椭圆 34">
              <a:extLst>
                <a:ext uri="{FF2B5EF4-FFF2-40B4-BE49-F238E27FC236}">
                  <a16:creationId xmlns:a16="http://schemas.microsoft.com/office/drawing/2014/main" id="{57D328A7-A1F8-C1DB-B33A-5C6FD059DC23}"/>
                </a:ext>
              </a:extLst>
            </p:cNvPr>
            <p:cNvSpPr/>
            <p:nvPr userDrawn="1"/>
          </p:nvSpPr>
          <p:spPr>
            <a:xfrm>
              <a:off x="-129841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6" name="椭圆 35">
              <a:extLst>
                <a:ext uri="{FF2B5EF4-FFF2-40B4-BE49-F238E27FC236}">
                  <a16:creationId xmlns:a16="http://schemas.microsoft.com/office/drawing/2014/main" id="{0FC99498-F83A-8527-45C8-FF9A1ABC81D6}"/>
                </a:ext>
              </a:extLst>
            </p:cNvPr>
            <p:cNvSpPr/>
            <p:nvPr userDrawn="1"/>
          </p:nvSpPr>
          <p:spPr>
            <a:xfrm>
              <a:off x="-1001238" y="2319470"/>
              <a:ext cx="209550" cy="209550"/>
            </a:xfrm>
            <a:prstGeom prst="ellipse">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7" name="椭圆 36">
              <a:extLst>
                <a:ext uri="{FF2B5EF4-FFF2-40B4-BE49-F238E27FC236}">
                  <a16:creationId xmlns:a16="http://schemas.microsoft.com/office/drawing/2014/main" id="{D08809E6-FD77-54C3-C4A0-3147D5AB6F24}"/>
                </a:ext>
              </a:extLst>
            </p:cNvPr>
            <p:cNvSpPr/>
            <p:nvPr userDrawn="1"/>
          </p:nvSpPr>
          <p:spPr>
            <a:xfrm>
              <a:off x="-704058" y="2319470"/>
              <a:ext cx="209550" cy="209550"/>
            </a:xfrm>
            <a:prstGeom prst="ellipse">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形状 6">
            <a:extLst>
              <a:ext uri="{FF2B5EF4-FFF2-40B4-BE49-F238E27FC236}">
                <a16:creationId xmlns:a16="http://schemas.microsoft.com/office/drawing/2014/main" id="{7191436E-2A6E-B462-668E-94486F04670D}"/>
              </a:ext>
            </a:extLst>
          </p:cNvPr>
          <p:cNvSpPr/>
          <p:nvPr userDrawn="1"/>
        </p:nvSpPr>
        <p:spPr>
          <a:xfrm rot="15452533" flipH="1" flipV="1">
            <a:off x="-370276" y="-350524"/>
            <a:ext cx="3366815" cy="3513558"/>
          </a:xfrm>
          <a:custGeom>
            <a:avLst/>
            <a:gdLst>
              <a:gd name="connsiteX0" fmla="*/ 4356322 w 4356322"/>
              <a:gd name="connsiteY0" fmla="*/ 4546193 h 4546193"/>
              <a:gd name="connsiteX1" fmla="*/ 0 w 4356322"/>
              <a:gd name="connsiteY1" fmla="*/ 3583787 h 4546193"/>
              <a:gd name="connsiteX2" fmla="*/ 791736 w 4356322"/>
              <a:gd name="connsiteY2" fmla="*/ 0 h 4546193"/>
              <a:gd name="connsiteX3" fmla="*/ 1079648 w 4356322"/>
              <a:gd name="connsiteY3" fmla="*/ 131554 h 4546193"/>
              <a:gd name="connsiteX4" fmla="*/ 2550563 w 4356322"/>
              <a:gd name="connsiteY4" fmla="*/ 2975421 h 4546193"/>
              <a:gd name="connsiteX5" fmla="*/ 4294352 w 4356322"/>
              <a:gd name="connsiteY5" fmla="*/ 4479931 h 454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322" h="4546193">
                <a:moveTo>
                  <a:pt x="4356322" y="4546193"/>
                </a:moveTo>
                <a:lnTo>
                  <a:pt x="0" y="3583787"/>
                </a:lnTo>
                <a:lnTo>
                  <a:pt x="791736" y="0"/>
                </a:lnTo>
                <a:lnTo>
                  <a:pt x="1079648" y="131554"/>
                </a:lnTo>
                <a:cubicBezTo>
                  <a:pt x="1983215" y="791469"/>
                  <a:pt x="1752915" y="2092517"/>
                  <a:pt x="2550563" y="2975421"/>
                </a:cubicBezTo>
                <a:cubicBezTo>
                  <a:pt x="3098945" y="3582417"/>
                  <a:pt x="3859322" y="4045665"/>
                  <a:pt x="4294352" y="4479931"/>
                </a:cubicBezTo>
                <a:close/>
              </a:path>
            </a:pathLst>
          </a:custGeom>
          <a:gradFill>
            <a:gsLst>
              <a:gs pos="5000">
                <a:schemeClr val="accent1">
                  <a:lumMod val="75000"/>
                </a:schemeClr>
              </a:gs>
              <a:gs pos="100000">
                <a:schemeClr val="accent2">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391564118"/>
      </p:ext>
    </p:extLst>
  </p:cSld>
  <p:clrMapOvr>
    <a:masterClrMapping/>
  </p:clrMapOvr>
  <p:extLst>
    <p:ext uri="{DCECCB84-F9BA-43D5-87BE-67443E8EF086}">
      <p15:sldGuideLst xmlns:p15="http://schemas.microsoft.com/office/powerpoint/2012/main">
        <p15:guide id="2" pos="415" userDrawn="1">
          <p15:clr>
            <a:srgbClr val="FBAE40"/>
          </p15:clr>
        </p15:guide>
        <p15:guide id="3" orient="horz" pos="3861" userDrawn="1">
          <p15:clr>
            <a:srgbClr val="FBAE40"/>
          </p15:clr>
        </p15:guide>
        <p15:guide id="4" orient="horz" pos="3929" userDrawn="1">
          <p15:clr>
            <a:srgbClr val="FBAE40"/>
          </p15:clr>
        </p15:guide>
        <p15:guide id="6" pos="7265"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4387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2023/11/22</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71986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2EA3D5C-9A0F-5711-165D-E75DD55C99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45ACA67-1324-CFC0-B1B7-CB97E26742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EE56488-ACE9-0375-5682-38BC1A5DF4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4043CA-AFDD-45FB-AFE1-6FD990CC88EA}" type="datetimeFigureOut">
              <a:rPr lang="zh-CN" altLang="en-US" smtClean="0"/>
              <a:t>2023/11/22</a:t>
            </a:fld>
            <a:endParaRPr lang="zh-CN" altLang="en-US"/>
          </a:p>
        </p:txBody>
      </p:sp>
      <p:sp>
        <p:nvSpPr>
          <p:cNvPr id="5" name="页脚占位符 4">
            <a:extLst>
              <a:ext uri="{FF2B5EF4-FFF2-40B4-BE49-F238E27FC236}">
                <a16:creationId xmlns:a16="http://schemas.microsoft.com/office/drawing/2014/main" id="{9479BB4E-7767-91D5-FE28-BF0CAFB228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7F7267E-21F7-0AC0-1DED-8A1668CEF6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982693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4" r:id="rId5"/>
    <p:sldLayoutId id="2147483655" r:id="rId6"/>
    <p:sldLayoutId id="2147483662" r:id="rId7"/>
    <p:sldLayoutId id="2147483661" r:id="rId8"/>
    <p:sldLayoutId id="214748366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guide id="3" orient="horz" pos="709" userDrawn="1">
          <p15:clr>
            <a:srgbClr val="F26B43"/>
          </p15:clr>
        </p15:guide>
        <p15:guide id="4" orient="horz" pos="640" userDrawn="1">
          <p15:clr>
            <a:srgbClr val="F26B43"/>
          </p15:clr>
        </p15:guide>
        <p15:guide id="5" orient="horz" pos="3929" userDrawn="1">
          <p15:clr>
            <a:srgbClr val="F26B43"/>
          </p15:clr>
        </p15:guide>
        <p15:guide id="6" orient="horz" pos="386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E067B520-483B-AE9C-737A-7B042649170B}"/>
              </a:ext>
            </a:extLst>
          </p:cNvPr>
          <p:cNvSpPr txBox="1"/>
          <p:nvPr/>
        </p:nvSpPr>
        <p:spPr>
          <a:xfrm>
            <a:off x="117646" y="187764"/>
            <a:ext cx="2110892" cy="584775"/>
          </a:xfrm>
          <a:prstGeom prst="rect">
            <a:avLst/>
          </a:prstGeom>
          <a:noFill/>
        </p:spPr>
        <p:txBody>
          <a:bodyPr wrap="square" rtlCol="0">
            <a:spAutoFit/>
          </a:bodyPr>
          <a:lstStyle/>
          <a:p>
            <a:pPr algn="ctr"/>
            <a:r>
              <a:rPr lang="en-US" altLang="zh-CN" sz="3200" spc="600" dirty="0">
                <a:solidFill>
                  <a:srgbClr val="FFFFFF"/>
                </a:solidFill>
                <a:latin typeface="+mj-ea"/>
                <a:ea typeface="+mj-ea"/>
                <a:cs typeface="OPPOSans H" panose="00020600040101010101" pitchFamily="18" charset="-122"/>
                <a:sym typeface="字小魂简雅黑" panose="00000500000000000000" pitchFamily="2" charset="-122"/>
              </a:rPr>
              <a:t>LOGO</a:t>
            </a:r>
            <a:endParaRPr lang="zh-CN" altLang="en-US" sz="3200" spc="600" dirty="0">
              <a:solidFill>
                <a:srgbClr val="FFFFFF"/>
              </a:solidFill>
              <a:latin typeface="+mj-ea"/>
              <a:ea typeface="+mj-ea"/>
              <a:cs typeface="OPPOSans H" panose="00020600040101010101" pitchFamily="18" charset="-122"/>
              <a:sym typeface="字小魂简雅黑" panose="00000500000000000000" pitchFamily="2" charset="-122"/>
            </a:endParaRPr>
          </a:p>
        </p:txBody>
      </p:sp>
      <p:sp>
        <p:nvSpPr>
          <p:cNvPr id="18" name="标题 17">
            <a:extLst>
              <a:ext uri="{FF2B5EF4-FFF2-40B4-BE49-F238E27FC236}">
                <a16:creationId xmlns:a16="http://schemas.microsoft.com/office/drawing/2014/main" id="{3EEC86F6-7BCB-A0BE-2859-A0EF161EA414}"/>
              </a:ext>
            </a:extLst>
          </p:cNvPr>
          <p:cNvSpPr>
            <a:spLocks noGrp="1"/>
          </p:cNvSpPr>
          <p:nvPr>
            <p:ph type="ctrTitle"/>
          </p:nvPr>
        </p:nvSpPr>
        <p:spPr/>
        <p:txBody>
          <a:bodyPr>
            <a:noAutofit/>
          </a:bodyPr>
          <a:lstStyle/>
          <a:p>
            <a:pPr>
              <a:lnSpc>
                <a:spcPct val="100000"/>
              </a:lnSpc>
            </a:pPr>
            <a:r>
              <a:rPr lang="zh-CN" altLang="en-US" dirty="0">
                <a:gradFill flip="none" rotWithShape="1">
                  <a:gsLst>
                    <a:gs pos="5000">
                      <a:schemeClr val="accent4">
                        <a:lumMod val="75000"/>
                      </a:schemeClr>
                    </a:gs>
                    <a:gs pos="100000">
                      <a:schemeClr val="accent4">
                        <a:lumMod val="50000"/>
                      </a:schemeClr>
                    </a:gs>
                  </a:gsLst>
                  <a:lin ang="2700000" scaled="1"/>
                  <a:tileRect/>
                </a:gradFill>
              </a:rPr>
              <a:t>橙色年终工作总结</a:t>
            </a:r>
            <a:br>
              <a:rPr lang="en-US" altLang="zh-CN" dirty="0">
                <a:gradFill flip="none" rotWithShape="1">
                  <a:gsLst>
                    <a:gs pos="5000">
                      <a:schemeClr val="accent4">
                        <a:lumMod val="75000"/>
                      </a:schemeClr>
                    </a:gs>
                    <a:gs pos="100000">
                      <a:schemeClr val="accent4">
                        <a:lumMod val="50000"/>
                      </a:schemeClr>
                    </a:gs>
                  </a:gsLst>
                  <a:lin ang="2700000" scaled="1"/>
                  <a:tileRect/>
                </a:gradFill>
              </a:rPr>
            </a:br>
            <a:r>
              <a:rPr lang="en-US" altLang="zh-CN" dirty="0">
                <a:gradFill flip="none" rotWithShape="1">
                  <a:gsLst>
                    <a:gs pos="5000">
                      <a:schemeClr val="accent4">
                        <a:lumMod val="75000"/>
                      </a:schemeClr>
                    </a:gs>
                    <a:gs pos="100000">
                      <a:schemeClr val="accent4">
                        <a:lumMod val="50000"/>
                      </a:schemeClr>
                    </a:gs>
                  </a:gsLst>
                  <a:lin ang="2700000" scaled="1"/>
                  <a:tileRect/>
                </a:gradFill>
              </a:rPr>
              <a:t>PPT</a:t>
            </a:r>
            <a:r>
              <a:rPr lang="zh-CN" altLang="en-US" dirty="0">
                <a:gradFill flip="none" rotWithShape="1">
                  <a:gsLst>
                    <a:gs pos="5000">
                      <a:schemeClr val="accent4">
                        <a:lumMod val="75000"/>
                      </a:schemeClr>
                    </a:gs>
                    <a:gs pos="100000">
                      <a:schemeClr val="accent4">
                        <a:lumMod val="50000"/>
                      </a:schemeClr>
                    </a:gs>
                  </a:gsLst>
                  <a:lin ang="2700000" scaled="1"/>
                  <a:tileRect/>
                </a:gradFill>
              </a:rPr>
              <a:t>模板</a:t>
            </a:r>
          </a:p>
        </p:txBody>
      </p:sp>
      <p:sp>
        <p:nvSpPr>
          <p:cNvPr id="29" name="副标题 28">
            <a:extLst>
              <a:ext uri="{FF2B5EF4-FFF2-40B4-BE49-F238E27FC236}">
                <a16:creationId xmlns:a16="http://schemas.microsoft.com/office/drawing/2014/main" id="{BD5B473A-F2AE-E5DD-22F5-CDBD0E9383B0}"/>
              </a:ext>
            </a:extLst>
          </p:cNvPr>
          <p:cNvSpPr>
            <a:spLocks noGrp="1"/>
          </p:cNvSpPr>
          <p:nvPr>
            <p:ph type="subTitle" idx="1"/>
          </p:nvPr>
        </p:nvSpPr>
        <p:spPr/>
        <p:txBody>
          <a:bodyPr>
            <a:noAutofit/>
          </a:bodyPr>
          <a:lstStyle/>
          <a:p>
            <a:pPr>
              <a:lnSpc>
                <a:spcPct val="100000"/>
              </a:lnSpc>
              <a:spcBef>
                <a:spcPts val="0"/>
              </a:spcBef>
            </a:pPr>
            <a:r>
              <a:rPr lang="zh-CN" altLang="en-US" dirty="0">
                <a:solidFill>
                  <a:schemeClr val="accent4">
                    <a:lumMod val="50000"/>
                  </a:schemeClr>
                </a:solidFill>
              </a:rPr>
              <a:t>订单部门工作汇报</a:t>
            </a:r>
          </a:p>
        </p:txBody>
      </p:sp>
      <p:sp>
        <p:nvSpPr>
          <p:cNvPr id="32" name="文本占位符 31">
            <a:extLst>
              <a:ext uri="{FF2B5EF4-FFF2-40B4-BE49-F238E27FC236}">
                <a16:creationId xmlns:a16="http://schemas.microsoft.com/office/drawing/2014/main" id="{E96DE9B1-19DE-466B-58EE-7B22B750748A}"/>
              </a:ext>
            </a:extLst>
          </p:cNvPr>
          <p:cNvSpPr>
            <a:spLocks noGrp="1"/>
          </p:cNvSpPr>
          <p:nvPr>
            <p:ph type="body" sz="quarter" idx="13"/>
          </p:nvPr>
        </p:nvSpPr>
        <p:spPr/>
        <p:txBody>
          <a:bodyPr>
            <a:normAutofit fontScale="92500" lnSpcReduction="10000"/>
          </a:bodyPr>
          <a:lstStyle/>
          <a:p>
            <a:pPr>
              <a:lnSpc>
                <a:spcPct val="110000"/>
              </a:lnSpc>
              <a:spcBef>
                <a:spcPts val="0"/>
              </a:spcBef>
            </a:pPr>
            <a:r>
              <a:rPr lang="zh-CN" altLang="en-US" dirty="0">
                <a:solidFill>
                  <a:schemeClr val="accent4">
                    <a:lumMod val="50000"/>
                  </a:schemeClr>
                </a:solidFill>
              </a:rPr>
              <a:t>汇报人：</a:t>
            </a:r>
            <a:r>
              <a:rPr lang="en-US" altLang="zh-CN" dirty="0" err="1">
                <a:solidFill>
                  <a:schemeClr val="accent4">
                    <a:lumMod val="50000"/>
                  </a:schemeClr>
                </a:solidFill>
              </a:rPr>
              <a:t>xxxx</a:t>
            </a:r>
            <a:endParaRPr lang="zh-CN" altLang="en-US" dirty="0">
              <a:solidFill>
                <a:schemeClr val="accent4">
                  <a:lumMod val="50000"/>
                </a:schemeClr>
              </a:solidFill>
            </a:endParaRPr>
          </a:p>
        </p:txBody>
      </p:sp>
      <p:sp>
        <p:nvSpPr>
          <p:cNvPr id="30" name="文本占位符 29">
            <a:extLst>
              <a:ext uri="{FF2B5EF4-FFF2-40B4-BE49-F238E27FC236}">
                <a16:creationId xmlns:a16="http://schemas.microsoft.com/office/drawing/2014/main" id="{B19AD1F0-02AF-120B-916C-CD040AE88C0D}"/>
              </a:ext>
            </a:extLst>
          </p:cNvPr>
          <p:cNvSpPr>
            <a:spLocks noGrp="1"/>
          </p:cNvSpPr>
          <p:nvPr>
            <p:ph type="body" sz="quarter" idx="14"/>
          </p:nvPr>
        </p:nvSpPr>
        <p:spPr/>
        <p:txBody>
          <a:bodyPr>
            <a:normAutofit fontScale="92500" lnSpcReduction="10000"/>
          </a:bodyPr>
          <a:lstStyle/>
          <a:p>
            <a:pPr>
              <a:lnSpc>
                <a:spcPct val="110000"/>
              </a:lnSpc>
              <a:spcBef>
                <a:spcPts val="0"/>
              </a:spcBef>
            </a:pPr>
            <a:r>
              <a:rPr lang="zh-CN" altLang="en-US" dirty="0">
                <a:solidFill>
                  <a:schemeClr val="accent4">
                    <a:lumMod val="50000"/>
                  </a:schemeClr>
                </a:solidFill>
              </a:rPr>
              <a:t>汇报时间：</a:t>
            </a:r>
            <a:r>
              <a:rPr lang="en-US" altLang="zh-CN" dirty="0">
                <a:solidFill>
                  <a:schemeClr val="accent4">
                    <a:lumMod val="50000"/>
                  </a:schemeClr>
                </a:solidFill>
              </a:rPr>
              <a:t>xx</a:t>
            </a:r>
            <a:r>
              <a:rPr lang="zh-CN" altLang="en-US" dirty="0">
                <a:solidFill>
                  <a:schemeClr val="accent4">
                    <a:lumMod val="50000"/>
                  </a:schemeClr>
                </a:solidFill>
              </a:rPr>
              <a:t>年</a:t>
            </a:r>
            <a:r>
              <a:rPr lang="en-US" altLang="zh-CN" dirty="0">
                <a:solidFill>
                  <a:schemeClr val="accent4">
                    <a:lumMod val="50000"/>
                  </a:schemeClr>
                </a:solidFill>
              </a:rPr>
              <a:t>x</a:t>
            </a:r>
            <a:r>
              <a:rPr lang="zh-CN" altLang="en-US" dirty="0">
                <a:solidFill>
                  <a:schemeClr val="accent4">
                    <a:lumMod val="50000"/>
                  </a:schemeClr>
                </a:solidFill>
              </a:rPr>
              <a:t>月</a:t>
            </a:r>
          </a:p>
        </p:txBody>
      </p:sp>
    </p:spTree>
    <p:extLst>
      <p:ext uri="{BB962C8B-B14F-4D97-AF65-F5344CB8AC3E}">
        <p14:creationId xmlns:p14="http://schemas.microsoft.com/office/powerpoint/2010/main" val="382764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存在不足</a:t>
            </a:r>
          </a:p>
        </p:txBody>
      </p:sp>
      <p:sp>
        <p:nvSpPr>
          <p:cNvPr id="2" name="椭圆 1">
            <a:extLst>
              <a:ext uri="{FF2B5EF4-FFF2-40B4-BE49-F238E27FC236}">
                <a16:creationId xmlns:a16="http://schemas.microsoft.com/office/drawing/2014/main" id="{452EF8B3-3485-2F74-BBB5-AA50A9B973D9}"/>
              </a:ext>
            </a:extLst>
          </p:cNvPr>
          <p:cNvSpPr>
            <a:spLocks/>
          </p:cNvSpPr>
          <p:nvPr/>
        </p:nvSpPr>
        <p:spPr>
          <a:xfrm flipH="1">
            <a:off x="7172365" y="1535509"/>
            <a:ext cx="1893491" cy="189349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6600" dirty="0">
                <a:solidFill>
                  <a:srgbClr val="FFFFFF"/>
                </a:solidFill>
                <a:sym typeface="字小魂简雅黑" panose="00000500000000000000" pitchFamily="2" charset="-122"/>
              </a:rPr>
              <a:t>03</a:t>
            </a:r>
            <a:endParaRPr lang="zh-CN" altLang="en-US" sz="6600" dirty="0">
              <a:solidFill>
                <a:srgbClr val="FFFFFF"/>
              </a:solidFill>
              <a:sym typeface="字小魂简雅黑" panose="00000500000000000000" pitchFamily="2" charset="-122"/>
            </a:endParaRPr>
          </a:p>
        </p:txBody>
      </p:sp>
    </p:spTree>
    <p:extLst>
      <p:ext uri="{BB962C8B-B14F-4D97-AF65-F5344CB8AC3E}">
        <p14:creationId xmlns:p14="http://schemas.microsoft.com/office/powerpoint/2010/main" val="3870609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EF4F50-FDAB-CCDF-8272-05E15B14DB22}"/>
              </a:ext>
            </a:extLst>
          </p:cNvPr>
          <p:cNvSpPr>
            <a:spLocks noGrp="1"/>
          </p:cNvSpPr>
          <p:nvPr>
            <p:ph type="title"/>
          </p:nvPr>
        </p:nvSpPr>
        <p:spPr/>
        <p:txBody>
          <a:bodyPr/>
          <a:lstStyle/>
          <a:p>
            <a:pPr>
              <a:lnSpc>
                <a:spcPct val="120000"/>
              </a:lnSpc>
            </a:pPr>
            <a:r>
              <a:rPr lang="zh-CN" altLang="en-US" dirty="0"/>
              <a:t>存在不足</a:t>
            </a:r>
          </a:p>
        </p:txBody>
      </p:sp>
      <p:grpSp>
        <p:nvGrpSpPr>
          <p:cNvPr id="3" name="组合 2">
            <a:extLst>
              <a:ext uri="{FF2B5EF4-FFF2-40B4-BE49-F238E27FC236}">
                <a16:creationId xmlns:a16="http://schemas.microsoft.com/office/drawing/2014/main" id="{94F487B2-656D-4965-8EF4-DF8D42450EA2}"/>
              </a:ext>
            </a:extLst>
          </p:cNvPr>
          <p:cNvGrpSpPr/>
          <p:nvPr/>
        </p:nvGrpSpPr>
        <p:grpSpPr>
          <a:xfrm>
            <a:off x="301239" y="1806229"/>
            <a:ext cx="4094796" cy="1154846"/>
            <a:chOff x="1163004" y="1837958"/>
            <a:chExt cx="3054270" cy="1154846"/>
          </a:xfrm>
        </p:grpSpPr>
        <p:sp>
          <p:nvSpPr>
            <p:cNvPr id="4" name="文本框">
              <a:extLst>
                <a:ext uri="{FF2B5EF4-FFF2-40B4-BE49-F238E27FC236}">
                  <a16:creationId xmlns:a16="http://schemas.microsoft.com/office/drawing/2014/main" id="{04AE2708-BDC7-94E6-77C2-5F7742DD7618}"/>
                </a:ext>
              </a:extLst>
            </p:cNvPr>
            <p:cNvSpPr txBox="1"/>
            <p:nvPr/>
          </p:nvSpPr>
          <p:spPr>
            <a:xfrm>
              <a:off x="1163004" y="2237064"/>
              <a:ext cx="3054270" cy="755740"/>
            </a:xfrm>
            <a:prstGeom prst="rect">
              <a:avLst/>
            </a:prstGeom>
          </p:spPr>
          <p:txBody>
            <a:bodyPr vert="horz" wrap="square" lIns="91440" tIns="45720" rIns="91440" bIns="45720">
              <a:noAutofit/>
            </a:bodyPr>
            <a:lstStyle/>
            <a:p>
              <a:pPr algn="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gn="r">
                <a:lnSpc>
                  <a:spcPct val="120000"/>
                </a:lnSpc>
              </a:pPr>
              <a:r>
                <a:rPr lang="zh-CN" altLang="en-US" dirty="0">
                  <a:solidFill>
                    <a:schemeClr val="tx1">
                      <a:lumMod val="85000"/>
                      <a:lumOff val="15000"/>
                    </a:schemeClr>
                  </a:solidFill>
                </a:rPr>
                <a:t>在这里输入你的正文内容</a:t>
              </a:r>
            </a:p>
          </p:txBody>
        </p:sp>
        <p:sp>
          <p:nvSpPr>
            <p:cNvPr id="5" name="文本框">
              <a:extLst>
                <a:ext uri="{FF2B5EF4-FFF2-40B4-BE49-F238E27FC236}">
                  <a16:creationId xmlns:a16="http://schemas.microsoft.com/office/drawing/2014/main" id="{89982CE6-8F8D-402A-F380-A3320F405B37}"/>
                </a:ext>
              </a:extLst>
            </p:cNvPr>
            <p:cNvSpPr txBox="1"/>
            <p:nvPr/>
          </p:nvSpPr>
          <p:spPr>
            <a:xfrm>
              <a:off x="1321263" y="1837958"/>
              <a:ext cx="2896011" cy="461665"/>
            </a:xfrm>
            <a:prstGeom prst="rect">
              <a:avLst/>
            </a:prstGeom>
            <a:noFill/>
          </p:spPr>
          <p:txBody>
            <a:bodyPr wrap="none">
              <a:normAutofit/>
            </a:bodyPr>
            <a:lstStyle/>
            <a:p>
              <a:pPr algn="r"/>
              <a:r>
                <a:rPr lang="zh-CN" altLang="en-US" sz="2000" b="1" dirty="0">
                  <a:solidFill>
                    <a:schemeClr val="accent4">
                      <a:lumMod val="75000"/>
                    </a:schemeClr>
                  </a:solidFill>
                  <a:latin typeface="+mj-lt"/>
                  <a:ea typeface="+mj-ea"/>
                </a:rPr>
                <a:t>输入你的小标题</a:t>
              </a:r>
            </a:p>
          </p:txBody>
        </p:sp>
      </p:grpSp>
      <p:grpSp>
        <p:nvGrpSpPr>
          <p:cNvPr id="48" name="组合 47">
            <a:extLst>
              <a:ext uri="{FF2B5EF4-FFF2-40B4-BE49-F238E27FC236}">
                <a16:creationId xmlns:a16="http://schemas.microsoft.com/office/drawing/2014/main" id="{36CBA0B2-1020-8F7C-7806-97D0626E02D9}"/>
              </a:ext>
            </a:extLst>
          </p:cNvPr>
          <p:cNvGrpSpPr/>
          <p:nvPr/>
        </p:nvGrpSpPr>
        <p:grpSpPr>
          <a:xfrm>
            <a:off x="4253392" y="2079617"/>
            <a:ext cx="3609944" cy="3408071"/>
            <a:chOff x="6880237" y="1330245"/>
            <a:chExt cx="3882621" cy="3665500"/>
          </a:xfrm>
        </p:grpSpPr>
        <p:sp>
          <p:nvSpPr>
            <p:cNvPr id="15" name="椭圆 14">
              <a:extLst>
                <a:ext uri="{FF2B5EF4-FFF2-40B4-BE49-F238E27FC236}">
                  <a16:creationId xmlns:a16="http://schemas.microsoft.com/office/drawing/2014/main" id="{AB5647E4-924E-815F-F61E-1724385E2312}"/>
                </a:ext>
              </a:extLst>
            </p:cNvPr>
            <p:cNvSpPr/>
            <p:nvPr/>
          </p:nvSpPr>
          <p:spPr>
            <a:xfrm>
              <a:off x="6988798" y="1330245"/>
              <a:ext cx="3665500" cy="3665500"/>
            </a:xfrm>
            <a:prstGeom prst="ellipse">
              <a:avLst/>
            </a:prstGeom>
            <a:noFill/>
            <a:ln>
              <a:gradFill>
                <a:gsLst>
                  <a:gs pos="1000">
                    <a:schemeClr val="accent4">
                      <a:lumMod val="50000"/>
                    </a:schemeClr>
                  </a:gs>
                  <a:gs pos="100000">
                    <a:schemeClr val="accent4">
                      <a:lumMod val="75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4F8A8F96-C575-666D-5032-0BFF85559187}"/>
                </a:ext>
              </a:extLst>
            </p:cNvPr>
            <p:cNvSpPr/>
            <p:nvPr/>
          </p:nvSpPr>
          <p:spPr>
            <a:xfrm>
              <a:off x="7350918" y="1692365"/>
              <a:ext cx="2941260" cy="2941259"/>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FFFF"/>
                  </a:solidFill>
                  <a:latin typeface="+mj-ea"/>
                  <a:ea typeface="+mj-ea"/>
                </a:rPr>
                <a:t>存在不足</a:t>
              </a:r>
            </a:p>
          </p:txBody>
        </p:sp>
        <p:sp>
          <p:nvSpPr>
            <p:cNvPr id="17" name="椭圆 16">
              <a:extLst>
                <a:ext uri="{FF2B5EF4-FFF2-40B4-BE49-F238E27FC236}">
                  <a16:creationId xmlns:a16="http://schemas.microsoft.com/office/drawing/2014/main" id="{A61FE79D-FE2F-251C-BC38-A473CE1A4E24}"/>
                </a:ext>
              </a:extLst>
            </p:cNvPr>
            <p:cNvSpPr>
              <a:spLocks noChangeAspect="1"/>
            </p:cNvSpPr>
            <p:nvPr/>
          </p:nvSpPr>
          <p:spPr>
            <a:xfrm>
              <a:off x="9875957" y="1618834"/>
              <a:ext cx="217121" cy="217121"/>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18" name="椭圆 17">
              <a:extLst>
                <a:ext uri="{FF2B5EF4-FFF2-40B4-BE49-F238E27FC236}">
                  <a16:creationId xmlns:a16="http://schemas.microsoft.com/office/drawing/2014/main" id="{41E4408C-8E64-536F-A320-E62B93459389}"/>
                </a:ext>
              </a:extLst>
            </p:cNvPr>
            <p:cNvSpPr>
              <a:spLocks noChangeAspect="1"/>
            </p:cNvSpPr>
            <p:nvPr/>
          </p:nvSpPr>
          <p:spPr>
            <a:xfrm>
              <a:off x="10545737" y="2774678"/>
              <a:ext cx="217121" cy="217121"/>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22" name="椭圆 21">
              <a:extLst>
                <a:ext uri="{FF2B5EF4-FFF2-40B4-BE49-F238E27FC236}">
                  <a16:creationId xmlns:a16="http://schemas.microsoft.com/office/drawing/2014/main" id="{DA2E6031-8416-FD45-55AB-7C124293286F}"/>
                </a:ext>
              </a:extLst>
            </p:cNvPr>
            <p:cNvSpPr>
              <a:spLocks noChangeAspect="1"/>
            </p:cNvSpPr>
            <p:nvPr/>
          </p:nvSpPr>
          <p:spPr>
            <a:xfrm>
              <a:off x="9870888" y="4506715"/>
              <a:ext cx="217121" cy="217121"/>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24" name="椭圆 23">
              <a:extLst>
                <a:ext uri="{FF2B5EF4-FFF2-40B4-BE49-F238E27FC236}">
                  <a16:creationId xmlns:a16="http://schemas.microsoft.com/office/drawing/2014/main" id="{D980ACED-70A0-00CB-EAEA-1C55ACD8BF0F}"/>
                </a:ext>
              </a:extLst>
            </p:cNvPr>
            <p:cNvSpPr>
              <a:spLocks noChangeAspect="1"/>
            </p:cNvSpPr>
            <p:nvPr/>
          </p:nvSpPr>
          <p:spPr>
            <a:xfrm>
              <a:off x="7475876" y="4398155"/>
              <a:ext cx="217121" cy="217121"/>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28" name="椭圆 27">
              <a:extLst>
                <a:ext uri="{FF2B5EF4-FFF2-40B4-BE49-F238E27FC236}">
                  <a16:creationId xmlns:a16="http://schemas.microsoft.com/office/drawing/2014/main" id="{6524A8D5-5EC8-6C6E-EDEC-0146A3D824C1}"/>
                </a:ext>
              </a:extLst>
            </p:cNvPr>
            <p:cNvSpPr>
              <a:spLocks noChangeAspect="1"/>
            </p:cNvSpPr>
            <p:nvPr/>
          </p:nvSpPr>
          <p:spPr>
            <a:xfrm>
              <a:off x="6880237" y="2803402"/>
              <a:ext cx="217121" cy="217121"/>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29" name="椭圆 28">
              <a:extLst>
                <a:ext uri="{FF2B5EF4-FFF2-40B4-BE49-F238E27FC236}">
                  <a16:creationId xmlns:a16="http://schemas.microsoft.com/office/drawing/2014/main" id="{DA1D856D-2934-03C1-2E54-C4AAB058FA74}"/>
                </a:ext>
              </a:extLst>
            </p:cNvPr>
            <p:cNvSpPr>
              <a:spLocks noChangeAspect="1"/>
            </p:cNvSpPr>
            <p:nvPr/>
          </p:nvSpPr>
          <p:spPr>
            <a:xfrm>
              <a:off x="7512444" y="1657245"/>
              <a:ext cx="217121" cy="217121"/>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grpSp>
      <p:grpSp>
        <p:nvGrpSpPr>
          <p:cNvPr id="33" name="组合 32">
            <a:extLst>
              <a:ext uri="{FF2B5EF4-FFF2-40B4-BE49-F238E27FC236}">
                <a16:creationId xmlns:a16="http://schemas.microsoft.com/office/drawing/2014/main" id="{DACCD9E4-FA4D-9F65-527D-95756020333A}"/>
              </a:ext>
            </a:extLst>
          </p:cNvPr>
          <p:cNvGrpSpPr/>
          <p:nvPr/>
        </p:nvGrpSpPr>
        <p:grpSpPr>
          <a:xfrm>
            <a:off x="-108520" y="3242455"/>
            <a:ext cx="4094796" cy="1154846"/>
            <a:chOff x="1163004" y="1837958"/>
            <a:chExt cx="3054270" cy="1154846"/>
          </a:xfrm>
        </p:grpSpPr>
        <p:sp>
          <p:nvSpPr>
            <p:cNvPr id="34" name="文本框">
              <a:extLst>
                <a:ext uri="{FF2B5EF4-FFF2-40B4-BE49-F238E27FC236}">
                  <a16:creationId xmlns:a16="http://schemas.microsoft.com/office/drawing/2014/main" id="{A682C426-8D72-11E6-E506-29846A155F38}"/>
                </a:ext>
              </a:extLst>
            </p:cNvPr>
            <p:cNvSpPr txBox="1"/>
            <p:nvPr/>
          </p:nvSpPr>
          <p:spPr>
            <a:xfrm>
              <a:off x="1163004" y="2237064"/>
              <a:ext cx="3054270" cy="755740"/>
            </a:xfrm>
            <a:prstGeom prst="rect">
              <a:avLst/>
            </a:prstGeom>
          </p:spPr>
          <p:txBody>
            <a:bodyPr vert="horz" wrap="square" lIns="91440" tIns="45720" rIns="91440" bIns="45720">
              <a:noAutofit/>
            </a:bodyPr>
            <a:lstStyle/>
            <a:p>
              <a:pPr algn="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gn="r">
                <a:lnSpc>
                  <a:spcPct val="120000"/>
                </a:lnSpc>
              </a:pPr>
              <a:r>
                <a:rPr lang="zh-CN" altLang="en-US" dirty="0">
                  <a:solidFill>
                    <a:schemeClr val="tx1">
                      <a:lumMod val="85000"/>
                      <a:lumOff val="15000"/>
                    </a:schemeClr>
                  </a:solidFill>
                </a:rPr>
                <a:t>在这里输入你的正文内容</a:t>
              </a:r>
            </a:p>
          </p:txBody>
        </p:sp>
        <p:sp>
          <p:nvSpPr>
            <p:cNvPr id="35" name="文本框">
              <a:extLst>
                <a:ext uri="{FF2B5EF4-FFF2-40B4-BE49-F238E27FC236}">
                  <a16:creationId xmlns:a16="http://schemas.microsoft.com/office/drawing/2014/main" id="{5AFF30E8-FDDD-69D7-C0BF-1A964764F30B}"/>
                </a:ext>
              </a:extLst>
            </p:cNvPr>
            <p:cNvSpPr txBox="1"/>
            <p:nvPr/>
          </p:nvSpPr>
          <p:spPr>
            <a:xfrm>
              <a:off x="1321263" y="1837958"/>
              <a:ext cx="2896011" cy="461665"/>
            </a:xfrm>
            <a:prstGeom prst="rect">
              <a:avLst/>
            </a:prstGeom>
            <a:noFill/>
          </p:spPr>
          <p:txBody>
            <a:bodyPr wrap="none">
              <a:normAutofit/>
            </a:bodyPr>
            <a:lstStyle/>
            <a:p>
              <a:pPr algn="r"/>
              <a:r>
                <a:rPr lang="zh-CN" altLang="en-US" sz="2000" b="1" dirty="0">
                  <a:solidFill>
                    <a:schemeClr val="accent4">
                      <a:lumMod val="75000"/>
                    </a:schemeClr>
                  </a:solidFill>
                  <a:latin typeface="+mj-lt"/>
                  <a:ea typeface="+mj-ea"/>
                </a:rPr>
                <a:t>输入你的小标题</a:t>
              </a:r>
            </a:p>
          </p:txBody>
        </p:sp>
      </p:grpSp>
      <p:grpSp>
        <p:nvGrpSpPr>
          <p:cNvPr id="36" name="组合 35">
            <a:extLst>
              <a:ext uri="{FF2B5EF4-FFF2-40B4-BE49-F238E27FC236}">
                <a16:creationId xmlns:a16="http://schemas.microsoft.com/office/drawing/2014/main" id="{3E035CE9-AFB6-BD38-E9D7-71C46CC7BC6A}"/>
              </a:ext>
            </a:extLst>
          </p:cNvPr>
          <p:cNvGrpSpPr/>
          <p:nvPr/>
        </p:nvGrpSpPr>
        <p:grpSpPr>
          <a:xfrm>
            <a:off x="301239" y="4673669"/>
            <a:ext cx="4094796" cy="1154846"/>
            <a:chOff x="1163004" y="1837958"/>
            <a:chExt cx="3054270" cy="1154846"/>
          </a:xfrm>
        </p:grpSpPr>
        <p:sp>
          <p:nvSpPr>
            <p:cNvPr id="37" name="文本框">
              <a:extLst>
                <a:ext uri="{FF2B5EF4-FFF2-40B4-BE49-F238E27FC236}">
                  <a16:creationId xmlns:a16="http://schemas.microsoft.com/office/drawing/2014/main" id="{5D83D103-F3E1-1C7B-5724-62B75FF6396A}"/>
                </a:ext>
              </a:extLst>
            </p:cNvPr>
            <p:cNvSpPr txBox="1"/>
            <p:nvPr/>
          </p:nvSpPr>
          <p:spPr>
            <a:xfrm>
              <a:off x="1163004" y="2237064"/>
              <a:ext cx="3054270" cy="755740"/>
            </a:xfrm>
            <a:prstGeom prst="rect">
              <a:avLst/>
            </a:prstGeom>
          </p:spPr>
          <p:txBody>
            <a:bodyPr vert="horz" wrap="square" lIns="91440" tIns="45720" rIns="91440" bIns="45720">
              <a:noAutofit/>
            </a:bodyPr>
            <a:lstStyle/>
            <a:p>
              <a:pPr algn="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gn="r">
                <a:lnSpc>
                  <a:spcPct val="120000"/>
                </a:lnSpc>
              </a:pPr>
              <a:r>
                <a:rPr lang="zh-CN" altLang="en-US" dirty="0">
                  <a:solidFill>
                    <a:schemeClr val="tx1">
                      <a:lumMod val="85000"/>
                      <a:lumOff val="15000"/>
                    </a:schemeClr>
                  </a:solidFill>
                </a:rPr>
                <a:t>在这里输入你的正文内容</a:t>
              </a:r>
            </a:p>
          </p:txBody>
        </p:sp>
        <p:sp>
          <p:nvSpPr>
            <p:cNvPr id="38" name="文本框">
              <a:extLst>
                <a:ext uri="{FF2B5EF4-FFF2-40B4-BE49-F238E27FC236}">
                  <a16:creationId xmlns:a16="http://schemas.microsoft.com/office/drawing/2014/main" id="{E557C4CF-6A2D-C204-DDE4-6B1FF2284637}"/>
                </a:ext>
              </a:extLst>
            </p:cNvPr>
            <p:cNvSpPr txBox="1"/>
            <p:nvPr/>
          </p:nvSpPr>
          <p:spPr>
            <a:xfrm>
              <a:off x="1321263" y="1837958"/>
              <a:ext cx="2896011" cy="461665"/>
            </a:xfrm>
            <a:prstGeom prst="rect">
              <a:avLst/>
            </a:prstGeom>
            <a:noFill/>
          </p:spPr>
          <p:txBody>
            <a:bodyPr wrap="none">
              <a:normAutofit/>
            </a:bodyPr>
            <a:lstStyle/>
            <a:p>
              <a:pPr algn="r"/>
              <a:r>
                <a:rPr lang="zh-CN" altLang="en-US" sz="2000" b="1" dirty="0">
                  <a:solidFill>
                    <a:schemeClr val="accent4">
                      <a:lumMod val="75000"/>
                    </a:schemeClr>
                  </a:solidFill>
                  <a:latin typeface="+mj-lt"/>
                  <a:ea typeface="+mj-ea"/>
                </a:rPr>
                <a:t>输入你的小标题</a:t>
              </a:r>
            </a:p>
          </p:txBody>
        </p:sp>
      </p:grpSp>
      <p:grpSp>
        <p:nvGrpSpPr>
          <p:cNvPr id="39" name="组合 38">
            <a:extLst>
              <a:ext uri="{FF2B5EF4-FFF2-40B4-BE49-F238E27FC236}">
                <a16:creationId xmlns:a16="http://schemas.microsoft.com/office/drawing/2014/main" id="{90E55234-CCE5-C911-4DA7-E1EF32F8A12C}"/>
              </a:ext>
            </a:extLst>
          </p:cNvPr>
          <p:cNvGrpSpPr/>
          <p:nvPr/>
        </p:nvGrpSpPr>
        <p:grpSpPr>
          <a:xfrm>
            <a:off x="7877175" y="1806229"/>
            <a:ext cx="4094796" cy="1154846"/>
            <a:chOff x="1163004" y="1837958"/>
            <a:chExt cx="3054270" cy="1154846"/>
          </a:xfrm>
        </p:grpSpPr>
        <p:sp>
          <p:nvSpPr>
            <p:cNvPr id="40" name="文本框">
              <a:extLst>
                <a:ext uri="{FF2B5EF4-FFF2-40B4-BE49-F238E27FC236}">
                  <a16:creationId xmlns:a16="http://schemas.microsoft.com/office/drawing/2014/main" id="{B36A466C-8FDD-EC2F-6318-FB202577A370}"/>
                </a:ext>
              </a:extLst>
            </p:cNvPr>
            <p:cNvSpPr txBox="1"/>
            <p:nvPr/>
          </p:nvSpPr>
          <p:spPr>
            <a:xfrm>
              <a:off x="1163004" y="2237064"/>
              <a:ext cx="3054270" cy="755740"/>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41" name="文本框">
              <a:extLst>
                <a:ext uri="{FF2B5EF4-FFF2-40B4-BE49-F238E27FC236}">
                  <a16:creationId xmlns:a16="http://schemas.microsoft.com/office/drawing/2014/main" id="{2E1A258C-5549-4157-A30B-A0E13E08D427}"/>
                </a:ext>
              </a:extLst>
            </p:cNvPr>
            <p:cNvSpPr txBox="1"/>
            <p:nvPr/>
          </p:nvSpPr>
          <p:spPr>
            <a:xfrm>
              <a:off x="1163004" y="1837958"/>
              <a:ext cx="289601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42" name="组合 41">
            <a:extLst>
              <a:ext uri="{FF2B5EF4-FFF2-40B4-BE49-F238E27FC236}">
                <a16:creationId xmlns:a16="http://schemas.microsoft.com/office/drawing/2014/main" id="{3A242E66-0E74-5093-4B21-F4BE2A4AB9D9}"/>
              </a:ext>
            </a:extLst>
          </p:cNvPr>
          <p:cNvGrpSpPr/>
          <p:nvPr/>
        </p:nvGrpSpPr>
        <p:grpSpPr>
          <a:xfrm>
            <a:off x="8140673" y="3242455"/>
            <a:ext cx="4094796" cy="1154846"/>
            <a:chOff x="1163004" y="1837958"/>
            <a:chExt cx="3054270" cy="1154846"/>
          </a:xfrm>
        </p:grpSpPr>
        <p:sp>
          <p:nvSpPr>
            <p:cNvPr id="43" name="文本框">
              <a:extLst>
                <a:ext uri="{FF2B5EF4-FFF2-40B4-BE49-F238E27FC236}">
                  <a16:creationId xmlns:a16="http://schemas.microsoft.com/office/drawing/2014/main" id="{485C2A8D-DD7A-9DF6-3B7F-9F695C5AA79D}"/>
                </a:ext>
              </a:extLst>
            </p:cNvPr>
            <p:cNvSpPr txBox="1"/>
            <p:nvPr/>
          </p:nvSpPr>
          <p:spPr>
            <a:xfrm>
              <a:off x="1163004" y="2237064"/>
              <a:ext cx="3054270" cy="755740"/>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44" name="文本框">
              <a:extLst>
                <a:ext uri="{FF2B5EF4-FFF2-40B4-BE49-F238E27FC236}">
                  <a16:creationId xmlns:a16="http://schemas.microsoft.com/office/drawing/2014/main" id="{639141EE-EE61-2786-7D0A-3A01B8D34D76}"/>
                </a:ext>
              </a:extLst>
            </p:cNvPr>
            <p:cNvSpPr txBox="1"/>
            <p:nvPr/>
          </p:nvSpPr>
          <p:spPr>
            <a:xfrm>
              <a:off x="1163004" y="1837958"/>
              <a:ext cx="289601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45" name="组合 44">
            <a:extLst>
              <a:ext uri="{FF2B5EF4-FFF2-40B4-BE49-F238E27FC236}">
                <a16:creationId xmlns:a16="http://schemas.microsoft.com/office/drawing/2014/main" id="{1681D7BB-5710-0507-8794-770F5DAE1F06}"/>
              </a:ext>
            </a:extLst>
          </p:cNvPr>
          <p:cNvGrpSpPr/>
          <p:nvPr/>
        </p:nvGrpSpPr>
        <p:grpSpPr>
          <a:xfrm>
            <a:off x="7877175" y="4673669"/>
            <a:ext cx="4094796" cy="1154846"/>
            <a:chOff x="1163004" y="1837958"/>
            <a:chExt cx="3054270" cy="1154846"/>
          </a:xfrm>
        </p:grpSpPr>
        <p:sp>
          <p:nvSpPr>
            <p:cNvPr id="46" name="文本框">
              <a:extLst>
                <a:ext uri="{FF2B5EF4-FFF2-40B4-BE49-F238E27FC236}">
                  <a16:creationId xmlns:a16="http://schemas.microsoft.com/office/drawing/2014/main" id="{9DC024DC-E373-033B-E62A-E31F8AE93650}"/>
                </a:ext>
              </a:extLst>
            </p:cNvPr>
            <p:cNvSpPr txBox="1"/>
            <p:nvPr/>
          </p:nvSpPr>
          <p:spPr>
            <a:xfrm>
              <a:off x="1163004" y="2237064"/>
              <a:ext cx="3054270" cy="755740"/>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47" name="文本框">
              <a:extLst>
                <a:ext uri="{FF2B5EF4-FFF2-40B4-BE49-F238E27FC236}">
                  <a16:creationId xmlns:a16="http://schemas.microsoft.com/office/drawing/2014/main" id="{F244FAD2-7FFF-551D-0E0A-49CF50D7673C}"/>
                </a:ext>
              </a:extLst>
            </p:cNvPr>
            <p:cNvSpPr txBox="1"/>
            <p:nvPr/>
          </p:nvSpPr>
          <p:spPr>
            <a:xfrm>
              <a:off x="1163004" y="1837958"/>
              <a:ext cx="289601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pic>
        <p:nvPicPr>
          <p:cNvPr id="6" name="图片 5">
            <a:extLst>
              <a:ext uri="{FF2B5EF4-FFF2-40B4-BE49-F238E27FC236}">
                <a16:creationId xmlns:a16="http://schemas.microsoft.com/office/drawing/2014/main" id="{B8A375DE-8EF0-39F1-DE20-B587B6CFAD48}"/>
              </a:ext>
            </a:extLst>
          </p:cNvPr>
          <p:cNvPicPr>
            <a:picLocks noChangeAspect="1"/>
          </p:cNvPicPr>
          <p:nvPr/>
        </p:nvPicPr>
        <p:blipFill>
          <a:blip r:embed="rId2"/>
          <a:stretch>
            <a:fillRect/>
          </a:stretch>
        </p:blipFill>
        <p:spPr>
          <a:xfrm flipV="1">
            <a:off x="11220450" y="5673806"/>
            <a:ext cx="971550" cy="1184191"/>
          </a:xfrm>
          <a:prstGeom prst="rect">
            <a:avLst/>
          </a:prstGeom>
        </p:spPr>
      </p:pic>
    </p:spTree>
    <p:extLst>
      <p:ext uri="{BB962C8B-B14F-4D97-AF65-F5344CB8AC3E}">
        <p14:creationId xmlns:p14="http://schemas.microsoft.com/office/powerpoint/2010/main" val="284357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工作规划</a:t>
            </a:r>
          </a:p>
        </p:txBody>
      </p:sp>
      <p:sp>
        <p:nvSpPr>
          <p:cNvPr id="2" name="椭圆 1">
            <a:extLst>
              <a:ext uri="{FF2B5EF4-FFF2-40B4-BE49-F238E27FC236}">
                <a16:creationId xmlns:a16="http://schemas.microsoft.com/office/drawing/2014/main" id="{80C08B91-E809-289A-BBAE-35830DD31A86}"/>
              </a:ext>
            </a:extLst>
          </p:cNvPr>
          <p:cNvSpPr>
            <a:spLocks/>
          </p:cNvSpPr>
          <p:nvPr/>
        </p:nvSpPr>
        <p:spPr>
          <a:xfrm flipH="1">
            <a:off x="7172365" y="1535509"/>
            <a:ext cx="1893491" cy="189349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6600" dirty="0">
                <a:solidFill>
                  <a:srgbClr val="FFFFFF"/>
                </a:solidFill>
                <a:sym typeface="字小魂简雅黑" panose="00000500000000000000" pitchFamily="2" charset="-122"/>
              </a:rPr>
              <a:t>04</a:t>
            </a:r>
            <a:endParaRPr lang="zh-CN" altLang="en-US" sz="6600" dirty="0">
              <a:solidFill>
                <a:srgbClr val="FFFFFF"/>
              </a:solidFill>
              <a:sym typeface="字小魂简雅黑" panose="00000500000000000000" pitchFamily="2" charset="-122"/>
            </a:endParaRPr>
          </a:p>
        </p:txBody>
      </p:sp>
    </p:spTree>
    <p:extLst>
      <p:ext uri="{BB962C8B-B14F-4D97-AF65-F5344CB8AC3E}">
        <p14:creationId xmlns:p14="http://schemas.microsoft.com/office/powerpoint/2010/main" val="1825490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平行四边形 27">
            <a:extLst>
              <a:ext uri="{FF2B5EF4-FFF2-40B4-BE49-F238E27FC236}">
                <a16:creationId xmlns:a16="http://schemas.microsoft.com/office/drawing/2014/main" id="{AFB5C341-6948-244C-B7AF-B48A2F0AD56D}"/>
              </a:ext>
            </a:extLst>
          </p:cNvPr>
          <p:cNvSpPr/>
          <p:nvPr/>
        </p:nvSpPr>
        <p:spPr>
          <a:xfrm>
            <a:off x="6400431" y="1125538"/>
            <a:ext cx="5132757" cy="5003800"/>
          </a:xfrm>
          <a:prstGeom prst="parallelogram">
            <a:avLst>
              <a:gd name="adj" fmla="val 0"/>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 name="标题 2">
            <a:extLst>
              <a:ext uri="{FF2B5EF4-FFF2-40B4-BE49-F238E27FC236}">
                <a16:creationId xmlns:a16="http://schemas.microsoft.com/office/drawing/2014/main" id="{0E26463F-9FF5-F35A-0A53-893EA579DDC2}"/>
              </a:ext>
            </a:extLst>
          </p:cNvPr>
          <p:cNvSpPr>
            <a:spLocks noGrp="1"/>
          </p:cNvSpPr>
          <p:nvPr>
            <p:ph type="title"/>
          </p:nvPr>
        </p:nvSpPr>
        <p:spPr/>
        <p:txBody>
          <a:bodyPr/>
          <a:lstStyle/>
          <a:p>
            <a:pPr>
              <a:lnSpc>
                <a:spcPct val="100000"/>
              </a:lnSpc>
            </a:pPr>
            <a:r>
              <a:rPr lang="zh-CN" altLang="en-US" dirty="0"/>
              <a:t>工作规划</a:t>
            </a:r>
          </a:p>
        </p:txBody>
      </p:sp>
      <p:grpSp>
        <p:nvGrpSpPr>
          <p:cNvPr id="2" name="组合 1">
            <a:extLst>
              <a:ext uri="{FF2B5EF4-FFF2-40B4-BE49-F238E27FC236}">
                <a16:creationId xmlns:a16="http://schemas.microsoft.com/office/drawing/2014/main" id="{0B9BA3CB-9796-B67B-C36A-EC0FE9165842}"/>
              </a:ext>
            </a:extLst>
          </p:cNvPr>
          <p:cNvGrpSpPr/>
          <p:nvPr/>
        </p:nvGrpSpPr>
        <p:grpSpPr>
          <a:xfrm>
            <a:off x="658813" y="2482886"/>
            <a:ext cx="6656387" cy="2289104"/>
            <a:chOff x="658813" y="2482886"/>
            <a:chExt cx="6656387" cy="2289104"/>
          </a:xfrm>
        </p:grpSpPr>
        <p:sp>
          <p:nvSpPr>
            <p:cNvPr id="29" name="平行四边形 28">
              <a:extLst>
                <a:ext uri="{FF2B5EF4-FFF2-40B4-BE49-F238E27FC236}">
                  <a16:creationId xmlns:a16="http://schemas.microsoft.com/office/drawing/2014/main" id="{7AF0580D-521B-22E8-DA80-E8BA1341E9B0}"/>
                </a:ext>
              </a:extLst>
            </p:cNvPr>
            <p:cNvSpPr/>
            <p:nvPr/>
          </p:nvSpPr>
          <p:spPr>
            <a:xfrm>
              <a:off x="658813" y="2482886"/>
              <a:ext cx="6656387" cy="2289104"/>
            </a:xfrm>
            <a:prstGeom prst="parallelogram">
              <a:avLst>
                <a:gd name="adj" fmla="val 0"/>
              </a:avLst>
            </a:prstGeom>
            <a:gradFill flip="none" rotWithShape="1">
              <a:gsLst>
                <a:gs pos="0">
                  <a:schemeClr val="accent5">
                    <a:lumMod val="20000"/>
                    <a:lumOff val="80000"/>
                  </a:schemeClr>
                </a:gs>
                <a:gs pos="100000">
                  <a:schemeClr val="accent5">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21" name="组合 20">
              <a:extLst>
                <a:ext uri="{FF2B5EF4-FFF2-40B4-BE49-F238E27FC236}">
                  <a16:creationId xmlns:a16="http://schemas.microsoft.com/office/drawing/2014/main" id="{D9302873-5709-7A0A-2819-738B6DCB7648}"/>
                </a:ext>
              </a:extLst>
            </p:cNvPr>
            <p:cNvGrpSpPr/>
            <p:nvPr/>
          </p:nvGrpSpPr>
          <p:grpSpPr>
            <a:xfrm>
              <a:off x="2679920" y="2984634"/>
              <a:ext cx="3477656" cy="1285608"/>
              <a:chOff x="1001711" y="1584163"/>
              <a:chExt cx="4094796" cy="1285608"/>
            </a:xfrm>
          </p:grpSpPr>
          <p:sp>
            <p:nvSpPr>
              <p:cNvPr id="26" name="文本框">
                <a:extLst>
                  <a:ext uri="{FF2B5EF4-FFF2-40B4-BE49-F238E27FC236}">
                    <a16:creationId xmlns:a16="http://schemas.microsoft.com/office/drawing/2014/main" id="{5A7AF766-E396-B989-0101-80D992ECC788}"/>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27" name="文本框">
                <a:extLst>
                  <a:ext uri="{FF2B5EF4-FFF2-40B4-BE49-F238E27FC236}">
                    <a16:creationId xmlns:a16="http://schemas.microsoft.com/office/drawing/2014/main" id="{4F8FABEB-80C9-A157-E03C-24B5226508E0}"/>
                  </a:ext>
                </a:extLst>
              </p:cNvPr>
              <p:cNvSpPr txBox="1"/>
              <p:nvPr/>
            </p:nvSpPr>
            <p:spPr>
              <a:xfrm>
                <a:off x="1001713" y="1584163"/>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23" name="组合 22">
              <a:extLst>
                <a:ext uri="{FF2B5EF4-FFF2-40B4-BE49-F238E27FC236}">
                  <a16:creationId xmlns:a16="http://schemas.microsoft.com/office/drawing/2014/main" id="{88F0BB03-068A-8DCA-3ECD-F605DFF6919C}"/>
                </a:ext>
              </a:extLst>
            </p:cNvPr>
            <p:cNvGrpSpPr/>
            <p:nvPr/>
          </p:nvGrpSpPr>
          <p:grpSpPr>
            <a:xfrm>
              <a:off x="1273202" y="2984634"/>
              <a:ext cx="1008000" cy="1008000"/>
              <a:chOff x="6648813" y="1642533"/>
              <a:chExt cx="1008000" cy="1008000"/>
            </a:xfrm>
          </p:grpSpPr>
          <p:sp>
            <p:nvSpPr>
              <p:cNvPr id="24" name="椭圆 23">
                <a:extLst>
                  <a:ext uri="{FF2B5EF4-FFF2-40B4-BE49-F238E27FC236}">
                    <a16:creationId xmlns:a16="http://schemas.microsoft.com/office/drawing/2014/main" id="{FCA27709-6D98-9D1E-8911-332E5B6D1E92}"/>
                  </a:ext>
                </a:extLst>
              </p:cNvPr>
              <p:cNvSpPr/>
              <p:nvPr/>
            </p:nvSpPr>
            <p:spPr>
              <a:xfrm>
                <a:off x="6648813" y="1642533"/>
                <a:ext cx="1008000" cy="100800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25" name="图标 32">
                <a:extLst>
                  <a:ext uri="{FF2B5EF4-FFF2-40B4-BE49-F238E27FC236}">
                    <a16:creationId xmlns:a16="http://schemas.microsoft.com/office/drawing/2014/main" id="{370ADAF0-D53C-17DF-B88B-E46A6C62C72A}"/>
                  </a:ext>
                </a:extLst>
              </p:cNvPr>
              <p:cNvSpPr>
                <a:spLocks noEditPoints="1"/>
              </p:cNvSpPr>
              <p:nvPr/>
            </p:nvSpPr>
            <p:spPr bwMode="auto">
              <a:xfrm>
                <a:off x="7038757" y="1821005"/>
                <a:ext cx="267547" cy="579252"/>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pic>
        <p:nvPicPr>
          <p:cNvPr id="4" name="图片 3">
            <a:extLst>
              <a:ext uri="{FF2B5EF4-FFF2-40B4-BE49-F238E27FC236}">
                <a16:creationId xmlns:a16="http://schemas.microsoft.com/office/drawing/2014/main" id="{B3E8F757-FC1F-A1C9-0AD7-57929C7A0867}"/>
              </a:ext>
            </a:extLst>
          </p:cNvPr>
          <p:cNvPicPr>
            <a:picLocks noChangeAspect="1"/>
          </p:cNvPicPr>
          <p:nvPr/>
        </p:nvPicPr>
        <p:blipFill>
          <a:blip r:embed="rId3"/>
          <a:stretch>
            <a:fillRect/>
          </a:stretch>
        </p:blipFill>
        <p:spPr>
          <a:xfrm rot="5400000">
            <a:off x="11529406" y="6195406"/>
            <a:ext cx="597236" cy="727952"/>
          </a:xfrm>
          <a:prstGeom prst="rect">
            <a:avLst/>
          </a:prstGeom>
        </p:spPr>
      </p:pic>
    </p:spTree>
    <p:extLst>
      <p:ext uri="{BB962C8B-B14F-4D97-AF65-F5344CB8AC3E}">
        <p14:creationId xmlns:p14="http://schemas.microsoft.com/office/powerpoint/2010/main" val="2332602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E3F17479-B9E3-BAC4-D524-43D49C1C4DC5}"/>
              </a:ext>
            </a:extLst>
          </p:cNvPr>
          <p:cNvSpPr>
            <a:spLocks noGrp="1"/>
          </p:cNvSpPr>
          <p:nvPr>
            <p:ph type="title"/>
          </p:nvPr>
        </p:nvSpPr>
        <p:spPr/>
        <p:txBody>
          <a:bodyPr/>
          <a:lstStyle/>
          <a:p>
            <a:pPr>
              <a:lnSpc>
                <a:spcPct val="120000"/>
              </a:lnSpc>
            </a:pPr>
            <a:r>
              <a:rPr lang="zh-CN" altLang="en-US" dirty="0"/>
              <a:t>工作规划</a:t>
            </a:r>
          </a:p>
        </p:txBody>
      </p:sp>
      <p:sp>
        <p:nvSpPr>
          <p:cNvPr id="26" name="箭头: 右 25">
            <a:extLst>
              <a:ext uri="{FF2B5EF4-FFF2-40B4-BE49-F238E27FC236}">
                <a16:creationId xmlns:a16="http://schemas.microsoft.com/office/drawing/2014/main" id="{3640E5CE-DEFC-D461-2EC0-35510C6FC74C}"/>
              </a:ext>
            </a:extLst>
          </p:cNvPr>
          <p:cNvSpPr/>
          <p:nvPr/>
        </p:nvSpPr>
        <p:spPr>
          <a:xfrm>
            <a:off x="9305098" y="2795288"/>
            <a:ext cx="2240902" cy="1530540"/>
          </a:xfrm>
          <a:prstGeom prst="rightArrow">
            <a:avLst>
              <a:gd name="adj1" fmla="val 50000"/>
              <a:gd name="adj2" fmla="val 90850"/>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grpSp>
        <p:nvGrpSpPr>
          <p:cNvPr id="7" name="组合 6">
            <a:extLst>
              <a:ext uri="{FF2B5EF4-FFF2-40B4-BE49-F238E27FC236}">
                <a16:creationId xmlns:a16="http://schemas.microsoft.com/office/drawing/2014/main" id="{C451C82B-5273-DD74-6F19-709C11C5D6D2}"/>
              </a:ext>
            </a:extLst>
          </p:cNvPr>
          <p:cNvGrpSpPr/>
          <p:nvPr/>
        </p:nvGrpSpPr>
        <p:grpSpPr>
          <a:xfrm>
            <a:off x="2704658" y="1862349"/>
            <a:ext cx="2996688" cy="2141650"/>
            <a:chOff x="2704658" y="1862349"/>
            <a:chExt cx="2996688" cy="2141650"/>
          </a:xfrm>
        </p:grpSpPr>
        <p:grpSp>
          <p:nvGrpSpPr>
            <p:cNvPr id="9" name="组合 8">
              <a:extLst>
                <a:ext uri="{FF2B5EF4-FFF2-40B4-BE49-F238E27FC236}">
                  <a16:creationId xmlns:a16="http://schemas.microsoft.com/office/drawing/2014/main" id="{3D530796-0922-A831-6302-5A49D446E899}"/>
                </a:ext>
              </a:extLst>
            </p:cNvPr>
            <p:cNvGrpSpPr/>
            <p:nvPr/>
          </p:nvGrpSpPr>
          <p:grpSpPr>
            <a:xfrm>
              <a:off x="2768484" y="1862349"/>
              <a:ext cx="2932862" cy="1285608"/>
              <a:chOff x="1001711" y="2932229"/>
              <a:chExt cx="4094796" cy="1285608"/>
            </a:xfrm>
          </p:grpSpPr>
          <p:sp>
            <p:nvSpPr>
              <p:cNvPr id="20" name="文本框">
                <a:extLst>
                  <a:ext uri="{FF2B5EF4-FFF2-40B4-BE49-F238E27FC236}">
                    <a16:creationId xmlns:a16="http://schemas.microsoft.com/office/drawing/2014/main" id="{17CE773B-57E2-63A9-30B2-2BA0C5FEAA7C}"/>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21" name="文本框">
                <a:extLst>
                  <a:ext uri="{FF2B5EF4-FFF2-40B4-BE49-F238E27FC236}">
                    <a16:creationId xmlns:a16="http://schemas.microsoft.com/office/drawing/2014/main" id="{8A444BE9-5E1B-53E7-F2C2-AA35F0AA4AE4}"/>
                  </a:ext>
                </a:extLst>
              </p:cNvPr>
              <p:cNvSpPr txBox="1"/>
              <p:nvPr/>
            </p:nvSpPr>
            <p:spPr>
              <a:xfrm>
                <a:off x="1001711" y="2932229"/>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sp>
          <p:nvSpPr>
            <p:cNvPr id="30" name="矩形 29">
              <a:extLst>
                <a:ext uri="{FF2B5EF4-FFF2-40B4-BE49-F238E27FC236}">
                  <a16:creationId xmlns:a16="http://schemas.microsoft.com/office/drawing/2014/main" id="{D0AE57C3-2CAE-E74F-849E-5AB8512D89F0}"/>
                </a:ext>
              </a:extLst>
            </p:cNvPr>
            <p:cNvSpPr/>
            <p:nvPr/>
          </p:nvSpPr>
          <p:spPr>
            <a:xfrm>
              <a:off x="2704658" y="3224648"/>
              <a:ext cx="1346578" cy="779351"/>
            </a:xfrm>
            <a:prstGeom prst="rect">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F"/>
                  </a:solidFill>
                  <a:latin typeface="思源黑体 CN Medium" panose="020B0600000000000000" pitchFamily="34" charset="-122"/>
                  <a:ea typeface="思源黑体 CN Medium" panose="020B0600000000000000" pitchFamily="34" charset="-122"/>
                </a:rPr>
                <a:t>02</a:t>
              </a:r>
              <a:endParaRPr lang="zh-CN" altLang="en-US" sz="2800" dirty="0">
                <a:solidFill>
                  <a:srgbClr val="FFFFFF"/>
                </a:solidFill>
                <a:latin typeface="思源黑体 CN Medium" panose="020B0600000000000000" pitchFamily="34" charset="-122"/>
                <a:ea typeface="思源黑体 CN Medium" panose="020B0600000000000000" pitchFamily="34" charset="-122"/>
              </a:endParaRPr>
            </a:p>
          </p:txBody>
        </p:sp>
      </p:grpSp>
      <p:grpSp>
        <p:nvGrpSpPr>
          <p:cNvPr id="4" name="组合 3">
            <a:extLst>
              <a:ext uri="{FF2B5EF4-FFF2-40B4-BE49-F238E27FC236}">
                <a16:creationId xmlns:a16="http://schemas.microsoft.com/office/drawing/2014/main" id="{21B703AE-49B7-AC9F-BBDC-8AB72012EB00}"/>
              </a:ext>
            </a:extLst>
          </p:cNvPr>
          <p:cNvGrpSpPr/>
          <p:nvPr/>
        </p:nvGrpSpPr>
        <p:grpSpPr>
          <a:xfrm>
            <a:off x="933261" y="3240226"/>
            <a:ext cx="2996688" cy="2371210"/>
            <a:chOff x="933261" y="3240226"/>
            <a:chExt cx="2996688" cy="2371210"/>
          </a:xfrm>
        </p:grpSpPr>
        <p:grpSp>
          <p:nvGrpSpPr>
            <p:cNvPr id="2" name="组合 1">
              <a:extLst>
                <a:ext uri="{FF2B5EF4-FFF2-40B4-BE49-F238E27FC236}">
                  <a16:creationId xmlns:a16="http://schemas.microsoft.com/office/drawing/2014/main" id="{A288F80A-7E3E-17D0-5400-06681E114060}"/>
                </a:ext>
              </a:extLst>
            </p:cNvPr>
            <p:cNvGrpSpPr/>
            <p:nvPr/>
          </p:nvGrpSpPr>
          <p:grpSpPr>
            <a:xfrm>
              <a:off x="933261" y="4325828"/>
              <a:ext cx="2996688" cy="1285608"/>
              <a:chOff x="1001711" y="1584163"/>
              <a:chExt cx="4094796" cy="1285608"/>
            </a:xfrm>
          </p:grpSpPr>
          <p:sp>
            <p:nvSpPr>
              <p:cNvPr id="5" name="文本框">
                <a:extLst>
                  <a:ext uri="{FF2B5EF4-FFF2-40B4-BE49-F238E27FC236}">
                    <a16:creationId xmlns:a16="http://schemas.microsoft.com/office/drawing/2014/main" id="{A7C7B0C4-CCC7-3952-8F80-315ECA5FB528}"/>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6" name="文本框">
                <a:extLst>
                  <a:ext uri="{FF2B5EF4-FFF2-40B4-BE49-F238E27FC236}">
                    <a16:creationId xmlns:a16="http://schemas.microsoft.com/office/drawing/2014/main" id="{88997594-EF14-A975-FB25-D776DCFF9250}"/>
                  </a:ext>
                </a:extLst>
              </p:cNvPr>
              <p:cNvSpPr txBox="1"/>
              <p:nvPr/>
            </p:nvSpPr>
            <p:spPr>
              <a:xfrm>
                <a:off x="1001711" y="1584163"/>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sp>
          <p:nvSpPr>
            <p:cNvPr id="31" name="矩形 30">
              <a:extLst>
                <a:ext uri="{FF2B5EF4-FFF2-40B4-BE49-F238E27FC236}">
                  <a16:creationId xmlns:a16="http://schemas.microsoft.com/office/drawing/2014/main" id="{DD537CA1-4D88-D1D7-D60E-E60BEB4ED24A}"/>
                </a:ext>
              </a:extLst>
            </p:cNvPr>
            <p:cNvSpPr/>
            <p:nvPr/>
          </p:nvSpPr>
          <p:spPr>
            <a:xfrm>
              <a:off x="1054548" y="3240226"/>
              <a:ext cx="1346578" cy="779351"/>
            </a:xfrm>
            <a:prstGeom prst="rect">
              <a:avLst/>
            </a:prstGeom>
            <a:gradFill flip="none" rotWithShape="1">
              <a:gsLst>
                <a:gs pos="22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FFF"/>
                  </a:solidFill>
                </a:rPr>
                <a:t>01</a:t>
              </a:r>
              <a:endParaRPr lang="zh-CN" altLang="en-US" sz="2800" b="1" dirty="0">
                <a:solidFill>
                  <a:srgbClr val="FFFFFF"/>
                </a:solidFill>
              </a:endParaRPr>
            </a:p>
          </p:txBody>
        </p:sp>
      </p:grpSp>
      <p:grpSp>
        <p:nvGrpSpPr>
          <p:cNvPr id="8" name="组合 7">
            <a:extLst>
              <a:ext uri="{FF2B5EF4-FFF2-40B4-BE49-F238E27FC236}">
                <a16:creationId xmlns:a16="http://schemas.microsoft.com/office/drawing/2014/main" id="{C5C924D4-E453-338B-389A-DD3F75AD7B48}"/>
              </a:ext>
            </a:extLst>
          </p:cNvPr>
          <p:cNvGrpSpPr/>
          <p:nvPr/>
        </p:nvGrpSpPr>
        <p:grpSpPr>
          <a:xfrm>
            <a:off x="4265278" y="3209070"/>
            <a:ext cx="2996688" cy="2402366"/>
            <a:chOff x="4265278" y="3209070"/>
            <a:chExt cx="2996688" cy="2402366"/>
          </a:xfrm>
        </p:grpSpPr>
        <p:sp>
          <p:nvSpPr>
            <p:cNvPr id="29" name="矩形 28">
              <a:extLst>
                <a:ext uri="{FF2B5EF4-FFF2-40B4-BE49-F238E27FC236}">
                  <a16:creationId xmlns:a16="http://schemas.microsoft.com/office/drawing/2014/main" id="{C654EE82-E8D0-55D6-5125-3993955C57D6}"/>
                </a:ext>
              </a:extLst>
            </p:cNvPr>
            <p:cNvSpPr/>
            <p:nvPr/>
          </p:nvSpPr>
          <p:spPr>
            <a:xfrm>
              <a:off x="4354768" y="3209070"/>
              <a:ext cx="1346578" cy="779351"/>
            </a:xfrm>
            <a:prstGeom prst="rect">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F"/>
                  </a:solidFill>
                  <a:latin typeface="思源黑体 CN Medium" panose="020B0600000000000000" pitchFamily="34" charset="-122"/>
                  <a:ea typeface="思源黑体 CN Medium" panose="020B0600000000000000" pitchFamily="34" charset="-122"/>
                </a:rPr>
                <a:t>03</a:t>
              </a:r>
              <a:endParaRPr lang="zh-CN" altLang="en-US" sz="2800" dirty="0">
                <a:solidFill>
                  <a:srgbClr val="FFFFFF"/>
                </a:solidFill>
                <a:latin typeface="思源黑体 CN Medium" panose="020B0600000000000000" pitchFamily="34" charset="-122"/>
                <a:ea typeface="思源黑体 CN Medium" panose="020B0600000000000000" pitchFamily="34" charset="-122"/>
              </a:endParaRPr>
            </a:p>
          </p:txBody>
        </p:sp>
        <p:grpSp>
          <p:nvGrpSpPr>
            <p:cNvPr id="32" name="组合 31">
              <a:extLst>
                <a:ext uri="{FF2B5EF4-FFF2-40B4-BE49-F238E27FC236}">
                  <a16:creationId xmlns:a16="http://schemas.microsoft.com/office/drawing/2014/main" id="{4499E953-6172-39F9-5305-8CB6A7FF86D4}"/>
                </a:ext>
              </a:extLst>
            </p:cNvPr>
            <p:cNvGrpSpPr/>
            <p:nvPr/>
          </p:nvGrpSpPr>
          <p:grpSpPr>
            <a:xfrm>
              <a:off x="4265278" y="4325828"/>
              <a:ext cx="2996688" cy="1285608"/>
              <a:chOff x="1001711" y="2932229"/>
              <a:chExt cx="4094796" cy="1285608"/>
            </a:xfrm>
          </p:grpSpPr>
          <p:sp>
            <p:nvSpPr>
              <p:cNvPr id="33" name="文本框">
                <a:extLst>
                  <a:ext uri="{FF2B5EF4-FFF2-40B4-BE49-F238E27FC236}">
                    <a16:creationId xmlns:a16="http://schemas.microsoft.com/office/drawing/2014/main" id="{1B2BC222-904C-4734-3B44-C3F30B5B15CF}"/>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34" name="文本框">
                <a:extLst>
                  <a:ext uri="{FF2B5EF4-FFF2-40B4-BE49-F238E27FC236}">
                    <a16:creationId xmlns:a16="http://schemas.microsoft.com/office/drawing/2014/main" id="{65DFFC07-5EF5-6DB1-AA89-4AAC8E2A9370}"/>
                  </a:ext>
                </a:extLst>
              </p:cNvPr>
              <p:cNvSpPr txBox="1"/>
              <p:nvPr/>
            </p:nvSpPr>
            <p:spPr>
              <a:xfrm>
                <a:off x="1001711" y="2932229"/>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grpSp>
        <p:nvGrpSpPr>
          <p:cNvPr id="10" name="组合 9">
            <a:extLst>
              <a:ext uri="{FF2B5EF4-FFF2-40B4-BE49-F238E27FC236}">
                <a16:creationId xmlns:a16="http://schemas.microsoft.com/office/drawing/2014/main" id="{B91083EE-5C9E-2E54-65DF-6359D240AF82}"/>
              </a:ext>
            </a:extLst>
          </p:cNvPr>
          <p:cNvGrpSpPr/>
          <p:nvPr/>
        </p:nvGrpSpPr>
        <p:grpSpPr>
          <a:xfrm>
            <a:off x="6004878" y="1862349"/>
            <a:ext cx="2996688" cy="2110494"/>
            <a:chOff x="6004878" y="1862349"/>
            <a:chExt cx="2996688" cy="2110494"/>
          </a:xfrm>
        </p:grpSpPr>
        <p:sp>
          <p:nvSpPr>
            <p:cNvPr id="28" name="矩形 27">
              <a:extLst>
                <a:ext uri="{FF2B5EF4-FFF2-40B4-BE49-F238E27FC236}">
                  <a16:creationId xmlns:a16="http://schemas.microsoft.com/office/drawing/2014/main" id="{13550F3F-B0B7-5274-090E-68B4D874E713}"/>
                </a:ext>
              </a:extLst>
            </p:cNvPr>
            <p:cNvSpPr/>
            <p:nvPr/>
          </p:nvSpPr>
          <p:spPr>
            <a:xfrm>
              <a:off x="6004878" y="3193492"/>
              <a:ext cx="1346578" cy="779351"/>
            </a:xfrm>
            <a:prstGeom prst="rect">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F"/>
                  </a:solidFill>
                  <a:latin typeface="思源黑体 CN Medium" panose="020B0600000000000000" pitchFamily="34" charset="-122"/>
                  <a:ea typeface="思源黑体 CN Medium" panose="020B0600000000000000" pitchFamily="34" charset="-122"/>
                </a:rPr>
                <a:t>04</a:t>
              </a:r>
              <a:endParaRPr lang="zh-CN" altLang="en-US" sz="2800" dirty="0">
                <a:solidFill>
                  <a:srgbClr val="FFFFFF"/>
                </a:solidFill>
                <a:latin typeface="思源黑体 CN Medium" panose="020B0600000000000000" pitchFamily="34" charset="-122"/>
                <a:ea typeface="思源黑体 CN Medium" panose="020B0600000000000000" pitchFamily="34" charset="-122"/>
              </a:endParaRPr>
            </a:p>
          </p:txBody>
        </p:sp>
        <p:grpSp>
          <p:nvGrpSpPr>
            <p:cNvPr id="35" name="组合 34">
              <a:extLst>
                <a:ext uri="{FF2B5EF4-FFF2-40B4-BE49-F238E27FC236}">
                  <a16:creationId xmlns:a16="http://schemas.microsoft.com/office/drawing/2014/main" id="{36822472-E735-70AC-7BFB-5585B02C3300}"/>
                </a:ext>
              </a:extLst>
            </p:cNvPr>
            <p:cNvGrpSpPr/>
            <p:nvPr/>
          </p:nvGrpSpPr>
          <p:grpSpPr>
            <a:xfrm>
              <a:off x="6004878" y="1862349"/>
              <a:ext cx="2996688" cy="1285608"/>
              <a:chOff x="1001711" y="2932229"/>
              <a:chExt cx="4094796" cy="1285608"/>
            </a:xfrm>
          </p:grpSpPr>
          <p:sp>
            <p:nvSpPr>
              <p:cNvPr id="36" name="文本框">
                <a:extLst>
                  <a:ext uri="{FF2B5EF4-FFF2-40B4-BE49-F238E27FC236}">
                    <a16:creationId xmlns:a16="http://schemas.microsoft.com/office/drawing/2014/main" id="{F8746FE6-3EB0-6981-4E34-0F63FEC44C3A}"/>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37" name="文本框">
                <a:extLst>
                  <a:ext uri="{FF2B5EF4-FFF2-40B4-BE49-F238E27FC236}">
                    <a16:creationId xmlns:a16="http://schemas.microsoft.com/office/drawing/2014/main" id="{639D0F04-E2EB-686A-1D61-870937C23C6B}"/>
                  </a:ext>
                </a:extLst>
              </p:cNvPr>
              <p:cNvSpPr txBox="1"/>
              <p:nvPr/>
            </p:nvSpPr>
            <p:spPr>
              <a:xfrm>
                <a:off x="1001711" y="2932229"/>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grpSp>
        <p:nvGrpSpPr>
          <p:cNvPr id="11" name="组合 10">
            <a:extLst>
              <a:ext uri="{FF2B5EF4-FFF2-40B4-BE49-F238E27FC236}">
                <a16:creationId xmlns:a16="http://schemas.microsoft.com/office/drawing/2014/main" id="{50531628-2D32-DB59-91FA-F9BAA21C2290}"/>
              </a:ext>
            </a:extLst>
          </p:cNvPr>
          <p:cNvGrpSpPr/>
          <p:nvPr/>
        </p:nvGrpSpPr>
        <p:grpSpPr>
          <a:xfrm>
            <a:off x="7597294" y="3177914"/>
            <a:ext cx="2996688" cy="2433522"/>
            <a:chOff x="7597294" y="3177914"/>
            <a:chExt cx="2996688" cy="2433522"/>
          </a:xfrm>
        </p:grpSpPr>
        <p:sp>
          <p:nvSpPr>
            <p:cNvPr id="27" name="矩形 26">
              <a:extLst>
                <a:ext uri="{FF2B5EF4-FFF2-40B4-BE49-F238E27FC236}">
                  <a16:creationId xmlns:a16="http://schemas.microsoft.com/office/drawing/2014/main" id="{A2F5434E-5629-B3BB-ED41-1DF17AABF307}"/>
                </a:ext>
              </a:extLst>
            </p:cNvPr>
            <p:cNvSpPr/>
            <p:nvPr/>
          </p:nvSpPr>
          <p:spPr>
            <a:xfrm>
              <a:off x="7654988" y="3177914"/>
              <a:ext cx="1346578" cy="779351"/>
            </a:xfrm>
            <a:prstGeom prst="rect">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F"/>
                  </a:solidFill>
                  <a:latin typeface="思源黑体 CN Medium" panose="020B0600000000000000" pitchFamily="34" charset="-122"/>
                  <a:ea typeface="思源黑体 CN Medium" panose="020B0600000000000000" pitchFamily="34" charset="-122"/>
                </a:rPr>
                <a:t>05</a:t>
              </a:r>
              <a:endParaRPr lang="zh-CN" altLang="en-US" sz="2800" dirty="0">
                <a:solidFill>
                  <a:srgbClr val="FFFFFF"/>
                </a:solidFill>
                <a:latin typeface="思源黑体 CN Medium" panose="020B0600000000000000" pitchFamily="34" charset="-122"/>
                <a:ea typeface="思源黑体 CN Medium" panose="020B0600000000000000" pitchFamily="34" charset="-122"/>
              </a:endParaRPr>
            </a:p>
          </p:txBody>
        </p:sp>
        <p:grpSp>
          <p:nvGrpSpPr>
            <p:cNvPr id="38" name="组合 37">
              <a:extLst>
                <a:ext uri="{FF2B5EF4-FFF2-40B4-BE49-F238E27FC236}">
                  <a16:creationId xmlns:a16="http://schemas.microsoft.com/office/drawing/2014/main" id="{58CC5A6F-C5BF-6C5C-4111-71FAF856D210}"/>
                </a:ext>
              </a:extLst>
            </p:cNvPr>
            <p:cNvGrpSpPr/>
            <p:nvPr/>
          </p:nvGrpSpPr>
          <p:grpSpPr>
            <a:xfrm>
              <a:off x="7597294" y="4325828"/>
              <a:ext cx="2996688" cy="1285608"/>
              <a:chOff x="1001711" y="2932229"/>
              <a:chExt cx="4094796" cy="1285608"/>
            </a:xfrm>
          </p:grpSpPr>
          <p:sp>
            <p:nvSpPr>
              <p:cNvPr id="39" name="文本框">
                <a:extLst>
                  <a:ext uri="{FF2B5EF4-FFF2-40B4-BE49-F238E27FC236}">
                    <a16:creationId xmlns:a16="http://schemas.microsoft.com/office/drawing/2014/main" id="{E6BF5A38-C9F3-87D0-6144-FE5FFDDC190D}"/>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40" name="文本框">
                <a:extLst>
                  <a:ext uri="{FF2B5EF4-FFF2-40B4-BE49-F238E27FC236}">
                    <a16:creationId xmlns:a16="http://schemas.microsoft.com/office/drawing/2014/main" id="{7887D7BE-A8DA-59FF-24D2-3699C0A5980F}"/>
                  </a:ext>
                </a:extLst>
              </p:cNvPr>
              <p:cNvSpPr txBox="1"/>
              <p:nvPr/>
            </p:nvSpPr>
            <p:spPr>
              <a:xfrm>
                <a:off x="1001711" y="2932229"/>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pic>
        <p:nvPicPr>
          <p:cNvPr id="12" name="图片 11">
            <a:extLst>
              <a:ext uri="{FF2B5EF4-FFF2-40B4-BE49-F238E27FC236}">
                <a16:creationId xmlns:a16="http://schemas.microsoft.com/office/drawing/2014/main" id="{E0FBF524-170A-09ED-E522-E87CF6840AC3}"/>
              </a:ext>
            </a:extLst>
          </p:cNvPr>
          <p:cNvPicPr>
            <a:picLocks noChangeAspect="1"/>
          </p:cNvPicPr>
          <p:nvPr/>
        </p:nvPicPr>
        <p:blipFill>
          <a:blip r:embed="rId2"/>
          <a:stretch>
            <a:fillRect/>
          </a:stretch>
        </p:blipFill>
        <p:spPr>
          <a:xfrm rot="5400000">
            <a:off x="11186301" y="5852302"/>
            <a:ext cx="906497" cy="1104900"/>
          </a:xfrm>
          <a:prstGeom prst="rect">
            <a:avLst/>
          </a:prstGeom>
        </p:spPr>
      </p:pic>
    </p:spTree>
    <p:extLst>
      <p:ext uri="{BB962C8B-B14F-4D97-AF65-F5344CB8AC3E}">
        <p14:creationId xmlns:p14="http://schemas.microsoft.com/office/powerpoint/2010/main" val="143873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1937BC-F346-4F0F-6013-44C5023049C7}"/>
              </a:ext>
            </a:extLst>
          </p:cNvPr>
          <p:cNvSpPr>
            <a:spLocks noGrp="1"/>
          </p:cNvSpPr>
          <p:nvPr>
            <p:ph type="title"/>
          </p:nvPr>
        </p:nvSpPr>
        <p:spPr/>
        <p:txBody>
          <a:bodyPr/>
          <a:lstStyle/>
          <a:p>
            <a:pPr>
              <a:lnSpc>
                <a:spcPct val="120000"/>
              </a:lnSpc>
            </a:pPr>
            <a:r>
              <a:rPr lang="zh-CN" altLang="en-US" dirty="0"/>
              <a:t>工作规划</a:t>
            </a:r>
          </a:p>
        </p:txBody>
      </p:sp>
      <p:grpSp>
        <p:nvGrpSpPr>
          <p:cNvPr id="81" name="组合 80">
            <a:extLst>
              <a:ext uri="{FF2B5EF4-FFF2-40B4-BE49-F238E27FC236}">
                <a16:creationId xmlns:a16="http://schemas.microsoft.com/office/drawing/2014/main" id="{A442826D-B997-9486-9035-5A0271DBC7B9}"/>
              </a:ext>
            </a:extLst>
          </p:cNvPr>
          <p:cNvGrpSpPr/>
          <p:nvPr/>
        </p:nvGrpSpPr>
        <p:grpSpPr>
          <a:xfrm>
            <a:off x="658813" y="1397858"/>
            <a:ext cx="5155119" cy="4514197"/>
            <a:chOff x="658813" y="1448382"/>
            <a:chExt cx="5155119" cy="4514197"/>
          </a:xfrm>
        </p:grpSpPr>
        <p:sp>
          <p:nvSpPr>
            <p:cNvPr id="48" name="弦形 47">
              <a:extLst>
                <a:ext uri="{FF2B5EF4-FFF2-40B4-BE49-F238E27FC236}">
                  <a16:creationId xmlns:a16="http://schemas.microsoft.com/office/drawing/2014/main" id="{655FE9F7-2DB9-3BA8-5003-9AC7D2F549FC}"/>
                </a:ext>
              </a:extLst>
            </p:cNvPr>
            <p:cNvSpPr/>
            <p:nvPr/>
          </p:nvSpPr>
          <p:spPr>
            <a:xfrm>
              <a:off x="658813" y="1448382"/>
              <a:ext cx="5155119" cy="4514197"/>
            </a:xfrm>
            <a:prstGeom prst="chord">
              <a:avLst>
                <a:gd name="adj1" fmla="val 2700000"/>
                <a:gd name="adj2" fmla="val 18873690"/>
              </a:avLst>
            </a:prstGeom>
            <a:gradFill flip="none" rotWithShape="1">
              <a:gsLst>
                <a:gs pos="22000">
                  <a:schemeClr val="accent5">
                    <a:lumMod val="20000"/>
                    <a:lumOff val="80000"/>
                  </a:schemeClr>
                </a:gs>
                <a:gs pos="71000">
                  <a:schemeClr val="accent5">
                    <a:lumMod val="20000"/>
                    <a:lumOff val="80000"/>
                    <a:alpha val="3000"/>
                  </a:schemeClr>
                </a:gs>
                <a:gs pos="100000">
                  <a:schemeClr val="accent5">
                    <a:lumMod val="20000"/>
                    <a:lumOff val="80000"/>
                    <a:alpha val="21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弦形 42">
              <a:extLst>
                <a:ext uri="{FF2B5EF4-FFF2-40B4-BE49-F238E27FC236}">
                  <a16:creationId xmlns:a16="http://schemas.microsoft.com/office/drawing/2014/main" id="{C884BB88-12A8-0AE1-9FBC-71DC059A2F60}"/>
                </a:ext>
              </a:extLst>
            </p:cNvPr>
            <p:cNvSpPr/>
            <p:nvPr/>
          </p:nvSpPr>
          <p:spPr>
            <a:xfrm>
              <a:off x="3224195" y="2606215"/>
              <a:ext cx="2020707" cy="2020707"/>
            </a:xfrm>
            <a:prstGeom prst="chord">
              <a:avLst>
                <a:gd name="adj1" fmla="val 2700000"/>
                <a:gd name="adj2" fmla="val 18870549"/>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solidFill>
                    <a:srgbClr val="FFFFFF"/>
                  </a:solidFill>
                  <a:latin typeface="+mj-ea"/>
                  <a:ea typeface="+mj-ea"/>
                </a:rPr>
                <a:t>输入标题</a:t>
              </a:r>
            </a:p>
          </p:txBody>
        </p:sp>
      </p:grpSp>
      <p:grpSp>
        <p:nvGrpSpPr>
          <p:cNvPr id="82" name="组合 81">
            <a:extLst>
              <a:ext uri="{FF2B5EF4-FFF2-40B4-BE49-F238E27FC236}">
                <a16:creationId xmlns:a16="http://schemas.microsoft.com/office/drawing/2014/main" id="{C9382D37-7FDA-5BD5-9D0B-880D179C6FE4}"/>
              </a:ext>
            </a:extLst>
          </p:cNvPr>
          <p:cNvGrpSpPr/>
          <p:nvPr/>
        </p:nvGrpSpPr>
        <p:grpSpPr>
          <a:xfrm>
            <a:off x="6378069" y="1397858"/>
            <a:ext cx="5155117" cy="4514197"/>
            <a:chOff x="6378069" y="1347334"/>
            <a:chExt cx="5155117" cy="4514197"/>
          </a:xfrm>
        </p:grpSpPr>
        <p:sp>
          <p:nvSpPr>
            <p:cNvPr id="49" name="弦形 48">
              <a:extLst>
                <a:ext uri="{FF2B5EF4-FFF2-40B4-BE49-F238E27FC236}">
                  <a16:creationId xmlns:a16="http://schemas.microsoft.com/office/drawing/2014/main" id="{71DCC78A-A8AA-4F05-5A0B-8CC6E6ADAC4E}"/>
                </a:ext>
              </a:extLst>
            </p:cNvPr>
            <p:cNvSpPr/>
            <p:nvPr/>
          </p:nvSpPr>
          <p:spPr>
            <a:xfrm flipH="1">
              <a:off x="6378069" y="1347334"/>
              <a:ext cx="5155117" cy="4514197"/>
            </a:xfrm>
            <a:prstGeom prst="chord">
              <a:avLst>
                <a:gd name="adj1" fmla="val 2700000"/>
                <a:gd name="adj2" fmla="val 18788714"/>
              </a:avLst>
            </a:prstGeom>
            <a:gradFill flip="none" rotWithShape="1">
              <a:gsLst>
                <a:gs pos="22000">
                  <a:schemeClr val="accent5">
                    <a:lumMod val="20000"/>
                    <a:lumOff val="80000"/>
                  </a:schemeClr>
                </a:gs>
                <a:gs pos="71000">
                  <a:schemeClr val="accent5">
                    <a:lumMod val="20000"/>
                    <a:lumOff val="80000"/>
                    <a:alpha val="3000"/>
                  </a:schemeClr>
                </a:gs>
                <a:gs pos="100000">
                  <a:schemeClr val="accent5">
                    <a:lumMod val="20000"/>
                    <a:lumOff val="80000"/>
                    <a:alpha val="2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弦形 43">
              <a:extLst>
                <a:ext uri="{FF2B5EF4-FFF2-40B4-BE49-F238E27FC236}">
                  <a16:creationId xmlns:a16="http://schemas.microsoft.com/office/drawing/2014/main" id="{5F8451D9-C35C-FDC8-E09B-0FA1566EDC05}"/>
                </a:ext>
              </a:extLst>
            </p:cNvPr>
            <p:cNvSpPr/>
            <p:nvPr/>
          </p:nvSpPr>
          <p:spPr>
            <a:xfrm flipH="1">
              <a:off x="7018737" y="2532178"/>
              <a:ext cx="2020707" cy="2020707"/>
            </a:xfrm>
            <a:prstGeom prst="chord">
              <a:avLst>
                <a:gd name="adj1" fmla="val 2700000"/>
                <a:gd name="adj2" fmla="val 18865404"/>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solidFill>
                    <a:srgbClr val="FFFFFF"/>
                  </a:solidFill>
                  <a:latin typeface="+mj-ea"/>
                  <a:ea typeface="+mj-ea"/>
                </a:rPr>
                <a:t>输入标题</a:t>
              </a:r>
            </a:p>
          </p:txBody>
        </p:sp>
      </p:grpSp>
      <p:grpSp>
        <p:nvGrpSpPr>
          <p:cNvPr id="56" name="组合 55">
            <a:extLst>
              <a:ext uri="{FF2B5EF4-FFF2-40B4-BE49-F238E27FC236}">
                <a16:creationId xmlns:a16="http://schemas.microsoft.com/office/drawing/2014/main" id="{D3AC8844-8ABE-8DC4-D7A5-E79146E2E1EE}"/>
              </a:ext>
            </a:extLst>
          </p:cNvPr>
          <p:cNvGrpSpPr/>
          <p:nvPr/>
        </p:nvGrpSpPr>
        <p:grpSpPr>
          <a:xfrm>
            <a:off x="1564885" y="2110304"/>
            <a:ext cx="2265704" cy="609740"/>
            <a:chOff x="1238111" y="2110305"/>
            <a:chExt cx="2265704" cy="609740"/>
          </a:xfrm>
        </p:grpSpPr>
        <p:sp>
          <p:nvSpPr>
            <p:cNvPr id="52" name="文本框">
              <a:extLst>
                <a:ext uri="{FF2B5EF4-FFF2-40B4-BE49-F238E27FC236}">
                  <a16:creationId xmlns:a16="http://schemas.microsoft.com/office/drawing/2014/main" id="{40C3C171-02D5-E297-6A88-1B8445C1A535}"/>
                </a:ext>
              </a:extLst>
            </p:cNvPr>
            <p:cNvSpPr txBox="1"/>
            <p:nvPr/>
          </p:nvSpPr>
          <p:spPr>
            <a:xfrm>
              <a:off x="1859247" y="2184343"/>
              <a:ext cx="1644568" cy="461665"/>
            </a:xfrm>
            <a:prstGeom prst="rect">
              <a:avLst/>
            </a:prstGeom>
            <a:noFill/>
          </p:spPr>
          <p:txBody>
            <a:bodyPr wrap="none">
              <a:normAutofit/>
            </a:bodyPr>
            <a:lstStyle/>
            <a:p>
              <a:r>
                <a:rPr lang="zh-CN" altLang="en-US" sz="2000" dirty="0">
                  <a:solidFill>
                    <a:schemeClr val="accent1">
                      <a:lumMod val="50000"/>
                    </a:schemeClr>
                  </a:solidFill>
                  <a:latin typeface="+mn-ea"/>
                </a:rPr>
                <a:t>输入内容</a:t>
              </a:r>
            </a:p>
          </p:txBody>
        </p:sp>
        <p:grpSp>
          <p:nvGrpSpPr>
            <p:cNvPr id="53" name="组合 52">
              <a:extLst>
                <a:ext uri="{FF2B5EF4-FFF2-40B4-BE49-F238E27FC236}">
                  <a16:creationId xmlns:a16="http://schemas.microsoft.com/office/drawing/2014/main" id="{A9D7F1F0-7063-0524-A086-44ECF7D8A605}"/>
                </a:ext>
              </a:extLst>
            </p:cNvPr>
            <p:cNvGrpSpPr/>
            <p:nvPr/>
          </p:nvGrpSpPr>
          <p:grpSpPr>
            <a:xfrm>
              <a:off x="1238111" y="2110305"/>
              <a:ext cx="609740" cy="609740"/>
              <a:chOff x="5631838" y="2273252"/>
              <a:chExt cx="1008000" cy="1008000"/>
            </a:xfrm>
          </p:grpSpPr>
          <p:sp>
            <p:nvSpPr>
              <p:cNvPr id="54" name="椭圆 53">
                <a:extLst>
                  <a:ext uri="{FF2B5EF4-FFF2-40B4-BE49-F238E27FC236}">
                    <a16:creationId xmlns:a16="http://schemas.microsoft.com/office/drawing/2014/main" id="{0106D7C6-06BC-2D12-AED1-0E82AA99DB86}"/>
                  </a:ext>
                </a:extLst>
              </p:cNvPr>
              <p:cNvSpPr/>
              <p:nvPr/>
            </p:nvSpPr>
            <p:spPr>
              <a:xfrm>
                <a:off x="5631838" y="2273252"/>
                <a:ext cx="1008000" cy="100800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sp>
            <p:nvSpPr>
              <p:cNvPr id="55" name="图标 16">
                <a:extLst>
                  <a:ext uri="{FF2B5EF4-FFF2-40B4-BE49-F238E27FC236}">
                    <a16:creationId xmlns:a16="http://schemas.microsoft.com/office/drawing/2014/main" id="{FB6EB96C-F05C-21D4-6337-C6CE07B299FC}"/>
                  </a:ext>
                </a:extLst>
              </p:cNvPr>
              <p:cNvSpPr>
                <a:spLocks noChangeAspect="1" noEditPoints="1"/>
              </p:cNvSpPr>
              <p:nvPr/>
            </p:nvSpPr>
            <p:spPr bwMode="auto">
              <a:xfrm>
                <a:off x="5774019" y="2417182"/>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80" name="组合 79">
            <a:extLst>
              <a:ext uri="{FF2B5EF4-FFF2-40B4-BE49-F238E27FC236}">
                <a16:creationId xmlns:a16="http://schemas.microsoft.com/office/drawing/2014/main" id="{EED76891-5806-4820-8CA3-E7062C43DB59}"/>
              </a:ext>
            </a:extLst>
          </p:cNvPr>
          <p:cNvGrpSpPr/>
          <p:nvPr/>
        </p:nvGrpSpPr>
        <p:grpSpPr>
          <a:xfrm>
            <a:off x="8219254" y="2110304"/>
            <a:ext cx="2265704" cy="609740"/>
            <a:chOff x="8219254" y="2110304"/>
            <a:chExt cx="2265704" cy="609740"/>
          </a:xfrm>
        </p:grpSpPr>
        <p:sp>
          <p:nvSpPr>
            <p:cNvPr id="93" name="文本框">
              <a:extLst>
                <a:ext uri="{FF2B5EF4-FFF2-40B4-BE49-F238E27FC236}">
                  <a16:creationId xmlns:a16="http://schemas.microsoft.com/office/drawing/2014/main" id="{2AA4AAFC-A7D1-F7B9-0B92-A5D56FD67974}"/>
                </a:ext>
              </a:extLst>
            </p:cNvPr>
            <p:cNvSpPr txBox="1"/>
            <p:nvPr/>
          </p:nvSpPr>
          <p:spPr>
            <a:xfrm>
              <a:off x="8219254" y="2184342"/>
              <a:ext cx="1644568" cy="461665"/>
            </a:xfrm>
            <a:prstGeom prst="rect">
              <a:avLst/>
            </a:prstGeom>
            <a:noFill/>
          </p:spPr>
          <p:txBody>
            <a:bodyPr wrap="none">
              <a:normAutofit/>
            </a:bodyPr>
            <a:lstStyle/>
            <a:p>
              <a:pPr algn="r"/>
              <a:r>
                <a:rPr lang="zh-CN" altLang="en-US" sz="2000" dirty="0">
                  <a:solidFill>
                    <a:schemeClr val="accent1">
                      <a:lumMod val="50000"/>
                    </a:schemeClr>
                  </a:solidFill>
                  <a:latin typeface="+mn-ea"/>
                </a:rPr>
                <a:t>输入内容</a:t>
              </a:r>
            </a:p>
          </p:txBody>
        </p:sp>
        <p:grpSp>
          <p:nvGrpSpPr>
            <p:cNvPr id="94" name="组合 93">
              <a:extLst>
                <a:ext uri="{FF2B5EF4-FFF2-40B4-BE49-F238E27FC236}">
                  <a16:creationId xmlns:a16="http://schemas.microsoft.com/office/drawing/2014/main" id="{13373DC6-9F6C-14BD-F088-18C9FBAC75D5}"/>
                </a:ext>
              </a:extLst>
            </p:cNvPr>
            <p:cNvGrpSpPr/>
            <p:nvPr/>
          </p:nvGrpSpPr>
          <p:grpSpPr>
            <a:xfrm>
              <a:off x="9875218" y="2110304"/>
              <a:ext cx="609740" cy="609740"/>
              <a:chOff x="5631839" y="2273252"/>
              <a:chExt cx="1008000" cy="1008000"/>
            </a:xfrm>
          </p:grpSpPr>
          <p:sp>
            <p:nvSpPr>
              <p:cNvPr id="95" name="椭圆 94">
                <a:extLst>
                  <a:ext uri="{FF2B5EF4-FFF2-40B4-BE49-F238E27FC236}">
                    <a16:creationId xmlns:a16="http://schemas.microsoft.com/office/drawing/2014/main" id="{2D16ADC3-C842-341D-3BC4-EAE1DA6723A2}"/>
                  </a:ext>
                </a:extLst>
              </p:cNvPr>
              <p:cNvSpPr/>
              <p:nvPr/>
            </p:nvSpPr>
            <p:spPr>
              <a:xfrm>
                <a:off x="5631839" y="2273252"/>
                <a:ext cx="1008000" cy="100800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sp>
            <p:nvSpPr>
              <p:cNvPr id="96" name="图标16">
                <a:extLst>
                  <a:ext uri="{FF2B5EF4-FFF2-40B4-BE49-F238E27FC236}">
                    <a16:creationId xmlns:a16="http://schemas.microsoft.com/office/drawing/2014/main" id="{1BBF8121-0058-569D-2B32-C2A658C9105A}"/>
                  </a:ext>
                </a:extLst>
              </p:cNvPr>
              <p:cNvSpPr>
                <a:spLocks noChangeAspect="1" noEditPoints="1"/>
              </p:cNvSpPr>
              <p:nvPr/>
            </p:nvSpPr>
            <p:spPr bwMode="auto">
              <a:xfrm>
                <a:off x="5774019" y="2417182"/>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33" name="组合 32">
            <a:extLst>
              <a:ext uri="{FF2B5EF4-FFF2-40B4-BE49-F238E27FC236}">
                <a16:creationId xmlns:a16="http://schemas.microsoft.com/office/drawing/2014/main" id="{230C843A-9128-01D3-E4AF-CB35BA0B9E9E}"/>
              </a:ext>
            </a:extLst>
          </p:cNvPr>
          <p:cNvGrpSpPr/>
          <p:nvPr/>
        </p:nvGrpSpPr>
        <p:grpSpPr>
          <a:xfrm>
            <a:off x="1564885" y="4799878"/>
            <a:ext cx="2265704" cy="609740"/>
            <a:chOff x="1564885" y="4799878"/>
            <a:chExt cx="2265704" cy="609740"/>
          </a:xfrm>
        </p:grpSpPr>
        <p:sp>
          <p:nvSpPr>
            <p:cNvPr id="68" name="文本框">
              <a:extLst>
                <a:ext uri="{FF2B5EF4-FFF2-40B4-BE49-F238E27FC236}">
                  <a16:creationId xmlns:a16="http://schemas.microsoft.com/office/drawing/2014/main" id="{ADADF36C-965D-1624-4870-4358BCC41AFD}"/>
                </a:ext>
              </a:extLst>
            </p:cNvPr>
            <p:cNvSpPr txBox="1"/>
            <p:nvPr/>
          </p:nvSpPr>
          <p:spPr>
            <a:xfrm>
              <a:off x="2186021" y="4873916"/>
              <a:ext cx="1644568" cy="461665"/>
            </a:xfrm>
            <a:prstGeom prst="rect">
              <a:avLst/>
            </a:prstGeom>
            <a:noFill/>
          </p:spPr>
          <p:txBody>
            <a:bodyPr wrap="none">
              <a:normAutofit/>
            </a:bodyPr>
            <a:lstStyle/>
            <a:p>
              <a:r>
                <a:rPr lang="zh-CN" altLang="en-US" sz="2000" dirty="0">
                  <a:solidFill>
                    <a:schemeClr val="accent1">
                      <a:lumMod val="50000"/>
                    </a:schemeClr>
                  </a:solidFill>
                  <a:latin typeface="+mn-ea"/>
                </a:rPr>
                <a:t>输入内容</a:t>
              </a:r>
            </a:p>
          </p:txBody>
        </p:sp>
        <p:grpSp>
          <p:nvGrpSpPr>
            <p:cNvPr id="32" name="组合 31">
              <a:extLst>
                <a:ext uri="{FF2B5EF4-FFF2-40B4-BE49-F238E27FC236}">
                  <a16:creationId xmlns:a16="http://schemas.microsoft.com/office/drawing/2014/main" id="{D6B04EBB-0793-C3BD-F912-3FA7FDA16223}"/>
                </a:ext>
              </a:extLst>
            </p:cNvPr>
            <p:cNvGrpSpPr/>
            <p:nvPr/>
          </p:nvGrpSpPr>
          <p:grpSpPr>
            <a:xfrm>
              <a:off x="1564885" y="4799878"/>
              <a:ext cx="609740" cy="609740"/>
              <a:chOff x="1564885" y="4799878"/>
              <a:chExt cx="609740" cy="609740"/>
            </a:xfrm>
          </p:grpSpPr>
          <p:sp>
            <p:nvSpPr>
              <p:cNvPr id="70" name="椭圆 69">
                <a:extLst>
                  <a:ext uri="{FF2B5EF4-FFF2-40B4-BE49-F238E27FC236}">
                    <a16:creationId xmlns:a16="http://schemas.microsoft.com/office/drawing/2014/main" id="{518E331F-5882-DC02-ADB5-9792E5D455AA}"/>
                  </a:ext>
                </a:extLst>
              </p:cNvPr>
              <p:cNvSpPr/>
              <p:nvPr/>
            </p:nvSpPr>
            <p:spPr>
              <a:xfrm>
                <a:off x="1564885" y="4799878"/>
                <a:ext cx="609740" cy="60974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sp>
            <p:nvSpPr>
              <p:cNvPr id="8" name="图标 32">
                <a:extLst>
                  <a:ext uri="{FF2B5EF4-FFF2-40B4-BE49-F238E27FC236}">
                    <a16:creationId xmlns:a16="http://schemas.microsoft.com/office/drawing/2014/main" id="{46DC4A09-C407-39F6-0A69-DEEED3649982}"/>
                  </a:ext>
                </a:extLst>
              </p:cNvPr>
              <p:cNvSpPr>
                <a:spLocks noChangeAspect="1" noEditPoints="1"/>
              </p:cNvSpPr>
              <p:nvPr/>
            </p:nvSpPr>
            <p:spPr bwMode="auto">
              <a:xfrm>
                <a:off x="1769989" y="4888748"/>
                <a:ext cx="199533" cy="432000"/>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31" name="组合 30">
            <a:extLst>
              <a:ext uri="{FF2B5EF4-FFF2-40B4-BE49-F238E27FC236}">
                <a16:creationId xmlns:a16="http://schemas.microsoft.com/office/drawing/2014/main" id="{BD1D1D16-BEAD-79E7-B67C-2D00F7F2C957}"/>
              </a:ext>
            </a:extLst>
          </p:cNvPr>
          <p:cNvGrpSpPr/>
          <p:nvPr/>
        </p:nvGrpSpPr>
        <p:grpSpPr>
          <a:xfrm>
            <a:off x="1041773" y="3903354"/>
            <a:ext cx="2265704" cy="609740"/>
            <a:chOff x="1041773" y="3903352"/>
            <a:chExt cx="2265704" cy="609740"/>
          </a:xfrm>
        </p:grpSpPr>
        <p:sp>
          <p:nvSpPr>
            <p:cNvPr id="63" name="文本框">
              <a:extLst>
                <a:ext uri="{FF2B5EF4-FFF2-40B4-BE49-F238E27FC236}">
                  <a16:creationId xmlns:a16="http://schemas.microsoft.com/office/drawing/2014/main" id="{69D1CD68-71D1-2B92-1495-86B905999BF7}"/>
                </a:ext>
              </a:extLst>
            </p:cNvPr>
            <p:cNvSpPr txBox="1"/>
            <p:nvPr/>
          </p:nvSpPr>
          <p:spPr>
            <a:xfrm>
              <a:off x="1662909" y="3977390"/>
              <a:ext cx="1644568" cy="461665"/>
            </a:xfrm>
            <a:prstGeom prst="rect">
              <a:avLst/>
            </a:prstGeom>
            <a:noFill/>
          </p:spPr>
          <p:txBody>
            <a:bodyPr wrap="none">
              <a:normAutofit/>
            </a:bodyPr>
            <a:lstStyle/>
            <a:p>
              <a:r>
                <a:rPr lang="zh-CN" altLang="en-US" sz="2000" dirty="0">
                  <a:solidFill>
                    <a:schemeClr val="accent1">
                      <a:lumMod val="50000"/>
                    </a:schemeClr>
                  </a:solidFill>
                  <a:latin typeface="+mn-ea"/>
                </a:rPr>
                <a:t>输入内容</a:t>
              </a:r>
            </a:p>
          </p:txBody>
        </p:sp>
        <p:grpSp>
          <p:nvGrpSpPr>
            <p:cNvPr id="30" name="组合 29">
              <a:extLst>
                <a:ext uri="{FF2B5EF4-FFF2-40B4-BE49-F238E27FC236}">
                  <a16:creationId xmlns:a16="http://schemas.microsoft.com/office/drawing/2014/main" id="{D08B9ABA-6004-9437-748A-B76A8535A7F7}"/>
                </a:ext>
              </a:extLst>
            </p:cNvPr>
            <p:cNvGrpSpPr/>
            <p:nvPr/>
          </p:nvGrpSpPr>
          <p:grpSpPr>
            <a:xfrm>
              <a:off x="1041773" y="3903352"/>
              <a:ext cx="609740" cy="609740"/>
              <a:chOff x="1041773" y="3903352"/>
              <a:chExt cx="609740" cy="609740"/>
            </a:xfrm>
          </p:grpSpPr>
          <p:sp>
            <p:nvSpPr>
              <p:cNvPr id="65" name="椭圆 64">
                <a:extLst>
                  <a:ext uri="{FF2B5EF4-FFF2-40B4-BE49-F238E27FC236}">
                    <a16:creationId xmlns:a16="http://schemas.microsoft.com/office/drawing/2014/main" id="{51448FCC-AC06-B1EE-0AAD-FE434E38308F}"/>
                  </a:ext>
                </a:extLst>
              </p:cNvPr>
              <p:cNvSpPr/>
              <p:nvPr/>
            </p:nvSpPr>
            <p:spPr>
              <a:xfrm>
                <a:off x="1041773" y="3903352"/>
                <a:ext cx="609740" cy="60974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grpSp>
            <p:nvGrpSpPr>
              <p:cNvPr id="15" name="组合 14">
                <a:extLst>
                  <a:ext uri="{FF2B5EF4-FFF2-40B4-BE49-F238E27FC236}">
                    <a16:creationId xmlns:a16="http://schemas.microsoft.com/office/drawing/2014/main" id="{A0C29A12-4046-EA0B-C098-83434ECCE81C}"/>
                  </a:ext>
                </a:extLst>
              </p:cNvPr>
              <p:cNvGrpSpPr>
                <a:grpSpLocks noChangeAspect="1"/>
              </p:cNvGrpSpPr>
              <p:nvPr/>
            </p:nvGrpSpPr>
            <p:grpSpPr>
              <a:xfrm>
                <a:off x="1146986" y="4010222"/>
                <a:ext cx="399315" cy="396000"/>
                <a:chOff x="4591051" y="3136900"/>
                <a:chExt cx="510117" cy="505884"/>
              </a:xfrm>
            </p:grpSpPr>
            <p:sp>
              <p:nvSpPr>
                <p:cNvPr id="16" name="图标67">
                  <a:extLst>
                    <a:ext uri="{FF2B5EF4-FFF2-40B4-BE49-F238E27FC236}">
                      <a16:creationId xmlns:a16="http://schemas.microsoft.com/office/drawing/2014/main" id="{ABB6603C-7ACA-34EA-1329-F87C16769E0F}"/>
                    </a:ext>
                  </a:extLst>
                </p:cNvPr>
                <p:cNvSpPr>
                  <a:spLocks noChangeArrowheads="1"/>
                </p:cNvSpPr>
                <p:nvPr/>
              </p:nvSpPr>
              <p:spPr bwMode="auto">
                <a:xfrm>
                  <a:off x="4809067" y="3352800"/>
                  <a:ext cx="71967" cy="74084"/>
                </a:xfrm>
                <a:prstGeom prst="ellipse">
                  <a:avLst/>
                </a:pr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17" name="图标 68">
                  <a:extLst>
                    <a:ext uri="{FF2B5EF4-FFF2-40B4-BE49-F238E27FC236}">
                      <a16:creationId xmlns:a16="http://schemas.microsoft.com/office/drawing/2014/main" id="{8A5C4050-6AD7-0AC2-5DAA-202B9CF12B8C}"/>
                    </a:ext>
                  </a:extLst>
                </p:cNvPr>
                <p:cNvSpPr>
                  <a:spLocks noEditPoints="1"/>
                </p:cNvSpPr>
                <p:nvPr/>
              </p:nvSpPr>
              <p:spPr bwMode="auto">
                <a:xfrm>
                  <a:off x="4699000" y="3246967"/>
                  <a:ext cx="292100" cy="289984"/>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18" name="图标 69">
                  <a:extLst>
                    <a:ext uri="{FF2B5EF4-FFF2-40B4-BE49-F238E27FC236}">
                      <a16:creationId xmlns:a16="http://schemas.microsoft.com/office/drawing/2014/main" id="{6913E97E-2FFA-6D07-BF9B-096B1AC99B4A}"/>
                    </a:ext>
                  </a:extLst>
                </p:cNvPr>
                <p:cNvSpPr>
                  <a:spLocks noEditPoints="1"/>
                </p:cNvSpPr>
                <p:nvPr/>
              </p:nvSpPr>
              <p:spPr bwMode="auto">
                <a:xfrm>
                  <a:off x="4591051" y="3136900"/>
                  <a:ext cx="510117" cy="505884"/>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grpSp>
        <p:nvGrpSpPr>
          <p:cNvPr id="29" name="组合 28">
            <a:extLst>
              <a:ext uri="{FF2B5EF4-FFF2-40B4-BE49-F238E27FC236}">
                <a16:creationId xmlns:a16="http://schemas.microsoft.com/office/drawing/2014/main" id="{D219FC51-79C2-FEF0-FEFA-75CD33E6737D}"/>
              </a:ext>
            </a:extLst>
          </p:cNvPr>
          <p:cNvGrpSpPr/>
          <p:nvPr/>
        </p:nvGrpSpPr>
        <p:grpSpPr>
          <a:xfrm>
            <a:off x="1041773" y="3006829"/>
            <a:ext cx="2265704" cy="609740"/>
            <a:chOff x="1041773" y="3006829"/>
            <a:chExt cx="2265704" cy="609740"/>
          </a:xfrm>
        </p:grpSpPr>
        <p:sp>
          <p:nvSpPr>
            <p:cNvPr id="58" name="文本框">
              <a:extLst>
                <a:ext uri="{FF2B5EF4-FFF2-40B4-BE49-F238E27FC236}">
                  <a16:creationId xmlns:a16="http://schemas.microsoft.com/office/drawing/2014/main" id="{91145ECE-DE2C-A143-0DCC-6C586BE2725B}"/>
                </a:ext>
              </a:extLst>
            </p:cNvPr>
            <p:cNvSpPr txBox="1"/>
            <p:nvPr/>
          </p:nvSpPr>
          <p:spPr>
            <a:xfrm>
              <a:off x="1662909" y="3080867"/>
              <a:ext cx="1644568" cy="461665"/>
            </a:xfrm>
            <a:prstGeom prst="rect">
              <a:avLst/>
            </a:prstGeom>
            <a:noFill/>
          </p:spPr>
          <p:txBody>
            <a:bodyPr wrap="none">
              <a:normAutofit/>
            </a:bodyPr>
            <a:lstStyle/>
            <a:p>
              <a:r>
                <a:rPr lang="zh-CN" altLang="en-US" sz="2000" dirty="0">
                  <a:solidFill>
                    <a:schemeClr val="accent1">
                      <a:lumMod val="50000"/>
                    </a:schemeClr>
                  </a:solidFill>
                  <a:latin typeface="+mn-ea"/>
                </a:rPr>
                <a:t>输入内容</a:t>
              </a:r>
            </a:p>
          </p:txBody>
        </p:sp>
        <p:grpSp>
          <p:nvGrpSpPr>
            <p:cNvPr id="28" name="组合 27">
              <a:extLst>
                <a:ext uri="{FF2B5EF4-FFF2-40B4-BE49-F238E27FC236}">
                  <a16:creationId xmlns:a16="http://schemas.microsoft.com/office/drawing/2014/main" id="{49C5921B-8A5F-9FE3-9C04-F8120B856A4F}"/>
                </a:ext>
              </a:extLst>
            </p:cNvPr>
            <p:cNvGrpSpPr/>
            <p:nvPr/>
          </p:nvGrpSpPr>
          <p:grpSpPr>
            <a:xfrm>
              <a:off x="1041773" y="3006829"/>
              <a:ext cx="609740" cy="609740"/>
              <a:chOff x="1041773" y="3006829"/>
              <a:chExt cx="609740" cy="609740"/>
            </a:xfrm>
          </p:grpSpPr>
          <p:sp>
            <p:nvSpPr>
              <p:cNvPr id="60" name="椭圆 59">
                <a:extLst>
                  <a:ext uri="{FF2B5EF4-FFF2-40B4-BE49-F238E27FC236}">
                    <a16:creationId xmlns:a16="http://schemas.microsoft.com/office/drawing/2014/main" id="{DE572C81-77BA-BE01-49D8-2A1EC8F259A8}"/>
                  </a:ext>
                </a:extLst>
              </p:cNvPr>
              <p:cNvSpPr/>
              <p:nvPr/>
            </p:nvSpPr>
            <p:spPr>
              <a:xfrm>
                <a:off x="1041773" y="3006829"/>
                <a:ext cx="609740" cy="60974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sp>
            <p:nvSpPr>
              <p:cNvPr id="25" name="图标28">
                <a:extLst>
                  <a:ext uri="{FF2B5EF4-FFF2-40B4-BE49-F238E27FC236}">
                    <a16:creationId xmlns:a16="http://schemas.microsoft.com/office/drawing/2014/main" id="{FAE077CB-B615-D57C-6755-E3E3520932F9}"/>
                  </a:ext>
                </a:extLst>
              </p:cNvPr>
              <p:cNvSpPr>
                <a:spLocks noChangeAspect="1" noEditPoints="1"/>
              </p:cNvSpPr>
              <p:nvPr/>
            </p:nvSpPr>
            <p:spPr bwMode="auto">
              <a:xfrm>
                <a:off x="1128534" y="3095699"/>
                <a:ext cx="436218" cy="43200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77" name="组合 76">
            <a:extLst>
              <a:ext uri="{FF2B5EF4-FFF2-40B4-BE49-F238E27FC236}">
                <a16:creationId xmlns:a16="http://schemas.microsoft.com/office/drawing/2014/main" id="{30ED7EE4-80CB-EF25-0BD1-1E1297072C5A}"/>
              </a:ext>
            </a:extLst>
          </p:cNvPr>
          <p:cNvGrpSpPr/>
          <p:nvPr/>
        </p:nvGrpSpPr>
        <p:grpSpPr>
          <a:xfrm>
            <a:off x="8219254" y="4799878"/>
            <a:ext cx="2265703" cy="609740"/>
            <a:chOff x="8219254" y="4799878"/>
            <a:chExt cx="2265703" cy="609740"/>
          </a:xfrm>
        </p:grpSpPr>
        <p:sp>
          <p:nvSpPr>
            <p:cNvPr id="108" name="文本框">
              <a:extLst>
                <a:ext uri="{FF2B5EF4-FFF2-40B4-BE49-F238E27FC236}">
                  <a16:creationId xmlns:a16="http://schemas.microsoft.com/office/drawing/2014/main" id="{586E0926-19CE-6280-D5FF-FB2ACCA9A49C}"/>
                </a:ext>
              </a:extLst>
            </p:cNvPr>
            <p:cNvSpPr txBox="1"/>
            <p:nvPr/>
          </p:nvSpPr>
          <p:spPr>
            <a:xfrm>
              <a:off x="8219254" y="4873916"/>
              <a:ext cx="1644568" cy="461665"/>
            </a:xfrm>
            <a:prstGeom prst="rect">
              <a:avLst/>
            </a:prstGeom>
            <a:noFill/>
          </p:spPr>
          <p:txBody>
            <a:bodyPr wrap="none">
              <a:normAutofit/>
            </a:bodyPr>
            <a:lstStyle/>
            <a:p>
              <a:pPr algn="r"/>
              <a:r>
                <a:rPr lang="zh-CN" altLang="en-US" sz="2000" dirty="0">
                  <a:solidFill>
                    <a:schemeClr val="accent1">
                      <a:lumMod val="50000"/>
                    </a:schemeClr>
                  </a:solidFill>
                  <a:latin typeface="+mn-ea"/>
                </a:rPr>
                <a:t>输入内容</a:t>
              </a:r>
            </a:p>
          </p:txBody>
        </p:sp>
        <p:grpSp>
          <p:nvGrpSpPr>
            <p:cNvPr id="36" name="组合 35">
              <a:extLst>
                <a:ext uri="{FF2B5EF4-FFF2-40B4-BE49-F238E27FC236}">
                  <a16:creationId xmlns:a16="http://schemas.microsoft.com/office/drawing/2014/main" id="{678CC69A-5FF7-28E6-C8F6-488612AD2142}"/>
                </a:ext>
              </a:extLst>
            </p:cNvPr>
            <p:cNvGrpSpPr/>
            <p:nvPr/>
          </p:nvGrpSpPr>
          <p:grpSpPr>
            <a:xfrm>
              <a:off x="9875217" y="4799878"/>
              <a:ext cx="609740" cy="609740"/>
              <a:chOff x="1564885" y="4799878"/>
              <a:chExt cx="609740" cy="609740"/>
            </a:xfrm>
          </p:grpSpPr>
          <p:sp>
            <p:nvSpPr>
              <p:cNvPr id="37" name="椭圆 36">
                <a:extLst>
                  <a:ext uri="{FF2B5EF4-FFF2-40B4-BE49-F238E27FC236}">
                    <a16:creationId xmlns:a16="http://schemas.microsoft.com/office/drawing/2014/main" id="{28AA6376-CD91-FBB1-96D2-EC6E2187E8D5}"/>
                  </a:ext>
                </a:extLst>
              </p:cNvPr>
              <p:cNvSpPr/>
              <p:nvPr/>
            </p:nvSpPr>
            <p:spPr>
              <a:xfrm>
                <a:off x="1564885" y="4799878"/>
                <a:ext cx="609740" cy="60974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sp>
            <p:nvSpPr>
              <p:cNvPr id="38" name="图标 32">
                <a:extLst>
                  <a:ext uri="{FF2B5EF4-FFF2-40B4-BE49-F238E27FC236}">
                    <a16:creationId xmlns:a16="http://schemas.microsoft.com/office/drawing/2014/main" id="{1FABF7A1-6F6B-2264-55CD-F1A4756D6AFF}"/>
                  </a:ext>
                </a:extLst>
              </p:cNvPr>
              <p:cNvSpPr>
                <a:spLocks noChangeAspect="1" noEditPoints="1"/>
              </p:cNvSpPr>
              <p:nvPr/>
            </p:nvSpPr>
            <p:spPr bwMode="auto">
              <a:xfrm>
                <a:off x="1769989" y="4888748"/>
                <a:ext cx="199533" cy="432000"/>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78" name="组合 77">
            <a:extLst>
              <a:ext uri="{FF2B5EF4-FFF2-40B4-BE49-F238E27FC236}">
                <a16:creationId xmlns:a16="http://schemas.microsoft.com/office/drawing/2014/main" id="{1E063DC8-9E15-DE37-B863-43988F8AC3F1}"/>
              </a:ext>
            </a:extLst>
          </p:cNvPr>
          <p:cNvGrpSpPr/>
          <p:nvPr/>
        </p:nvGrpSpPr>
        <p:grpSpPr>
          <a:xfrm>
            <a:off x="8828994" y="3903354"/>
            <a:ext cx="2324142" cy="609740"/>
            <a:chOff x="8828994" y="3885268"/>
            <a:chExt cx="2324142" cy="609740"/>
          </a:xfrm>
        </p:grpSpPr>
        <p:sp>
          <p:nvSpPr>
            <p:cNvPr id="103" name="文本框">
              <a:extLst>
                <a:ext uri="{FF2B5EF4-FFF2-40B4-BE49-F238E27FC236}">
                  <a16:creationId xmlns:a16="http://schemas.microsoft.com/office/drawing/2014/main" id="{36663A59-AB09-55CE-3942-87EAEC83C8FF}"/>
                </a:ext>
              </a:extLst>
            </p:cNvPr>
            <p:cNvSpPr txBox="1"/>
            <p:nvPr/>
          </p:nvSpPr>
          <p:spPr>
            <a:xfrm>
              <a:off x="8828994" y="3959306"/>
              <a:ext cx="1644568" cy="461665"/>
            </a:xfrm>
            <a:prstGeom prst="rect">
              <a:avLst/>
            </a:prstGeom>
            <a:noFill/>
          </p:spPr>
          <p:txBody>
            <a:bodyPr wrap="none">
              <a:normAutofit/>
            </a:bodyPr>
            <a:lstStyle/>
            <a:p>
              <a:pPr algn="r"/>
              <a:r>
                <a:rPr lang="zh-CN" altLang="en-US" sz="2000" dirty="0">
                  <a:solidFill>
                    <a:schemeClr val="accent1">
                      <a:lumMod val="50000"/>
                    </a:schemeClr>
                  </a:solidFill>
                  <a:latin typeface="+mn-ea"/>
                </a:rPr>
                <a:t>输入内容</a:t>
              </a:r>
            </a:p>
          </p:txBody>
        </p:sp>
        <p:grpSp>
          <p:nvGrpSpPr>
            <p:cNvPr id="41" name="组合 40">
              <a:extLst>
                <a:ext uri="{FF2B5EF4-FFF2-40B4-BE49-F238E27FC236}">
                  <a16:creationId xmlns:a16="http://schemas.microsoft.com/office/drawing/2014/main" id="{2BE18127-8AB2-93B7-53A5-F9D01A0F1BA2}"/>
                </a:ext>
              </a:extLst>
            </p:cNvPr>
            <p:cNvGrpSpPr/>
            <p:nvPr/>
          </p:nvGrpSpPr>
          <p:grpSpPr>
            <a:xfrm>
              <a:off x="10543396" y="3885268"/>
              <a:ext cx="609740" cy="609740"/>
              <a:chOff x="1041773" y="3903352"/>
              <a:chExt cx="609740" cy="609740"/>
            </a:xfrm>
          </p:grpSpPr>
          <p:sp>
            <p:nvSpPr>
              <p:cNvPr id="42" name="椭圆 41">
                <a:extLst>
                  <a:ext uri="{FF2B5EF4-FFF2-40B4-BE49-F238E27FC236}">
                    <a16:creationId xmlns:a16="http://schemas.microsoft.com/office/drawing/2014/main" id="{FB9137D8-5FFF-E69B-7C0D-72EF6F229AD0}"/>
                  </a:ext>
                </a:extLst>
              </p:cNvPr>
              <p:cNvSpPr/>
              <p:nvPr/>
            </p:nvSpPr>
            <p:spPr>
              <a:xfrm>
                <a:off x="1041773" y="3903352"/>
                <a:ext cx="609740" cy="60974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grpSp>
            <p:nvGrpSpPr>
              <p:cNvPr id="45" name="组合 44">
                <a:extLst>
                  <a:ext uri="{FF2B5EF4-FFF2-40B4-BE49-F238E27FC236}">
                    <a16:creationId xmlns:a16="http://schemas.microsoft.com/office/drawing/2014/main" id="{AAF69B9A-4BFF-E107-BE24-D6D1B5F2A443}"/>
                  </a:ext>
                </a:extLst>
              </p:cNvPr>
              <p:cNvGrpSpPr>
                <a:grpSpLocks noChangeAspect="1"/>
              </p:cNvGrpSpPr>
              <p:nvPr/>
            </p:nvGrpSpPr>
            <p:grpSpPr>
              <a:xfrm>
                <a:off x="1146986" y="4010222"/>
                <a:ext cx="399315" cy="396000"/>
                <a:chOff x="4591051" y="3136900"/>
                <a:chExt cx="510117" cy="505884"/>
              </a:xfrm>
            </p:grpSpPr>
            <p:sp>
              <p:nvSpPr>
                <p:cNvPr id="47" name="Oval 67">
                  <a:extLst>
                    <a:ext uri="{FF2B5EF4-FFF2-40B4-BE49-F238E27FC236}">
                      <a16:creationId xmlns:a16="http://schemas.microsoft.com/office/drawing/2014/main" id="{C3AD3CCA-1579-C34C-3A2C-3A251B38F651}"/>
                    </a:ext>
                  </a:extLst>
                </p:cNvPr>
                <p:cNvSpPr>
                  <a:spLocks noChangeArrowheads="1"/>
                </p:cNvSpPr>
                <p:nvPr/>
              </p:nvSpPr>
              <p:spPr bwMode="auto">
                <a:xfrm>
                  <a:off x="4809067" y="3352800"/>
                  <a:ext cx="71967" cy="74084"/>
                </a:xfrm>
                <a:prstGeom prst="ellipse">
                  <a:avLst/>
                </a:pr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50" name="图标 68">
                  <a:extLst>
                    <a:ext uri="{FF2B5EF4-FFF2-40B4-BE49-F238E27FC236}">
                      <a16:creationId xmlns:a16="http://schemas.microsoft.com/office/drawing/2014/main" id="{DD5D8E63-79E5-D579-ABE6-9CCF607065D4}"/>
                    </a:ext>
                  </a:extLst>
                </p:cNvPr>
                <p:cNvSpPr>
                  <a:spLocks noEditPoints="1"/>
                </p:cNvSpPr>
                <p:nvPr/>
              </p:nvSpPr>
              <p:spPr bwMode="auto">
                <a:xfrm>
                  <a:off x="4699000" y="3246967"/>
                  <a:ext cx="292100" cy="289984"/>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51" name="图标 69">
                  <a:extLst>
                    <a:ext uri="{FF2B5EF4-FFF2-40B4-BE49-F238E27FC236}">
                      <a16:creationId xmlns:a16="http://schemas.microsoft.com/office/drawing/2014/main" id="{D00C4ECB-7F65-928E-6018-0E2AABE51802}"/>
                    </a:ext>
                  </a:extLst>
                </p:cNvPr>
                <p:cNvSpPr>
                  <a:spLocks noEditPoints="1"/>
                </p:cNvSpPr>
                <p:nvPr/>
              </p:nvSpPr>
              <p:spPr bwMode="auto">
                <a:xfrm>
                  <a:off x="4591051" y="3136900"/>
                  <a:ext cx="510117" cy="505884"/>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grpSp>
        <p:nvGrpSpPr>
          <p:cNvPr id="79" name="组合 78">
            <a:extLst>
              <a:ext uri="{FF2B5EF4-FFF2-40B4-BE49-F238E27FC236}">
                <a16:creationId xmlns:a16="http://schemas.microsoft.com/office/drawing/2014/main" id="{62CCAB8A-0080-09DE-5E11-EE2615876738}"/>
              </a:ext>
            </a:extLst>
          </p:cNvPr>
          <p:cNvGrpSpPr/>
          <p:nvPr/>
        </p:nvGrpSpPr>
        <p:grpSpPr>
          <a:xfrm>
            <a:off x="8828994" y="3006829"/>
            <a:ext cx="2325577" cy="609740"/>
            <a:chOff x="8828994" y="2960004"/>
            <a:chExt cx="2325577" cy="609740"/>
          </a:xfrm>
        </p:grpSpPr>
        <p:sp>
          <p:nvSpPr>
            <p:cNvPr id="98" name="文本框">
              <a:extLst>
                <a:ext uri="{FF2B5EF4-FFF2-40B4-BE49-F238E27FC236}">
                  <a16:creationId xmlns:a16="http://schemas.microsoft.com/office/drawing/2014/main" id="{8AB52E6F-FB3D-5B55-DCA8-0C4DFD0C7966}"/>
                </a:ext>
              </a:extLst>
            </p:cNvPr>
            <p:cNvSpPr txBox="1"/>
            <p:nvPr/>
          </p:nvSpPr>
          <p:spPr>
            <a:xfrm>
              <a:off x="8828994" y="3034042"/>
              <a:ext cx="1644568" cy="461665"/>
            </a:xfrm>
            <a:prstGeom prst="rect">
              <a:avLst/>
            </a:prstGeom>
            <a:noFill/>
          </p:spPr>
          <p:txBody>
            <a:bodyPr wrap="none">
              <a:normAutofit/>
            </a:bodyPr>
            <a:lstStyle/>
            <a:p>
              <a:pPr algn="r"/>
              <a:r>
                <a:rPr lang="zh-CN" altLang="en-US" sz="2000" dirty="0">
                  <a:solidFill>
                    <a:schemeClr val="accent1">
                      <a:lumMod val="50000"/>
                    </a:schemeClr>
                  </a:solidFill>
                  <a:latin typeface="+mn-ea"/>
                </a:rPr>
                <a:t>输入内容</a:t>
              </a:r>
            </a:p>
          </p:txBody>
        </p:sp>
        <p:grpSp>
          <p:nvGrpSpPr>
            <p:cNvPr id="74" name="组合 73">
              <a:extLst>
                <a:ext uri="{FF2B5EF4-FFF2-40B4-BE49-F238E27FC236}">
                  <a16:creationId xmlns:a16="http://schemas.microsoft.com/office/drawing/2014/main" id="{50E64F70-9F19-953C-3F88-26EF36338988}"/>
                </a:ext>
              </a:extLst>
            </p:cNvPr>
            <p:cNvGrpSpPr/>
            <p:nvPr/>
          </p:nvGrpSpPr>
          <p:grpSpPr>
            <a:xfrm>
              <a:off x="10544831" y="2960004"/>
              <a:ext cx="609740" cy="609740"/>
              <a:chOff x="1041773" y="3006829"/>
              <a:chExt cx="609740" cy="609740"/>
            </a:xfrm>
          </p:grpSpPr>
          <p:sp>
            <p:nvSpPr>
              <p:cNvPr id="75" name="椭圆 74">
                <a:extLst>
                  <a:ext uri="{FF2B5EF4-FFF2-40B4-BE49-F238E27FC236}">
                    <a16:creationId xmlns:a16="http://schemas.microsoft.com/office/drawing/2014/main" id="{2A7017FD-AED9-9B7D-A7C2-2BB17A02C1C2}"/>
                  </a:ext>
                </a:extLst>
              </p:cNvPr>
              <p:cNvSpPr/>
              <p:nvPr/>
            </p:nvSpPr>
            <p:spPr>
              <a:xfrm>
                <a:off x="1041773" y="3006829"/>
                <a:ext cx="609740" cy="60974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sp>
            <p:nvSpPr>
              <p:cNvPr id="76" name="图标 28">
                <a:extLst>
                  <a:ext uri="{FF2B5EF4-FFF2-40B4-BE49-F238E27FC236}">
                    <a16:creationId xmlns:a16="http://schemas.microsoft.com/office/drawing/2014/main" id="{0DF31A21-8EFC-CCC0-A89E-627545B5266F}"/>
                  </a:ext>
                </a:extLst>
              </p:cNvPr>
              <p:cNvSpPr>
                <a:spLocks noChangeAspect="1" noEditPoints="1"/>
              </p:cNvSpPr>
              <p:nvPr/>
            </p:nvSpPr>
            <p:spPr bwMode="auto">
              <a:xfrm>
                <a:off x="1128534" y="3095699"/>
                <a:ext cx="436218" cy="43200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pic>
        <p:nvPicPr>
          <p:cNvPr id="3" name="图片 2">
            <a:extLst>
              <a:ext uri="{FF2B5EF4-FFF2-40B4-BE49-F238E27FC236}">
                <a16:creationId xmlns:a16="http://schemas.microsoft.com/office/drawing/2014/main" id="{A353EEDC-51C9-BD93-1C7F-932BD90B5C98}"/>
              </a:ext>
            </a:extLst>
          </p:cNvPr>
          <p:cNvPicPr>
            <a:picLocks noChangeAspect="1"/>
          </p:cNvPicPr>
          <p:nvPr/>
        </p:nvPicPr>
        <p:blipFill>
          <a:blip r:embed="rId2"/>
          <a:stretch>
            <a:fillRect/>
          </a:stretch>
        </p:blipFill>
        <p:spPr>
          <a:xfrm rot="5400000">
            <a:off x="11469899" y="6135901"/>
            <a:ext cx="650873" cy="793328"/>
          </a:xfrm>
          <a:prstGeom prst="rect">
            <a:avLst/>
          </a:prstGeom>
        </p:spPr>
      </p:pic>
      <p:grpSp>
        <p:nvGrpSpPr>
          <p:cNvPr id="5" name="组合 4">
            <a:extLst>
              <a:ext uri="{FF2B5EF4-FFF2-40B4-BE49-F238E27FC236}">
                <a16:creationId xmlns:a16="http://schemas.microsoft.com/office/drawing/2014/main" id="{AE4FBB2B-D6F5-E1C1-E600-755C0E41614C}"/>
              </a:ext>
            </a:extLst>
          </p:cNvPr>
          <p:cNvGrpSpPr/>
          <p:nvPr/>
        </p:nvGrpSpPr>
        <p:grpSpPr>
          <a:xfrm>
            <a:off x="5459243" y="2885332"/>
            <a:ext cx="1539248" cy="1539248"/>
            <a:chOff x="5513772" y="2889850"/>
            <a:chExt cx="1539248" cy="1539248"/>
          </a:xfrm>
        </p:grpSpPr>
        <p:sp>
          <p:nvSpPr>
            <p:cNvPr id="46" name="弦形 45">
              <a:extLst>
                <a:ext uri="{FF2B5EF4-FFF2-40B4-BE49-F238E27FC236}">
                  <a16:creationId xmlns:a16="http://schemas.microsoft.com/office/drawing/2014/main" id="{013FE159-8AEB-03B8-7EBB-E145775B518F}"/>
                </a:ext>
              </a:extLst>
            </p:cNvPr>
            <p:cNvSpPr/>
            <p:nvPr/>
          </p:nvSpPr>
          <p:spPr>
            <a:xfrm rot="5728506">
              <a:off x="5513772" y="2889850"/>
              <a:ext cx="1539248" cy="1539248"/>
            </a:xfrm>
            <a:prstGeom prst="chord">
              <a:avLst>
                <a:gd name="adj1" fmla="val 2700000"/>
                <a:gd name="adj2" fmla="val 18245612"/>
              </a:avLst>
            </a:prstGeom>
            <a:gradFill flip="none" rotWithShape="1">
              <a:gsLst>
                <a:gs pos="23000">
                  <a:schemeClr val="accent4">
                    <a:lumMod val="75000"/>
                  </a:schemeClr>
                </a:gs>
                <a:gs pos="100000">
                  <a:schemeClr val="accent5">
                    <a:lumMod val="60000"/>
                    <a:lumOff val="4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lumMod val="50000"/>
                  </a:schemeClr>
                </a:solidFill>
                <a:latin typeface="+mj-ea"/>
                <a:ea typeface="+mj-ea"/>
              </a:endParaRPr>
            </a:p>
          </p:txBody>
        </p:sp>
        <p:sp>
          <p:nvSpPr>
            <p:cNvPr id="4" name="加号 3">
              <a:extLst>
                <a:ext uri="{FF2B5EF4-FFF2-40B4-BE49-F238E27FC236}">
                  <a16:creationId xmlns:a16="http://schemas.microsoft.com/office/drawing/2014/main" id="{79431115-87AB-CE31-04B1-3CA41E27E35E}"/>
                </a:ext>
              </a:extLst>
            </p:cNvPr>
            <p:cNvSpPr/>
            <p:nvPr/>
          </p:nvSpPr>
          <p:spPr>
            <a:xfrm>
              <a:off x="5698218" y="2999796"/>
              <a:ext cx="1161839" cy="1161839"/>
            </a:xfrm>
            <a:prstGeom prst="mathPlus">
              <a:avLst>
                <a:gd name="adj1" fmla="val 1870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62185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EEC86F6-7BCB-A0BE-2859-A0EF161EA414}"/>
              </a:ext>
            </a:extLst>
          </p:cNvPr>
          <p:cNvSpPr>
            <a:spLocks noGrp="1"/>
          </p:cNvSpPr>
          <p:nvPr>
            <p:ph type="ctrTitle"/>
          </p:nvPr>
        </p:nvSpPr>
        <p:spPr/>
        <p:txBody>
          <a:bodyPr/>
          <a:lstStyle/>
          <a:p>
            <a:r>
              <a:rPr lang="zh-CN" altLang="en-US" dirty="0"/>
              <a:t>谢谢大家</a:t>
            </a:r>
          </a:p>
        </p:txBody>
      </p:sp>
      <p:sp>
        <p:nvSpPr>
          <p:cNvPr id="29" name="副标题 28">
            <a:extLst>
              <a:ext uri="{FF2B5EF4-FFF2-40B4-BE49-F238E27FC236}">
                <a16:creationId xmlns:a16="http://schemas.microsoft.com/office/drawing/2014/main" id="{BD5B473A-F2AE-E5DD-22F5-CDBD0E9383B0}"/>
              </a:ext>
            </a:extLst>
          </p:cNvPr>
          <p:cNvSpPr>
            <a:spLocks noGrp="1"/>
          </p:cNvSpPr>
          <p:nvPr>
            <p:ph type="subTitle" idx="1"/>
          </p:nvPr>
        </p:nvSpPr>
        <p:spPr/>
        <p:txBody>
          <a:bodyPr>
            <a:normAutofit lnSpcReduction="10000"/>
          </a:bodyPr>
          <a:lstStyle/>
          <a:p>
            <a:r>
              <a:rPr lang="zh-CN" altLang="en-US" dirty="0"/>
              <a:t>订单部门工作汇报</a:t>
            </a:r>
          </a:p>
        </p:txBody>
      </p:sp>
      <p:sp>
        <p:nvSpPr>
          <p:cNvPr id="30" name="文本占位符 29">
            <a:extLst>
              <a:ext uri="{FF2B5EF4-FFF2-40B4-BE49-F238E27FC236}">
                <a16:creationId xmlns:a16="http://schemas.microsoft.com/office/drawing/2014/main" id="{B19AD1F0-02AF-120B-916C-CD040AE88C0D}"/>
              </a:ext>
            </a:extLst>
          </p:cNvPr>
          <p:cNvSpPr>
            <a:spLocks noGrp="1"/>
          </p:cNvSpPr>
          <p:nvPr>
            <p:ph type="body" sz="quarter" idx="13"/>
          </p:nvPr>
        </p:nvSpPr>
        <p:spPr/>
        <p:txBody>
          <a:bodyPr/>
          <a:lstStyle/>
          <a:p>
            <a:r>
              <a:rPr lang="zh-CN" altLang="en-US" dirty="0"/>
              <a:t>汇报人：</a:t>
            </a:r>
            <a:r>
              <a:rPr lang="en-US" altLang="zh-CN" dirty="0"/>
              <a:t>xxx</a:t>
            </a:r>
            <a:endParaRPr lang="zh-CN" altLang="en-US" dirty="0"/>
          </a:p>
        </p:txBody>
      </p:sp>
      <p:sp>
        <p:nvSpPr>
          <p:cNvPr id="32" name="文本占位符 31">
            <a:extLst>
              <a:ext uri="{FF2B5EF4-FFF2-40B4-BE49-F238E27FC236}">
                <a16:creationId xmlns:a16="http://schemas.microsoft.com/office/drawing/2014/main" id="{E96DE9B1-19DE-466B-58EE-7B22B750748A}"/>
              </a:ext>
            </a:extLst>
          </p:cNvPr>
          <p:cNvSpPr>
            <a:spLocks noGrp="1"/>
          </p:cNvSpPr>
          <p:nvPr>
            <p:ph type="body" sz="quarter" idx="14"/>
          </p:nvPr>
        </p:nvSpPr>
        <p:spPr/>
        <p:txBody>
          <a:bodyPr/>
          <a:lstStyle/>
          <a:p>
            <a:r>
              <a:rPr lang="zh-CN" altLang="en-US" dirty="0"/>
              <a:t>汇报时间：</a:t>
            </a:r>
            <a:r>
              <a:rPr lang="en-US" altLang="zh-CN" dirty="0"/>
              <a:t>xx</a:t>
            </a:r>
            <a:r>
              <a:rPr lang="zh-CN" altLang="en-US" dirty="0"/>
              <a:t>年</a:t>
            </a:r>
            <a:r>
              <a:rPr lang="en-US" altLang="zh-CN" dirty="0"/>
              <a:t>xx</a:t>
            </a:r>
            <a:r>
              <a:rPr lang="zh-CN" altLang="en-US" dirty="0"/>
              <a:t>月</a:t>
            </a:r>
          </a:p>
        </p:txBody>
      </p:sp>
    </p:spTree>
    <p:extLst>
      <p:ext uri="{BB962C8B-B14F-4D97-AF65-F5344CB8AC3E}">
        <p14:creationId xmlns:p14="http://schemas.microsoft.com/office/powerpoint/2010/main" val="269775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83010" y="183003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83010" y="2343123"/>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小蝶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99315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一直在成长的</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06211" y="1704971"/>
            <a:ext cx="3795012"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06211" y="2211909"/>
            <a:ext cx="502342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热爱学习热爱生活</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wqynewday</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41A0C6B0-C992-4A9D-67E7-83AC2B9775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3929" y="684229"/>
            <a:ext cx="1871360" cy="1873313"/>
          </a:xfrm>
          <a:prstGeom prst="rect">
            <a:avLst/>
          </a:prstGeom>
        </p:spPr>
      </p:pic>
    </p:spTree>
    <p:extLst>
      <p:ext uri="{BB962C8B-B14F-4D97-AF65-F5344CB8AC3E}">
        <p14:creationId xmlns:p14="http://schemas.microsoft.com/office/powerpoint/2010/main" val="2607844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808627" y="2185628"/>
            <a:ext cx="2574743"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P</a:t>
            </a:r>
            <a:r>
              <a:rPr lang="zh-CN" altLang="en-US" sz="3200" dirty="0">
                <a:solidFill>
                  <a:schemeClr val="tx1">
                    <a:lumMod val="95000"/>
                    <a:lumOff val="5000"/>
                  </a:schemeClr>
                </a:solidFill>
                <a:latin typeface="OPPOSans H"/>
                <a:ea typeface="OPPOSans H"/>
              </a:rPr>
              <a:t>界达人</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54ED549-2344-0782-011B-90B9F60A329B}"/>
              </a:ext>
            </a:extLst>
          </p:cNvPr>
          <p:cNvGrpSpPr/>
          <p:nvPr/>
        </p:nvGrpSpPr>
        <p:grpSpPr>
          <a:xfrm>
            <a:off x="7568300" y="1717070"/>
            <a:ext cx="2927947" cy="684000"/>
            <a:chOff x="7552608" y="1656585"/>
            <a:chExt cx="2927947" cy="684000"/>
          </a:xfrm>
        </p:grpSpPr>
        <p:sp>
          <p:nvSpPr>
            <p:cNvPr id="2" name="椭圆 1">
              <a:extLst>
                <a:ext uri="{FF2B5EF4-FFF2-40B4-BE49-F238E27FC236}">
                  <a16:creationId xmlns:a16="http://schemas.microsoft.com/office/drawing/2014/main" id="{736F2D30-906C-523E-DEB3-AA22FF495222}"/>
                </a:ext>
              </a:extLst>
            </p:cNvPr>
            <p:cNvSpPr>
              <a:spLocks/>
            </p:cNvSpPr>
            <p:nvPr/>
          </p:nvSpPr>
          <p:spPr>
            <a:xfrm flipH="1">
              <a:off x="7552608" y="1656585"/>
              <a:ext cx="684000" cy="684000"/>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3200" dirty="0">
                  <a:solidFill>
                    <a:srgbClr val="FFFFFF"/>
                  </a:solidFill>
                  <a:latin typeface="+mj-ea"/>
                  <a:ea typeface="+mj-ea"/>
                  <a:sym typeface="字小魂简雅黑" panose="00000500000000000000" pitchFamily="2" charset="-122"/>
                </a:rPr>
                <a:t>1</a:t>
              </a:r>
              <a:endParaRPr lang="zh-CN" altLang="en-US" sz="3200" dirty="0">
                <a:solidFill>
                  <a:srgbClr val="FFFFFF"/>
                </a:solidFill>
                <a:latin typeface="+mj-ea"/>
                <a:ea typeface="+mj-ea"/>
                <a:sym typeface="字小魂简雅黑" panose="00000500000000000000" pitchFamily="2" charset="-122"/>
              </a:endParaRPr>
            </a:p>
          </p:txBody>
        </p:sp>
        <p:sp>
          <p:nvSpPr>
            <p:cNvPr id="22" name="文本框 21">
              <a:extLst>
                <a:ext uri="{FF2B5EF4-FFF2-40B4-BE49-F238E27FC236}">
                  <a16:creationId xmlns:a16="http://schemas.microsoft.com/office/drawing/2014/main" id="{087923C8-1FDB-837F-E1C4-43B037145417}"/>
                </a:ext>
              </a:extLst>
            </p:cNvPr>
            <p:cNvSpPr txBox="1"/>
            <p:nvPr/>
          </p:nvSpPr>
          <p:spPr>
            <a:xfrm>
              <a:off x="8509499" y="1717070"/>
              <a:ext cx="1971056" cy="523220"/>
            </a:xfrm>
            <a:prstGeom prst="rect">
              <a:avLst/>
            </a:prstGeom>
            <a:noFill/>
          </p:spPr>
          <p:txBody>
            <a:bodyPr wrap="square" rtlCol="0">
              <a:spAutoFit/>
            </a:bodyPr>
            <a:lstStyle/>
            <a:p>
              <a:r>
                <a:rPr lang="zh-CN" altLang="en-US" sz="2800" dirty="0">
                  <a:solidFill>
                    <a:schemeClr val="tx1">
                      <a:lumMod val="85000"/>
                      <a:lumOff val="15000"/>
                    </a:schemeClr>
                  </a:solidFill>
                  <a:latin typeface="+mj-ea"/>
                  <a:ea typeface="+mj-ea"/>
                  <a:cs typeface="OPPOSans H" panose="00020600040101010101" pitchFamily="18" charset="-122"/>
                  <a:sym typeface="字小魂简雅黑" panose="00000500000000000000" pitchFamily="2" charset="-122"/>
                </a:rPr>
                <a:t>工作概述</a:t>
              </a:r>
            </a:p>
          </p:txBody>
        </p:sp>
      </p:grpSp>
      <p:sp>
        <p:nvSpPr>
          <p:cNvPr id="7" name="标题 6">
            <a:extLst>
              <a:ext uri="{FF2B5EF4-FFF2-40B4-BE49-F238E27FC236}">
                <a16:creationId xmlns:a16="http://schemas.microsoft.com/office/drawing/2014/main" id="{7B678DFA-7B40-E418-DCA1-A010F324948B}"/>
              </a:ext>
            </a:extLst>
          </p:cNvPr>
          <p:cNvSpPr>
            <a:spLocks noGrp="1"/>
          </p:cNvSpPr>
          <p:nvPr>
            <p:ph type="title"/>
          </p:nvPr>
        </p:nvSpPr>
        <p:spPr/>
        <p:txBody>
          <a:bodyPr/>
          <a:lstStyle/>
          <a:p>
            <a:pPr>
              <a:lnSpc>
                <a:spcPct val="100000"/>
              </a:lnSpc>
            </a:pPr>
            <a:r>
              <a:rPr lang="zh-CN" altLang="en-US" dirty="0"/>
              <a:t>目录</a:t>
            </a:r>
          </a:p>
        </p:txBody>
      </p:sp>
      <p:sp>
        <p:nvSpPr>
          <p:cNvPr id="8" name="文本占位符 7">
            <a:extLst>
              <a:ext uri="{FF2B5EF4-FFF2-40B4-BE49-F238E27FC236}">
                <a16:creationId xmlns:a16="http://schemas.microsoft.com/office/drawing/2014/main" id="{46555B31-2469-1C3B-AC7E-A25FCD15D934}"/>
              </a:ext>
            </a:extLst>
          </p:cNvPr>
          <p:cNvSpPr>
            <a:spLocks noGrp="1"/>
          </p:cNvSpPr>
          <p:nvPr>
            <p:ph type="body" idx="1"/>
          </p:nvPr>
        </p:nvSpPr>
        <p:spPr/>
        <p:txBody>
          <a:bodyPr/>
          <a:lstStyle/>
          <a:p>
            <a:pPr>
              <a:lnSpc>
                <a:spcPct val="100000"/>
              </a:lnSpc>
              <a:spcBef>
                <a:spcPts val="0"/>
              </a:spcBef>
            </a:pPr>
            <a:r>
              <a:rPr lang="en-US" altLang="zh-CN" dirty="0"/>
              <a:t>content</a:t>
            </a:r>
            <a:endParaRPr lang="zh-CN" altLang="en-US" dirty="0"/>
          </a:p>
        </p:txBody>
      </p:sp>
      <p:grpSp>
        <p:nvGrpSpPr>
          <p:cNvPr id="4" name="组合 3">
            <a:extLst>
              <a:ext uri="{FF2B5EF4-FFF2-40B4-BE49-F238E27FC236}">
                <a16:creationId xmlns:a16="http://schemas.microsoft.com/office/drawing/2014/main" id="{D4927034-856E-58AA-50BA-B54FF75FBF14}"/>
              </a:ext>
            </a:extLst>
          </p:cNvPr>
          <p:cNvGrpSpPr/>
          <p:nvPr/>
        </p:nvGrpSpPr>
        <p:grpSpPr>
          <a:xfrm>
            <a:off x="7552608" y="2830865"/>
            <a:ext cx="2943639" cy="684000"/>
            <a:chOff x="7552608" y="2830865"/>
            <a:chExt cx="2943639" cy="684000"/>
          </a:xfrm>
        </p:grpSpPr>
        <p:sp>
          <p:nvSpPr>
            <p:cNvPr id="23" name="文本框 22">
              <a:extLst>
                <a:ext uri="{FF2B5EF4-FFF2-40B4-BE49-F238E27FC236}">
                  <a16:creationId xmlns:a16="http://schemas.microsoft.com/office/drawing/2014/main" id="{85CD1A1D-2AC0-BE01-377B-AD34CD02B085}"/>
                </a:ext>
              </a:extLst>
            </p:cNvPr>
            <p:cNvSpPr txBox="1"/>
            <p:nvPr/>
          </p:nvSpPr>
          <p:spPr>
            <a:xfrm>
              <a:off x="8525191" y="2891350"/>
              <a:ext cx="1971056" cy="523220"/>
            </a:xfrm>
            <a:prstGeom prst="rect">
              <a:avLst/>
            </a:prstGeom>
            <a:noFill/>
          </p:spPr>
          <p:txBody>
            <a:bodyPr wrap="square" rtlCol="0">
              <a:spAutoFit/>
            </a:bodyPr>
            <a:lstStyle/>
            <a:p>
              <a:r>
                <a:rPr lang="zh-CN" altLang="en-US" sz="2800" dirty="0">
                  <a:solidFill>
                    <a:schemeClr val="tx1">
                      <a:lumMod val="85000"/>
                      <a:lumOff val="15000"/>
                    </a:schemeClr>
                  </a:solidFill>
                  <a:latin typeface="+mj-ea"/>
                  <a:ea typeface="+mj-ea"/>
                  <a:cs typeface="OPPOSans H" panose="00020600040101010101" pitchFamily="18" charset="-122"/>
                  <a:sym typeface="字小魂简雅黑" panose="00000500000000000000" pitchFamily="2" charset="-122"/>
                </a:rPr>
                <a:t>工作业绩</a:t>
              </a:r>
            </a:p>
          </p:txBody>
        </p:sp>
        <p:sp>
          <p:nvSpPr>
            <p:cNvPr id="9" name="椭圆 8">
              <a:extLst>
                <a:ext uri="{FF2B5EF4-FFF2-40B4-BE49-F238E27FC236}">
                  <a16:creationId xmlns:a16="http://schemas.microsoft.com/office/drawing/2014/main" id="{F23F6EBD-A071-5556-3D1F-4A7717392846}"/>
                </a:ext>
              </a:extLst>
            </p:cNvPr>
            <p:cNvSpPr>
              <a:spLocks/>
            </p:cNvSpPr>
            <p:nvPr/>
          </p:nvSpPr>
          <p:spPr>
            <a:xfrm flipH="1">
              <a:off x="7552608" y="2830865"/>
              <a:ext cx="684000" cy="684000"/>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3200" dirty="0">
                  <a:solidFill>
                    <a:srgbClr val="FFFFFF"/>
                  </a:solidFill>
                  <a:latin typeface="+mj-ea"/>
                  <a:ea typeface="+mj-ea"/>
                  <a:sym typeface="字小魂简雅黑" panose="00000500000000000000" pitchFamily="2" charset="-122"/>
                </a:rPr>
                <a:t>2</a:t>
              </a:r>
              <a:endParaRPr lang="zh-CN" altLang="en-US" sz="3200" dirty="0">
                <a:solidFill>
                  <a:srgbClr val="FFFFFF"/>
                </a:solidFill>
                <a:latin typeface="+mj-ea"/>
                <a:ea typeface="+mj-ea"/>
                <a:sym typeface="字小魂简雅黑" panose="00000500000000000000" pitchFamily="2" charset="-122"/>
              </a:endParaRPr>
            </a:p>
          </p:txBody>
        </p:sp>
      </p:grpSp>
      <p:grpSp>
        <p:nvGrpSpPr>
          <p:cNvPr id="5" name="组合 4">
            <a:extLst>
              <a:ext uri="{FF2B5EF4-FFF2-40B4-BE49-F238E27FC236}">
                <a16:creationId xmlns:a16="http://schemas.microsoft.com/office/drawing/2014/main" id="{6B6CCD9B-F81F-9020-0781-F190DEFE194B}"/>
              </a:ext>
            </a:extLst>
          </p:cNvPr>
          <p:cNvGrpSpPr/>
          <p:nvPr/>
        </p:nvGrpSpPr>
        <p:grpSpPr>
          <a:xfrm>
            <a:off x="7552608" y="4005145"/>
            <a:ext cx="3002582" cy="684000"/>
            <a:chOff x="7552608" y="4005145"/>
            <a:chExt cx="3002582" cy="684000"/>
          </a:xfrm>
        </p:grpSpPr>
        <p:sp>
          <p:nvSpPr>
            <p:cNvPr id="24" name="文本框 23">
              <a:extLst>
                <a:ext uri="{FF2B5EF4-FFF2-40B4-BE49-F238E27FC236}">
                  <a16:creationId xmlns:a16="http://schemas.microsoft.com/office/drawing/2014/main" id="{45D8845A-EFB4-FBD0-1D7F-E8A96FEB316F}"/>
                </a:ext>
              </a:extLst>
            </p:cNvPr>
            <p:cNvSpPr txBox="1"/>
            <p:nvPr/>
          </p:nvSpPr>
          <p:spPr>
            <a:xfrm>
              <a:off x="8584134" y="4065630"/>
              <a:ext cx="1971056" cy="523220"/>
            </a:xfrm>
            <a:prstGeom prst="rect">
              <a:avLst/>
            </a:prstGeom>
            <a:noFill/>
          </p:spPr>
          <p:txBody>
            <a:bodyPr wrap="square" rtlCol="0">
              <a:spAutoFit/>
            </a:bodyPr>
            <a:lstStyle/>
            <a:p>
              <a:r>
                <a:rPr lang="zh-CN" altLang="en-US" sz="2800" dirty="0">
                  <a:solidFill>
                    <a:schemeClr val="tx1">
                      <a:lumMod val="85000"/>
                      <a:lumOff val="15000"/>
                    </a:schemeClr>
                  </a:solidFill>
                  <a:latin typeface="+mj-ea"/>
                  <a:ea typeface="+mj-ea"/>
                  <a:cs typeface="OPPOSans H" panose="00020600040101010101" pitchFamily="18" charset="-122"/>
                  <a:sym typeface="字小魂简雅黑" panose="00000500000000000000" pitchFamily="2" charset="-122"/>
                </a:rPr>
                <a:t>存在不足</a:t>
              </a:r>
            </a:p>
          </p:txBody>
        </p:sp>
        <p:sp>
          <p:nvSpPr>
            <p:cNvPr id="10" name="椭圆 9">
              <a:extLst>
                <a:ext uri="{FF2B5EF4-FFF2-40B4-BE49-F238E27FC236}">
                  <a16:creationId xmlns:a16="http://schemas.microsoft.com/office/drawing/2014/main" id="{4B1C94D1-26C0-40F0-0B40-4AEBBA03B3A6}"/>
                </a:ext>
              </a:extLst>
            </p:cNvPr>
            <p:cNvSpPr>
              <a:spLocks/>
            </p:cNvSpPr>
            <p:nvPr/>
          </p:nvSpPr>
          <p:spPr>
            <a:xfrm flipH="1">
              <a:off x="7552608" y="4005145"/>
              <a:ext cx="684000" cy="684000"/>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3200" dirty="0">
                  <a:solidFill>
                    <a:srgbClr val="FFFFFF"/>
                  </a:solidFill>
                  <a:latin typeface="+mj-ea"/>
                  <a:ea typeface="+mj-ea"/>
                  <a:sym typeface="字小魂简雅黑" panose="00000500000000000000" pitchFamily="2" charset="-122"/>
                </a:rPr>
                <a:t>3</a:t>
              </a:r>
              <a:endParaRPr lang="zh-CN" altLang="en-US" sz="3200" dirty="0">
                <a:solidFill>
                  <a:srgbClr val="FFFFFF"/>
                </a:solidFill>
                <a:latin typeface="+mj-ea"/>
                <a:ea typeface="+mj-ea"/>
                <a:sym typeface="字小魂简雅黑" panose="00000500000000000000" pitchFamily="2" charset="-122"/>
              </a:endParaRPr>
            </a:p>
          </p:txBody>
        </p:sp>
      </p:grpSp>
      <p:grpSp>
        <p:nvGrpSpPr>
          <p:cNvPr id="6" name="组合 5">
            <a:extLst>
              <a:ext uri="{FF2B5EF4-FFF2-40B4-BE49-F238E27FC236}">
                <a16:creationId xmlns:a16="http://schemas.microsoft.com/office/drawing/2014/main" id="{1617D1C3-3D73-DC7B-7EE9-2029443FA4BA}"/>
              </a:ext>
            </a:extLst>
          </p:cNvPr>
          <p:cNvGrpSpPr/>
          <p:nvPr/>
        </p:nvGrpSpPr>
        <p:grpSpPr>
          <a:xfrm>
            <a:off x="7552608" y="5179425"/>
            <a:ext cx="2934578" cy="684000"/>
            <a:chOff x="7552608" y="5179425"/>
            <a:chExt cx="2934578" cy="684000"/>
          </a:xfrm>
        </p:grpSpPr>
        <p:sp>
          <p:nvSpPr>
            <p:cNvPr id="25" name="文本框 24">
              <a:extLst>
                <a:ext uri="{FF2B5EF4-FFF2-40B4-BE49-F238E27FC236}">
                  <a16:creationId xmlns:a16="http://schemas.microsoft.com/office/drawing/2014/main" id="{C9FAF4DA-24B9-A4DC-9463-308F0C424D68}"/>
                </a:ext>
              </a:extLst>
            </p:cNvPr>
            <p:cNvSpPr txBox="1"/>
            <p:nvPr/>
          </p:nvSpPr>
          <p:spPr>
            <a:xfrm>
              <a:off x="8516130" y="5239910"/>
              <a:ext cx="1971056" cy="523220"/>
            </a:xfrm>
            <a:prstGeom prst="rect">
              <a:avLst/>
            </a:prstGeom>
            <a:noFill/>
          </p:spPr>
          <p:txBody>
            <a:bodyPr wrap="square" rtlCol="0">
              <a:spAutoFit/>
            </a:bodyPr>
            <a:lstStyle/>
            <a:p>
              <a:r>
                <a:rPr lang="zh-CN" altLang="en-US" sz="2800" dirty="0">
                  <a:solidFill>
                    <a:schemeClr val="tx1">
                      <a:lumMod val="85000"/>
                      <a:lumOff val="15000"/>
                    </a:schemeClr>
                  </a:solidFill>
                  <a:latin typeface="+mj-ea"/>
                  <a:ea typeface="+mj-ea"/>
                  <a:cs typeface="OPPOSans H" panose="00020600040101010101" pitchFamily="18" charset="-122"/>
                  <a:sym typeface="字小魂简雅黑" panose="00000500000000000000" pitchFamily="2" charset="-122"/>
                </a:rPr>
                <a:t>工作规划</a:t>
              </a:r>
            </a:p>
          </p:txBody>
        </p:sp>
        <p:sp>
          <p:nvSpPr>
            <p:cNvPr id="11" name="椭圆 10">
              <a:extLst>
                <a:ext uri="{FF2B5EF4-FFF2-40B4-BE49-F238E27FC236}">
                  <a16:creationId xmlns:a16="http://schemas.microsoft.com/office/drawing/2014/main" id="{5BBF5BC1-C5D7-9FE9-A0E3-630C860F05FA}"/>
                </a:ext>
              </a:extLst>
            </p:cNvPr>
            <p:cNvSpPr>
              <a:spLocks/>
            </p:cNvSpPr>
            <p:nvPr/>
          </p:nvSpPr>
          <p:spPr>
            <a:xfrm flipH="1">
              <a:off x="7552608" y="5179425"/>
              <a:ext cx="684000" cy="684000"/>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3200" dirty="0">
                  <a:solidFill>
                    <a:srgbClr val="FFFFFF"/>
                  </a:solidFill>
                  <a:latin typeface="+mj-ea"/>
                  <a:ea typeface="+mj-ea"/>
                  <a:sym typeface="字小魂简雅黑" panose="00000500000000000000" pitchFamily="2" charset="-122"/>
                </a:rPr>
                <a:t>4</a:t>
              </a:r>
              <a:endParaRPr lang="zh-CN" altLang="en-US" sz="3200" dirty="0">
                <a:solidFill>
                  <a:srgbClr val="FFFFFF"/>
                </a:solidFill>
                <a:latin typeface="+mj-ea"/>
                <a:ea typeface="+mj-ea"/>
                <a:sym typeface="字小魂简雅黑" panose="00000500000000000000" pitchFamily="2" charset="-122"/>
              </a:endParaRPr>
            </a:p>
          </p:txBody>
        </p:sp>
      </p:grpSp>
    </p:spTree>
    <p:extLst>
      <p:ext uri="{BB962C8B-B14F-4D97-AF65-F5344CB8AC3E}">
        <p14:creationId xmlns:p14="http://schemas.microsoft.com/office/powerpoint/2010/main" val="269415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a:xfrm>
            <a:off x="5004435" y="3769739"/>
            <a:ext cx="6229350" cy="1168781"/>
          </a:xfrm>
        </p:spPr>
        <p:txBody>
          <a:bodyPr/>
          <a:lstStyle/>
          <a:p>
            <a:pPr>
              <a:lnSpc>
                <a:spcPct val="100000"/>
              </a:lnSpc>
              <a:spcBef>
                <a:spcPts val="0"/>
              </a:spcBef>
            </a:pPr>
            <a:r>
              <a:rPr lang="zh-CN" altLang="en-US" dirty="0"/>
              <a:t>工作概述</a:t>
            </a:r>
          </a:p>
        </p:txBody>
      </p:sp>
      <p:sp>
        <p:nvSpPr>
          <p:cNvPr id="3" name="椭圆 2">
            <a:extLst>
              <a:ext uri="{FF2B5EF4-FFF2-40B4-BE49-F238E27FC236}">
                <a16:creationId xmlns:a16="http://schemas.microsoft.com/office/drawing/2014/main" id="{C58842C7-CDBD-99E7-4FE8-BF71F2080720}"/>
              </a:ext>
            </a:extLst>
          </p:cNvPr>
          <p:cNvSpPr>
            <a:spLocks/>
          </p:cNvSpPr>
          <p:nvPr/>
        </p:nvSpPr>
        <p:spPr>
          <a:xfrm flipH="1">
            <a:off x="7172365" y="1535509"/>
            <a:ext cx="1893491" cy="189349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6600" dirty="0">
                <a:solidFill>
                  <a:srgbClr val="FFFFFF"/>
                </a:solidFill>
                <a:sym typeface="字小魂简雅黑" panose="00000500000000000000" pitchFamily="2" charset="-122"/>
              </a:rPr>
              <a:t>01</a:t>
            </a:r>
            <a:endParaRPr lang="zh-CN" altLang="en-US" sz="6600" dirty="0">
              <a:solidFill>
                <a:srgbClr val="FFFFFF"/>
              </a:solidFill>
              <a:sym typeface="字小魂简雅黑" panose="00000500000000000000" pitchFamily="2" charset="-122"/>
            </a:endParaRPr>
          </a:p>
        </p:txBody>
      </p:sp>
    </p:spTree>
    <p:extLst>
      <p:ext uri="{BB962C8B-B14F-4D97-AF65-F5344CB8AC3E}">
        <p14:creationId xmlns:p14="http://schemas.microsoft.com/office/powerpoint/2010/main" val="29606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92F134-CFE1-DC00-C43E-CCB8B479B87C}"/>
              </a:ext>
            </a:extLst>
          </p:cNvPr>
          <p:cNvSpPr>
            <a:spLocks noGrp="1"/>
          </p:cNvSpPr>
          <p:nvPr>
            <p:ph type="title"/>
          </p:nvPr>
        </p:nvSpPr>
        <p:spPr/>
        <p:txBody>
          <a:bodyPr/>
          <a:lstStyle/>
          <a:p>
            <a:pPr>
              <a:lnSpc>
                <a:spcPct val="100000"/>
              </a:lnSpc>
            </a:pPr>
            <a:r>
              <a:rPr lang="zh-CN" altLang="en-US" dirty="0"/>
              <a:t>工作概述</a:t>
            </a:r>
          </a:p>
        </p:txBody>
      </p:sp>
      <p:grpSp>
        <p:nvGrpSpPr>
          <p:cNvPr id="3" name="组合 2">
            <a:extLst>
              <a:ext uri="{FF2B5EF4-FFF2-40B4-BE49-F238E27FC236}">
                <a16:creationId xmlns:a16="http://schemas.microsoft.com/office/drawing/2014/main" id="{05C5DC35-24E0-C0EF-5F0A-01D84C913598}"/>
              </a:ext>
            </a:extLst>
          </p:cNvPr>
          <p:cNvGrpSpPr/>
          <p:nvPr/>
        </p:nvGrpSpPr>
        <p:grpSpPr>
          <a:xfrm>
            <a:off x="0" y="1276939"/>
            <a:ext cx="4497390" cy="5430838"/>
            <a:chOff x="0" y="1276939"/>
            <a:chExt cx="4497390" cy="5430838"/>
          </a:xfrm>
        </p:grpSpPr>
        <p:sp>
          <p:nvSpPr>
            <p:cNvPr id="57" name="任意多边形: 形状 56">
              <a:extLst>
                <a:ext uri="{FF2B5EF4-FFF2-40B4-BE49-F238E27FC236}">
                  <a16:creationId xmlns:a16="http://schemas.microsoft.com/office/drawing/2014/main" id="{0A631083-2178-8389-2C03-F57E05C3628F}"/>
                </a:ext>
              </a:extLst>
            </p:cNvPr>
            <p:cNvSpPr/>
            <p:nvPr/>
          </p:nvSpPr>
          <p:spPr>
            <a:xfrm>
              <a:off x="0" y="1627911"/>
              <a:ext cx="4146417" cy="4728894"/>
            </a:xfrm>
            <a:custGeom>
              <a:avLst/>
              <a:gdLst>
                <a:gd name="connsiteX0" fmla="*/ 1781970 w 4146417"/>
                <a:gd name="connsiteY0" fmla="*/ 0 h 4728894"/>
                <a:gd name="connsiteX1" fmla="*/ 4146417 w 4146417"/>
                <a:gd name="connsiteY1" fmla="*/ 2364447 h 4728894"/>
                <a:gd name="connsiteX2" fmla="*/ 1781970 w 4146417"/>
                <a:gd name="connsiteY2" fmla="*/ 4728894 h 4728894"/>
                <a:gd name="connsiteX3" fmla="*/ 110054 w 4146417"/>
                <a:gd name="connsiteY3" fmla="*/ 4036364 h 4728894"/>
                <a:gd name="connsiteX4" fmla="*/ 0 w 4146417"/>
                <a:gd name="connsiteY4" fmla="*/ 3915274 h 4728894"/>
                <a:gd name="connsiteX5" fmla="*/ 0 w 4146417"/>
                <a:gd name="connsiteY5" fmla="*/ 813620 h 4728894"/>
                <a:gd name="connsiteX6" fmla="*/ 110054 w 4146417"/>
                <a:gd name="connsiteY6" fmla="*/ 692531 h 4728894"/>
                <a:gd name="connsiteX7" fmla="*/ 1781970 w 4146417"/>
                <a:gd name="connsiteY7" fmla="*/ 0 h 4728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6417" h="4728894">
                  <a:moveTo>
                    <a:pt x="1781970" y="0"/>
                  </a:moveTo>
                  <a:cubicBezTo>
                    <a:pt x="3087818" y="0"/>
                    <a:pt x="4146417" y="1058599"/>
                    <a:pt x="4146417" y="2364447"/>
                  </a:cubicBezTo>
                  <a:cubicBezTo>
                    <a:pt x="4146417" y="3670295"/>
                    <a:pt x="3087818" y="4728894"/>
                    <a:pt x="1781970" y="4728894"/>
                  </a:cubicBezTo>
                  <a:cubicBezTo>
                    <a:pt x="1129046" y="4728894"/>
                    <a:pt x="537934" y="4464244"/>
                    <a:pt x="110054" y="4036364"/>
                  </a:cubicBezTo>
                  <a:lnTo>
                    <a:pt x="0" y="3915274"/>
                  </a:lnTo>
                  <a:lnTo>
                    <a:pt x="0" y="813620"/>
                  </a:lnTo>
                  <a:lnTo>
                    <a:pt x="110054" y="692531"/>
                  </a:lnTo>
                  <a:cubicBezTo>
                    <a:pt x="537934" y="264650"/>
                    <a:pt x="1129046" y="0"/>
                    <a:pt x="1781970" y="0"/>
                  </a:cubicBezTo>
                  <a:close/>
                </a:path>
              </a:pathLst>
            </a:custGeom>
            <a:blipFill dpi="0" rotWithShape="1">
              <a:blip r:embed="rId2"/>
              <a:srcRect/>
              <a:tile tx="0" ty="0" sx="100000" sy="100000" flip="none" algn="ctr"/>
            </a:blipFill>
            <a:ln>
              <a:gradFill>
                <a:gsLst>
                  <a:gs pos="0">
                    <a:schemeClr val="accent4">
                      <a:lumMod val="75000"/>
                    </a:schemeClr>
                  </a:gs>
                  <a:gs pos="33000">
                    <a:schemeClr val="accent4">
                      <a:lumMod val="60000"/>
                      <a:lumOff val="40000"/>
                    </a:schemeClr>
                  </a:gs>
                  <a:gs pos="68000">
                    <a:schemeClr val="accent4">
                      <a:lumMod val="75000"/>
                    </a:schemeClr>
                  </a:gs>
                  <a:gs pos="100000">
                    <a:schemeClr val="accent5">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id="{93E79B00-8866-7B74-E519-450F3E10B127}"/>
                </a:ext>
              </a:extLst>
            </p:cNvPr>
            <p:cNvSpPr/>
            <p:nvPr/>
          </p:nvSpPr>
          <p:spPr>
            <a:xfrm>
              <a:off x="1" y="1276939"/>
              <a:ext cx="4497389" cy="5430838"/>
            </a:xfrm>
            <a:custGeom>
              <a:avLst/>
              <a:gdLst>
                <a:gd name="connsiteX0" fmla="*/ 1781969 w 4497389"/>
                <a:gd name="connsiteY0" fmla="*/ 0 h 5430838"/>
                <a:gd name="connsiteX1" fmla="*/ 4497389 w 4497389"/>
                <a:gd name="connsiteY1" fmla="*/ 2715419 h 5430838"/>
                <a:gd name="connsiteX2" fmla="*/ 1781969 w 4497389"/>
                <a:gd name="connsiteY2" fmla="*/ 5430838 h 5430838"/>
                <a:gd name="connsiteX3" fmla="*/ 54710 w 4497389"/>
                <a:gd name="connsiteY3" fmla="*/ 4810769 h 5430838"/>
                <a:gd name="connsiteX4" fmla="*/ 0 w 4497389"/>
                <a:gd name="connsiteY4" fmla="*/ 4761045 h 5430838"/>
                <a:gd name="connsiteX5" fmla="*/ 0 w 4497389"/>
                <a:gd name="connsiteY5" fmla="*/ 669794 h 5430838"/>
                <a:gd name="connsiteX6" fmla="*/ 54710 w 4497389"/>
                <a:gd name="connsiteY6" fmla="*/ 620070 h 5430838"/>
                <a:gd name="connsiteX7" fmla="*/ 1781969 w 4497389"/>
                <a:gd name="connsiteY7" fmla="*/ 0 h 543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7389" h="5430838">
                  <a:moveTo>
                    <a:pt x="1781969" y="0"/>
                  </a:moveTo>
                  <a:cubicBezTo>
                    <a:pt x="3281654" y="0"/>
                    <a:pt x="4497389" y="1215734"/>
                    <a:pt x="4497389" y="2715419"/>
                  </a:cubicBezTo>
                  <a:cubicBezTo>
                    <a:pt x="4497389" y="4215104"/>
                    <a:pt x="3281654" y="5430838"/>
                    <a:pt x="1781969" y="5430838"/>
                  </a:cubicBezTo>
                  <a:cubicBezTo>
                    <a:pt x="1125857" y="5430838"/>
                    <a:pt x="524095" y="5198139"/>
                    <a:pt x="54710" y="4810769"/>
                  </a:cubicBezTo>
                  <a:lnTo>
                    <a:pt x="0" y="4761045"/>
                  </a:lnTo>
                  <a:lnTo>
                    <a:pt x="0" y="669794"/>
                  </a:lnTo>
                  <a:lnTo>
                    <a:pt x="54710" y="620070"/>
                  </a:lnTo>
                  <a:cubicBezTo>
                    <a:pt x="524095" y="232699"/>
                    <a:pt x="1125857" y="0"/>
                    <a:pt x="1781969" y="0"/>
                  </a:cubicBezTo>
                  <a:close/>
                </a:path>
              </a:pathLst>
            </a:custGeom>
            <a:noFill/>
            <a:ln>
              <a:gradFill>
                <a:gsLst>
                  <a:gs pos="14683">
                    <a:schemeClr val="accent4">
                      <a:lumMod val="75000"/>
                    </a:schemeClr>
                  </a:gs>
                  <a:gs pos="80738">
                    <a:schemeClr val="accent4">
                      <a:lumMod val="75000"/>
                    </a:schemeClr>
                  </a:gs>
                  <a:gs pos="59618">
                    <a:schemeClr val="accent4">
                      <a:lumMod val="75000"/>
                    </a:schemeClr>
                  </a:gs>
                  <a:gs pos="37000">
                    <a:schemeClr val="accent5">
                      <a:lumMod val="60000"/>
                      <a:lumOff val="40000"/>
                    </a:schemeClr>
                  </a:gs>
                  <a:gs pos="0">
                    <a:schemeClr val="accent5">
                      <a:lumMod val="60000"/>
                      <a:lumOff val="40000"/>
                    </a:schemeClr>
                  </a:gs>
                  <a:gs pos="100000">
                    <a:schemeClr val="accent2">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1" name="组合 50">
            <a:extLst>
              <a:ext uri="{FF2B5EF4-FFF2-40B4-BE49-F238E27FC236}">
                <a16:creationId xmlns:a16="http://schemas.microsoft.com/office/drawing/2014/main" id="{C0AD753D-6706-0A3C-0971-57C34D32862F}"/>
              </a:ext>
            </a:extLst>
          </p:cNvPr>
          <p:cNvGrpSpPr/>
          <p:nvPr/>
        </p:nvGrpSpPr>
        <p:grpSpPr>
          <a:xfrm>
            <a:off x="3544889" y="1315476"/>
            <a:ext cx="7450832" cy="1311185"/>
            <a:chOff x="3544889" y="1315476"/>
            <a:chExt cx="7450832" cy="1311185"/>
          </a:xfrm>
        </p:grpSpPr>
        <p:sp>
          <p:nvSpPr>
            <p:cNvPr id="28" name="椭圆 27">
              <a:extLst>
                <a:ext uri="{FF2B5EF4-FFF2-40B4-BE49-F238E27FC236}">
                  <a16:creationId xmlns:a16="http://schemas.microsoft.com/office/drawing/2014/main" id="{D6C499C4-8D69-FFC6-D08B-D40D8C0BD322}"/>
                </a:ext>
              </a:extLst>
            </p:cNvPr>
            <p:cNvSpPr/>
            <p:nvPr/>
          </p:nvSpPr>
          <p:spPr>
            <a:xfrm>
              <a:off x="3544889" y="1865887"/>
              <a:ext cx="322261" cy="32226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solidFill>
                  <a:schemeClr val="bg1"/>
                </a:solidFill>
              </a:endParaRPr>
            </a:p>
          </p:txBody>
        </p:sp>
        <p:grpSp>
          <p:nvGrpSpPr>
            <p:cNvPr id="36" name="组合 35">
              <a:extLst>
                <a:ext uri="{FF2B5EF4-FFF2-40B4-BE49-F238E27FC236}">
                  <a16:creationId xmlns:a16="http://schemas.microsoft.com/office/drawing/2014/main" id="{06C397B5-9C57-D1D3-A6C7-02671F378C9E}"/>
                </a:ext>
              </a:extLst>
            </p:cNvPr>
            <p:cNvGrpSpPr/>
            <p:nvPr/>
          </p:nvGrpSpPr>
          <p:grpSpPr>
            <a:xfrm>
              <a:off x="4354306" y="1315476"/>
              <a:ext cx="6641415" cy="1311185"/>
              <a:chOff x="4631429" y="1474338"/>
              <a:chExt cx="6641415" cy="1311185"/>
            </a:xfrm>
          </p:grpSpPr>
          <p:sp>
            <p:nvSpPr>
              <p:cNvPr id="33" name="文本框">
                <a:extLst>
                  <a:ext uri="{FF2B5EF4-FFF2-40B4-BE49-F238E27FC236}">
                    <a16:creationId xmlns:a16="http://schemas.microsoft.com/office/drawing/2014/main" id="{21593F5E-187C-168A-380C-105C6DB0D8BD}"/>
                  </a:ext>
                </a:extLst>
              </p:cNvPr>
              <p:cNvSpPr txBox="1"/>
              <p:nvPr/>
            </p:nvSpPr>
            <p:spPr>
              <a:xfrm>
                <a:off x="4631429" y="1945194"/>
                <a:ext cx="6641415" cy="840329"/>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latin typeface="+mn-ea"/>
                  </a:rPr>
                  <a:t>在这里输入你的正文内容在这里输入你的正文内容在这里输入你的正文内容在这里输入你的正文内容在这里输入你的正文内容</a:t>
                </a:r>
                <a:endParaRPr lang="en-US" altLang="zh-CN" sz="1600" dirty="0">
                  <a:solidFill>
                    <a:schemeClr val="tx1">
                      <a:lumMod val="85000"/>
                      <a:lumOff val="15000"/>
                    </a:schemeClr>
                  </a:solidFill>
                  <a:latin typeface="+mn-ea"/>
                </a:endParaRPr>
              </a:p>
              <a:p>
                <a:pPr>
                  <a:lnSpc>
                    <a:spcPct val="120000"/>
                  </a:lnSpc>
                </a:pPr>
                <a:endParaRPr lang="en-US" altLang="zh-CN" sz="1600" dirty="0">
                  <a:solidFill>
                    <a:schemeClr val="tx1">
                      <a:lumMod val="85000"/>
                      <a:lumOff val="15000"/>
                    </a:schemeClr>
                  </a:solidFill>
                  <a:latin typeface="+mn-ea"/>
                </a:endParaRPr>
              </a:p>
            </p:txBody>
          </p:sp>
          <p:sp>
            <p:nvSpPr>
              <p:cNvPr id="34" name="文本框">
                <a:extLst>
                  <a:ext uri="{FF2B5EF4-FFF2-40B4-BE49-F238E27FC236}">
                    <a16:creationId xmlns:a16="http://schemas.microsoft.com/office/drawing/2014/main" id="{2B94851A-4B01-DB37-031F-1046991C4A9D}"/>
                  </a:ext>
                </a:extLst>
              </p:cNvPr>
              <p:cNvSpPr txBox="1"/>
              <p:nvPr/>
            </p:nvSpPr>
            <p:spPr>
              <a:xfrm>
                <a:off x="4631429" y="1474338"/>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grpSp>
        <p:nvGrpSpPr>
          <p:cNvPr id="52" name="组合 51">
            <a:extLst>
              <a:ext uri="{FF2B5EF4-FFF2-40B4-BE49-F238E27FC236}">
                <a16:creationId xmlns:a16="http://schemas.microsoft.com/office/drawing/2014/main" id="{AD121A8E-DD97-05FE-FBED-C4188EF36873}"/>
              </a:ext>
            </a:extLst>
          </p:cNvPr>
          <p:cNvGrpSpPr/>
          <p:nvPr/>
        </p:nvGrpSpPr>
        <p:grpSpPr>
          <a:xfrm>
            <a:off x="4117942" y="2685078"/>
            <a:ext cx="7371834" cy="932521"/>
            <a:chOff x="4117942" y="2685078"/>
            <a:chExt cx="7371833" cy="932521"/>
          </a:xfrm>
        </p:grpSpPr>
        <p:sp>
          <p:nvSpPr>
            <p:cNvPr id="29" name="椭圆 28">
              <a:extLst>
                <a:ext uri="{FF2B5EF4-FFF2-40B4-BE49-F238E27FC236}">
                  <a16:creationId xmlns:a16="http://schemas.microsoft.com/office/drawing/2014/main" id="{B43FBC8A-DC66-38B8-35C5-A0005F245ECE}"/>
                </a:ext>
              </a:extLst>
            </p:cNvPr>
            <p:cNvSpPr/>
            <p:nvPr/>
          </p:nvSpPr>
          <p:spPr>
            <a:xfrm>
              <a:off x="4117942" y="2720983"/>
              <a:ext cx="322261" cy="32226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solidFill>
                  <a:schemeClr val="bg1"/>
                </a:solidFill>
              </a:endParaRPr>
            </a:p>
          </p:txBody>
        </p:sp>
        <p:grpSp>
          <p:nvGrpSpPr>
            <p:cNvPr id="37" name="组合 36">
              <a:extLst>
                <a:ext uri="{FF2B5EF4-FFF2-40B4-BE49-F238E27FC236}">
                  <a16:creationId xmlns:a16="http://schemas.microsoft.com/office/drawing/2014/main" id="{3F90B6EC-4EEF-F962-A606-37BD043E6E26}"/>
                </a:ext>
              </a:extLst>
            </p:cNvPr>
            <p:cNvGrpSpPr/>
            <p:nvPr/>
          </p:nvGrpSpPr>
          <p:grpSpPr>
            <a:xfrm>
              <a:off x="4848360" y="2685078"/>
              <a:ext cx="6641415" cy="932521"/>
              <a:chOff x="4631429" y="1474338"/>
              <a:chExt cx="6641415" cy="932521"/>
            </a:xfrm>
          </p:grpSpPr>
          <p:sp>
            <p:nvSpPr>
              <p:cNvPr id="39" name="文本框">
                <a:extLst>
                  <a:ext uri="{FF2B5EF4-FFF2-40B4-BE49-F238E27FC236}">
                    <a16:creationId xmlns:a16="http://schemas.microsoft.com/office/drawing/2014/main" id="{17AE1EA4-636F-4D0D-38D3-68F6238FDE90}"/>
                  </a:ext>
                </a:extLst>
              </p:cNvPr>
              <p:cNvSpPr txBox="1"/>
              <p:nvPr/>
            </p:nvSpPr>
            <p:spPr>
              <a:xfrm>
                <a:off x="4631429" y="1945194"/>
                <a:ext cx="6641415" cy="461665"/>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latin typeface="+mn-ea"/>
                  </a:rPr>
                  <a:t>在这里输入你的正文内容在这里输入你的正文内容在这里输入你的正文</a:t>
                </a:r>
                <a:endParaRPr lang="en-US" altLang="zh-CN" sz="1600" dirty="0">
                  <a:solidFill>
                    <a:schemeClr val="tx1">
                      <a:lumMod val="85000"/>
                      <a:lumOff val="15000"/>
                    </a:schemeClr>
                  </a:solidFill>
                  <a:latin typeface="+mn-ea"/>
                </a:endParaRPr>
              </a:p>
            </p:txBody>
          </p:sp>
          <p:sp>
            <p:nvSpPr>
              <p:cNvPr id="40" name="文本框">
                <a:extLst>
                  <a:ext uri="{FF2B5EF4-FFF2-40B4-BE49-F238E27FC236}">
                    <a16:creationId xmlns:a16="http://schemas.microsoft.com/office/drawing/2014/main" id="{B25133BD-CF1C-9C4F-ADF3-3464D971DB47}"/>
                  </a:ext>
                </a:extLst>
              </p:cNvPr>
              <p:cNvSpPr txBox="1"/>
              <p:nvPr/>
            </p:nvSpPr>
            <p:spPr>
              <a:xfrm>
                <a:off x="4631429" y="1474338"/>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grpSp>
        <p:nvGrpSpPr>
          <p:cNvPr id="53" name="组合 52">
            <a:extLst>
              <a:ext uri="{FF2B5EF4-FFF2-40B4-BE49-F238E27FC236}">
                <a16:creationId xmlns:a16="http://schemas.microsoft.com/office/drawing/2014/main" id="{A5BFA6EF-1AE7-B69E-1BDD-60E941F7C143}"/>
              </a:ext>
            </a:extLst>
          </p:cNvPr>
          <p:cNvGrpSpPr/>
          <p:nvPr/>
        </p:nvGrpSpPr>
        <p:grpSpPr>
          <a:xfrm>
            <a:off x="4281214" y="3676017"/>
            <a:ext cx="7208562" cy="1311185"/>
            <a:chOff x="4281214" y="3676017"/>
            <a:chExt cx="7208562" cy="1311185"/>
          </a:xfrm>
        </p:grpSpPr>
        <p:sp>
          <p:nvSpPr>
            <p:cNvPr id="30" name="椭圆 29">
              <a:extLst>
                <a:ext uri="{FF2B5EF4-FFF2-40B4-BE49-F238E27FC236}">
                  <a16:creationId xmlns:a16="http://schemas.microsoft.com/office/drawing/2014/main" id="{E8E8C82F-D53D-2CA0-D96D-9123A709BD3A}"/>
                </a:ext>
              </a:extLst>
            </p:cNvPr>
            <p:cNvSpPr/>
            <p:nvPr/>
          </p:nvSpPr>
          <p:spPr>
            <a:xfrm>
              <a:off x="4281214" y="4147666"/>
              <a:ext cx="322261" cy="32226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solidFill>
                  <a:schemeClr val="bg1"/>
                </a:solidFill>
              </a:endParaRPr>
            </a:p>
          </p:txBody>
        </p:sp>
        <p:grpSp>
          <p:nvGrpSpPr>
            <p:cNvPr id="41" name="组合 40">
              <a:extLst>
                <a:ext uri="{FF2B5EF4-FFF2-40B4-BE49-F238E27FC236}">
                  <a16:creationId xmlns:a16="http://schemas.microsoft.com/office/drawing/2014/main" id="{5F44CC9D-89FD-6565-CAD7-062A3457B2F6}"/>
                </a:ext>
              </a:extLst>
            </p:cNvPr>
            <p:cNvGrpSpPr/>
            <p:nvPr/>
          </p:nvGrpSpPr>
          <p:grpSpPr>
            <a:xfrm>
              <a:off x="4848361" y="3676017"/>
              <a:ext cx="6641415" cy="1311185"/>
              <a:chOff x="4631429" y="1474338"/>
              <a:chExt cx="6641415" cy="1311185"/>
            </a:xfrm>
          </p:grpSpPr>
          <p:sp>
            <p:nvSpPr>
              <p:cNvPr id="42" name="文本框">
                <a:extLst>
                  <a:ext uri="{FF2B5EF4-FFF2-40B4-BE49-F238E27FC236}">
                    <a16:creationId xmlns:a16="http://schemas.microsoft.com/office/drawing/2014/main" id="{902A7154-2E0D-95D9-B3CF-2B5581B05406}"/>
                  </a:ext>
                </a:extLst>
              </p:cNvPr>
              <p:cNvSpPr txBox="1"/>
              <p:nvPr/>
            </p:nvSpPr>
            <p:spPr>
              <a:xfrm>
                <a:off x="4631429" y="1945194"/>
                <a:ext cx="6641415" cy="840329"/>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latin typeface="+mn-ea"/>
                  </a:rPr>
                  <a:t>在这里输入你的正文内容在这里输入你的正文内容在这里输入你的正文内容在这里输入你的正文内容在这里输入你的正文内容</a:t>
                </a:r>
                <a:endParaRPr lang="en-US" altLang="zh-CN" sz="1600" dirty="0">
                  <a:solidFill>
                    <a:schemeClr val="tx1">
                      <a:lumMod val="85000"/>
                      <a:lumOff val="15000"/>
                    </a:schemeClr>
                  </a:solidFill>
                  <a:latin typeface="+mn-ea"/>
                </a:endParaRPr>
              </a:p>
              <a:p>
                <a:pPr>
                  <a:lnSpc>
                    <a:spcPct val="120000"/>
                  </a:lnSpc>
                </a:pPr>
                <a:endParaRPr lang="en-US" altLang="zh-CN" sz="1600" dirty="0">
                  <a:solidFill>
                    <a:schemeClr val="tx1">
                      <a:lumMod val="85000"/>
                      <a:lumOff val="15000"/>
                    </a:schemeClr>
                  </a:solidFill>
                  <a:latin typeface="+mn-ea"/>
                </a:endParaRPr>
              </a:p>
            </p:txBody>
          </p:sp>
          <p:sp>
            <p:nvSpPr>
              <p:cNvPr id="43" name="文本框">
                <a:extLst>
                  <a:ext uri="{FF2B5EF4-FFF2-40B4-BE49-F238E27FC236}">
                    <a16:creationId xmlns:a16="http://schemas.microsoft.com/office/drawing/2014/main" id="{D4FB19CF-E31A-6464-6DB3-63A4F1827F69}"/>
                  </a:ext>
                </a:extLst>
              </p:cNvPr>
              <p:cNvSpPr txBox="1"/>
              <p:nvPr/>
            </p:nvSpPr>
            <p:spPr>
              <a:xfrm>
                <a:off x="4631429" y="1474338"/>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grpSp>
        <p:nvGrpSpPr>
          <p:cNvPr id="54" name="组合 53">
            <a:extLst>
              <a:ext uri="{FF2B5EF4-FFF2-40B4-BE49-F238E27FC236}">
                <a16:creationId xmlns:a16="http://schemas.microsoft.com/office/drawing/2014/main" id="{8CF1C858-2C26-1D28-8F2C-8F5177C9E0ED}"/>
              </a:ext>
            </a:extLst>
          </p:cNvPr>
          <p:cNvGrpSpPr/>
          <p:nvPr/>
        </p:nvGrpSpPr>
        <p:grpSpPr>
          <a:xfrm>
            <a:off x="3970306" y="5037466"/>
            <a:ext cx="7274584" cy="932523"/>
            <a:chOff x="3970306" y="5037466"/>
            <a:chExt cx="7274584" cy="932523"/>
          </a:xfrm>
        </p:grpSpPr>
        <p:sp>
          <p:nvSpPr>
            <p:cNvPr id="31" name="椭圆 30">
              <a:extLst>
                <a:ext uri="{FF2B5EF4-FFF2-40B4-BE49-F238E27FC236}">
                  <a16:creationId xmlns:a16="http://schemas.microsoft.com/office/drawing/2014/main" id="{30FFA025-068E-4862-C684-6E0338756C1B}"/>
                </a:ext>
              </a:extLst>
            </p:cNvPr>
            <p:cNvSpPr/>
            <p:nvPr/>
          </p:nvSpPr>
          <p:spPr>
            <a:xfrm>
              <a:off x="3970306" y="5230088"/>
              <a:ext cx="322261" cy="32226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dirty="0">
                <a:solidFill>
                  <a:schemeClr val="bg1"/>
                </a:solidFill>
              </a:endParaRPr>
            </a:p>
          </p:txBody>
        </p:sp>
        <p:grpSp>
          <p:nvGrpSpPr>
            <p:cNvPr id="46" name="组合 45">
              <a:extLst>
                <a:ext uri="{FF2B5EF4-FFF2-40B4-BE49-F238E27FC236}">
                  <a16:creationId xmlns:a16="http://schemas.microsoft.com/office/drawing/2014/main" id="{198C18F8-A2FE-4CCA-6205-88FC1C2482F0}"/>
                </a:ext>
              </a:extLst>
            </p:cNvPr>
            <p:cNvGrpSpPr/>
            <p:nvPr/>
          </p:nvGrpSpPr>
          <p:grpSpPr>
            <a:xfrm>
              <a:off x="4603475" y="5037466"/>
              <a:ext cx="6641415" cy="932523"/>
              <a:chOff x="4631429" y="1474338"/>
              <a:chExt cx="6641415" cy="932523"/>
            </a:xfrm>
          </p:grpSpPr>
          <p:sp>
            <p:nvSpPr>
              <p:cNvPr id="47" name="文本框">
                <a:extLst>
                  <a:ext uri="{FF2B5EF4-FFF2-40B4-BE49-F238E27FC236}">
                    <a16:creationId xmlns:a16="http://schemas.microsoft.com/office/drawing/2014/main" id="{D84EE287-301E-101B-0B56-6879DF1B2189}"/>
                  </a:ext>
                </a:extLst>
              </p:cNvPr>
              <p:cNvSpPr txBox="1"/>
              <p:nvPr/>
            </p:nvSpPr>
            <p:spPr>
              <a:xfrm>
                <a:off x="4631429" y="1945195"/>
                <a:ext cx="6641415" cy="461666"/>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latin typeface="+mn-ea"/>
                  </a:rPr>
                  <a:t>在这里输入你的正文内容在这里输入你的正文内容在这里输入你的正文</a:t>
                </a:r>
                <a:endParaRPr lang="en-US" altLang="zh-CN" sz="1600" dirty="0">
                  <a:solidFill>
                    <a:schemeClr val="tx1">
                      <a:lumMod val="85000"/>
                      <a:lumOff val="15000"/>
                    </a:schemeClr>
                  </a:solidFill>
                  <a:latin typeface="+mn-ea"/>
                </a:endParaRPr>
              </a:p>
              <a:p>
                <a:pPr>
                  <a:lnSpc>
                    <a:spcPct val="120000"/>
                  </a:lnSpc>
                </a:pPr>
                <a:endParaRPr lang="en-US" altLang="zh-CN" sz="1600" dirty="0">
                  <a:solidFill>
                    <a:schemeClr val="tx1">
                      <a:lumMod val="85000"/>
                      <a:lumOff val="15000"/>
                    </a:schemeClr>
                  </a:solidFill>
                  <a:latin typeface="+mn-ea"/>
                </a:endParaRPr>
              </a:p>
            </p:txBody>
          </p:sp>
          <p:sp>
            <p:nvSpPr>
              <p:cNvPr id="50" name="文本框">
                <a:extLst>
                  <a:ext uri="{FF2B5EF4-FFF2-40B4-BE49-F238E27FC236}">
                    <a16:creationId xmlns:a16="http://schemas.microsoft.com/office/drawing/2014/main" id="{19B552A8-B3B5-0CA0-08BF-9DCF4DA86085}"/>
                  </a:ext>
                </a:extLst>
              </p:cNvPr>
              <p:cNvSpPr txBox="1"/>
              <p:nvPr/>
            </p:nvSpPr>
            <p:spPr>
              <a:xfrm>
                <a:off x="4631429" y="1474338"/>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pic>
        <p:nvPicPr>
          <p:cNvPr id="5" name="图片 4">
            <a:extLst>
              <a:ext uri="{FF2B5EF4-FFF2-40B4-BE49-F238E27FC236}">
                <a16:creationId xmlns:a16="http://schemas.microsoft.com/office/drawing/2014/main" id="{966C5F2A-ED5B-033A-291B-0BE4DD7BD1A6}"/>
              </a:ext>
            </a:extLst>
          </p:cNvPr>
          <p:cNvPicPr>
            <a:picLocks noChangeAspect="1"/>
          </p:cNvPicPr>
          <p:nvPr/>
        </p:nvPicPr>
        <p:blipFill>
          <a:blip r:embed="rId3"/>
          <a:stretch>
            <a:fillRect/>
          </a:stretch>
        </p:blipFill>
        <p:spPr>
          <a:xfrm flipV="1">
            <a:off x="11084680" y="5508322"/>
            <a:ext cx="1107320" cy="1349677"/>
          </a:xfrm>
          <a:prstGeom prst="rect">
            <a:avLst/>
          </a:prstGeom>
        </p:spPr>
      </p:pic>
    </p:spTree>
    <p:extLst>
      <p:ext uri="{BB962C8B-B14F-4D97-AF65-F5344CB8AC3E}">
        <p14:creationId xmlns:p14="http://schemas.microsoft.com/office/powerpoint/2010/main" val="3399736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工作业绩</a:t>
            </a:r>
          </a:p>
        </p:txBody>
      </p:sp>
      <p:sp>
        <p:nvSpPr>
          <p:cNvPr id="3" name="椭圆 2">
            <a:extLst>
              <a:ext uri="{FF2B5EF4-FFF2-40B4-BE49-F238E27FC236}">
                <a16:creationId xmlns:a16="http://schemas.microsoft.com/office/drawing/2014/main" id="{CA89A2FC-A446-D5EB-D6E2-50899BA0816E}"/>
              </a:ext>
            </a:extLst>
          </p:cNvPr>
          <p:cNvSpPr>
            <a:spLocks/>
          </p:cNvSpPr>
          <p:nvPr/>
        </p:nvSpPr>
        <p:spPr>
          <a:xfrm flipH="1">
            <a:off x="7172365" y="1535509"/>
            <a:ext cx="1893491" cy="1893491"/>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6600" dirty="0">
                <a:solidFill>
                  <a:srgbClr val="FFFFFF"/>
                </a:solidFill>
                <a:sym typeface="字小魂简雅黑" panose="00000500000000000000" pitchFamily="2" charset="-122"/>
              </a:rPr>
              <a:t>02</a:t>
            </a:r>
            <a:endParaRPr lang="zh-CN" altLang="en-US" sz="6600" dirty="0">
              <a:solidFill>
                <a:srgbClr val="FFFFFF"/>
              </a:solidFill>
              <a:sym typeface="字小魂简雅黑" panose="00000500000000000000" pitchFamily="2" charset="-122"/>
            </a:endParaRPr>
          </a:p>
        </p:txBody>
      </p:sp>
    </p:spTree>
    <p:extLst>
      <p:ext uri="{BB962C8B-B14F-4D97-AF65-F5344CB8AC3E}">
        <p14:creationId xmlns:p14="http://schemas.microsoft.com/office/powerpoint/2010/main" val="3940772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BE682-3DFA-6A37-906C-9482D6FC22D1}"/>
              </a:ext>
            </a:extLst>
          </p:cNvPr>
          <p:cNvSpPr>
            <a:spLocks noGrp="1"/>
          </p:cNvSpPr>
          <p:nvPr>
            <p:ph type="title"/>
          </p:nvPr>
        </p:nvSpPr>
        <p:spPr/>
        <p:txBody>
          <a:bodyPr/>
          <a:lstStyle/>
          <a:p>
            <a:pPr>
              <a:lnSpc>
                <a:spcPct val="120000"/>
              </a:lnSpc>
            </a:pPr>
            <a:r>
              <a:rPr lang="zh-CN" altLang="en-US" dirty="0"/>
              <a:t>工作业绩</a:t>
            </a:r>
          </a:p>
        </p:txBody>
      </p:sp>
      <p:grpSp>
        <p:nvGrpSpPr>
          <p:cNvPr id="5" name="组合 4">
            <a:extLst>
              <a:ext uri="{FF2B5EF4-FFF2-40B4-BE49-F238E27FC236}">
                <a16:creationId xmlns:a16="http://schemas.microsoft.com/office/drawing/2014/main" id="{A8D104C0-2BC0-BB3E-39F1-FE2A6FFA0D74}"/>
              </a:ext>
            </a:extLst>
          </p:cNvPr>
          <p:cNvGrpSpPr/>
          <p:nvPr/>
        </p:nvGrpSpPr>
        <p:grpSpPr>
          <a:xfrm>
            <a:off x="4188344" y="1480022"/>
            <a:ext cx="4040410" cy="1285608"/>
            <a:chOff x="685812" y="1586411"/>
            <a:chExt cx="4040410" cy="1285608"/>
          </a:xfrm>
        </p:grpSpPr>
        <p:grpSp>
          <p:nvGrpSpPr>
            <p:cNvPr id="16" name="组合 15">
              <a:extLst>
                <a:ext uri="{FF2B5EF4-FFF2-40B4-BE49-F238E27FC236}">
                  <a16:creationId xmlns:a16="http://schemas.microsoft.com/office/drawing/2014/main" id="{50030D41-F721-FA5E-B793-41AD0605921E}"/>
                </a:ext>
              </a:extLst>
            </p:cNvPr>
            <p:cNvGrpSpPr/>
            <p:nvPr/>
          </p:nvGrpSpPr>
          <p:grpSpPr>
            <a:xfrm>
              <a:off x="1835767" y="1586411"/>
              <a:ext cx="2890455" cy="1285608"/>
              <a:chOff x="495311" y="1522046"/>
              <a:chExt cx="2890455" cy="1285608"/>
            </a:xfrm>
          </p:grpSpPr>
          <p:sp>
            <p:nvSpPr>
              <p:cNvPr id="3" name="文本框">
                <a:extLst>
                  <a:ext uri="{FF2B5EF4-FFF2-40B4-BE49-F238E27FC236}">
                    <a16:creationId xmlns:a16="http://schemas.microsoft.com/office/drawing/2014/main" id="{D4F1BCDB-19BC-207B-8AC1-2DE417117E53}"/>
                  </a:ext>
                </a:extLst>
              </p:cNvPr>
              <p:cNvSpPr txBox="1"/>
              <p:nvPr/>
            </p:nvSpPr>
            <p:spPr>
              <a:xfrm>
                <a:off x="495311" y="1981647"/>
                <a:ext cx="2890455"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4" name="文本框">
                <a:extLst>
                  <a:ext uri="{FF2B5EF4-FFF2-40B4-BE49-F238E27FC236}">
                    <a16:creationId xmlns:a16="http://schemas.microsoft.com/office/drawing/2014/main" id="{9026293B-B6C0-A68C-1E96-0AADB3FF2BBD}"/>
                  </a:ext>
                </a:extLst>
              </p:cNvPr>
              <p:cNvSpPr txBox="1"/>
              <p:nvPr/>
            </p:nvSpPr>
            <p:spPr>
              <a:xfrm>
                <a:off x="495314" y="1522046"/>
                <a:ext cx="2657978"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20" name="组合 19">
              <a:extLst>
                <a:ext uri="{FF2B5EF4-FFF2-40B4-BE49-F238E27FC236}">
                  <a16:creationId xmlns:a16="http://schemas.microsoft.com/office/drawing/2014/main" id="{E1D0765F-5FB2-3117-342A-7DC9ED558733}"/>
                </a:ext>
              </a:extLst>
            </p:cNvPr>
            <p:cNvGrpSpPr/>
            <p:nvPr/>
          </p:nvGrpSpPr>
          <p:grpSpPr>
            <a:xfrm>
              <a:off x="685812" y="1648528"/>
              <a:ext cx="1080000" cy="1080000"/>
              <a:chOff x="685814" y="1723539"/>
              <a:chExt cx="1080000" cy="1080000"/>
            </a:xfrm>
          </p:grpSpPr>
          <p:sp>
            <p:nvSpPr>
              <p:cNvPr id="17" name="椭圆 16">
                <a:extLst>
                  <a:ext uri="{FF2B5EF4-FFF2-40B4-BE49-F238E27FC236}">
                    <a16:creationId xmlns:a16="http://schemas.microsoft.com/office/drawing/2014/main" id="{FD4C3709-15FC-05D7-E56D-6E7D18D272C1}"/>
                  </a:ext>
                </a:extLst>
              </p:cNvPr>
              <p:cNvSpPr>
                <a:spLocks noChangeAspect="1"/>
              </p:cNvSpPr>
              <p:nvPr/>
            </p:nvSpPr>
            <p:spPr>
              <a:xfrm>
                <a:off x="685814" y="1723539"/>
                <a:ext cx="1080000" cy="1080000"/>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6" name="图标 16">
                <a:extLst>
                  <a:ext uri="{FF2B5EF4-FFF2-40B4-BE49-F238E27FC236}">
                    <a16:creationId xmlns:a16="http://schemas.microsoft.com/office/drawing/2014/main" id="{D6CFE6CF-8CC5-A00D-94F0-39E74756453D}"/>
                  </a:ext>
                </a:extLst>
              </p:cNvPr>
              <p:cNvSpPr>
                <a:spLocks noChangeAspect="1" noEditPoints="1"/>
              </p:cNvSpPr>
              <p:nvPr/>
            </p:nvSpPr>
            <p:spPr bwMode="auto">
              <a:xfrm>
                <a:off x="863995" y="1903469"/>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23" name="组合 22">
            <a:extLst>
              <a:ext uri="{FF2B5EF4-FFF2-40B4-BE49-F238E27FC236}">
                <a16:creationId xmlns:a16="http://schemas.microsoft.com/office/drawing/2014/main" id="{EFF1590C-9BC1-9C57-8007-D7D7BF19F0D8}"/>
              </a:ext>
            </a:extLst>
          </p:cNvPr>
          <p:cNvGrpSpPr/>
          <p:nvPr/>
        </p:nvGrpSpPr>
        <p:grpSpPr>
          <a:xfrm>
            <a:off x="742832" y="4680918"/>
            <a:ext cx="4229718" cy="1285609"/>
            <a:chOff x="685812" y="4902443"/>
            <a:chExt cx="4229718" cy="1285609"/>
          </a:xfrm>
        </p:grpSpPr>
        <p:grpSp>
          <p:nvGrpSpPr>
            <p:cNvPr id="13" name="组合 12">
              <a:extLst>
                <a:ext uri="{FF2B5EF4-FFF2-40B4-BE49-F238E27FC236}">
                  <a16:creationId xmlns:a16="http://schemas.microsoft.com/office/drawing/2014/main" id="{9E742C37-2649-0CB0-A4D8-6AF569D18343}"/>
                </a:ext>
              </a:extLst>
            </p:cNvPr>
            <p:cNvGrpSpPr/>
            <p:nvPr/>
          </p:nvGrpSpPr>
          <p:grpSpPr>
            <a:xfrm>
              <a:off x="1916587" y="4902444"/>
              <a:ext cx="2998943" cy="1285608"/>
              <a:chOff x="576131" y="2932229"/>
              <a:chExt cx="2998943" cy="1285608"/>
            </a:xfrm>
          </p:grpSpPr>
          <p:sp>
            <p:nvSpPr>
              <p:cNvPr id="14" name="文本框">
                <a:extLst>
                  <a:ext uri="{FF2B5EF4-FFF2-40B4-BE49-F238E27FC236}">
                    <a16:creationId xmlns:a16="http://schemas.microsoft.com/office/drawing/2014/main" id="{06D34EE3-AB22-1088-1D79-FB89D5EAA870}"/>
                  </a:ext>
                </a:extLst>
              </p:cNvPr>
              <p:cNvSpPr txBox="1"/>
              <p:nvPr/>
            </p:nvSpPr>
            <p:spPr>
              <a:xfrm>
                <a:off x="576131" y="3391830"/>
                <a:ext cx="2998943"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15" name="文本框">
                <a:extLst>
                  <a:ext uri="{FF2B5EF4-FFF2-40B4-BE49-F238E27FC236}">
                    <a16:creationId xmlns:a16="http://schemas.microsoft.com/office/drawing/2014/main" id="{14BD4003-A5FE-BE5C-B9A8-43F442F29CDD}"/>
                  </a:ext>
                </a:extLst>
              </p:cNvPr>
              <p:cNvSpPr txBox="1"/>
              <p:nvPr/>
            </p:nvSpPr>
            <p:spPr>
              <a:xfrm>
                <a:off x="576133" y="2932229"/>
                <a:ext cx="2409193"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25" name="组合 24">
              <a:extLst>
                <a:ext uri="{FF2B5EF4-FFF2-40B4-BE49-F238E27FC236}">
                  <a16:creationId xmlns:a16="http://schemas.microsoft.com/office/drawing/2014/main" id="{498469B4-7849-15E3-8DFA-82D5CFF1267A}"/>
                </a:ext>
              </a:extLst>
            </p:cNvPr>
            <p:cNvGrpSpPr/>
            <p:nvPr/>
          </p:nvGrpSpPr>
          <p:grpSpPr>
            <a:xfrm>
              <a:off x="685812" y="4902443"/>
              <a:ext cx="1080000" cy="1080000"/>
              <a:chOff x="685812" y="5033328"/>
              <a:chExt cx="1080000" cy="1080000"/>
            </a:xfrm>
          </p:grpSpPr>
          <p:sp>
            <p:nvSpPr>
              <p:cNvPr id="19" name="椭圆 18">
                <a:extLst>
                  <a:ext uri="{FF2B5EF4-FFF2-40B4-BE49-F238E27FC236}">
                    <a16:creationId xmlns:a16="http://schemas.microsoft.com/office/drawing/2014/main" id="{5AC78F05-8C9B-F388-7CA3-299063EBD62D}"/>
                  </a:ext>
                </a:extLst>
              </p:cNvPr>
              <p:cNvSpPr>
                <a:spLocks/>
              </p:cNvSpPr>
              <p:nvPr/>
            </p:nvSpPr>
            <p:spPr>
              <a:xfrm>
                <a:off x="685812" y="5033328"/>
                <a:ext cx="1080000" cy="1080000"/>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图标 28">
                <a:extLst>
                  <a:ext uri="{FF2B5EF4-FFF2-40B4-BE49-F238E27FC236}">
                    <a16:creationId xmlns:a16="http://schemas.microsoft.com/office/drawing/2014/main" id="{E16E4740-BC4B-45D5-4F0D-8FBE87B7C218}"/>
                  </a:ext>
                </a:extLst>
              </p:cNvPr>
              <p:cNvSpPr>
                <a:spLocks noEditPoints="1"/>
              </p:cNvSpPr>
              <p:nvPr/>
            </p:nvSpPr>
            <p:spPr bwMode="auto">
              <a:xfrm>
                <a:off x="820576" y="5172008"/>
                <a:ext cx="810472" cy="80264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22" name="组合 21">
            <a:extLst>
              <a:ext uri="{FF2B5EF4-FFF2-40B4-BE49-F238E27FC236}">
                <a16:creationId xmlns:a16="http://schemas.microsoft.com/office/drawing/2014/main" id="{606B5485-D7B3-AFB3-C299-6F1DB3B4358F}"/>
              </a:ext>
            </a:extLst>
          </p:cNvPr>
          <p:cNvGrpSpPr/>
          <p:nvPr/>
        </p:nvGrpSpPr>
        <p:grpSpPr>
          <a:xfrm>
            <a:off x="6739116" y="4657915"/>
            <a:ext cx="4209214" cy="1308612"/>
            <a:chOff x="685812" y="3277697"/>
            <a:chExt cx="4209214" cy="1308612"/>
          </a:xfrm>
        </p:grpSpPr>
        <p:grpSp>
          <p:nvGrpSpPr>
            <p:cNvPr id="12" name="组合 11">
              <a:extLst>
                <a:ext uri="{FF2B5EF4-FFF2-40B4-BE49-F238E27FC236}">
                  <a16:creationId xmlns:a16="http://schemas.microsoft.com/office/drawing/2014/main" id="{F867D123-5E5B-C7DF-7D7C-C38617FB3C2A}"/>
                </a:ext>
              </a:extLst>
            </p:cNvPr>
            <p:cNvGrpSpPr/>
            <p:nvPr/>
          </p:nvGrpSpPr>
          <p:grpSpPr>
            <a:xfrm>
              <a:off x="1916587" y="3300701"/>
              <a:ext cx="2978439" cy="1285608"/>
              <a:chOff x="576131" y="2955232"/>
              <a:chExt cx="2978439" cy="1285608"/>
            </a:xfrm>
          </p:grpSpPr>
          <p:sp>
            <p:nvSpPr>
              <p:cNvPr id="10" name="文本框">
                <a:extLst>
                  <a:ext uri="{FF2B5EF4-FFF2-40B4-BE49-F238E27FC236}">
                    <a16:creationId xmlns:a16="http://schemas.microsoft.com/office/drawing/2014/main" id="{64BA2421-6709-87E7-E4AE-57FAF9EA7042}"/>
                  </a:ext>
                </a:extLst>
              </p:cNvPr>
              <p:cNvSpPr txBox="1"/>
              <p:nvPr/>
            </p:nvSpPr>
            <p:spPr>
              <a:xfrm>
                <a:off x="576131" y="3414833"/>
                <a:ext cx="2978439"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11" name="文本框">
                <a:extLst>
                  <a:ext uri="{FF2B5EF4-FFF2-40B4-BE49-F238E27FC236}">
                    <a16:creationId xmlns:a16="http://schemas.microsoft.com/office/drawing/2014/main" id="{A95AF6C0-9C4A-9C71-A241-9FD43A6FBE44}"/>
                  </a:ext>
                </a:extLst>
              </p:cNvPr>
              <p:cNvSpPr txBox="1"/>
              <p:nvPr/>
            </p:nvSpPr>
            <p:spPr>
              <a:xfrm>
                <a:off x="576133" y="2955232"/>
                <a:ext cx="243728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21" name="组合 20">
              <a:extLst>
                <a:ext uri="{FF2B5EF4-FFF2-40B4-BE49-F238E27FC236}">
                  <a16:creationId xmlns:a16="http://schemas.microsoft.com/office/drawing/2014/main" id="{78671B95-9828-91D0-EF6E-7A645A63A3DD}"/>
                </a:ext>
              </a:extLst>
            </p:cNvPr>
            <p:cNvGrpSpPr/>
            <p:nvPr/>
          </p:nvGrpSpPr>
          <p:grpSpPr>
            <a:xfrm>
              <a:off x="685812" y="3277697"/>
              <a:ext cx="1080000" cy="1080000"/>
              <a:chOff x="685814" y="3378433"/>
              <a:chExt cx="1080000" cy="1080000"/>
            </a:xfrm>
          </p:grpSpPr>
          <p:sp>
            <p:nvSpPr>
              <p:cNvPr id="18" name="椭圆 17">
                <a:extLst>
                  <a:ext uri="{FF2B5EF4-FFF2-40B4-BE49-F238E27FC236}">
                    <a16:creationId xmlns:a16="http://schemas.microsoft.com/office/drawing/2014/main" id="{F3B939CF-6E8E-C3C9-AE40-87EE60FD8B4C}"/>
                  </a:ext>
                </a:extLst>
              </p:cNvPr>
              <p:cNvSpPr/>
              <p:nvPr/>
            </p:nvSpPr>
            <p:spPr>
              <a:xfrm>
                <a:off x="685814" y="3378433"/>
                <a:ext cx="1080000" cy="1080000"/>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图标 70">
                <a:extLst>
                  <a:ext uri="{FF2B5EF4-FFF2-40B4-BE49-F238E27FC236}">
                    <a16:creationId xmlns:a16="http://schemas.microsoft.com/office/drawing/2014/main" id="{55B3D99D-A729-0023-A471-DD30DD3E8716}"/>
                  </a:ext>
                </a:extLst>
              </p:cNvPr>
              <p:cNvSpPr>
                <a:spLocks noChangeAspect="1"/>
              </p:cNvSpPr>
              <p:nvPr/>
            </p:nvSpPr>
            <p:spPr bwMode="auto">
              <a:xfrm>
                <a:off x="836589" y="3548408"/>
                <a:ext cx="778451" cy="740051"/>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39" name="等腰三角形 38">
            <a:extLst>
              <a:ext uri="{FF2B5EF4-FFF2-40B4-BE49-F238E27FC236}">
                <a16:creationId xmlns:a16="http://schemas.microsoft.com/office/drawing/2014/main" id="{070B75AF-0C58-0803-BB6A-E7A373171DC8}"/>
              </a:ext>
            </a:extLst>
          </p:cNvPr>
          <p:cNvSpPr/>
          <p:nvPr/>
        </p:nvSpPr>
        <p:spPr>
          <a:xfrm>
            <a:off x="5160638" y="2851171"/>
            <a:ext cx="2095823" cy="1636770"/>
          </a:xfrm>
          <a:prstGeom prst="triangle">
            <a:avLst/>
          </a:prstGeom>
          <a:blipFill dpi="0" rotWithShape="1">
            <a:blip r:embed="rId2"/>
            <a:srcRect/>
            <a:tile tx="0" ty="0" sx="100000" sy="100000" flip="none" algn="ct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9D259201-975C-126E-30A3-46A73B5F858C}"/>
              </a:ext>
            </a:extLst>
          </p:cNvPr>
          <p:cNvPicPr>
            <a:picLocks noChangeAspect="1"/>
          </p:cNvPicPr>
          <p:nvPr/>
        </p:nvPicPr>
        <p:blipFill>
          <a:blip r:embed="rId3"/>
          <a:stretch>
            <a:fillRect/>
          </a:stretch>
        </p:blipFill>
        <p:spPr>
          <a:xfrm flipV="1">
            <a:off x="10665683" y="4997619"/>
            <a:ext cx="1526317" cy="1860379"/>
          </a:xfrm>
          <a:prstGeom prst="rect">
            <a:avLst/>
          </a:prstGeom>
        </p:spPr>
      </p:pic>
    </p:spTree>
    <p:extLst>
      <p:ext uri="{BB962C8B-B14F-4D97-AF65-F5344CB8AC3E}">
        <p14:creationId xmlns:p14="http://schemas.microsoft.com/office/powerpoint/2010/main" val="2536264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BE682-3DFA-6A37-906C-9482D6FC22D1}"/>
              </a:ext>
            </a:extLst>
          </p:cNvPr>
          <p:cNvSpPr>
            <a:spLocks noGrp="1"/>
          </p:cNvSpPr>
          <p:nvPr>
            <p:ph type="title"/>
          </p:nvPr>
        </p:nvSpPr>
        <p:spPr/>
        <p:txBody>
          <a:bodyPr/>
          <a:lstStyle/>
          <a:p>
            <a:pPr>
              <a:lnSpc>
                <a:spcPct val="120000"/>
              </a:lnSpc>
            </a:pPr>
            <a:r>
              <a:rPr lang="zh-CN" altLang="en-US" dirty="0"/>
              <a:t>工作业绩</a:t>
            </a:r>
          </a:p>
        </p:txBody>
      </p:sp>
      <p:grpSp>
        <p:nvGrpSpPr>
          <p:cNvPr id="52" name="组合 51">
            <a:extLst>
              <a:ext uri="{FF2B5EF4-FFF2-40B4-BE49-F238E27FC236}">
                <a16:creationId xmlns:a16="http://schemas.microsoft.com/office/drawing/2014/main" id="{03454F87-CA4E-B51D-2B20-1A261CFC82C6}"/>
              </a:ext>
            </a:extLst>
          </p:cNvPr>
          <p:cNvGrpSpPr/>
          <p:nvPr/>
        </p:nvGrpSpPr>
        <p:grpSpPr>
          <a:xfrm>
            <a:off x="0" y="1478544"/>
            <a:ext cx="12192000" cy="2525353"/>
            <a:chOff x="0" y="1478544"/>
            <a:chExt cx="12192000" cy="2525353"/>
          </a:xfrm>
        </p:grpSpPr>
        <p:sp>
          <p:nvSpPr>
            <p:cNvPr id="28" name="平行四边形 27">
              <a:extLst>
                <a:ext uri="{FF2B5EF4-FFF2-40B4-BE49-F238E27FC236}">
                  <a16:creationId xmlns:a16="http://schemas.microsoft.com/office/drawing/2014/main" id="{C4F1284C-C42A-9CE6-9398-67344C6DD8F5}"/>
                </a:ext>
              </a:extLst>
            </p:cNvPr>
            <p:cNvSpPr/>
            <p:nvPr/>
          </p:nvSpPr>
          <p:spPr>
            <a:xfrm>
              <a:off x="0" y="1478544"/>
              <a:ext cx="12192000" cy="2525353"/>
            </a:xfrm>
            <a:prstGeom prst="parallelogram">
              <a:avLst>
                <a:gd name="adj" fmla="val 0"/>
              </a:avLst>
            </a:prstGeom>
            <a:gradFill flip="none" rotWithShape="1">
              <a:gsLst>
                <a:gs pos="0">
                  <a:schemeClr val="accent5">
                    <a:lumMod val="20000"/>
                    <a:lumOff val="80000"/>
                  </a:schemeClr>
                </a:gs>
                <a:gs pos="100000">
                  <a:schemeClr val="accent5">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4" name="文本框">
              <a:extLst>
                <a:ext uri="{FF2B5EF4-FFF2-40B4-BE49-F238E27FC236}">
                  <a16:creationId xmlns:a16="http://schemas.microsoft.com/office/drawing/2014/main" id="{E3DC704B-557F-727D-5E16-6EC32C5E0056}"/>
                </a:ext>
              </a:extLst>
            </p:cNvPr>
            <p:cNvSpPr txBox="1"/>
            <p:nvPr/>
          </p:nvSpPr>
          <p:spPr>
            <a:xfrm>
              <a:off x="3313665" y="2215029"/>
              <a:ext cx="5564670"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latin typeface="+mn-ea"/>
                </a:rPr>
                <a:t>在这里输入你的正文内容在这里输入你的正文内容</a:t>
              </a:r>
              <a:endParaRPr lang="en-US" altLang="zh-CN" dirty="0">
                <a:solidFill>
                  <a:schemeClr val="tx1">
                    <a:lumMod val="85000"/>
                    <a:lumOff val="15000"/>
                  </a:schemeClr>
                </a:solidFill>
                <a:latin typeface="+mn-ea"/>
              </a:endParaRPr>
            </a:p>
            <a:p>
              <a:pPr>
                <a:lnSpc>
                  <a:spcPct val="120000"/>
                </a:lnSpc>
              </a:pPr>
              <a:r>
                <a:rPr lang="zh-CN" altLang="en-US" dirty="0">
                  <a:solidFill>
                    <a:schemeClr val="tx1">
                      <a:lumMod val="85000"/>
                      <a:lumOff val="15000"/>
                    </a:schemeClr>
                  </a:solidFill>
                  <a:latin typeface="+mn-ea"/>
                </a:rPr>
                <a:t>在这里输入你的正文内容在这里输入你的正文内容</a:t>
              </a:r>
            </a:p>
          </p:txBody>
        </p:sp>
      </p:grpSp>
      <p:grpSp>
        <p:nvGrpSpPr>
          <p:cNvPr id="49" name="组合 48">
            <a:extLst>
              <a:ext uri="{FF2B5EF4-FFF2-40B4-BE49-F238E27FC236}">
                <a16:creationId xmlns:a16="http://schemas.microsoft.com/office/drawing/2014/main" id="{9D78E49F-0EBE-BB36-19BB-5A3A8DC707E7}"/>
              </a:ext>
            </a:extLst>
          </p:cNvPr>
          <p:cNvGrpSpPr/>
          <p:nvPr/>
        </p:nvGrpSpPr>
        <p:grpSpPr>
          <a:xfrm>
            <a:off x="1199924" y="3432288"/>
            <a:ext cx="2734695" cy="2734694"/>
            <a:chOff x="693401" y="3429000"/>
            <a:chExt cx="2734695" cy="2734694"/>
          </a:xfrm>
        </p:grpSpPr>
        <p:sp>
          <p:nvSpPr>
            <p:cNvPr id="36" name="椭圆 35">
              <a:extLst>
                <a:ext uri="{FF2B5EF4-FFF2-40B4-BE49-F238E27FC236}">
                  <a16:creationId xmlns:a16="http://schemas.microsoft.com/office/drawing/2014/main" id="{2D3951F2-2F8C-75CF-6481-EBAF9B74E58C}"/>
                </a:ext>
              </a:extLst>
            </p:cNvPr>
            <p:cNvSpPr/>
            <p:nvPr/>
          </p:nvSpPr>
          <p:spPr>
            <a:xfrm>
              <a:off x="693401" y="3429000"/>
              <a:ext cx="2734695" cy="2734694"/>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8000">
                <a:solidFill>
                  <a:srgbClr val="FFFFFF"/>
                </a:solidFill>
              </a:endParaRPr>
            </a:p>
          </p:txBody>
        </p:sp>
        <p:sp>
          <p:nvSpPr>
            <p:cNvPr id="43" name="文本框">
              <a:extLst>
                <a:ext uri="{FF2B5EF4-FFF2-40B4-BE49-F238E27FC236}">
                  <a16:creationId xmlns:a16="http://schemas.microsoft.com/office/drawing/2014/main" id="{A32D6090-2560-01E4-EB7C-DCA4E6AB88B6}"/>
                </a:ext>
              </a:extLst>
            </p:cNvPr>
            <p:cNvSpPr txBox="1"/>
            <p:nvPr/>
          </p:nvSpPr>
          <p:spPr>
            <a:xfrm>
              <a:off x="1469832" y="3969749"/>
              <a:ext cx="1181832" cy="391471"/>
            </a:xfrm>
            <a:prstGeom prst="rect">
              <a:avLst/>
            </a:prstGeom>
          </p:spPr>
          <p:txBody>
            <a:bodyPr vert="horz" wrap="square" lIns="91440" tIns="45720" rIns="91440" bIns="45720">
              <a:noAutofit/>
            </a:bodyPr>
            <a:lstStyle/>
            <a:p>
              <a:pPr>
                <a:lnSpc>
                  <a:spcPct val="120000"/>
                </a:lnSpc>
              </a:pPr>
              <a:r>
                <a:rPr lang="zh-CN" altLang="en-US" dirty="0">
                  <a:solidFill>
                    <a:srgbClr val="FFFFFF"/>
                  </a:solidFill>
                </a:rPr>
                <a:t>正文内容</a:t>
              </a:r>
            </a:p>
          </p:txBody>
        </p:sp>
        <p:sp>
          <p:nvSpPr>
            <p:cNvPr id="44" name="文本框">
              <a:extLst>
                <a:ext uri="{FF2B5EF4-FFF2-40B4-BE49-F238E27FC236}">
                  <a16:creationId xmlns:a16="http://schemas.microsoft.com/office/drawing/2014/main" id="{6BCE1793-660C-FA79-0A2B-719A34FB2558}"/>
                </a:ext>
              </a:extLst>
            </p:cNvPr>
            <p:cNvSpPr txBox="1"/>
            <p:nvPr/>
          </p:nvSpPr>
          <p:spPr>
            <a:xfrm>
              <a:off x="1469832" y="4822778"/>
              <a:ext cx="1181832" cy="606389"/>
            </a:xfrm>
            <a:prstGeom prst="rect">
              <a:avLst/>
            </a:prstGeom>
            <a:noFill/>
          </p:spPr>
          <p:txBody>
            <a:bodyPr wrap="none">
              <a:normAutofit/>
            </a:bodyPr>
            <a:lstStyle>
              <a:defPPr>
                <a:defRPr lang="zh-CN"/>
              </a:defPPr>
              <a:lvl1pPr>
                <a:defRPr sz="2000" b="1">
                  <a:solidFill>
                    <a:schemeClr val="accent4">
                      <a:lumMod val="75000"/>
                    </a:schemeClr>
                  </a:solidFill>
                  <a:latin typeface="+mj-lt"/>
                  <a:ea typeface="+mj-ea"/>
                </a:defRPr>
              </a:lvl1pPr>
            </a:lstStyle>
            <a:p>
              <a:pPr algn="ctr"/>
              <a:r>
                <a:rPr lang="en-US" altLang="zh-CN" sz="2800" b="0" dirty="0">
                  <a:solidFill>
                    <a:srgbClr val="FFFFFF"/>
                  </a:solidFill>
                  <a:latin typeface="+mn-ea"/>
                  <a:ea typeface="+mn-ea"/>
                </a:rPr>
                <a:t>70%</a:t>
              </a:r>
              <a:endParaRPr lang="zh-CN" altLang="en-US" sz="2800" b="0" dirty="0">
                <a:solidFill>
                  <a:srgbClr val="FFFFFF"/>
                </a:solidFill>
                <a:latin typeface="+mn-ea"/>
                <a:ea typeface="+mn-ea"/>
              </a:endParaRPr>
            </a:p>
          </p:txBody>
        </p:sp>
      </p:grpSp>
      <p:grpSp>
        <p:nvGrpSpPr>
          <p:cNvPr id="50" name="组合 49">
            <a:extLst>
              <a:ext uri="{FF2B5EF4-FFF2-40B4-BE49-F238E27FC236}">
                <a16:creationId xmlns:a16="http://schemas.microsoft.com/office/drawing/2014/main" id="{8247DAFA-5734-22EF-2822-C073C410FBBD}"/>
              </a:ext>
            </a:extLst>
          </p:cNvPr>
          <p:cNvGrpSpPr/>
          <p:nvPr/>
        </p:nvGrpSpPr>
        <p:grpSpPr>
          <a:xfrm>
            <a:off x="4750639" y="3432288"/>
            <a:ext cx="2734695" cy="2734694"/>
            <a:chOff x="4734088" y="3367509"/>
            <a:chExt cx="2734695" cy="2734694"/>
          </a:xfrm>
        </p:grpSpPr>
        <p:sp>
          <p:nvSpPr>
            <p:cNvPr id="37" name="椭圆 36">
              <a:extLst>
                <a:ext uri="{FF2B5EF4-FFF2-40B4-BE49-F238E27FC236}">
                  <a16:creationId xmlns:a16="http://schemas.microsoft.com/office/drawing/2014/main" id="{A8013C66-0FC0-EC6A-D40A-712FDFB7D9B3}"/>
                </a:ext>
              </a:extLst>
            </p:cNvPr>
            <p:cNvSpPr/>
            <p:nvPr/>
          </p:nvSpPr>
          <p:spPr>
            <a:xfrm>
              <a:off x="4734088" y="3367509"/>
              <a:ext cx="2734695" cy="2734694"/>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8000">
                <a:solidFill>
                  <a:srgbClr val="FFFFFF"/>
                </a:solidFill>
              </a:endParaRPr>
            </a:p>
          </p:txBody>
        </p:sp>
        <p:sp>
          <p:nvSpPr>
            <p:cNvPr id="45" name="文本框">
              <a:extLst>
                <a:ext uri="{FF2B5EF4-FFF2-40B4-BE49-F238E27FC236}">
                  <a16:creationId xmlns:a16="http://schemas.microsoft.com/office/drawing/2014/main" id="{6BACAFF8-62EF-6820-38C0-96F3EC99C57F}"/>
                </a:ext>
              </a:extLst>
            </p:cNvPr>
            <p:cNvSpPr txBox="1"/>
            <p:nvPr/>
          </p:nvSpPr>
          <p:spPr>
            <a:xfrm>
              <a:off x="5510519" y="3920038"/>
              <a:ext cx="1181832" cy="391471"/>
            </a:xfrm>
            <a:prstGeom prst="rect">
              <a:avLst/>
            </a:prstGeom>
          </p:spPr>
          <p:txBody>
            <a:bodyPr vert="horz" wrap="square" lIns="91440" tIns="45720" rIns="91440" bIns="45720">
              <a:noAutofit/>
            </a:bodyPr>
            <a:lstStyle/>
            <a:p>
              <a:pPr>
                <a:lnSpc>
                  <a:spcPct val="120000"/>
                </a:lnSpc>
              </a:pPr>
              <a:r>
                <a:rPr lang="zh-CN" altLang="en-US" dirty="0">
                  <a:solidFill>
                    <a:srgbClr val="FFFFFF"/>
                  </a:solidFill>
                </a:rPr>
                <a:t>正文内容</a:t>
              </a:r>
            </a:p>
          </p:txBody>
        </p:sp>
        <p:sp>
          <p:nvSpPr>
            <p:cNvPr id="46" name="文本框">
              <a:extLst>
                <a:ext uri="{FF2B5EF4-FFF2-40B4-BE49-F238E27FC236}">
                  <a16:creationId xmlns:a16="http://schemas.microsoft.com/office/drawing/2014/main" id="{B2BEAB11-FB14-DB02-A893-F3C0698496A4}"/>
                </a:ext>
              </a:extLst>
            </p:cNvPr>
            <p:cNvSpPr txBox="1"/>
            <p:nvPr/>
          </p:nvSpPr>
          <p:spPr>
            <a:xfrm>
              <a:off x="5510519" y="4773067"/>
              <a:ext cx="1181832" cy="606389"/>
            </a:xfrm>
            <a:prstGeom prst="rect">
              <a:avLst/>
            </a:prstGeom>
            <a:noFill/>
          </p:spPr>
          <p:txBody>
            <a:bodyPr wrap="none">
              <a:normAutofit/>
            </a:bodyPr>
            <a:lstStyle>
              <a:defPPr>
                <a:defRPr lang="zh-CN"/>
              </a:defPPr>
              <a:lvl1pPr>
                <a:defRPr sz="2000" b="1">
                  <a:solidFill>
                    <a:schemeClr val="accent4">
                      <a:lumMod val="75000"/>
                    </a:schemeClr>
                  </a:solidFill>
                  <a:latin typeface="+mj-lt"/>
                  <a:ea typeface="+mj-ea"/>
                </a:defRPr>
              </a:lvl1pPr>
            </a:lstStyle>
            <a:p>
              <a:pPr algn="ctr"/>
              <a:r>
                <a:rPr lang="en-US" altLang="zh-CN" sz="2800" b="0" dirty="0">
                  <a:solidFill>
                    <a:srgbClr val="FFFFFF"/>
                  </a:solidFill>
                  <a:latin typeface="+mn-ea"/>
                  <a:ea typeface="+mn-ea"/>
                </a:rPr>
                <a:t>60%</a:t>
              </a:r>
              <a:endParaRPr lang="zh-CN" altLang="en-US" sz="2800" b="0" dirty="0">
                <a:solidFill>
                  <a:srgbClr val="FFFFFF"/>
                </a:solidFill>
                <a:latin typeface="+mn-ea"/>
                <a:ea typeface="+mn-ea"/>
              </a:endParaRPr>
            </a:p>
          </p:txBody>
        </p:sp>
      </p:grpSp>
      <p:grpSp>
        <p:nvGrpSpPr>
          <p:cNvPr id="51" name="组合 50">
            <a:extLst>
              <a:ext uri="{FF2B5EF4-FFF2-40B4-BE49-F238E27FC236}">
                <a16:creationId xmlns:a16="http://schemas.microsoft.com/office/drawing/2014/main" id="{EEC64728-AF8A-27C2-6ACC-D3067FD3067D}"/>
              </a:ext>
            </a:extLst>
          </p:cNvPr>
          <p:cNvGrpSpPr/>
          <p:nvPr/>
        </p:nvGrpSpPr>
        <p:grpSpPr>
          <a:xfrm>
            <a:off x="8301354" y="3432288"/>
            <a:ext cx="2734695" cy="2734694"/>
            <a:chOff x="8763904" y="3429000"/>
            <a:chExt cx="2734695" cy="2734694"/>
          </a:xfrm>
        </p:grpSpPr>
        <p:sp>
          <p:nvSpPr>
            <p:cNvPr id="38" name="椭圆 37">
              <a:extLst>
                <a:ext uri="{FF2B5EF4-FFF2-40B4-BE49-F238E27FC236}">
                  <a16:creationId xmlns:a16="http://schemas.microsoft.com/office/drawing/2014/main" id="{B289873C-A5D4-0DCB-3259-59CC961698F4}"/>
                </a:ext>
              </a:extLst>
            </p:cNvPr>
            <p:cNvSpPr/>
            <p:nvPr/>
          </p:nvSpPr>
          <p:spPr>
            <a:xfrm>
              <a:off x="8763904" y="3429000"/>
              <a:ext cx="2734695" cy="2734694"/>
            </a:xfrm>
            <a:prstGeom prst="ellipse">
              <a:avLst/>
            </a:prstGeom>
            <a:gradFill>
              <a:gsLst>
                <a:gs pos="5000">
                  <a:schemeClr val="accent4">
                    <a:lumMod val="75000"/>
                  </a:schemeClr>
                </a:gs>
                <a:gs pos="100000">
                  <a:schemeClr val="accent5">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8000">
                <a:solidFill>
                  <a:srgbClr val="FFFFFF"/>
                </a:solidFill>
              </a:endParaRPr>
            </a:p>
          </p:txBody>
        </p:sp>
        <p:sp>
          <p:nvSpPr>
            <p:cNvPr id="47" name="文本框">
              <a:extLst>
                <a:ext uri="{FF2B5EF4-FFF2-40B4-BE49-F238E27FC236}">
                  <a16:creationId xmlns:a16="http://schemas.microsoft.com/office/drawing/2014/main" id="{1FAB89AB-BE41-5618-7D43-00330102251A}"/>
                </a:ext>
              </a:extLst>
            </p:cNvPr>
            <p:cNvSpPr txBox="1"/>
            <p:nvPr/>
          </p:nvSpPr>
          <p:spPr>
            <a:xfrm>
              <a:off x="9540335" y="3870327"/>
              <a:ext cx="1181832" cy="391471"/>
            </a:xfrm>
            <a:prstGeom prst="rect">
              <a:avLst/>
            </a:prstGeom>
          </p:spPr>
          <p:txBody>
            <a:bodyPr vert="horz" wrap="square" lIns="91440" tIns="45720" rIns="91440" bIns="45720">
              <a:noAutofit/>
            </a:bodyPr>
            <a:lstStyle/>
            <a:p>
              <a:pPr>
                <a:lnSpc>
                  <a:spcPct val="120000"/>
                </a:lnSpc>
              </a:pPr>
              <a:r>
                <a:rPr lang="zh-CN" altLang="en-US" dirty="0">
                  <a:solidFill>
                    <a:srgbClr val="FFFFFF"/>
                  </a:solidFill>
                </a:rPr>
                <a:t>正文内容</a:t>
              </a:r>
            </a:p>
          </p:txBody>
        </p:sp>
        <p:sp>
          <p:nvSpPr>
            <p:cNvPr id="48" name="文本框">
              <a:extLst>
                <a:ext uri="{FF2B5EF4-FFF2-40B4-BE49-F238E27FC236}">
                  <a16:creationId xmlns:a16="http://schemas.microsoft.com/office/drawing/2014/main" id="{E9DAD31E-3DE3-B774-3C08-C6FD50DD9E1F}"/>
                </a:ext>
              </a:extLst>
            </p:cNvPr>
            <p:cNvSpPr txBox="1"/>
            <p:nvPr/>
          </p:nvSpPr>
          <p:spPr>
            <a:xfrm>
              <a:off x="9540335" y="4723356"/>
              <a:ext cx="1181832" cy="606389"/>
            </a:xfrm>
            <a:prstGeom prst="rect">
              <a:avLst/>
            </a:prstGeom>
            <a:noFill/>
          </p:spPr>
          <p:txBody>
            <a:bodyPr wrap="none">
              <a:normAutofit/>
            </a:bodyPr>
            <a:lstStyle>
              <a:defPPr>
                <a:defRPr lang="zh-CN"/>
              </a:defPPr>
              <a:lvl1pPr>
                <a:defRPr sz="2000" b="1">
                  <a:solidFill>
                    <a:schemeClr val="accent4">
                      <a:lumMod val="75000"/>
                    </a:schemeClr>
                  </a:solidFill>
                  <a:latin typeface="+mj-lt"/>
                  <a:ea typeface="+mj-ea"/>
                </a:defRPr>
              </a:lvl1pPr>
            </a:lstStyle>
            <a:p>
              <a:pPr algn="ctr"/>
              <a:r>
                <a:rPr lang="en-US" altLang="zh-CN" sz="2800" b="0" dirty="0">
                  <a:solidFill>
                    <a:srgbClr val="FFFFFF"/>
                  </a:solidFill>
                  <a:latin typeface="+mn-ea"/>
                  <a:ea typeface="+mn-ea"/>
                </a:rPr>
                <a:t>80%</a:t>
              </a:r>
              <a:endParaRPr lang="zh-CN" altLang="en-US" sz="2800" b="0" dirty="0">
                <a:solidFill>
                  <a:srgbClr val="FFFFFF"/>
                </a:solidFill>
                <a:latin typeface="+mn-ea"/>
                <a:ea typeface="+mn-ea"/>
              </a:endParaRPr>
            </a:p>
          </p:txBody>
        </p:sp>
      </p:grpSp>
      <p:pic>
        <p:nvPicPr>
          <p:cNvPr id="3" name="图片 2">
            <a:extLst>
              <a:ext uri="{FF2B5EF4-FFF2-40B4-BE49-F238E27FC236}">
                <a16:creationId xmlns:a16="http://schemas.microsoft.com/office/drawing/2014/main" id="{4B954F76-902F-0DF4-D505-2AE61F527102}"/>
              </a:ext>
            </a:extLst>
          </p:cNvPr>
          <p:cNvPicPr>
            <a:picLocks noChangeAspect="1"/>
          </p:cNvPicPr>
          <p:nvPr/>
        </p:nvPicPr>
        <p:blipFill>
          <a:blip r:embed="rId2"/>
          <a:stretch>
            <a:fillRect/>
          </a:stretch>
        </p:blipFill>
        <p:spPr>
          <a:xfrm flipV="1">
            <a:off x="11594764" y="6130045"/>
            <a:ext cx="597236" cy="727952"/>
          </a:xfrm>
          <a:prstGeom prst="rect">
            <a:avLst/>
          </a:prstGeom>
        </p:spPr>
      </p:pic>
    </p:spTree>
    <p:extLst>
      <p:ext uri="{BB962C8B-B14F-4D97-AF65-F5344CB8AC3E}">
        <p14:creationId xmlns:p14="http://schemas.microsoft.com/office/powerpoint/2010/main" val="3866560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a:extLst>
              <a:ext uri="{FF2B5EF4-FFF2-40B4-BE49-F238E27FC236}">
                <a16:creationId xmlns:a16="http://schemas.microsoft.com/office/drawing/2014/main" id="{916E2E38-361B-BDE0-80F5-2CA453A7CC00}"/>
              </a:ext>
            </a:extLst>
          </p:cNvPr>
          <p:cNvSpPr/>
          <p:nvPr/>
        </p:nvSpPr>
        <p:spPr>
          <a:xfrm>
            <a:off x="0" y="5200649"/>
            <a:ext cx="12192000" cy="1657351"/>
          </a:xfrm>
          <a:prstGeom prst="parallelogram">
            <a:avLst>
              <a:gd name="adj" fmla="val 0"/>
            </a:avLst>
          </a:prstGeom>
          <a:gradFill flip="none" rotWithShape="1">
            <a:gsLst>
              <a:gs pos="0">
                <a:schemeClr val="accent5">
                  <a:lumMod val="20000"/>
                  <a:lumOff val="80000"/>
                </a:schemeClr>
              </a:gs>
              <a:gs pos="100000">
                <a:schemeClr val="accent5">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 name="标题 2">
            <a:extLst>
              <a:ext uri="{FF2B5EF4-FFF2-40B4-BE49-F238E27FC236}">
                <a16:creationId xmlns:a16="http://schemas.microsoft.com/office/drawing/2014/main" id="{7A90392C-D058-F7D4-2AE8-A094FC407C00}"/>
              </a:ext>
            </a:extLst>
          </p:cNvPr>
          <p:cNvSpPr>
            <a:spLocks noGrp="1"/>
          </p:cNvSpPr>
          <p:nvPr>
            <p:ph type="title"/>
          </p:nvPr>
        </p:nvSpPr>
        <p:spPr/>
        <p:txBody>
          <a:bodyPr/>
          <a:lstStyle/>
          <a:p>
            <a:pPr>
              <a:lnSpc>
                <a:spcPct val="120000"/>
              </a:lnSpc>
            </a:pPr>
            <a:r>
              <a:rPr lang="zh-CN" altLang="en-US" dirty="0"/>
              <a:t>工作业绩</a:t>
            </a:r>
          </a:p>
        </p:txBody>
      </p:sp>
      <p:sp>
        <p:nvSpPr>
          <p:cNvPr id="4" name="文本框 3">
            <a:extLst>
              <a:ext uri="{FF2B5EF4-FFF2-40B4-BE49-F238E27FC236}">
                <a16:creationId xmlns:a16="http://schemas.microsoft.com/office/drawing/2014/main" id="{F852C707-4B39-B87B-BA1D-D025108BC7CA}"/>
              </a:ext>
            </a:extLst>
          </p:cNvPr>
          <p:cNvSpPr txBox="1"/>
          <p:nvPr/>
        </p:nvSpPr>
        <p:spPr>
          <a:xfrm>
            <a:off x="3733800" y="5387667"/>
            <a:ext cx="4724400" cy="734881"/>
          </a:xfrm>
          <a:prstGeom prst="rect">
            <a:avLst/>
          </a:prstGeom>
          <a:noFill/>
        </p:spPr>
        <p:txBody>
          <a:bodyPr wrap="square" rtlCol="0">
            <a:spAutoFit/>
          </a:bodyPr>
          <a:lstStyle/>
          <a:p>
            <a:pPr algn="ctr">
              <a:lnSpc>
                <a:spcPct val="120000"/>
              </a:lnSpc>
            </a:pPr>
            <a:r>
              <a:rPr lang="zh-CN" altLang="en-US" dirty="0"/>
              <a:t>在这里输入正文文字在这里输入正文文字</a:t>
            </a:r>
          </a:p>
          <a:p>
            <a:pPr algn="ctr">
              <a:lnSpc>
                <a:spcPct val="120000"/>
              </a:lnSpc>
            </a:pPr>
            <a:r>
              <a:rPr lang="zh-CN" altLang="en-US" dirty="0"/>
              <a:t>在这里输入正文文字在这里输入正文文字</a:t>
            </a:r>
          </a:p>
        </p:txBody>
      </p:sp>
      <p:graphicFrame>
        <p:nvGraphicFramePr>
          <p:cNvPr id="8" name="图表 7">
            <a:extLst>
              <a:ext uri="{FF2B5EF4-FFF2-40B4-BE49-F238E27FC236}">
                <a16:creationId xmlns:a16="http://schemas.microsoft.com/office/drawing/2014/main" id="{AE1A697C-6BCA-66F9-C59D-568D940F4AD0}"/>
              </a:ext>
            </a:extLst>
          </p:cNvPr>
          <p:cNvGraphicFramePr/>
          <p:nvPr>
            <p:extLst>
              <p:ext uri="{D42A27DB-BD31-4B8C-83A1-F6EECF244321}">
                <p14:modId xmlns:p14="http://schemas.microsoft.com/office/powerpoint/2010/main" val="1722421863"/>
              </p:ext>
            </p:extLst>
          </p:nvPr>
        </p:nvGraphicFramePr>
        <p:xfrm>
          <a:off x="658812" y="1470333"/>
          <a:ext cx="5273745" cy="35158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图表 11">
            <a:extLst>
              <a:ext uri="{FF2B5EF4-FFF2-40B4-BE49-F238E27FC236}">
                <a16:creationId xmlns:a16="http://schemas.microsoft.com/office/drawing/2014/main" id="{42D6B3DA-7F4A-38DA-2823-303FE2EE494E}"/>
              </a:ext>
            </a:extLst>
          </p:cNvPr>
          <p:cNvGraphicFramePr/>
          <p:nvPr>
            <p:extLst>
              <p:ext uri="{D42A27DB-BD31-4B8C-83A1-F6EECF244321}">
                <p14:modId xmlns:p14="http://schemas.microsoft.com/office/powerpoint/2010/main" val="3016954202"/>
              </p:ext>
            </p:extLst>
          </p:nvPr>
        </p:nvGraphicFramePr>
        <p:xfrm>
          <a:off x="6259443" y="1470333"/>
          <a:ext cx="5273745" cy="3515830"/>
        </p:xfrm>
        <a:graphic>
          <a:graphicData uri="http://schemas.openxmlformats.org/drawingml/2006/chart">
            <c:chart xmlns:c="http://schemas.openxmlformats.org/drawingml/2006/chart" xmlns:r="http://schemas.openxmlformats.org/officeDocument/2006/relationships" r:id="rId3"/>
          </a:graphicData>
        </a:graphic>
      </p:graphicFrame>
      <p:pic>
        <p:nvPicPr>
          <p:cNvPr id="2" name="图片 1">
            <a:extLst>
              <a:ext uri="{FF2B5EF4-FFF2-40B4-BE49-F238E27FC236}">
                <a16:creationId xmlns:a16="http://schemas.microsoft.com/office/drawing/2014/main" id="{B9CE8D5F-47FB-56E2-0DA2-CAA5E3A150B5}"/>
              </a:ext>
            </a:extLst>
          </p:cNvPr>
          <p:cNvPicPr>
            <a:picLocks noChangeAspect="1"/>
          </p:cNvPicPr>
          <p:nvPr/>
        </p:nvPicPr>
        <p:blipFill>
          <a:blip r:embed="rId4"/>
          <a:stretch>
            <a:fillRect/>
          </a:stretch>
        </p:blipFill>
        <p:spPr>
          <a:xfrm flipV="1">
            <a:off x="11594764" y="6130045"/>
            <a:ext cx="597236" cy="727952"/>
          </a:xfrm>
          <a:prstGeom prst="rect">
            <a:avLst/>
          </a:prstGeom>
        </p:spPr>
      </p:pic>
    </p:spTree>
    <p:extLst>
      <p:ext uri="{BB962C8B-B14F-4D97-AF65-F5344CB8AC3E}">
        <p14:creationId xmlns:p14="http://schemas.microsoft.com/office/powerpoint/2010/main" val="3874741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A61912-2AAA-3D1E-C503-A831E89431F6}"/>
              </a:ext>
            </a:extLst>
          </p:cNvPr>
          <p:cNvSpPr>
            <a:spLocks noGrp="1"/>
          </p:cNvSpPr>
          <p:nvPr>
            <p:ph type="title"/>
          </p:nvPr>
        </p:nvSpPr>
        <p:spPr/>
        <p:txBody>
          <a:bodyPr/>
          <a:lstStyle/>
          <a:p>
            <a:pPr>
              <a:lnSpc>
                <a:spcPct val="120000"/>
              </a:lnSpc>
            </a:pPr>
            <a:r>
              <a:rPr lang="zh-CN" altLang="en-US" dirty="0"/>
              <a:t>工作业绩</a:t>
            </a:r>
          </a:p>
        </p:txBody>
      </p:sp>
      <p:graphicFrame>
        <p:nvGraphicFramePr>
          <p:cNvPr id="9" name="图表 8">
            <a:extLst>
              <a:ext uri="{FF2B5EF4-FFF2-40B4-BE49-F238E27FC236}">
                <a16:creationId xmlns:a16="http://schemas.microsoft.com/office/drawing/2014/main" id="{1AE4EE18-212B-FB5C-79C6-2F1BF0779B5C}"/>
              </a:ext>
            </a:extLst>
          </p:cNvPr>
          <p:cNvGraphicFramePr/>
          <p:nvPr>
            <p:extLst>
              <p:ext uri="{D42A27DB-BD31-4B8C-83A1-F6EECF244321}">
                <p14:modId xmlns:p14="http://schemas.microsoft.com/office/powerpoint/2010/main" val="2933330595"/>
              </p:ext>
            </p:extLst>
          </p:nvPr>
        </p:nvGraphicFramePr>
        <p:xfrm>
          <a:off x="658813" y="1642533"/>
          <a:ext cx="5437187" cy="4486805"/>
        </p:xfrm>
        <a:graphic>
          <a:graphicData uri="http://schemas.openxmlformats.org/drawingml/2006/chart">
            <c:chart xmlns:c="http://schemas.openxmlformats.org/drawingml/2006/chart" xmlns:r="http://schemas.openxmlformats.org/officeDocument/2006/relationships" r:id="rId2"/>
          </a:graphicData>
        </a:graphic>
      </p:graphicFrame>
      <p:sp>
        <p:nvSpPr>
          <p:cNvPr id="10" name="平行四边形 9">
            <a:extLst>
              <a:ext uri="{FF2B5EF4-FFF2-40B4-BE49-F238E27FC236}">
                <a16:creationId xmlns:a16="http://schemas.microsoft.com/office/drawing/2014/main" id="{52ACD33F-B1AE-16BA-3B22-E51E7746D192}"/>
              </a:ext>
            </a:extLst>
          </p:cNvPr>
          <p:cNvSpPr/>
          <p:nvPr/>
        </p:nvSpPr>
        <p:spPr>
          <a:xfrm>
            <a:off x="6400431" y="1125538"/>
            <a:ext cx="5132757" cy="5003800"/>
          </a:xfrm>
          <a:prstGeom prst="parallelogram">
            <a:avLst>
              <a:gd name="adj" fmla="val 0"/>
            </a:avLst>
          </a:prstGeom>
          <a:gradFill flip="none" rotWithShape="1">
            <a:gsLst>
              <a:gs pos="0">
                <a:schemeClr val="accent5">
                  <a:lumMod val="20000"/>
                  <a:lumOff val="80000"/>
                  <a:alpha val="11000"/>
                </a:schemeClr>
              </a:gs>
              <a:gs pos="100000">
                <a:schemeClr val="accent5">
                  <a:lumMod val="20000"/>
                  <a:lumOff val="80000"/>
                  <a:alpha val="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41" name="组合 40">
            <a:extLst>
              <a:ext uri="{FF2B5EF4-FFF2-40B4-BE49-F238E27FC236}">
                <a16:creationId xmlns:a16="http://schemas.microsoft.com/office/drawing/2014/main" id="{D328D6C1-1078-EAFA-0243-F00A834721C5}"/>
              </a:ext>
            </a:extLst>
          </p:cNvPr>
          <p:cNvGrpSpPr/>
          <p:nvPr/>
        </p:nvGrpSpPr>
        <p:grpSpPr>
          <a:xfrm>
            <a:off x="6551269" y="3037678"/>
            <a:ext cx="4884374" cy="1285609"/>
            <a:chOff x="6801213" y="3424102"/>
            <a:chExt cx="4884374" cy="1285609"/>
          </a:xfrm>
        </p:grpSpPr>
        <p:grpSp>
          <p:nvGrpSpPr>
            <p:cNvPr id="26" name="组合 25">
              <a:extLst>
                <a:ext uri="{FF2B5EF4-FFF2-40B4-BE49-F238E27FC236}">
                  <a16:creationId xmlns:a16="http://schemas.microsoft.com/office/drawing/2014/main" id="{AD3D3E60-C5D9-03FB-9FB4-EEF3085C0796}"/>
                </a:ext>
              </a:extLst>
            </p:cNvPr>
            <p:cNvGrpSpPr/>
            <p:nvPr/>
          </p:nvGrpSpPr>
          <p:grpSpPr>
            <a:xfrm>
              <a:off x="8207931" y="3424103"/>
              <a:ext cx="3477656" cy="1285608"/>
              <a:chOff x="1001711" y="2932229"/>
              <a:chExt cx="4094796" cy="1285608"/>
            </a:xfrm>
          </p:grpSpPr>
          <p:sp>
            <p:nvSpPr>
              <p:cNvPr id="30" name="文本框">
                <a:extLst>
                  <a:ext uri="{FF2B5EF4-FFF2-40B4-BE49-F238E27FC236}">
                    <a16:creationId xmlns:a16="http://schemas.microsoft.com/office/drawing/2014/main" id="{695F5A6E-5E4D-4BA2-CF98-5C483C86EE09}"/>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31" name="文本框">
                <a:extLst>
                  <a:ext uri="{FF2B5EF4-FFF2-40B4-BE49-F238E27FC236}">
                    <a16:creationId xmlns:a16="http://schemas.microsoft.com/office/drawing/2014/main" id="{A699DB7D-9A24-A7BC-9A6E-91BBAC47E826}"/>
                  </a:ext>
                </a:extLst>
              </p:cNvPr>
              <p:cNvSpPr txBox="1"/>
              <p:nvPr/>
            </p:nvSpPr>
            <p:spPr>
              <a:xfrm>
                <a:off x="1001713" y="2932229"/>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36" name="组合 35">
              <a:extLst>
                <a:ext uri="{FF2B5EF4-FFF2-40B4-BE49-F238E27FC236}">
                  <a16:creationId xmlns:a16="http://schemas.microsoft.com/office/drawing/2014/main" id="{0C0E1C7E-4393-18C3-54EF-4778BF2D1BF6}"/>
                </a:ext>
              </a:extLst>
            </p:cNvPr>
            <p:cNvGrpSpPr/>
            <p:nvPr/>
          </p:nvGrpSpPr>
          <p:grpSpPr>
            <a:xfrm>
              <a:off x="6801213" y="3424102"/>
              <a:ext cx="1008000" cy="1008000"/>
              <a:chOff x="6801213" y="3424102"/>
              <a:chExt cx="1008000" cy="1008000"/>
            </a:xfrm>
          </p:grpSpPr>
          <p:sp>
            <p:nvSpPr>
              <p:cNvPr id="28" name="椭圆 27">
                <a:extLst>
                  <a:ext uri="{FF2B5EF4-FFF2-40B4-BE49-F238E27FC236}">
                    <a16:creationId xmlns:a16="http://schemas.microsoft.com/office/drawing/2014/main" id="{C98A76ED-CF20-178A-E29A-3799A3766C2A}"/>
                  </a:ext>
                </a:extLst>
              </p:cNvPr>
              <p:cNvSpPr/>
              <p:nvPr/>
            </p:nvSpPr>
            <p:spPr>
              <a:xfrm>
                <a:off x="6801213" y="3424102"/>
                <a:ext cx="1008000" cy="100800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grpSp>
            <p:nvGrpSpPr>
              <p:cNvPr id="35" name="组合 34">
                <a:extLst>
                  <a:ext uri="{FF2B5EF4-FFF2-40B4-BE49-F238E27FC236}">
                    <a16:creationId xmlns:a16="http://schemas.microsoft.com/office/drawing/2014/main" id="{6065ADBA-91BD-56C7-F8B2-3A278DD317DA}"/>
                  </a:ext>
                </a:extLst>
              </p:cNvPr>
              <p:cNvGrpSpPr/>
              <p:nvPr/>
            </p:nvGrpSpPr>
            <p:grpSpPr>
              <a:xfrm>
                <a:off x="7024748" y="3595676"/>
                <a:ext cx="600366" cy="595384"/>
                <a:chOff x="4591051" y="3136900"/>
                <a:chExt cx="510117" cy="505884"/>
              </a:xfrm>
            </p:grpSpPr>
            <p:sp>
              <p:nvSpPr>
                <p:cNvPr id="32" name="图标l 67">
                  <a:extLst>
                    <a:ext uri="{FF2B5EF4-FFF2-40B4-BE49-F238E27FC236}">
                      <a16:creationId xmlns:a16="http://schemas.microsoft.com/office/drawing/2014/main" id="{2F85E5D8-220A-DB24-FA4A-5D116CEFF33A}"/>
                    </a:ext>
                  </a:extLst>
                </p:cNvPr>
                <p:cNvSpPr>
                  <a:spLocks noChangeArrowheads="1"/>
                </p:cNvSpPr>
                <p:nvPr/>
              </p:nvSpPr>
              <p:spPr bwMode="auto">
                <a:xfrm>
                  <a:off x="4809067" y="3352800"/>
                  <a:ext cx="71967" cy="74084"/>
                </a:xfrm>
                <a:prstGeom prst="ellipse">
                  <a:avLst/>
                </a:pr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33" name="图标 68">
                  <a:extLst>
                    <a:ext uri="{FF2B5EF4-FFF2-40B4-BE49-F238E27FC236}">
                      <a16:creationId xmlns:a16="http://schemas.microsoft.com/office/drawing/2014/main" id="{516AEC49-5B38-9177-28EF-9549DE36EA27}"/>
                    </a:ext>
                  </a:extLst>
                </p:cNvPr>
                <p:cNvSpPr>
                  <a:spLocks noEditPoints="1"/>
                </p:cNvSpPr>
                <p:nvPr/>
              </p:nvSpPr>
              <p:spPr bwMode="auto">
                <a:xfrm>
                  <a:off x="4699000" y="3246967"/>
                  <a:ext cx="292100" cy="289984"/>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34" name="图标 69">
                  <a:extLst>
                    <a:ext uri="{FF2B5EF4-FFF2-40B4-BE49-F238E27FC236}">
                      <a16:creationId xmlns:a16="http://schemas.microsoft.com/office/drawing/2014/main" id="{B7F46EF7-FB6A-23FB-B812-D992D52BA253}"/>
                    </a:ext>
                  </a:extLst>
                </p:cNvPr>
                <p:cNvSpPr>
                  <a:spLocks noEditPoints="1"/>
                </p:cNvSpPr>
                <p:nvPr/>
              </p:nvSpPr>
              <p:spPr bwMode="auto">
                <a:xfrm>
                  <a:off x="4591051" y="3136900"/>
                  <a:ext cx="510117" cy="505884"/>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grpSp>
        <p:nvGrpSpPr>
          <p:cNvPr id="40" name="组合 39">
            <a:extLst>
              <a:ext uri="{FF2B5EF4-FFF2-40B4-BE49-F238E27FC236}">
                <a16:creationId xmlns:a16="http://schemas.microsoft.com/office/drawing/2014/main" id="{626B13FD-DE37-7391-8953-760572048CE7}"/>
              </a:ext>
            </a:extLst>
          </p:cNvPr>
          <p:cNvGrpSpPr/>
          <p:nvPr/>
        </p:nvGrpSpPr>
        <p:grpSpPr>
          <a:xfrm>
            <a:off x="6551269" y="1642533"/>
            <a:ext cx="4884374" cy="1285608"/>
            <a:chOff x="6648813" y="1642533"/>
            <a:chExt cx="4884374" cy="1285608"/>
          </a:xfrm>
        </p:grpSpPr>
        <p:grpSp>
          <p:nvGrpSpPr>
            <p:cNvPr id="12" name="组合 11">
              <a:extLst>
                <a:ext uri="{FF2B5EF4-FFF2-40B4-BE49-F238E27FC236}">
                  <a16:creationId xmlns:a16="http://schemas.microsoft.com/office/drawing/2014/main" id="{694F9536-1D64-E241-E52D-A88C15972BA7}"/>
                </a:ext>
              </a:extLst>
            </p:cNvPr>
            <p:cNvGrpSpPr/>
            <p:nvPr/>
          </p:nvGrpSpPr>
          <p:grpSpPr>
            <a:xfrm>
              <a:off x="8055531" y="1642533"/>
              <a:ext cx="3477656" cy="1285608"/>
              <a:chOff x="1001711" y="1584163"/>
              <a:chExt cx="4094796" cy="1285608"/>
            </a:xfrm>
          </p:grpSpPr>
          <p:sp>
            <p:nvSpPr>
              <p:cNvPr id="16" name="文本框">
                <a:extLst>
                  <a:ext uri="{FF2B5EF4-FFF2-40B4-BE49-F238E27FC236}">
                    <a16:creationId xmlns:a16="http://schemas.microsoft.com/office/drawing/2014/main" id="{53B4DFB2-E03A-33B8-4F0B-677793A539FB}"/>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17" name="文本框">
                <a:extLst>
                  <a:ext uri="{FF2B5EF4-FFF2-40B4-BE49-F238E27FC236}">
                    <a16:creationId xmlns:a16="http://schemas.microsoft.com/office/drawing/2014/main" id="{16DA5D54-FEA6-8E4B-7082-6BEF67928DBB}"/>
                  </a:ext>
                </a:extLst>
              </p:cNvPr>
              <p:cNvSpPr txBox="1"/>
              <p:nvPr/>
            </p:nvSpPr>
            <p:spPr>
              <a:xfrm>
                <a:off x="1001713" y="1584163"/>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39" name="组合 38">
              <a:extLst>
                <a:ext uri="{FF2B5EF4-FFF2-40B4-BE49-F238E27FC236}">
                  <a16:creationId xmlns:a16="http://schemas.microsoft.com/office/drawing/2014/main" id="{54C60FD8-E336-7FFD-0AB5-F2F93C21E4EC}"/>
                </a:ext>
              </a:extLst>
            </p:cNvPr>
            <p:cNvGrpSpPr/>
            <p:nvPr/>
          </p:nvGrpSpPr>
          <p:grpSpPr>
            <a:xfrm>
              <a:off x="6648813" y="1642533"/>
              <a:ext cx="1008000" cy="1008000"/>
              <a:chOff x="6648813" y="1642533"/>
              <a:chExt cx="1008000" cy="1008000"/>
            </a:xfrm>
          </p:grpSpPr>
          <p:sp>
            <p:nvSpPr>
              <p:cNvPr id="14" name="椭圆 13">
                <a:extLst>
                  <a:ext uri="{FF2B5EF4-FFF2-40B4-BE49-F238E27FC236}">
                    <a16:creationId xmlns:a16="http://schemas.microsoft.com/office/drawing/2014/main" id="{B7929066-410A-82F1-C51A-F2D83F06B14C}"/>
                  </a:ext>
                </a:extLst>
              </p:cNvPr>
              <p:cNvSpPr/>
              <p:nvPr/>
            </p:nvSpPr>
            <p:spPr>
              <a:xfrm>
                <a:off x="6648813" y="1642533"/>
                <a:ext cx="1008000" cy="100800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38" name="图标 32">
                <a:extLst>
                  <a:ext uri="{FF2B5EF4-FFF2-40B4-BE49-F238E27FC236}">
                    <a16:creationId xmlns:a16="http://schemas.microsoft.com/office/drawing/2014/main" id="{5AD34EA9-5472-15AE-C79F-5663EBEFCBD5}"/>
                  </a:ext>
                </a:extLst>
              </p:cNvPr>
              <p:cNvSpPr>
                <a:spLocks noEditPoints="1"/>
              </p:cNvSpPr>
              <p:nvPr/>
            </p:nvSpPr>
            <p:spPr bwMode="auto">
              <a:xfrm>
                <a:off x="7038757" y="1821005"/>
                <a:ext cx="267547" cy="579252"/>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pic>
        <p:nvPicPr>
          <p:cNvPr id="19" name="图片 18">
            <a:extLst>
              <a:ext uri="{FF2B5EF4-FFF2-40B4-BE49-F238E27FC236}">
                <a16:creationId xmlns:a16="http://schemas.microsoft.com/office/drawing/2014/main" id="{BEDE1749-E78E-CAA9-DAED-48BD2AD019B2}"/>
              </a:ext>
            </a:extLst>
          </p:cNvPr>
          <p:cNvPicPr>
            <a:picLocks noChangeAspect="1"/>
          </p:cNvPicPr>
          <p:nvPr/>
        </p:nvPicPr>
        <p:blipFill>
          <a:blip r:embed="rId3"/>
          <a:stretch>
            <a:fillRect/>
          </a:stretch>
        </p:blipFill>
        <p:spPr>
          <a:xfrm flipV="1">
            <a:off x="11594764" y="6130045"/>
            <a:ext cx="597236" cy="727952"/>
          </a:xfrm>
          <a:prstGeom prst="rect">
            <a:avLst/>
          </a:prstGeom>
        </p:spPr>
      </p:pic>
      <p:grpSp>
        <p:nvGrpSpPr>
          <p:cNvPr id="27" name="组合 26">
            <a:extLst>
              <a:ext uri="{FF2B5EF4-FFF2-40B4-BE49-F238E27FC236}">
                <a16:creationId xmlns:a16="http://schemas.microsoft.com/office/drawing/2014/main" id="{629AB96A-36CD-C110-19A2-CAE86882E092}"/>
              </a:ext>
            </a:extLst>
          </p:cNvPr>
          <p:cNvGrpSpPr/>
          <p:nvPr/>
        </p:nvGrpSpPr>
        <p:grpSpPr>
          <a:xfrm>
            <a:off x="6551269" y="4432825"/>
            <a:ext cx="4884374" cy="1285609"/>
            <a:chOff x="6551269" y="4432825"/>
            <a:chExt cx="4884374" cy="1285609"/>
          </a:xfrm>
        </p:grpSpPr>
        <p:grpSp>
          <p:nvGrpSpPr>
            <p:cNvPr id="4" name="组合 3">
              <a:extLst>
                <a:ext uri="{FF2B5EF4-FFF2-40B4-BE49-F238E27FC236}">
                  <a16:creationId xmlns:a16="http://schemas.microsoft.com/office/drawing/2014/main" id="{2BEBE652-7368-4F2B-7983-A1AD5CA80DDE}"/>
                </a:ext>
              </a:extLst>
            </p:cNvPr>
            <p:cNvGrpSpPr/>
            <p:nvPr/>
          </p:nvGrpSpPr>
          <p:grpSpPr>
            <a:xfrm>
              <a:off x="7957987" y="4432826"/>
              <a:ext cx="3477656" cy="1285608"/>
              <a:chOff x="1001711" y="2932229"/>
              <a:chExt cx="4094796" cy="1285608"/>
            </a:xfrm>
          </p:grpSpPr>
          <p:sp>
            <p:nvSpPr>
              <p:cNvPr id="15" name="文本框">
                <a:extLst>
                  <a:ext uri="{FF2B5EF4-FFF2-40B4-BE49-F238E27FC236}">
                    <a16:creationId xmlns:a16="http://schemas.microsoft.com/office/drawing/2014/main" id="{01FC5A98-CDB9-9265-8468-2795D2FEE45F}"/>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dirty="0">
                    <a:solidFill>
                      <a:schemeClr val="tx1">
                        <a:lumMod val="85000"/>
                        <a:lumOff val="15000"/>
                      </a:schemeClr>
                    </a:solidFill>
                  </a:rPr>
                  <a:t>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在这里输入你的正文内容</a:t>
                </a:r>
              </a:p>
            </p:txBody>
          </p:sp>
          <p:sp>
            <p:nvSpPr>
              <p:cNvPr id="18" name="文本框">
                <a:extLst>
                  <a:ext uri="{FF2B5EF4-FFF2-40B4-BE49-F238E27FC236}">
                    <a16:creationId xmlns:a16="http://schemas.microsoft.com/office/drawing/2014/main" id="{9299F781-80B0-1A29-5C5A-458A00DB35BF}"/>
                  </a:ext>
                </a:extLst>
              </p:cNvPr>
              <p:cNvSpPr txBox="1"/>
              <p:nvPr/>
            </p:nvSpPr>
            <p:spPr>
              <a:xfrm>
                <a:off x="1001713" y="2932229"/>
                <a:ext cx="3882621" cy="461665"/>
              </a:xfrm>
              <a:prstGeom prst="rect">
                <a:avLst/>
              </a:prstGeom>
              <a:noFill/>
            </p:spPr>
            <p:txBody>
              <a:bodyPr wrap="none">
                <a:normAutofit/>
              </a:bodyPr>
              <a:lstStyle/>
              <a:p>
                <a:r>
                  <a:rPr lang="zh-CN" altLang="en-US" sz="2000" b="1" dirty="0">
                    <a:solidFill>
                      <a:schemeClr val="accent4">
                        <a:lumMod val="75000"/>
                      </a:schemeClr>
                    </a:solidFill>
                    <a:latin typeface="+mj-lt"/>
                    <a:ea typeface="+mj-ea"/>
                  </a:rPr>
                  <a:t>输入你的小标题</a:t>
                </a:r>
              </a:p>
            </p:txBody>
          </p:sp>
        </p:grpSp>
        <p:grpSp>
          <p:nvGrpSpPr>
            <p:cNvPr id="25" name="组合 24">
              <a:extLst>
                <a:ext uri="{FF2B5EF4-FFF2-40B4-BE49-F238E27FC236}">
                  <a16:creationId xmlns:a16="http://schemas.microsoft.com/office/drawing/2014/main" id="{3398F4C9-D10E-7397-E8CA-01AD077D75A8}"/>
                </a:ext>
              </a:extLst>
            </p:cNvPr>
            <p:cNvGrpSpPr/>
            <p:nvPr/>
          </p:nvGrpSpPr>
          <p:grpSpPr>
            <a:xfrm>
              <a:off x="6551269" y="4432825"/>
              <a:ext cx="1008000" cy="1008000"/>
              <a:chOff x="6551269" y="4432825"/>
              <a:chExt cx="1008000" cy="1008000"/>
            </a:xfrm>
          </p:grpSpPr>
          <p:sp>
            <p:nvSpPr>
              <p:cNvPr id="6" name="椭圆 5">
                <a:extLst>
                  <a:ext uri="{FF2B5EF4-FFF2-40B4-BE49-F238E27FC236}">
                    <a16:creationId xmlns:a16="http://schemas.microsoft.com/office/drawing/2014/main" id="{9C84E73F-EC50-D342-C15C-A82DCAEE349E}"/>
                  </a:ext>
                </a:extLst>
              </p:cNvPr>
              <p:cNvSpPr/>
              <p:nvPr/>
            </p:nvSpPr>
            <p:spPr>
              <a:xfrm>
                <a:off x="6551269" y="4432825"/>
                <a:ext cx="1008000" cy="1008000"/>
              </a:xfrm>
              <a:prstGeom prst="ellipse">
                <a:avLst/>
              </a:prstGeom>
              <a:gradFill flip="none" rotWithShape="1">
                <a:gsLst>
                  <a:gs pos="23000">
                    <a:schemeClr val="accent4">
                      <a:lumMod val="75000"/>
                    </a:schemeClr>
                  </a:gs>
                  <a:gs pos="100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lumMod val="50000"/>
                    </a:schemeClr>
                  </a:solidFill>
                  <a:latin typeface="思源黑体 CN Medium" panose="020B0600000000000000" pitchFamily="34" charset="-122"/>
                  <a:ea typeface="思源黑体 CN Medium" panose="020B0600000000000000" pitchFamily="34" charset="-122"/>
                </a:endParaRPr>
              </a:p>
            </p:txBody>
          </p:sp>
          <p:sp>
            <p:nvSpPr>
              <p:cNvPr id="24" name="图标 28">
                <a:extLst>
                  <a:ext uri="{FF2B5EF4-FFF2-40B4-BE49-F238E27FC236}">
                    <a16:creationId xmlns:a16="http://schemas.microsoft.com/office/drawing/2014/main" id="{8CF975F6-1A1B-55E3-C151-E2EC793BF9FF}"/>
                  </a:ext>
                </a:extLst>
              </p:cNvPr>
              <p:cNvSpPr>
                <a:spLocks noChangeAspect="1" noEditPoints="1"/>
              </p:cNvSpPr>
              <p:nvPr/>
            </p:nvSpPr>
            <p:spPr bwMode="auto">
              <a:xfrm>
                <a:off x="6746179" y="4630723"/>
                <a:ext cx="618181" cy="612204"/>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FFFFF"/>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Tree>
    <p:extLst>
      <p:ext uri="{BB962C8B-B14F-4D97-AF65-F5344CB8AC3E}">
        <p14:creationId xmlns:p14="http://schemas.microsoft.com/office/powerpoint/2010/main" val="38155195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89ebc33e-25ab-49d3-bc54-e358562092ab&quot;,&quot;Name&quot;:null,&quot;Kind&quot;:1,&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pposans">
      <a:majorFont>
        <a:latin typeface="OPPOSans M"/>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921</TotalTime>
  <Words>703</Words>
  <Application>Microsoft Office PowerPoint</Application>
  <PresentationFormat>宽屏</PresentationFormat>
  <Paragraphs>140</Paragraphs>
  <Slides>18</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OPPOSans B</vt: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思源黑体 CN Medium</vt:lpstr>
      <vt:lpstr>Arial</vt:lpstr>
      <vt:lpstr>Calibri</vt:lpstr>
      <vt:lpstr>Segoe UI Light</vt:lpstr>
      <vt:lpstr>Office 主题​​</vt:lpstr>
      <vt:lpstr>橙色年终工作总结 PPT模板</vt:lpstr>
      <vt:lpstr>目录</vt:lpstr>
      <vt:lpstr>PowerPoint 演示文稿</vt:lpstr>
      <vt:lpstr>工作概述</vt:lpstr>
      <vt:lpstr>PowerPoint 演示文稿</vt:lpstr>
      <vt:lpstr>工作业绩</vt:lpstr>
      <vt:lpstr>工作业绩</vt:lpstr>
      <vt:lpstr>工作业绩</vt:lpstr>
      <vt:lpstr>工作业绩</vt:lpstr>
      <vt:lpstr>PowerPoint 演示文稿</vt:lpstr>
      <vt:lpstr>存在不足</vt:lpstr>
      <vt:lpstr>PowerPoint 演示文稿</vt:lpstr>
      <vt:lpstr>工作规划</vt:lpstr>
      <vt:lpstr>工作规划</vt:lpstr>
      <vt:lpstr>工作规划</vt:lpstr>
      <vt:lpstr>谢谢大家</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橙红几何风简约商务工作汇报ppt模板</dc:title>
  <dc:creator>©小蝶</dc:creator>
  <cp:keywords>P界达人</cp:keywords>
  <dc:description>51PPT模板网，幻灯片演示模板及素材免费下载！_x000d_
51PPT模板网 唯一访问网址：www.51pptmoban.com</dc:description>
  <cp:lastModifiedBy>51pptmoban .com</cp:lastModifiedBy>
  <cp:revision>16</cp:revision>
  <dcterms:created xsi:type="dcterms:W3CDTF">2023-01-08T08:01:04Z</dcterms:created>
  <dcterms:modified xsi:type="dcterms:W3CDTF">2023-11-22T11:08:34Z</dcterms:modified>
  <cp:contentStatus>橙红几何风简约商务工作汇报ppt模板，www.51pptmoban.com</cp:contentStatus>
  <cp:version>51pptmoban.com（V51-112205版）</cp:version>
</cp:coreProperties>
</file>