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63" r:id="rId3"/>
    <p:sldId id="264" r:id="rId4"/>
    <p:sldId id="265" r:id="rId5"/>
    <p:sldId id="282" r:id="rId6"/>
    <p:sldId id="270" r:id="rId7"/>
    <p:sldId id="275" r:id="rId8"/>
    <p:sldId id="267" r:id="rId9"/>
    <p:sldId id="273" r:id="rId10"/>
    <p:sldId id="276" r:id="rId11"/>
    <p:sldId id="274" r:id="rId12"/>
    <p:sldId id="268" r:id="rId13"/>
    <p:sldId id="283" r:id="rId14"/>
    <p:sldId id="271" r:id="rId15"/>
    <p:sldId id="279" r:id="rId16"/>
    <p:sldId id="281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12" userDrawn="1">
          <p15:clr>
            <a:srgbClr val="A4A3A4"/>
          </p15:clr>
        </p15:guide>
        <p15:guide id="7" orient="horz" pos="3952" userDrawn="1">
          <p15:clr>
            <a:srgbClr val="A4A3A4"/>
          </p15:clr>
        </p15:guide>
        <p15:guide id="8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F1FE"/>
    <a:srgbClr val="E05269"/>
    <a:srgbClr val="30C0B4"/>
    <a:srgbClr val="262626"/>
    <a:srgbClr val="4874CB"/>
    <a:srgbClr val="F1C341"/>
    <a:srgbClr val="59C47C"/>
    <a:srgbClr val="7DCFFC"/>
    <a:srgbClr val="FDF4DB"/>
    <a:srgbClr val="F7D6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57" autoAdjust="0"/>
    <p:restoredTop sz="94660"/>
  </p:normalViewPr>
  <p:slideViewPr>
    <p:cSldViewPr snapToGrid="0">
      <p:cViewPr>
        <p:scale>
          <a:sx n="50" d="100"/>
          <a:sy n="50" d="100"/>
        </p:scale>
        <p:origin x="1770" y="1146"/>
      </p:cViewPr>
      <p:guideLst>
        <p:guide orient="horz" pos="2288"/>
        <p:guide pos="3840"/>
        <p:guide pos="416"/>
        <p:guide pos="7256"/>
        <p:guide orient="horz" pos="648"/>
        <p:guide orient="horz" pos="712"/>
        <p:guide orient="horz" pos="3952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2.2714834038625949E-2"/>
          <c:y val="0.20957743935575415"/>
          <c:w val="0.95457033192274809"/>
          <c:h val="0.632874285155909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40-4816-979C-4759E11C370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A40-4816-979C-4759E11C370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A40-4816-979C-4759E11C37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1335400"/>
        <c:axId val="1171341880"/>
      </c:barChart>
      <c:catAx>
        <c:axId val="1171335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171341880"/>
        <c:crosses val="autoZero"/>
        <c:auto val="1"/>
        <c:lblAlgn val="ctr"/>
        <c:lblOffset val="100"/>
        <c:noMultiLvlLbl val="0"/>
      </c:catAx>
      <c:valAx>
        <c:axId val="11713418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71335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16E6B7-A2D0-4367-8762-78E0547270DA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B58164-E694-4198-8CA6-4E0EA85C7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334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8A78FD7-F32F-46EC-2399-1D2161D155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68966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2191392E-234E-1E62-44CF-B7C76FFFC940}"/>
              </a:ext>
            </a:extLst>
          </p:cNvPr>
          <p:cNvGrpSpPr/>
          <p:nvPr userDrawn="1"/>
        </p:nvGrpSpPr>
        <p:grpSpPr>
          <a:xfrm>
            <a:off x="679060" y="1111907"/>
            <a:ext cx="9521644" cy="3429613"/>
            <a:chOff x="1055077" y="1088769"/>
            <a:chExt cx="8261839" cy="3741136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DCBF4A2-6283-73B8-2F1B-51119E7DF152}"/>
                </a:ext>
              </a:extLst>
            </p:cNvPr>
            <p:cNvSpPr/>
            <p:nvPr/>
          </p:nvSpPr>
          <p:spPr>
            <a:xfrm>
              <a:off x="1055077" y="1088769"/>
              <a:ext cx="8261839" cy="103738"/>
            </a:xfrm>
            <a:prstGeom prst="rect">
              <a:avLst/>
            </a:prstGeom>
            <a:gradFill>
              <a:gsLst>
                <a:gs pos="100000">
                  <a:srgbClr val="F7D679"/>
                </a:gs>
                <a:gs pos="0">
                  <a:srgbClr val="FDF4DB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顶角 9">
              <a:extLst>
                <a:ext uri="{FF2B5EF4-FFF2-40B4-BE49-F238E27FC236}">
                  <a16:creationId xmlns:a16="http://schemas.microsoft.com/office/drawing/2014/main" id="{92A7957D-2F34-8D80-2682-48DC99C0A7AF}"/>
                </a:ext>
              </a:extLst>
            </p:cNvPr>
            <p:cNvSpPr/>
            <p:nvPr/>
          </p:nvSpPr>
          <p:spPr>
            <a:xfrm flipV="1">
              <a:off x="1055077" y="1190132"/>
              <a:ext cx="8261839" cy="3639773"/>
            </a:xfrm>
            <a:prstGeom prst="round2SameRect">
              <a:avLst>
                <a:gd name="adj1" fmla="val 3997"/>
                <a:gd name="adj2" fmla="val 0"/>
              </a:avLst>
            </a:prstGeom>
            <a:solidFill>
              <a:schemeClr val="bg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圆: 空心 11">
            <a:extLst>
              <a:ext uri="{FF2B5EF4-FFF2-40B4-BE49-F238E27FC236}">
                <a16:creationId xmlns:a16="http://schemas.microsoft.com/office/drawing/2014/main" id="{6BA0ACBE-FF0C-D4AC-18EF-D1809734BB8D}"/>
              </a:ext>
            </a:extLst>
          </p:cNvPr>
          <p:cNvSpPr/>
          <p:nvPr userDrawn="1"/>
        </p:nvSpPr>
        <p:spPr>
          <a:xfrm>
            <a:off x="8131487" y="3139558"/>
            <a:ext cx="4515573" cy="4515573"/>
          </a:xfrm>
          <a:prstGeom prst="donut">
            <a:avLst>
              <a:gd name="adj" fmla="val 125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7454C65-6686-C8AB-C484-744EA2EDC1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482" b="97228" l="0" r="100000">
                        <a14:foregroundMark x1="26263" y1="10357" x2="26263" y2="10357"/>
                        <a14:foregroundMark x1="26904" y1="11014" x2="26904" y2="11014"/>
                        <a14:foregroundMark x1="26690" y1="9482" x2="26690" y2="9482"/>
                        <a14:foregroundMark x1="55730" y1="93581" x2="99929" y2="95842"/>
                        <a14:foregroundMark x1="36014" y1="93581" x2="23132" y2="92633"/>
                        <a14:foregroundMark x1="23132" y1="92633" x2="4199" y2="84902"/>
                        <a14:foregroundMark x1="0" y1="78337" x2="7260" y2="79358"/>
                        <a14:foregroundMark x1="0" y1="76513" x2="9110" y2="78118"/>
                        <a14:foregroundMark x1="0" y1="76295" x2="12384" y2="77899"/>
                        <a14:foregroundMark x1="0" y1="76513" x2="2491" y2="77024"/>
                        <a14:foregroundMark x1="0" y1="75565" x2="3345" y2="76003"/>
                        <a14:foregroundMark x1="94733" y1="70532" x2="96797" y2="88913"/>
                        <a14:foregroundMark x1="97011" y1="67834" x2="96370" y2="87454"/>
                        <a14:foregroundMark x1="27900" y1="13275" x2="27900" y2="191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355079" y="1199468"/>
            <a:ext cx="5836919" cy="569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9C53B05-E1BD-311F-A1A5-04A9F2177C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"/>
            <a:ext cx="12192000" cy="697770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3D2E99A-146A-9F6D-3571-9FF17B50367D}"/>
              </a:ext>
            </a:extLst>
          </p:cNvPr>
          <p:cNvSpPr txBox="1"/>
          <p:nvPr userDrawn="1"/>
        </p:nvSpPr>
        <p:spPr>
          <a:xfrm rot="5400000">
            <a:off x="-2417728" y="3158520"/>
            <a:ext cx="5829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algn="dist"/>
            <a:r>
              <a:rPr lang="en-US" altLang="zh-CN" sz="9600" b="1" dirty="0">
                <a:gradFill>
                  <a:gsLst>
                    <a:gs pos="0">
                      <a:schemeClr val="accent2"/>
                    </a:gs>
                    <a:gs pos="82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Roboto" panose="02000000000000000000" pitchFamily="2" charset="0"/>
              </a:rPr>
              <a:t>contents</a:t>
            </a:r>
            <a:endParaRPr lang="zh-CN" altLang="en-US" sz="9600" b="1" dirty="0">
              <a:gradFill>
                <a:gsLst>
                  <a:gs pos="0">
                    <a:schemeClr val="accent2"/>
                  </a:gs>
                  <a:gs pos="82000">
                    <a:schemeClr val="accent2">
                      <a:alpha val="0"/>
                    </a:schemeClr>
                  </a:gs>
                </a:gsLst>
                <a:lin ang="5400000" scaled="1"/>
              </a:gra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4AA2A1D-6678-9591-71B5-D8D9E1B5D9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"/>
            <a:ext cx="12192000" cy="6993748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E07B31E4-F8B9-649F-6CC8-AC9312A85C45}"/>
              </a:ext>
            </a:extLst>
          </p:cNvPr>
          <p:cNvGrpSpPr/>
          <p:nvPr/>
        </p:nvGrpSpPr>
        <p:grpSpPr>
          <a:xfrm>
            <a:off x="652005" y="1221726"/>
            <a:ext cx="6907036" cy="3529541"/>
            <a:chOff x="589029" y="1177870"/>
            <a:chExt cx="5702545" cy="3529541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E1F5B3B5-F30F-B3DC-30A3-0E93C7EECD03}"/>
                </a:ext>
              </a:extLst>
            </p:cNvPr>
            <p:cNvSpPr/>
            <p:nvPr/>
          </p:nvSpPr>
          <p:spPr>
            <a:xfrm>
              <a:off x="589029" y="1177870"/>
              <a:ext cx="71372" cy="3529541"/>
            </a:xfrm>
            <a:prstGeom prst="rect">
              <a:avLst/>
            </a:prstGeom>
            <a:gradFill>
              <a:gsLst>
                <a:gs pos="100000">
                  <a:srgbClr val="F7D679"/>
                </a:gs>
                <a:gs pos="0">
                  <a:srgbClr val="FDF4DB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3573544-E9FE-B0C5-4F61-D062CCE4BE92}"/>
                </a:ext>
              </a:extLst>
            </p:cNvPr>
            <p:cNvSpPr/>
            <p:nvPr/>
          </p:nvSpPr>
          <p:spPr>
            <a:xfrm>
              <a:off x="660402" y="1177870"/>
              <a:ext cx="5631172" cy="3529541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A27F21BC-26E2-A3EF-88CA-6FA24EF134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2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A83D148-D72E-E3F3-7EEB-A132421616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grayscl/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圆: 空心 6">
            <a:extLst>
              <a:ext uri="{FF2B5EF4-FFF2-40B4-BE49-F238E27FC236}">
                <a16:creationId xmlns:a16="http://schemas.microsoft.com/office/drawing/2014/main" id="{C35CCEE8-D3F7-4631-AC54-2F30CFA313DE}"/>
              </a:ext>
            </a:extLst>
          </p:cNvPr>
          <p:cNvSpPr/>
          <p:nvPr userDrawn="1"/>
        </p:nvSpPr>
        <p:spPr>
          <a:xfrm flipV="1">
            <a:off x="-441960" y="-349814"/>
            <a:ext cx="1102360" cy="1102360"/>
          </a:xfrm>
          <a:prstGeom prst="donut">
            <a:avLst>
              <a:gd name="adj" fmla="val 125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0006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08461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5251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701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9D3C618-82DD-57CA-F3A6-A789A787558C}"/>
              </a:ext>
            </a:extLst>
          </p:cNvPr>
          <p:cNvSpPr txBox="1"/>
          <p:nvPr/>
        </p:nvSpPr>
        <p:spPr>
          <a:xfrm>
            <a:off x="10200703" y="210981"/>
            <a:ext cx="1332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3">
                    <a:lumMod val="50000"/>
                  </a:schemeClr>
                </a:solidFill>
              </a:rPr>
              <a:t>Logo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7920B4-9B82-AD1C-A9B8-2609B5DCC2E6}"/>
              </a:ext>
            </a:extLst>
          </p:cNvPr>
          <p:cNvSpPr txBox="1"/>
          <p:nvPr/>
        </p:nvSpPr>
        <p:spPr>
          <a:xfrm>
            <a:off x="1083873" y="1659618"/>
            <a:ext cx="3262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活力蓝黄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DD0AC4-AD6C-084A-21E8-479BFCB9EA44}"/>
              </a:ext>
            </a:extLst>
          </p:cNvPr>
          <p:cNvSpPr txBox="1"/>
          <p:nvPr/>
        </p:nvSpPr>
        <p:spPr>
          <a:xfrm>
            <a:off x="1083873" y="2429655"/>
            <a:ext cx="65925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工作汇报</a:t>
            </a:r>
            <a:r>
              <a:rPr lang="en-US" altLang="zh-CN" sz="60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sz="60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837CF9-1B11-371B-5471-69CDAF94082F}"/>
              </a:ext>
            </a:extLst>
          </p:cNvPr>
          <p:cNvSpPr txBox="1"/>
          <p:nvPr/>
        </p:nvSpPr>
        <p:spPr>
          <a:xfrm>
            <a:off x="1083873" y="3815245"/>
            <a:ext cx="1653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汇报人：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D1F592B-1F74-1641-3AE5-3685B36120D6}"/>
              </a:ext>
            </a:extLst>
          </p:cNvPr>
          <p:cNvSpPr txBox="1"/>
          <p:nvPr/>
        </p:nvSpPr>
        <p:spPr>
          <a:xfrm>
            <a:off x="3969430" y="3815245"/>
            <a:ext cx="19094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汇报时间：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89242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1A95E7CF-3C1C-D0D4-5753-BC843A63788F}"/>
              </a:ext>
            </a:extLst>
          </p:cNvPr>
          <p:cNvSpPr/>
          <p:nvPr/>
        </p:nvSpPr>
        <p:spPr>
          <a:xfrm>
            <a:off x="0" y="3632200"/>
            <a:ext cx="12192000" cy="322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0C6428-07F8-5075-EB6F-90667B0A7018}"/>
              </a:ext>
            </a:extLst>
          </p:cNvPr>
          <p:cNvSpPr txBox="1"/>
          <p:nvPr/>
        </p:nvSpPr>
        <p:spPr>
          <a:xfrm>
            <a:off x="574806" y="579140"/>
            <a:ext cx="38828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2AA54C-2F07-E7F3-26D5-11DD3779E502}"/>
              </a:ext>
            </a:extLst>
          </p:cNvPr>
          <p:cNvSpPr txBox="1"/>
          <p:nvPr/>
        </p:nvSpPr>
        <p:spPr>
          <a:xfrm>
            <a:off x="10200703" y="210981"/>
            <a:ext cx="1332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3">
                    <a:lumMod val="50000"/>
                  </a:schemeClr>
                </a:solidFill>
              </a:rPr>
              <a:t>Logo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95FFBDF-FA07-A454-4457-D13F13CB3D4D}"/>
              </a:ext>
            </a:extLst>
          </p:cNvPr>
          <p:cNvGrpSpPr/>
          <p:nvPr/>
        </p:nvGrpSpPr>
        <p:grpSpPr>
          <a:xfrm>
            <a:off x="817856" y="4152898"/>
            <a:ext cx="2143808" cy="2070195"/>
            <a:chOff x="817856" y="3616568"/>
            <a:chExt cx="2143808" cy="207019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BE4A5B9-E1E1-EF60-33B4-7D704319F315}"/>
                </a:ext>
              </a:extLst>
            </p:cNvPr>
            <p:cNvSpPr txBox="1"/>
            <p:nvPr/>
          </p:nvSpPr>
          <p:spPr>
            <a:xfrm>
              <a:off x="1027986" y="361656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F591385-29D7-9A3B-2339-5ADCC3507176}"/>
                </a:ext>
              </a:extLst>
            </p:cNvPr>
            <p:cNvSpPr txBox="1"/>
            <p:nvPr/>
          </p:nvSpPr>
          <p:spPr>
            <a:xfrm flipH="1">
              <a:off x="817856" y="3954814"/>
              <a:ext cx="2143808" cy="1731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阿里巴巴普惠体 R" panose="00020600040101010101" pitchFamily="18" charset="-122"/>
                </a:rPr>
                <a:t>您的内容请在这里输入，或者复制您的文本后，在此处选择黏贴，并选择只保留文字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228AE9F-D8D4-E6BE-2ED0-328C18D3118B}"/>
              </a:ext>
            </a:extLst>
          </p:cNvPr>
          <p:cNvGrpSpPr/>
          <p:nvPr/>
        </p:nvGrpSpPr>
        <p:grpSpPr>
          <a:xfrm>
            <a:off x="1018627" y="1699783"/>
            <a:ext cx="1742266" cy="1742266"/>
            <a:chOff x="941483" y="1512215"/>
            <a:chExt cx="1742266" cy="1742266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A9A221B-DAEA-687C-83A1-DABAD458E15D}"/>
                </a:ext>
              </a:extLst>
            </p:cNvPr>
            <p:cNvGrpSpPr/>
            <p:nvPr/>
          </p:nvGrpSpPr>
          <p:grpSpPr>
            <a:xfrm>
              <a:off x="941483" y="1512215"/>
              <a:ext cx="1742266" cy="1742266"/>
              <a:chOff x="941483" y="1512215"/>
              <a:chExt cx="1742266" cy="1742266"/>
            </a:xfrm>
          </p:grpSpPr>
          <p:sp>
            <p:nvSpPr>
              <p:cNvPr id="9" name="圆: 空心 8">
                <a:extLst>
                  <a:ext uri="{FF2B5EF4-FFF2-40B4-BE49-F238E27FC236}">
                    <a16:creationId xmlns:a16="http://schemas.microsoft.com/office/drawing/2014/main" id="{575750F8-DBAC-D029-D22A-C2AC0E911C09}"/>
                  </a:ext>
                </a:extLst>
              </p:cNvPr>
              <p:cNvSpPr/>
              <p:nvPr/>
            </p:nvSpPr>
            <p:spPr>
              <a:xfrm>
                <a:off x="941483" y="1512215"/>
                <a:ext cx="1742266" cy="1742266"/>
              </a:xfrm>
              <a:prstGeom prst="donut">
                <a:avLst>
                  <a:gd name="adj" fmla="val 6314"/>
                </a:avLst>
              </a:prstGeom>
              <a:solidFill>
                <a:schemeClr val="accent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弧形 9">
                <a:extLst>
                  <a:ext uri="{FF2B5EF4-FFF2-40B4-BE49-F238E27FC236}">
                    <a16:creationId xmlns:a16="http://schemas.microsoft.com/office/drawing/2014/main" id="{6CAD9EFE-75FB-4D23-ACD4-C48ADDEF120F}"/>
                  </a:ext>
                </a:extLst>
              </p:cNvPr>
              <p:cNvSpPr/>
              <p:nvPr/>
            </p:nvSpPr>
            <p:spPr>
              <a:xfrm>
                <a:off x="987469" y="1558201"/>
                <a:ext cx="1650294" cy="1650294"/>
              </a:xfrm>
              <a:prstGeom prst="arc">
                <a:avLst>
                  <a:gd name="adj1" fmla="val 16200000"/>
                  <a:gd name="adj2" fmla="val 6876326"/>
                </a:avLst>
              </a:prstGeom>
              <a:ln w="12700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447C716-A6B2-D4E1-49B6-368A0B3FB50E}"/>
                </a:ext>
              </a:extLst>
            </p:cNvPr>
            <p:cNvSpPr txBox="1"/>
            <p:nvPr/>
          </p:nvSpPr>
          <p:spPr>
            <a:xfrm>
              <a:off x="1188086" y="1998628"/>
              <a:ext cx="124906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accent2"/>
                  </a:solidFill>
                  <a:latin typeface="+mj-lt"/>
                  <a:ea typeface="Roboto" panose="02000000000000000000" pitchFamily="2" charset="0"/>
                </a:rPr>
                <a:t>60%</a:t>
              </a:r>
              <a:endParaRPr lang="zh-CN" altLang="en-US" sz="4400" b="1" dirty="0">
                <a:solidFill>
                  <a:schemeClr val="accent2"/>
                </a:solidFill>
                <a:latin typeface="+mj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3B11BF9-8D84-4CF4-3ED6-1D4C8D5320DA}"/>
              </a:ext>
            </a:extLst>
          </p:cNvPr>
          <p:cNvGrpSpPr/>
          <p:nvPr/>
        </p:nvGrpSpPr>
        <p:grpSpPr>
          <a:xfrm>
            <a:off x="3627096" y="4152898"/>
            <a:ext cx="2143808" cy="2070195"/>
            <a:chOff x="3627096" y="3616568"/>
            <a:chExt cx="2143808" cy="207019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6DD9850-921E-68D2-6F85-1AD742C8E748}"/>
                </a:ext>
              </a:extLst>
            </p:cNvPr>
            <p:cNvSpPr txBox="1"/>
            <p:nvPr/>
          </p:nvSpPr>
          <p:spPr>
            <a:xfrm>
              <a:off x="3837226" y="361656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DF5985C-7320-BA17-EFAF-248A518E4C1C}"/>
                </a:ext>
              </a:extLst>
            </p:cNvPr>
            <p:cNvSpPr txBox="1"/>
            <p:nvPr/>
          </p:nvSpPr>
          <p:spPr>
            <a:xfrm flipH="1">
              <a:off x="3627096" y="3954814"/>
              <a:ext cx="2143808" cy="1731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阿里巴巴普惠体 R" panose="00020600040101010101" pitchFamily="18" charset="-122"/>
                </a:rPr>
                <a:t>您的内容请在这里输入，或者复制您的文本后，在此处选择黏贴，并选择只保留文字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4C3B159-F370-858F-1E06-25C84F797080}"/>
              </a:ext>
            </a:extLst>
          </p:cNvPr>
          <p:cNvGrpSpPr/>
          <p:nvPr/>
        </p:nvGrpSpPr>
        <p:grpSpPr>
          <a:xfrm>
            <a:off x="3827867" y="1699783"/>
            <a:ext cx="1742266" cy="1742266"/>
            <a:chOff x="941483" y="1512215"/>
            <a:chExt cx="1742266" cy="1742266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C941DB0-2FD0-0ACC-F27B-9DD350072346}"/>
                </a:ext>
              </a:extLst>
            </p:cNvPr>
            <p:cNvGrpSpPr/>
            <p:nvPr/>
          </p:nvGrpSpPr>
          <p:grpSpPr>
            <a:xfrm>
              <a:off x="941483" y="1512215"/>
              <a:ext cx="1742266" cy="1742266"/>
              <a:chOff x="941483" y="1512215"/>
              <a:chExt cx="1742266" cy="1742266"/>
            </a:xfrm>
          </p:grpSpPr>
          <p:sp>
            <p:nvSpPr>
              <p:cNvPr id="16" name="圆: 空心 15">
                <a:extLst>
                  <a:ext uri="{FF2B5EF4-FFF2-40B4-BE49-F238E27FC236}">
                    <a16:creationId xmlns:a16="http://schemas.microsoft.com/office/drawing/2014/main" id="{409A861D-EF34-A310-365F-E52EDAF92304}"/>
                  </a:ext>
                </a:extLst>
              </p:cNvPr>
              <p:cNvSpPr/>
              <p:nvPr/>
            </p:nvSpPr>
            <p:spPr>
              <a:xfrm>
                <a:off x="941483" y="1512215"/>
                <a:ext cx="1742266" cy="1742266"/>
              </a:xfrm>
              <a:prstGeom prst="donut">
                <a:avLst>
                  <a:gd name="adj" fmla="val 6314"/>
                </a:avLst>
              </a:prstGeom>
              <a:solidFill>
                <a:schemeClr val="accent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弧形 16">
                <a:extLst>
                  <a:ext uri="{FF2B5EF4-FFF2-40B4-BE49-F238E27FC236}">
                    <a16:creationId xmlns:a16="http://schemas.microsoft.com/office/drawing/2014/main" id="{E5E135A8-3994-056D-CA50-B6FA90D5BD85}"/>
                  </a:ext>
                </a:extLst>
              </p:cNvPr>
              <p:cNvSpPr/>
              <p:nvPr/>
            </p:nvSpPr>
            <p:spPr>
              <a:xfrm>
                <a:off x="987469" y="1558201"/>
                <a:ext cx="1650294" cy="1650294"/>
              </a:xfrm>
              <a:prstGeom prst="arc">
                <a:avLst>
                  <a:gd name="adj1" fmla="val 16200000"/>
                  <a:gd name="adj2" fmla="val 2758071"/>
                </a:avLst>
              </a:prstGeom>
              <a:ln w="127000" cap="rnd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462D2C-23D0-62C9-20E3-44D2C02FD4AE}"/>
                </a:ext>
              </a:extLst>
            </p:cNvPr>
            <p:cNvSpPr txBox="1"/>
            <p:nvPr/>
          </p:nvSpPr>
          <p:spPr>
            <a:xfrm>
              <a:off x="1188086" y="1998628"/>
              <a:ext cx="124906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accent3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40%</a:t>
              </a:r>
              <a:endParaRPr lang="zh-CN" altLang="en-US" sz="4400" b="1" dirty="0">
                <a:solidFill>
                  <a:schemeClr val="accent3">
                    <a:lumMod val="5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7429B59-1122-0286-5D15-C3D7997D4A14}"/>
              </a:ext>
            </a:extLst>
          </p:cNvPr>
          <p:cNvGrpSpPr/>
          <p:nvPr/>
        </p:nvGrpSpPr>
        <p:grpSpPr>
          <a:xfrm>
            <a:off x="6436336" y="4152898"/>
            <a:ext cx="2143808" cy="2070195"/>
            <a:chOff x="6436336" y="3616568"/>
            <a:chExt cx="2143808" cy="207019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02CC755-C96F-D419-09C2-740CC48DE560}"/>
                </a:ext>
              </a:extLst>
            </p:cNvPr>
            <p:cNvSpPr txBox="1"/>
            <p:nvPr/>
          </p:nvSpPr>
          <p:spPr>
            <a:xfrm>
              <a:off x="6646466" y="361656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FB01BB8-1D11-35C4-1E54-80B86766CA06}"/>
                </a:ext>
              </a:extLst>
            </p:cNvPr>
            <p:cNvSpPr txBox="1"/>
            <p:nvPr/>
          </p:nvSpPr>
          <p:spPr>
            <a:xfrm flipH="1">
              <a:off x="6436336" y="3954814"/>
              <a:ext cx="2143808" cy="1731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阿里巴巴普惠体 R" panose="00020600040101010101" pitchFamily="18" charset="-122"/>
                </a:rPr>
                <a:t>您的内容请在这里输入，或者复制您的文本后，在此处选择黏贴，并选择只保留文字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89589FC-0378-31C5-D5E8-35854C4CC387}"/>
              </a:ext>
            </a:extLst>
          </p:cNvPr>
          <p:cNvGrpSpPr/>
          <p:nvPr/>
        </p:nvGrpSpPr>
        <p:grpSpPr>
          <a:xfrm>
            <a:off x="6637107" y="1699783"/>
            <a:ext cx="1742266" cy="1742266"/>
            <a:chOff x="941483" y="1512215"/>
            <a:chExt cx="1742266" cy="1742266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4F451413-3E9F-04E3-802B-5D3BA165F6DC}"/>
                </a:ext>
              </a:extLst>
            </p:cNvPr>
            <p:cNvGrpSpPr/>
            <p:nvPr/>
          </p:nvGrpSpPr>
          <p:grpSpPr>
            <a:xfrm>
              <a:off x="941483" y="1512215"/>
              <a:ext cx="1742266" cy="1742266"/>
              <a:chOff x="941483" y="1512215"/>
              <a:chExt cx="1742266" cy="1742266"/>
            </a:xfrm>
          </p:grpSpPr>
          <p:sp>
            <p:nvSpPr>
              <p:cNvPr id="23" name="圆: 空心 22">
                <a:extLst>
                  <a:ext uri="{FF2B5EF4-FFF2-40B4-BE49-F238E27FC236}">
                    <a16:creationId xmlns:a16="http://schemas.microsoft.com/office/drawing/2014/main" id="{F35C231F-D2D8-4DA2-2431-6D83D4CAC646}"/>
                  </a:ext>
                </a:extLst>
              </p:cNvPr>
              <p:cNvSpPr/>
              <p:nvPr/>
            </p:nvSpPr>
            <p:spPr>
              <a:xfrm>
                <a:off x="941483" y="1512215"/>
                <a:ext cx="1742266" cy="1742266"/>
              </a:xfrm>
              <a:prstGeom prst="donut">
                <a:avLst>
                  <a:gd name="adj" fmla="val 6314"/>
                </a:avLst>
              </a:prstGeom>
              <a:solidFill>
                <a:schemeClr val="accent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弧形 23">
                <a:extLst>
                  <a:ext uri="{FF2B5EF4-FFF2-40B4-BE49-F238E27FC236}">
                    <a16:creationId xmlns:a16="http://schemas.microsoft.com/office/drawing/2014/main" id="{58AB3CB2-4BB6-BDD4-9B4B-98EDD0D09FE4}"/>
                  </a:ext>
                </a:extLst>
              </p:cNvPr>
              <p:cNvSpPr/>
              <p:nvPr/>
            </p:nvSpPr>
            <p:spPr>
              <a:xfrm>
                <a:off x="987469" y="1558201"/>
                <a:ext cx="1650294" cy="1650294"/>
              </a:xfrm>
              <a:prstGeom prst="arc">
                <a:avLst>
                  <a:gd name="adj1" fmla="val 16200000"/>
                  <a:gd name="adj2" fmla="val 5392338"/>
                </a:avLst>
              </a:prstGeom>
              <a:ln w="12700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A31B6B9-6A41-1FA3-088E-E10FF600250E}"/>
                </a:ext>
              </a:extLst>
            </p:cNvPr>
            <p:cNvSpPr txBox="1"/>
            <p:nvPr/>
          </p:nvSpPr>
          <p:spPr>
            <a:xfrm>
              <a:off x="1188086" y="1998628"/>
              <a:ext cx="124906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accent2"/>
                  </a:solidFill>
                  <a:latin typeface="+mj-lt"/>
                  <a:ea typeface="Roboto" panose="02000000000000000000" pitchFamily="2" charset="0"/>
                </a:rPr>
                <a:t>50%</a:t>
              </a:r>
              <a:endParaRPr lang="zh-CN" altLang="en-US" sz="4400" b="1" dirty="0">
                <a:solidFill>
                  <a:schemeClr val="accent2"/>
                </a:solidFill>
                <a:latin typeface="+mj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DD557E6-05BE-A0E9-F695-1B4C23FC69DE}"/>
              </a:ext>
            </a:extLst>
          </p:cNvPr>
          <p:cNvGrpSpPr/>
          <p:nvPr/>
        </p:nvGrpSpPr>
        <p:grpSpPr>
          <a:xfrm>
            <a:off x="9245576" y="4152898"/>
            <a:ext cx="2143808" cy="2070195"/>
            <a:chOff x="9245576" y="3616568"/>
            <a:chExt cx="2143808" cy="207019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C6680F5-792E-02FA-1441-F57C64B55063}"/>
                </a:ext>
              </a:extLst>
            </p:cNvPr>
            <p:cNvSpPr txBox="1"/>
            <p:nvPr/>
          </p:nvSpPr>
          <p:spPr>
            <a:xfrm>
              <a:off x="9455706" y="361656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874B84D-DFA4-4921-71C0-DB0BA2FC07C5}"/>
                </a:ext>
              </a:extLst>
            </p:cNvPr>
            <p:cNvSpPr txBox="1"/>
            <p:nvPr/>
          </p:nvSpPr>
          <p:spPr>
            <a:xfrm flipH="1">
              <a:off x="9245576" y="3954814"/>
              <a:ext cx="2143808" cy="1731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阿里巴巴普惠体 R" panose="00020600040101010101" pitchFamily="18" charset="-122"/>
                </a:rPr>
                <a:t>您的内容请在这里输入，或者复制您的文本后，在此处选择黏贴，并选择只保留文字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07DF4F6-8673-C5E6-6E7A-6D6330B56A68}"/>
              </a:ext>
            </a:extLst>
          </p:cNvPr>
          <p:cNvGrpSpPr/>
          <p:nvPr/>
        </p:nvGrpSpPr>
        <p:grpSpPr>
          <a:xfrm>
            <a:off x="9446347" y="1699783"/>
            <a:ext cx="1742266" cy="1742266"/>
            <a:chOff x="941483" y="1512215"/>
            <a:chExt cx="1742266" cy="1742266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A35B44B1-99A5-CC19-032B-7A0F18F48AEA}"/>
                </a:ext>
              </a:extLst>
            </p:cNvPr>
            <p:cNvGrpSpPr/>
            <p:nvPr/>
          </p:nvGrpSpPr>
          <p:grpSpPr>
            <a:xfrm>
              <a:off x="941483" y="1512215"/>
              <a:ext cx="1742266" cy="1742266"/>
              <a:chOff x="941483" y="1512215"/>
              <a:chExt cx="1742266" cy="1742266"/>
            </a:xfrm>
          </p:grpSpPr>
          <p:sp>
            <p:nvSpPr>
              <p:cNvPr id="30" name="圆: 空心 29">
                <a:extLst>
                  <a:ext uri="{FF2B5EF4-FFF2-40B4-BE49-F238E27FC236}">
                    <a16:creationId xmlns:a16="http://schemas.microsoft.com/office/drawing/2014/main" id="{3585F161-DCAF-2563-E286-AA9ADE3FC943}"/>
                  </a:ext>
                </a:extLst>
              </p:cNvPr>
              <p:cNvSpPr/>
              <p:nvPr/>
            </p:nvSpPr>
            <p:spPr>
              <a:xfrm>
                <a:off x="941483" y="1512215"/>
                <a:ext cx="1742266" cy="1742266"/>
              </a:xfrm>
              <a:prstGeom prst="donut">
                <a:avLst>
                  <a:gd name="adj" fmla="val 6314"/>
                </a:avLst>
              </a:prstGeom>
              <a:solidFill>
                <a:schemeClr val="accent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弧形 30">
                <a:extLst>
                  <a:ext uri="{FF2B5EF4-FFF2-40B4-BE49-F238E27FC236}">
                    <a16:creationId xmlns:a16="http://schemas.microsoft.com/office/drawing/2014/main" id="{FD7AB645-C76F-88ED-AF2E-FCDD85554F0C}"/>
                  </a:ext>
                </a:extLst>
              </p:cNvPr>
              <p:cNvSpPr/>
              <p:nvPr/>
            </p:nvSpPr>
            <p:spPr>
              <a:xfrm>
                <a:off x="987469" y="1558201"/>
                <a:ext cx="1650294" cy="1650294"/>
              </a:xfrm>
              <a:prstGeom prst="arc">
                <a:avLst>
                  <a:gd name="adj1" fmla="val 16200000"/>
                  <a:gd name="adj2" fmla="val 1258150"/>
                </a:avLst>
              </a:prstGeom>
              <a:ln w="127000" cap="rnd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4409AA7-65F3-FDA8-C11A-07DE628D369E}"/>
                </a:ext>
              </a:extLst>
            </p:cNvPr>
            <p:cNvSpPr txBox="1"/>
            <p:nvPr/>
          </p:nvSpPr>
          <p:spPr>
            <a:xfrm>
              <a:off x="1188086" y="1998628"/>
              <a:ext cx="124906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accent3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20%</a:t>
              </a:r>
              <a:endParaRPr lang="zh-CN" altLang="en-US" sz="4400" b="1" dirty="0">
                <a:solidFill>
                  <a:schemeClr val="accent3">
                    <a:lumMod val="50000"/>
                  </a:schemeClr>
                </a:solidFill>
                <a:latin typeface="+mj-lt"/>
              </a:endParaRPr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F57A5444-FCC2-6ECD-7A16-E75C6F0F22FB}"/>
              </a:ext>
            </a:extLst>
          </p:cNvPr>
          <p:cNvCxnSpPr>
            <a:cxnSpLocks/>
          </p:cNvCxnSpPr>
          <p:nvPr/>
        </p:nvCxnSpPr>
        <p:spPr>
          <a:xfrm>
            <a:off x="3294380" y="4021016"/>
            <a:ext cx="0" cy="2333959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86D2B9EC-4EA1-FEBE-C349-51EAFA38596F}"/>
              </a:ext>
            </a:extLst>
          </p:cNvPr>
          <p:cNvCxnSpPr>
            <a:cxnSpLocks/>
          </p:cNvCxnSpPr>
          <p:nvPr/>
        </p:nvCxnSpPr>
        <p:spPr>
          <a:xfrm>
            <a:off x="6103620" y="4021016"/>
            <a:ext cx="0" cy="2333959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DAC84612-13C3-0AC7-67B5-FB530E590950}"/>
              </a:ext>
            </a:extLst>
          </p:cNvPr>
          <p:cNvCxnSpPr>
            <a:cxnSpLocks/>
          </p:cNvCxnSpPr>
          <p:nvPr/>
        </p:nvCxnSpPr>
        <p:spPr>
          <a:xfrm>
            <a:off x="8912860" y="4021016"/>
            <a:ext cx="0" cy="2333959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5346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63B106B-4912-7DDD-F76A-45AA8052903A}"/>
              </a:ext>
            </a:extLst>
          </p:cNvPr>
          <p:cNvSpPr txBox="1"/>
          <p:nvPr/>
        </p:nvSpPr>
        <p:spPr>
          <a:xfrm>
            <a:off x="10200703" y="210981"/>
            <a:ext cx="1332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3">
                    <a:lumMod val="50000"/>
                  </a:schemeClr>
                </a:solidFill>
              </a:rPr>
              <a:t>Logo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CB8CB48-33FE-639A-70E6-3A66947582A0}"/>
              </a:ext>
            </a:extLst>
          </p:cNvPr>
          <p:cNvGrpSpPr/>
          <p:nvPr/>
        </p:nvGrpSpPr>
        <p:grpSpPr>
          <a:xfrm>
            <a:off x="1296360" y="1795324"/>
            <a:ext cx="4294156" cy="2382345"/>
            <a:chOff x="509825" y="1369124"/>
            <a:chExt cx="4294156" cy="238234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538E94C-60C7-4170-66FE-0B409111B6CE}"/>
                </a:ext>
              </a:extLst>
            </p:cNvPr>
            <p:cNvSpPr txBox="1"/>
            <p:nvPr/>
          </p:nvSpPr>
          <p:spPr>
            <a:xfrm>
              <a:off x="509825" y="1369124"/>
              <a:ext cx="3214341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Roboto" panose="02000000000000000000" pitchFamily="2" charset="0"/>
                </a:rPr>
                <a:t>Part 03</a:t>
              </a:r>
              <a:endPara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C7A6813-BF9F-A019-1701-3D789C022D9A}"/>
                </a:ext>
              </a:extLst>
            </p:cNvPr>
            <p:cNvGrpSpPr/>
            <p:nvPr/>
          </p:nvGrpSpPr>
          <p:grpSpPr>
            <a:xfrm>
              <a:off x="509825" y="2652112"/>
              <a:ext cx="4294156" cy="1099357"/>
              <a:chOff x="559198" y="2785496"/>
              <a:chExt cx="4294156" cy="1099357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0F3F0C9-C241-93DD-6630-8FFB2F038F99}"/>
                  </a:ext>
                </a:extLst>
              </p:cNvPr>
              <p:cNvSpPr txBox="1"/>
              <p:nvPr/>
            </p:nvSpPr>
            <p:spPr>
              <a:xfrm>
                <a:off x="559198" y="2785496"/>
                <a:ext cx="42941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r>
                  <a:rPr lang="zh-CN" altLang="en-US" sz="4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B535B53-5269-0DB5-47F6-4138963B2D11}"/>
                  </a:ext>
                </a:extLst>
              </p:cNvPr>
              <p:cNvSpPr txBox="1"/>
              <p:nvPr/>
            </p:nvSpPr>
            <p:spPr>
              <a:xfrm>
                <a:off x="559198" y="3423188"/>
                <a:ext cx="31779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pPr algn="dist"/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Roboto" panose="02000000000000000000" pitchFamily="2" charset="0"/>
                  </a:rPr>
                  <a:t>Enter a title here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37963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: 空心 26">
            <a:extLst>
              <a:ext uri="{FF2B5EF4-FFF2-40B4-BE49-F238E27FC236}">
                <a16:creationId xmlns:a16="http://schemas.microsoft.com/office/drawing/2014/main" id="{85BA8FE6-50A8-373A-52E9-F806B84A2C71}"/>
              </a:ext>
            </a:extLst>
          </p:cNvPr>
          <p:cNvSpPr/>
          <p:nvPr/>
        </p:nvSpPr>
        <p:spPr>
          <a:xfrm>
            <a:off x="-775904" y="1821252"/>
            <a:ext cx="3011635" cy="3011635"/>
          </a:xfrm>
          <a:prstGeom prst="donut">
            <a:avLst>
              <a:gd name="adj" fmla="val 11518"/>
            </a:avLst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圆: 空心 25">
            <a:extLst>
              <a:ext uri="{FF2B5EF4-FFF2-40B4-BE49-F238E27FC236}">
                <a16:creationId xmlns:a16="http://schemas.microsoft.com/office/drawing/2014/main" id="{70F8A708-9709-7C98-A828-3FC6E1CF1523}"/>
              </a:ext>
            </a:extLst>
          </p:cNvPr>
          <p:cNvSpPr/>
          <p:nvPr/>
        </p:nvSpPr>
        <p:spPr>
          <a:xfrm>
            <a:off x="8389205" y="3451585"/>
            <a:ext cx="3966090" cy="3966090"/>
          </a:xfrm>
          <a:prstGeom prst="donut">
            <a:avLst>
              <a:gd name="adj" fmla="val 18100"/>
            </a:avLst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0C6428-07F8-5075-EB6F-90667B0A7018}"/>
              </a:ext>
            </a:extLst>
          </p:cNvPr>
          <p:cNvSpPr txBox="1"/>
          <p:nvPr/>
        </p:nvSpPr>
        <p:spPr>
          <a:xfrm>
            <a:off x="574806" y="579140"/>
            <a:ext cx="38828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2AA54C-2F07-E7F3-26D5-11DD3779E502}"/>
              </a:ext>
            </a:extLst>
          </p:cNvPr>
          <p:cNvSpPr txBox="1"/>
          <p:nvPr/>
        </p:nvSpPr>
        <p:spPr>
          <a:xfrm>
            <a:off x="10200703" y="210981"/>
            <a:ext cx="1332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3">
                    <a:lumMod val="50000"/>
                  </a:schemeClr>
                </a:solidFill>
              </a:rPr>
              <a:t>Logo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B3E09D4-9685-83A5-BBA7-7C62FEF8169C}"/>
              </a:ext>
            </a:extLst>
          </p:cNvPr>
          <p:cNvGrpSpPr/>
          <p:nvPr/>
        </p:nvGrpSpPr>
        <p:grpSpPr>
          <a:xfrm>
            <a:off x="1335178" y="1550283"/>
            <a:ext cx="9521644" cy="4237059"/>
            <a:chOff x="937089" y="1550283"/>
            <a:chExt cx="9521644" cy="4237059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B1FCA25-F336-DE59-64BF-3F6EC1941DC2}"/>
                </a:ext>
              </a:extLst>
            </p:cNvPr>
            <p:cNvGrpSpPr/>
            <p:nvPr/>
          </p:nvGrpSpPr>
          <p:grpSpPr>
            <a:xfrm>
              <a:off x="937089" y="1550283"/>
              <a:ext cx="9521644" cy="4237059"/>
              <a:chOff x="1055077" y="1088769"/>
              <a:chExt cx="8261839" cy="4621925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E76A611B-A6CB-741A-E189-3AAEF57A3C20}"/>
                  </a:ext>
                </a:extLst>
              </p:cNvPr>
              <p:cNvSpPr/>
              <p:nvPr/>
            </p:nvSpPr>
            <p:spPr>
              <a:xfrm>
                <a:off x="1055077" y="1088769"/>
                <a:ext cx="8261839" cy="103738"/>
              </a:xfrm>
              <a:prstGeom prst="rect">
                <a:avLst/>
              </a:prstGeom>
              <a:gradFill>
                <a:gsLst>
                  <a:gs pos="100000">
                    <a:srgbClr val="F7D679"/>
                  </a:gs>
                  <a:gs pos="0">
                    <a:srgbClr val="FDF4DB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: 圆顶角 21">
                <a:extLst>
                  <a:ext uri="{FF2B5EF4-FFF2-40B4-BE49-F238E27FC236}">
                    <a16:creationId xmlns:a16="http://schemas.microsoft.com/office/drawing/2014/main" id="{9784DE93-BBB6-FB7A-95F2-D23E7F93F121}"/>
                  </a:ext>
                </a:extLst>
              </p:cNvPr>
              <p:cNvSpPr/>
              <p:nvPr/>
            </p:nvSpPr>
            <p:spPr>
              <a:xfrm flipV="1">
                <a:off x="1055077" y="1190133"/>
                <a:ext cx="8261839" cy="4520561"/>
              </a:xfrm>
              <a:prstGeom prst="round2SameRect">
                <a:avLst>
                  <a:gd name="adj1" fmla="val 3997"/>
                  <a:gd name="adj2" fmla="val 0"/>
                </a:avLst>
              </a:prstGeom>
              <a:solidFill>
                <a:schemeClr val="bg1">
                  <a:alpha val="6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856FE3A-3E76-2460-FAA7-090E94AC7B52}"/>
                </a:ext>
              </a:extLst>
            </p:cNvPr>
            <p:cNvGrpSpPr/>
            <p:nvPr/>
          </p:nvGrpSpPr>
          <p:grpSpPr>
            <a:xfrm>
              <a:off x="1335178" y="2217260"/>
              <a:ext cx="8725466" cy="2996027"/>
              <a:chOff x="1733267" y="1983869"/>
              <a:chExt cx="8725466" cy="2996027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D19C1D6-A75F-6230-0A50-97C57696DB72}"/>
                  </a:ext>
                </a:extLst>
              </p:cNvPr>
              <p:cNvSpPr txBox="1"/>
              <p:nvPr/>
            </p:nvSpPr>
            <p:spPr>
              <a:xfrm>
                <a:off x="1733267" y="1983869"/>
                <a:ext cx="87254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/>
                  <a:t>您的内容请在这里输入，或者复制您的文本后，在此处选择黏贴，并选择只保留文字</a:t>
                </a:r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700FC895-D9D6-AE6B-7213-74CCE1A81F62}"/>
                  </a:ext>
                </a:extLst>
              </p:cNvPr>
              <p:cNvGrpSpPr/>
              <p:nvPr/>
            </p:nvGrpSpPr>
            <p:grpSpPr>
              <a:xfrm>
                <a:off x="2329723" y="3124202"/>
                <a:ext cx="7532554" cy="1855694"/>
                <a:chOff x="2329723" y="3124202"/>
                <a:chExt cx="7532554" cy="1855694"/>
              </a:xfrm>
            </p:grpSpPr>
            <p:grpSp>
              <p:nvGrpSpPr>
                <p:cNvPr id="5" name="组合 4">
                  <a:extLst>
                    <a:ext uri="{FF2B5EF4-FFF2-40B4-BE49-F238E27FC236}">
                      <a16:creationId xmlns:a16="http://schemas.microsoft.com/office/drawing/2014/main" id="{E894B3A1-FBE6-01C1-187D-9309AE87F4C1}"/>
                    </a:ext>
                  </a:extLst>
                </p:cNvPr>
                <p:cNvGrpSpPr/>
                <p:nvPr/>
              </p:nvGrpSpPr>
              <p:grpSpPr>
                <a:xfrm>
                  <a:off x="5168153" y="3124202"/>
                  <a:ext cx="1855694" cy="1855694"/>
                  <a:chOff x="4746811" y="3429000"/>
                  <a:chExt cx="1855694" cy="1855694"/>
                </a:xfrm>
              </p:grpSpPr>
              <p:grpSp>
                <p:nvGrpSpPr>
                  <p:cNvPr id="6" name="组合 5">
                    <a:extLst>
                      <a:ext uri="{FF2B5EF4-FFF2-40B4-BE49-F238E27FC236}">
                        <a16:creationId xmlns:a16="http://schemas.microsoft.com/office/drawing/2014/main" id="{6F026524-6BAA-7044-ADEF-508904CB227E}"/>
                      </a:ext>
                    </a:extLst>
                  </p:cNvPr>
                  <p:cNvGrpSpPr/>
                  <p:nvPr/>
                </p:nvGrpSpPr>
                <p:grpSpPr>
                  <a:xfrm>
                    <a:off x="4746811" y="3429000"/>
                    <a:ext cx="1855694" cy="1855694"/>
                    <a:chOff x="2178423" y="3429000"/>
                    <a:chExt cx="1855694" cy="1855694"/>
                  </a:xfrm>
                </p:grpSpPr>
                <p:sp>
                  <p:nvSpPr>
                    <p:cNvPr id="8" name="椭圆 7">
                      <a:extLst>
                        <a:ext uri="{FF2B5EF4-FFF2-40B4-BE49-F238E27FC236}">
                          <a16:creationId xmlns:a16="http://schemas.microsoft.com/office/drawing/2014/main" id="{ED8D162B-D1B4-51CB-8CC5-63814A9498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78423" y="3429000"/>
                      <a:ext cx="1855694" cy="1855694"/>
                    </a:xfrm>
                    <a:prstGeom prst="ellipse">
                      <a:avLst/>
                    </a:prstGeom>
                    <a:solidFill>
                      <a:schemeClr val="accent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" name="椭圆 8">
                      <a:extLst>
                        <a:ext uri="{FF2B5EF4-FFF2-40B4-BE49-F238E27FC236}">
                          <a16:creationId xmlns:a16="http://schemas.microsoft.com/office/drawing/2014/main" id="{7EDA787E-3936-FB76-EDC7-82BFD1E28E3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72415" y="3522992"/>
                      <a:ext cx="1667711" cy="1667711"/>
                    </a:xfrm>
                    <a:prstGeom prst="ellipse">
                      <a:avLst/>
                    </a:prstGeom>
                    <a:noFill/>
                    <a:ln w="22225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extLst>
                        <a:ext uri="{C807C97D-BFC1-408E-A445-0C87EB9F89A2}">
                          <ask:lineSketchStyleProps xmlns:ask="http://schemas.microsoft.com/office/drawing/2018/sketchyshapes" sd="1219033472">
                            <a:custGeom>
                              <a:avLst/>
                              <a:gdLst>
                                <a:gd name="connsiteX0" fmla="*/ 0 w 1667711"/>
                                <a:gd name="connsiteY0" fmla="*/ 833856 h 1667711"/>
                                <a:gd name="connsiteX1" fmla="*/ 833856 w 1667711"/>
                                <a:gd name="connsiteY1" fmla="*/ 0 h 1667711"/>
                                <a:gd name="connsiteX2" fmla="*/ 1667712 w 1667711"/>
                                <a:gd name="connsiteY2" fmla="*/ 833856 h 1667711"/>
                                <a:gd name="connsiteX3" fmla="*/ 833856 w 1667711"/>
                                <a:gd name="connsiteY3" fmla="*/ 1667712 h 1667711"/>
                                <a:gd name="connsiteX4" fmla="*/ 0 w 1667711"/>
                                <a:gd name="connsiteY4" fmla="*/ 833856 h 166771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1667711" h="1667711" extrusionOk="0">
                                  <a:moveTo>
                                    <a:pt x="0" y="833856"/>
                                  </a:moveTo>
                                  <a:cubicBezTo>
                                    <a:pt x="-45743" y="345114"/>
                                    <a:pt x="266503" y="40094"/>
                                    <a:pt x="833856" y="0"/>
                                  </a:cubicBezTo>
                                  <a:cubicBezTo>
                                    <a:pt x="1413077" y="24988"/>
                                    <a:pt x="1551253" y="377033"/>
                                    <a:pt x="1667712" y="833856"/>
                                  </a:cubicBezTo>
                                  <a:cubicBezTo>
                                    <a:pt x="1621350" y="1339657"/>
                                    <a:pt x="1282186" y="1735123"/>
                                    <a:pt x="833856" y="1667712"/>
                                  </a:cubicBezTo>
                                  <a:cubicBezTo>
                                    <a:pt x="285796" y="1619820"/>
                                    <a:pt x="20357" y="1304109"/>
                                    <a:pt x="0" y="833856"/>
                                  </a:cubicBezTo>
                                  <a:close/>
                                </a:path>
                              </a:pathLst>
                            </a:custGeom>
                            <ask:type>
                              <ask:lineSketchNone/>
                            </ask:type>
                          </ask:lineSketchStyleProps>
                        </a:ext>
                      </a:extLst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7" name="文本框 6">
                    <a:extLst>
                      <a:ext uri="{FF2B5EF4-FFF2-40B4-BE49-F238E27FC236}">
                        <a16:creationId xmlns:a16="http://schemas.microsoft.com/office/drawing/2014/main" id="{2E7FDFC6-D968-F101-873A-28806DC51EAB}"/>
                      </a:ext>
                    </a:extLst>
                  </p:cNvPr>
                  <p:cNvSpPr txBox="1"/>
                  <p:nvPr/>
                </p:nvSpPr>
                <p:spPr>
                  <a:xfrm>
                    <a:off x="4966772" y="4064460"/>
                    <a:ext cx="1415772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3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rPr>
                      <a:t>关键词</a:t>
                    </a:r>
                  </a:p>
                </p:txBody>
              </p:sp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id="{45B9DA97-9522-C4BE-DDB3-97C4772CBCA3}"/>
                    </a:ext>
                  </a:extLst>
                </p:cNvPr>
                <p:cNvGrpSpPr/>
                <p:nvPr/>
              </p:nvGrpSpPr>
              <p:grpSpPr>
                <a:xfrm>
                  <a:off x="2329723" y="3124202"/>
                  <a:ext cx="1855694" cy="1855694"/>
                  <a:chOff x="2178423" y="3429000"/>
                  <a:chExt cx="1855694" cy="1855694"/>
                </a:xfrm>
              </p:grpSpPr>
              <p:grpSp>
                <p:nvGrpSpPr>
                  <p:cNvPr id="11" name="组合 10">
                    <a:extLst>
                      <a:ext uri="{FF2B5EF4-FFF2-40B4-BE49-F238E27FC236}">
                        <a16:creationId xmlns:a16="http://schemas.microsoft.com/office/drawing/2014/main" id="{510A8E68-F79A-8DAF-BC90-51F213072A2A}"/>
                      </a:ext>
                    </a:extLst>
                  </p:cNvPr>
                  <p:cNvGrpSpPr/>
                  <p:nvPr/>
                </p:nvGrpSpPr>
                <p:grpSpPr>
                  <a:xfrm>
                    <a:off x="2178423" y="3429000"/>
                    <a:ext cx="1855694" cy="1855694"/>
                    <a:chOff x="2178423" y="3429000"/>
                    <a:chExt cx="1855694" cy="1855694"/>
                  </a:xfrm>
                </p:grpSpPr>
                <p:sp>
                  <p:nvSpPr>
                    <p:cNvPr id="13" name="椭圆 12">
                      <a:extLst>
                        <a:ext uri="{FF2B5EF4-FFF2-40B4-BE49-F238E27FC236}">
                          <a16:creationId xmlns:a16="http://schemas.microsoft.com/office/drawing/2014/main" id="{314EDA7C-859B-5414-67F0-E6F52BC78CC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78423" y="3429000"/>
                      <a:ext cx="1855694" cy="1855694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" name="椭圆 13">
                      <a:extLst>
                        <a:ext uri="{FF2B5EF4-FFF2-40B4-BE49-F238E27FC236}">
                          <a16:creationId xmlns:a16="http://schemas.microsoft.com/office/drawing/2014/main" id="{6A13177D-C4F4-A231-8F4C-4F217FAA99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72415" y="3522992"/>
                      <a:ext cx="1667711" cy="1667711"/>
                    </a:xfrm>
                    <a:prstGeom prst="ellipse">
                      <a:avLst/>
                    </a:prstGeom>
                    <a:noFill/>
                    <a:ln w="22225">
                      <a:solidFill>
                        <a:schemeClr val="bg1"/>
                      </a:solidFill>
                      <a:extLst>
                        <a:ext uri="{C807C97D-BFC1-408E-A445-0C87EB9F89A2}">
                          <ask:lineSketchStyleProps xmlns:ask="http://schemas.microsoft.com/office/drawing/2018/sketchyshapes" sd="1219033472">
                            <a:custGeom>
                              <a:avLst/>
                              <a:gdLst>
                                <a:gd name="connsiteX0" fmla="*/ 0 w 1667711"/>
                                <a:gd name="connsiteY0" fmla="*/ 833856 h 1667711"/>
                                <a:gd name="connsiteX1" fmla="*/ 833856 w 1667711"/>
                                <a:gd name="connsiteY1" fmla="*/ 0 h 1667711"/>
                                <a:gd name="connsiteX2" fmla="*/ 1667712 w 1667711"/>
                                <a:gd name="connsiteY2" fmla="*/ 833856 h 1667711"/>
                                <a:gd name="connsiteX3" fmla="*/ 833856 w 1667711"/>
                                <a:gd name="connsiteY3" fmla="*/ 1667712 h 1667711"/>
                                <a:gd name="connsiteX4" fmla="*/ 0 w 1667711"/>
                                <a:gd name="connsiteY4" fmla="*/ 833856 h 166771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1667711" h="1667711" extrusionOk="0">
                                  <a:moveTo>
                                    <a:pt x="0" y="833856"/>
                                  </a:moveTo>
                                  <a:cubicBezTo>
                                    <a:pt x="-45743" y="345114"/>
                                    <a:pt x="266503" y="40094"/>
                                    <a:pt x="833856" y="0"/>
                                  </a:cubicBezTo>
                                  <a:cubicBezTo>
                                    <a:pt x="1413077" y="24988"/>
                                    <a:pt x="1551253" y="377033"/>
                                    <a:pt x="1667712" y="833856"/>
                                  </a:cubicBezTo>
                                  <a:cubicBezTo>
                                    <a:pt x="1621350" y="1339657"/>
                                    <a:pt x="1282186" y="1735123"/>
                                    <a:pt x="833856" y="1667712"/>
                                  </a:cubicBezTo>
                                  <a:cubicBezTo>
                                    <a:pt x="285796" y="1619820"/>
                                    <a:pt x="20357" y="1304109"/>
                                    <a:pt x="0" y="833856"/>
                                  </a:cubicBezTo>
                                  <a:close/>
                                </a:path>
                              </a:pathLst>
                            </a:custGeom>
                            <ask:type>
                              <ask:lineSketchNone/>
                            </ask:type>
                          </ask:lineSketchStyleProps>
                        </a:ext>
                      </a:extLst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2" name="文本框 11">
                    <a:extLst>
                      <a:ext uri="{FF2B5EF4-FFF2-40B4-BE49-F238E27FC236}">
                        <a16:creationId xmlns:a16="http://schemas.microsoft.com/office/drawing/2014/main" id="{85E83EC4-2F1C-639C-AC23-8708B3388FFF}"/>
                      </a:ext>
                    </a:extLst>
                  </p:cNvPr>
                  <p:cNvSpPr txBox="1"/>
                  <p:nvPr/>
                </p:nvSpPr>
                <p:spPr>
                  <a:xfrm>
                    <a:off x="2398384" y="4064460"/>
                    <a:ext cx="1415772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3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rPr>
                      <a:t>关键词</a:t>
                    </a:r>
                  </a:p>
                </p:txBody>
              </p:sp>
            </p:grpSp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id="{9D555FDE-B89B-8F65-D31A-ED62F88EB6D9}"/>
                    </a:ext>
                  </a:extLst>
                </p:cNvPr>
                <p:cNvGrpSpPr/>
                <p:nvPr/>
              </p:nvGrpSpPr>
              <p:grpSpPr>
                <a:xfrm>
                  <a:off x="8006583" y="3124202"/>
                  <a:ext cx="1855694" cy="1855694"/>
                  <a:chOff x="7855283" y="3429000"/>
                  <a:chExt cx="1855694" cy="1855694"/>
                </a:xfrm>
              </p:grpSpPr>
              <p:grpSp>
                <p:nvGrpSpPr>
                  <p:cNvPr id="16" name="组合 15">
                    <a:extLst>
                      <a:ext uri="{FF2B5EF4-FFF2-40B4-BE49-F238E27FC236}">
                        <a16:creationId xmlns:a16="http://schemas.microsoft.com/office/drawing/2014/main" id="{EC00E124-A2AC-4CA8-B058-9C6ABC82634A}"/>
                      </a:ext>
                    </a:extLst>
                  </p:cNvPr>
                  <p:cNvGrpSpPr/>
                  <p:nvPr/>
                </p:nvGrpSpPr>
                <p:grpSpPr>
                  <a:xfrm>
                    <a:off x="7855283" y="3429000"/>
                    <a:ext cx="1855694" cy="1855694"/>
                    <a:chOff x="2178423" y="3429000"/>
                    <a:chExt cx="1855694" cy="1855694"/>
                  </a:xfrm>
                </p:grpSpPr>
                <p:sp>
                  <p:nvSpPr>
                    <p:cNvPr id="18" name="椭圆 17">
                      <a:extLst>
                        <a:ext uri="{FF2B5EF4-FFF2-40B4-BE49-F238E27FC236}">
                          <a16:creationId xmlns:a16="http://schemas.microsoft.com/office/drawing/2014/main" id="{384A9D74-14F5-7D93-4229-3DE65AB43B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78423" y="3429000"/>
                      <a:ext cx="1855694" cy="1855694"/>
                    </a:xfrm>
                    <a:prstGeom prst="ellipse">
                      <a:avLst/>
                    </a:prstGeom>
                    <a:solidFill>
                      <a:schemeClr val="accent3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" name="椭圆 18">
                      <a:extLst>
                        <a:ext uri="{FF2B5EF4-FFF2-40B4-BE49-F238E27FC236}">
                          <a16:creationId xmlns:a16="http://schemas.microsoft.com/office/drawing/2014/main" id="{7FC4276B-6D1A-1685-3EE8-31A6C48053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72415" y="3522992"/>
                      <a:ext cx="1667711" cy="1667711"/>
                    </a:xfrm>
                    <a:prstGeom prst="ellipse">
                      <a:avLst/>
                    </a:prstGeom>
                    <a:noFill/>
                    <a:ln w="22225">
                      <a:solidFill>
                        <a:schemeClr val="accent2"/>
                      </a:solidFill>
                      <a:extLst>
                        <a:ext uri="{C807C97D-BFC1-408E-A445-0C87EB9F89A2}">
                          <ask:lineSketchStyleProps xmlns:ask="http://schemas.microsoft.com/office/drawing/2018/sketchyshapes" sd="1219033472">
                            <a:custGeom>
                              <a:avLst/>
                              <a:gdLst>
                                <a:gd name="connsiteX0" fmla="*/ 0 w 1667711"/>
                                <a:gd name="connsiteY0" fmla="*/ 833856 h 1667711"/>
                                <a:gd name="connsiteX1" fmla="*/ 833856 w 1667711"/>
                                <a:gd name="connsiteY1" fmla="*/ 0 h 1667711"/>
                                <a:gd name="connsiteX2" fmla="*/ 1667712 w 1667711"/>
                                <a:gd name="connsiteY2" fmla="*/ 833856 h 1667711"/>
                                <a:gd name="connsiteX3" fmla="*/ 833856 w 1667711"/>
                                <a:gd name="connsiteY3" fmla="*/ 1667712 h 1667711"/>
                                <a:gd name="connsiteX4" fmla="*/ 0 w 1667711"/>
                                <a:gd name="connsiteY4" fmla="*/ 833856 h 166771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1667711" h="1667711" extrusionOk="0">
                                  <a:moveTo>
                                    <a:pt x="0" y="833856"/>
                                  </a:moveTo>
                                  <a:cubicBezTo>
                                    <a:pt x="-45743" y="345114"/>
                                    <a:pt x="266503" y="40094"/>
                                    <a:pt x="833856" y="0"/>
                                  </a:cubicBezTo>
                                  <a:cubicBezTo>
                                    <a:pt x="1413077" y="24988"/>
                                    <a:pt x="1551253" y="377033"/>
                                    <a:pt x="1667712" y="833856"/>
                                  </a:cubicBezTo>
                                  <a:cubicBezTo>
                                    <a:pt x="1621350" y="1339657"/>
                                    <a:pt x="1282186" y="1735123"/>
                                    <a:pt x="833856" y="1667712"/>
                                  </a:cubicBezTo>
                                  <a:cubicBezTo>
                                    <a:pt x="285796" y="1619820"/>
                                    <a:pt x="20357" y="1304109"/>
                                    <a:pt x="0" y="833856"/>
                                  </a:cubicBezTo>
                                  <a:close/>
                                </a:path>
                              </a:pathLst>
                            </a:custGeom>
                            <ask:type>
                              <ask:lineSketchNone/>
                            </ask:type>
                          </ask:lineSketchStyleProps>
                        </a:ext>
                      </a:extLst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7" name="文本框 16">
                    <a:extLst>
                      <a:ext uri="{FF2B5EF4-FFF2-40B4-BE49-F238E27FC236}">
                        <a16:creationId xmlns:a16="http://schemas.microsoft.com/office/drawing/2014/main" id="{52F0C13B-C3CF-D8CB-1275-9595C2B60AC4}"/>
                      </a:ext>
                    </a:extLst>
                  </p:cNvPr>
                  <p:cNvSpPr txBox="1"/>
                  <p:nvPr/>
                </p:nvSpPr>
                <p:spPr>
                  <a:xfrm>
                    <a:off x="8075244" y="4064460"/>
                    <a:ext cx="1415772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3200" dirty="0">
                        <a:solidFill>
                          <a:schemeClr val="bg1"/>
                        </a:solidFill>
                        <a:latin typeface="+mj-ea"/>
                        <a:ea typeface="+mj-ea"/>
                      </a:rPr>
                      <a:t>关键词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2136295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5195BE0E-BB35-3D07-E1E7-4D1B23A4B1EF}"/>
              </a:ext>
            </a:extLst>
          </p:cNvPr>
          <p:cNvGrpSpPr/>
          <p:nvPr/>
        </p:nvGrpSpPr>
        <p:grpSpPr>
          <a:xfrm>
            <a:off x="3208734" y="676891"/>
            <a:ext cx="5774533" cy="5774533"/>
            <a:chOff x="3208734" y="676891"/>
            <a:chExt cx="5774533" cy="5774533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F8656FD6-DEA8-C42D-59FA-314ED4493427}"/>
                </a:ext>
              </a:extLst>
            </p:cNvPr>
            <p:cNvGrpSpPr/>
            <p:nvPr/>
          </p:nvGrpSpPr>
          <p:grpSpPr>
            <a:xfrm>
              <a:off x="3919184" y="1584960"/>
              <a:ext cx="4145282" cy="3992880"/>
              <a:chOff x="4023360" y="1432560"/>
              <a:chExt cx="4145282" cy="3992880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A9F02686-8827-FCB8-E224-F960744B7D67}"/>
                  </a:ext>
                </a:extLst>
              </p:cNvPr>
              <p:cNvGrpSpPr/>
              <p:nvPr/>
            </p:nvGrpSpPr>
            <p:grpSpPr>
              <a:xfrm>
                <a:off x="4099560" y="1432560"/>
                <a:ext cx="3992880" cy="3992880"/>
                <a:chOff x="4434840" y="1847166"/>
                <a:chExt cx="3992880" cy="3992880"/>
              </a:xfrm>
            </p:grpSpPr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id="{F30FD390-AD93-466E-7990-A844E1B8ACA2}"/>
                    </a:ext>
                  </a:extLst>
                </p:cNvPr>
                <p:cNvSpPr/>
                <p:nvPr/>
              </p:nvSpPr>
              <p:spPr>
                <a:xfrm>
                  <a:off x="4434840" y="1847166"/>
                  <a:ext cx="3992880" cy="3992880"/>
                </a:xfrm>
                <a:prstGeom prst="ellipse">
                  <a:avLst/>
                </a:prstGeom>
                <a:solidFill>
                  <a:schemeClr val="accent2">
                    <a:alpha val="16000"/>
                  </a:schemeClr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4" name="组合 23">
                  <a:extLst>
                    <a:ext uri="{FF2B5EF4-FFF2-40B4-BE49-F238E27FC236}">
                      <a16:creationId xmlns:a16="http://schemas.microsoft.com/office/drawing/2014/main" id="{0E44CD9E-F7FC-EC75-FC62-5E5C777D60E5}"/>
                    </a:ext>
                  </a:extLst>
                </p:cNvPr>
                <p:cNvGrpSpPr/>
                <p:nvPr/>
              </p:nvGrpSpPr>
              <p:grpSpPr>
                <a:xfrm>
                  <a:off x="5183149" y="2880624"/>
                  <a:ext cx="2496262" cy="1925964"/>
                  <a:chOff x="4847869" y="2466018"/>
                  <a:chExt cx="2496262" cy="1925964"/>
                </a:xfrm>
              </p:grpSpPr>
              <p:sp>
                <p:nvSpPr>
                  <p:cNvPr id="26" name="椭圆 25">
                    <a:extLst>
                      <a:ext uri="{FF2B5EF4-FFF2-40B4-BE49-F238E27FC236}">
                        <a16:creationId xmlns:a16="http://schemas.microsoft.com/office/drawing/2014/main" id="{C8997183-4DEA-F81D-3E9F-90FE539B6D34}"/>
                      </a:ext>
                    </a:extLst>
                  </p:cNvPr>
                  <p:cNvSpPr/>
                  <p:nvPr/>
                </p:nvSpPr>
                <p:spPr>
                  <a:xfrm>
                    <a:off x="5133018" y="2466018"/>
                    <a:ext cx="1925964" cy="1925964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" name="文本框 26">
                    <a:extLst>
                      <a:ext uri="{FF2B5EF4-FFF2-40B4-BE49-F238E27FC236}">
                        <a16:creationId xmlns:a16="http://schemas.microsoft.com/office/drawing/2014/main" id="{584B1D9C-50B7-4B93-681E-E56EA57F3728}"/>
                      </a:ext>
                    </a:extLst>
                  </p:cNvPr>
                  <p:cNvSpPr txBox="1"/>
                  <p:nvPr/>
                </p:nvSpPr>
                <p:spPr>
                  <a:xfrm>
                    <a:off x="4847869" y="3105835"/>
                    <a:ext cx="2496262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3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j-ea"/>
                        <a:ea typeface="+mj-ea"/>
                      </a:rPr>
                      <a:t>关键词</a:t>
                    </a:r>
                  </a:p>
                </p:txBody>
              </p:sp>
            </p:grpSp>
          </p:grp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D04E7EB8-288E-A985-A74F-7FD29CCC4C1D}"/>
                  </a:ext>
                </a:extLst>
              </p:cNvPr>
              <p:cNvSpPr/>
              <p:nvPr/>
            </p:nvSpPr>
            <p:spPr>
              <a:xfrm>
                <a:off x="4927278" y="1706880"/>
                <a:ext cx="152400" cy="152400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5E5F44F2-D6B4-DCAA-C129-A6A09FA32130}"/>
                  </a:ext>
                </a:extLst>
              </p:cNvPr>
              <p:cNvSpPr/>
              <p:nvPr/>
            </p:nvSpPr>
            <p:spPr>
              <a:xfrm>
                <a:off x="4023360" y="3429000"/>
                <a:ext cx="152400" cy="152400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3AACDB19-0B3A-EE62-F4C0-C880FB0E53EB}"/>
                  </a:ext>
                </a:extLst>
              </p:cNvPr>
              <p:cNvSpPr/>
              <p:nvPr/>
            </p:nvSpPr>
            <p:spPr>
              <a:xfrm flipH="1">
                <a:off x="8016242" y="3429000"/>
                <a:ext cx="152400" cy="152400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F089963B-D0B7-AA82-EC3B-55EFF8610E37}"/>
                  </a:ext>
                </a:extLst>
              </p:cNvPr>
              <p:cNvSpPr/>
              <p:nvPr/>
            </p:nvSpPr>
            <p:spPr>
              <a:xfrm>
                <a:off x="7112324" y="1706880"/>
                <a:ext cx="152400" cy="152400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802FBC5A-4F5E-A8DB-B956-4F605EE6D7B0}"/>
                  </a:ext>
                </a:extLst>
              </p:cNvPr>
              <p:cNvSpPr/>
              <p:nvPr/>
            </p:nvSpPr>
            <p:spPr>
              <a:xfrm>
                <a:off x="4927278" y="5010968"/>
                <a:ext cx="152400" cy="152400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C9E6D3F7-6D40-8C25-3BF0-905027FB1C2B}"/>
                  </a:ext>
                </a:extLst>
              </p:cNvPr>
              <p:cNvSpPr/>
              <p:nvPr/>
            </p:nvSpPr>
            <p:spPr>
              <a:xfrm>
                <a:off x="7112324" y="5010968"/>
                <a:ext cx="152400" cy="152400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E950FE7-1B92-37A5-AA95-5BFB4E1FC1C3}"/>
                </a:ext>
              </a:extLst>
            </p:cNvPr>
            <p:cNvSpPr/>
            <p:nvPr/>
          </p:nvSpPr>
          <p:spPr>
            <a:xfrm>
              <a:off x="3208734" y="676891"/>
              <a:ext cx="5774533" cy="5774533"/>
            </a:xfrm>
            <a:prstGeom prst="ellipse">
              <a:avLst/>
            </a:prstGeom>
            <a:noFill/>
            <a:ln>
              <a:solidFill>
                <a:schemeClr val="accent1">
                  <a:alpha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D50C6428-07F8-5075-EB6F-90667B0A7018}"/>
              </a:ext>
            </a:extLst>
          </p:cNvPr>
          <p:cNvSpPr txBox="1"/>
          <p:nvPr/>
        </p:nvSpPr>
        <p:spPr>
          <a:xfrm>
            <a:off x="574806" y="579140"/>
            <a:ext cx="38828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2AA54C-2F07-E7F3-26D5-11DD3779E502}"/>
              </a:ext>
            </a:extLst>
          </p:cNvPr>
          <p:cNvSpPr txBox="1"/>
          <p:nvPr/>
        </p:nvSpPr>
        <p:spPr>
          <a:xfrm>
            <a:off x="10200703" y="210981"/>
            <a:ext cx="1332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3">
                    <a:lumMod val="50000"/>
                  </a:schemeClr>
                </a:solidFill>
              </a:rPr>
              <a:t>Logo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EA556C5-8649-5EBB-98ED-35142293251A}"/>
              </a:ext>
            </a:extLst>
          </p:cNvPr>
          <p:cNvGrpSpPr/>
          <p:nvPr/>
        </p:nvGrpSpPr>
        <p:grpSpPr>
          <a:xfrm>
            <a:off x="596746" y="1691640"/>
            <a:ext cx="10790158" cy="4540029"/>
            <a:chOff x="758072" y="1539240"/>
            <a:chExt cx="10790158" cy="4540029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E9D19818-92FB-3DC3-658E-1C4B6C01F3A8}"/>
                </a:ext>
              </a:extLst>
            </p:cNvPr>
            <p:cNvGrpSpPr/>
            <p:nvPr/>
          </p:nvGrpSpPr>
          <p:grpSpPr>
            <a:xfrm>
              <a:off x="8557264" y="1539240"/>
              <a:ext cx="2990966" cy="1156748"/>
              <a:chOff x="1187495" y="2021429"/>
              <a:chExt cx="2990966" cy="1156748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43DBDFBA-EF63-331D-263E-AB5F6CFB7B91}"/>
                  </a:ext>
                </a:extLst>
              </p:cNvPr>
              <p:cNvSpPr txBox="1"/>
              <p:nvPr/>
            </p:nvSpPr>
            <p:spPr>
              <a:xfrm>
                <a:off x="1187495" y="2443424"/>
                <a:ext cx="2990966" cy="734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lnSpc>
                    <a:spcPct val="12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您的内容请在这里输入</a:t>
                </a:r>
                <a:endPara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  <a:p>
                <a:pPr marL="285750" indent="-285750" algn="just">
                  <a:lnSpc>
                    <a:spcPct val="12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您的内容请在这里输入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6A1666D4-335D-D1E6-B6E2-2EB6EBEB267D}"/>
                  </a:ext>
                </a:extLst>
              </p:cNvPr>
              <p:cNvSpPr txBox="1"/>
              <p:nvPr/>
            </p:nvSpPr>
            <p:spPr>
              <a:xfrm>
                <a:off x="1187495" y="2021429"/>
                <a:ext cx="2546375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3">
                        <a:lumMod val="50000"/>
                      </a:schemeClr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86818673-AFB6-78A6-72FB-C4C028E7BD90}"/>
                </a:ext>
              </a:extLst>
            </p:cNvPr>
            <p:cNvGrpSpPr/>
            <p:nvPr/>
          </p:nvGrpSpPr>
          <p:grpSpPr>
            <a:xfrm>
              <a:off x="8557264" y="3291840"/>
              <a:ext cx="2990966" cy="1156748"/>
              <a:chOff x="1187495" y="2021429"/>
              <a:chExt cx="2990966" cy="1156748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59BA99A4-BE06-9062-7392-CC5FFFA1BD85}"/>
                  </a:ext>
                </a:extLst>
              </p:cNvPr>
              <p:cNvSpPr txBox="1"/>
              <p:nvPr/>
            </p:nvSpPr>
            <p:spPr>
              <a:xfrm>
                <a:off x="1187495" y="2443424"/>
                <a:ext cx="2990966" cy="734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lnSpc>
                    <a:spcPct val="12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您的内容请在这里输入</a:t>
                </a:r>
                <a:endPara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  <a:p>
                <a:pPr marL="285750" indent="-285750" algn="just">
                  <a:lnSpc>
                    <a:spcPct val="12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您的内容请在这里输入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A68004F5-5A2C-051F-B972-A34DED09AF69}"/>
                  </a:ext>
                </a:extLst>
              </p:cNvPr>
              <p:cNvSpPr txBox="1"/>
              <p:nvPr/>
            </p:nvSpPr>
            <p:spPr>
              <a:xfrm>
                <a:off x="1187495" y="2021429"/>
                <a:ext cx="2546375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3">
                        <a:lumMod val="50000"/>
                      </a:schemeClr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F6E88E9-9926-3B76-5AD8-DD09E8AE2250}"/>
                </a:ext>
              </a:extLst>
            </p:cNvPr>
            <p:cNvGrpSpPr/>
            <p:nvPr/>
          </p:nvGrpSpPr>
          <p:grpSpPr>
            <a:xfrm>
              <a:off x="8557264" y="4922521"/>
              <a:ext cx="2990966" cy="1156748"/>
              <a:chOff x="1187495" y="2021429"/>
              <a:chExt cx="2990966" cy="1156748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77C0D179-BDB1-DBC6-9852-E00C0EE6FDA3}"/>
                  </a:ext>
                </a:extLst>
              </p:cNvPr>
              <p:cNvSpPr txBox="1"/>
              <p:nvPr/>
            </p:nvSpPr>
            <p:spPr>
              <a:xfrm>
                <a:off x="1187495" y="2443424"/>
                <a:ext cx="2990966" cy="734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lnSpc>
                    <a:spcPct val="12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您的内容请在这里输入</a:t>
                </a:r>
                <a:endPara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  <a:p>
                <a:pPr marL="285750" indent="-285750" algn="just">
                  <a:lnSpc>
                    <a:spcPct val="12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您的内容请在这里输入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DB318A22-A3D4-0EA5-67B7-30E806047DBE}"/>
                  </a:ext>
                </a:extLst>
              </p:cNvPr>
              <p:cNvSpPr txBox="1"/>
              <p:nvPr/>
            </p:nvSpPr>
            <p:spPr>
              <a:xfrm>
                <a:off x="1187495" y="2021429"/>
                <a:ext cx="2546375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3">
                        <a:lumMod val="50000"/>
                      </a:schemeClr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FD2F8095-88B5-44A0-B0E1-B741F793541B}"/>
                </a:ext>
              </a:extLst>
            </p:cNvPr>
            <p:cNvGrpSpPr/>
            <p:nvPr/>
          </p:nvGrpSpPr>
          <p:grpSpPr>
            <a:xfrm flipH="1">
              <a:off x="758072" y="1539240"/>
              <a:ext cx="2990966" cy="1156748"/>
              <a:chOff x="1187495" y="2021429"/>
              <a:chExt cx="2990966" cy="1156748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553058E6-F390-66EF-2796-FC6E9A3B83DD}"/>
                  </a:ext>
                </a:extLst>
              </p:cNvPr>
              <p:cNvSpPr txBox="1"/>
              <p:nvPr/>
            </p:nvSpPr>
            <p:spPr>
              <a:xfrm>
                <a:off x="1187495" y="2443424"/>
                <a:ext cx="2990966" cy="734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lnSpc>
                    <a:spcPct val="12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您的内容请在这里输入</a:t>
                </a:r>
                <a:endPara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  <a:p>
                <a:pPr marL="285750" indent="-285750" algn="just">
                  <a:lnSpc>
                    <a:spcPct val="12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您的内容请在这里输入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20834631-333B-A4DB-A07F-6F6E4FFCC8BC}"/>
                  </a:ext>
                </a:extLst>
              </p:cNvPr>
              <p:cNvSpPr txBox="1"/>
              <p:nvPr/>
            </p:nvSpPr>
            <p:spPr>
              <a:xfrm>
                <a:off x="1632086" y="2021429"/>
                <a:ext cx="2546375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3">
                        <a:lumMod val="50000"/>
                      </a:schemeClr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F509964A-F7B5-C642-2FD9-60B360165056}"/>
                </a:ext>
              </a:extLst>
            </p:cNvPr>
            <p:cNvGrpSpPr/>
            <p:nvPr/>
          </p:nvGrpSpPr>
          <p:grpSpPr>
            <a:xfrm flipH="1">
              <a:off x="758072" y="3291840"/>
              <a:ext cx="2990966" cy="1156748"/>
              <a:chOff x="1187495" y="2021429"/>
              <a:chExt cx="2990966" cy="1156748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5C91C4C1-2E65-7EC4-1084-D5EE72980138}"/>
                  </a:ext>
                </a:extLst>
              </p:cNvPr>
              <p:cNvSpPr txBox="1"/>
              <p:nvPr/>
            </p:nvSpPr>
            <p:spPr>
              <a:xfrm>
                <a:off x="1187495" y="2443424"/>
                <a:ext cx="2990966" cy="734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lnSpc>
                    <a:spcPct val="12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您的内容请在这里输入</a:t>
                </a:r>
                <a:endPara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  <a:p>
                <a:pPr marL="285750" indent="-285750" algn="just">
                  <a:lnSpc>
                    <a:spcPct val="12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您的内容请在这里输入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0F987209-D66E-7563-6BF0-4D5A354DEFC6}"/>
                  </a:ext>
                </a:extLst>
              </p:cNvPr>
              <p:cNvSpPr txBox="1"/>
              <p:nvPr/>
            </p:nvSpPr>
            <p:spPr>
              <a:xfrm>
                <a:off x="1632086" y="2021429"/>
                <a:ext cx="2546375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3">
                        <a:lumMod val="50000"/>
                      </a:schemeClr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BC7B1DBD-12BF-A1D1-E315-6B99E0BF0CED}"/>
                </a:ext>
              </a:extLst>
            </p:cNvPr>
            <p:cNvGrpSpPr/>
            <p:nvPr/>
          </p:nvGrpSpPr>
          <p:grpSpPr>
            <a:xfrm flipH="1">
              <a:off x="758072" y="4922521"/>
              <a:ext cx="2990966" cy="1156748"/>
              <a:chOff x="1187495" y="2021429"/>
              <a:chExt cx="2990966" cy="1156748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5941BCB6-C830-D34B-3B4E-734FD392DECB}"/>
                  </a:ext>
                </a:extLst>
              </p:cNvPr>
              <p:cNvSpPr txBox="1"/>
              <p:nvPr/>
            </p:nvSpPr>
            <p:spPr>
              <a:xfrm>
                <a:off x="1187495" y="2443424"/>
                <a:ext cx="2990966" cy="734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lnSpc>
                    <a:spcPct val="12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您的内容请在这里输入</a:t>
                </a:r>
                <a:endPara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  <a:p>
                <a:pPr marL="285750" indent="-285750" algn="just">
                  <a:lnSpc>
                    <a:spcPct val="12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您的内容请在这里输入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C6604AFA-1A79-6886-0FA8-12B24311AC67}"/>
                  </a:ext>
                </a:extLst>
              </p:cNvPr>
              <p:cNvSpPr txBox="1"/>
              <p:nvPr/>
            </p:nvSpPr>
            <p:spPr>
              <a:xfrm>
                <a:off x="1632086" y="2021429"/>
                <a:ext cx="2546375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3">
                        <a:lumMod val="50000"/>
                      </a:schemeClr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9924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50C6428-07F8-5075-EB6F-90667B0A7018}"/>
              </a:ext>
            </a:extLst>
          </p:cNvPr>
          <p:cNvSpPr txBox="1"/>
          <p:nvPr/>
        </p:nvSpPr>
        <p:spPr>
          <a:xfrm>
            <a:off x="574806" y="579140"/>
            <a:ext cx="38828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2AA54C-2F07-E7F3-26D5-11DD3779E502}"/>
              </a:ext>
            </a:extLst>
          </p:cNvPr>
          <p:cNvSpPr txBox="1"/>
          <p:nvPr/>
        </p:nvSpPr>
        <p:spPr>
          <a:xfrm>
            <a:off x="10200703" y="210981"/>
            <a:ext cx="1332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3">
                    <a:lumMod val="50000"/>
                  </a:schemeClr>
                </a:solidFill>
              </a:rPr>
              <a:t>Logo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形状 3">
            <a:extLst>
              <a:ext uri="{FF2B5EF4-FFF2-40B4-BE49-F238E27FC236}">
                <a16:creationId xmlns:a16="http://schemas.microsoft.com/office/drawing/2014/main" id="{290D9F8D-B00F-EFD1-ECDA-3335B8A5D43D}"/>
              </a:ext>
            </a:extLst>
          </p:cNvPr>
          <p:cNvSpPr/>
          <p:nvPr/>
        </p:nvSpPr>
        <p:spPr>
          <a:xfrm>
            <a:off x="658813" y="2499361"/>
            <a:ext cx="11533187" cy="5074919"/>
          </a:xfrm>
          <a:prstGeom prst="swooshArrow">
            <a:avLst>
              <a:gd name="adj1" fmla="val 20195"/>
              <a:gd name="adj2" fmla="val 34594"/>
            </a:avLst>
          </a:prstGeom>
          <a:solidFill>
            <a:schemeClr val="accent1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618E056-FA06-26F7-2EF9-B502DD3AA4EF}"/>
              </a:ext>
            </a:extLst>
          </p:cNvPr>
          <p:cNvSpPr/>
          <p:nvPr/>
        </p:nvSpPr>
        <p:spPr>
          <a:xfrm>
            <a:off x="3342046" y="5232169"/>
            <a:ext cx="281215" cy="2812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8193218B-A3EF-34A1-E5DD-36BE5C1DC3EB}"/>
              </a:ext>
            </a:extLst>
          </p:cNvPr>
          <p:cNvSpPr/>
          <p:nvPr/>
        </p:nvSpPr>
        <p:spPr>
          <a:xfrm>
            <a:off x="6409866" y="3964263"/>
            <a:ext cx="437648" cy="4376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52BC6E5A-0326-4B49-3417-91010753602A}"/>
              </a:ext>
            </a:extLst>
          </p:cNvPr>
          <p:cNvSpPr/>
          <p:nvPr/>
        </p:nvSpPr>
        <p:spPr>
          <a:xfrm>
            <a:off x="9634119" y="3429001"/>
            <a:ext cx="484788" cy="4847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A425F28-369B-4126-24A0-CDC89AF5A0D6}"/>
              </a:ext>
            </a:extLst>
          </p:cNvPr>
          <p:cNvGrpSpPr/>
          <p:nvPr/>
        </p:nvGrpSpPr>
        <p:grpSpPr>
          <a:xfrm>
            <a:off x="596112" y="2987042"/>
            <a:ext cx="2990966" cy="2372230"/>
            <a:chOff x="1140253" y="1783082"/>
            <a:chExt cx="2990966" cy="2372230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78D5D29B-61E2-0208-9073-F829013A02DC}"/>
                </a:ext>
              </a:extLst>
            </p:cNvPr>
            <p:cNvSpPr/>
            <p:nvPr/>
          </p:nvSpPr>
          <p:spPr>
            <a:xfrm>
              <a:off x="1140253" y="1783082"/>
              <a:ext cx="2990966" cy="2372230"/>
            </a:xfrm>
            <a:prstGeom prst="roundRect">
              <a:avLst>
                <a:gd name="adj" fmla="val 6932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8F01541-6325-3B34-4562-B5CB17AA0A52}"/>
                </a:ext>
              </a:extLst>
            </p:cNvPr>
            <p:cNvGrpSpPr/>
            <p:nvPr/>
          </p:nvGrpSpPr>
          <p:grpSpPr>
            <a:xfrm>
              <a:off x="1140253" y="2019420"/>
              <a:ext cx="2616019" cy="461665"/>
              <a:chOff x="1058863" y="1724815"/>
              <a:chExt cx="2616019" cy="461665"/>
            </a:xfrm>
          </p:grpSpPr>
          <p:sp>
            <p:nvSpPr>
              <p:cNvPr id="9" name="箭头: 五边形 8">
                <a:extLst>
                  <a:ext uri="{FF2B5EF4-FFF2-40B4-BE49-F238E27FC236}">
                    <a16:creationId xmlns:a16="http://schemas.microsoft.com/office/drawing/2014/main" id="{85CD7CBE-8F7C-BACA-FCE7-591968A9A47F}"/>
                  </a:ext>
                </a:extLst>
              </p:cNvPr>
              <p:cNvSpPr/>
              <p:nvPr/>
            </p:nvSpPr>
            <p:spPr>
              <a:xfrm>
                <a:off x="1058863" y="1727335"/>
                <a:ext cx="2616019" cy="456625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4BA4221-CD80-C18D-F2AB-20247441883B}"/>
                  </a:ext>
                </a:extLst>
              </p:cNvPr>
              <p:cNvSpPr txBox="1"/>
              <p:nvPr/>
            </p:nvSpPr>
            <p:spPr>
              <a:xfrm>
                <a:off x="1287732" y="1724815"/>
                <a:ext cx="2158281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7B06D5E-EFCA-03ED-3665-15D3A2B7C2EF}"/>
                </a:ext>
              </a:extLst>
            </p:cNvPr>
            <p:cNvSpPr txBox="1"/>
            <p:nvPr/>
          </p:nvSpPr>
          <p:spPr>
            <a:xfrm>
              <a:off x="1140253" y="2603292"/>
              <a:ext cx="2990966" cy="1295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ctr">
                <a:lnSpc>
                  <a:spcPct val="15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 algn="ctr">
                <a:lnSpc>
                  <a:spcPct val="15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</a:p>
            <a:p>
              <a:pPr marL="285750" indent="-285750" algn="ctr">
                <a:lnSpc>
                  <a:spcPct val="15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D781FA5-FF73-B794-ED42-D7B779465175}"/>
              </a:ext>
            </a:extLst>
          </p:cNvPr>
          <p:cNvGrpSpPr/>
          <p:nvPr/>
        </p:nvGrpSpPr>
        <p:grpSpPr>
          <a:xfrm>
            <a:off x="3823073" y="1836084"/>
            <a:ext cx="2990966" cy="2372230"/>
            <a:chOff x="1140253" y="1783082"/>
            <a:chExt cx="2990966" cy="237223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70CC46DA-DE4C-82FA-63D6-8202C502A873}"/>
                </a:ext>
              </a:extLst>
            </p:cNvPr>
            <p:cNvSpPr/>
            <p:nvPr/>
          </p:nvSpPr>
          <p:spPr>
            <a:xfrm>
              <a:off x="1140253" y="1783082"/>
              <a:ext cx="2990966" cy="2372230"/>
            </a:xfrm>
            <a:prstGeom prst="roundRect">
              <a:avLst>
                <a:gd name="adj" fmla="val 6932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4FB890F-0F28-412A-0C8A-0CF66DCE1AF6}"/>
                </a:ext>
              </a:extLst>
            </p:cNvPr>
            <p:cNvGrpSpPr/>
            <p:nvPr/>
          </p:nvGrpSpPr>
          <p:grpSpPr>
            <a:xfrm>
              <a:off x="1140253" y="2019420"/>
              <a:ext cx="2616019" cy="461665"/>
              <a:chOff x="1058863" y="1724815"/>
              <a:chExt cx="2616019" cy="461665"/>
            </a:xfrm>
          </p:grpSpPr>
          <p:sp>
            <p:nvSpPr>
              <p:cNvPr id="15" name="箭头: 五边形 14">
                <a:extLst>
                  <a:ext uri="{FF2B5EF4-FFF2-40B4-BE49-F238E27FC236}">
                    <a16:creationId xmlns:a16="http://schemas.microsoft.com/office/drawing/2014/main" id="{8D4F47B3-8C56-9182-EEC4-55EC989B1EA0}"/>
                  </a:ext>
                </a:extLst>
              </p:cNvPr>
              <p:cNvSpPr/>
              <p:nvPr/>
            </p:nvSpPr>
            <p:spPr>
              <a:xfrm>
                <a:off x="1058863" y="1727335"/>
                <a:ext cx="2616019" cy="456625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29912AE-DCD9-B64F-9A61-9021CA3A801D}"/>
                  </a:ext>
                </a:extLst>
              </p:cNvPr>
              <p:cNvSpPr txBox="1"/>
              <p:nvPr/>
            </p:nvSpPr>
            <p:spPr>
              <a:xfrm>
                <a:off x="1287732" y="1724815"/>
                <a:ext cx="2158281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72F3D4C-2CD6-8A58-E977-53B4D1D978A9}"/>
                </a:ext>
              </a:extLst>
            </p:cNvPr>
            <p:cNvSpPr txBox="1"/>
            <p:nvPr/>
          </p:nvSpPr>
          <p:spPr>
            <a:xfrm>
              <a:off x="1140253" y="2603292"/>
              <a:ext cx="2990966" cy="1295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ctr">
                <a:lnSpc>
                  <a:spcPct val="15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 algn="ctr">
                <a:lnSpc>
                  <a:spcPct val="15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</a:p>
            <a:p>
              <a:pPr marL="285750" indent="-285750" algn="ctr">
                <a:lnSpc>
                  <a:spcPct val="15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94BDB80-5184-9986-1358-0F99A97A8BE3}"/>
              </a:ext>
            </a:extLst>
          </p:cNvPr>
          <p:cNvGrpSpPr/>
          <p:nvPr/>
        </p:nvGrpSpPr>
        <p:grpSpPr>
          <a:xfrm>
            <a:off x="7050033" y="1300019"/>
            <a:ext cx="2990966" cy="2372230"/>
            <a:chOff x="1140253" y="1783082"/>
            <a:chExt cx="2990966" cy="2372230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A9E2F304-C7F7-EF7F-79D2-B8268596A208}"/>
                </a:ext>
              </a:extLst>
            </p:cNvPr>
            <p:cNvSpPr/>
            <p:nvPr/>
          </p:nvSpPr>
          <p:spPr>
            <a:xfrm>
              <a:off x="1140253" y="1783082"/>
              <a:ext cx="2990966" cy="2372230"/>
            </a:xfrm>
            <a:prstGeom prst="roundRect">
              <a:avLst>
                <a:gd name="adj" fmla="val 6932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AB0BB64-CCB1-CB77-0B39-8C6C36B47EBA}"/>
                </a:ext>
              </a:extLst>
            </p:cNvPr>
            <p:cNvGrpSpPr/>
            <p:nvPr/>
          </p:nvGrpSpPr>
          <p:grpSpPr>
            <a:xfrm>
              <a:off x="1140253" y="2019420"/>
              <a:ext cx="2616019" cy="461665"/>
              <a:chOff x="1058863" y="1724815"/>
              <a:chExt cx="2616019" cy="461665"/>
            </a:xfrm>
          </p:grpSpPr>
          <p:sp>
            <p:nvSpPr>
              <p:cNvPr id="21" name="箭头: 五边形 20">
                <a:extLst>
                  <a:ext uri="{FF2B5EF4-FFF2-40B4-BE49-F238E27FC236}">
                    <a16:creationId xmlns:a16="http://schemas.microsoft.com/office/drawing/2014/main" id="{F5F5C911-3AD2-508E-3F75-CA5A222BC120}"/>
                  </a:ext>
                </a:extLst>
              </p:cNvPr>
              <p:cNvSpPr/>
              <p:nvPr/>
            </p:nvSpPr>
            <p:spPr>
              <a:xfrm>
                <a:off x="1058863" y="1727335"/>
                <a:ext cx="2616019" cy="456625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9F39E6B9-F6E2-F477-1C5F-1985A1E74377}"/>
                  </a:ext>
                </a:extLst>
              </p:cNvPr>
              <p:cNvSpPr txBox="1"/>
              <p:nvPr/>
            </p:nvSpPr>
            <p:spPr>
              <a:xfrm>
                <a:off x="1287732" y="1724815"/>
                <a:ext cx="2158281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255732D-CDEF-3149-B091-ABC352F8CC24}"/>
                </a:ext>
              </a:extLst>
            </p:cNvPr>
            <p:cNvSpPr txBox="1"/>
            <p:nvPr/>
          </p:nvSpPr>
          <p:spPr>
            <a:xfrm>
              <a:off x="1140253" y="2603292"/>
              <a:ext cx="2990966" cy="1295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ctr">
                <a:lnSpc>
                  <a:spcPct val="15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 algn="ctr">
                <a:lnSpc>
                  <a:spcPct val="15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</a:p>
            <a:p>
              <a:pPr marL="285750" indent="-285750" algn="ctr">
                <a:lnSpc>
                  <a:spcPct val="150000"/>
                </a:lnSpc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您的内容请在这里输入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34837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F0475B8-B811-A4DD-A664-46D8901359AF}"/>
              </a:ext>
            </a:extLst>
          </p:cNvPr>
          <p:cNvSpPr txBox="1"/>
          <p:nvPr/>
        </p:nvSpPr>
        <p:spPr>
          <a:xfrm>
            <a:off x="10200703" y="210981"/>
            <a:ext cx="1332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3">
                    <a:lumMod val="50000"/>
                  </a:schemeClr>
                </a:solidFill>
              </a:rPr>
              <a:t>Logo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7D2686-E25A-0F95-3C40-E1C2DC38C996}"/>
              </a:ext>
            </a:extLst>
          </p:cNvPr>
          <p:cNvSpPr txBox="1"/>
          <p:nvPr/>
        </p:nvSpPr>
        <p:spPr>
          <a:xfrm>
            <a:off x="1083873" y="2027092"/>
            <a:ext cx="65925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感谢观看！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61477F-6F6B-E09B-BF5A-7F28EE38B233}"/>
              </a:ext>
            </a:extLst>
          </p:cNvPr>
          <p:cNvSpPr txBox="1"/>
          <p:nvPr/>
        </p:nvSpPr>
        <p:spPr>
          <a:xfrm>
            <a:off x="1083873" y="3815245"/>
            <a:ext cx="1653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汇报人：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7B11E9-08E7-5ED5-DA6A-52B4F33F60C8}"/>
              </a:ext>
            </a:extLst>
          </p:cNvPr>
          <p:cNvSpPr txBox="1"/>
          <p:nvPr/>
        </p:nvSpPr>
        <p:spPr>
          <a:xfrm>
            <a:off x="3969430" y="3815245"/>
            <a:ext cx="19094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汇报时间：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7872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3076"/>
            <a:ext cx="1821910" cy="1818928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皮卡丘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Pi Ka Qiu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4139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艾迪鹅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设计就业实战班第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6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期学员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耐心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+1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、负责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+n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我被鼓励去创造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244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sy609775614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皮卡丘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CB3D682C-DA7B-2E5E-EE64-61AC3B0A8A9F}"/>
              </a:ext>
            </a:extLst>
          </p:cNvPr>
          <p:cNvSpPr txBox="1"/>
          <p:nvPr/>
        </p:nvSpPr>
        <p:spPr>
          <a:xfrm>
            <a:off x="1400422" y="3004201"/>
            <a:ext cx="19569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529471A-77BA-B369-AAB0-E9948936E730}"/>
              </a:ext>
            </a:extLst>
          </p:cNvPr>
          <p:cNvSpPr txBox="1"/>
          <p:nvPr/>
        </p:nvSpPr>
        <p:spPr>
          <a:xfrm>
            <a:off x="10200703" y="210981"/>
            <a:ext cx="1332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3">
                    <a:lumMod val="50000"/>
                  </a:schemeClr>
                </a:solidFill>
              </a:rPr>
              <a:t>Logo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AFC0015-CCB0-FE6F-C757-7AF429EC3C93}"/>
              </a:ext>
            </a:extLst>
          </p:cNvPr>
          <p:cNvGrpSpPr/>
          <p:nvPr/>
        </p:nvGrpSpPr>
        <p:grpSpPr>
          <a:xfrm>
            <a:off x="6059488" y="1010307"/>
            <a:ext cx="3437707" cy="1655091"/>
            <a:chOff x="4388101" y="1609314"/>
            <a:chExt cx="3437707" cy="1655091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976CEAB0-17BE-3CB5-FF6A-4F41EEAB445C}"/>
                </a:ext>
              </a:extLst>
            </p:cNvPr>
            <p:cNvGrpSpPr/>
            <p:nvPr/>
          </p:nvGrpSpPr>
          <p:grpSpPr>
            <a:xfrm>
              <a:off x="4388826" y="1762885"/>
              <a:ext cx="3436982" cy="1501520"/>
              <a:chOff x="6096000" y="2220243"/>
              <a:chExt cx="3436982" cy="1501520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DCA6AC8D-B08F-703E-B55F-D89FDCCD0F23}"/>
                  </a:ext>
                </a:extLst>
              </p:cNvPr>
              <p:cNvSpPr/>
              <p:nvPr/>
            </p:nvSpPr>
            <p:spPr>
              <a:xfrm>
                <a:off x="6096000" y="2220243"/>
                <a:ext cx="3436982" cy="1501520"/>
              </a:xfrm>
              <a:prstGeom prst="roundRect">
                <a:avLst>
                  <a:gd name="adj" fmla="val 7096"/>
                </a:avLst>
              </a:prstGeom>
              <a:solidFill>
                <a:schemeClr val="bg1"/>
              </a:solidFill>
              <a:ln w="190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A71999C2-DAFB-D5CE-851E-8AF8C3712367}"/>
                  </a:ext>
                </a:extLst>
              </p:cNvPr>
              <p:cNvGrpSpPr/>
              <p:nvPr/>
            </p:nvGrpSpPr>
            <p:grpSpPr>
              <a:xfrm>
                <a:off x="6564420" y="2672337"/>
                <a:ext cx="2500142" cy="846704"/>
                <a:chOff x="6471138" y="2584190"/>
                <a:chExt cx="2500142" cy="846704"/>
              </a:xfrm>
            </p:grpSpPr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A0B4DA09-6550-3015-900F-7D8471FE0F2D}"/>
                    </a:ext>
                  </a:extLst>
                </p:cNvPr>
                <p:cNvSpPr txBox="1"/>
                <p:nvPr/>
              </p:nvSpPr>
              <p:spPr>
                <a:xfrm>
                  <a:off x="6471138" y="2584190"/>
                  <a:ext cx="250014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pPr algn="ctr"/>
                  <a:r>
                    <a:rPr lang="zh-CN" altLang="en-US" sz="28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7B875D76-4E9B-1CFF-ABB4-A1D28F47A4B8}"/>
                    </a:ext>
                  </a:extLst>
                </p:cNvPr>
                <p:cNvSpPr txBox="1"/>
                <p:nvPr/>
              </p:nvSpPr>
              <p:spPr>
                <a:xfrm>
                  <a:off x="6600706" y="3030784"/>
                  <a:ext cx="224028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pPr algn="dist"/>
                  <a:r>
                    <a:rPr lang="en-US" altLang="zh-CN" sz="2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lt"/>
                      <a:ea typeface="Roboto" panose="02000000000000000000" pitchFamily="2" charset="0"/>
                    </a:rPr>
                    <a:t>Enter a title here</a:t>
                  </a:r>
                  <a:endPara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</a:endParaRPr>
                </a:p>
              </p:txBody>
            </p:sp>
          </p:grp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8BA77DF-5BF4-0690-0747-C810D89EB641}"/>
                </a:ext>
              </a:extLst>
            </p:cNvPr>
            <p:cNvSpPr txBox="1"/>
            <p:nvPr/>
          </p:nvSpPr>
          <p:spPr>
            <a:xfrm>
              <a:off x="4388101" y="1609314"/>
              <a:ext cx="124264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>
                  <a:ln w="19050">
                    <a:gradFill>
                      <a:gsLst>
                        <a:gs pos="0">
                          <a:schemeClr val="accent2"/>
                        </a:gs>
                        <a:gs pos="82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ea typeface="Roboto" panose="02000000000000000000" pitchFamily="2" charset="0"/>
                </a:rPr>
                <a:t>01</a:t>
              </a:r>
              <a:endParaRPr lang="zh-CN" altLang="en-US" sz="7200" b="1" dirty="0">
                <a:ln w="19050">
                  <a:gradFill>
                    <a:gsLst>
                      <a:gs pos="0">
                        <a:schemeClr val="accent2"/>
                      </a:gs>
                      <a:gs pos="82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30BE487-8B82-2A16-61DA-C550E8D43DF6}"/>
              </a:ext>
            </a:extLst>
          </p:cNvPr>
          <p:cNvGrpSpPr/>
          <p:nvPr/>
        </p:nvGrpSpPr>
        <p:grpSpPr>
          <a:xfrm>
            <a:off x="6059488" y="2735636"/>
            <a:ext cx="3437707" cy="1655091"/>
            <a:chOff x="4388101" y="1609314"/>
            <a:chExt cx="3437707" cy="1655091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0859B27E-6A51-E3C2-4028-59520F8E1FF9}"/>
                </a:ext>
              </a:extLst>
            </p:cNvPr>
            <p:cNvGrpSpPr/>
            <p:nvPr/>
          </p:nvGrpSpPr>
          <p:grpSpPr>
            <a:xfrm>
              <a:off x="4388826" y="1762885"/>
              <a:ext cx="3436982" cy="1501520"/>
              <a:chOff x="6096000" y="2220243"/>
              <a:chExt cx="3436982" cy="1501520"/>
            </a:xfrm>
          </p:grpSpPr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38B042F1-744B-44C8-5529-E3BBA8BE1F73}"/>
                  </a:ext>
                </a:extLst>
              </p:cNvPr>
              <p:cNvSpPr/>
              <p:nvPr/>
            </p:nvSpPr>
            <p:spPr>
              <a:xfrm>
                <a:off x="6096000" y="2220243"/>
                <a:ext cx="3436982" cy="1501520"/>
              </a:xfrm>
              <a:prstGeom prst="roundRect">
                <a:avLst>
                  <a:gd name="adj" fmla="val 7096"/>
                </a:avLst>
              </a:prstGeom>
              <a:solidFill>
                <a:schemeClr val="bg1"/>
              </a:solidFill>
              <a:ln w="190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A07A0262-3985-5D9E-05F0-BF4A6AF0D13F}"/>
                  </a:ext>
                </a:extLst>
              </p:cNvPr>
              <p:cNvGrpSpPr/>
              <p:nvPr/>
            </p:nvGrpSpPr>
            <p:grpSpPr>
              <a:xfrm>
                <a:off x="6564420" y="2672337"/>
                <a:ext cx="2500142" cy="846704"/>
                <a:chOff x="6471138" y="2584190"/>
                <a:chExt cx="2500142" cy="846704"/>
              </a:xfrm>
            </p:grpSpPr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3D5C903C-EE9A-8F8C-C92B-FC3F1C783BCB}"/>
                    </a:ext>
                  </a:extLst>
                </p:cNvPr>
                <p:cNvSpPr txBox="1"/>
                <p:nvPr/>
              </p:nvSpPr>
              <p:spPr>
                <a:xfrm>
                  <a:off x="6471138" y="2584190"/>
                  <a:ext cx="250014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pPr algn="ctr"/>
                  <a:r>
                    <a:rPr lang="zh-CN" altLang="en-US" sz="28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135D0F65-EAE2-DA5B-D3AB-3276398958FA}"/>
                    </a:ext>
                  </a:extLst>
                </p:cNvPr>
                <p:cNvSpPr txBox="1"/>
                <p:nvPr/>
              </p:nvSpPr>
              <p:spPr>
                <a:xfrm>
                  <a:off x="6600706" y="3030784"/>
                  <a:ext cx="224028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pPr algn="dist"/>
                  <a:r>
                    <a:rPr lang="en-US" altLang="zh-CN" sz="2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lt"/>
                      <a:ea typeface="Roboto" panose="02000000000000000000" pitchFamily="2" charset="0"/>
                    </a:rPr>
                    <a:t>Enter a title here</a:t>
                  </a:r>
                  <a:endPara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</a:endParaRPr>
                </a:p>
              </p:txBody>
            </p:sp>
          </p:grp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26A86EB-7F40-F5AE-E08E-4D020D53917F}"/>
                </a:ext>
              </a:extLst>
            </p:cNvPr>
            <p:cNvSpPr txBox="1"/>
            <p:nvPr/>
          </p:nvSpPr>
          <p:spPr>
            <a:xfrm>
              <a:off x="4388101" y="1609314"/>
              <a:ext cx="124264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>
                  <a:ln w="19050">
                    <a:gradFill>
                      <a:gsLst>
                        <a:gs pos="0">
                          <a:schemeClr val="accent2"/>
                        </a:gs>
                        <a:gs pos="82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ea typeface="Roboto" panose="02000000000000000000" pitchFamily="2" charset="0"/>
                </a:rPr>
                <a:t>02</a:t>
              </a:r>
              <a:endParaRPr lang="zh-CN" altLang="en-US" sz="7200" b="1" dirty="0">
                <a:ln w="19050">
                  <a:gradFill>
                    <a:gsLst>
                      <a:gs pos="0">
                        <a:schemeClr val="accent2"/>
                      </a:gs>
                      <a:gs pos="82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BDACAFF-EC5C-52CF-C155-68B5938433EA}"/>
              </a:ext>
            </a:extLst>
          </p:cNvPr>
          <p:cNvGrpSpPr/>
          <p:nvPr/>
        </p:nvGrpSpPr>
        <p:grpSpPr>
          <a:xfrm>
            <a:off x="6059488" y="4460965"/>
            <a:ext cx="3437707" cy="1655091"/>
            <a:chOff x="4388101" y="1609314"/>
            <a:chExt cx="3437707" cy="1655091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04C4DD46-EBBD-5D6E-4644-8AEC31FFB539}"/>
                </a:ext>
              </a:extLst>
            </p:cNvPr>
            <p:cNvGrpSpPr/>
            <p:nvPr/>
          </p:nvGrpSpPr>
          <p:grpSpPr>
            <a:xfrm>
              <a:off x="4388826" y="1762885"/>
              <a:ext cx="3436982" cy="1501520"/>
              <a:chOff x="6096000" y="2220243"/>
              <a:chExt cx="3436982" cy="1501520"/>
            </a:xfrm>
          </p:grpSpPr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073914B9-B46E-B9BB-DA97-85E95CB64595}"/>
                  </a:ext>
                </a:extLst>
              </p:cNvPr>
              <p:cNvSpPr/>
              <p:nvPr/>
            </p:nvSpPr>
            <p:spPr>
              <a:xfrm>
                <a:off x="6096000" y="2220243"/>
                <a:ext cx="3436982" cy="1501520"/>
              </a:xfrm>
              <a:prstGeom prst="roundRect">
                <a:avLst>
                  <a:gd name="adj" fmla="val 7096"/>
                </a:avLst>
              </a:prstGeom>
              <a:solidFill>
                <a:schemeClr val="bg1"/>
              </a:solidFill>
              <a:ln w="190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C057A53B-122B-09E3-67B9-6885E689DBD3}"/>
                  </a:ext>
                </a:extLst>
              </p:cNvPr>
              <p:cNvGrpSpPr/>
              <p:nvPr/>
            </p:nvGrpSpPr>
            <p:grpSpPr>
              <a:xfrm>
                <a:off x="6564420" y="2672337"/>
                <a:ext cx="2500142" cy="846704"/>
                <a:chOff x="6471138" y="2584190"/>
                <a:chExt cx="2500142" cy="846704"/>
              </a:xfrm>
            </p:grpSpPr>
            <p:sp>
              <p:nvSpPr>
                <p:cNvPr id="46" name="文本框 45">
                  <a:extLst>
                    <a:ext uri="{FF2B5EF4-FFF2-40B4-BE49-F238E27FC236}">
                      <a16:creationId xmlns:a16="http://schemas.microsoft.com/office/drawing/2014/main" id="{58538293-9601-AAE4-D3F9-7D7217DA111C}"/>
                    </a:ext>
                  </a:extLst>
                </p:cNvPr>
                <p:cNvSpPr txBox="1"/>
                <p:nvPr/>
              </p:nvSpPr>
              <p:spPr>
                <a:xfrm>
                  <a:off x="6471138" y="2584190"/>
                  <a:ext cx="250014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pPr algn="ctr"/>
                  <a:r>
                    <a:rPr lang="zh-CN" altLang="en-US" sz="28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E1927A89-77E0-4B92-78E6-167EBA4E3DA8}"/>
                    </a:ext>
                  </a:extLst>
                </p:cNvPr>
                <p:cNvSpPr txBox="1"/>
                <p:nvPr/>
              </p:nvSpPr>
              <p:spPr>
                <a:xfrm>
                  <a:off x="6600706" y="3030784"/>
                  <a:ext cx="224028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pPr algn="dist"/>
                  <a:r>
                    <a:rPr lang="en-US" altLang="zh-CN" sz="2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lt"/>
                      <a:ea typeface="Roboto" panose="02000000000000000000" pitchFamily="2" charset="0"/>
                    </a:rPr>
                    <a:t>Enter a title here</a:t>
                  </a:r>
                  <a:endPara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</a:endParaRPr>
                </a:p>
              </p:txBody>
            </p:sp>
          </p:grp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9537908-6DF3-5F4A-1ECB-CDB1DBA93C73}"/>
                </a:ext>
              </a:extLst>
            </p:cNvPr>
            <p:cNvSpPr txBox="1"/>
            <p:nvPr/>
          </p:nvSpPr>
          <p:spPr>
            <a:xfrm>
              <a:off x="4388101" y="1609314"/>
              <a:ext cx="125867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>
                  <a:ln w="19050">
                    <a:gradFill>
                      <a:gsLst>
                        <a:gs pos="0">
                          <a:schemeClr val="accent2"/>
                        </a:gs>
                        <a:gs pos="82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n-ea"/>
                </a:rPr>
                <a:t>03</a:t>
              </a:r>
              <a:endParaRPr lang="zh-CN" altLang="en-US" sz="7200" b="1" dirty="0">
                <a:ln w="19050">
                  <a:gradFill>
                    <a:gsLst>
                      <a:gs pos="0">
                        <a:schemeClr val="accent2"/>
                      </a:gs>
                      <a:gs pos="82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9232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63B106B-4912-7DDD-F76A-45AA8052903A}"/>
              </a:ext>
            </a:extLst>
          </p:cNvPr>
          <p:cNvSpPr txBox="1"/>
          <p:nvPr/>
        </p:nvSpPr>
        <p:spPr>
          <a:xfrm>
            <a:off x="10200703" y="210981"/>
            <a:ext cx="1332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3">
                    <a:lumMod val="50000"/>
                  </a:schemeClr>
                </a:solidFill>
              </a:rPr>
              <a:t>Logo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CB8CB48-33FE-639A-70E6-3A66947582A0}"/>
              </a:ext>
            </a:extLst>
          </p:cNvPr>
          <p:cNvGrpSpPr/>
          <p:nvPr/>
        </p:nvGrpSpPr>
        <p:grpSpPr>
          <a:xfrm>
            <a:off x="1296360" y="1795324"/>
            <a:ext cx="4294156" cy="2382345"/>
            <a:chOff x="509825" y="1369124"/>
            <a:chExt cx="4294156" cy="238234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538E94C-60C7-4170-66FE-0B409111B6CE}"/>
                </a:ext>
              </a:extLst>
            </p:cNvPr>
            <p:cNvSpPr txBox="1"/>
            <p:nvPr/>
          </p:nvSpPr>
          <p:spPr>
            <a:xfrm>
              <a:off x="509825" y="1369124"/>
              <a:ext cx="3214341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Roboto" panose="02000000000000000000" pitchFamily="2" charset="0"/>
                </a:rPr>
                <a:t>Part 01</a:t>
              </a:r>
              <a:endPara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C7A6813-BF9F-A019-1701-3D789C022D9A}"/>
                </a:ext>
              </a:extLst>
            </p:cNvPr>
            <p:cNvGrpSpPr/>
            <p:nvPr/>
          </p:nvGrpSpPr>
          <p:grpSpPr>
            <a:xfrm>
              <a:off x="509825" y="2652112"/>
              <a:ext cx="4294156" cy="1099357"/>
              <a:chOff x="559198" y="2785496"/>
              <a:chExt cx="4294156" cy="1099357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0F3F0C9-C241-93DD-6630-8FFB2F038F99}"/>
                  </a:ext>
                </a:extLst>
              </p:cNvPr>
              <p:cNvSpPr txBox="1"/>
              <p:nvPr/>
            </p:nvSpPr>
            <p:spPr>
              <a:xfrm>
                <a:off x="559198" y="2785496"/>
                <a:ext cx="42941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r>
                  <a:rPr lang="zh-CN" altLang="en-US" sz="4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B535B53-5269-0DB5-47F6-4138963B2D11}"/>
                  </a:ext>
                </a:extLst>
              </p:cNvPr>
              <p:cNvSpPr txBox="1"/>
              <p:nvPr/>
            </p:nvSpPr>
            <p:spPr>
              <a:xfrm>
                <a:off x="559198" y="3423188"/>
                <a:ext cx="31779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pPr algn="dist"/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Roboto" panose="02000000000000000000" pitchFamily="2" charset="0"/>
                  </a:rPr>
                  <a:t>Enter a title here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57527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D362330-1FEE-6417-779A-B4AAC0AAAA19}"/>
              </a:ext>
            </a:extLst>
          </p:cNvPr>
          <p:cNvGrpSpPr/>
          <p:nvPr/>
        </p:nvGrpSpPr>
        <p:grpSpPr>
          <a:xfrm flipH="1">
            <a:off x="0" y="1294108"/>
            <a:ext cx="12192000" cy="2514899"/>
            <a:chOff x="0" y="1751308"/>
            <a:chExt cx="12192000" cy="251489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7E1E5D9D-9391-2336-488D-745F8F621564}"/>
                </a:ext>
              </a:extLst>
            </p:cNvPr>
            <p:cNvSpPr/>
            <p:nvPr/>
          </p:nvSpPr>
          <p:spPr>
            <a:xfrm>
              <a:off x="0" y="1751308"/>
              <a:ext cx="12192000" cy="2514899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09C31D3-A527-A966-8665-1E101B9D45B5}"/>
                </a:ext>
              </a:extLst>
            </p:cNvPr>
            <p:cNvSpPr txBox="1"/>
            <p:nvPr/>
          </p:nvSpPr>
          <p:spPr>
            <a:xfrm>
              <a:off x="7668830" y="2475181"/>
              <a:ext cx="3850070" cy="1067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您的内容请在这里输入，或者复制您的文本后，在此处选择黏贴，并选择只保留文字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83C2C134-6F8F-8108-E263-ED3FC23BC871}"/>
              </a:ext>
            </a:extLst>
          </p:cNvPr>
          <p:cNvSpPr txBox="1"/>
          <p:nvPr/>
        </p:nvSpPr>
        <p:spPr>
          <a:xfrm>
            <a:off x="574806" y="579140"/>
            <a:ext cx="38828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69E6130-0022-F8E6-062A-2319F272D757}"/>
              </a:ext>
            </a:extLst>
          </p:cNvPr>
          <p:cNvSpPr txBox="1"/>
          <p:nvPr/>
        </p:nvSpPr>
        <p:spPr>
          <a:xfrm>
            <a:off x="10200703" y="210981"/>
            <a:ext cx="1332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3">
                    <a:lumMod val="50000"/>
                  </a:schemeClr>
                </a:solidFill>
              </a:rPr>
              <a:t>Logo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30863D2-1075-F00E-AED8-E30C42D22F7E}"/>
              </a:ext>
            </a:extLst>
          </p:cNvPr>
          <p:cNvGrpSpPr/>
          <p:nvPr/>
        </p:nvGrpSpPr>
        <p:grpSpPr>
          <a:xfrm>
            <a:off x="5617144" y="1959237"/>
            <a:ext cx="2567294" cy="4174863"/>
            <a:chOff x="1356360" y="1722120"/>
            <a:chExt cx="2567294" cy="4174863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66FCE4F-4D35-FE80-B793-71AB6B6AF1F2}"/>
                </a:ext>
              </a:extLst>
            </p:cNvPr>
            <p:cNvGrpSpPr/>
            <p:nvPr/>
          </p:nvGrpSpPr>
          <p:grpSpPr>
            <a:xfrm>
              <a:off x="1356360" y="4452879"/>
              <a:ext cx="2567294" cy="1444104"/>
              <a:chOff x="1356360" y="4452879"/>
              <a:chExt cx="2567294" cy="1444104"/>
            </a:xfrm>
          </p:grpSpPr>
          <p:pic>
            <p:nvPicPr>
              <p:cNvPr id="16" name="图片 15" descr="桌子上的吉他手&#10;&#10;低可信度描述已自动生成">
                <a:extLst>
                  <a:ext uri="{FF2B5EF4-FFF2-40B4-BE49-F238E27FC236}">
                    <a16:creationId xmlns:a16="http://schemas.microsoft.com/office/drawing/2014/main" id="{D63CBE84-E545-9317-1A99-B245B2ABB8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56360" y="4452880"/>
                <a:ext cx="2567294" cy="1444103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FA9C688E-7896-0895-7BAA-9B0C6E7A50DB}"/>
                  </a:ext>
                </a:extLst>
              </p:cNvPr>
              <p:cNvSpPr/>
              <p:nvPr/>
            </p:nvSpPr>
            <p:spPr>
              <a:xfrm>
                <a:off x="1356360" y="4452879"/>
                <a:ext cx="2567294" cy="1444103"/>
              </a:xfrm>
              <a:prstGeom prst="rect">
                <a:avLst/>
              </a:prstGeom>
              <a:gradFill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339A2EB-8635-04D8-EE23-8B1026D8F0C4}"/>
                </a:ext>
              </a:extLst>
            </p:cNvPr>
            <p:cNvSpPr/>
            <p:nvPr/>
          </p:nvSpPr>
          <p:spPr>
            <a:xfrm>
              <a:off x="1356360" y="1722120"/>
              <a:ext cx="2567294" cy="27307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B5E2191-012B-5384-CE1C-165EBBDD2D16}"/>
                </a:ext>
              </a:extLst>
            </p:cNvPr>
            <p:cNvGrpSpPr/>
            <p:nvPr/>
          </p:nvGrpSpPr>
          <p:grpSpPr>
            <a:xfrm>
              <a:off x="1509502" y="1920060"/>
              <a:ext cx="2261011" cy="3846728"/>
              <a:chOff x="1506879" y="1920060"/>
              <a:chExt cx="2261011" cy="3846728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D38B5E17-47EE-DD97-1653-525E843ABE59}"/>
                  </a:ext>
                </a:extLst>
              </p:cNvPr>
              <p:cNvGrpSpPr/>
              <p:nvPr/>
            </p:nvGrpSpPr>
            <p:grpSpPr>
              <a:xfrm>
                <a:off x="1506879" y="1920060"/>
                <a:ext cx="2261011" cy="2274637"/>
                <a:chOff x="1538871" y="1920060"/>
                <a:chExt cx="2261011" cy="2274637"/>
              </a:xfrm>
            </p:grpSpPr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id="{DBEF3B5A-661C-31EC-6C84-CA39B76CFBAC}"/>
                    </a:ext>
                  </a:extLst>
                </p:cNvPr>
                <p:cNvSpPr txBox="1"/>
                <p:nvPr/>
              </p:nvSpPr>
              <p:spPr>
                <a:xfrm>
                  <a:off x="1538871" y="1920060"/>
                  <a:ext cx="226101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pPr algn="ctr"/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4932F0CD-A7D3-B6E4-9292-D58B6B6509B7}"/>
                    </a:ext>
                  </a:extLst>
                </p:cNvPr>
                <p:cNvSpPr txBox="1"/>
                <p:nvPr/>
              </p:nvSpPr>
              <p:spPr>
                <a:xfrm>
                  <a:off x="1602854" y="2462748"/>
                  <a:ext cx="2133044" cy="173194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8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  <a:ea typeface="+mn-ea"/>
                    </a:rPr>
                    <a:t>您的内容请在这里输入，或者复制您的文本后，在此处选择黏贴，并选择只保留文字</a:t>
                  </a:r>
                </a:p>
              </p:txBody>
            </p:sp>
          </p:grp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A25DA4D-EE5B-77EC-DDD6-D910BAA0FCC9}"/>
                  </a:ext>
                </a:extLst>
              </p:cNvPr>
              <p:cNvSpPr txBox="1"/>
              <p:nvPr/>
            </p:nvSpPr>
            <p:spPr>
              <a:xfrm>
                <a:off x="1506879" y="4713265"/>
                <a:ext cx="22610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accent3">
                        <a:lumMod val="50000"/>
                      </a:schemeClr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FA9A685-4C6B-7BBF-F882-C9A2FA030B32}"/>
                  </a:ext>
                </a:extLst>
              </p:cNvPr>
              <p:cNvSpPr txBox="1"/>
              <p:nvPr/>
            </p:nvSpPr>
            <p:spPr>
              <a:xfrm>
                <a:off x="1506879" y="5305123"/>
                <a:ext cx="22610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accent3">
                        <a:lumMod val="50000"/>
                      </a:schemeClr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42E52F8-139A-209A-E823-E72AC6CCC994}"/>
              </a:ext>
            </a:extLst>
          </p:cNvPr>
          <p:cNvGrpSpPr/>
          <p:nvPr/>
        </p:nvGrpSpPr>
        <p:grpSpPr>
          <a:xfrm>
            <a:off x="8965825" y="1959237"/>
            <a:ext cx="2567294" cy="4174863"/>
            <a:chOff x="1356360" y="1722120"/>
            <a:chExt cx="2567294" cy="4174863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899010E-CB05-D7FB-42C3-CB9E9C7A7184}"/>
                </a:ext>
              </a:extLst>
            </p:cNvPr>
            <p:cNvGrpSpPr/>
            <p:nvPr/>
          </p:nvGrpSpPr>
          <p:grpSpPr>
            <a:xfrm>
              <a:off x="1356360" y="4452879"/>
              <a:ext cx="2567294" cy="1444104"/>
              <a:chOff x="1356360" y="4452879"/>
              <a:chExt cx="2567294" cy="1444104"/>
            </a:xfrm>
          </p:grpSpPr>
          <p:pic>
            <p:nvPicPr>
              <p:cNvPr id="27" name="图片 26" descr="桌子上的吉他手&#10;&#10;低可信度描述已自动生成">
                <a:extLst>
                  <a:ext uri="{FF2B5EF4-FFF2-40B4-BE49-F238E27FC236}">
                    <a16:creationId xmlns:a16="http://schemas.microsoft.com/office/drawing/2014/main" id="{6D0435E4-CA7B-62AD-12BA-E917508C2F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56360" y="4452880"/>
                <a:ext cx="2567294" cy="1444103"/>
              </a:xfrm>
              <a:prstGeom prst="rect">
                <a:avLst/>
              </a:prstGeom>
              <a:gradFill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solidFill>
                  <a:schemeClr val="accent3">
                    <a:lumMod val="75000"/>
                  </a:schemeClr>
                </a:solidFill>
              </a:ln>
            </p:spPr>
          </p:pic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5E571A51-B3DE-B509-2EB3-477F3DC12C0A}"/>
                  </a:ext>
                </a:extLst>
              </p:cNvPr>
              <p:cNvSpPr/>
              <p:nvPr/>
            </p:nvSpPr>
            <p:spPr>
              <a:xfrm>
                <a:off x="1356360" y="4452879"/>
                <a:ext cx="2567294" cy="1444103"/>
              </a:xfrm>
              <a:prstGeom prst="rect">
                <a:avLst/>
              </a:prstGeom>
              <a:gradFill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B9A8510-D504-4941-9F5E-CD141BB048F4}"/>
                </a:ext>
              </a:extLst>
            </p:cNvPr>
            <p:cNvSpPr/>
            <p:nvPr/>
          </p:nvSpPr>
          <p:spPr>
            <a:xfrm>
              <a:off x="1356360" y="1722120"/>
              <a:ext cx="2567294" cy="27307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E17776B-4677-B60B-2222-BFE0962D225A}"/>
                </a:ext>
              </a:extLst>
            </p:cNvPr>
            <p:cNvGrpSpPr/>
            <p:nvPr/>
          </p:nvGrpSpPr>
          <p:grpSpPr>
            <a:xfrm>
              <a:off x="1509502" y="1920060"/>
              <a:ext cx="2261011" cy="3846728"/>
              <a:chOff x="1506879" y="1920060"/>
              <a:chExt cx="2261011" cy="3846728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5AF38625-68A1-215D-B155-B00F30BF6635}"/>
                  </a:ext>
                </a:extLst>
              </p:cNvPr>
              <p:cNvGrpSpPr/>
              <p:nvPr/>
            </p:nvGrpSpPr>
            <p:grpSpPr>
              <a:xfrm>
                <a:off x="1506879" y="1920060"/>
                <a:ext cx="2261011" cy="2274637"/>
                <a:chOff x="1538871" y="1920060"/>
                <a:chExt cx="2261011" cy="2274637"/>
              </a:xfrm>
            </p:grpSpPr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1D6D42DD-5E42-17C1-04B0-8E3DE7DE636E}"/>
                    </a:ext>
                  </a:extLst>
                </p:cNvPr>
                <p:cNvSpPr txBox="1"/>
                <p:nvPr/>
              </p:nvSpPr>
              <p:spPr>
                <a:xfrm>
                  <a:off x="1538871" y="1920060"/>
                  <a:ext cx="226101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pPr algn="ctr"/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C394F8E5-4929-6143-2269-E0C3F94E5679}"/>
                    </a:ext>
                  </a:extLst>
                </p:cNvPr>
                <p:cNvSpPr txBox="1"/>
                <p:nvPr/>
              </p:nvSpPr>
              <p:spPr>
                <a:xfrm>
                  <a:off x="1602854" y="2462748"/>
                  <a:ext cx="2133044" cy="173194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8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  <a:ea typeface="+mn-ea"/>
                    </a:rPr>
                    <a:t>您的内容请在这里输入，或者复制您的文本后，在此处选择黏贴，并选择只保留文字</a:t>
                  </a:r>
                </a:p>
              </p:txBody>
            </p:sp>
          </p:grp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35FA25C-DA6F-1F72-E3F7-BDF021CE8105}"/>
                  </a:ext>
                </a:extLst>
              </p:cNvPr>
              <p:cNvSpPr txBox="1"/>
              <p:nvPr/>
            </p:nvSpPr>
            <p:spPr>
              <a:xfrm>
                <a:off x="1506879" y="4713265"/>
                <a:ext cx="22610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accent3">
                        <a:lumMod val="50000"/>
                      </a:schemeClr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ED6B912A-DC19-3398-64F9-C22FA03424EB}"/>
                  </a:ext>
                </a:extLst>
              </p:cNvPr>
              <p:cNvSpPr txBox="1"/>
              <p:nvPr/>
            </p:nvSpPr>
            <p:spPr>
              <a:xfrm>
                <a:off x="1506879" y="5305123"/>
                <a:ext cx="22610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accent3">
                        <a:lumMod val="50000"/>
                      </a:schemeClr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CD97301-1C52-3D27-E26B-A27FDED1DA31}"/>
              </a:ext>
            </a:extLst>
          </p:cNvPr>
          <p:cNvGrpSpPr/>
          <p:nvPr/>
        </p:nvGrpSpPr>
        <p:grpSpPr>
          <a:xfrm>
            <a:off x="673100" y="4810429"/>
            <a:ext cx="2373879" cy="1323670"/>
            <a:chOff x="673100" y="4326181"/>
            <a:chExt cx="2373879" cy="1323670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FDFEB0F6-E700-CEED-6241-02EBE75B7DF5}"/>
                </a:ext>
              </a:extLst>
            </p:cNvPr>
            <p:cNvSpPr/>
            <p:nvPr/>
          </p:nvSpPr>
          <p:spPr>
            <a:xfrm>
              <a:off x="673100" y="4326181"/>
              <a:ext cx="2373879" cy="1323670"/>
            </a:xfrm>
            <a:prstGeom prst="roundRect">
              <a:avLst>
                <a:gd name="adj" fmla="val 5152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sx="102000" sy="102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7B871901-8943-898D-AD2B-285DCFD2ED3F}"/>
                </a:ext>
              </a:extLst>
            </p:cNvPr>
            <p:cNvGrpSpPr/>
            <p:nvPr/>
          </p:nvGrpSpPr>
          <p:grpSpPr>
            <a:xfrm>
              <a:off x="837339" y="4603296"/>
              <a:ext cx="2045401" cy="769441"/>
              <a:chOff x="984900" y="4519383"/>
              <a:chExt cx="2045401" cy="769441"/>
            </a:xfrm>
          </p:grpSpPr>
          <p:sp>
            <p:nvSpPr>
              <p:cNvPr id="29" name="图标010">
                <a:extLst>
                  <a:ext uri="{FF2B5EF4-FFF2-40B4-BE49-F238E27FC236}">
                    <a16:creationId xmlns:a16="http://schemas.microsoft.com/office/drawing/2014/main" id="{779C180F-A1C6-D6A3-093D-F6F92DC0FB64}"/>
                  </a:ext>
                </a:extLst>
              </p:cNvPr>
              <p:cNvSpPr/>
              <p:nvPr/>
            </p:nvSpPr>
            <p:spPr>
              <a:xfrm>
                <a:off x="984900" y="4601745"/>
                <a:ext cx="609685" cy="604717"/>
              </a:xfrm>
              <a:custGeom>
                <a:avLst/>
                <a:gdLst>
                  <a:gd name="T0" fmla="*/ 6888 w 11506"/>
                  <a:gd name="T1" fmla="*/ 611 h 11411"/>
                  <a:gd name="T2" fmla="*/ 6488 w 11506"/>
                  <a:gd name="T3" fmla="*/ 1011 h 11411"/>
                  <a:gd name="T4" fmla="*/ 1000 w 11506"/>
                  <a:gd name="T5" fmla="*/ 1011 h 11411"/>
                  <a:gd name="T6" fmla="*/ 800 w 11506"/>
                  <a:gd name="T7" fmla="*/ 1211 h 11411"/>
                  <a:gd name="T8" fmla="*/ 800 w 11506"/>
                  <a:gd name="T9" fmla="*/ 10411 h 11411"/>
                  <a:gd name="T10" fmla="*/ 1000 w 11506"/>
                  <a:gd name="T11" fmla="*/ 10611 h 11411"/>
                  <a:gd name="T12" fmla="*/ 10200 w 11506"/>
                  <a:gd name="T13" fmla="*/ 10611 h 11411"/>
                  <a:gd name="T14" fmla="*/ 10400 w 11506"/>
                  <a:gd name="T15" fmla="*/ 10411 h 11411"/>
                  <a:gd name="T16" fmla="*/ 10400 w 11506"/>
                  <a:gd name="T17" fmla="*/ 4924 h 11411"/>
                  <a:gd name="T18" fmla="*/ 10800 w 11506"/>
                  <a:gd name="T19" fmla="*/ 4524 h 11411"/>
                  <a:gd name="T20" fmla="*/ 11200 w 11506"/>
                  <a:gd name="T21" fmla="*/ 4924 h 11411"/>
                  <a:gd name="T22" fmla="*/ 11200 w 11506"/>
                  <a:gd name="T23" fmla="*/ 11011 h 11411"/>
                  <a:gd name="T24" fmla="*/ 10800 w 11506"/>
                  <a:gd name="T25" fmla="*/ 11411 h 11411"/>
                  <a:gd name="T26" fmla="*/ 400 w 11506"/>
                  <a:gd name="T27" fmla="*/ 11411 h 11411"/>
                  <a:gd name="T28" fmla="*/ 0 w 11506"/>
                  <a:gd name="T29" fmla="*/ 11011 h 11411"/>
                  <a:gd name="T30" fmla="*/ 0 w 11506"/>
                  <a:gd name="T31" fmla="*/ 611 h 11411"/>
                  <a:gd name="T32" fmla="*/ 400 w 11506"/>
                  <a:gd name="T33" fmla="*/ 211 h 11411"/>
                  <a:gd name="T34" fmla="*/ 6488 w 11506"/>
                  <a:gd name="T35" fmla="*/ 211 h 11411"/>
                  <a:gd name="T36" fmla="*/ 6888 w 11506"/>
                  <a:gd name="T37" fmla="*/ 611 h 11411"/>
                  <a:gd name="T38" fmla="*/ 3165 w 11506"/>
                  <a:gd name="T39" fmla="*/ 7316 h 11411"/>
                  <a:gd name="T40" fmla="*/ 2702 w 11506"/>
                  <a:gd name="T41" fmla="*/ 8822 h 11411"/>
                  <a:gd name="T42" fmla="*/ 4190 w 11506"/>
                  <a:gd name="T43" fmla="*/ 8341 h 11411"/>
                  <a:gd name="T44" fmla="*/ 9299 w 11506"/>
                  <a:gd name="T45" fmla="*/ 3232 h 11411"/>
                  <a:gd name="T46" fmla="*/ 8274 w 11506"/>
                  <a:gd name="T47" fmla="*/ 2207 h 11411"/>
                  <a:gd name="T48" fmla="*/ 3165 w 11506"/>
                  <a:gd name="T49" fmla="*/ 7316 h 11411"/>
                  <a:gd name="T50" fmla="*/ 9193 w 11506"/>
                  <a:gd name="T51" fmla="*/ 156 h 11411"/>
                  <a:gd name="T52" fmla="*/ 9759 w 11506"/>
                  <a:gd name="T53" fmla="*/ 156 h 11411"/>
                  <a:gd name="T54" fmla="*/ 11350 w 11506"/>
                  <a:gd name="T55" fmla="*/ 1747 h 11411"/>
                  <a:gd name="T56" fmla="*/ 11350 w 11506"/>
                  <a:gd name="T57" fmla="*/ 2313 h 11411"/>
                  <a:gd name="T58" fmla="*/ 4756 w 11506"/>
                  <a:gd name="T59" fmla="*/ 8907 h 11411"/>
                  <a:gd name="T60" fmla="*/ 2192 w 11506"/>
                  <a:gd name="T61" fmla="*/ 9558 h 11411"/>
                  <a:gd name="T62" fmla="*/ 1949 w 11506"/>
                  <a:gd name="T63" fmla="*/ 9413 h 11411"/>
                  <a:gd name="T64" fmla="*/ 1949 w 11506"/>
                  <a:gd name="T65" fmla="*/ 9315 h 11411"/>
                  <a:gd name="T66" fmla="*/ 2599 w 11506"/>
                  <a:gd name="T67" fmla="*/ 6750 h 11411"/>
                  <a:gd name="T68" fmla="*/ 9193 w 11506"/>
                  <a:gd name="T69" fmla="*/ 156 h 11411"/>
                  <a:gd name="T70" fmla="*/ 9865 w 11506"/>
                  <a:gd name="T71" fmla="*/ 2667 h 11411"/>
                  <a:gd name="T72" fmla="*/ 10431 w 11506"/>
                  <a:gd name="T73" fmla="*/ 2101 h 11411"/>
                  <a:gd name="T74" fmla="*/ 10431 w 11506"/>
                  <a:gd name="T75" fmla="*/ 1959 h 11411"/>
                  <a:gd name="T76" fmla="*/ 9547 w 11506"/>
                  <a:gd name="T77" fmla="*/ 1076 h 11411"/>
                  <a:gd name="T78" fmla="*/ 9405 w 11506"/>
                  <a:gd name="T79" fmla="*/ 1076 h 11411"/>
                  <a:gd name="T80" fmla="*/ 8840 w 11506"/>
                  <a:gd name="T81" fmla="*/ 1641 h 11411"/>
                  <a:gd name="T82" fmla="*/ 9865 w 11506"/>
                  <a:gd name="T83" fmla="*/ 2667 h 11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506" h="11411">
                    <a:moveTo>
                      <a:pt x="6888" y="611"/>
                    </a:moveTo>
                    <a:cubicBezTo>
                      <a:pt x="6888" y="832"/>
                      <a:pt x="6708" y="1011"/>
                      <a:pt x="6488" y="1011"/>
                    </a:cubicBezTo>
                    <a:lnTo>
                      <a:pt x="1000" y="1011"/>
                    </a:lnTo>
                    <a:cubicBezTo>
                      <a:pt x="890" y="1011"/>
                      <a:pt x="800" y="1101"/>
                      <a:pt x="800" y="1211"/>
                    </a:cubicBezTo>
                    <a:lnTo>
                      <a:pt x="800" y="10411"/>
                    </a:lnTo>
                    <a:cubicBezTo>
                      <a:pt x="800" y="10521"/>
                      <a:pt x="890" y="10611"/>
                      <a:pt x="1000" y="10611"/>
                    </a:cubicBezTo>
                    <a:lnTo>
                      <a:pt x="10200" y="10611"/>
                    </a:lnTo>
                    <a:cubicBezTo>
                      <a:pt x="10310" y="10611"/>
                      <a:pt x="10400" y="10521"/>
                      <a:pt x="10400" y="10411"/>
                    </a:cubicBezTo>
                    <a:lnTo>
                      <a:pt x="10400" y="4924"/>
                    </a:lnTo>
                    <a:cubicBezTo>
                      <a:pt x="10400" y="4703"/>
                      <a:pt x="10579" y="4524"/>
                      <a:pt x="10800" y="4524"/>
                    </a:cubicBezTo>
                    <a:cubicBezTo>
                      <a:pt x="11021" y="4524"/>
                      <a:pt x="11200" y="4703"/>
                      <a:pt x="11200" y="4924"/>
                    </a:cubicBezTo>
                    <a:lnTo>
                      <a:pt x="11200" y="11011"/>
                    </a:lnTo>
                    <a:cubicBezTo>
                      <a:pt x="11200" y="11232"/>
                      <a:pt x="11021" y="11411"/>
                      <a:pt x="10800" y="11411"/>
                    </a:cubicBezTo>
                    <a:lnTo>
                      <a:pt x="400" y="11411"/>
                    </a:lnTo>
                    <a:cubicBezTo>
                      <a:pt x="179" y="11411"/>
                      <a:pt x="0" y="11232"/>
                      <a:pt x="0" y="11011"/>
                    </a:cubicBezTo>
                    <a:lnTo>
                      <a:pt x="0" y="611"/>
                    </a:lnTo>
                    <a:cubicBezTo>
                      <a:pt x="0" y="390"/>
                      <a:pt x="179" y="211"/>
                      <a:pt x="400" y="211"/>
                    </a:cubicBezTo>
                    <a:lnTo>
                      <a:pt x="6488" y="211"/>
                    </a:lnTo>
                    <a:cubicBezTo>
                      <a:pt x="6708" y="211"/>
                      <a:pt x="6888" y="390"/>
                      <a:pt x="6888" y="611"/>
                    </a:cubicBezTo>
                    <a:close/>
                    <a:moveTo>
                      <a:pt x="3165" y="7316"/>
                    </a:moveTo>
                    <a:lnTo>
                      <a:pt x="2702" y="8822"/>
                    </a:lnTo>
                    <a:lnTo>
                      <a:pt x="4190" y="8341"/>
                    </a:lnTo>
                    <a:lnTo>
                      <a:pt x="9299" y="3232"/>
                    </a:lnTo>
                    <a:lnTo>
                      <a:pt x="8274" y="2207"/>
                    </a:lnTo>
                    <a:lnTo>
                      <a:pt x="3165" y="7316"/>
                    </a:lnTo>
                    <a:close/>
                    <a:moveTo>
                      <a:pt x="9193" y="156"/>
                    </a:moveTo>
                    <a:cubicBezTo>
                      <a:pt x="9349" y="0"/>
                      <a:pt x="9603" y="0"/>
                      <a:pt x="9759" y="156"/>
                    </a:cubicBezTo>
                    <a:lnTo>
                      <a:pt x="11350" y="1747"/>
                    </a:lnTo>
                    <a:cubicBezTo>
                      <a:pt x="11506" y="1904"/>
                      <a:pt x="11506" y="2157"/>
                      <a:pt x="11350" y="2313"/>
                    </a:cubicBezTo>
                    <a:lnTo>
                      <a:pt x="4756" y="8907"/>
                    </a:lnTo>
                    <a:lnTo>
                      <a:pt x="2192" y="9558"/>
                    </a:lnTo>
                    <a:cubicBezTo>
                      <a:pt x="2085" y="9585"/>
                      <a:pt x="1976" y="9520"/>
                      <a:pt x="1949" y="9413"/>
                    </a:cubicBezTo>
                    <a:cubicBezTo>
                      <a:pt x="1940" y="9381"/>
                      <a:pt x="1940" y="9347"/>
                      <a:pt x="1949" y="9315"/>
                    </a:cubicBezTo>
                    <a:lnTo>
                      <a:pt x="2599" y="6750"/>
                    </a:lnTo>
                    <a:lnTo>
                      <a:pt x="9193" y="156"/>
                    </a:lnTo>
                    <a:close/>
                    <a:moveTo>
                      <a:pt x="9865" y="2667"/>
                    </a:moveTo>
                    <a:lnTo>
                      <a:pt x="10431" y="2101"/>
                    </a:lnTo>
                    <a:cubicBezTo>
                      <a:pt x="10470" y="2062"/>
                      <a:pt x="10470" y="1999"/>
                      <a:pt x="10431" y="1959"/>
                    </a:cubicBezTo>
                    <a:lnTo>
                      <a:pt x="9547" y="1076"/>
                    </a:lnTo>
                    <a:cubicBezTo>
                      <a:pt x="9508" y="1037"/>
                      <a:pt x="9444" y="1037"/>
                      <a:pt x="9405" y="1076"/>
                    </a:cubicBezTo>
                    <a:lnTo>
                      <a:pt x="8840" y="1641"/>
                    </a:lnTo>
                    <a:lnTo>
                      <a:pt x="9865" y="266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C9973AEA-F2BC-5880-3A29-21F6305762CF}"/>
                  </a:ext>
                </a:extLst>
              </p:cNvPr>
              <p:cNvSpPr txBox="1"/>
              <p:nvPr/>
            </p:nvSpPr>
            <p:spPr>
              <a:xfrm>
                <a:off x="1691473" y="4519383"/>
                <a:ext cx="1338828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b="1" dirty="0">
                    <a:solidFill>
                      <a:schemeClr val="accent3">
                        <a:lumMod val="50000"/>
                      </a:schemeClr>
                    </a:solidFill>
                    <a:latin typeface="+mj-lt"/>
                    <a:ea typeface="OPPOSans H" panose="00020600040101010101" pitchFamily="18" charset="-122"/>
                    <a:cs typeface="OPPOSans H" panose="00020600040101010101" pitchFamily="18" charset="-122"/>
                  </a:rPr>
                  <a:t>xxxx</a:t>
                </a:r>
                <a:endParaRPr lang="zh-CN" altLang="en-US" sz="4400" b="1" dirty="0">
                  <a:solidFill>
                    <a:schemeClr val="accent3">
                      <a:lumMod val="50000"/>
                    </a:schemeClr>
                  </a:solidFill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F117A69-D05B-9DD9-9259-37314FB6F6A5}"/>
              </a:ext>
            </a:extLst>
          </p:cNvPr>
          <p:cNvGrpSpPr/>
          <p:nvPr/>
        </p:nvGrpSpPr>
        <p:grpSpPr>
          <a:xfrm>
            <a:off x="3166694" y="4810429"/>
            <a:ext cx="2373879" cy="1323670"/>
            <a:chOff x="673100" y="4326181"/>
            <a:chExt cx="2373879" cy="1323670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3537E0EB-AFD4-3987-CC26-9652B48D2875}"/>
                </a:ext>
              </a:extLst>
            </p:cNvPr>
            <p:cNvSpPr/>
            <p:nvPr/>
          </p:nvSpPr>
          <p:spPr>
            <a:xfrm>
              <a:off x="673100" y="4326181"/>
              <a:ext cx="2373879" cy="1323670"/>
            </a:xfrm>
            <a:prstGeom prst="roundRect">
              <a:avLst>
                <a:gd name="adj" fmla="val 5152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sx="102000" sy="102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62188839-6145-5BA3-5F88-8C9394BF678A}"/>
                </a:ext>
              </a:extLst>
            </p:cNvPr>
            <p:cNvGrpSpPr/>
            <p:nvPr/>
          </p:nvGrpSpPr>
          <p:grpSpPr>
            <a:xfrm>
              <a:off x="837339" y="4603296"/>
              <a:ext cx="2045401" cy="769441"/>
              <a:chOff x="984900" y="4519383"/>
              <a:chExt cx="2045401" cy="769441"/>
            </a:xfrm>
          </p:grpSpPr>
          <p:sp>
            <p:nvSpPr>
              <p:cNvPr id="40" name="图标010">
                <a:extLst>
                  <a:ext uri="{FF2B5EF4-FFF2-40B4-BE49-F238E27FC236}">
                    <a16:creationId xmlns:a16="http://schemas.microsoft.com/office/drawing/2014/main" id="{90F983F6-2DBF-BD68-BB92-C09FD169DB8C}"/>
                  </a:ext>
                </a:extLst>
              </p:cNvPr>
              <p:cNvSpPr/>
              <p:nvPr/>
            </p:nvSpPr>
            <p:spPr>
              <a:xfrm>
                <a:off x="984900" y="4601745"/>
                <a:ext cx="609685" cy="604717"/>
              </a:xfrm>
              <a:custGeom>
                <a:avLst/>
                <a:gdLst>
                  <a:gd name="T0" fmla="*/ 6888 w 11506"/>
                  <a:gd name="T1" fmla="*/ 611 h 11411"/>
                  <a:gd name="T2" fmla="*/ 6488 w 11506"/>
                  <a:gd name="T3" fmla="*/ 1011 h 11411"/>
                  <a:gd name="T4" fmla="*/ 1000 w 11506"/>
                  <a:gd name="T5" fmla="*/ 1011 h 11411"/>
                  <a:gd name="T6" fmla="*/ 800 w 11506"/>
                  <a:gd name="T7" fmla="*/ 1211 h 11411"/>
                  <a:gd name="T8" fmla="*/ 800 w 11506"/>
                  <a:gd name="T9" fmla="*/ 10411 h 11411"/>
                  <a:gd name="T10" fmla="*/ 1000 w 11506"/>
                  <a:gd name="T11" fmla="*/ 10611 h 11411"/>
                  <a:gd name="T12" fmla="*/ 10200 w 11506"/>
                  <a:gd name="T13" fmla="*/ 10611 h 11411"/>
                  <a:gd name="T14" fmla="*/ 10400 w 11506"/>
                  <a:gd name="T15" fmla="*/ 10411 h 11411"/>
                  <a:gd name="T16" fmla="*/ 10400 w 11506"/>
                  <a:gd name="T17" fmla="*/ 4924 h 11411"/>
                  <a:gd name="T18" fmla="*/ 10800 w 11506"/>
                  <a:gd name="T19" fmla="*/ 4524 h 11411"/>
                  <a:gd name="T20" fmla="*/ 11200 w 11506"/>
                  <a:gd name="T21" fmla="*/ 4924 h 11411"/>
                  <a:gd name="T22" fmla="*/ 11200 w 11506"/>
                  <a:gd name="T23" fmla="*/ 11011 h 11411"/>
                  <a:gd name="T24" fmla="*/ 10800 w 11506"/>
                  <a:gd name="T25" fmla="*/ 11411 h 11411"/>
                  <a:gd name="T26" fmla="*/ 400 w 11506"/>
                  <a:gd name="T27" fmla="*/ 11411 h 11411"/>
                  <a:gd name="T28" fmla="*/ 0 w 11506"/>
                  <a:gd name="T29" fmla="*/ 11011 h 11411"/>
                  <a:gd name="T30" fmla="*/ 0 w 11506"/>
                  <a:gd name="T31" fmla="*/ 611 h 11411"/>
                  <a:gd name="T32" fmla="*/ 400 w 11506"/>
                  <a:gd name="T33" fmla="*/ 211 h 11411"/>
                  <a:gd name="T34" fmla="*/ 6488 w 11506"/>
                  <a:gd name="T35" fmla="*/ 211 h 11411"/>
                  <a:gd name="T36" fmla="*/ 6888 w 11506"/>
                  <a:gd name="T37" fmla="*/ 611 h 11411"/>
                  <a:gd name="T38" fmla="*/ 3165 w 11506"/>
                  <a:gd name="T39" fmla="*/ 7316 h 11411"/>
                  <a:gd name="T40" fmla="*/ 2702 w 11506"/>
                  <a:gd name="T41" fmla="*/ 8822 h 11411"/>
                  <a:gd name="T42" fmla="*/ 4190 w 11506"/>
                  <a:gd name="T43" fmla="*/ 8341 h 11411"/>
                  <a:gd name="T44" fmla="*/ 9299 w 11506"/>
                  <a:gd name="T45" fmla="*/ 3232 h 11411"/>
                  <a:gd name="T46" fmla="*/ 8274 w 11506"/>
                  <a:gd name="T47" fmla="*/ 2207 h 11411"/>
                  <a:gd name="T48" fmla="*/ 3165 w 11506"/>
                  <a:gd name="T49" fmla="*/ 7316 h 11411"/>
                  <a:gd name="T50" fmla="*/ 9193 w 11506"/>
                  <a:gd name="T51" fmla="*/ 156 h 11411"/>
                  <a:gd name="T52" fmla="*/ 9759 w 11506"/>
                  <a:gd name="T53" fmla="*/ 156 h 11411"/>
                  <a:gd name="T54" fmla="*/ 11350 w 11506"/>
                  <a:gd name="T55" fmla="*/ 1747 h 11411"/>
                  <a:gd name="T56" fmla="*/ 11350 w 11506"/>
                  <a:gd name="T57" fmla="*/ 2313 h 11411"/>
                  <a:gd name="T58" fmla="*/ 4756 w 11506"/>
                  <a:gd name="T59" fmla="*/ 8907 h 11411"/>
                  <a:gd name="T60" fmla="*/ 2192 w 11506"/>
                  <a:gd name="T61" fmla="*/ 9558 h 11411"/>
                  <a:gd name="T62" fmla="*/ 1949 w 11506"/>
                  <a:gd name="T63" fmla="*/ 9413 h 11411"/>
                  <a:gd name="T64" fmla="*/ 1949 w 11506"/>
                  <a:gd name="T65" fmla="*/ 9315 h 11411"/>
                  <a:gd name="T66" fmla="*/ 2599 w 11506"/>
                  <a:gd name="T67" fmla="*/ 6750 h 11411"/>
                  <a:gd name="T68" fmla="*/ 9193 w 11506"/>
                  <a:gd name="T69" fmla="*/ 156 h 11411"/>
                  <a:gd name="T70" fmla="*/ 9865 w 11506"/>
                  <a:gd name="T71" fmla="*/ 2667 h 11411"/>
                  <a:gd name="T72" fmla="*/ 10431 w 11506"/>
                  <a:gd name="T73" fmla="*/ 2101 h 11411"/>
                  <a:gd name="T74" fmla="*/ 10431 w 11506"/>
                  <a:gd name="T75" fmla="*/ 1959 h 11411"/>
                  <a:gd name="T76" fmla="*/ 9547 w 11506"/>
                  <a:gd name="T77" fmla="*/ 1076 h 11411"/>
                  <a:gd name="T78" fmla="*/ 9405 w 11506"/>
                  <a:gd name="T79" fmla="*/ 1076 h 11411"/>
                  <a:gd name="T80" fmla="*/ 8840 w 11506"/>
                  <a:gd name="T81" fmla="*/ 1641 h 11411"/>
                  <a:gd name="T82" fmla="*/ 9865 w 11506"/>
                  <a:gd name="T83" fmla="*/ 2667 h 11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506" h="11411">
                    <a:moveTo>
                      <a:pt x="6888" y="611"/>
                    </a:moveTo>
                    <a:cubicBezTo>
                      <a:pt x="6888" y="832"/>
                      <a:pt x="6708" y="1011"/>
                      <a:pt x="6488" y="1011"/>
                    </a:cubicBezTo>
                    <a:lnTo>
                      <a:pt x="1000" y="1011"/>
                    </a:lnTo>
                    <a:cubicBezTo>
                      <a:pt x="890" y="1011"/>
                      <a:pt x="800" y="1101"/>
                      <a:pt x="800" y="1211"/>
                    </a:cubicBezTo>
                    <a:lnTo>
                      <a:pt x="800" y="10411"/>
                    </a:lnTo>
                    <a:cubicBezTo>
                      <a:pt x="800" y="10521"/>
                      <a:pt x="890" y="10611"/>
                      <a:pt x="1000" y="10611"/>
                    </a:cubicBezTo>
                    <a:lnTo>
                      <a:pt x="10200" y="10611"/>
                    </a:lnTo>
                    <a:cubicBezTo>
                      <a:pt x="10310" y="10611"/>
                      <a:pt x="10400" y="10521"/>
                      <a:pt x="10400" y="10411"/>
                    </a:cubicBezTo>
                    <a:lnTo>
                      <a:pt x="10400" y="4924"/>
                    </a:lnTo>
                    <a:cubicBezTo>
                      <a:pt x="10400" y="4703"/>
                      <a:pt x="10579" y="4524"/>
                      <a:pt x="10800" y="4524"/>
                    </a:cubicBezTo>
                    <a:cubicBezTo>
                      <a:pt x="11021" y="4524"/>
                      <a:pt x="11200" y="4703"/>
                      <a:pt x="11200" y="4924"/>
                    </a:cubicBezTo>
                    <a:lnTo>
                      <a:pt x="11200" y="11011"/>
                    </a:lnTo>
                    <a:cubicBezTo>
                      <a:pt x="11200" y="11232"/>
                      <a:pt x="11021" y="11411"/>
                      <a:pt x="10800" y="11411"/>
                    </a:cubicBezTo>
                    <a:lnTo>
                      <a:pt x="400" y="11411"/>
                    </a:lnTo>
                    <a:cubicBezTo>
                      <a:pt x="179" y="11411"/>
                      <a:pt x="0" y="11232"/>
                      <a:pt x="0" y="11011"/>
                    </a:cubicBezTo>
                    <a:lnTo>
                      <a:pt x="0" y="611"/>
                    </a:lnTo>
                    <a:cubicBezTo>
                      <a:pt x="0" y="390"/>
                      <a:pt x="179" y="211"/>
                      <a:pt x="400" y="211"/>
                    </a:cubicBezTo>
                    <a:lnTo>
                      <a:pt x="6488" y="211"/>
                    </a:lnTo>
                    <a:cubicBezTo>
                      <a:pt x="6708" y="211"/>
                      <a:pt x="6888" y="390"/>
                      <a:pt x="6888" y="611"/>
                    </a:cubicBezTo>
                    <a:close/>
                    <a:moveTo>
                      <a:pt x="3165" y="7316"/>
                    </a:moveTo>
                    <a:lnTo>
                      <a:pt x="2702" y="8822"/>
                    </a:lnTo>
                    <a:lnTo>
                      <a:pt x="4190" y="8341"/>
                    </a:lnTo>
                    <a:lnTo>
                      <a:pt x="9299" y="3232"/>
                    </a:lnTo>
                    <a:lnTo>
                      <a:pt x="8274" y="2207"/>
                    </a:lnTo>
                    <a:lnTo>
                      <a:pt x="3165" y="7316"/>
                    </a:lnTo>
                    <a:close/>
                    <a:moveTo>
                      <a:pt x="9193" y="156"/>
                    </a:moveTo>
                    <a:cubicBezTo>
                      <a:pt x="9349" y="0"/>
                      <a:pt x="9603" y="0"/>
                      <a:pt x="9759" y="156"/>
                    </a:cubicBezTo>
                    <a:lnTo>
                      <a:pt x="11350" y="1747"/>
                    </a:lnTo>
                    <a:cubicBezTo>
                      <a:pt x="11506" y="1904"/>
                      <a:pt x="11506" y="2157"/>
                      <a:pt x="11350" y="2313"/>
                    </a:cubicBezTo>
                    <a:lnTo>
                      <a:pt x="4756" y="8907"/>
                    </a:lnTo>
                    <a:lnTo>
                      <a:pt x="2192" y="9558"/>
                    </a:lnTo>
                    <a:cubicBezTo>
                      <a:pt x="2085" y="9585"/>
                      <a:pt x="1976" y="9520"/>
                      <a:pt x="1949" y="9413"/>
                    </a:cubicBezTo>
                    <a:cubicBezTo>
                      <a:pt x="1940" y="9381"/>
                      <a:pt x="1940" y="9347"/>
                      <a:pt x="1949" y="9315"/>
                    </a:cubicBezTo>
                    <a:lnTo>
                      <a:pt x="2599" y="6750"/>
                    </a:lnTo>
                    <a:lnTo>
                      <a:pt x="9193" y="156"/>
                    </a:lnTo>
                    <a:close/>
                    <a:moveTo>
                      <a:pt x="9865" y="2667"/>
                    </a:moveTo>
                    <a:lnTo>
                      <a:pt x="10431" y="2101"/>
                    </a:lnTo>
                    <a:cubicBezTo>
                      <a:pt x="10470" y="2062"/>
                      <a:pt x="10470" y="1999"/>
                      <a:pt x="10431" y="1959"/>
                    </a:cubicBezTo>
                    <a:lnTo>
                      <a:pt x="9547" y="1076"/>
                    </a:lnTo>
                    <a:cubicBezTo>
                      <a:pt x="9508" y="1037"/>
                      <a:pt x="9444" y="1037"/>
                      <a:pt x="9405" y="1076"/>
                    </a:cubicBezTo>
                    <a:lnTo>
                      <a:pt x="8840" y="1641"/>
                    </a:lnTo>
                    <a:lnTo>
                      <a:pt x="9865" y="266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265334E4-0CE0-820B-4E73-4CA1E0CECC3F}"/>
                  </a:ext>
                </a:extLst>
              </p:cNvPr>
              <p:cNvSpPr txBox="1"/>
              <p:nvPr/>
            </p:nvSpPr>
            <p:spPr>
              <a:xfrm>
                <a:off x="1691473" y="4519383"/>
                <a:ext cx="1338828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b="1" dirty="0">
                    <a:solidFill>
                      <a:schemeClr val="accent3">
                        <a:lumMod val="50000"/>
                      </a:schemeClr>
                    </a:solidFill>
                    <a:latin typeface="+mj-lt"/>
                    <a:ea typeface="OPPOSans H" panose="00020600040101010101" pitchFamily="18" charset="-122"/>
                    <a:cs typeface="OPPOSans H" panose="00020600040101010101" pitchFamily="18" charset="-122"/>
                  </a:rPr>
                  <a:t>xxxx</a:t>
                </a:r>
                <a:endParaRPr lang="zh-CN" altLang="en-US" sz="4400" b="1" dirty="0">
                  <a:solidFill>
                    <a:schemeClr val="accent3">
                      <a:lumMod val="50000"/>
                    </a:schemeClr>
                  </a:solidFill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396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50C6428-07F8-5075-EB6F-90667B0A7018}"/>
              </a:ext>
            </a:extLst>
          </p:cNvPr>
          <p:cNvSpPr txBox="1"/>
          <p:nvPr/>
        </p:nvSpPr>
        <p:spPr>
          <a:xfrm>
            <a:off x="574806" y="579140"/>
            <a:ext cx="38828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2AA54C-2F07-E7F3-26D5-11DD3779E502}"/>
              </a:ext>
            </a:extLst>
          </p:cNvPr>
          <p:cNvSpPr txBox="1"/>
          <p:nvPr/>
        </p:nvSpPr>
        <p:spPr>
          <a:xfrm>
            <a:off x="10200703" y="210981"/>
            <a:ext cx="1332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3">
                    <a:lumMod val="50000"/>
                  </a:schemeClr>
                </a:solidFill>
              </a:rPr>
              <a:t>Logo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5AFEF90-5E94-8F85-1073-CBF734D413D6}"/>
              </a:ext>
            </a:extLst>
          </p:cNvPr>
          <p:cNvGrpSpPr/>
          <p:nvPr/>
        </p:nvGrpSpPr>
        <p:grpSpPr>
          <a:xfrm>
            <a:off x="4620126" y="1242319"/>
            <a:ext cx="6898774" cy="5037783"/>
            <a:chOff x="4329623" y="1242319"/>
            <a:chExt cx="7189277" cy="5249921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AB9777C-E377-1AE3-970D-64C2ED8C7B4A}"/>
                </a:ext>
              </a:extLst>
            </p:cNvPr>
            <p:cNvSpPr/>
            <p:nvPr/>
          </p:nvSpPr>
          <p:spPr>
            <a:xfrm>
              <a:off x="4329623" y="1242319"/>
              <a:ext cx="7189277" cy="5249921"/>
            </a:xfrm>
            <a:prstGeom prst="roundRect">
              <a:avLst>
                <a:gd name="adj" fmla="val 215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5" name="图表 4">
              <a:extLst>
                <a:ext uri="{FF2B5EF4-FFF2-40B4-BE49-F238E27FC236}">
                  <a16:creationId xmlns:a16="http://schemas.microsoft.com/office/drawing/2014/main" id="{3C7EEDF3-111D-432C-1D49-3512D5751A0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08162082"/>
                </p:ext>
              </p:extLst>
            </p:nvPr>
          </p:nvGraphicFramePr>
          <p:xfrm>
            <a:off x="4849178" y="1398529"/>
            <a:ext cx="6150166" cy="49375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8911BF3-22A5-9AB7-C1BC-081A7E6A4E53}"/>
              </a:ext>
            </a:extLst>
          </p:cNvPr>
          <p:cNvGrpSpPr/>
          <p:nvPr/>
        </p:nvGrpSpPr>
        <p:grpSpPr>
          <a:xfrm>
            <a:off x="666750" y="1687016"/>
            <a:ext cx="3503282" cy="2250440"/>
            <a:chOff x="520078" y="1635760"/>
            <a:chExt cx="3503282" cy="225044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4B517920-F5B0-713E-A4E4-9FE605E23E5E}"/>
                </a:ext>
              </a:extLst>
            </p:cNvPr>
            <p:cNvSpPr/>
            <p:nvPr/>
          </p:nvSpPr>
          <p:spPr>
            <a:xfrm>
              <a:off x="520078" y="1635760"/>
              <a:ext cx="3503282" cy="2250440"/>
            </a:xfrm>
            <a:prstGeom prst="roundRect">
              <a:avLst>
                <a:gd name="adj" fmla="val 5152"/>
              </a:avLst>
            </a:prstGeom>
            <a:solidFill>
              <a:schemeClr val="accent1"/>
            </a:solidFill>
            <a:ln>
              <a:noFill/>
            </a:ln>
            <a:effectLst>
              <a:outerShdw blurRad="152400" sx="102000" sy="102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8EA91C5-8961-7567-4536-BC237321BCDE}"/>
                </a:ext>
              </a:extLst>
            </p:cNvPr>
            <p:cNvGrpSpPr/>
            <p:nvPr/>
          </p:nvGrpSpPr>
          <p:grpSpPr>
            <a:xfrm>
              <a:off x="776236" y="2008883"/>
              <a:ext cx="2990966" cy="1504194"/>
              <a:chOff x="660400" y="1599150"/>
              <a:chExt cx="2990966" cy="1504194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79CE60E-BA4F-D49D-6DAD-BB6E1FB44DF7}"/>
                  </a:ext>
                </a:extLst>
              </p:cNvPr>
              <p:cNvSpPr txBox="1"/>
              <p:nvPr/>
            </p:nvSpPr>
            <p:spPr>
              <a:xfrm>
                <a:off x="660400" y="1599150"/>
                <a:ext cx="1338828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b="1" dirty="0">
                    <a:solidFill>
                      <a:schemeClr val="accent2"/>
                    </a:solidFill>
                    <a:latin typeface="+mj-lt"/>
                    <a:ea typeface="OPPOSans H" panose="00020600040101010101" pitchFamily="18" charset="-122"/>
                    <a:cs typeface="OPPOSans H" panose="00020600040101010101" pitchFamily="18" charset="-122"/>
                  </a:rPr>
                  <a:t>xxxx</a:t>
                </a:r>
                <a:endParaRPr lang="zh-CN" altLang="en-US" sz="4400" b="1" dirty="0">
                  <a:solidFill>
                    <a:schemeClr val="accent2"/>
                  </a:solidFill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F937F8D-80E0-4921-74BE-CB80B31A715B}"/>
                  </a:ext>
                </a:extLst>
              </p:cNvPr>
              <p:cNvSpPr txBox="1"/>
              <p:nvPr/>
            </p:nvSpPr>
            <p:spPr>
              <a:xfrm flipH="1">
                <a:off x="660400" y="2368591"/>
                <a:ext cx="2990966" cy="734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lnSpc>
                    <a:spcPct val="120000"/>
                  </a:lnSpc>
                  <a:buClr>
                    <a:schemeClr val="bg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您的内容请在这里输入</a:t>
                </a:r>
                <a:endParaRPr lang="en-US" altLang="zh-CN" dirty="0">
                  <a:solidFill>
                    <a:schemeClr val="bg1"/>
                  </a:solidFill>
                  <a:latin typeface="+mn-ea"/>
                </a:endParaRPr>
              </a:p>
              <a:p>
                <a:pPr marL="285750" indent="-285750" algn="just">
                  <a:lnSpc>
                    <a:spcPct val="120000"/>
                  </a:lnSpc>
                  <a:buClr>
                    <a:schemeClr val="bg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您的内容请在这里输入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6EF610D-C59A-BF22-98B6-EB32D6633962}"/>
              </a:ext>
            </a:extLst>
          </p:cNvPr>
          <p:cNvGrpSpPr/>
          <p:nvPr/>
        </p:nvGrpSpPr>
        <p:grpSpPr>
          <a:xfrm>
            <a:off x="666750" y="4028420"/>
            <a:ext cx="3503282" cy="2250440"/>
            <a:chOff x="520078" y="4028420"/>
            <a:chExt cx="3503282" cy="225044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1AA4C110-EB46-0795-478D-279FF8593637}"/>
                </a:ext>
              </a:extLst>
            </p:cNvPr>
            <p:cNvSpPr/>
            <p:nvPr/>
          </p:nvSpPr>
          <p:spPr>
            <a:xfrm>
              <a:off x="520078" y="4028420"/>
              <a:ext cx="3503282" cy="2250440"/>
            </a:xfrm>
            <a:prstGeom prst="roundRect">
              <a:avLst>
                <a:gd name="adj" fmla="val 5152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sx="102000" sy="102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D1FEF1A-D892-99ED-C455-7ADF5F376399}"/>
                </a:ext>
              </a:extLst>
            </p:cNvPr>
            <p:cNvGrpSpPr/>
            <p:nvPr/>
          </p:nvGrpSpPr>
          <p:grpSpPr>
            <a:xfrm>
              <a:off x="776236" y="4401543"/>
              <a:ext cx="2990966" cy="1504194"/>
              <a:chOff x="660400" y="1599150"/>
              <a:chExt cx="2990966" cy="1504194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2CD1B40-461D-FD43-3C89-286E4C055C01}"/>
                  </a:ext>
                </a:extLst>
              </p:cNvPr>
              <p:cNvSpPr txBox="1"/>
              <p:nvPr/>
            </p:nvSpPr>
            <p:spPr>
              <a:xfrm>
                <a:off x="660400" y="1599150"/>
                <a:ext cx="1338828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b="1" dirty="0">
                    <a:solidFill>
                      <a:schemeClr val="accent3">
                        <a:lumMod val="50000"/>
                      </a:schemeClr>
                    </a:solidFill>
                    <a:latin typeface="+mj-lt"/>
                    <a:ea typeface="OPPOSans H" panose="00020600040101010101" pitchFamily="18" charset="-122"/>
                    <a:cs typeface="OPPOSans H" panose="00020600040101010101" pitchFamily="18" charset="-122"/>
                  </a:rPr>
                  <a:t>xxxx</a:t>
                </a:r>
                <a:endParaRPr lang="zh-CN" altLang="en-US" sz="4400" b="1" dirty="0">
                  <a:solidFill>
                    <a:schemeClr val="accent3">
                      <a:lumMod val="50000"/>
                    </a:schemeClr>
                  </a:solidFill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C116703-87C5-66EC-D09A-C5DDF4C0F6C1}"/>
                  </a:ext>
                </a:extLst>
              </p:cNvPr>
              <p:cNvSpPr txBox="1"/>
              <p:nvPr/>
            </p:nvSpPr>
            <p:spPr>
              <a:xfrm flipH="1">
                <a:off x="660400" y="2368591"/>
                <a:ext cx="2990966" cy="734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lnSpc>
                    <a:spcPct val="12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您的内容请在这里输入</a:t>
                </a:r>
                <a:endPara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  <a:p>
                <a:pPr marL="285750" indent="-285750" algn="just">
                  <a:lnSpc>
                    <a:spcPct val="12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您的内容请在这里输入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9868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50C6428-07F8-5075-EB6F-90667B0A7018}"/>
              </a:ext>
            </a:extLst>
          </p:cNvPr>
          <p:cNvSpPr txBox="1"/>
          <p:nvPr/>
        </p:nvSpPr>
        <p:spPr>
          <a:xfrm>
            <a:off x="574806" y="579140"/>
            <a:ext cx="38828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2AA54C-2F07-E7F3-26D5-11DD3779E502}"/>
              </a:ext>
            </a:extLst>
          </p:cNvPr>
          <p:cNvSpPr txBox="1"/>
          <p:nvPr/>
        </p:nvSpPr>
        <p:spPr>
          <a:xfrm>
            <a:off x="10200703" y="210981"/>
            <a:ext cx="1332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3">
                    <a:lumMod val="50000"/>
                  </a:schemeClr>
                </a:solidFill>
              </a:rPr>
              <a:t>Logo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53321E1-D857-1F2D-69BA-456111348A67}"/>
              </a:ext>
            </a:extLst>
          </p:cNvPr>
          <p:cNvGrpSpPr/>
          <p:nvPr/>
        </p:nvGrpSpPr>
        <p:grpSpPr>
          <a:xfrm>
            <a:off x="1052351" y="1761680"/>
            <a:ext cx="2819400" cy="3992880"/>
            <a:chOff x="1188720" y="1767840"/>
            <a:chExt cx="2819400" cy="399288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C4B8B09A-6C5D-181E-9B91-C0DA45845DDC}"/>
                </a:ext>
              </a:extLst>
            </p:cNvPr>
            <p:cNvSpPr/>
            <p:nvPr/>
          </p:nvSpPr>
          <p:spPr>
            <a:xfrm>
              <a:off x="1188720" y="1767840"/>
              <a:ext cx="2819400" cy="3992880"/>
            </a:xfrm>
            <a:prstGeom prst="roundRect">
              <a:avLst>
                <a:gd name="adj" fmla="val 5152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sx="102000" sy="102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2EA6DF8-6971-677B-4597-A147EE6437D4}"/>
                </a:ext>
              </a:extLst>
            </p:cNvPr>
            <p:cNvGrpSpPr/>
            <p:nvPr/>
          </p:nvGrpSpPr>
          <p:grpSpPr>
            <a:xfrm>
              <a:off x="1463040" y="1767840"/>
              <a:ext cx="2270760" cy="584775"/>
              <a:chOff x="1463040" y="1767840"/>
              <a:chExt cx="2270760" cy="584775"/>
            </a:xfrm>
          </p:grpSpPr>
          <p:sp>
            <p:nvSpPr>
              <p:cNvPr id="6" name="矩形: 圆顶角 5">
                <a:extLst>
                  <a:ext uri="{FF2B5EF4-FFF2-40B4-BE49-F238E27FC236}">
                    <a16:creationId xmlns:a16="http://schemas.microsoft.com/office/drawing/2014/main" id="{9FF8C841-F350-1683-F19D-BCF42806680A}"/>
                  </a:ext>
                </a:extLst>
              </p:cNvPr>
              <p:cNvSpPr/>
              <p:nvPr/>
            </p:nvSpPr>
            <p:spPr>
              <a:xfrm flipV="1">
                <a:off x="1463040" y="1767840"/>
                <a:ext cx="2270760" cy="584775"/>
              </a:xfrm>
              <a:prstGeom prst="round2SameRect">
                <a:avLst>
                  <a:gd name="adj1" fmla="val 27091"/>
                  <a:gd name="adj2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50EA1E7-7E76-A3FD-BB44-4BD4CDB1B878}"/>
                  </a:ext>
                </a:extLst>
              </p:cNvPr>
              <p:cNvSpPr txBox="1"/>
              <p:nvPr/>
            </p:nvSpPr>
            <p:spPr>
              <a:xfrm>
                <a:off x="1736646" y="1860172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lt"/>
                    <a:ea typeface="思源黑体 CN Bold" panose="020B0800000000000000" pitchFamily="34" charset="-122"/>
                  </a:rPr>
                  <a:t>此处输入标题</a:t>
                </a: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0A27942-6EEE-31EC-1F9D-CE9AC2FCA66B}"/>
                </a:ext>
              </a:extLst>
            </p:cNvPr>
            <p:cNvSpPr txBox="1"/>
            <p:nvPr/>
          </p:nvSpPr>
          <p:spPr>
            <a:xfrm flipH="1">
              <a:off x="1526516" y="2720523"/>
              <a:ext cx="2143808" cy="1731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阿里巴巴普惠体 R" panose="00020600040101010101" pitchFamily="18" charset="-122"/>
                </a:rPr>
                <a:t>您的内容请在这里输入，或者复制您的文本后，在此处选择黏贴，并选择只保留文字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E74D90C-1811-0F3A-E0AD-97184B56B175}"/>
              </a:ext>
            </a:extLst>
          </p:cNvPr>
          <p:cNvGrpSpPr/>
          <p:nvPr/>
        </p:nvGrpSpPr>
        <p:grpSpPr>
          <a:xfrm>
            <a:off x="4258287" y="1485827"/>
            <a:ext cx="3402687" cy="4544586"/>
            <a:chOff x="4686300" y="1767840"/>
            <a:chExt cx="2819400" cy="3765556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7FC495B9-3E59-E7D1-4D20-4FE415558204}"/>
                </a:ext>
              </a:extLst>
            </p:cNvPr>
            <p:cNvSpPr/>
            <p:nvPr/>
          </p:nvSpPr>
          <p:spPr>
            <a:xfrm>
              <a:off x="4686300" y="1767840"/>
              <a:ext cx="2819400" cy="3765556"/>
            </a:xfrm>
            <a:prstGeom prst="roundRect">
              <a:avLst>
                <a:gd name="adj" fmla="val 5152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sx="102000" sy="102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4B1B2CF-D136-C4D7-1333-2EA7BB433227}"/>
                </a:ext>
              </a:extLst>
            </p:cNvPr>
            <p:cNvGrpSpPr/>
            <p:nvPr/>
          </p:nvGrpSpPr>
          <p:grpSpPr>
            <a:xfrm>
              <a:off x="4960620" y="1767840"/>
              <a:ext cx="2270760" cy="584775"/>
              <a:chOff x="1463040" y="1767840"/>
              <a:chExt cx="2270760" cy="584775"/>
            </a:xfrm>
            <a:solidFill>
              <a:schemeClr val="accent2"/>
            </a:solidFill>
          </p:grpSpPr>
          <p:sp>
            <p:nvSpPr>
              <p:cNvPr id="15" name="矩形: 圆顶角 14">
                <a:extLst>
                  <a:ext uri="{FF2B5EF4-FFF2-40B4-BE49-F238E27FC236}">
                    <a16:creationId xmlns:a16="http://schemas.microsoft.com/office/drawing/2014/main" id="{58243B5B-EBFC-A804-492B-E8A7F6AA5FCB}"/>
                  </a:ext>
                </a:extLst>
              </p:cNvPr>
              <p:cNvSpPr/>
              <p:nvPr/>
            </p:nvSpPr>
            <p:spPr>
              <a:xfrm flipV="1">
                <a:off x="1463040" y="1767840"/>
                <a:ext cx="2270760" cy="584775"/>
              </a:xfrm>
              <a:prstGeom prst="round2SameRect">
                <a:avLst>
                  <a:gd name="adj1" fmla="val 27091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82D38DB9-0291-CBFF-64F7-22016880FFCF}"/>
                  </a:ext>
                </a:extLst>
              </p:cNvPr>
              <p:cNvSpPr txBox="1"/>
              <p:nvPr/>
            </p:nvSpPr>
            <p:spPr>
              <a:xfrm>
                <a:off x="1756862" y="1860172"/>
                <a:ext cx="1683117" cy="382527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思源黑体 CN Bold" panose="020B0800000000000000" pitchFamily="34" charset="-122"/>
                  </a:rPr>
                  <a:t>此处输入标题</a:t>
                </a: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EC39D64-6BAB-64F8-2E1E-6E1E2622606F}"/>
                </a:ext>
              </a:extLst>
            </p:cNvPr>
            <p:cNvSpPr txBox="1"/>
            <p:nvPr/>
          </p:nvSpPr>
          <p:spPr>
            <a:xfrm flipH="1">
              <a:off x="5024096" y="2720523"/>
              <a:ext cx="2143808" cy="1159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阿里巴巴普惠体 R" panose="00020600040101010101" pitchFamily="18" charset="-122"/>
                </a:rPr>
                <a:t>您的内容请在这里输入，或者复制您的文本后，在此处选择黏贴，并选择只保留文字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D587244-B91F-E85A-3EE1-8708A2281298}"/>
              </a:ext>
            </a:extLst>
          </p:cNvPr>
          <p:cNvGrpSpPr/>
          <p:nvPr/>
        </p:nvGrpSpPr>
        <p:grpSpPr>
          <a:xfrm>
            <a:off x="8047511" y="1761680"/>
            <a:ext cx="2819400" cy="3992880"/>
            <a:chOff x="8183880" y="1767840"/>
            <a:chExt cx="2819400" cy="3992880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C644ABEE-3244-6107-4B45-9818D8C67606}"/>
                </a:ext>
              </a:extLst>
            </p:cNvPr>
            <p:cNvSpPr/>
            <p:nvPr/>
          </p:nvSpPr>
          <p:spPr>
            <a:xfrm>
              <a:off x="8183880" y="1767840"/>
              <a:ext cx="2819400" cy="3992880"/>
            </a:xfrm>
            <a:prstGeom prst="roundRect">
              <a:avLst>
                <a:gd name="adj" fmla="val 5152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sx="102000" sy="102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77009B0B-7AAD-AE78-C6CA-45FFD1942411}"/>
                </a:ext>
              </a:extLst>
            </p:cNvPr>
            <p:cNvGrpSpPr/>
            <p:nvPr/>
          </p:nvGrpSpPr>
          <p:grpSpPr>
            <a:xfrm>
              <a:off x="8458200" y="1767840"/>
              <a:ext cx="2270760" cy="584775"/>
              <a:chOff x="1463040" y="1767840"/>
              <a:chExt cx="2270760" cy="584775"/>
            </a:xfrm>
          </p:grpSpPr>
          <p:sp>
            <p:nvSpPr>
              <p:cNvPr id="24" name="矩形: 圆顶角 23">
                <a:extLst>
                  <a:ext uri="{FF2B5EF4-FFF2-40B4-BE49-F238E27FC236}">
                    <a16:creationId xmlns:a16="http://schemas.microsoft.com/office/drawing/2014/main" id="{5605B690-91E4-AFDB-37B7-184588720ACC}"/>
                  </a:ext>
                </a:extLst>
              </p:cNvPr>
              <p:cNvSpPr/>
              <p:nvPr/>
            </p:nvSpPr>
            <p:spPr>
              <a:xfrm flipV="1">
                <a:off x="1463040" y="1767840"/>
                <a:ext cx="2270760" cy="584775"/>
              </a:xfrm>
              <a:prstGeom prst="round2SameRect">
                <a:avLst>
                  <a:gd name="adj1" fmla="val 27091"/>
                  <a:gd name="adj2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9AA2437A-75B0-1C35-D038-AA50ACB2AF71}"/>
                  </a:ext>
                </a:extLst>
              </p:cNvPr>
              <p:cNvSpPr txBox="1"/>
              <p:nvPr/>
            </p:nvSpPr>
            <p:spPr>
              <a:xfrm>
                <a:off x="1736646" y="1860172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lt"/>
                    <a:ea typeface="思源黑体 CN Bold" panose="020B0800000000000000" pitchFamily="34" charset="-122"/>
                  </a:rPr>
                  <a:t>此处输入标题</a:t>
                </a: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C161B56-2CB5-94D3-0D1D-8EA3E3F616F7}"/>
                </a:ext>
              </a:extLst>
            </p:cNvPr>
            <p:cNvSpPr txBox="1"/>
            <p:nvPr/>
          </p:nvSpPr>
          <p:spPr>
            <a:xfrm flipH="1">
              <a:off x="8521676" y="2720523"/>
              <a:ext cx="2143808" cy="1731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阿里巴巴普惠体 R" panose="00020600040101010101" pitchFamily="18" charset="-122"/>
                </a:rPr>
                <a:t>您的内容请在这里输入，或者复制您的文本后，在此处选择黏贴，并选择只保留文字</a:t>
              </a:r>
            </a:p>
          </p:txBody>
        </p:sp>
      </p:grpSp>
      <p:sp>
        <p:nvSpPr>
          <p:cNvPr id="10" name="图标0020">
            <a:extLst>
              <a:ext uri="{FF2B5EF4-FFF2-40B4-BE49-F238E27FC236}">
                <a16:creationId xmlns:a16="http://schemas.microsoft.com/office/drawing/2014/main" id="{B6E56896-270B-82C9-69C4-6009B974295D}"/>
              </a:ext>
            </a:extLst>
          </p:cNvPr>
          <p:cNvSpPr/>
          <p:nvPr/>
        </p:nvSpPr>
        <p:spPr>
          <a:xfrm>
            <a:off x="2603310" y="5004018"/>
            <a:ext cx="787037" cy="546553"/>
          </a:xfrm>
          <a:custGeom>
            <a:avLst/>
            <a:gdLst>
              <a:gd name="T0" fmla="*/ 4640 w 12073"/>
              <a:gd name="T1" fmla="*/ 4488 h 8384"/>
              <a:gd name="T2" fmla="*/ 3807 w 12073"/>
              <a:gd name="T3" fmla="*/ 2735 h 8384"/>
              <a:gd name="T4" fmla="*/ 6041 w 12073"/>
              <a:gd name="T5" fmla="*/ 484 h 8384"/>
              <a:gd name="T6" fmla="*/ 8275 w 12073"/>
              <a:gd name="T7" fmla="*/ 2735 h 8384"/>
              <a:gd name="T8" fmla="*/ 7442 w 12073"/>
              <a:gd name="T9" fmla="*/ 4488 h 8384"/>
              <a:gd name="T10" fmla="*/ 9741 w 12073"/>
              <a:gd name="T11" fmla="*/ 7939 h 8384"/>
              <a:gd name="T12" fmla="*/ 9715 w 12073"/>
              <a:gd name="T13" fmla="*/ 8384 h 8384"/>
              <a:gd name="T14" fmla="*/ 8911 w 12073"/>
              <a:gd name="T15" fmla="*/ 8384 h 8384"/>
              <a:gd name="T16" fmla="*/ 8944 w 12073"/>
              <a:gd name="T17" fmla="*/ 7939 h 8384"/>
              <a:gd name="T18" fmla="*/ 6041 w 12073"/>
              <a:gd name="T19" fmla="*/ 5014 h 8384"/>
              <a:gd name="T20" fmla="*/ 3138 w 12073"/>
              <a:gd name="T21" fmla="*/ 7939 h 8384"/>
              <a:gd name="T22" fmla="*/ 3171 w 12073"/>
              <a:gd name="T23" fmla="*/ 8384 h 8384"/>
              <a:gd name="T24" fmla="*/ 2367 w 12073"/>
              <a:gd name="T25" fmla="*/ 8384 h 8384"/>
              <a:gd name="T26" fmla="*/ 2341 w 12073"/>
              <a:gd name="T27" fmla="*/ 7939 h 8384"/>
              <a:gd name="T28" fmla="*/ 4640 w 12073"/>
              <a:gd name="T29" fmla="*/ 4488 h 8384"/>
              <a:gd name="T30" fmla="*/ 6041 w 12073"/>
              <a:gd name="T31" fmla="*/ 4183 h 8384"/>
              <a:gd name="T32" fmla="*/ 7478 w 12073"/>
              <a:gd name="T33" fmla="*/ 2735 h 8384"/>
              <a:gd name="T34" fmla="*/ 6041 w 12073"/>
              <a:gd name="T35" fmla="*/ 1287 h 8384"/>
              <a:gd name="T36" fmla="*/ 4604 w 12073"/>
              <a:gd name="T37" fmla="*/ 2735 h 8384"/>
              <a:gd name="T38" fmla="*/ 6041 w 12073"/>
              <a:gd name="T39" fmla="*/ 4183 h 8384"/>
              <a:gd name="T40" fmla="*/ 8376 w 12073"/>
              <a:gd name="T41" fmla="*/ 0 h 8384"/>
              <a:gd name="T42" fmla="*/ 10608 w 12073"/>
              <a:gd name="T43" fmla="*/ 2251 h 8384"/>
              <a:gd name="T44" fmla="*/ 9776 w 12073"/>
              <a:gd name="T45" fmla="*/ 4005 h 8384"/>
              <a:gd name="T46" fmla="*/ 12073 w 12073"/>
              <a:gd name="T47" fmla="*/ 7457 h 8384"/>
              <a:gd name="T48" fmla="*/ 12047 w 12073"/>
              <a:gd name="T49" fmla="*/ 7901 h 8384"/>
              <a:gd name="T50" fmla="*/ 11244 w 12073"/>
              <a:gd name="T51" fmla="*/ 7901 h 8384"/>
              <a:gd name="T52" fmla="*/ 11277 w 12073"/>
              <a:gd name="T53" fmla="*/ 7457 h 8384"/>
              <a:gd name="T54" fmla="*/ 8501 w 12073"/>
              <a:gd name="T55" fmla="*/ 4531 h 8384"/>
              <a:gd name="T56" fmla="*/ 8094 w 12073"/>
              <a:gd name="T57" fmla="*/ 4115 h 8384"/>
              <a:gd name="T58" fmla="*/ 8501 w 12073"/>
              <a:gd name="T59" fmla="*/ 3699 h 8384"/>
              <a:gd name="T60" fmla="*/ 9812 w 12073"/>
              <a:gd name="T61" fmla="*/ 2251 h 8384"/>
              <a:gd name="T62" fmla="*/ 8376 w 12073"/>
              <a:gd name="T63" fmla="*/ 803 h 8384"/>
              <a:gd name="T64" fmla="*/ 8181 w 12073"/>
              <a:gd name="T65" fmla="*/ 823 h 8384"/>
              <a:gd name="T66" fmla="*/ 7768 w 12073"/>
              <a:gd name="T67" fmla="*/ 536 h 8384"/>
              <a:gd name="T68" fmla="*/ 7764 w 12073"/>
              <a:gd name="T69" fmla="*/ 509 h 8384"/>
              <a:gd name="T70" fmla="*/ 8154 w 12073"/>
              <a:gd name="T71" fmla="*/ 16 h 8384"/>
              <a:gd name="T72" fmla="*/ 8376 w 12073"/>
              <a:gd name="T73" fmla="*/ 0 h 8384"/>
              <a:gd name="T74" fmla="*/ 3697 w 12073"/>
              <a:gd name="T75" fmla="*/ 0 h 8384"/>
              <a:gd name="T76" fmla="*/ 1464 w 12073"/>
              <a:gd name="T77" fmla="*/ 2251 h 8384"/>
              <a:gd name="T78" fmla="*/ 2297 w 12073"/>
              <a:gd name="T79" fmla="*/ 4005 h 8384"/>
              <a:gd name="T80" fmla="*/ 0 w 12073"/>
              <a:gd name="T81" fmla="*/ 7457 h 8384"/>
              <a:gd name="T82" fmla="*/ 26 w 12073"/>
              <a:gd name="T83" fmla="*/ 7901 h 8384"/>
              <a:gd name="T84" fmla="*/ 829 w 12073"/>
              <a:gd name="T85" fmla="*/ 7901 h 8384"/>
              <a:gd name="T86" fmla="*/ 796 w 12073"/>
              <a:gd name="T87" fmla="*/ 7457 h 8384"/>
              <a:gd name="T88" fmla="*/ 3572 w 12073"/>
              <a:gd name="T89" fmla="*/ 4531 h 8384"/>
              <a:gd name="T90" fmla="*/ 3979 w 12073"/>
              <a:gd name="T91" fmla="*/ 4115 h 8384"/>
              <a:gd name="T92" fmla="*/ 3572 w 12073"/>
              <a:gd name="T93" fmla="*/ 3699 h 8384"/>
              <a:gd name="T94" fmla="*/ 2261 w 12073"/>
              <a:gd name="T95" fmla="*/ 2251 h 8384"/>
              <a:gd name="T96" fmla="*/ 3697 w 12073"/>
              <a:gd name="T97" fmla="*/ 803 h 8384"/>
              <a:gd name="T98" fmla="*/ 3892 w 12073"/>
              <a:gd name="T99" fmla="*/ 823 h 8384"/>
              <a:gd name="T100" fmla="*/ 4305 w 12073"/>
              <a:gd name="T101" fmla="*/ 536 h 8384"/>
              <a:gd name="T102" fmla="*/ 4308 w 12073"/>
              <a:gd name="T103" fmla="*/ 509 h 8384"/>
              <a:gd name="T104" fmla="*/ 3919 w 12073"/>
              <a:gd name="T105" fmla="*/ 16 h 8384"/>
              <a:gd name="T106" fmla="*/ 3697 w 12073"/>
              <a:gd name="T107" fmla="*/ 0 h 8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73" h="8384">
                <a:moveTo>
                  <a:pt x="4640" y="4488"/>
                </a:moveTo>
                <a:cubicBezTo>
                  <a:pt x="4132" y="4076"/>
                  <a:pt x="3807" y="3443"/>
                  <a:pt x="3807" y="2735"/>
                </a:cubicBezTo>
                <a:cubicBezTo>
                  <a:pt x="3807" y="1492"/>
                  <a:pt x="4807" y="484"/>
                  <a:pt x="6041" y="484"/>
                </a:cubicBezTo>
                <a:cubicBezTo>
                  <a:pt x="7275" y="484"/>
                  <a:pt x="8275" y="1492"/>
                  <a:pt x="8275" y="2735"/>
                </a:cubicBezTo>
                <a:cubicBezTo>
                  <a:pt x="8275" y="3443"/>
                  <a:pt x="7950" y="4076"/>
                  <a:pt x="7442" y="4488"/>
                </a:cubicBezTo>
                <a:cubicBezTo>
                  <a:pt x="8791" y="5045"/>
                  <a:pt x="9741" y="6380"/>
                  <a:pt x="9741" y="7939"/>
                </a:cubicBezTo>
                <a:cubicBezTo>
                  <a:pt x="9741" y="8090"/>
                  <a:pt x="9732" y="8238"/>
                  <a:pt x="9715" y="8384"/>
                </a:cubicBezTo>
                <a:lnTo>
                  <a:pt x="8911" y="8384"/>
                </a:lnTo>
                <a:cubicBezTo>
                  <a:pt x="8933" y="8237"/>
                  <a:pt x="8944" y="8088"/>
                  <a:pt x="8944" y="7939"/>
                </a:cubicBezTo>
                <a:cubicBezTo>
                  <a:pt x="8944" y="6324"/>
                  <a:pt x="7644" y="5014"/>
                  <a:pt x="6041" y="5014"/>
                </a:cubicBezTo>
                <a:cubicBezTo>
                  <a:pt x="4438" y="5014"/>
                  <a:pt x="3138" y="6324"/>
                  <a:pt x="3138" y="7939"/>
                </a:cubicBezTo>
                <a:cubicBezTo>
                  <a:pt x="3138" y="8090"/>
                  <a:pt x="3149" y="8239"/>
                  <a:pt x="3171" y="8384"/>
                </a:cubicBezTo>
                <a:lnTo>
                  <a:pt x="2367" y="8384"/>
                </a:lnTo>
                <a:cubicBezTo>
                  <a:pt x="2350" y="8236"/>
                  <a:pt x="2341" y="8088"/>
                  <a:pt x="2341" y="7939"/>
                </a:cubicBezTo>
                <a:cubicBezTo>
                  <a:pt x="2341" y="6380"/>
                  <a:pt x="3291" y="5045"/>
                  <a:pt x="4640" y="4488"/>
                </a:cubicBezTo>
                <a:close/>
                <a:moveTo>
                  <a:pt x="6041" y="4183"/>
                </a:moveTo>
                <a:cubicBezTo>
                  <a:pt x="6835" y="4183"/>
                  <a:pt x="7478" y="3535"/>
                  <a:pt x="7478" y="2735"/>
                </a:cubicBezTo>
                <a:cubicBezTo>
                  <a:pt x="7478" y="1935"/>
                  <a:pt x="6835" y="1287"/>
                  <a:pt x="6041" y="1287"/>
                </a:cubicBezTo>
                <a:cubicBezTo>
                  <a:pt x="5247" y="1287"/>
                  <a:pt x="4604" y="1935"/>
                  <a:pt x="4604" y="2735"/>
                </a:cubicBezTo>
                <a:cubicBezTo>
                  <a:pt x="4604" y="3535"/>
                  <a:pt x="5247" y="4183"/>
                  <a:pt x="6041" y="4183"/>
                </a:cubicBezTo>
                <a:close/>
                <a:moveTo>
                  <a:pt x="8376" y="0"/>
                </a:moveTo>
                <a:cubicBezTo>
                  <a:pt x="9609" y="0"/>
                  <a:pt x="10608" y="1008"/>
                  <a:pt x="10608" y="2251"/>
                </a:cubicBezTo>
                <a:cubicBezTo>
                  <a:pt x="10608" y="2960"/>
                  <a:pt x="10284" y="3592"/>
                  <a:pt x="9776" y="4005"/>
                </a:cubicBezTo>
                <a:cubicBezTo>
                  <a:pt x="11124" y="4561"/>
                  <a:pt x="12073" y="5897"/>
                  <a:pt x="12073" y="7457"/>
                </a:cubicBezTo>
                <a:cubicBezTo>
                  <a:pt x="12073" y="7607"/>
                  <a:pt x="12064" y="7755"/>
                  <a:pt x="12047" y="7901"/>
                </a:cubicBezTo>
                <a:lnTo>
                  <a:pt x="11244" y="7901"/>
                </a:lnTo>
                <a:cubicBezTo>
                  <a:pt x="11266" y="7754"/>
                  <a:pt x="11277" y="7605"/>
                  <a:pt x="11277" y="7457"/>
                </a:cubicBezTo>
                <a:cubicBezTo>
                  <a:pt x="11277" y="5841"/>
                  <a:pt x="10103" y="4531"/>
                  <a:pt x="8501" y="4531"/>
                </a:cubicBezTo>
                <a:cubicBezTo>
                  <a:pt x="8262" y="4525"/>
                  <a:pt x="8094" y="4345"/>
                  <a:pt x="8094" y="4115"/>
                </a:cubicBezTo>
                <a:cubicBezTo>
                  <a:pt x="8094" y="3886"/>
                  <a:pt x="8249" y="3712"/>
                  <a:pt x="8501" y="3699"/>
                </a:cubicBezTo>
                <a:cubicBezTo>
                  <a:pt x="9294" y="3699"/>
                  <a:pt x="9812" y="3051"/>
                  <a:pt x="9812" y="2251"/>
                </a:cubicBezTo>
                <a:cubicBezTo>
                  <a:pt x="9812" y="1451"/>
                  <a:pt x="9169" y="803"/>
                  <a:pt x="8376" y="803"/>
                </a:cubicBezTo>
                <a:cubicBezTo>
                  <a:pt x="8320" y="803"/>
                  <a:pt x="8255" y="809"/>
                  <a:pt x="8181" y="823"/>
                </a:cubicBezTo>
                <a:cubicBezTo>
                  <a:pt x="7988" y="857"/>
                  <a:pt x="7803" y="729"/>
                  <a:pt x="7768" y="536"/>
                </a:cubicBezTo>
                <a:cubicBezTo>
                  <a:pt x="7767" y="527"/>
                  <a:pt x="7765" y="518"/>
                  <a:pt x="7764" y="509"/>
                </a:cubicBezTo>
                <a:cubicBezTo>
                  <a:pt x="7739" y="266"/>
                  <a:pt x="7912" y="48"/>
                  <a:pt x="8154" y="16"/>
                </a:cubicBezTo>
                <a:cubicBezTo>
                  <a:pt x="8239" y="5"/>
                  <a:pt x="8313" y="0"/>
                  <a:pt x="8376" y="0"/>
                </a:cubicBezTo>
                <a:close/>
                <a:moveTo>
                  <a:pt x="3697" y="0"/>
                </a:moveTo>
                <a:cubicBezTo>
                  <a:pt x="2464" y="0"/>
                  <a:pt x="1464" y="1008"/>
                  <a:pt x="1464" y="2251"/>
                </a:cubicBezTo>
                <a:cubicBezTo>
                  <a:pt x="1464" y="2960"/>
                  <a:pt x="1789" y="3592"/>
                  <a:pt x="2297" y="4005"/>
                </a:cubicBezTo>
                <a:cubicBezTo>
                  <a:pt x="949" y="4561"/>
                  <a:pt x="0" y="5897"/>
                  <a:pt x="0" y="7457"/>
                </a:cubicBezTo>
                <a:cubicBezTo>
                  <a:pt x="0" y="7607"/>
                  <a:pt x="8" y="7755"/>
                  <a:pt x="26" y="7901"/>
                </a:cubicBezTo>
                <a:lnTo>
                  <a:pt x="829" y="7901"/>
                </a:lnTo>
                <a:cubicBezTo>
                  <a:pt x="807" y="7754"/>
                  <a:pt x="796" y="7605"/>
                  <a:pt x="796" y="7457"/>
                </a:cubicBezTo>
                <a:cubicBezTo>
                  <a:pt x="796" y="5841"/>
                  <a:pt x="1970" y="4531"/>
                  <a:pt x="3572" y="4531"/>
                </a:cubicBezTo>
                <a:cubicBezTo>
                  <a:pt x="3762" y="4550"/>
                  <a:pt x="3979" y="4345"/>
                  <a:pt x="3979" y="4115"/>
                </a:cubicBezTo>
                <a:cubicBezTo>
                  <a:pt x="3979" y="3886"/>
                  <a:pt x="3762" y="3700"/>
                  <a:pt x="3572" y="3699"/>
                </a:cubicBezTo>
                <a:cubicBezTo>
                  <a:pt x="2779" y="3699"/>
                  <a:pt x="2261" y="3051"/>
                  <a:pt x="2261" y="2251"/>
                </a:cubicBezTo>
                <a:cubicBezTo>
                  <a:pt x="2261" y="1451"/>
                  <a:pt x="2904" y="803"/>
                  <a:pt x="3697" y="803"/>
                </a:cubicBezTo>
                <a:cubicBezTo>
                  <a:pt x="3753" y="803"/>
                  <a:pt x="3817" y="809"/>
                  <a:pt x="3892" y="823"/>
                </a:cubicBezTo>
                <a:cubicBezTo>
                  <a:pt x="4085" y="857"/>
                  <a:pt x="4270" y="729"/>
                  <a:pt x="4305" y="536"/>
                </a:cubicBezTo>
                <a:cubicBezTo>
                  <a:pt x="4306" y="527"/>
                  <a:pt x="4307" y="518"/>
                  <a:pt x="4308" y="509"/>
                </a:cubicBezTo>
                <a:cubicBezTo>
                  <a:pt x="4333" y="266"/>
                  <a:pt x="4160" y="48"/>
                  <a:pt x="3919" y="16"/>
                </a:cubicBezTo>
                <a:cubicBezTo>
                  <a:pt x="3833" y="5"/>
                  <a:pt x="3760" y="0"/>
                  <a:pt x="3697" y="0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图标6970033">
            <a:extLst>
              <a:ext uri="{FF2B5EF4-FFF2-40B4-BE49-F238E27FC236}">
                <a16:creationId xmlns:a16="http://schemas.microsoft.com/office/drawing/2014/main" id="{F2AAEA5A-472C-D046-E2F2-A696848D9504}"/>
              </a:ext>
            </a:extLst>
          </p:cNvPr>
          <p:cNvSpPr/>
          <p:nvPr/>
        </p:nvSpPr>
        <p:spPr>
          <a:xfrm>
            <a:off x="6096000" y="4821300"/>
            <a:ext cx="998663" cy="998663"/>
          </a:xfrm>
          <a:custGeom>
            <a:avLst/>
            <a:gdLst>
              <a:gd name="T0" fmla="*/ 5807 w 11200"/>
              <a:gd name="T1" fmla="*/ 4827 h 11200"/>
              <a:gd name="T2" fmla="*/ 10363 w 11200"/>
              <a:gd name="T3" fmla="*/ 270 h 11200"/>
              <a:gd name="T4" fmla="*/ 10929 w 11200"/>
              <a:gd name="T5" fmla="*/ 270 h 11200"/>
              <a:gd name="T6" fmla="*/ 10929 w 11200"/>
              <a:gd name="T7" fmla="*/ 836 h 11200"/>
              <a:gd name="T8" fmla="*/ 6373 w 11200"/>
              <a:gd name="T9" fmla="*/ 5392 h 11200"/>
              <a:gd name="T10" fmla="*/ 6400 w 11200"/>
              <a:gd name="T11" fmla="*/ 5600 h 11200"/>
              <a:gd name="T12" fmla="*/ 5600 w 11200"/>
              <a:gd name="T13" fmla="*/ 6400 h 11200"/>
              <a:gd name="T14" fmla="*/ 4800 w 11200"/>
              <a:gd name="T15" fmla="*/ 5600 h 11200"/>
              <a:gd name="T16" fmla="*/ 5600 w 11200"/>
              <a:gd name="T17" fmla="*/ 4800 h 11200"/>
              <a:gd name="T18" fmla="*/ 5807 w 11200"/>
              <a:gd name="T19" fmla="*/ 4827 h 11200"/>
              <a:gd name="T20" fmla="*/ 8013 w 11200"/>
              <a:gd name="T21" fmla="*/ 1463 h 11200"/>
              <a:gd name="T22" fmla="*/ 5600 w 11200"/>
              <a:gd name="T23" fmla="*/ 800 h 11200"/>
              <a:gd name="T24" fmla="*/ 800 w 11200"/>
              <a:gd name="T25" fmla="*/ 5600 h 11200"/>
              <a:gd name="T26" fmla="*/ 5600 w 11200"/>
              <a:gd name="T27" fmla="*/ 10400 h 11200"/>
              <a:gd name="T28" fmla="*/ 10400 w 11200"/>
              <a:gd name="T29" fmla="*/ 5600 h 11200"/>
              <a:gd name="T30" fmla="*/ 9678 w 11200"/>
              <a:gd name="T31" fmla="*/ 3066 h 11200"/>
              <a:gd name="T32" fmla="*/ 9850 w 11200"/>
              <a:gd name="T33" fmla="*/ 2613 h 11200"/>
              <a:gd name="T34" fmla="*/ 10325 w 11200"/>
              <a:gd name="T35" fmla="*/ 2663 h 11200"/>
              <a:gd name="T36" fmla="*/ 11200 w 11200"/>
              <a:gd name="T37" fmla="*/ 5600 h 11200"/>
              <a:gd name="T38" fmla="*/ 5600 w 11200"/>
              <a:gd name="T39" fmla="*/ 11200 h 11200"/>
              <a:gd name="T40" fmla="*/ 0 w 11200"/>
              <a:gd name="T41" fmla="*/ 5600 h 11200"/>
              <a:gd name="T42" fmla="*/ 5600 w 11200"/>
              <a:gd name="T43" fmla="*/ 0 h 11200"/>
              <a:gd name="T44" fmla="*/ 8450 w 11200"/>
              <a:gd name="T45" fmla="*/ 800 h 11200"/>
              <a:gd name="T46" fmla="*/ 8528 w 11200"/>
              <a:gd name="T47" fmla="*/ 1316 h 11200"/>
              <a:gd name="T48" fmla="*/ 8013 w 11200"/>
              <a:gd name="T49" fmla="*/ 1463 h 11200"/>
              <a:gd name="T50" fmla="*/ 6625 w 11200"/>
              <a:gd name="T51" fmla="*/ 3220 h 11200"/>
              <a:gd name="T52" fmla="*/ 5606 w 11200"/>
              <a:gd name="T53" fmla="*/ 3013 h 11200"/>
              <a:gd name="T54" fmla="*/ 3013 w 11200"/>
              <a:gd name="T55" fmla="*/ 5606 h 11200"/>
              <a:gd name="T56" fmla="*/ 5606 w 11200"/>
              <a:gd name="T57" fmla="*/ 8200 h 11200"/>
              <a:gd name="T58" fmla="*/ 8200 w 11200"/>
              <a:gd name="T59" fmla="*/ 5606 h 11200"/>
              <a:gd name="T60" fmla="*/ 8039 w 11200"/>
              <a:gd name="T61" fmla="*/ 4705 h 11200"/>
              <a:gd name="T62" fmla="*/ 8195 w 11200"/>
              <a:gd name="T63" fmla="*/ 4157 h 11200"/>
              <a:gd name="T64" fmla="*/ 8763 w 11200"/>
              <a:gd name="T65" fmla="*/ 4363 h 11200"/>
              <a:gd name="T66" fmla="*/ 9000 w 11200"/>
              <a:gd name="T67" fmla="*/ 5606 h 11200"/>
              <a:gd name="T68" fmla="*/ 5606 w 11200"/>
              <a:gd name="T69" fmla="*/ 9000 h 11200"/>
              <a:gd name="T70" fmla="*/ 2213 w 11200"/>
              <a:gd name="T71" fmla="*/ 5606 h 11200"/>
              <a:gd name="T72" fmla="*/ 5606 w 11200"/>
              <a:gd name="T73" fmla="*/ 2213 h 11200"/>
              <a:gd name="T74" fmla="*/ 7038 w 11200"/>
              <a:gd name="T75" fmla="*/ 2550 h 11200"/>
              <a:gd name="T76" fmla="*/ 7125 w 11200"/>
              <a:gd name="T77" fmla="*/ 3125 h 11200"/>
              <a:gd name="T78" fmla="*/ 6625 w 11200"/>
              <a:gd name="T79" fmla="*/ 3220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200" h="11200">
                <a:moveTo>
                  <a:pt x="5807" y="4827"/>
                </a:moveTo>
                <a:lnTo>
                  <a:pt x="10363" y="270"/>
                </a:lnTo>
                <a:cubicBezTo>
                  <a:pt x="10519" y="114"/>
                  <a:pt x="10773" y="114"/>
                  <a:pt x="10929" y="270"/>
                </a:cubicBezTo>
                <a:cubicBezTo>
                  <a:pt x="11085" y="427"/>
                  <a:pt x="11085" y="680"/>
                  <a:pt x="10929" y="836"/>
                </a:cubicBezTo>
                <a:lnTo>
                  <a:pt x="6373" y="5392"/>
                </a:lnTo>
                <a:cubicBezTo>
                  <a:pt x="6391" y="5460"/>
                  <a:pt x="6400" y="5530"/>
                  <a:pt x="6400" y="5600"/>
                </a:cubicBezTo>
                <a:cubicBezTo>
                  <a:pt x="6400" y="6042"/>
                  <a:pt x="6042" y="6400"/>
                  <a:pt x="5600" y="6400"/>
                </a:cubicBezTo>
                <a:cubicBezTo>
                  <a:pt x="5158" y="6400"/>
                  <a:pt x="4800" y="6042"/>
                  <a:pt x="4800" y="5600"/>
                </a:cubicBezTo>
                <a:cubicBezTo>
                  <a:pt x="4800" y="5158"/>
                  <a:pt x="5158" y="4800"/>
                  <a:pt x="5600" y="4800"/>
                </a:cubicBezTo>
                <a:cubicBezTo>
                  <a:pt x="5671" y="4800"/>
                  <a:pt x="5741" y="4809"/>
                  <a:pt x="5807" y="4827"/>
                </a:cubicBezTo>
                <a:close/>
                <a:moveTo>
                  <a:pt x="8013" y="1463"/>
                </a:moveTo>
                <a:cubicBezTo>
                  <a:pt x="7253" y="959"/>
                  <a:pt x="6579" y="800"/>
                  <a:pt x="5600" y="800"/>
                </a:cubicBezTo>
                <a:cubicBezTo>
                  <a:pt x="2949" y="800"/>
                  <a:pt x="800" y="2949"/>
                  <a:pt x="800" y="5600"/>
                </a:cubicBezTo>
                <a:cubicBezTo>
                  <a:pt x="800" y="8251"/>
                  <a:pt x="2949" y="10400"/>
                  <a:pt x="5600" y="10400"/>
                </a:cubicBezTo>
                <a:cubicBezTo>
                  <a:pt x="8251" y="10400"/>
                  <a:pt x="10400" y="8251"/>
                  <a:pt x="10400" y="5600"/>
                </a:cubicBezTo>
                <a:cubicBezTo>
                  <a:pt x="10400" y="4670"/>
                  <a:pt x="10135" y="3802"/>
                  <a:pt x="9678" y="3066"/>
                </a:cubicBezTo>
                <a:cubicBezTo>
                  <a:pt x="9638" y="2875"/>
                  <a:pt x="9725" y="2710"/>
                  <a:pt x="9850" y="2613"/>
                </a:cubicBezTo>
                <a:cubicBezTo>
                  <a:pt x="9975" y="2515"/>
                  <a:pt x="10238" y="2540"/>
                  <a:pt x="10325" y="2663"/>
                </a:cubicBezTo>
                <a:cubicBezTo>
                  <a:pt x="10921" y="3553"/>
                  <a:pt x="11200" y="4448"/>
                  <a:pt x="11200" y="5600"/>
                </a:cubicBezTo>
                <a:cubicBezTo>
                  <a:pt x="11200" y="8693"/>
                  <a:pt x="8693" y="11200"/>
                  <a:pt x="5600" y="11200"/>
                </a:cubicBezTo>
                <a:cubicBezTo>
                  <a:pt x="2507" y="11200"/>
                  <a:pt x="0" y="8693"/>
                  <a:pt x="0" y="5600"/>
                </a:cubicBezTo>
                <a:cubicBezTo>
                  <a:pt x="0" y="2507"/>
                  <a:pt x="2507" y="0"/>
                  <a:pt x="5600" y="0"/>
                </a:cubicBezTo>
                <a:cubicBezTo>
                  <a:pt x="6800" y="0"/>
                  <a:pt x="7538" y="157"/>
                  <a:pt x="8450" y="800"/>
                </a:cubicBezTo>
                <a:cubicBezTo>
                  <a:pt x="8688" y="967"/>
                  <a:pt x="8669" y="1170"/>
                  <a:pt x="8528" y="1316"/>
                </a:cubicBezTo>
                <a:cubicBezTo>
                  <a:pt x="8388" y="1463"/>
                  <a:pt x="8114" y="1529"/>
                  <a:pt x="8013" y="1463"/>
                </a:cubicBezTo>
                <a:close/>
                <a:moveTo>
                  <a:pt x="6625" y="3220"/>
                </a:moveTo>
                <a:cubicBezTo>
                  <a:pt x="6312" y="3086"/>
                  <a:pt x="5968" y="3013"/>
                  <a:pt x="5606" y="3013"/>
                </a:cubicBezTo>
                <a:cubicBezTo>
                  <a:pt x="4174" y="3013"/>
                  <a:pt x="3013" y="4174"/>
                  <a:pt x="3013" y="5606"/>
                </a:cubicBezTo>
                <a:cubicBezTo>
                  <a:pt x="3013" y="7039"/>
                  <a:pt x="4174" y="8200"/>
                  <a:pt x="5606" y="8200"/>
                </a:cubicBezTo>
                <a:cubicBezTo>
                  <a:pt x="7039" y="8200"/>
                  <a:pt x="8200" y="7039"/>
                  <a:pt x="8200" y="5606"/>
                </a:cubicBezTo>
                <a:cubicBezTo>
                  <a:pt x="8200" y="5289"/>
                  <a:pt x="8143" y="4986"/>
                  <a:pt x="8039" y="4705"/>
                </a:cubicBezTo>
                <a:cubicBezTo>
                  <a:pt x="7990" y="4573"/>
                  <a:pt x="7965" y="4264"/>
                  <a:pt x="8195" y="4157"/>
                </a:cubicBezTo>
                <a:cubicBezTo>
                  <a:pt x="8425" y="4050"/>
                  <a:pt x="8643" y="4122"/>
                  <a:pt x="8763" y="4363"/>
                </a:cubicBezTo>
                <a:cubicBezTo>
                  <a:pt x="8989" y="4817"/>
                  <a:pt x="9000" y="5064"/>
                  <a:pt x="9000" y="5606"/>
                </a:cubicBezTo>
                <a:cubicBezTo>
                  <a:pt x="9000" y="7481"/>
                  <a:pt x="7481" y="9000"/>
                  <a:pt x="5606" y="9000"/>
                </a:cubicBezTo>
                <a:cubicBezTo>
                  <a:pt x="3732" y="9000"/>
                  <a:pt x="2213" y="7481"/>
                  <a:pt x="2213" y="5606"/>
                </a:cubicBezTo>
                <a:cubicBezTo>
                  <a:pt x="2213" y="3732"/>
                  <a:pt x="3732" y="2213"/>
                  <a:pt x="5606" y="2213"/>
                </a:cubicBezTo>
                <a:cubicBezTo>
                  <a:pt x="6192" y="2213"/>
                  <a:pt x="6557" y="2289"/>
                  <a:pt x="7038" y="2550"/>
                </a:cubicBezTo>
                <a:cubicBezTo>
                  <a:pt x="7300" y="2675"/>
                  <a:pt x="7263" y="2950"/>
                  <a:pt x="7125" y="3125"/>
                </a:cubicBezTo>
                <a:cubicBezTo>
                  <a:pt x="6988" y="3300"/>
                  <a:pt x="6775" y="3275"/>
                  <a:pt x="6625" y="3220"/>
                </a:cubicBezTo>
                <a:close/>
              </a:path>
            </a:pathLst>
          </a:cu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图标8">
            <a:extLst>
              <a:ext uri="{FF2B5EF4-FFF2-40B4-BE49-F238E27FC236}">
                <a16:creationId xmlns:a16="http://schemas.microsoft.com/office/drawing/2014/main" id="{013CAFE2-C0F1-9BF6-5F81-E5FE99286B4E}"/>
              </a:ext>
            </a:extLst>
          </p:cNvPr>
          <p:cNvSpPr/>
          <p:nvPr/>
        </p:nvSpPr>
        <p:spPr>
          <a:xfrm>
            <a:off x="9783391" y="4972452"/>
            <a:ext cx="609685" cy="609685"/>
          </a:xfrm>
          <a:custGeom>
            <a:avLst/>
            <a:gdLst>
              <a:gd name="T0" fmla="*/ 3600 w 12800"/>
              <a:gd name="T1" fmla="*/ 1600 h 12800"/>
              <a:gd name="T2" fmla="*/ 3200 w 12800"/>
              <a:gd name="T3" fmla="*/ 2000 h 12800"/>
              <a:gd name="T4" fmla="*/ 3600 w 12800"/>
              <a:gd name="T5" fmla="*/ 2400 h 12800"/>
              <a:gd name="T6" fmla="*/ 4000 w 12800"/>
              <a:gd name="T7" fmla="*/ 2000 h 12800"/>
              <a:gd name="T8" fmla="*/ 3600 w 12800"/>
              <a:gd name="T9" fmla="*/ 1600 h 12800"/>
              <a:gd name="T10" fmla="*/ 5200 w 12800"/>
              <a:gd name="T11" fmla="*/ 1600 h 12800"/>
              <a:gd name="T12" fmla="*/ 4800 w 12800"/>
              <a:gd name="T13" fmla="*/ 2000 h 12800"/>
              <a:gd name="T14" fmla="*/ 5200 w 12800"/>
              <a:gd name="T15" fmla="*/ 2400 h 12800"/>
              <a:gd name="T16" fmla="*/ 5600 w 12800"/>
              <a:gd name="T17" fmla="*/ 2000 h 12800"/>
              <a:gd name="T18" fmla="*/ 5200 w 12800"/>
              <a:gd name="T19" fmla="*/ 1600 h 12800"/>
              <a:gd name="T20" fmla="*/ 12000 w 12800"/>
              <a:gd name="T21" fmla="*/ 3200 h 12800"/>
              <a:gd name="T22" fmla="*/ 800 w 12800"/>
              <a:gd name="T23" fmla="*/ 3200 h 12800"/>
              <a:gd name="T24" fmla="*/ 800 w 12800"/>
              <a:gd name="T25" fmla="*/ 1600 h 12800"/>
              <a:gd name="T26" fmla="*/ 1600 w 12800"/>
              <a:gd name="T27" fmla="*/ 800 h 12800"/>
              <a:gd name="T28" fmla="*/ 11200 w 12800"/>
              <a:gd name="T29" fmla="*/ 800 h 12800"/>
              <a:gd name="T30" fmla="*/ 12000 w 12800"/>
              <a:gd name="T31" fmla="*/ 1600 h 12800"/>
              <a:gd name="T32" fmla="*/ 12000 w 12800"/>
              <a:gd name="T33" fmla="*/ 3200 h 12800"/>
              <a:gd name="T34" fmla="*/ 12000 w 12800"/>
              <a:gd name="T35" fmla="*/ 11200 h 12800"/>
              <a:gd name="T36" fmla="*/ 11200 w 12800"/>
              <a:gd name="T37" fmla="*/ 12000 h 12800"/>
              <a:gd name="T38" fmla="*/ 1600 w 12800"/>
              <a:gd name="T39" fmla="*/ 12000 h 12800"/>
              <a:gd name="T40" fmla="*/ 800 w 12800"/>
              <a:gd name="T41" fmla="*/ 11200 h 12800"/>
              <a:gd name="T42" fmla="*/ 800 w 12800"/>
              <a:gd name="T43" fmla="*/ 4000 h 12800"/>
              <a:gd name="T44" fmla="*/ 12000 w 12800"/>
              <a:gd name="T45" fmla="*/ 4000 h 12800"/>
              <a:gd name="T46" fmla="*/ 12000 w 12800"/>
              <a:gd name="T47" fmla="*/ 11200 h 12800"/>
              <a:gd name="T48" fmla="*/ 11200 w 12800"/>
              <a:gd name="T49" fmla="*/ 0 h 12800"/>
              <a:gd name="T50" fmla="*/ 1600 w 12800"/>
              <a:gd name="T51" fmla="*/ 0 h 12800"/>
              <a:gd name="T52" fmla="*/ 0 w 12800"/>
              <a:gd name="T53" fmla="*/ 1600 h 12800"/>
              <a:gd name="T54" fmla="*/ 0 w 12800"/>
              <a:gd name="T55" fmla="*/ 11200 h 12800"/>
              <a:gd name="T56" fmla="*/ 1600 w 12800"/>
              <a:gd name="T57" fmla="*/ 12800 h 12800"/>
              <a:gd name="T58" fmla="*/ 11200 w 12800"/>
              <a:gd name="T59" fmla="*/ 12800 h 12800"/>
              <a:gd name="T60" fmla="*/ 12800 w 12800"/>
              <a:gd name="T61" fmla="*/ 11200 h 12800"/>
              <a:gd name="T62" fmla="*/ 12800 w 12800"/>
              <a:gd name="T63" fmla="*/ 1600 h 12800"/>
              <a:gd name="T64" fmla="*/ 11200 w 12800"/>
              <a:gd name="T65" fmla="*/ 0 h 12800"/>
              <a:gd name="T66" fmla="*/ 2000 w 12800"/>
              <a:gd name="T67" fmla="*/ 1600 h 12800"/>
              <a:gd name="T68" fmla="*/ 1600 w 12800"/>
              <a:gd name="T69" fmla="*/ 2000 h 12800"/>
              <a:gd name="T70" fmla="*/ 2000 w 12800"/>
              <a:gd name="T71" fmla="*/ 2400 h 12800"/>
              <a:gd name="T72" fmla="*/ 2400 w 12800"/>
              <a:gd name="T73" fmla="*/ 2000 h 12800"/>
              <a:gd name="T74" fmla="*/ 2000 w 12800"/>
              <a:gd name="T75" fmla="*/ 1600 h 12800"/>
              <a:gd name="T76" fmla="*/ 2400 w 12800"/>
              <a:gd name="T77" fmla="*/ 5600 h 12800"/>
              <a:gd name="T78" fmla="*/ 2800 w 12800"/>
              <a:gd name="T79" fmla="*/ 5200 h 12800"/>
              <a:gd name="T80" fmla="*/ 10000 w 12800"/>
              <a:gd name="T81" fmla="*/ 5200 h 12800"/>
              <a:gd name="T82" fmla="*/ 10400 w 12800"/>
              <a:gd name="T83" fmla="*/ 5600 h 12800"/>
              <a:gd name="T84" fmla="*/ 10000 w 12800"/>
              <a:gd name="T85" fmla="*/ 6000 h 12800"/>
              <a:gd name="T86" fmla="*/ 2800 w 12800"/>
              <a:gd name="T87" fmla="*/ 6000 h 12800"/>
              <a:gd name="T88" fmla="*/ 2400 w 12800"/>
              <a:gd name="T89" fmla="*/ 5600 h 12800"/>
              <a:gd name="T90" fmla="*/ 2400 w 12800"/>
              <a:gd name="T91" fmla="*/ 8000 h 12800"/>
              <a:gd name="T92" fmla="*/ 2800 w 12800"/>
              <a:gd name="T93" fmla="*/ 7600 h 12800"/>
              <a:gd name="T94" fmla="*/ 10000 w 12800"/>
              <a:gd name="T95" fmla="*/ 7600 h 12800"/>
              <a:gd name="T96" fmla="*/ 10400 w 12800"/>
              <a:gd name="T97" fmla="*/ 8000 h 12800"/>
              <a:gd name="T98" fmla="*/ 10000 w 12800"/>
              <a:gd name="T99" fmla="*/ 8400 h 12800"/>
              <a:gd name="T100" fmla="*/ 2800 w 12800"/>
              <a:gd name="T101" fmla="*/ 8400 h 12800"/>
              <a:gd name="T102" fmla="*/ 2400 w 12800"/>
              <a:gd name="T103" fmla="*/ 8000 h 12800"/>
              <a:gd name="T104" fmla="*/ 2400 w 12800"/>
              <a:gd name="T105" fmla="*/ 10400 h 12800"/>
              <a:gd name="T106" fmla="*/ 2800 w 12800"/>
              <a:gd name="T107" fmla="*/ 10000 h 12800"/>
              <a:gd name="T108" fmla="*/ 6800 w 12800"/>
              <a:gd name="T109" fmla="*/ 10000 h 12800"/>
              <a:gd name="T110" fmla="*/ 7200 w 12800"/>
              <a:gd name="T111" fmla="*/ 10400 h 12800"/>
              <a:gd name="T112" fmla="*/ 6800 w 12800"/>
              <a:gd name="T113" fmla="*/ 10800 h 12800"/>
              <a:gd name="T114" fmla="*/ 2800 w 12800"/>
              <a:gd name="T115" fmla="*/ 10800 h 12800"/>
              <a:gd name="T116" fmla="*/ 2400 w 12800"/>
              <a:gd name="T117" fmla="*/ 104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800" h="12800">
                <a:moveTo>
                  <a:pt x="3600" y="1600"/>
                </a:moveTo>
                <a:cubicBezTo>
                  <a:pt x="3360" y="1600"/>
                  <a:pt x="3200" y="1760"/>
                  <a:pt x="3200" y="2000"/>
                </a:cubicBezTo>
                <a:cubicBezTo>
                  <a:pt x="3200" y="2240"/>
                  <a:pt x="3360" y="2400"/>
                  <a:pt x="3600" y="2400"/>
                </a:cubicBezTo>
                <a:cubicBezTo>
                  <a:pt x="3840" y="2400"/>
                  <a:pt x="4000" y="2240"/>
                  <a:pt x="4000" y="2000"/>
                </a:cubicBezTo>
                <a:cubicBezTo>
                  <a:pt x="4000" y="1760"/>
                  <a:pt x="3840" y="1600"/>
                  <a:pt x="3600" y="1600"/>
                </a:cubicBezTo>
                <a:close/>
                <a:moveTo>
                  <a:pt x="5200" y="1600"/>
                </a:moveTo>
                <a:cubicBezTo>
                  <a:pt x="4960" y="1600"/>
                  <a:pt x="4800" y="1760"/>
                  <a:pt x="4800" y="2000"/>
                </a:cubicBezTo>
                <a:cubicBezTo>
                  <a:pt x="4800" y="2240"/>
                  <a:pt x="4960" y="2400"/>
                  <a:pt x="5200" y="2400"/>
                </a:cubicBezTo>
                <a:cubicBezTo>
                  <a:pt x="5440" y="2400"/>
                  <a:pt x="5600" y="2240"/>
                  <a:pt x="5600" y="2000"/>
                </a:cubicBezTo>
                <a:cubicBezTo>
                  <a:pt x="5600" y="1760"/>
                  <a:pt x="5440" y="1600"/>
                  <a:pt x="5200" y="1600"/>
                </a:cubicBezTo>
                <a:close/>
                <a:moveTo>
                  <a:pt x="12000" y="3200"/>
                </a:moveTo>
                <a:lnTo>
                  <a:pt x="800" y="3200"/>
                </a:lnTo>
                <a:lnTo>
                  <a:pt x="800" y="1600"/>
                </a:lnTo>
                <a:cubicBezTo>
                  <a:pt x="800" y="1160"/>
                  <a:pt x="1160" y="800"/>
                  <a:pt x="1600" y="800"/>
                </a:cubicBezTo>
                <a:lnTo>
                  <a:pt x="11200" y="800"/>
                </a:lnTo>
                <a:cubicBezTo>
                  <a:pt x="11640" y="800"/>
                  <a:pt x="12000" y="1160"/>
                  <a:pt x="12000" y="1600"/>
                </a:cubicBezTo>
                <a:lnTo>
                  <a:pt x="12000" y="3200"/>
                </a:lnTo>
                <a:close/>
                <a:moveTo>
                  <a:pt x="12000" y="11200"/>
                </a:moveTo>
                <a:cubicBezTo>
                  <a:pt x="12000" y="11640"/>
                  <a:pt x="11640" y="12000"/>
                  <a:pt x="11200" y="12000"/>
                </a:cubicBezTo>
                <a:lnTo>
                  <a:pt x="1600" y="12000"/>
                </a:lnTo>
                <a:cubicBezTo>
                  <a:pt x="1160" y="12000"/>
                  <a:pt x="800" y="11640"/>
                  <a:pt x="800" y="11200"/>
                </a:cubicBezTo>
                <a:lnTo>
                  <a:pt x="800" y="4000"/>
                </a:lnTo>
                <a:lnTo>
                  <a:pt x="12000" y="4000"/>
                </a:lnTo>
                <a:lnTo>
                  <a:pt x="12000" y="11200"/>
                </a:lnTo>
                <a:close/>
                <a:moveTo>
                  <a:pt x="11200" y="0"/>
                </a:moveTo>
                <a:lnTo>
                  <a:pt x="1600" y="0"/>
                </a:lnTo>
                <a:cubicBezTo>
                  <a:pt x="717" y="2"/>
                  <a:pt x="2" y="717"/>
                  <a:pt x="0" y="1600"/>
                </a:cubicBezTo>
                <a:lnTo>
                  <a:pt x="0" y="11200"/>
                </a:lnTo>
                <a:cubicBezTo>
                  <a:pt x="0" y="12080"/>
                  <a:pt x="720" y="12800"/>
                  <a:pt x="1600" y="12800"/>
                </a:cubicBezTo>
                <a:lnTo>
                  <a:pt x="11200" y="12800"/>
                </a:lnTo>
                <a:cubicBezTo>
                  <a:pt x="12080" y="12800"/>
                  <a:pt x="12800" y="12080"/>
                  <a:pt x="12800" y="11200"/>
                </a:cubicBezTo>
                <a:lnTo>
                  <a:pt x="12800" y="1600"/>
                </a:lnTo>
                <a:cubicBezTo>
                  <a:pt x="12800" y="720"/>
                  <a:pt x="12080" y="0"/>
                  <a:pt x="11200" y="0"/>
                </a:cubicBezTo>
                <a:close/>
                <a:moveTo>
                  <a:pt x="2000" y="1600"/>
                </a:moveTo>
                <a:cubicBezTo>
                  <a:pt x="1760" y="1600"/>
                  <a:pt x="1600" y="1760"/>
                  <a:pt x="1600" y="2000"/>
                </a:cubicBezTo>
                <a:cubicBezTo>
                  <a:pt x="1600" y="2240"/>
                  <a:pt x="1760" y="2400"/>
                  <a:pt x="2000" y="2400"/>
                </a:cubicBezTo>
                <a:cubicBezTo>
                  <a:pt x="2240" y="2400"/>
                  <a:pt x="2400" y="2240"/>
                  <a:pt x="2400" y="2000"/>
                </a:cubicBezTo>
                <a:cubicBezTo>
                  <a:pt x="2400" y="1760"/>
                  <a:pt x="2240" y="1600"/>
                  <a:pt x="2000" y="1600"/>
                </a:cubicBezTo>
                <a:close/>
                <a:moveTo>
                  <a:pt x="2400" y="5600"/>
                </a:moveTo>
                <a:cubicBezTo>
                  <a:pt x="2400" y="5360"/>
                  <a:pt x="2600" y="5200"/>
                  <a:pt x="2800" y="5200"/>
                </a:cubicBezTo>
                <a:lnTo>
                  <a:pt x="10000" y="5200"/>
                </a:lnTo>
                <a:cubicBezTo>
                  <a:pt x="10200" y="5200"/>
                  <a:pt x="10400" y="5360"/>
                  <a:pt x="10400" y="5600"/>
                </a:cubicBezTo>
                <a:cubicBezTo>
                  <a:pt x="10400" y="5821"/>
                  <a:pt x="10221" y="6000"/>
                  <a:pt x="10000" y="6000"/>
                </a:cubicBezTo>
                <a:lnTo>
                  <a:pt x="2800" y="6000"/>
                </a:lnTo>
                <a:cubicBezTo>
                  <a:pt x="2560" y="6000"/>
                  <a:pt x="2400" y="5840"/>
                  <a:pt x="2400" y="5600"/>
                </a:cubicBezTo>
                <a:close/>
                <a:moveTo>
                  <a:pt x="2400" y="8000"/>
                </a:moveTo>
                <a:cubicBezTo>
                  <a:pt x="2400" y="7760"/>
                  <a:pt x="2600" y="7600"/>
                  <a:pt x="2800" y="7600"/>
                </a:cubicBezTo>
                <a:lnTo>
                  <a:pt x="10000" y="7600"/>
                </a:lnTo>
                <a:cubicBezTo>
                  <a:pt x="10200" y="7600"/>
                  <a:pt x="10400" y="7760"/>
                  <a:pt x="10400" y="8000"/>
                </a:cubicBezTo>
                <a:cubicBezTo>
                  <a:pt x="10400" y="8221"/>
                  <a:pt x="10221" y="8400"/>
                  <a:pt x="10000" y="8400"/>
                </a:cubicBezTo>
                <a:lnTo>
                  <a:pt x="2800" y="8400"/>
                </a:lnTo>
                <a:cubicBezTo>
                  <a:pt x="2560" y="8400"/>
                  <a:pt x="2400" y="8240"/>
                  <a:pt x="2400" y="8000"/>
                </a:cubicBezTo>
                <a:close/>
                <a:moveTo>
                  <a:pt x="2400" y="10400"/>
                </a:moveTo>
                <a:cubicBezTo>
                  <a:pt x="2400" y="10160"/>
                  <a:pt x="2600" y="10000"/>
                  <a:pt x="2800" y="10000"/>
                </a:cubicBezTo>
                <a:lnTo>
                  <a:pt x="6800" y="10000"/>
                </a:lnTo>
                <a:cubicBezTo>
                  <a:pt x="7040" y="10000"/>
                  <a:pt x="7200" y="10160"/>
                  <a:pt x="7200" y="10400"/>
                </a:cubicBezTo>
                <a:cubicBezTo>
                  <a:pt x="7200" y="10621"/>
                  <a:pt x="7021" y="10800"/>
                  <a:pt x="6800" y="10800"/>
                </a:cubicBezTo>
                <a:lnTo>
                  <a:pt x="2800" y="10800"/>
                </a:lnTo>
                <a:cubicBezTo>
                  <a:pt x="2560" y="10800"/>
                  <a:pt x="2400" y="10640"/>
                  <a:pt x="2400" y="10400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465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63B106B-4912-7DDD-F76A-45AA8052903A}"/>
              </a:ext>
            </a:extLst>
          </p:cNvPr>
          <p:cNvSpPr txBox="1"/>
          <p:nvPr/>
        </p:nvSpPr>
        <p:spPr>
          <a:xfrm>
            <a:off x="10200703" y="210981"/>
            <a:ext cx="1332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3">
                    <a:lumMod val="50000"/>
                  </a:schemeClr>
                </a:solidFill>
              </a:rPr>
              <a:t>Logo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CB8CB48-33FE-639A-70E6-3A66947582A0}"/>
              </a:ext>
            </a:extLst>
          </p:cNvPr>
          <p:cNvGrpSpPr/>
          <p:nvPr/>
        </p:nvGrpSpPr>
        <p:grpSpPr>
          <a:xfrm>
            <a:off x="1296360" y="1795324"/>
            <a:ext cx="4294156" cy="2382345"/>
            <a:chOff x="509825" y="1369124"/>
            <a:chExt cx="4294156" cy="238234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538E94C-60C7-4170-66FE-0B409111B6CE}"/>
                </a:ext>
              </a:extLst>
            </p:cNvPr>
            <p:cNvSpPr txBox="1"/>
            <p:nvPr/>
          </p:nvSpPr>
          <p:spPr>
            <a:xfrm>
              <a:off x="509825" y="1369124"/>
              <a:ext cx="3214341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Roboto" panose="02000000000000000000" pitchFamily="2" charset="0"/>
                </a:rPr>
                <a:t>Part 02</a:t>
              </a:r>
              <a:endPara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C7A6813-BF9F-A019-1701-3D789C022D9A}"/>
                </a:ext>
              </a:extLst>
            </p:cNvPr>
            <p:cNvGrpSpPr/>
            <p:nvPr/>
          </p:nvGrpSpPr>
          <p:grpSpPr>
            <a:xfrm>
              <a:off x="509825" y="2652112"/>
              <a:ext cx="4294156" cy="1099357"/>
              <a:chOff x="559198" y="2785496"/>
              <a:chExt cx="4294156" cy="1099357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0F3F0C9-C241-93DD-6630-8FFB2F038F99}"/>
                  </a:ext>
                </a:extLst>
              </p:cNvPr>
              <p:cNvSpPr txBox="1"/>
              <p:nvPr/>
            </p:nvSpPr>
            <p:spPr>
              <a:xfrm>
                <a:off x="559198" y="2785496"/>
                <a:ext cx="42941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r>
                  <a:rPr lang="zh-CN" altLang="en-US" sz="4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B535B53-5269-0DB5-47F6-4138963B2D11}"/>
                  </a:ext>
                </a:extLst>
              </p:cNvPr>
              <p:cNvSpPr txBox="1"/>
              <p:nvPr/>
            </p:nvSpPr>
            <p:spPr>
              <a:xfrm>
                <a:off x="559198" y="3423188"/>
                <a:ext cx="31779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pPr algn="dist"/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Roboto" panose="02000000000000000000" pitchFamily="2" charset="0"/>
                  </a:rPr>
                  <a:t>Enter a title here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8614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50C6428-07F8-5075-EB6F-90667B0A7018}"/>
              </a:ext>
            </a:extLst>
          </p:cNvPr>
          <p:cNvSpPr txBox="1"/>
          <p:nvPr/>
        </p:nvSpPr>
        <p:spPr>
          <a:xfrm>
            <a:off x="574806" y="579140"/>
            <a:ext cx="38828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2AA54C-2F07-E7F3-26D5-11DD3779E502}"/>
              </a:ext>
            </a:extLst>
          </p:cNvPr>
          <p:cNvSpPr txBox="1"/>
          <p:nvPr/>
        </p:nvSpPr>
        <p:spPr>
          <a:xfrm>
            <a:off x="10200703" y="210981"/>
            <a:ext cx="1332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3">
                    <a:lumMod val="50000"/>
                  </a:schemeClr>
                </a:solidFill>
              </a:rPr>
              <a:t>Logo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D77E46B-8A77-6033-DDB8-9240A1B8994C}"/>
              </a:ext>
            </a:extLst>
          </p:cNvPr>
          <p:cNvGrpSpPr/>
          <p:nvPr/>
        </p:nvGrpSpPr>
        <p:grpSpPr>
          <a:xfrm>
            <a:off x="810260" y="1356361"/>
            <a:ext cx="10565130" cy="4772659"/>
            <a:chOff x="810260" y="1356361"/>
            <a:chExt cx="10565130" cy="477265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E0813E7-2A28-8901-AE9C-00AE14ECA1D1}"/>
                </a:ext>
              </a:extLst>
            </p:cNvPr>
            <p:cNvGrpSpPr/>
            <p:nvPr/>
          </p:nvGrpSpPr>
          <p:grpSpPr>
            <a:xfrm>
              <a:off x="810260" y="1356361"/>
              <a:ext cx="5135880" cy="2288540"/>
              <a:chOff x="827866" y="1356361"/>
              <a:chExt cx="5135880" cy="2288540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07F49B9D-69F7-CB82-1186-3446359F09C1}"/>
                  </a:ext>
                </a:extLst>
              </p:cNvPr>
              <p:cNvSpPr/>
              <p:nvPr/>
            </p:nvSpPr>
            <p:spPr>
              <a:xfrm>
                <a:off x="827866" y="1356361"/>
                <a:ext cx="5135880" cy="2288540"/>
              </a:xfrm>
              <a:prstGeom prst="roundRect">
                <a:avLst>
                  <a:gd name="adj" fmla="val 6932"/>
                </a:avLst>
              </a:prstGeom>
              <a:gradFill flip="none" rotWithShape="1">
                <a:gsLst>
                  <a:gs pos="49000">
                    <a:schemeClr val="bg1">
                      <a:alpha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F74BA7E3-A5FC-8793-030F-2F0EBD7B9718}"/>
                  </a:ext>
                </a:extLst>
              </p:cNvPr>
              <p:cNvGrpSpPr/>
              <p:nvPr/>
            </p:nvGrpSpPr>
            <p:grpSpPr>
              <a:xfrm flipH="1">
                <a:off x="1291472" y="1589859"/>
                <a:ext cx="2990966" cy="1821545"/>
                <a:chOff x="1187495" y="2021429"/>
                <a:chExt cx="2990966" cy="1821545"/>
              </a:xfrm>
            </p:grpSpPr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id="{04B1A971-3EE3-B745-E02A-98021DDE5F12}"/>
                    </a:ext>
                  </a:extLst>
                </p:cNvPr>
                <p:cNvSpPr txBox="1"/>
                <p:nvPr/>
              </p:nvSpPr>
              <p:spPr>
                <a:xfrm>
                  <a:off x="1187495" y="2443424"/>
                  <a:ext cx="2990966" cy="13995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 algn="just">
                    <a:lnSpc>
                      <a:spcPct val="120000"/>
                    </a:lnSpc>
                    <a:buClr>
                      <a:schemeClr val="accent1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  <a:p>
                  <a:pPr marL="285750" indent="-285750" algn="just">
                    <a:lnSpc>
                      <a:spcPct val="120000"/>
                    </a:lnSpc>
                    <a:buClr>
                      <a:schemeClr val="accent1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  <a:p>
                  <a:pPr marL="285750" indent="-285750" algn="just">
                    <a:lnSpc>
                      <a:spcPct val="120000"/>
                    </a:lnSpc>
                    <a:buClr>
                      <a:schemeClr val="accent1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</a:p>
                <a:p>
                  <a:pPr marL="285750" indent="-285750" algn="just">
                    <a:lnSpc>
                      <a:spcPct val="120000"/>
                    </a:lnSpc>
                    <a:buClr>
                      <a:schemeClr val="accent1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</a:p>
              </p:txBody>
            </p:sp>
            <p:sp>
              <p:nvSpPr>
                <p:cNvPr id="9" name="文本框 8">
                  <a:extLst>
                    <a:ext uri="{FF2B5EF4-FFF2-40B4-BE49-F238E27FC236}">
                      <a16:creationId xmlns:a16="http://schemas.microsoft.com/office/drawing/2014/main" id="{57EB32BF-E8C2-46E8-44E2-DF8D25EB65FC}"/>
                    </a:ext>
                  </a:extLst>
                </p:cNvPr>
                <p:cNvSpPr txBox="1"/>
                <p:nvPr/>
              </p:nvSpPr>
              <p:spPr>
                <a:xfrm>
                  <a:off x="1632086" y="2021429"/>
                  <a:ext cx="254637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accent3">
                          <a:lumMod val="50000"/>
                        </a:schemeClr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</p:grp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F6E3899-3C6D-7423-47BC-58AB03E99CB4}"/>
                  </a:ext>
                </a:extLst>
              </p:cNvPr>
              <p:cNvSpPr txBox="1"/>
              <p:nvPr/>
            </p:nvSpPr>
            <p:spPr>
              <a:xfrm>
                <a:off x="4987757" y="1900467"/>
                <a:ext cx="769763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7200" b="1" dirty="0">
                    <a:solidFill>
                      <a:schemeClr val="accent2"/>
                    </a:solidFill>
                    <a:latin typeface="+mj-lt"/>
                    <a:ea typeface="OPPOSans H" panose="00020600040101010101" pitchFamily="18" charset="-122"/>
                    <a:cs typeface="OPPOSans H" panose="00020600040101010101" pitchFamily="18" charset="-122"/>
                  </a:rPr>
                  <a:t>S</a:t>
                </a:r>
                <a:endParaRPr lang="zh-CN" altLang="en-US" sz="7200" b="1" dirty="0">
                  <a:solidFill>
                    <a:schemeClr val="accent2"/>
                  </a:solidFill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3D4F635-B8BD-F000-A0A4-F93FDB750A36}"/>
                </a:ext>
              </a:extLst>
            </p:cNvPr>
            <p:cNvGrpSpPr/>
            <p:nvPr/>
          </p:nvGrpSpPr>
          <p:grpSpPr>
            <a:xfrm>
              <a:off x="6239510" y="1356361"/>
              <a:ext cx="5135880" cy="2288540"/>
              <a:chOff x="827866" y="1356361"/>
              <a:chExt cx="5135880" cy="2288540"/>
            </a:xfrm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BF30A793-17F0-2135-84DE-D59F4517F65F}"/>
                  </a:ext>
                </a:extLst>
              </p:cNvPr>
              <p:cNvSpPr/>
              <p:nvPr/>
            </p:nvSpPr>
            <p:spPr>
              <a:xfrm>
                <a:off x="827866" y="1356361"/>
                <a:ext cx="5135880" cy="2288540"/>
              </a:xfrm>
              <a:prstGeom prst="roundRect">
                <a:avLst>
                  <a:gd name="adj" fmla="val 6932"/>
                </a:avLst>
              </a:prstGeom>
              <a:gradFill flip="none" rotWithShape="1">
                <a:gsLst>
                  <a:gs pos="49000">
                    <a:schemeClr val="bg1">
                      <a:alpha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097B6B49-90E7-913E-E796-1216540817AC}"/>
                  </a:ext>
                </a:extLst>
              </p:cNvPr>
              <p:cNvGrpSpPr/>
              <p:nvPr/>
            </p:nvGrpSpPr>
            <p:grpSpPr>
              <a:xfrm flipH="1">
                <a:off x="1291472" y="1589859"/>
                <a:ext cx="2990966" cy="1821545"/>
                <a:chOff x="1187495" y="2021429"/>
                <a:chExt cx="2990966" cy="1821545"/>
              </a:xfrm>
            </p:grpSpPr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id="{BF6D8091-26EC-F67A-E96C-591D2D6A56BF}"/>
                    </a:ext>
                  </a:extLst>
                </p:cNvPr>
                <p:cNvSpPr txBox="1"/>
                <p:nvPr/>
              </p:nvSpPr>
              <p:spPr>
                <a:xfrm>
                  <a:off x="1187495" y="2443424"/>
                  <a:ext cx="2990966" cy="13995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 algn="just">
                    <a:lnSpc>
                      <a:spcPct val="120000"/>
                    </a:lnSpc>
                    <a:buClr>
                      <a:schemeClr val="accent1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  <a:p>
                  <a:pPr marL="285750" indent="-285750" algn="just">
                    <a:lnSpc>
                      <a:spcPct val="120000"/>
                    </a:lnSpc>
                    <a:buClr>
                      <a:schemeClr val="accent1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  <a:p>
                  <a:pPr marL="285750" indent="-285750" algn="just">
                    <a:lnSpc>
                      <a:spcPct val="120000"/>
                    </a:lnSpc>
                    <a:buClr>
                      <a:schemeClr val="accent1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</a:p>
                <a:p>
                  <a:pPr marL="285750" indent="-285750" algn="just">
                    <a:lnSpc>
                      <a:spcPct val="120000"/>
                    </a:lnSpc>
                    <a:buClr>
                      <a:schemeClr val="accent1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8F559F9A-909A-9AF2-7C94-1A8EA928F979}"/>
                    </a:ext>
                  </a:extLst>
                </p:cNvPr>
                <p:cNvSpPr txBox="1"/>
                <p:nvPr/>
              </p:nvSpPr>
              <p:spPr>
                <a:xfrm>
                  <a:off x="1632086" y="2021429"/>
                  <a:ext cx="254637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accent3">
                          <a:lumMod val="50000"/>
                        </a:schemeClr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</p:grp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EE4140F-ADFA-9F0C-3AE0-37F277484371}"/>
                  </a:ext>
                </a:extLst>
              </p:cNvPr>
              <p:cNvSpPr txBox="1"/>
              <p:nvPr/>
            </p:nvSpPr>
            <p:spPr>
              <a:xfrm>
                <a:off x="5031039" y="1900467"/>
                <a:ext cx="726481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7200" b="1" dirty="0">
                    <a:solidFill>
                      <a:schemeClr val="accent1"/>
                    </a:solidFill>
                    <a:latin typeface="+mj-lt"/>
                    <a:ea typeface="OPPOSans H" panose="00020600040101010101" pitchFamily="18" charset="-122"/>
                    <a:cs typeface="OPPOSans H" panose="00020600040101010101" pitchFamily="18" charset="-122"/>
                  </a:rPr>
                  <a:t>T</a:t>
                </a:r>
                <a:endParaRPr lang="zh-CN" altLang="en-US" sz="7200" b="1" dirty="0">
                  <a:solidFill>
                    <a:schemeClr val="accent1"/>
                  </a:solidFill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3151441-0D28-7A50-B78E-D685E8216CD2}"/>
                </a:ext>
              </a:extLst>
            </p:cNvPr>
            <p:cNvGrpSpPr/>
            <p:nvPr/>
          </p:nvGrpSpPr>
          <p:grpSpPr>
            <a:xfrm>
              <a:off x="810260" y="3840480"/>
              <a:ext cx="5135880" cy="2288540"/>
              <a:chOff x="827866" y="1356361"/>
              <a:chExt cx="5135880" cy="2288540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5E72B7EB-6C24-0ED6-22B3-23E1CBDB3798}"/>
                  </a:ext>
                </a:extLst>
              </p:cNvPr>
              <p:cNvSpPr/>
              <p:nvPr/>
            </p:nvSpPr>
            <p:spPr>
              <a:xfrm>
                <a:off x="827866" y="1356361"/>
                <a:ext cx="5135880" cy="2288540"/>
              </a:xfrm>
              <a:prstGeom prst="roundRect">
                <a:avLst>
                  <a:gd name="adj" fmla="val 6932"/>
                </a:avLst>
              </a:prstGeom>
              <a:gradFill flip="none" rotWithShape="1">
                <a:gsLst>
                  <a:gs pos="49000">
                    <a:schemeClr val="bg1">
                      <a:alpha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EDE27999-8D6F-1B13-058B-F6F9ED89C016}"/>
                  </a:ext>
                </a:extLst>
              </p:cNvPr>
              <p:cNvGrpSpPr/>
              <p:nvPr/>
            </p:nvGrpSpPr>
            <p:grpSpPr>
              <a:xfrm flipH="1">
                <a:off x="1291472" y="1589859"/>
                <a:ext cx="2990966" cy="1821545"/>
                <a:chOff x="1187495" y="2021429"/>
                <a:chExt cx="2990966" cy="1821545"/>
              </a:xfrm>
            </p:grpSpPr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id="{946E6D94-630B-B6E6-AB9E-AD1A765DD786}"/>
                    </a:ext>
                  </a:extLst>
                </p:cNvPr>
                <p:cNvSpPr txBox="1"/>
                <p:nvPr/>
              </p:nvSpPr>
              <p:spPr>
                <a:xfrm>
                  <a:off x="1187495" y="2443424"/>
                  <a:ext cx="2990966" cy="13995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 algn="just">
                    <a:lnSpc>
                      <a:spcPct val="120000"/>
                    </a:lnSpc>
                    <a:buClr>
                      <a:schemeClr val="accent1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  <a:endParaRPr lang="en-US" altLang="zh-CN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  <a:p>
                  <a:pPr marL="285750" indent="-285750" algn="just">
                    <a:lnSpc>
                      <a:spcPct val="120000"/>
                    </a:lnSpc>
                    <a:buClr>
                      <a:schemeClr val="accent1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</a:t>
                  </a: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的内容请在这里输入</a:t>
                  </a:r>
                  <a:endParaRPr lang="en-US" altLang="zh-CN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  <a:p>
                  <a:pPr marL="285750" indent="-285750" algn="just">
                    <a:lnSpc>
                      <a:spcPct val="120000"/>
                    </a:lnSpc>
                    <a:buClr>
                      <a:schemeClr val="accent1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</a:t>
                  </a: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的内容请在这里输入</a:t>
                  </a:r>
                </a:p>
                <a:p>
                  <a:pPr marL="285750" indent="-285750" algn="just">
                    <a:lnSpc>
                      <a:spcPct val="120000"/>
                    </a:lnSpc>
                    <a:buClr>
                      <a:schemeClr val="accent1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</a:p>
              </p:txBody>
            </p:sp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B8C5B13E-D857-3E6C-6268-320B68460FAE}"/>
                    </a:ext>
                  </a:extLst>
                </p:cNvPr>
                <p:cNvSpPr txBox="1"/>
                <p:nvPr/>
              </p:nvSpPr>
              <p:spPr>
                <a:xfrm>
                  <a:off x="1632086" y="2021429"/>
                  <a:ext cx="254637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accent3">
                          <a:lumMod val="50000"/>
                        </a:schemeClr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</p:grp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CE9CFD4-6083-9AC2-EB37-3C163A80D21C}"/>
                  </a:ext>
                </a:extLst>
              </p:cNvPr>
              <p:cNvSpPr txBox="1"/>
              <p:nvPr/>
            </p:nvSpPr>
            <p:spPr>
              <a:xfrm>
                <a:off x="4756926" y="1900467"/>
                <a:ext cx="1000594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7200" b="1">
                    <a:solidFill>
                      <a:schemeClr val="accent1"/>
                    </a:solidFill>
                    <a:latin typeface="+mj-lt"/>
                    <a:ea typeface="OPPOSans H" panose="00020600040101010101" pitchFamily="18" charset="-122"/>
                    <a:cs typeface="OPPOSans H" panose="00020600040101010101" pitchFamily="18" charset="-122"/>
                  </a:rPr>
                  <a:t>W</a:t>
                </a:r>
                <a:endParaRPr lang="zh-CN" altLang="en-US" sz="7200" b="1" dirty="0">
                  <a:solidFill>
                    <a:schemeClr val="accent1"/>
                  </a:solidFill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6C28AA39-7E53-1A35-69DB-6E2345003A7F}"/>
                </a:ext>
              </a:extLst>
            </p:cNvPr>
            <p:cNvGrpSpPr/>
            <p:nvPr/>
          </p:nvGrpSpPr>
          <p:grpSpPr>
            <a:xfrm>
              <a:off x="6239510" y="3840480"/>
              <a:ext cx="5135880" cy="2288540"/>
              <a:chOff x="827866" y="1356361"/>
              <a:chExt cx="5135880" cy="2288540"/>
            </a:xfrm>
          </p:grpSpPr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C915E9D3-F224-8E68-13ED-5B58472E488B}"/>
                  </a:ext>
                </a:extLst>
              </p:cNvPr>
              <p:cNvSpPr/>
              <p:nvPr/>
            </p:nvSpPr>
            <p:spPr>
              <a:xfrm>
                <a:off x="827866" y="1356361"/>
                <a:ext cx="5135880" cy="2288540"/>
              </a:xfrm>
              <a:prstGeom prst="roundRect">
                <a:avLst>
                  <a:gd name="adj" fmla="val 6932"/>
                </a:avLst>
              </a:prstGeom>
              <a:gradFill flip="none" rotWithShape="1">
                <a:gsLst>
                  <a:gs pos="49000">
                    <a:schemeClr val="bg1">
                      <a:alpha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81F0884A-C7E7-23AC-E255-3D5539C2C677}"/>
                  </a:ext>
                </a:extLst>
              </p:cNvPr>
              <p:cNvGrpSpPr/>
              <p:nvPr/>
            </p:nvGrpSpPr>
            <p:grpSpPr>
              <a:xfrm flipH="1">
                <a:off x="1291472" y="1589859"/>
                <a:ext cx="2990966" cy="1821545"/>
                <a:chOff x="1187495" y="2021429"/>
                <a:chExt cx="2990966" cy="1821545"/>
              </a:xfrm>
            </p:grpSpPr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E5C814FF-453C-5AF6-CE60-94223A5A88B6}"/>
                    </a:ext>
                  </a:extLst>
                </p:cNvPr>
                <p:cNvSpPr txBox="1"/>
                <p:nvPr/>
              </p:nvSpPr>
              <p:spPr>
                <a:xfrm>
                  <a:off x="1187495" y="2443424"/>
                  <a:ext cx="2990966" cy="13995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 algn="just">
                    <a:lnSpc>
                      <a:spcPct val="120000"/>
                    </a:lnSpc>
                    <a:buClr>
                      <a:schemeClr val="accent1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  <a:p>
                  <a:pPr marL="285750" indent="-285750" algn="just">
                    <a:lnSpc>
                      <a:spcPct val="120000"/>
                    </a:lnSpc>
                    <a:buClr>
                      <a:schemeClr val="accent1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  <a:p>
                  <a:pPr marL="285750" indent="-285750" algn="just">
                    <a:lnSpc>
                      <a:spcPct val="120000"/>
                    </a:lnSpc>
                    <a:buClr>
                      <a:schemeClr val="accent1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</a:p>
                <a:p>
                  <a:pPr marL="285750" indent="-285750" algn="just">
                    <a:lnSpc>
                      <a:spcPct val="120000"/>
                    </a:lnSpc>
                    <a:buClr>
                      <a:schemeClr val="accent1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</a:p>
              </p:txBody>
            </p:sp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7102E574-6F65-CD20-77C9-17D6D90149B1}"/>
                    </a:ext>
                  </a:extLst>
                </p:cNvPr>
                <p:cNvSpPr txBox="1"/>
                <p:nvPr/>
              </p:nvSpPr>
              <p:spPr>
                <a:xfrm>
                  <a:off x="1632086" y="2021429"/>
                  <a:ext cx="254637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accent3">
                          <a:lumMod val="50000"/>
                        </a:schemeClr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</p:grp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7EBF6618-D790-ED4A-0991-E560A6EC9F46}"/>
                  </a:ext>
                </a:extLst>
              </p:cNvPr>
              <p:cNvSpPr txBox="1"/>
              <p:nvPr/>
            </p:nvSpPr>
            <p:spPr>
              <a:xfrm>
                <a:off x="4942873" y="1900467"/>
                <a:ext cx="814647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7200" b="1" dirty="0">
                    <a:solidFill>
                      <a:schemeClr val="accent2"/>
                    </a:solidFill>
                    <a:latin typeface="+mj-lt"/>
                    <a:ea typeface="OPPOSans H" panose="00020600040101010101" pitchFamily="18" charset="-122"/>
                    <a:cs typeface="OPPOSans H" panose="00020600040101010101" pitchFamily="18" charset="-122"/>
                  </a:rPr>
                  <a:t>O</a:t>
                </a:r>
                <a:endParaRPr lang="zh-CN" altLang="en-US" sz="7200" b="1" dirty="0">
                  <a:solidFill>
                    <a:schemeClr val="accent2"/>
                  </a:solidFill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2628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50C6428-07F8-5075-EB6F-90667B0A7018}"/>
              </a:ext>
            </a:extLst>
          </p:cNvPr>
          <p:cNvSpPr txBox="1"/>
          <p:nvPr/>
        </p:nvSpPr>
        <p:spPr>
          <a:xfrm>
            <a:off x="574806" y="579140"/>
            <a:ext cx="38828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2AA54C-2F07-E7F3-26D5-11DD3779E502}"/>
              </a:ext>
            </a:extLst>
          </p:cNvPr>
          <p:cNvSpPr txBox="1"/>
          <p:nvPr/>
        </p:nvSpPr>
        <p:spPr>
          <a:xfrm>
            <a:off x="10200703" y="210981"/>
            <a:ext cx="1332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3">
                    <a:lumMod val="50000"/>
                  </a:schemeClr>
                </a:solidFill>
              </a:rPr>
              <a:t>Logo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BE74B09-7675-8C40-FAE3-76AEA45D89C3}"/>
              </a:ext>
            </a:extLst>
          </p:cNvPr>
          <p:cNvGrpSpPr/>
          <p:nvPr/>
        </p:nvGrpSpPr>
        <p:grpSpPr>
          <a:xfrm>
            <a:off x="750764" y="1574156"/>
            <a:ext cx="10690473" cy="4559944"/>
            <a:chOff x="750764" y="1574156"/>
            <a:chExt cx="10690473" cy="4559944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DCD9C4A3-D48E-9579-69AC-DCC9AA99C8F7}"/>
                </a:ext>
              </a:extLst>
            </p:cNvPr>
            <p:cNvGrpSpPr/>
            <p:nvPr/>
          </p:nvGrpSpPr>
          <p:grpSpPr>
            <a:xfrm>
              <a:off x="750764" y="1574156"/>
              <a:ext cx="10690473" cy="4559944"/>
              <a:chOff x="750764" y="1574156"/>
              <a:chExt cx="10690473" cy="4559944"/>
            </a:xfrm>
          </p:grpSpPr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A7286E26-544C-76DB-5B25-45F4E000837C}"/>
                  </a:ext>
                </a:extLst>
              </p:cNvPr>
              <p:cNvSpPr/>
              <p:nvPr/>
            </p:nvSpPr>
            <p:spPr>
              <a:xfrm>
                <a:off x="750764" y="1574156"/>
                <a:ext cx="10690473" cy="4559944"/>
              </a:xfrm>
              <a:prstGeom prst="roundRect">
                <a:avLst>
                  <a:gd name="adj" fmla="val 5060"/>
                </a:avLst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: 圆顶角 4">
                <a:extLst>
                  <a:ext uri="{FF2B5EF4-FFF2-40B4-BE49-F238E27FC236}">
                    <a16:creationId xmlns:a16="http://schemas.microsoft.com/office/drawing/2014/main" id="{AEE2824F-4228-4411-8D27-3ED1EEF0031A}"/>
                  </a:ext>
                </a:extLst>
              </p:cNvPr>
              <p:cNvSpPr/>
              <p:nvPr/>
            </p:nvSpPr>
            <p:spPr>
              <a:xfrm flipV="1">
                <a:off x="4828572" y="1574156"/>
                <a:ext cx="2534856" cy="391224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BF2E6C48-BCA3-D011-F164-E457A07E8825}"/>
                  </a:ext>
                </a:extLst>
              </p:cNvPr>
              <p:cNvSpPr/>
              <p:nvPr/>
            </p:nvSpPr>
            <p:spPr>
              <a:xfrm>
                <a:off x="5270178" y="3429000"/>
                <a:ext cx="1651644" cy="165164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854B6FDA-3967-4372-471A-ABF7D7F5D8B0}"/>
                  </a:ext>
                </a:extLst>
              </p:cNvPr>
              <p:cNvGrpSpPr/>
              <p:nvPr/>
            </p:nvGrpSpPr>
            <p:grpSpPr>
              <a:xfrm>
                <a:off x="1263334" y="2258718"/>
                <a:ext cx="9665333" cy="3466059"/>
                <a:chOff x="1187495" y="2021429"/>
                <a:chExt cx="9665333" cy="3466059"/>
              </a:xfrm>
            </p:grpSpPr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id="{EA24CB4B-FC19-D10C-0B4D-7482BCB9FAB4}"/>
                    </a:ext>
                  </a:extLst>
                </p:cNvPr>
                <p:cNvSpPr txBox="1"/>
                <p:nvPr/>
              </p:nvSpPr>
              <p:spPr>
                <a:xfrm>
                  <a:off x="1187495" y="2672024"/>
                  <a:ext cx="2990966" cy="46467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buClr>
                      <a:schemeClr val="accent1"/>
                    </a:buClr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9" name="文本框 8">
                  <a:extLst>
                    <a:ext uri="{FF2B5EF4-FFF2-40B4-BE49-F238E27FC236}">
                      <a16:creationId xmlns:a16="http://schemas.microsoft.com/office/drawing/2014/main" id="{CFF3EFD8-0425-22D4-F105-2CB4FE62D624}"/>
                    </a:ext>
                  </a:extLst>
                </p:cNvPr>
                <p:cNvSpPr txBox="1"/>
                <p:nvPr/>
              </p:nvSpPr>
              <p:spPr>
                <a:xfrm>
                  <a:off x="1187495" y="2021429"/>
                  <a:ext cx="254637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accent3">
                          <a:lumMod val="50000"/>
                        </a:schemeClr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C03C0A12-D859-1936-7A6F-9A0023DCA1C0}"/>
                    </a:ext>
                  </a:extLst>
                </p:cNvPr>
                <p:cNvSpPr txBox="1"/>
                <p:nvPr/>
              </p:nvSpPr>
              <p:spPr>
                <a:xfrm>
                  <a:off x="1187495" y="3455619"/>
                  <a:ext cx="2990966" cy="46467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buClr>
                      <a:schemeClr val="accent1"/>
                    </a:buClr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id="{2003E461-46F0-DC1F-1A8A-4AA67BA62B70}"/>
                    </a:ext>
                  </a:extLst>
                </p:cNvPr>
                <p:cNvSpPr txBox="1"/>
                <p:nvPr/>
              </p:nvSpPr>
              <p:spPr>
                <a:xfrm>
                  <a:off x="1187495" y="4239214"/>
                  <a:ext cx="2990966" cy="46467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buClr>
                      <a:schemeClr val="accent1"/>
                    </a:buClr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16681989-C868-99D2-573B-AA38C4662722}"/>
                    </a:ext>
                  </a:extLst>
                </p:cNvPr>
                <p:cNvSpPr txBox="1"/>
                <p:nvPr/>
              </p:nvSpPr>
              <p:spPr>
                <a:xfrm>
                  <a:off x="1187495" y="5022809"/>
                  <a:ext cx="2990966" cy="46467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buClr>
                      <a:schemeClr val="accent1"/>
                    </a:buClr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D9E9733-311C-8013-D15F-D819CC62CF8B}"/>
                    </a:ext>
                  </a:extLst>
                </p:cNvPr>
                <p:cNvSpPr txBox="1"/>
                <p:nvPr/>
              </p:nvSpPr>
              <p:spPr>
                <a:xfrm>
                  <a:off x="7861862" y="2672024"/>
                  <a:ext cx="2990966" cy="46467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buClr>
                      <a:schemeClr val="accent1"/>
                    </a:buClr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17D4CD30-5A0C-54D0-0516-BDB07800B522}"/>
                    </a:ext>
                  </a:extLst>
                </p:cNvPr>
                <p:cNvSpPr txBox="1"/>
                <p:nvPr/>
              </p:nvSpPr>
              <p:spPr>
                <a:xfrm>
                  <a:off x="7861862" y="3455619"/>
                  <a:ext cx="2990966" cy="46467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buClr>
                      <a:schemeClr val="accent1"/>
                    </a:buClr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86F9F967-5631-725F-D9A7-8A1F2F51D1A2}"/>
                    </a:ext>
                  </a:extLst>
                </p:cNvPr>
                <p:cNvSpPr txBox="1"/>
                <p:nvPr/>
              </p:nvSpPr>
              <p:spPr>
                <a:xfrm>
                  <a:off x="7861862" y="4239214"/>
                  <a:ext cx="2990966" cy="46467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buClr>
                      <a:schemeClr val="accent1"/>
                    </a:buClr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1304C786-2F43-9EEC-089B-B388319A5CAD}"/>
                    </a:ext>
                  </a:extLst>
                </p:cNvPr>
                <p:cNvSpPr txBox="1"/>
                <p:nvPr/>
              </p:nvSpPr>
              <p:spPr>
                <a:xfrm>
                  <a:off x="7861862" y="5022809"/>
                  <a:ext cx="2990966" cy="46467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buClr>
                      <a:schemeClr val="accent1"/>
                    </a:buClr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您的内容请在这里输入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EDBA841-C424-3279-C128-B3B307854EE5}"/>
                  </a:ext>
                </a:extLst>
              </p:cNvPr>
              <p:cNvSpPr txBox="1"/>
              <p:nvPr/>
            </p:nvSpPr>
            <p:spPr>
              <a:xfrm>
                <a:off x="7937701" y="2258718"/>
                <a:ext cx="2546375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2">
                        <a:lumMod val="75000"/>
                      </a:schemeClr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143F293-B58E-6E24-C0F5-CACC061F6A6D}"/>
                  </a:ext>
                </a:extLst>
              </p:cNvPr>
              <p:cNvSpPr txBox="1"/>
              <p:nvPr/>
            </p:nvSpPr>
            <p:spPr>
              <a:xfrm>
                <a:off x="5108498" y="3793157"/>
                <a:ext cx="197500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400" b="1" dirty="0">
                    <a:solidFill>
                      <a:schemeClr val="accent3">
                        <a:lumMod val="50000"/>
                      </a:schemeClr>
                    </a:solidFill>
                    <a:latin typeface="+mj-lt"/>
                    <a:ea typeface="思源黑体 CN Bold" panose="020B0800000000000000" pitchFamily="34" charset="-122"/>
                  </a:rPr>
                  <a:t>VS</a:t>
                </a:r>
                <a:endParaRPr lang="zh-CN" altLang="en-US" sz="5400" b="1" dirty="0">
                  <a:solidFill>
                    <a:schemeClr val="accent3">
                      <a:lumMod val="50000"/>
                    </a:schemeClr>
                  </a:solidFill>
                  <a:latin typeface="+mj-lt"/>
                  <a:ea typeface="思源黑体 CN Bold" panose="020B0800000000000000" pitchFamily="34" charset="-122"/>
                </a:endParaRP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EE6D759F-9C58-7698-2AEB-E9CEE063870B}"/>
                </a:ext>
              </a:extLst>
            </p:cNvPr>
            <p:cNvCxnSpPr>
              <a:cxnSpLocks/>
            </p:cNvCxnSpPr>
            <p:nvPr/>
          </p:nvCxnSpPr>
          <p:spPr>
            <a:xfrm>
              <a:off x="1263334" y="3533450"/>
              <a:ext cx="26990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C9F08990-9E12-5B63-3A66-A867F4CFF09E}"/>
                </a:ext>
              </a:extLst>
            </p:cNvPr>
            <p:cNvCxnSpPr>
              <a:cxnSpLocks/>
            </p:cNvCxnSpPr>
            <p:nvPr/>
          </p:nvCxnSpPr>
          <p:spPr>
            <a:xfrm>
              <a:off x="1263334" y="4317045"/>
              <a:ext cx="26990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B8588234-CABD-FFCA-FBF4-BF7631FC1BB6}"/>
                </a:ext>
              </a:extLst>
            </p:cNvPr>
            <p:cNvCxnSpPr>
              <a:cxnSpLocks/>
            </p:cNvCxnSpPr>
            <p:nvPr/>
          </p:nvCxnSpPr>
          <p:spPr>
            <a:xfrm>
              <a:off x="1263334" y="5100640"/>
              <a:ext cx="26990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E70293D0-F8D8-8DB6-DFCC-258DA936AAD8}"/>
                </a:ext>
              </a:extLst>
            </p:cNvPr>
            <p:cNvCxnSpPr>
              <a:cxnSpLocks/>
            </p:cNvCxnSpPr>
            <p:nvPr/>
          </p:nvCxnSpPr>
          <p:spPr>
            <a:xfrm>
              <a:off x="7937701" y="3533450"/>
              <a:ext cx="2699066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777C6E5-B112-E442-C8F2-69AD61C01451}"/>
                </a:ext>
              </a:extLst>
            </p:cNvPr>
            <p:cNvCxnSpPr>
              <a:cxnSpLocks/>
            </p:cNvCxnSpPr>
            <p:nvPr/>
          </p:nvCxnSpPr>
          <p:spPr>
            <a:xfrm>
              <a:off x="7937701" y="4317045"/>
              <a:ext cx="2699066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E37365FC-CFEE-CFAD-5EF1-C484C165E78B}"/>
                </a:ext>
              </a:extLst>
            </p:cNvPr>
            <p:cNvCxnSpPr>
              <a:cxnSpLocks/>
            </p:cNvCxnSpPr>
            <p:nvPr/>
          </p:nvCxnSpPr>
          <p:spPr>
            <a:xfrm>
              <a:off x="7937701" y="5100640"/>
              <a:ext cx="2699066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599803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主题模板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DCFFC"/>
      </a:accent1>
      <a:accent2>
        <a:srgbClr val="F1C341"/>
      </a:accent2>
      <a:accent3>
        <a:srgbClr val="4874CB"/>
      </a:accent3>
      <a:accent4>
        <a:srgbClr val="30C0B4"/>
      </a:accent4>
      <a:accent5>
        <a:srgbClr val="E05269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Roboto"/>
        <a:ea typeface="思源黑体 CN Bold"/>
        <a:cs typeface=""/>
      </a:majorFont>
      <a:minorFont>
        <a:latin typeface="Roboto"/>
        <a:ea typeface="思源黑体 CN Regular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PS" id="{8741FFC2-4D7D-48D1-88A6-21A4E405BEEE}" vid="{BE4B9CD3-767A-4D54-8AE3-5DB2A8AFC4D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939</Words>
  <Application>Microsoft Office PowerPoint</Application>
  <PresentationFormat>宽屏</PresentationFormat>
  <Paragraphs>170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Regular</vt:lpstr>
      <vt:lpstr>Arial</vt:lpstr>
      <vt:lpstr>Bahnschrift SemiBold</vt:lpstr>
      <vt:lpstr>Bahnschrift SemiLight</vt:lpstr>
      <vt:lpstr>Calibri</vt:lpstr>
      <vt:lpstr>Roboto</vt:lpstr>
      <vt:lpstr>Segoe UI Light</vt:lpstr>
      <vt:lpstr>主题模板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活力蓝黄几何风工作汇报ppt模板</dc:title>
  <dc:creator>©皮卡丘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17</cp:revision>
  <dcterms:created xsi:type="dcterms:W3CDTF">2023-08-18T02:19:43Z</dcterms:created>
  <dcterms:modified xsi:type="dcterms:W3CDTF">2023-11-22T11:00:12Z</dcterms:modified>
  <cp:contentStatus>活力蓝黄几何风工作汇报ppt模板，www.51pptmoban.com</cp:contentStatus>
  <cp:version>51pptmoban.com（V51-112204版）</cp:version>
</cp:coreProperties>
</file>