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701" r:id="rId2"/>
    <p:sldId id="711" r:id="rId3"/>
    <p:sldId id="703" r:id="rId4"/>
    <p:sldId id="697" r:id="rId5"/>
    <p:sldId id="700" r:id="rId6"/>
    <p:sldId id="696" r:id="rId7"/>
    <p:sldId id="698" r:id="rId8"/>
    <p:sldId id="704" r:id="rId9"/>
    <p:sldId id="707" r:id="rId10"/>
    <p:sldId id="708" r:id="rId11"/>
    <p:sldId id="709" r:id="rId12"/>
    <p:sldId id="710" r:id="rId13"/>
    <p:sldId id="705" r:id="rId14"/>
    <p:sldId id="714" r:id="rId15"/>
    <p:sldId id="717" r:id="rId16"/>
    <p:sldId id="1127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55" userDrawn="1">
          <p15:clr>
            <a:srgbClr val="A4A3A4"/>
          </p15:clr>
        </p15:guide>
        <p15:guide id="4" pos="3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55C"/>
    <a:srgbClr val="E93E44"/>
    <a:srgbClr val="CF934A"/>
    <a:srgbClr val="7C7C7C"/>
    <a:srgbClr val="A26750"/>
    <a:srgbClr val="7D0D0E"/>
    <a:srgbClr val="911013"/>
    <a:srgbClr val="B8161A"/>
    <a:srgbClr val="7F868B"/>
    <a:srgbClr val="5B7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1" autoAdjust="0"/>
    <p:restoredTop sz="96192" autoAdjust="0"/>
  </p:normalViewPr>
  <p:slideViewPr>
    <p:cSldViewPr snapToGrid="0">
      <p:cViewPr>
        <p:scale>
          <a:sx n="50" d="100"/>
          <a:sy n="50" d="100"/>
        </p:scale>
        <p:origin x="1866" y="1056"/>
      </p:cViewPr>
      <p:guideLst>
        <p:guide orient="horz" pos="2160"/>
        <p:guide pos="3840"/>
        <p:guide pos="7355"/>
        <p:guide pos="3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862266667678542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76-45D8-BF0A-0DF0308F3B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76-45D8-BF0A-0DF0308F3B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76-45D8-BF0A-0DF0308F3B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1223950960"/>
        <c:axId val="461008767"/>
      </c:barChart>
      <c:catAx>
        <c:axId val="122395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1008767"/>
        <c:crosses val="autoZero"/>
        <c:auto val="1"/>
        <c:lblAlgn val="ctr"/>
        <c:lblOffset val="100"/>
        <c:noMultiLvlLbl val="0"/>
      </c:catAx>
      <c:valAx>
        <c:axId val="4610087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2395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15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5C30-4CC3-AAAE-C23B09D27151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5C30-4CC3-AAAE-C23B09D27151}"/>
              </c:ext>
            </c:extLst>
          </c:dPt>
          <c:dPt>
            <c:idx val="2"/>
            <c:bubble3D val="0"/>
            <c:spPr>
              <a:pattFill prst="ltUpDiag">
                <a:fgClr>
                  <a:schemeClr val="accent3"/>
                </a:fgClr>
                <a:bgClr>
                  <a:schemeClr val="accent3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3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5C30-4CC3-AAAE-C23B09D27151}"/>
              </c:ext>
            </c:extLst>
          </c:dPt>
          <c:dPt>
            <c:idx val="3"/>
            <c:bubble3D val="0"/>
            <c:spPr>
              <a:pattFill prst="ltUpDiag">
                <a:fgClr>
                  <a:schemeClr val="accent4"/>
                </a:fgClr>
                <a:bgClr>
                  <a:schemeClr val="accent4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4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7-5C30-4CC3-AAAE-C23B09D2715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C30-4CC3-AAAE-C23B09D271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AE04F-8D35-40FA-A24C-0878DDC5CD1E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1D3916-4E84-4F13-BFB4-A2F2C53996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142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1D3916-4E84-4F13-BFB4-A2F2C539964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8667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1D3916-4E84-4F13-BFB4-A2F2C539964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7019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1D3916-4E84-4F13-BFB4-A2F2C53996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0369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1D3916-4E84-4F13-BFB4-A2F2C539964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046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1D3916-4E84-4F13-BFB4-A2F2C539964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521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1D3916-4E84-4F13-BFB4-A2F2C53996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658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1D3916-4E84-4F13-BFB4-A2F2C53996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883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1D3916-4E84-4F13-BFB4-A2F2C539964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454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1D3916-4E84-4F13-BFB4-A2F2C53996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7855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1D3916-4E84-4F13-BFB4-A2F2C53996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425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1D3916-4E84-4F13-BFB4-A2F2C53996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467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437651-DBA8-D643-5DFF-1FEBF2F6D7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A471DEE-3221-7164-32A5-BF12954563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B3F38A-2683-622E-5962-0837B1C05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922B29-D3E4-9C42-B6AF-38ED0A17C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2911FD-C824-C569-E24B-C3B492C08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6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788787-DF62-7C3F-631F-F02619F1B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FF950E7-A316-148E-9402-33856C50CE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42A1C4-2CAA-111A-73A6-878B3A7A7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AFBA51-D660-E90F-26ED-79205BDAE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1820EB-D52B-1338-9694-94EB7B0A2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411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CC2449F-0AC3-5D8C-38D8-3C5BA4844B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29F46DB-A419-3EC3-99E2-3386BDB17A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B65684-0204-1127-832D-9EBD0D131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0C7426-D932-1C56-87EB-178A5AA42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4065CD-C1D6-6858-8B10-345748CE9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1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2873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6762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D04128-A1FA-F353-94FC-95BE7DCC3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9133CE-CDC2-A11A-7D14-30BC0E4C7E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84CE42-52AE-0374-4734-A2D0DF04D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DCACD9-22C4-C0BF-6670-ADFC348CA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21204E-FD62-7D67-86E9-14C4F66F8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275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88CA27-F921-B895-0276-B6F6D12A7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4784F0-341B-B9CF-89E8-087674E9DA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5660A4-41E3-B4B2-09DD-1C0951EE1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AFF83E-DC5D-F0C2-B94D-BD7DE4D04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DAE079-69BA-0F79-B8AB-AE1A27F29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202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E64134-E4B8-677B-D6CB-E7BD5CF82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28C09C-B1E9-F897-68C1-BEE5719004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B32E507-C01E-A3DC-B100-ABC6478AE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5991D1D-4C7F-2E6A-2DE1-F206A8C0F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9C83353-2017-CF3B-F73C-4793177AE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E923FA3-0258-4F08-48E8-1AC7E10C6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09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AEC373-8CC6-D3B3-F9F3-ECB6FFCB1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92E38F4-636F-5CF2-D0AB-0CECF9D48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80934E-D32E-33FF-0507-0EF963FA48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22A9B95-EB0F-5ECC-25EE-DF3BB40D1D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D7BE0DC-CD0D-0E7D-4C24-D4B0A88B56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3FBF7E9-66C7-A357-4B64-47DD6D2D3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1785DA6-A9B7-5D78-4A0C-A4F0872B7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73CA70C-F4D4-652C-BEEB-05194D92F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192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D0203B-28AD-B188-4EE6-500FF7D66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85EDBA4-BFAC-43CC-100F-270185C82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29DA327-C3D5-76F3-86B1-1F4A77651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A91BDA-D7E7-D51C-2C0E-ED5377A5E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383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674E230-38E8-3A1E-4FC2-11DCD011C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3597003-C390-DD8C-A04A-F30F00F3D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844E6E9-6D32-2EA2-707B-9923BA9BA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CD08E28-2612-C658-5A21-44A8BC9E38A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29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4490A7-097D-825A-3EEB-263912504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70C0EA-B67A-E48C-49EC-90ED9C6A62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B601BE-3EBF-FEE8-108E-BCD59E7D5C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B4456D-9F02-6D4E-0102-431073DFD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41F99F-9B7E-70D7-ECEC-B9BF21FAE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5C20498-F511-281A-559C-6A4119435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200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40222E-5F3F-6DFB-145D-1DE9154D6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EBF108B-8B9F-3E67-D72F-BC4954FD6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D6AF26A-C2A3-0C72-1EEF-B1A9560F63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90CDF3-5F83-7212-5A25-0BE64823B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7554C8-435A-3498-09AD-3C45245B2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A2D395-F528-EDDC-67FA-846D7183A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455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B3D3714-BECE-CB4B-83D9-F2E1FDC03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1225C6-C565-3682-A9A3-5025AF6AEA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BB25D7-0118-477D-1B76-253593BBD9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C45D1-CD5C-44EB-93A1-767BB1C62F30}" type="datetimeFigureOut">
              <a:rPr lang="zh-CN" altLang="en-US" smtClean="0"/>
              <a:t>2023/11/22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3BC5EF-CC4E-1FC9-9D39-E351AC6EC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7605F9-8624-9EE9-139F-561F56ECE3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A4A11-4F70-4C71-986B-07F86992FD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2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D2FE0A-62F1-8CE6-6A76-73AF1E59A5CC}"/>
              </a:ext>
            </a:extLst>
          </p:cNvPr>
          <p:cNvGrpSpPr/>
          <p:nvPr/>
        </p:nvGrpSpPr>
        <p:grpSpPr>
          <a:xfrm>
            <a:off x="22481" y="0"/>
            <a:ext cx="12169519" cy="6858000"/>
            <a:chOff x="22481" y="0"/>
            <a:chExt cx="12169519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79A7711-35FB-E3F2-44A0-A42BD0343B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905000" y="0"/>
              <a:ext cx="10287000" cy="6858000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0EE8554-5031-28E6-108B-27B640376CDE}"/>
                </a:ext>
              </a:extLst>
            </p:cNvPr>
            <p:cNvSpPr/>
            <p:nvPr/>
          </p:nvSpPr>
          <p:spPr>
            <a:xfrm>
              <a:off x="22481" y="23446"/>
              <a:ext cx="3634154" cy="2820072"/>
            </a:xfrm>
            <a:prstGeom prst="rect">
              <a:avLst/>
            </a:prstGeom>
            <a:gradFill flip="none" rotWithShape="1">
              <a:gsLst>
                <a:gs pos="3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25109F3-96EF-0BAD-4CC7-79DCBDB6E3F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3000"/>
          </a:blip>
          <a:stretch>
            <a:fillRect/>
          </a:stretch>
        </p:blipFill>
        <p:spPr>
          <a:xfrm>
            <a:off x="7618359" y="1624556"/>
            <a:ext cx="3729262" cy="416905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845D52B-8D5D-87BF-FE54-6E0FAB3F36E8}"/>
              </a:ext>
            </a:extLst>
          </p:cNvPr>
          <p:cNvSpPr txBox="1"/>
          <p:nvPr/>
        </p:nvSpPr>
        <p:spPr>
          <a:xfrm>
            <a:off x="7618359" y="2296852"/>
            <a:ext cx="3320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>
                <a:latin typeface="+mj-lt"/>
                <a:ea typeface="+mj-ea"/>
              </a:rPr>
              <a:t>WHAT </a:t>
            </a:r>
            <a:r>
              <a:rPr lang="en-US" altLang="zh-CN" sz="2800" dirty="0">
                <a:solidFill>
                  <a:srgbClr val="E93E44"/>
                </a:solidFill>
                <a:latin typeface="+mj-lt"/>
                <a:ea typeface="+mj-ea"/>
              </a:rPr>
              <a:t>Y</a:t>
            </a:r>
            <a:r>
              <a:rPr lang="en-US" altLang="zh-CN" sz="2800" dirty="0">
                <a:latin typeface="+mj-lt"/>
                <a:ea typeface="+mj-ea"/>
              </a:rPr>
              <a:t>OU NEED</a:t>
            </a:r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1DA220B-69C3-D5BF-5224-836C2345A6B3}"/>
              </a:ext>
            </a:extLst>
          </p:cNvPr>
          <p:cNvSpPr txBox="1"/>
          <p:nvPr/>
        </p:nvSpPr>
        <p:spPr>
          <a:xfrm>
            <a:off x="7766048" y="3079136"/>
            <a:ext cx="2008147" cy="12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C1F375-5A8A-9371-6D51-E91D27556180}"/>
              </a:ext>
            </a:extLst>
          </p:cNvPr>
          <p:cNvCxnSpPr>
            <a:cxnSpLocks/>
          </p:cNvCxnSpPr>
          <p:nvPr/>
        </p:nvCxnSpPr>
        <p:spPr>
          <a:xfrm>
            <a:off x="7784756" y="2820072"/>
            <a:ext cx="2965622" cy="0"/>
          </a:xfrm>
          <a:prstGeom prst="line">
            <a:avLst/>
          </a:prstGeom>
          <a:ln>
            <a:solidFill>
              <a:schemeClr val="tx2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E31B6B55-0F1B-CEAB-9501-229ED93A42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270" y="1064386"/>
            <a:ext cx="7124089" cy="5076922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76200" dist="63500" dir="5400000" algn="t" rotWithShape="0">
              <a:prstClr val="black">
                <a:alpha val="2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9794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471C93-BFCF-5F67-7E1C-61981525BBF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3000"/>
          </a:blip>
          <a:stretch>
            <a:fillRect/>
          </a:stretch>
        </p:blipFill>
        <p:spPr>
          <a:xfrm>
            <a:off x="550863" y="1263796"/>
            <a:ext cx="11141388" cy="472922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A12E908-4076-90E8-CE9A-A4A90722EF3F}"/>
              </a:ext>
            </a:extLst>
          </p:cNvPr>
          <p:cNvSpPr txBox="1"/>
          <p:nvPr/>
        </p:nvSpPr>
        <p:spPr>
          <a:xfrm>
            <a:off x="919846" y="764614"/>
            <a:ext cx="3320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>
                <a:latin typeface="+mj-lt"/>
                <a:ea typeface="+mj-ea"/>
              </a:rPr>
              <a:t>WHAT </a:t>
            </a:r>
            <a:r>
              <a:rPr lang="en-US" altLang="zh-CN" sz="2800" dirty="0">
                <a:solidFill>
                  <a:srgbClr val="E93E44"/>
                </a:solidFill>
                <a:latin typeface="+mj-lt"/>
                <a:ea typeface="+mj-ea"/>
              </a:rPr>
              <a:t>Y</a:t>
            </a:r>
            <a:r>
              <a:rPr lang="en-US" altLang="zh-CN" sz="2800" dirty="0">
                <a:latin typeface="+mj-lt"/>
                <a:ea typeface="+mj-ea"/>
              </a:rPr>
              <a:t>OU NEED</a:t>
            </a:r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24D313A-D141-7BAC-4E45-5479A1777707}"/>
              </a:ext>
            </a:extLst>
          </p:cNvPr>
          <p:cNvSpPr txBox="1"/>
          <p:nvPr/>
        </p:nvSpPr>
        <p:spPr>
          <a:xfrm>
            <a:off x="1120586" y="3093501"/>
            <a:ext cx="3316914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DE844C1-AC37-CCAF-F81C-533725551711}"/>
              </a:ext>
            </a:extLst>
          </p:cNvPr>
          <p:cNvSpPr txBox="1"/>
          <p:nvPr/>
        </p:nvSpPr>
        <p:spPr>
          <a:xfrm>
            <a:off x="2241066" y="2629883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965F484-BA65-5183-1C07-34BE102E48F5}"/>
              </a:ext>
            </a:extLst>
          </p:cNvPr>
          <p:cNvCxnSpPr>
            <a:cxnSpLocks/>
          </p:cNvCxnSpPr>
          <p:nvPr/>
        </p:nvCxnSpPr>
        <p:spPr>
          <a:xfrm>
            <a:off x="1553378" y="4870288"/>
            <a:ext cx="2733827" cy="0"/>
          </a:xfrm>
          <a:prstGeom prst="line">
            <a:avLst/>
          </a:prstGeom>
          <a:ln>
            <a:solidFill>
              <a:schemeClr val="tx2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6B0B9834-E533-901B-51B3-94AD0CC3618A}"/>
              </a:ext>
            </a:extLst>
          </p:cNvPr>
          <p:cNvSpPr/>
          <p:nvPr/>
        </p:nvSpPr>
        <p:spPr>
          <a:xfrm>
            <a:off x="3958040" y="4799460"/>
            <a:ext cx="444843" cy="1416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C0E497C-76D2-FEB9-5853-419B161EDCA5}"/>
              </a:ext>
            </a:extLst>
          </p:cNvPr>
          <p:cNvGrpSpPr/>
          <p:nvPr/>
        </p:nvGrpSpPr>
        <p:grpSpPr>
          <a:xfrm>
            <a:off x="10462599" y="1070276"/>
            <a:ext cx="634776" cy="93158"/>
            <a:chOff x="1243306" y="1422321"/>
            <a:chExt cx="634776" cy="9315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F420404-CB18-E27F-55AD-9CD1DAB9A7BE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E560F91-7C7B-AB18-827E-638245E6435C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07C488C-1F7F-5976-CEC0-2417829C3527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DD836BA-787F-5AC6-1A1C-B16EC3467933}"/>
              </a:ext>
            </a:extLst>
          </p:cNvPr>
          <p:cNvSpPr/>
          <p:nvPr/>
        </p:nvSpPr>
        <p:spPr>
          <a:xfrm>
            <a:off x="1659270" y="2381597"/>
            <a:ext cx="532568" cy="609685"/>
          </a:xfrm>
          <a:custGeom>
            <a:avLst/>
            <a:gdLst>
              <a:gd name="T0" fmla="*/ 2240 w 10243"/>
              <a:gd name="T1" fmla="*/ 11472 h 11725"/>
              <a:gd name="T2" fmla="*/ 7470 w 10243"/>
              <a:gd name="T3" fmla="*/ 11725 h 11725"/>
              <a:gd name="T4" fmla="*/ 9069 w 10243"/>
              <a:gd name="T5" fmla="*/ 6974 h 11725"/>
              <a:gd name="T6" fmla="*/ 10180 w 10243"/>
              <a:gd name="T7" fmla="*/ 6143 h 11725"/>
              <a:gd name="T8" fmla="*/ 9268 w 10243"/>
              <a:gd name="T9" fmla="*/ 4824 h 11725"/>
              <a:gd name="T10" fmla="*/ 5130 w 10243"/>
              <a:gd name="T11" fmla="*/ 0 h 11725"/>
              <a:gd name="T12" fmla="*/ 1608 w 10243"/>
              <a:gd name="T13" fmla="*/ 2927 h 11725"/>
              <a:gd name="T14" fmla="*/ 117 w 10243"/>
              <a:gd name="T15" fmla="*/ 5619 h 11725"/>
              <a:gd name="T16" fmla="*/ 1228 w 10243"/>
              <a:gd name="T17" fmla="*/ 7199 h 11725"/>
              <a:gd name="T18" fmla="*/ 5573 w 10243"/>
              <a:gd name="T19" fmla="*/ 1093 h 11725"/>
              <a:gd name="T20" fmla="*/ 4697 w 10243"/>
              <a:gd name="T21" fmla="*/ 1093 h 11725"/>
              <a:gd name="T22" fmla="*/ 2809 w 10243"/>
              <a:gd name="T23" fmla="*/ 11066 h 11725"/>
              <a:gd name="T24" fmla="*/ 2529 w 10243"/>
              <a:gd name="T25" fmla="*/ 6992 h 11725"/>
              <a:gd name="T26" fmla="*/ 2809 w 10243"/>
              <a:gd name="T27" fmla="*/ 11066 h 11725"/>
              <a:gd name="T28" fmla="*/ 3206 w 10243"/>
              <a:gd name="T29" fmla="*/ 7046 h 11725"/>
              <a:gd name="T30" fmla="*/ 4336 w 10243"/>
              <a:gd name="T31" fmla="*/ 11066 h 11725"/>
              <a:gd name="T32" fmla="*/ 5447 w 10243"/>
              <a:gd name="T33" fmla="*/ 7100 h 11725"/>
              <a:gd name="T34" fmla="*/ 4995 w 10243"/>
              <a:gd name="T35" fmla="*/ 11057 h 11725"/>
              <a:gd name="T36" fmla="*/ 4534 w 10243"/>
              <a:gd name="T37" fmla="*/ 7136 h 11725"/>
              <a:gd name="T38" fmla="*/ 5049 w 10243"/>
              <a:gd name="T39" fmla="*/ 6666 h 11725"/>
              <a:gd name="T40" fmla="*/ 5058 w 10243"/>
              <a:gd name="T41" fmla="*/ 6685 h 11725"/>
              <a:gd name="T42" fmla="*/ 6187 w 10243"/>
              <a:gd name="T43" fmla="*/ 11066 h 11725"/>
              <a:gd name="T44" fmla="*/ 6079 w 10243"/>
              <a:gd name="T45" fmla="*/ 7516 h 11725"/>
              <a:gd name="T46" fmla="*/ 6657 w 10243"/>
              <a:gd name="T47" fmla="*/ 7633 h 11725"/>
              <a:gd name="T48" fmla="*/ 6187 w 10243"/>
              <a:gd name="T49" fmla="*/ 11066 h 11725"/>
              <a:gd name="T50" fmla="*/ 8048 w 10243"/>
              <a:gd name="T51" fmla="*/ 6784 h 11725"/>
              <a:gd name="T52" fmla="*/ 8193 w 10243"/>
              <a:gd name="T53" fmla="*/ 6585 h 11725"/>
              <a:gd name="T54" fmla="*/ 7226 w 10243"/>
              <a:gd name="T55" fmla="*/ 11066 h 11725"/>
              <a:gd name="T56" fmla="*/ 7470 w 10243"/>
              <a:gd name="T57" fmla="*/ 7425 h 11725"/>
              <a:gd name="T58" fmla="*/ 9195 w 10243"/>
              <a:gd name="T59" fmla="*/ 6296 h 11725"/>
              <a:gd name="T60" fmla="*/ 8527 w 10243"/>
              <a:gd name="T61" fmla="*/ 6007 h 11725"/>
              <a:gd name="T62" fmla="*/ 7488 w 10243"/>
              <a:gd name="T63" fmla="*/ 6450 h 11725"/>
              <a:gd name="T64" fmla="*/ 5591 w 10243"/>
              <a:gd name="T65" fmla="*/ 6296 h 11725"/>
              <a:gd name="T66" fmla="*/ 4498 w 10243"/>
              <a:gd name="T67" fmla="*/ 6314 h 11725"/>
              <a:gd name="T68" fmla="*/ 3396 w 10243"/>
              <a:gd name="T69" fmla="*/ 6377 h 11725"/>
              <a:gd name="T70" fmla="*/ 2240 w 10243"/>
              <a:gd name="T71" fmla="*/ 6377 h 11725"/>
              <a:gd name="T72" fmla="*/ 749 w 10243"/>
              <a:gd name="T73" fmla="*/ 6143 h 11725"/>
              <a:gd name="T74" fmla="*/ 1364 w 10243"/>
              <a:gd name="T75" fmla="*/ 5248 h 11725"/>
              <a:gd name="T76" fmla="*/ 1635 w 10243"/>
              <a:gd name="T77" fmla="*/ 5004 h 11725"/>
              <a:gd name="T78" fmla="*/ 4200 w 10243"/>
              <a:gd name="T79" fmla="*/ 1689 h 11725"/>
              <a:gd name="T80" fmla="*/ 6043 w 10243"/>
              <a:gd name="T81" fmla="*/ 1698 h 11725"/>
              <a:gd name="T82" fmla="*/ 8879 w 10243"/>
              <a:gd name="T83" fmla="*/ 5402 h 11725"/>
              <a:gd name="T84" fmla="*/ 9548 w 10243"/>
              <a:gd name="T85" fmla="*/ 5944 h 1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243" h="11725">
                <a:moveTo>
                  <a:pt x="1228" y="7199"/>
                </a:moveTo>
                <a:lnTo>
                  <a:pt x="2240" y="11472"/>
                </a:lnTo>
                <a:cubicBezTo>
                  <a:pt x="2276" y="11617"/>
                  <a:pt x="2402" y="11725"/>
                  <a:pt x="2556" y="11725"/>
                </a:cubicBezTo>
                <a:lnTo>
                  <a:pt x="7470" y="11725"/>
                </a:lnTo>
                <a:cubicBezTo>
                  <a:pt x="7615" y="11725"/>
                  <a:pt x="7741" y="11626"/>
                  <a:pt x="7786" y="11490"/>
                </a:cubicBezTo>
                <a:lnTo>
                  <a:pt x="9069" y="6974"/>
                </a:lnTo>
                <a:cubicBezTo>
                  <a:pt x="9186" y="6974"/>
                  <a:pt x="9286" y="6965"/>
                  <a:pt x="9376" y="6937"/>
                </a:cubicBezTo>
                <a:cubicBezTo>
                  <a:pt x="9810" y="6820"/>
                  <a:pt x="10090" y="6459"/>
                  <a:pt x="10180" y="6143"/>
                </a:cubicBezTo>
                <a:cubicBezTo>
                  <a:pt x="10243" y="5917"/>
                  <a:pt x="10216" y="5673"/>
                  <a:pt x="10090" y="5456"/>
                </a:cubicBezTo>
                <a:cubicBezTo>
                  <a:pt x="9936" y="5185"/>
                  <a:pt x="9647" y="4959"/>
                  <a:pt x="9268" y="4824"/>
                </a:cubicBezTo>
                <a:cubicBezTo>
                  <a:pt x="9024" y="2873"/>
                  <a:pt x="7922" y="1527"/>
                  <a:pt x="6223" y="1057"/>
                </a:cubicBezTo>
                <a:cubicBezTo>
                  <a:pt x="6205" y="470"/>
                  <a:pt x="5727" y="0"/>
                  <a:pt x="5130" y="0"/>
                </a:cubicBezTo>
                <a:cubicBezTo>
                  <a:pt x="4543" y="0"/>
                  <a:pt x="4065" y="461"/>
                  <a:pt x="4037" y="1048"/>
                </a:cubicBezTo>
                <a:cubicBezTo>
                  <a:pt x="2719" y="1400"/>
                  <a:pt x="1996" y="2222"/>
                  <a:pt x="1608" y="2927"/>
                </a:cubicBezTo>
                <a:cubicBezTo>
                  <a:pt x="1201" y="3649"/>
                  <a:pt x="1084" y="4363"/>
                  <a:pt x="1057" y="4661"/>
                </a:cubicBezTo>
                <a:cubicBezTo>
                  <a:pt x="623" y="4815"/>
                  <a:pt x="262" y="5176"/>
                  <a:pt x="117" y="5619"/>
                </a:cubicBezTo>
                <a:cubicBezTo>
                  <a:pt x="0" y="5989"/>
                  <a:pt x="54" y="6350"/>
                  <a:pt x="271" y="6585"/>
                </a:cubicBezTo>
                <a:cubicBezTo>
                  <a:pt x="605" y="6937"/>
                  <a:pt x="939" y="7118"/>
                  <a:pt x="1228" y="7199"/>
                </a:cubicBezTo>
                <a:moveTo>
                  <a:pt x="5130" y="650"/>
                </a:moveTo>
                <a:cubicBezTo>
                  <a:pt x="5374" y="650"/>
                  <a:pt x="5573" y="849"/>
                  <a:pt x="5573" y="1093"/>
                </a:cubicBezTo>
                <a:cubicBezTo>
                  <a:pt x="5573" y="1337"/>
                  <a:pt x="5374" y="1536"/>
                  <a:pt x="5130" y="1536"/>
                </a:cubicBezTo>
                <a:cubicBezTo>
                  <a:pt x="4887" y="1536"/>
                  <a:pt x="4697" y="1337"/>
                  <a:pt x="4697" y="1093"/>
                </a:cubicBezTo>
                <a:cubicBezTo>
                  <a:pt x="4697" y="849"/>
                  <a:pt x="4896" y="650"/>
                  <a:pt x="5130" y="650"/>
                </a:cubicBezTo>
                <a:close/>
                <a:moveTo>
                  <a:pt x="2809" y="11066"/>
                </a:moveTo>
                <a:lnTo>
                  <a:pt x="1906" y="7236"/>
                </a:lnTo>
                <a:cubicBezTo>
                  <a:pt x="2159" y="7199"/>
                  <a:pt x="2375" y="7100"/>
                  <a:pt x="2529" y="6992"/>
                </a:cubicBezTo>
                <a:lnTo>
                  <a:pt x="3252" y="11066"/>
                </a:lnTo>
                <a:lnTo>
                  <a:pt x="2809" y="11066"/>
                </a:lnTo>
                <a:close/>
                <a:moveTo>
                  <a:pt x="3920" y="11066"/>
                </a:moveTo>
                <a:lnTo>
                  <a:pt x="3206" y="7046"/>
                </a:lnTo>
                <a:cubicBezTo>
                  <a:pt x="3450" y="7208"/>
                  <a:pt x="3703" y="7290"/>
                  <a:pt x="3956" y="7290"/>
                </a:cubicBezTo>
                <a:lnTo>
                  <a:pt x="4336" y="11066"/>
                </a:lnTo>
                <a:lnTo>
                  <a:pt x="3920" y="11066"/>
                </a:lnTo>
                <a:close/>
                <a:moveTo>
                  <a:pt x="5447" y="7100"/>
                </a:moveTo>
                <a:lnTo>
                  <a:pt x="5212" y="11057"/>
                </a:lnTo>
                <a:lnTo>
                  <a:pt x="4995" y="11057"/>
                </a:lnTo>
                <a:lnTo>
                  <a:pt x="4598" y="7100"/>
                </a:lnTo>
                <a:cubicBezTo>
                  <a:pt x="4579" y="7109"/>
                  <a:pt x="4561" y="7127"/>
                  <a:pt x="4534" y="7136"/>
                </a:cubicBezTo>
                <a:cubicBezTo>
                  <a:pt x="4751" y="7019"/>
                  <a:pt x="4923" y="6847"/>
                  <a:pt x="5031" y="6694"/>
                </a:cubicBezTo>
                <a:cubicBezTo>
                  <a:pt x="5040" y="6685"/>
                  <a:pt x="5049" y="6676"/>
                  <a:pt x="5049" y="6666"/>
                </a:cubicBezTo>
                <a:lnTo>
                  <a:pt x="5049" y="6676"/>
                </a:lnTo>
                <a:cubicBezTo>
                  <a:pt x="5049" y="6676"/>
                  <a:pt x="5049" y="6685"/>
                  <a:pt x="5058" y="6685"/>
                </a:cubicBezTo>
                <a:cubicBezTo>
                  <a:pt x="5149" y="6793"/>
                  <a:pt x="5275" y="6946"/>
                  <a:pt x="5447" y="7100"/>
                </a:cubicBezTo>
                <a:close/>
                <a:moveTo>
                  <a:pt x="6187" y="11066"/>
                </a:moveTo>
                <a:lnTo>
                  <a:pt x="5871" y="11066"/>
                </a:lnTo>
                <a:lnTo>
                  <a:pt x="6079" y="7516"/>
                </a:lnTo>
                <a:cubicBezTo>
                  <a:pt x="6223" y="7579"/>
                  <a:pt x="6386" y="7615"/>
                  <a:pt x="6558" y="7633"/>
                </a:cubicBezTo>
                <a:lnTo>
                  <a:pt x="6657" y="7633"/>
                </a:lnTo>
                <a:cubicBezTo>
                  <a:pt x="6702" y="7633"/>
                  <a:pt x="6738" y="7633"/>
                  <a:pt x="6784" y="7624"/>
                </a:cubicBezTo>
                <a:lnTo>
                  <a:pt x="6187" y="11066"/>
                </a:lnTo>
                <a:close/>
                <a:moveTo>
                  <a:pt x="7470" y="7425"/>
                </a:moveTo>
                <a:cubicBezTo>
                  <a:pt x="7786" y="7236"/>
                  <a:pt x="7940" y="6965"/>
                  <a:pt x="8048" y="6784"/>
                </a:cubicBezTo>
                <a:cubicBezTo>
                  <a:pt x="8084" y="6730"/>
                  <a:pt x="8120" y="6648"/>
                  <a:pt x="8148" y="6630"/>
                </a:cubicBezTo>
                <a:cubicBezTo>
                  <a:pt x="8166" y="6612"/>
                  <a:pt x="8184" y="6603"/>
                  <a:pt x="8193" y="6585"/>
                </a:cubicBezTo>
                <a:cubicBezTo>
                  <a:pt x="8274" y="6657"/>
                  <a:pt x="8355" y="6712"/>
                  <a:pt x="8437" y="6766"/>
                </a:cubicBezTo>
                <a:lnTo>
                  <a:pt x="7226" y="11066"/>
                </a:lnTo>
                <a:lnTo>
                  <a:pt x="6856" y="11066"/>
                </a:lnTo>
                <a:lnTo>
                  <a:pt x="7470" y="7425"/>
                </a:lnTo>
                <a:close/>
                <a:moveTo>
                  <a:pt x="9548" y="5944"/>
                </a:moveTo>
                <a:cubicBezTo>
                  <a:pt x="9512" y="6061"/>
                  <a:pt x="9385" y="6242"/>
                  <a:pt x="9195" y="6296"/>
                </a:cubicBezTo>
                <a:cubicBezTo>
                  <a:pt x="8970" y="6359"/>
                  <a:pt x="8735" y="6197"/>
                  <a:pt x="8572" y="6043"/>
                </a:cubicBezTo>
                <a:cubicBezTo>
                  <a:pt x="8563" y="6034"/>
                  <a:pt x="8545" y="6016"/>
                  <a:pt x="8527" y="6007"/>
                </a:cubicBezTo>
                <a:cubicBezTo>
                  <a:pt x="8238" y="5817"/>
                  <a:pt x="7985" y="5863"/>
                  <a:pt x="7687" y="6161"/>
                </a:cubicBezTo>
                <a:cubicBezTo>
                  <a:pt x="7606" y="6242"/>
                  <a:pt x="7551" y="6341"/>
                  <a:pt x="7488" y="6450"/>
                </a:cubicBezTo>
                <a:cubicBezTo>
                  <a:pt x="7326" y="6730"/>
                  <a:pt x="7172" y="7001"/>
                  <a:pt x="6594" y="6974"/>
                </a:cubicBezTo>
                <a:cubicBezTo>
                  <a:pt x="6214" y="6946"/>
                  <a:pt x="5826" y="6603"/>
                  <a:pt x="5591" y="6296"/>
                </a:cubicBezTo>
                <a:cubicBezTo>
                  <a:pt x="5465" y="6115"/>
                  <a:pt x="5266" y="6016"/>
                  <a:pt x="5049" y="6007"/>
                </a:cubicBezTo>
                <a:cubicBezTo>
                  <a:pt x="4832" y="6007"/>
                  <a:pt x="4634" y="6124"/>
                  <a:pt x="4498" y="6314"/>
                </a:cubicBezTo>
                <a:cubicBezTo>
                  <a:pt x="4426" y="6414"/>
                  <a:pt x="4245" y="6603"/>
                  <a:pt x="4010" y="6630"/>
                </a:cubicBezTo>
                <a:cubicBezTo>
                  <a:pt x="3821" y="6648"/>
                  <a:pt x="3613" y="6567"/>
                  <a:pt x="3396" y="6377"/>
                </a:cubicBezTo>
                <a:cubicBezTo>
                  <a:pt x="3261" y="6206"/>
                  <a:pt x="3080" y="6106"/>
                  <a:pt x="2872" y="6088"/>
                </a:cubicBezTo>
                <a:cubicBezTo>
                  <a:pt x="2719" y="6079"/>
                  <a:pt x="2475" y="6124"/>
                  <a:pt x="2240" y="6377"/>
                </a:cubicBezTo>
                <a:cubicBezTo>
                  <a:pt x="2159" y="6468"/>
                  <a:pt x="1924" y="6603"/>
                  <a:pt x="1644" y="6603"/>
                </a:cubicBezTo>
                <a:cubicBezTo>
                  <a:pt x="1328" y="6603"/>
                  <a:pt x="1029" y="6450"/>
                  <a:pt x="749" y="6143"/>
                </a:cubicBezTo>
                <a:cubicBezTo>
                  <a:pt x="695" y="6088"/>
                  <a:pt x="695" y="5953"/>
                  <a:pt x="740" y="5817"/>
                </a:cubicBezTo>
                <a:cubicBezTo>
                  <a:pt x="813" y="5601"/>
                  <a:pt x="1011" y="5321"/>
                  <a:pt x="1364" y="5248"/>
                </a:cubicBezTo>
                <a:cubicBezTo>
                  <a:pt x="1445" y="5230"/>
                  <a:pt x="1517" y="5185"/>
                  <a:pt x="1562" y="5113"/>
                </a:cubicBezTo>
                <a:lnTo>
                  <a:pt x="1635" y="5004"/>
                </a:lnTo>
                <a:cubicBezTo>
                  <a:pt x="1671" y="4959"/>
                  <a:pt x="1689" y="4896"/>
                  <a:pt x="1689" y="4842"/>
                </a:cubicBezTo>
                <a:cubicBezTo>
                  <a:pt x="1698" y="4724"/>
                  <a:pt x="1842" y="2322"/>
                  <a:pt x="4200" y="1689"/>
                </a:cubicBezTo>
                <a:cubicBezTo>
                  <a:pt x="4390" y="1996"/>
                  <a:pt x="4733" y="2195"/>
                  <a:pt x="5121" y="2195"/>
                </a:cubicBezTo>
                <a:cubicBezTo>
                  <a:pt x="5510" y="2195"/>
                  <a:pt x="5844" y="1996"/>
                  <a:pt x="6043" y="1698"/>
                </a:cubicBezTo>
                <a:cubicBezTo>
                  <a:pt x="8139" y="2258"/>
                  <a:pt x="8554" y="4218"/>
                  <a:pt x="8635" y="5113"/>
                </a:cubicBezTo>
                <a:cubicBezTo>
                  <a:pt x="8644" y="5248"/>
                  <a:pt x="8744" y="5366"/>
                  <a:pt x="8879" y="5402"/>
                </a:cubicBezTo>
                <a:cubicBezTo>
                  <a:pt x="9177" y="5474"/>
                  <a:pt x="9421" y="5619"/>
                  <a:pt x="9512" y="5790"/>
                </a:cubicBezTo>
                <a:cubicBezTo>
                  <a:pt x="9557" y="5835"/>
                  <a:pt x="9566" y="5899"/>
                  <a:pt x="9548" y="59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932D92B-D7BF-274B-9418-12DEB39D81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146" y="1646141"/>
            <a:ext cx="5799485" cy="386632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666084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471C93-BFCF-5F67-7E1C-61981525BBF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3000"/>
          </a:blip>
          <a:stretch>
            <a:fillRect/>
          </a:stretch>
        </p:blipFill>
        <p:spPr>
          <a:xfrm>
            <a:off x="550863" y="1263796"/>
            <a:ext cx="11141388" cy="472922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A12E908-4076-90E8-CE9A-A4A90722EF3F}"/>
              </a:ext>
            </a:extLst>
          </p:cNvPr>
          <p:cNvSpPr txBox="1"/>
          <p:nvPr/>
        </p:nvSpPr>
        <p:spPr>
          <a:xfrm>
            <a:off x="919846" y="764614"/>
            <a:ext cx="3320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>
                <a:latin typeface="+mj-lt"/>
                <a:ea typeface="+mj-ea"/>
              </a:rPr>
              <a:t>WHAT </a:t>
            </a:r>
            <a:r>
              <a:rPr lang="en-US" altLang="zh-CN" sz="2800" dirty="0">
                <a:solidFill>
                  <a:srgbClr val="E93E44"/>
                </a:solidFill>
                <a:latin typeface="+mj-lt"/>
                <a:ea typeface="+mj-ea"/>
              </a:rPr>
              <a:t>Y</a:t>
            </a:r>
            <a:r>
              <a:rPr lang="en-US" altLang="zh-CN" sz="2800" dirty="0">
                <a:latin typeface="+mj-lt"/>
                <a:ea typeface="+mj-ea"/>
              </a:rPr>
              <a:t>OU NEED</a:t>
            </a:r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24D313A-D141-7BAC-4E45-5479A1777707}"/>
              </a:ext>
            </a:extLst>
          </p:cNvPr>
          <p:cNvSpPr txBox="1"/>
          <p:nvPr/>
        </p:nvSpPr>
        <p:spPr>
          <a:xfrm>
            <a:off x="1120586" y="3093501"/>
            <a:ext cx="3316914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DE844C1-AC37-CCAF-F81C-533725551711}"/>
              </a:ext>
            </a:extLst>
          </p:cNvPr>
          <p:cNvSpPr txBox="1"/>
          <p:nvPr/>
        </p:nvSpPr>
        <p:spPr>
          <a:xfrm>
            <a:off x="2241066" y="2629883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965F484-BA65-5183-1C07-34BE102E48F5}"/>
              </a:ext>
            </a:extLst>
          </p:cNvPr>
          <p:cNvCxnSpPr>
            <a:cxnSpLocks/>
          </p:cNvCxnSpPr>
          <p:nvPr/>
        </p:nvCxnSpPr>
        <p:spPr>
          <a:xfrm>
            <a:off x="1553378" y="4870288"/>
            <a:ext cx="2733827" cy="0"/>
          </a:xfrm>
          <a:prstGeom prst="line">
            <a:avLst/>
          </a:prstGeom>
          <a:ln>
            <a:solidFill>
              <a:schemeClr val="tx2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6B0B9834-E533-901B-51B3-94AD0CC3618A}"/>
              </a:ext>
            </a:extLst>
          </p:cNvPr>
          <p:cNvSpPr/>
          <p:nvPr/>
        </p:nvSpPr>
        <p:spPr>
          <a:xfrm>
            <a:off x="3958040" y="4799460"/>
            <a:ext cx="444843" cy="1416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C0E497C-76D2-FEB9-5853-419B161EDCA5}"/>
              </a:ext>
            </a:extLst>
          </p:cNvPr>
          <p:cNvGrpSpPr/>
          <p:nvPr/>
        </p:nvGrpSpPr>
        <p:grpSpPr>
          <a:xfrm>
            <a:off x="10462599" y="1070276"/>
            <a:ext cx="634776" cy="93158"/>
            <a:chOff x="1243306" y="1422321"/>
            <a:chExt cx="634776" cy="9315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F420404-CB18-E27F-55AD-9CD1DAB9A7BE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E560F91-7C7B-AB18-827E-638245E6435C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07C488C-1F7F-5976-CEC0-2417829C3527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25E13A5E-4C5A-3CB7-D1D6-455CF52D99B9}"/>
              </a:ext>
            </a:extLst>
          </p:cNvPr>
          <p:cNvSpPr/>
          <p:nvPr/>
        </p:nvSpPr>
        <p:spPr>
          <a:xfrm>
            <a:off x="5032146" y="1646141"/>
            <a:ext cx="1908000" cy="386632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09CC59B-7DDC-9419-BB31-F9882411982E}"/>
              </a:ext>
            </a:extLst>
          </p:cNvPr>
          <p:cNvSpPr/>
          <p:nvPr/>
        </p:nvSpPr>
        <p:spPr>
          <a:xfrm>
            <a:off x="6973802" y="1646140"/>
            <a:ext cx="1908000" cy="386632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7321763-4A8B-27DF-30CF-B524EC7A3371}"/>
              </a:ext>
            </a:extLst>
          </p:cNvPr>
          <p:cNvSpPr/>
          <p:nvPr/>
        </p:nvSpPr>
        <p:spPr>
          <a:xfrm>
            <a:off x="8915459" y="1646139"/>
            <a:ext cx="1908000" cy="386632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37120C1-CBAC-9C80-F66A-BE6C74ED69BA}"/>
              </a:ext>
            </a:extLst>
          </p:cNvPr>
          <p:cNvSpPr/>
          <p:nvPr/>
        </p:nvSpPr>
        <p:spPr>
          <a:xfrm>
            <a:off x="1711706" y="2395655"/>
            <a:ext cx="609685" cy="605146"/>
          </a:xfrm>
          <a:custGeom>
            <a:avLst/>
            <a:gdLst>
              <a:gd name="connsiteX0" fmla="*/ 290323 w 603884"/>
              <a:gd name="connsiteY0" fmla="*/ 302655 h 599389"/>
              <a:gd name="connsiteX1" fmla="*/ 304501 w 603884"/>
              <a:gd name="connsiteY1" fmla="*/ 313017 h 599389"/>
              <a:gd name="connsiteX2" fmla="*/ 310830 w 603884"/>
              <a:gd name="connsiteY2" fmla="*/ 350170 h 599389"/>
              <a:gd name="connsiteX3" fmla="*/ 300703 w 603884"/>
              <a:gd name="connsiteY3" fmla="*/ 364577 h 599389"/>
              <a:gd name="connsiteX4" fmla="*/ 298424 w 603884"/>
              <a:gd name="connsiteY4" fmla="*/ 364829 h 599389"/>
              <a:gd name="connsiteX5" fmla="*/ 286272 w 603884"/>
              <a:gd name="connsiteY5" fmla="*/ 354467 h 599389"/>
              <a:gd name="connsiteX6" fmla="*/ 279942 w 603884"/>
              <a:gd name="connsiteY6" fmla="*/ 317061 h 599389"/>
              <a:gd name="connsiteX7" fmla="*/ 290323 w 603884"/>
              <a:gd name="connsiteY7" fmla="*/ 302655 h 599389"/>
              <a:gd name="connsiteX8" fmla="*/ 315162 w 603884"/>
              <a:gd name="connsiteY8" fmla="*/ 265255 h 599389"/>
              <a:gd name="connsiteX9" fmla="*/ 329593 w 603884"/>
              <a:gd name="connsiteY9" fmla="*/ 275617 h 599389"/>
              <a:gd name="connsiteX10" fmla="*/ 335923 w 603884"/>
              <a:gd name="connsiteY10" fmla="*/ 313023 h 599389"/>
              <a:gd name="connsiteX11" fmla="*/ 325542 w 603884"/>
              <a:gd name="connsiteY11" fmla="*/ 327177 h 599389"/>
              <a:gd name="connsiteX12" fmla="*/ 323517 w 603884"/>
              <a:gd name="connsiteY12" fmla="*/ 327429 h 599389"/>
              <a:gd name="connsiteX13" fmla="*/ 311111 w 603884"/>
              <a:gd name="connsiteY13" fmla="*/ 317067 h 599389"/>
              <a:gd name="connsiteX14" fmla="*/ 305035 w 603884"/>
              <a:gd name="connsiteY14" fmla="*/ 279661 h 599389"/>
              <a:gd name="connsiteX15" fmla="*/ 315162 w 603884"/>
              <a:gd name="connsiteY15" fmla="*/ 265255 h 599389"/>
              <a:gd name="connsiteX16" fmla="*/ 386246 w 603884"/>
              <a:gd name="connsiteY16" fmla="*/ 148288 h 599389"/>
              <a:gd name="connsiteX17" fmla="*/ 336138 w 603884"/>
              <a:gd name="connsiteY17" fmla="*/ 176340 h 599389"/>
              <a:gd name="connsiteX18" fmla="*/ 332595 w 603884"/>
              <a:gd name="connsiteY18" fmla="*/ 177604 h 599389"/>
              <a:gd name="connsiteX19" fmla="*/ 71428 w 603884"/>
              <a:gd name="connsiteY19" fmla="*/ 285514 h 599389"/>
              <a:gd name="connsiteX20" fmla="*/ 49411 w 603884"/>
              <a:gd name="connsiteY20" fmla="*/ 406566 h 599389"/>
              <a:gd name="connsiteX21" fmla="*/ 70922 w 603884"/>
              <a:gd name="connsiteY21" fmla="*/ 381547 h 599389"/>
              <a:gd name="connsiteX22" fmla="*/ 88384 w 603884"/>
              <a:gd name="connsiteY22" fmla="*/ 380283 h 599389"/>
              <a:gd name="connsiteX23" fmla="*/ 89902 w 603884"/>
              <a:gd name="connsiteY23" fmla="*/ 397721 h 599389"/>
              <a:gd name="connsiteX24" fmla="*/ 52954 w 603884"/>
              <a:gd name="connsiteY24" fmla="*/ 440683 h 599389"/>
              <a:gd name="connsiteX25" fmla="*/ 26888 w 603884"/>
              <a:gd name="connsiteY25" fmla="*/ 535704 h 599389"/>
              <a:gd name="connsiteX26" fmla="*/ 48146 w 603884"/>
              <a:gd name="connsiteY26" fmla="*/ 558954 h 599389"/>
              <a:gd name="connsiteX27" fmla="*/ 306276 w 603884"/>
              <a:gd name="connsiteY27" fmla="*/ 526859 h 599389"/>
              <a:gd name="connsiteX28" fmla="*/ 338163 w 603884"/>
              <a:gd name="connsiteY28" fmla="*/ 415411 h 599389"/>
              <a:gd name="connsiteX29" fmla="*/ 396368 w 603884"/>
              <a:gd name="connsiteY29" fmla="*/ 255693 h 599389"/>
              <a:gd name="connsiteX30" fmla="*/ 408516 w 603884"/>
              <a:gd name="connsiteY30" fmla="*/ 235476 h 599389"/>
              <a:gd name="connsiteX31" fmla="*/ 387005 w 603884"/>
              <a:gd name="connsiteY31" fmla="*/ 214248 h 599389"/>
              <a:gd name="connsiteX32" fmla="*/ 379919 w 603884"/>
              <a:gd name="connsiteY32" fmla="*/ 200095 h 599389"/>
              <a:gd name="connsiteX33" fmla="*/ 386246 w 603884"/>
              <a:gd name="connsiteY33" fmla="*/ 148288 h 599389"/>
              <a:gd name="connsiteX34" fmla="*/ 523725 w 603884"/>
              <a:gd name="connsiteY34" fmla="*/ 27269 h 599389"/>
              <a:gd name="connsiteX35" fmla="*/ 496330 w 603884"/>
              <a:gd name="connsiteY35" fmla="*/ 27490 h 599389"/>
              <a:gd name="connsiteX36" fmla="*/ 472795 w 603884"/>
              <a:gd name="connsiteY36" fmla="*/ 88394 h 599389"/>
              <a:gd name="connsiteX37" fmla="*/ 467987 w 603884"/>
              <a:gd name="connsiteY37" fmla="*/ 101030 h 599389"/>
              <a:gd name="connsiteX38" fmla="*/ 410287 w 603884"/>
              <a:gd name="connsiteY38" fmla="*/ 141971 h 599389"/>
              <a:gd name="connsiteX39" fmla="*/ 406238 w 603884"/>
              <a:gd name="connsiteY39" fmla="*/ 196557 h 599389"/>
              <a:gd name="connsiteX40" fmla="*/ 409781 w 603884"/>
              <a:gd name="connsiteY40" fmla="*/ 198832 h 599389"/>
              <a:gd name="connsiteX41" fmla="*/ 509743 w 603884"/>
              <a:gd name="connsiteY41" fmla="*/ 179373 h 599389"/>
              <a:gd name="connsiteX42" fmla="*/ 565165 w 603884"/>
              <a:gd name="connsiteY42" fmla="*/ 188470 h 599389"/>
              <a:gd name="connsiteX43" fmla="*/ 579084 w 603884"/>
              <a:gd name="connsiteY43" fmla="*/ 147025 h 599389"/>
              <a:gd name="connsiteX44" fmla="*/ 545679 w 603884"/>
              <a:gd name="connsiteY44" fmla="*/ 109370 h 599389"/>
              <a:gd name="connsiteX45" fmla="*/ 526698 w 603884"/>
              <a:gd name="connsiteY45" fmla="*/ 99767 h 599389"/>
              <a:gd name="connsiteX46" fmla="*/ 533278 w 603884"/>
              <a:gd name="connsiteY46" fmla="*/ 81571 h 599389"/>
              <a:gd name="connsiteX47" fmla="*/ 543148 w 603884"/>
              <a:gd name="connsiteY47" fmla="*/ 42400 h 599389"/>
              <a:gd name="connsiteX48" fmla="*/ 523725 w 603884"/>
              <a:gd name="connsiteY48" fmla="*/ 27269 h 599389"/>
              <a:gd name="connsiteX49" fmla="*/ 508885 w 603884"/>
              <a:gd name="connsiteY49" fmla="*/ 11 h 599389"/>
              <a:gd name="connsiteX50" fmla="*/ 564153 w 603884"/>
              <a:gd name="connsiteY50" fmla="*/ 29259 h 599389"/>
              <a:gd name="connsiteX51" fmla="*/ 562381 w 603884"/>
              <a:gd name="connsiteY51" fmla="*/ 85867 h 599389"/>
              <a:gd name="connsiteX52" fmla="*/ 603884 w 603884"/>
              <a:gd name="connsiteY52" fmla="*/ 147025 h 599389"/>
              <a:gd name="connsiteX53" fmla="*/ 578324 w 603884"/>
              <a:gd name="connsiteY53" fmla="*/ 209446 h 599389"/>
              <a:gd name="connsiteX54" fmla="*/ 498608 w 603884"/>
              <a:gd name="connsiteY54" fmla="*/ 201612 h 599389"/>
              <a:gd name="connsiteX55" fmla="*/ 427496 w 603884"/>
              <a:gd name="connsiteY55" fmla="*/ 217028 h 599389"/>
              <a:gd name="connsiteX56" fmla="*/ 433316 w 603884"/>
              <a:gd name="connsiteY56" fmla="*/ 231938 h 599389"/>
              <a:gd name="connsiteX57" fmla="*/ 412565 w 603884"/>
              <a:gd name="connsiteY57" fmla="*/ 274648 h 599389"/>
              <a:gd name="connsiteX58" fmla="*/ 362710 w 603884"/>
              <a:gd name="connsiteY58" fmla="*/ 420718 h 599389"/>
              <a:gd name="connsiteX59" fmla="*/ 328040 w 603884"/>
              <a:gd name="connsiteY59" fmla="*/ 538990 h 599389"/>
              <a:gd name="connsiteX60" fmla="*/ 146337 w 603884"/>
              <a:gd name="connsiteY60" fmla="*/ 599389 h 599389"/>
              <a:gd name="connsiteX61" fmla="*/ 37770 w 603884"/>
              <a:gd name="connsiteY61" fmla="*/ 581446 h 599389"/>
              <a:gd name="connsiteX62" fmla="*/ 2847 w 603884"/>
              <a:gd name="connsiteY62" fmla="*/ 542528 h 599389"/>
              <a:gd name="connsiteX63" fmla="*/ 29419 w 603884"/>
              <a:gd name="connsiteY63" fmla="*/ 431585 h 599389"/>
              <a:gd name="connsiteX64" fmla="*/ 51942 w 603884"/>
              <a:gd name="connsiteY64" fmla="*/ 269846 h 599389"/>
              <a:gd name="connsiteX65" fmla="*/ 325003 w 603884"/>
              <a:gd name="connsiteY65" fmla="*/ 153848 h 599389"/>
              <a:gd name="connsiteX66" fmla="*/ 380172 w 603884"/>
              <a:gd name="connsiteY66" fmla="*/ 123269 h 599389"/>
              <a:gd name="connsiteX67" fmla="*/ 396115 w 603884"/>
              <a:gd name="connsiteY67" fmla="*/ 121500 h 599389"/>
              <a:gd name="connsiteX68" fmla="*/ 446982 w 603884"/>
              <a:gd name="connsiteY68" fmla="*/ 85109 h 599389"/>
              <a:gd name="connsiteX69" fmla="*/ 487220 w 603884"/>
              <a:gd name="connsiteY69" fmla="*/ 4240 h 599389"/>
              <a:gd name="connsiteX70" fmla="*/ 508885 w 603884"/>
              <a:gd name="connsiteY70" fmla="*/ 11 h 59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3884" h="599389">
                <a:moveTo>
                  <a:pt x="290323" y="302655"/>
                </a:moveTo>
                <a:cubicBezTo>
                  <a:pt x="297158" y="301391"/>
                  <a:pt x="303488" y="306193"/>
                  <a:pt x="304501" y="313017"/>
                </a:cubicBezTo>
                <a:lnTo>
                  <a:pt x="310830" y="350170"/>
                </a:lnTo>
                <a:cubicBezTo>
                  <a:pt x="312096" y="356994"/>
                  <a:pt x="307286" y="363566"/>
                  <a:pt x="300703" y="364577"/>
                </a:cubicBezTo>
                <a:cubicBezTo>
                  <a:pt x="299943" y="364829"/>
                  <a:pt x="299184" y="364829"/>
                  <a:pt x="298424" y="364829"/>
                </a:cubicBezTo>
                <a:cubicBezTo>
                  <a:pt x="292601" y="364829"/>
                  <a:pt x="287285" y="360533"/>
                  <a:pt x="286272" y="354467"/>
                </a:cubicBezTo>
                <a:lnTo>
                  <a:pt x="279942" y="317061"/>
                </a:lnTo>
                <a:cubicBezTo>
                  <a:pt x="278930" y="310237"/>
                  <a:pt x="283487" y="303919"/>
                  <a:pt x="290323" y="302655"/>
                </a:cubicBezTo>
                <a:close/>
                <a:moveTo>
                  <a:pt x="315162" y="265255"/>
                </a:moveTo>
                <a:cubicBezTo>
                  <a:pt x="321998" y="263991"/>
                  <a:pt x="328580" y="268793"/>
                  <a:pt x="329593" y="275617"/>
                </a:cubicBezTo>
                <a:lnTo>
                  <a:pt x="335923" y="313023"/>
                </a:lnTo>
                <a:cubicBezTo>
                  <a:pt x="336935" y="319594"/>
                  <a:pt x="332378" y="326166"/>
                  <a:pt x="325542" y="327177"/>
                </a:cubicBezTo>
                <a:cubicBezTo>
                  <a:pt x="324783" y="327429"/>
                  <a:pt x="324276" y="327429"/>
                  <a:pt x="323517" y="327429"/>
                </a:cubicBezTo>
                <a:cubicBezTo>
                  <a:pt x="317441" y="327429"/>
                  <a:pt x="312124" y="323133"/>
                  <a:pt x="311111" y="317067"/>
                </a:cubicBezTo>
                <a:lnTo>
                  <a:pt x="305035" y="279661"/>
                </a:lnTo>
                <a:cubicBezTo>
                  <a:pt x="303769" y="272837"/>
                  <a:pt x="308326" y="266519"/>
                  <a:pt x="315162" y="265255"/>
                </a:cubicBezTo>
                <a:close/>
                <a:moveTo>
                  <a:pt x="386246" y="148288"/>
                </a:moveTo>
                <a:cubicBezTo>
                  <a:pt x="362963" y="160166"/>
                  <a:pt x="336391" y="176087"/>
                  <a:pt x="336138" y="176340"/>
                </a:cubicBezTo>
                <a:cubicBezTo>
                  <a:pt x="334873" y="176845"/>
                  <a:pt x="333861" y="177351"/>
                  <a:pt x="332595" y="177604"/>
                </a:cubicBezTo>
                <a:cubicBezTo>
                  <a:pt x="272871" y="191250"/>
                  <a:pt x="110148" y="237245"/>
                  <a:pt x="71428" y="285514"/>
                </a:cubicBezTo>
                <a:cubicBezTo>
                  <a:pt x="40554" y="323927"/>
                  <a:pt x="44097" y="376998"/>
                  <a:pt x="49411" y="406566"/>
                </a:cubicBezTo>
                <a:lnTo>
                  <a:pt x="70922" y="381547"/>
                </a:lnTo>
                <a:cubicBezTo>
                  <a:pt x="75478" y="376240"/>
                  <a:pt x="83323" y="375734"/>
                  <a:pt x="88384" y="380283"/>
                </a:cubicBezTo>
                <a:cubicBezTo>
                  <a:pt x="93698" y="384832"/>
                  <a:pt x="94205" y="392667"/>
                  <a:pt x="89902" y="397721"/>
                </a:cubicBezTo>
                <a:lnTo>
                  <a:pt x="52954" y="440683"/>
                </a:lnTo>
                <a:cubicBezTo>
                  <a:pt x="42326" y="457362"/>
                  <a:pt x="18031" y="505126"/>
                  <a:pt x="26888" y="535704"/>
                </a:cubicBezTo>
                <a:cubicBezTo>
                  <a:pt x="29925" y="546319"/>
                  <a:pt x="37011" y="553900"/>
                  <a:pt x="48146" y="558954"/>
                </a:cubicBezTo>
                <a:cubicBezTo>
                  <a:pt x="114197" y="588775"/>
                  <a:pt x="279703" y="574876"/>
                  <a:pt x="306276" y="526859"/>
                </a:cubicBezTo>
                <a:cubicBezTo>
                  <a:pt x="318676" y="504873"/>
                  <a:pt x="328546" y="459384"/>
                  <a:pt x="338163" y="415411"/>
                </a:cubicBezTo>
                <a:cubicBezTo>
                  <a:pt x="353600" y="345661"/>
                  <a:pt x="368025" y="279955"/>
                  <a:pt x="396368" y="255693"/>
                </a:cubicBezTo>
                <a:cubicBezTo>
                  <a:pt x="402442" y="250386"/>
                  <a:pt x="409528" y="242805"/>
                  <a:pt x="408516" y="235476"/>
                </a:cubicBezTo>
                <a:cubicBezTo>
                  <a:pt x="407250" y="225620"/>
                  <a:pt x="392066" y="216522"/>
                  <a:pt x="387005" y="214248"/>
                </a:cubicBezTo>
                <a:cubicBezTo>
                  <a:pt x="381437" y="211973"/>
                  <a:pt x="378654" y="205908"/>
                  <a:pt x="379919" y="200095"/>
                </a:cubicBezTo>
                <a:cubicBezTo>
                  <a:pt x="384474" y="180131"/>
                  <a:pt x="387005" y="158650"/>
                  <a:pt x="386246" y="148288"/>
                </a:cubicBezTo>
                <a:close/>
                <a:moveTo>
                  <a:pt x="523725" y="27269"/>
                </a:moveTo>
                <a:cubicBezTo>
                  <a:pt x="515437" y="24268"/>
                  <a:pt x="505820" y="23825"/>
                  <a:pt x="496330" y="27490"/>
                </a:cubicBezTo>
                <a:cubicBezTo>
                  <a:pt x="463178" y="40378"/>
                  <a:pt x="472289" y="86373"/>
                  <a:pt x="472795" y="88394"/>
                </a:cubicBezTo>
                <a:cubicBezTo>
                  <a:pt x="473807" y="93196"/>
                  <a:pt x="471783" y="98250"/>
                  <a:pt x="467987" y="101030"/>
                </a:cubicBezTo>
                <a:lnTo>
                  <a:pt x="410287" y="141971"/>
                </a:lnTo>
                <a:cubicBezTo>
                  <a:pt x="412565" y="154606"/>
                  <a:pt x="411046" y="172802"/>
                  <a:pt x="406238" y="196557"/>
                </a:cubicBezTo>
                <a:cubicBezTo>
                  <a:pt x="407503" y="197316"/>
                  <a:pt x="408516" y="198074"/>
                  <a:pt x="409781" y="198832"/>
                </a:cubicBezTo>
                <a:cubicBezTo>
                  <a:pt x="414589" y="195547"/>
                  <a:pt x="466974" y="158144"/>
                  <a:pt x="509743" y="179373"/>
                </a:cubicBezTo>
                <a:cubicBezTo>
                  <a:pt x="534797" y="191756"/>
                  <a:pt x="554536" y="195041"/>
                  <a:pt x="565165" y="188470"/>
                </a:cubicBezTo>
                <a:cubicBezTo>
                  <a:pt x="576553" y="181394"/>
                  <a:pt x="579084" y="161935"/>
                  <a:pt x="579084" y="147025"/>
                </a:cubicBezTo>
                <a:cubicBezTo>
                  <a:pt x="579084" y="110128"/>
                  <a:pt x="560610" y="109623"/>
                  <a:pt x="545679" y="109370"/>
                </a:cubicBezTo>
                <a:cubicBezTo>
                  <a:pt x="539605" y="109117"/>
                  <a:pt x="530241" y="108865"/>
                  <a:pt x="526698" y="99767"/>
                </a:cubicBezTo>
                <a:cubicBezTo>
                  <a:pt x="523409" y="90669"/>
                  <a:pt x="530748" y="83846"/>
                  <a:pt x="533278" y="81571"/>
                </a:cubicBezTo>
                <a:cubicBezTo>
                  <a:pt x="547450" y="68935"/>
                  <a:pt x="550740" y="55036"/>
                  <a:pt x="543148" y="42400"/>
                </a:cubicBezTo>
                <a:cubicBezTo>
                  <a:pt x="538972" y="35829"/>
                  <a:pt x="532013" y="30270"/>
                  <a:pt x="523725" y="27269"/>
                </a:cubicBezTo>
                <a:close/>
                <a:moveTo>
                  <a:pt x="508885" y="11"/>
                </a:moveTo>
                <a:cubicBezTo>
                  <a:pt x="530795" y="-404"/>
                  <a:pt x="552385" y="10305"/>
                  <a:pt x="564153" y="29259"/>
                </a:cubicBezTo>
                <a:cubicBezTo>
                  <a:pt x="573263" y="43916"/>
                  <a:pt x="576300" y="65144"/>
                  <a:pt x="562381" y="85867"/>
                </a:cubicBezTo>
                <a:cubicBezTo>
                  <a:pt x="580602" y="89658"/>
                  <a:pt x="603884" y="102041"/>
                  <a:pt x="603884" y="147025"/>
                </a:cubicBezTo>
                <a:cubicBezTo>
                  <a:pt x="603884" y="177856"/>
                  <a:pt x="595280" y="199085"/>
                  <a:pt x="578324" y="209446"/>
                </a:cubicBezTo>
                <a:cubicBezTo>
                  <a:pt x="559344" y="221324"/>
                  <a:pt x="532519" y="218544"/>
                  <a:pt x="498608" y="201612"/>
                </a:cubicBezTo>
                <a:cubicBezTo>
                  <a:pt x="475579" y="189987"/>
                  <a:pt x="442174" y="207172"/>
                  <a:pt x="427496" y="217028"/>
                </a:cubicBezTo>
                <a:cubicBezTo>
                  <a:pt x="430280" y="221324"/>
                  <a:pt x="432304" y="226378"/>
                  <a:pt x="433316" y="231938"/>
                </a:cubicBezTo>
                <a:cubicBezTo>
                  <a:pt x="435341" y="246595"/>
                  <a:pt x="428508" y="261000"/>
                  <a:pt x="412565" y="274648"/>
                </a:cubicBezTo>
                <a:cubicBezTo>
                  <a:pt x="390548" y="293601"/>
                  <a:pt x="375617" y="361077"/>
                  <a:pt x="362710" y="420718"/>
                </a:cubicBezTo>
                <a:cubicBezTo>
                  <a:pt x="352081" y="468482"/>
                  <a:pt x="342212" y="513718"/>
                  <a:pt x="328040" y="538990"/>
                </a:cubicBezTo>
                <a:cubicBezTo>
                  <a:pt x="305264" y="579930"/>
                  <a:pt x="222004" y="599389"/>
                  <a:pt x="146337" y="599389"/>
                </a:cubicBezTo>
                <a:cubicBezTo>
                  <a:pt x="103821" y="599389"/>
                  <a:pt x="63583" y="593324"/>
                  <a:pt x="37770" y="581446"/>
                </a:cubicBezTo>
                <a:cubicBezTo>
                  <a:pt x="19803" y="573359"/>
                  <a:pt x="8161" y="560218"/>
                  <a:pt x="2847" y="542528"/>
                </a:cubicBezTo>
                <a:cubicBezTo>
                  <a:pt x="-9047" y="501588"/>
                  <a:pt x="19549" y="448012"/>
                  <a:pt x="29419" y="431585"/>
                </a:cubicBezTo>
                <a:cubicBezTo>
                  <a:pt x="23345" y="409346"/>
                  <a:pt x="5125" y="328224"/>
                  <a:pt x="51942" y="269846"/>
                </a:cubicBezTo>
                <a:cubicBezTo>
                  <a:pt x="101797" y="207424"/>
                  <a:pt x="301720" y="159408"/>
                  <a:pt x="325003" y="153848"/>
                </a:cubicBezTo>
                <a:cubicBezTo>
                  <a:pt x="331836" y="149805"/>
                  <a:pt x="358155" y="134389"/>
                  <a:pt x="380172" y="123269"/>
                </a:cubicBezTo>
                <a:cubicBezTo>
                  <a:pt x="386752" y="119984"/>
                  <a:pt x="392066" y="120490"/>
                  <a:pt x="396115" y="121500"/>
                </a:cubicBezTo>
                <a:lnTo>
                  <a:pt x="446982" y="85109"/>
                </a:lnTo>
                <a:cubicBezTo>
                  <a:pt x="444198" y="59837"/>
                  <a:pt x="449513" y="19150"/>
                  <a:pt x="487220" y="4240"/>
                </a:cubicBezTo>
                <a:cubicBezTo>
                  <a:pt x="494242" y="1523"/>
                  <a:pt x="501581" y="149"/>
                  <a:pt x="508885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473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471C93-BFCF-5F67-7E1C-61981525BBF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3000"/>
          </a:blip>
          <a:stretch>
            <a:fillRect/>
          </a:stretch>
        </p:blipFill>
        <p:spPr>
          <a:xfrm>
            <a:off x="550863" y="1263796"/>
            <a:ext cx="11141388" cy="472922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A12E908-4076-90E8-CE9A-A4A90722EF3F}"/>
              </a:ext>
            </a:extLst>
          </p:cNvPr>
          <p:cNvSpPr txBox="1"/>
          <p:nvPr/>
        </p:nvSpPr>
        <p:spPr>
          <a:xfrm>
            <a:off x="919846" y="764614"/>
            <a:ext cx="3320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>
                <a:latin typeface="+mj-lt"/>
                <a:ea typeface="+mj-ea"/>
              </a:rPr>
              <a:t>WHAT </a:t>
            </a:r>
            <a:r>
              <a:rPr lang="en-US" altLang="zh-CN" sz="2800" dirty="0">
                <a:solidFill>
                  <a:srgbClr val="E93E44"/>
                </a:solidFill>
                <a:latin typeface="+mj-lt"/>
                <a:ea typeface="+mj-ea"/>
              </a:rPr>
              <a:t>Y</a:t>
            </a:r>
            <a:r>
              <a:rPr lang="en-US" altLang="zh-CN" sz="2800" dirty="0">
                <a:latin typeface="+mj-lt"/>
                <a:ea typeface="+mj-ea"/>
              </a:rPr>
              <a:t>OU NEED</a:t>
            </a:r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24D313A-D141-7BAC-4E45-5479A1777707}"/>
              </a:ext>
            </a:extLst>
          </p:cNvPr>
          <p:cNvSpPr txBox="1"/>
          <p:nvPr/>
        </p:nvSpPr>
        <p:spPr>
          <a:xfrm>
            <a:off x="1120586" y="3093501"/>
            <a:ext cx="3316914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DE844C1-AC37-CCAF-F81C-533725551711}"/>
              </a:ext>
            </a:extLst>
          </p:cNvPr>
          <p:cNvSpPr txBox="1"/>
          <p:nvPr/>
        </p:nvSpPr>
        <p:spPr>
          <a:xfrm>
            <a:off x="2241066" y="2629883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965F484-BA65-5183-1C07-34BE102E48F5}"/>
              </a:ext>
            </a:extLst>
          </p:cNvPr>
          <p:cNvCxnSpPr>
            <a:cxnSpLocks/>
          </p:cNvCxnSpPr>
          <p:nvPr/>
        </p:nvCxnSpPr>
        <p:spPr>
          <a:xfrm>
            <a:off x="1553378" y="4870288"/>
            <a:ext cx="2733827" cy="0"/>
          </a:xfrm>
          <a:prstGeom prst="line">
            <a:avLst/>
          </a:prstGeom>
          <a:ln>
            <a:solidFill>
              <a:schemeClr val="tx2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6B0B9834-E533-901B-51B3-94AD0CC3618A}"/>
              </a:ext>
            </a:extLst>
          </p:cNvPr>
          <p:cNvSpPr/>
          <p:nvPr/>
        </p:nvSpPr>
        <p:spPr>
          <a:xfrm>
            <a:off x="3958040" y="4799460"/>
            <a:ext cx="444843" cy="1416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C0E497C-76D2-FEB9-5853-419B161EDCA5}"/>
              </a:ext>
            </a:extLst>
          </p:cNvPr>
          <p:cNvGrpSpPr/>
          <p:nvPr/>
        </p:nvGrpSpPr>
        <p:grpSpPr>
          <a:xfrm>
            <a:off x="10462599" y="1070276"/>
            <a:ext cx="634776" cy="93158"/>
            <a:chOff x="1243306" y="1422321"/>
            <a:chExt cx="634776" cy="9315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F420404-CB18-E27F-55AD-9CD1DAB9A7BE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E560F91-7C7B-AB18-827E-638245E6435C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07C488C-1F7F-5976-CEC0-2417829C3527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9F3EA4CC-9BCC-AD60-8041-5A4A557E5B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7779" y="1646138"/>
            <a:ext cx="3132000" cy="16826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图片 5" descr="图片包含 室内, 桌子, 房间, 窗户&#10;&#10;描述已自动生成">
            <a:extLst>
              <a:ext uri="{FF2B5EF4-FFF2-40B4-BE49-F238E27FC236}">
                <a16:creationId xmlns:a16="http://schemas.microsoft.com/office/drawing/2014/main" id="{236C2681-1519-0438-5E69-E73EEFA237E3}"/>
              </a:ext>
            </a:extLst>
          </p:cNvPr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7781" y="3375903"/>
            <a:ext cx="3132000" cy="2124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图片 10" descr="图片包含 建筑, 游戏机, 灯光, 城市&#10;&#10;描述已自动生成">
            <a:extLst>
              <a:ext uri="{FF2B5EF4-FFF2-40B4-BE49-F238E27FC236}">
                <a16:creationId xmlns:a16="http://schemas.microsoft.com/office/drawing/2014/main" id="{D8345CDC-2034-4B44-B113-9879264C9580}"/>
              </a:ext>
            </a:extLst>
          </p:cNvPr>
          <p:cNvPicPr preferRelativeResize="0"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246225" y="1646138"/>
            <a:ext cx="2556000" cy="386632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509DC68-41C8-39DD-5DEC-D1790266F92A}"/>
              </a:ext>
            </a:extLst>
          </p:cNvPr>
          <p:cNvSpPr/>
          <p:nvPr/>
        </p:nvSpPr>
        <p:spPr>
          <a:xfrm>
            <a:off x="1711706" y="2404495"/>
            <a:ext cx="454294" cy="609685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  <a:gd name="connsiteX77" fmla="*/ 121763 h 600884"/>
              <a:gd name="connsiteY77" fmla="*/ 121763 h 600884"/>
              <a:gd name="connsiteX78" fmla="*/ 121763 h 600884"/>
              <a:gd name="connsiteY78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484855" h="606298">
                <a:moveTo>
                  <a:pt x="268897" y="338361"/>
                </a:moveTo>
                <a:cubicBezTo>
                  <a:pt x="278343" y="338361"/>
                  <a:pt x="286002" y="346016"/>
                  <a:pt x="286002" y="355330"/>
                </a:cubicBezTo>
                <a:lnTo>
                  <a:pt x="286002" y="488914"/>
                </a:lnTo>
                <a:cubicBezTo>
                  <a:pt x="286002" y="498228"/>
                  <a:pt x="278343" y="505883"/>
                  <a:pt x="268897" y="505883"/>
                </a:cubicBezTo>
                <a:cubicBezTo>
                  <a:pt x="259578" y="505883"/>
                  <a:pt x="251919" y="498228"/>
                  <a:pt x="251919" y="488914"/>
                </a:cubicBezTo>
                <a:lnTo>
                  <a:pt x="251919" y="355330"/>
                </a:lnTo>
                <a:cubicBezTo>
                  <a:pt x="251919" y="346016"/>
                  <a:pt x="259578" y="338361"/>
                  <a:pt x="268897" y="338361"/>
                </a:cubicBezTo>
                <a:close/>
                <a:moveTo>
                  <a:pt x="140066" y="338361"/>
                </a:moveTo>
                <a:cubicBezTo>
                  <a:pt x="149404" y="338361"/>
                  <a:pt x="157079" y="346016"/>
                  <a:pt x="157079" y="355330"/>
                </a:cubicBezTo>
                <a:lnTo>
                  <a:pt x="157079" y="488914"/>
                </a:lnTo>
                <a:cubicBezTo>
                  <a:pt x="157079" y="498228"/>
                  <a:pt x="149404" y="505883"/>
                  <a:pt x="140066" y="505883"/>
                </a:cubicBezTo>
                <a:cubicBezTo>
                  <a:pt x="130600" y="505883"/>
                  <a:pt x="122925" y="498228"/>
                  <a:pt x="122925" y="488914"/>
                </a:cubicBezTo>
                <a:lnTo>
                  <a:pt x="122925" y="355330"/>
                </a:lnTo>
                <a:cubicBezTo>
                  <a:pt x="122925" y="346016"/>
                  <a:pt x="130600" y="338361"/>
                  <a:pt x="140066" y="338361"/>
                </a:cubicBezTo>
                <a:close/>
                <a:moveTo>
                  <a:pt x="397060" y="244714"/>
                </a:moveTo>
                <a:lnTo>
                  <a:pt x="397060" y="482921"/>
                </a:lnTo>
                <a:lnTo>
                  <a:pt x="416740" y="482921"/>
                </a:lnTo>
                <a:cubicBezTo>
                  <a:pt x="435526" y="482921"/>
                  <a:pt x="450734" y="467610"/>
                  <a:pt x="450734" y="448982"/>
                </a:cubicBezTo>
                <a:lnTo>
                  <a:pt x="450734" y="278652"/>
                </a:lnTo>
                <a:cubicBezTo>
                  <a:pt x="450734" y="260025"/>
                  <a:pt x="435526" y="244714"/>
                  <a:pt x="416740" y="244714"/>
                </a:cubicBezTo>
                <a:close/>
                <a:moveTo>
                  <a:pt x="46006" y="222769"/>
                </a:moveTo>
                <a:lnTo>
                  <a:pt x="46006" y="504228"/>
                </a:lnTo>
                <a:cubicBezTo>
                  <a:pt x="46006" y="541739"/>
                  <a:pt x="76549" y="572232"/>
                  <a:pt x="114121" y="572232"/>
                </a:cubicBezTo>
                <a:lnTo>
                  <a:pt x="294824" y="572232"/>
                </a:lnTo>
                <a:cubicBezTo>
                  <a:pt x="332395" y="572232"/>
                  <a:pt x="362938" y="541739"/>
                  <a:pt x="362938" y="504228"/>
                </a:cubicBezTo>
                <a:lnTo>
                  <a:pt x="362938" y="222769"/>
                </a:lnTo>
                <a:cubicBezTo>
                  <a:pt x="351820" y="228255"/>
                  <a:pt x="339296" y="231445"/>
                  <a:pt x="326006" y="231445"/>
                </a:cubicBezTo>
                <a:lnTo>
                  <a:pt x="198338" y="231445"/>
                </a:lnTo>
                <a:lnTo>
                  <a:pt x="198338" y="276866"/>
                </a:lnTo>
                <a:cubicBezTo>
                  <a:pt x="198338" y="304935"/>
                  <a:pt x="175463" y="327774"/>
                  <a:pt x="147348" y="327774"/>
                </a:cubicBezTo>
                <a:cubicBezTo>
                  <a:pt x="119233" y="327774"/>
                  <a:pt x="96230" y="304935"/>
                  <a:pt x="96230" y="276866"/>
                </a:cubicBezTo>
                <a:lnTo>
                  <a:pt x="96230" y="231445"/>
                </a:lnTo>
                <a:lnTo>
                  <a:pt x="82939" y="231445"/>
                </a:lnTo>
                <a:cubicBezTo>
                  <a:pt x="69648" y="231445"/>
                  <a:pt x="57124" y="228255"/>
                  <a:pt x="46006" y="222769"/>
                </a:cubicBezTo>
                <a:close/>
                <a:moveTo>
                  <a:pt x="255079" y="34066"/>
                </a:moveTo>
                <a:cubicBezTo>
                  <a:pt x="238594" y="34066"/>
                  <a:pt x="223258" y="42359"/>
                  <a:pt x="214185" y="56267"/>
                </a:cubicBezTo>
                <a:cubicBezTo>
                  <a:pt x="209329" y="63539"/>
                  <a:pt x="199872" y="66091"/>
                  <a:pt x="192076" y="62008"/>
                </a:cubicBezTo>
                <a:cubicBezTo>
                  <a:pt x="185047" y="58436"/>
                  <a:pt x="177635" y="56649"/>
                  <a:pt x="169712" y="56649"/>
                </a:cubicBezTo>
                <a:cubicBezTo>
                  <a:pt x="148115" y="56649"/>
                  <a:pt x="128818" y="71194"/>
                  <a:pt x="122811" y="91864"/>
                </a:cubicBezTo>
                <a:cubicBezTo>
                  <a:pt x="121533" y="96457"/>
                  <a:pt x="118338" y="100284"/>
                  <a:pt x="113993" y="102326"/>
                </a:cubicBezTo>
                <a:cubicBezTo>
                  <a:pt x="109776" y="104495"/>
                  <a:pt x="104792" y="104750"/>
                  <a:pt x="100319" y="102964"/>
                </a:cubicBezTo>
                <a:cubicBezTo>
                  <a:pt x="94824" y="100922"/>
                  <a:pt x="88945" y="99774"/>
                  <a:pt x="82939" y="99774"/>
                </a:cubicBezTo>
                <a:cubicBezTo>
                  <a:pt x="55974" y="99774"/>
                  <a:pt x="34121" y="121719"/>
                  <a:pt x="34121" y="148640"/>
                </a:cubicBezTo>
                <a:cubicBezTo>
                  <a:pt x="34121" y="175561"/>
                  <a:pt x="55974" y="197379"/>
                  <a:pt x="82939" y="197379"/>
                </a:cubicBezTo>
                <a:lnTo>
                  <a:pt x="113354" y="197379"/>
                </a:lnTo>
                <a:cubicBezTo>
                  <a:pt x="122683" y="197379"/>
                  <a:pt x="130351" y="205034"/>
                  <a:pt x="130351" y="214348"/>
                </a:cubicBezTo>
                <a:lnTo>
                  <a:pt x="130351" y="276866"/>
                </a:lnTo>
                <a:cubicBezTo>
                  <a:pt x="130351" y="286180"/>
                  <a:pt x="138019" y="293708"/>
                  <a:pt x="147348" y="293708"/>
                </a:cubicBezTo>
                <a:cubicBezTo>
                  <a:pt x="156677" y="293708"/>
                  <a:pt x="164345" y="286180"/>
                  <a:pt x="164345" y="276866"/>
                </a:cubicBezTo>
                <a:lnTo>
                  <a:pt x="164345" y="214348"/>
                </a:lnTo>
                <a:cubicBezTo>
                  <a:pt x="164345" y="205034"/>
                  <a:pt x="171885" y="197379"/>
                  <a:pt x="181341" y="197379"/>
                </a:cubicBezTo>
                <a:lnTo>
                  <a:pt x="326006" y="197379"/>
                </a:lnTo>
                <a:cubicBezTo>
                  <a:pt x="352970" y="197379"/>
                  <a:pt x="374823" y="175561"/>
                  <a:pt x="374823" y="148640"/>
                </a:cubicBezTo>
                <a:cubicBezTo>
                  <a:pt x="374823" y="121719"/>
                  <a:pt x="352970" y="99774"/>
                  <a:pt x="326006" y="99774"/>
                </a:cubicBezTo>
                <a:cubicBezTo>
                  <a:pt x="324983" y="99774"/>
                  <a:pt x="323705" y="99902"/>
                  <a:pt x="322300" y="100029"/>
                </a:cubicBezTo>
                <a:cubicBezTo>
                  <a:pt x="317571" y="100284"/>
                  <a:pt x="312843" y="98753"/>
                  <a:pt x="309392" y="95436"/>
                </a:cubicBezTo>
                <a:cubicBezTo>
                  <a:pt x="305942" y="92246"/>
                  <a:pt x="304025" y="87781"/>
                  <a:pt x="304025" y="83060"/>
                </a:cubicBezTo>
                <a:cubicBezTo>
                  <a:pt x="304025" y="82932"/>
                  <a:pt x="304025" y="82805"/>
                  <a:pt x="304025" y="82677"/>
                </a:cubicBezTo>
                <a:cubicBezTo>
                  <a:pt x="303897" y="55756"/>
                  <a:pt x="282044" y="34066"/>
                  <a:pt x="255079" y="34066"/>
                </a:cubicBezTo>
                <a:close/>
                <a:moveTo>
                  <a:pt x="255079" y="0"/>
                </a:moveTo>
                <a:cubicBezTo>
                  <a:pt x="295207" y="0"/>
                  <a:pt x="328817" y="28580"/>
                  <a:pt x="336485" y="66474"/>
                </a:cubicBezTo>
                <a:cubicBezTo>
                  <a:pt x="377251" y="71577"/>
                  <a:pt x="408945" y="106409"/>
                  <a:pt x="408945" y="148640"/>
                </a:cubicBezTo>
                <a:cubicBezTo>
                  <a:pt x="408945" y="164206"/>
                  <a:pt x="404600" y="178879"/>
                  <a:pt x="397060" y="191382"/>
                </a:cubicBezTo>
                <a:lnTo>
                  <a:pt x="397060" y="210776"/>
                </a:lnTo>
                <a:lnTo>
                  <a:pt x="416740" y="210776"/>
                </a:lnTo>
                <a:cubicBezTo>
                  <a:pt x="454312" y="210776"/>
                  <a:pt x="484855" y="241269"/>
                  <a:pt x="484855" y="278652"/>
                </a:cubicBezTo>
                <a:lnTo>
                  <a:pt x="484855" y="448982"/>
                </a:lnTo>
                <a:cubicBezTo>
                  <a:pt x="484855" y="486493"/>
                  <a:pt x="454312" y="516987"/>
                  <a:pt x="416740" y="516987"/>
                </a:cubicBezTo>
                <a:lnTo>
                  <a:pt x="396165" y="516987"/>
                </a:lnTo>
                <a:cubicBezTo>
                  <a:pt x="389903" y="567256"/>
                  <a:pt x="346836" y="606298"/>
                  <a:pt x="294824" y="606298"/>
                </a:cubicBezTo>
                <a:lnTo>
                  <a:pt x="114121" y="606298"/>
                </a:lnTo>
                <a:cubicBezTo>
                  <a:pt x="57763" y="606298"/>
                  <a:pt x="11885" y="560494"/>
                  <a:pt x="11885" y="504228"/>
                </a:cubicBezTo>
                <a:lnTo>
                  <a:pt x="11885" y="191382"/>
                </a:lnTo>
                <a:cubicBezTo>
                  <a:pt x="4345" y="178879"/>
                  <a:pt x="0" y="164206"/>
                  <a:pt x="0" y="148640"/>
                </a:cubicBezTo>
                <a:cubicBezTo>
                  <a:pt x="0" y="102964"/>
                  <a:pt x="37188" y="65836"/>
                  <a:pt x="82939" y="65836"/>
                </a:cubicBezTo>
                <a:cubicBezTo>
                  <a:pt x="87412" y="65836"/>
                  <a:pt x="91885" y="66218"/>
                  <a:pt x="96358" y="66856"/>
                </a:cubicBezTo>
                <a:cubicBezTo>
                  <a:pt x="110543" y="40190"/>
                  <a:pt x="138658" y="22583"/>
                  <a:pt x="169712" y="22583"/>
                </a:cubicBezTo>
                <a:cubicBezTo>
                  <a:pt x="178019" y="22583"/>
                  <a:pt x="186453" y="23987"/>
                  <a:pt x="194376" y="26411"/>
                </a:cubicBezTo>
                <a:cubicBezTo>
                  <a:pt x="209968" y="9697"/>
                  <a:pt x="231820" y="0"/>
                  <a:pt x="2550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968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5A6947DD-66B5-FDB8-8F6E-08AC73A786EB}"/>
              </a:ext>
            </a:extLst>
          </p:cNvPr>
          <p:cNvGrpSpPr/>
          <p:nvPr/>
        </p:nvGrpSpPr>
        <p:grpSpPr>
          <a:xfrm>
            <a:off x="22481" y="0"/>
            <a:ext cx="12169519" cy="6858000"/>
            <a:chOff x="22481" y="0"/>
            <a:chExt cx="12169519" cy="685800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2F4A6FF9-A59D-A6A0-3157-C40E06F3F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905000" y="0"/>
              <a:ext cx="10287000" cy="6858000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A783E0E-FAA4-281B-5797-81F80F6E9EB1}"/>
                </a:ext>
              </a:extLst>
            </p:cNvPr>
            <p:cNvSpPr/>
            <p:nvPr/>
          </p:nvSpPr>
          <p:spPr>
            <a:xfrm>
              <a:off x="22481" y="23446"/>
              <a:ext cx="3634154" cy="2820072"/>
            </a:xfrm>
            <a:prstGeom prst="rect">
              <a:avLst/>
            </a:prstGeom>
            <a:gradFill flip="none" rotWithShape="1">
              <a:gsLst>
                <a:gs pos="3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5160AC2F-089F-700D-D7D1-C68FACFB158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3000"/>
          </a:blip>
          <a:stretch>
            <a:fillRect/>
          </a:stretch>
        </p:blipFill>
        <p:spPr>
          <a:xfrm>
            <a:off x="3350042" y="2147557"/>
            <a:ext cx="7429170" cy="3153489"/>
          </a:xfrm>
          <a:prstGeom prst="rect">
            <a:avLst/>
          </a:prstGeom>
        </p:spPr>
      </p:pic>
      <p:pic>
        <p:nvPicPr>
          <p:cNvPr id="4" name="图片 3" descr="图片包含 水, 桌子, 伞, 船&#10;&#10;描述已自动生成">
            <a:extLst>
              <a:ext uri="{FF2B5EF4-FFF2-40B4-BE49-F238E27FC236}">
                <a16:creationId xmlns:a16="http://schemas.microsoft.com/office/drawing/2014/main" id="{3D10102F-68E4-2BDA-D260-EB2FACFD72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2787" y="1161534"/>
            <a:ext cx="3152819" cy="4729230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1A44A73-134F-A170-5B72-9F2233DE5BD3}"/>
              </a:ext>
            </a:extLst>
          </p:cNvPr>
          <p:cNvSpPr txBox="1"/>
          <p:nvPr/>
        </p:nvSpPr>
        <p:spPr>
          <a:xfrm>
            <a:off x="4565607" y="1100548"/>
            <a:ext cx="1213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6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A1639E-B1CF-1EAF-1410-6A2C7687549B}"/>
              </a:ext>
            </a:extLst>
          </p:cNvPr>
          <p:cNvSpPr txBox="1"/>
          <p:nvPr/>
        </p:nvSpPr>
        <p:spPr>
          <a:xfrm>
            <a:off x="4716050" y="2589001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118C46-D73E-E095-64C0-7938DDB77534}"/>
              </a:ext>
            </a:extLst>
          </p:cNvPr>
          <p:cNvSpPr txBox="1"/>
          <p:nvPr/>
        </p:nvSpPr>
        <p:spPr>
          <a:xfrm>
            <a:off x="5647135" y="1654546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lt"/>
              </a:rPr>
              <a:t>PART</a:t>
            </a:r>
            <a:endParaRPr lang="zh-CN" altLang="en-US" dirty="0">
              <a:latin typeface="+mj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143648-258B-27CE-1589-890BE9638550}"/>
              </a:ext>
            </a:extLst>
          </p:cNvPr>
          <p:cNvSpPr txBox="1"/>
          <p:nvPr/>
        </p:nvSpPr>
        <p:spPr>
          <a:xfrm>
            <a:off x="4716049" y="2918709"/>
            <a:ext cx="5329993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89F588-4CE0-A34E-E9EA-F550579DE52B}"/>
              </a:ext>
            </a:extLst>
          </p:cNvPr>
          <p:cNvSpPr txBox="1"/>
          <p:nvPr/>
        </p:nvSpPr>
        <p:spPr>
          <a:xfrm>
            <a:off x="4716049" y="3872579"/>
            <a:ext cx="5329993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A85CD2E-9B66-9E23-78C0-27DF782145D7}"/>
              </a:ext>
            </a:extLst>
          </p:cNvPr>
          <p:cNvGrpSpPr/>
          <p:nvPr/>
        </p:nvGrpSpPr>
        <p:grpSpPr>
          <a:xfrm>
            <a:off x="9931259" y="1792633"/>
            <a:ext cx="634776" cy="93158"/>
            <a:chOff x="1243306" y="1422321"/>
            <a:chExt cx="634776" cy="9315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DCB6C39-4EDB-750E-4F6F-9FC7330CF53F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320778-6426-6575-5828-6D1FC0EE81D9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454E28E-DEE9-9ECA-AD75-B3D1471F57EA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7379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471C93-BFCF-5F67-7E1C-61981525BBF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3000"/>
          </a:blip>
          <a:stretch>
            <a:fillRect/>
          </a:stretch>
        </p:blipFill>
        <p:spPr>
          <a:xfrm>
            <a:off x="550863" y="1263796"/>
            <a:ext cx="11141388" cy="472922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A12E908-4076-90E8-CE9A-A4A90722EF3F}"/>
              </a:ext>
            </a:extLst>
          </p:cNvPr>
          <p:cNvSpPr txBox="1"/>
          <p:nvPr/>
        </p:nvSpPr>
        <p:spPr>
          <a:xfrm>
            <a:off x="919846" y="764614"/>
            <a:ext cx="3320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>
                <a:latin typeface="+mj-lt"/>
                <a:ea typeface="+mj-ea"/>
              </a:rPr>
              <a:t>WHAT </a:t>
            </a:r>
            <a:r>
              <a:rPr lang="en-US" altLang="zh-CN" sz="2800" dirty="0">
                <a:solidFill>
                  <a:srgbClr val="E93E44"/>
                </a:solidFill>
                <a:latin typeface="+mj-lt"/>
                <a:ea typeface="+mj-ea"/>
              </a:rPr>
              <a:t>Y</a:t>
            </a:r>
            <a:r>
              <a:rPr lang="en-US" altLang="zh-CN" sz="2800" dirty="0">
                <a:latin typeface="+mj-lt"/>
                <a:ea typeface="+mj-ea"/>
              </a:rPr>
              <a:t>OU NEED</a:t>
            </a:r>
            <a:endParaRPr lang="zh-CN" altLang="en-US" sz="2800" dirty="0">
              <a:latin typeface="+mj-lt"/>
              <a:ea typeface="+mj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C0E497C-76D2-FEB9-5853-419B161EDCA5}"/>
              </a:ext>
            </a:extLst>
          </p:cNvPr>
          <p:cNvGrpSpPr/>
          <p:nvPr/>
        </p:nvGrpSpPr>
        <p:grpSpPr>
          <a:xfrm>
            <a:off x="10462599" y="1070276"/>
            <a:ext cx="634776" cy="93158"/>
            <a:chOff x="1243306" y="1422321"/>
            <a:chExt cx="634776" cy="9315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F420404-CB18-E27F-55AD-9CD1DAB9A7BE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E560F91-7C7B-AB18-827E-638245E6435C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07C488C-1F7F-5976-CEC0-2417829C3527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5CDD4BC4-20BE-2D0B-D199-C8ECCFFBD134}"/>
              </a:ext>
            </a:extLst>
          </p:cNvPr>
          <p:cNvSpPr txBox="1"/>
          <p:nvPr/>
        </p:nvSpPr>
        <p:spPr>
          <a:xfrm>
            <a:off x="3899566" y="2985585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07C668E-CBE0-86A3-4FC1-9F469A05155D}"/>
              </a:ext>
            </a:extLst>
          </p:cNvPr>
          <p:cNvSpPr/>
          <p:nvPr/>
        </p:nvSpPr>
        <p:spPr>
          <a:xfrm>
            <a:off x="3884054" y="2267858"/>
            <a:ext cx="609685" cy="568660"/>
          </a:xfrm>
          <a:custGeom>
            <a:avLst/>
            <a:gdLst>
              <a:gd name="T0" fmla="*/ 1577 w 5824"/>
              <a:gd name="T1" fmla="*/ 2689 h 5440"/>
              <a:gd name="T2" fmla="*/ 526 w 5824"/>
              <a:gd name="T3" fmla="*/ 2267 h 5440"/>
              <a:gd name="T4" fmla="*/ 734 w 5824"/>
              <a:gd name="T5" fmla="*/ 2148 h 5440"/>
              <a:gd name="T6" fmla="*/ 1450 w 5824"/>
              <a:gd name="T7" fmla="*/ 3721 h 5440"/>
              <a:gd name="T8" fmla="*/ 1570 w 5824"/>
              <a:gd name="T9" fmla="*/ 4708 h 5440"/>
              <a:gd name="T10" fmla="*/ 1690 w 5824"/>
              <a:gd name="T11" fmla="*/ 3721 h 5440"/>
              <a:gd name="T12" fmla="*/ 1450 w 5824"/>
              <a:gd name="T13" fmla="*/ 3721 h 5440"/>
              <a:gd name="T14" fmla="*/ 3351 w 5824"/>
              <a:gd name="T15" fmla="*/ 2809 h 5440"/>
              <a:gd name="T16" fmla="*/ 3991 w 5824"/>
              <a:gd name="T17" fmla="*/ 2451 h 5440"/>
              <a:gd name="T18" fmla="*/ 3351 w 5824"/>
              <a:gd name="T19" fmla="*/ 2569 h 5440"/>
              <a:gd name="T20" fmla="*/ 3855 w 5824"/>
              <a:gd name="T21" fmla="*/ 3589 h 5440"/>
              <a:gd name="T22" fmla="*/ 3735 w 5824"/>
              <a:gd name="T23" fmla="*/ 4864 h 5440"/>
              <a:gd name="T24" fmla="*/ 2440 w 5824"/>
              <a:gd name="T25" fmla="*/ 5080 h 5440"/>
              <a:gd name="T26" fmla="*/ 1145 w 5824"/>
              <a:gd name="T27" fmla="*/ 4864 h 5440"/>
              <a:gd name="T28" fmla="*/ 1282 w 5824"/>
              <a:gd name="T29" fmla="*/ 3334 h 5440"/>
              <a:gd name="T30" fmla="*/ 2105 w 5824"/>
              <a:gd name="T31" fmla="*/ 2881 h 5440"/>
              <a:gd name="T32" fmla="*/ 1282 w 5824"/>
              <a:gd name="T33" fmla="*/ 3094 h 5440"/>
              <a:gd name="T34" fmla="*/ 1282 w 5824"/>
              <a:gd name="T35" fmla="*/ 1010 h 5440"/>
              <a:gd name="T36" fmla="*/ 1502 w 5824"/>
              <a:gd name="T37" fmla="*/ 947 h 5440"/>
              <a:gd name="T38" fmla="*/ 3378 w 5824"/>
              <a:gd name="T39" fmla="*/ 947 h 5440"/>
              <a:gd name="T40" fmla="*/ 3597 w 5824"/>
              <a:gd name="T41" fmla="*/ 1010 h 5440"/>
              <a:gd name="T42" fmla="*/ 3597 w 5824"/>
              <a:gd name="T43" fmla="*/ 770 h 5440"/>
              <a:gd name="T44" fmla="*/ 3129 w 5824"/>
              <a:gd name="T45" fmla="*/ 321 h 5440"/>
              <a:gd name="T46" fmla="*/ 1750 w 5824"/>
              <a:gd name="T47" fmla="*/ 321 h 5440"/>
              <a:gd name="T48" fmla="*/ 1282 w 5824"/>
              <a:gd name="T49" fmla="*/ 770 h 5440"/>
              <a:gd name="T50" fmla="*/ 905 w 5824"/>
              <a:gd name="T51" fmla="*/ 3277 h 5440"/>
              <a:gd name="T52" fmla="*/ 1412 w 5824"/>
              <a:gd name="T53" fmla="*/ 5222 h 5440"/>
              <a:gd name="T54" fmla="*/ 3467 w 5824"/>
              <a:gd name="T55" fmla="*/ 5222 h 5440"/>
              <a:gd name="T56" fmla="*/ 3975 w 5824"/>
              <a:gd name="T57" fmla="*/ 3709 h 5440"/>
              <a:gd name="T58" fmla="*/ 5168 w 5824"/>
              <a:gd name="T59" fmla="*/ 637 h 5440"/>
              <a:gd name="T60" fmla="*/ 5048 w 5824"/>
              <a:gd name="T61" fmla="*/ 1624 h 5440"/>
              <a:gd name="T62" fmla="*/ 5288 w 5824"/>
              <a:gd name="T63" fmla="*/ 1624 h 5440"/>
              <a:gd name="T64" fmla="*/ 5168 w 5824"/>
              <a:gd name="T65" fmla="*/ 637 h 5440"/>
              <a:gd name="T66" fmla="*/ 3597 w 5824"/>
              <a:gd name="T67" fmla="*/ 3094 h 5440"/>
              <a:gd name="T68" fmla="*/ 2774 w 5824"/>
              <a:gd name="T69" fmla="*/ 2881 h 5440"/>
              <a:gd name="T70" fmla="*/ 3597 w 5824"/>
              <a:gd name="T71" fmla="*/ 3334 h 5440"/>
              <a:gd name="T72" fmla="*/ 4428 w 5824"/>
              <a:gd name="T73" fmla="*/ 2873 h 5440"/>
              <a:gd name="T74" fmla="*/ 5824 w 5824"/>
              <a:gd name="T75" fmla="*/ 345 h 5440"/>
              <a:gd name="T76" fmla="*/ 5047 w 5824"/>
              <a:gd name="T77" fmla="*/ 2378 h 5440"/>
              <a:gd name="T78" fmla="*/ 5288 w 5824"/>
              <a:gd name="T79" fmla="*/ 4511 h 5440"/>
              <a:gd name="T80" fmla="*/ 4927 w 5824"/>
              <a:gd name="T81" fmla="*/ 5440 h 5440"/>
              <a:gd name="T82" fmla="*/ 4565 w 5824"/>
              <a:gd name="T83" fmla="*/ 4511 h 5440"/>
              <a:gd name="T84" fmla="*/ 4807 w 5824"/>
              <a:gd name="T85" fmla="*/ 2378 h 5440"/>
              <a:gd name="T86" fmla="*/ 4029 w 5824"/>
              <a:gd name="T87" fmla="*/ 345 h 5440"/>
              <a:gd name="T88" fmla="*/ 4927 w 5824"/>
              <a:gd name="T89" fmla="*/ 0 h 5440"/>
              <a:gd name="T90" fmla="*/ 5824 w 5824"/>
              <a:gd name="T91" fmla="*/ 345 h 5440"/>
              <a:gd name="T92" fmla="*/ 4926 w 5824"/>
              <a:gd name="T93" fmla="*/ 4390 h 5440"/>
              <a:gd name="T94" fmla="*/ 4805 w 5824"/>
              <a:gd name="T95" fmla="*/ 5079 h 5440"/>
              <a:gd name="T96" fmla="*/ 5048 w 5824"/>
              <a:gd name="T97" fmla="*/ 5079 h 5440"/>
              <a:gd name="T98" fmla="*/ 4927 w 5824"/>
              <a:gd name="T99" fmla="*/ 4390 h 5440"/>
              <a:gd name="T100" fmla="*/ 4927 w 5824"/>
              <a:gd name="T101" fmla="*/ 240 h 5440"/>
              <a:gd name="T102" fmla="*/ 4269 w 5824"/>
              <a:gd name="T103" fmla="*/ 2001 h 5440"/>
              <a:gd name="T104" fmla="*/ 5584 w 5824"/>
              <a:gd name="T105" fmla="*/ 2001 h 5440"/>
              <a:gd name="T106" fmla="*/ 4685 w 5824"/>
              <a:gd name="T107" fmla="*/ 637 h 5440"/>
              <a:gd name="T108" fmla="*/ 4565 w 5824"/>
              <a:gd name="T109" fmla="*/ 1624 h 5440"/>
              <a:gd name="T110" fmla="*/ 4805 w 5824"/>
              <a:gd name="T111" fmla="*/ 1624 h 5440"/>
              <a:gd name="T112" fmla="*/ 4685 w 5824"/>
              <a:gd name="T113" fmla="*/ 637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24" h="5440">
                <a:moveTo>
                  <a:pt x="1457" y="2569"/>
                </a:moveTo>
                <a:cubicBezTo>
                  <a:pt x="1523" y="2569"/>
                  <a:pt x="1577" y="2622"/>
                  <a:pt x="1577" y="2689"/>
                </a:cubicBezTo>
                <a:cubicBezTo>
                  <a:pt x="1577" y="2755"/>
                  <a:pt x="1523" y="2809"/>
                  <a:pt x="1457" y="2809"/>
                </a:cubicBezTo>
                <a:cubicBezTo>
                  <a:pt x="1073" y="2809"/>
                  <a:pt x="716" y="2601"/>
                  <a:pt x="526" y="2267"/>
                </a:cubicBezTo>
                <a:cubicBezTo>
                  <a:pt x="493" y="2210"/>
                  <a:pt x="513" y="2136"/>
                  <a:pt x="570" y="2103"/>
                </a:cubicBezTo>
                <a:cubicBezTo>
                  <a:pt x="628" y="2071"/>
                  <a:pt x="701" y="2091"/>
                  <a:pt x="734" y="2148"/>
                </a:cubicBezTo>
                <a:cubicBezTo>
                  <a:pt x="882" y="2408"/>
                  <a:pt x="1159" y="2569"/>
                  <a:pt x="1457" y="2569"/>
                </a:cubicBezTo>
                <a:close/>
                <a:moveTo>
                  <a:pt x="1450" y="3721"/>
                </a:moveTo>
                <a:lnTo>
                  <a:pt x="1450" y="4588"/>
                </a:lnTo>
                <a:cubicBezTo>
                  <a:pt x="1450" y="4654"/>
                  <a:pt x="1504" y="4708"/>
                  <a:pt x="1570" y="4708"/>
                </a:cubicBezTo>
                <a:cubicBezTo>
                  <a:pt x="1636" y="4708"/>
                  <a:pt x="1690" y="4654"/>
                  <a:pt x="1690" y="4588"/>
                </a:cubicBezTo>
                <a:lnTo>
                  <a:pt x="1690" y="3721"/>
                </a:lnTo>
                <a:cubicBezTo>
                  <a:pt x="1690" y="3654"/>
                  <a:pt x="1636" y="3601"/>
                  <a:pt x="1570" y="3601"/>
                </a:cubicBezTo>
                <a:cubicBezTo>
                  <a:pt x="1504" y="3601"/>
                  <a:pt x="1450" y="3654"/>
                  <a:pt x="1450" y="3721"/>
                </a:cubicBezTo>
                <a:close/>
                <a:moveTo>
                  <a:pt x="3231" y="2689"/>
                </a:moveTo>
                <a:cubicBezTo>
                  <a:pt x="3231" y="2755"/>
                  <a:pt x="3285" y="2809"/>
                  <a:pt x="3351" y="2809"/>
                </a:cubicBezTo>
                <a:cubicBezTo>
                  <a:pt x="3570" y="2809"/>
                  <a:pt x="3781" y="2743"/>
                  <a:pt x="3961" y="2618"/>
                </a:cubicBezTo>
                <a:cubicBezTo>
                  <a:pt x="4015" y="2581"/>
                  <a:pt x="4029" y="2506"/>
                  <a:pt x="3991" y="2451"/>
                </a:cubicBezTo>
                <a:cubicBezTo>
                  <a:pt x="3953" y="2397"/>
                  <a:pt x="3878" y="2383"/>
                  <a:pt x="3824" y="2421"/>
                </a:cubicBezTo>
                <a:cubicBezTo>
                  <a:pt x="3685" y="2518"/>
                  <a:pt x="3521" y="2569"/>
                  <a:pt x="3351" y="2569"/>
                </a:cubicBezTo>
                <a:cubicBezTo>
                  <a:pt x="3285" y="2569"/>
                  <a:pt x="3231" y="2622"/>
                  <a:pt x="3231" y="2689"/>
                </a:cubicBezTo>
                <a:close/>
                <a:moveTo>
                  <a:pt x="3855" y="3589"/>
                </a:moveTo>
                <a:cubicBezTo>
                  <a:pt x="3788" y="3589"/>
                  <a:pt x="3735" y="3643"/>
                  <a:pt x="3735" y="3709"/>
                </a:cubicBezTo>
                <a:lnTo>
                  <a:pt x="3735" y="4864"/>
                </a:lnTo>
                <a:cubicBezTo>
                  <a:pt x="3711" y="4889"/>
                  <a:pt x="3609" y="4950"/>
                  <a:pt x="3345" y="5003"/>
                </a:cubicBezTo>
                <a:cubicBezTo>
                  <a:pt x="3095" y="5053"/>
                  <a:pt x="2774" y="5080"/>
                  <a:pt x="2440" y="5080"/>
                </a:cubicBezTo>
                <a:cubicBezTo>
                  <a:pt x="2105" y="5080"/>
                  <a:pt x="1784" y="5053"/>
                  <a:pt x="1534" y="5003"/>
                </a:cubicBezTo>
                <a:cubicBezTo>
                  <a:pt x="1270" y="4950"/>
                  <a:pt x="1168" y="4889"/>
                  <a:pt x="1145" y="4864"/>
                </a:cubicBezTo>
                <a:lnTo>
                  <a:pt x="1145" y="3326"/>
                </a:lnTo>
                <a:cubicBezTo>
                  <a:pt x="1190" y="3331"/>
                  <a:pt x="1236" y="3334"/>
                  <a:pt x="1282" y="3334"/>
                </a:cubicBezTo>
                <a:cubicBezTo>
                  <a:pt x="1574" y="3334"/>
                  <a:pt x="1860" y="3233"/>
                  <a:pt x="2087" y="3050"/>
                </a:cubicBezTo>
                <a:cubicBezTo>
                  <a:pt x="2138" y="3008"/>
                  <a:pt x="2146" y="2932"/>
                  <a:pt x="2105" y="2881"/>
                </a:cubicBezTo>
                <a:cubicBezTo>
                  <a:pt x="2063" y="2829"/>
                  <a:pt x="1988" y="2821"/>
                  <a:pt x="1936" y="2863"/>
                </a:cubicBezTo>
                <a:cubicBezTo>
                  <a:pt x="1749" y="3014"/>
                  <a:pt x="1523" y="3094"/>
                  <a:pt x="1282" y="3094"/>
                </a:cubicBezTo>
                <a:cubicBezTo>
                  <a:pt x="707" y="3094"/>
                  <a:pt x="240" y="2626"/>
                  <a:pt x="240" y="2052"/>
                </a:cubicBezTo>
                <a:cubicBezTo>
                  <a:pt x="240" y="1477"/>
                  <a:pt x="707" y="1010"/>
                  <a:pt x="1282" y="1010"/>
                </a:cubicBezTo>
                <a:cubicBezTo>
                  <a:pt x="1315" y="1010"/>
                  <a:pt x="1349" y="1011"/>
                  <a:pt x="1382" y="1014"/>
                </a:cubicBezTo>
                <a:cubicBezTo>
                  <a:pt x="1432" y="1019"/>
                  <a:pt x="1480" y="992"/>
                  <a:pt x="1502" y="947"/>
                </a:cubicBezTo>
                <a:cubicBezTo>
                  <a:pt x="1678" y="585"/>
                  <a:pt x="2037" y="360"/>
                  <a:pt x="2440" y="360"/>
                </a:cubicBezTo>
                <a:cubicBezTo>
                  <a:pt x="2842" y="360"/>
                  <a:pt x="3202" y="585"/>
                  <a:pt x="3378" y="947"/>
                </a:cubicBezTo>
                <a:cubicBezTo>
                  <a:pt x="3399" y="992"/>
                  <a:pt x="3447" y="1019"/>
                  <a:pt x="3497" y="1014"/>
                </a:cubicBezTo>
                <a:cubicBezTo>
                  <a:pt x="3530" y="1011"/>
                  <a:pt x="3564" y="1010"/>
                  <a:pt x="3597" y="1010"/>
                </a:cubicBezTo>
                <a:cubicBezTo>
                  <a:pt x="3663" y="1010"/>
                  <a:pt x="3717" y="956"/>
                  <a:pt x="3717" y="890"/>
                </a:cubicBezTo>
                <a:cubicBezTo>
                  <a:pt x="3717" y="823"/>
                  <a:pt x="3663" y="770"/>
                  <a:pt x="3597" y="770"/>
                </a:cubicBezTo>
                <a:cubicBezTo>
                  <a:pt x="3583" y="770"/>
                  <a:pt x="3569" y="770"/>
                  <a:pt x="3555" y="770"/>
                </a:cubicBezTo>
                <a:cubicBezTo>
                  <a:pt x="3452" y="588"/>
                  <a:pt x="3306" y="434"/>
                  <a:pt x="3129" y="321"/>
                </a:cubicBezTo>
                <a:cubicBezTo>
                  <a:pt x="2923" y="189"/>
                  <a:pt x="2685" y="120"/>
                  <a:pt x="2440" y="120"/>
                </a:cubicBezTo>
                <a:cubicBezTo>
                  <a:pt x="2194" y="120"/>
                  <a:pt x="1956" y="189"/>
                  <a:pt x="1750" y="321"/>
                </a:cubicBezTo>
                <a:cubicBezTo>
                  <a:pt x="1573" y="434"/>
                  <a:pt x="1427" y="588"/>
                  <a:pt x="1324" y="770"/>
                </a:cubicBezTo>
                <a:cubicBezTo>
                  <a:pt x="1310" y="770"/>
                  <a:pt x="1296" y="770"/>
                  <a:pt x="1282" y="770"/>
                </a:cubicBezTo>
                <a:cubicBezTo>
                  <a:pt x="575" y="770"/>
                  <a:pt x="0" y="1345"/>
                  <a:pt x="0" y="2052"/>
                </a:cubicBezTo>
                <a:cubicBezTo>
                  <a:pt x="0" y="2627"/>
                  <a:pt x="381" y="3115"/>
                  <a:pt x="905" y="3277"/>
                </a:cubicBezTo>
                <a:lnTo>
                  <a:pt x="905" y="4876"/>
                </a:lnTo>
                <a:cubicBezTo>
                  <a:pt x="905" y="5031"/>
                  <a:pt x="1071" y="5144"/>
                  <a:pt x="1412" y="5222"/>
                </a:cubicBezTo>
                <a:cubicBezTo>
                  <a:pt x="1688" y="5285"/>
                  <a:pt x="2053" y="5320"/>
                  <a:pt x="2440" y="5320"/>
                </a:cubicBezTo>
                <a:cubicBezTo>
                  <a:pt x="2826" y="5320"/>
                  <a:pt x="3191" y="5285"/>
                  <a:pt x="3467" y="5222"/>
                </a:cubicBezTo>
                <a:cubicBezTo>
                  <a:pt x="3809" y="5144"/>
                  <a:pt x="3975" y="5031"/>
                  <a:pt x="3975" y="4876"/>
                </a:cubicBezTo>
                <a:lnTo>
                  <a:pt x="3975" y="3709"/>
                </a:lnTo>
                <a:cubicBezTo>
                  <a:pt x="3975" y="3643"/>
                  <a:pt x="3921" y="3589"/>
                  <a:pt x="3855" y="3589"/>
                </a:cubicBezTo>
                <a:close/>
                <a:moveTo>
                  <a:pt x="5168" y="637"/>
                </a:moveTo>
                <a:cubicBezTo>
                  <a:pt x="5102" y="637"/>
                  <a:pt x="5048" y="691"/>
                  <a:pt x="5048" y="757"/>
                </a:cubicBezTo>
                <a:lnTo>
                  <a:pt x="5048" y="1624"/>
                </a:lnTo>
                <a:cubicBezTo>
                  <a:pt x="5048" y="1690"/>
                  <a:pt x="5102" y="1744"/>
                  <a:pt x="5168" y="1744"/>
                </a:cubicBezTo>
                <a:cubicBezTo>
                  <a:pt x="5234" y="1744"/>
                  <a:pt x="5288" y="1690"/>
                  <a:pt x="5288" y="1624"/>
                </a:cubicBezTo>
                <a:lnTo>
                  <a:pt x="5288" y="757"/>
                </a:lnTo>
                <a:cubicBezTo>
                  <a:pt x="5288" y="691"/>
                  <a:pt x="5234" y="637"/>
                  <a:pt x="5168" y="637"/>
                </a:cubicBezTo>
                <a:close/>
                <a:moveTo>
                  <a:pt x="4259" y="2857"/>
                </a:moveTo>
                <a:cubicBezTo>
                  <a:pt x="4073" y="3010"/>
                  <a:pt x="3838" y="3094"/>
                  <a:pt x="3597" y="3094"/>
                </a:cubicBezTo>
                <a:cubicBezTo>
                  <a:pt x="3356" y="3094"/>
                  <a:pt x="3130" y="3014"/>
                  <a:pt x="2943" y="2863"/>
                </a:cubicBezTo>
                <a:cubicBezTo>
                  <a:pt x="2892" y="2821"/>
                  <a:pt x="2816" y="2829"/>
                  <a:pt x="2774" y="2881"/>
                </a:cubicBezTo>
                <a:cubicBezTo>
                  <a:pt x="2733" y="2932"/>
                  <a:pt x="2741" y="3008"/>
                  <a:pt x="2792" y="3050"/>
                </a:cubicBezTo>
                <a:cubicBezTo>
                  <a:pt x="3019" y="3233"/>
                  <a:pt x="3305" y="3334"/>
                  <a:pt x="3597" y="3334"/>
                </a:cubicBezTo>
                <a:cubicBezTo>
                  <a:pt x="3894" y="3334"/>
                  <a:pt x="4183" y="3230"/>
                  <a:pt x="4411" y="3042"/>
                </a:cubicBezTo>
                <a:cubicBezTo>
                  <a:pt x="4462" y="3000"/>
                  <a:pt x="4470" y="2924"/>
                  <a:pt x="4428" y="2873"/>
                </a:cubicBezTo>
                <a:cubicBezTo>
                  <a:pt x="4385" y="2822"/>
                  <a:pt x="4310" y="2815"/>
                  <a:pt x="4259" y="2857"/>
                </a:cubicBezTo>
                <a:close/>
                <a:moveTo>
                  <a:pt x="5824" y="345"/>
                </a:moveTo>
                <a:lnTo>
                  <a:pt x="5824" y="2011"/>
                </a:lnTo>
                <a:cubicBezTo>
                  <a:pt x="5824" y="2244"/>
                  <a:pt x="5451" y="2359"/>
                  <a:pt x="5047" y="2378"/>
                </a:cubicBezTo>
                <a:lnTo>
                  <a:pt x="5047" y="4170"/>
                </a:lnTo>
                <a:cubicBezTo>
                  <a:pt x="5187" y="4220"/>
                  <a:pt x="5288" y="4354"/>
                  <a:pt x="5288" y="4511"/>
                </a:cubicBezTo>
                <a:lnTo>
                  <a:pt x="5288" y="5079"/>
                </a:lnTo>
                <a:cubicBezTo>
                  <a:pt x="5288" y="5278"/>
                  <a:pt x="5126" y="5440"/>
                  <a:pt x="4927" y="5440"/>
                </a:cubicBezTo>
                <a:cubicBezTo>
                  <a:pt x="4727" y="5440"/>
                  <a:pt x="4565" y="5278"/>
                  <a:pt x="4565" y="5079"/>
                </a:cubicBezTo>
                <a:lnTo>
                  <a:pt x="4565" y="4511"/>
                </a:lnTo>
                <a:cubicBezTo>
                  <a:pt x="4565" y="4354"/>
                  <a:pt x="4666" y="4220"/>
                  <a:pt x="4807" y="4170"/>
                </a:cubicBezTo>
                <a:lnTo>
                  <a:pt x="4807" y="2378"/>
                </a:lnTo>
                <a:cubicBezTo>
                  <a:pt x="4403" y="2359"/>
                  <a:pt x="4029" y="2244"/>
                  <a:pt x="4029" y="2011"/>
                </a:cubicBezTo>
                <a:lnTo>
                  <a:pt x="4029" y="345"/>
                </a:lnTo>
                <a:cubicBezTo>
                  <a:pt x="4029" y="317"/>
                  <a:pt x="4038" y="292"/>
                  <a:pt x="4054" y="272"/>
                </a:cubicBezTo>
                <a:cubicBezTo>
                  <a:pt x="4160" y="72"/>
                  <a:pt x="4581" y="0"/>
                  <a:pt x="4927" y="0"/>
                </a:cubicBezTo>
                <a:cubicBezTo>
                  <a:pt x="5271" y="0"/>
                  <a:pt x="5693" y="72"/>
                  <a:pt x="5799" y="271"/>
                </a:cubicBezTo>
                <a:cubicBezTo>
                  <a:pt x="5815" y="292"/>
                  <a:pt x="5824" y="317"/>
                  <a:pt x="5824" y="345"/>
                </a:cubicBezTo>
                <a:close/>
                <a:moveTo>
                  <a:pt x="4927" y="4390"/>
                </a:moveTo>
                <a:lnTo>
                  <a:pt x="4926" y="4390"/>
                </a:lnTo>
                <a:cubicBezTo>
                  <a:pt x="4860" y="4390"/>
                  <a:pt x="4805" y="4444"/>
                  <a:pt x="4805" y="4511"/>
                </a:cubicBezTo>
                <a:lnTo>
                  <a:pt x="4805" y="5079"/>
                </a:lnTo>
                <a:cubicBezTo>
                  <a:pt x="4805" y="5146"/>
                  <a:pt x="4860" y="5200"/>
                  <a:pt x="4926" y="5200"/>
                </a:cubicBezTo>
                <a:cubicBezTo>
                  <a:pt x="4993" y="5200"/>
                  <a:pt x="5048" y="5146"/>
                  <a:pt x="5048" y="5079"/>
                </a:cubicBezTo>
                <a:lnTo>
                  <a:pt x="5048" y="4511"/>
                </a:lnTo>
                <a:cubicBezTo>
                  <a:pt x="5048" y="4444"/>
                  <a:pt x="4994" y="4390"/>
                  <a:pt x="4927" y="4390"/>
                </a:cubicBezTo>
                <a:close/>
                <a:moveTo>
                  <a:pt x="5584" y="380"/>
                </a:moveTo>
                <a:cubicBezTo>
                  <a:pt x="5547" y="335"/>
                  <a:pt x="5322" y="240"/>
                  <a:pt x="4927" y="240"/>
                </a:cubicBezTo>
                <a:cubicBezTo>
                  <a:pt x="4531" y="240"/>
                  <a:pt x="4306" y="335"/>
                  <a:pt x="4269" y="380"/>
                </a:cubicBezTo>
                <a:lnTo>
                  <a:pt x="4269" y="2001"/>
                </a:lnTo>
                <a:cubicBezTo>
                  <a:pt x="4306" y="2046"/>
                  <a:pt x="4531" y="2141"/>
                  <a:pt x="4927" y="2141"/>
                </a:cubicBezTo>
                <a:cubicBezTo>
                  <a:pt x="5322" y="2141"/>
                  <a:pt x="5547" y="2046"/>
                  <a:pt x="5584" y="2001"/>
                </a:cubicBezTo>
                <a:lnTo>
                  <a:pt x="5584" y="380"/>
                </a:lnTo>
                <a:close/>
                <a:moveTo>
                  <a:pt x="4685" y="637"/>
                </a:moveTo>
                <a:cubicBezTo>
                  <a:pt x="4619" y="637"/>
                  <a:pt x="4565" y="691"/>
                  <a:pt x="4565" y="757"/>
                </a:cubicBezTo>
                <a:lnTo>
                  <a:pt x="4565" y="1624"/>
                </a:lnTo>
                <a:cubicBezTo>
                  <a:pt x="4565" y="1690"/>
                  <a:pt x="4619" y="1744"/>
                  <a:pt x="4685" y="1744"/>
                </a:cubicBezTo>
                <a:cubicBezTo>
                  <a:pt x="4751" y="1744"/>
                  <a:pt x="4805" y="1690"/>
                  <a:pt x="4805" y="1624"/>
                </a:cubicBezTo>
                <a:lnTo>
                  <a:pt x="4805" y="757"/>
                </a:lnTo>
                <a:cubicBezTo>
                  <a:pt x="4805" y="691"/>
                  <a:pt x="4751" y="637"/>
                  <a:pt x="4685" y="6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 4" descr="人穿着绿色的衣服&#10;&#10;中度可信度描述已自动生成">
            <a:extLst>
              <a:ext uri="{FF2B5EF4-FFF2-40B4-BE49-F238E27FC236}">
                <a16:creationId xmlns:a16="http://schemas.microsoft.com/office/drawing/2014/main" id="{DA714CD9-EECC-DC2B-766A-5219E8AD8E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83577" y="-162330"/>
            <a:ext cx="6415439" cy="7062373"/>
          </a:xfrm>
          <a:prstGeom prst="rect">
            <a:avLst/>
          </a:prstGeom>
        </p:spPr>
      </p:pic>
      <p:pic>
        <p:nvPicPr>
          <p:cNvPr id="15" name="图片 14" descr="人在切食物&#10;&#10;描述已自动生成">
            <a:extLst>
              <a:ext uri="{FF2B5EF4-FFF2-40B4-BE49-F238E27FC236}">
                <a16:creationId xmlns:a16="http://schemas.microsoft.com/office/drawing/2014/main" id="{994640EF-7E37-38DF-6149-E2CE35BCA0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991" y="1896253"/>
            <a:ext cx="2325251" cy="34883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95008C-5974-FD05-A44E-5C8302BDAF49}"/>
              </a:ext>
            </a:extLst>
          </p:cNvPr>
          <p:cNvSpPr txBox="1"/>
          <p:nvPr/>
        </p:nvSpPr>
        <p:spPr>
          <a:xfrm>
            <a:off x="3899565" y="3449203"/>
            <a:ext cx="3733687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C166B08-1CD7-EF6D-E87E-15BD1D4ECBD6}"/>
              </a:ext>
            </a:extLst>
          </p:cNvPr>
          <p:cNvSpPr txBox="1"/>
          <p:nvPr/>
        </p:nvSpPr>
        <p:spPr>
          <a:xfrm>
            <a:off x="3899565" y="4344035"/>
            <a:ext cx="3733687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12498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07AA1B08-E7CF-3011-A8E8-F58812CA1253}"/>
              </a:ext>
            </a:extLst>
          </p:cNvPr>
          <p:cNvSpPr/>
          <p:nvPr/>
        </p:nvSpPr>
        <p:spPr>
          <a:xfrm>
            <a:off x="1" y="0"/>
            <a:ext cx="66101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 descr="手上拿着花&#10;&#10;描述已自动生成">
            <a:extLst>
              <a:ext uri="{FF2B5EF4-FFF2-40B4-BE49-F238E27FC236}">
                <a16:creationId xmlns:a16="http://schemas.microsoft.com/office/drawing/2014/main" id="{F4D49EC8-DCA7-3D2A-0734-800C082B29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013" y="0"/>
            <a:ext cx="11530987" cy="6858000"/>
          </a:xfrm>
          <a:custGeom>
            <a:avLst/>
            <a:gdLst>
              <a:gd name="connsiteX0" fmla="*/ 0 w 11530987"/>
              <a:gd name="connsiteY0" fmla="*/ 0 h 6858000"/>
              <a:gd name="connsiteX1" fmla="*/ 11530987 w 11530987"/>
              <a:gd name="connsiteY1" fmla="*/ 0 h 6858000"/>
              <a:gd name="connsiteX2" fmla="*/ 11530987 w 11530987"/>
              <a:gd name="connsiteY2" fmla="*/ 6858000 h 6858000"/>
              <a:gd name="connsiteX3" fmla="*/ 0 w 1153098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30987" h="6858000">
                <a:moveTo>
                  <a:pt x="0" y="0"/>
                </a:moveTo>
                <a:lnTo>
                  <a:pt x="11530987" y="0"/>
                </a:lnTo>
                <a:lnTo>
                  <a:pt x="11530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8C77767E-2D82-B0AC-C6DA-12F522AE852D}"/>
              </a:ext>
            </a:extLst>
          </p:cNvPr>
          <p:cNvSpPr/>
          <p:nvPr/>
        </p:nvSpPr>
        <p:spPr>
          <a:xfrm>
            <a:off x="661013" y="0"/>
            <a:ext cx="1361561" cy="6858000"/>
          </a:xfrm>
          <a:prstGeom prst="rect">
            <a:avLst/>
          </a:prstGeom>
          <a:solidFill>
            <a:schemeClr val="accent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9B92C65-C5F3-6963-B345-5976694D1963}"/>
              </a:ext>
            </a:extLst>
          </p:cNvPr>
          <p:cNvSpPr/>
          <p:nvPr/>
        </p:nvSpPr>
        <p:spPr>
          <a:xfrm>
            <a:off x="2026650" y="0"/>
            <a:ext cx="1361561" cy="6858000"/>
          </a:xfrm>
          <a:prstGeom prst="rect">
            <a:avLst/>
          </a:prstGeom>
          <a:solidFill>
            <a:schemeClr val="accent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D93191A-1B88-E118-8AFD-E2581DD0523D}"/>
              </a:ext>
            </a:extLst>
          </p:cNvPr>
          <p:cNvSpPr/>
          <p:nvPr/>
        </p:nvSpPr>
        <p:spPr>
          <a:xfrm>
            <a:off x="3390253" y="0"/>
            <a:ext cx="1361561" cy="6858000"/>
          </a:xfrm>
          <a:prstGeom prst="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3208562-3646-75C6-1681-941342F20D5D}"/>
              </a:ext>
            </a:extLst>
          </p:cNvPr>
          <p:cNvSpPr/>
          <p:nvPr/>
        </p:nvSpPr>
        <p:spPr>
          <a:xfrm>
            <a:off x="4751814" y="0"/>
            <a:ext cx="1361561" cy="685800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CFC3B79-0460-1CA5-CD6B-4D2CE3B9CCD7}"/>
              </a:ext>
            </a:extLst>
          </p:cNvPr>
          <p:cNvSpPr/>
          <p:nvPr/>
        </p:nvSpPr>
        <p:spPr>
          <a:xfrm>
            <a:off x="6083932" y="0"/>
            <a:ext cx="1361561" cy="68580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0EDBFA2-F124-E4EA-6C9D-77C8D007E542}"/>
              </a:ext>
            </a:extLst>
          </p:cNvPr>
          <p:cNvGrpSpPr/>
          <p:nvPr/>
        </p:nvGrpSpPr>
        <p:grpSpPr>
          <a:xfrm>
            <a:off x="9118217" y="2944826"/>
            <a:ext cx="2457000" cy="1073609"/>
            <a:chOff x="9154445" y="2879797"/>
            <a:chExt cx="2457000" cy="1073609"/>
          </a:xfrm>
        </p:grpSpPr>
        <p:sp>
          <p:nvSpPr>
            <p:cNvPr id="2" name="TextBox 14">
              <a:extLst>
                <a:ext uri="{FF2B5EF4-FFF2-40B4-BE49-F238E27FC236}">
                  <a16:creationId xmlns:a16="http://schemas.microsoft.com/office/drawing/2014/main" id="{0066B4B8-4EC8-E4B7-7337-81804A50A750}"/>
                </a:ext>
              </a:extLst>
            </p:cNvPr>
            <p:cNvSpPr txBox="1"/>
            <p:nvPr/>
          </p:nvSpPr>
          <p:spPr>
            <a:xfrm>
              <a:off x="9427881" y="2879797"/>
              <a:ext cx="1883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Roboto" panose="02000000000000000000" pitchFamily="2" charset="0"/>
                  <a:cs typeface="Lato" charset="0"/>
                </a:rPr>
                <a:t>SURVIVAL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Roboto" panose="02000000000000000000" pitchFamily="2" charset="0"/>
                <a:cs typeface="Lato" charset="0"/>
              </a:endParaRPr>
            </a:p>
          </p:txBody>
        </p:sp>
        <p:sp>
          <p:nvSpPr>
            <p:cNvPr id="3" name="7 CuadroTexto">
              <a:extLst>
                <a:ext uri="{FF2B5EF4-FFF2-40B4-BE49-F238E27FC236}">
                  <a16:creationId xmlns:a16="http://schemas.microsoft.com/office/drawing/2014/main" id="{8284D703-9ED8-136C-0267-57DC0A2F19B1}"/>
                </a:ext>
              </a:extLst>
            </p:cNvPr>
            <p:cNvSpPr txBox="1"/>
            <p:nvPr/>
          </p:nvSpPr>
          <p:spPr>
            <a:xfrm>
              <a:off x="9154445" y="3201277"/>
              <a:ext cx="2457000" cy="7521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r" defTabSz="914354" fontAlgn="auto">
                <a:lnSpc>
                  <a:spcPts val="12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9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Roboto" panose="02000000000000000000" pitchFamily="2" charset="0"/>
                  <a:cs typeface="Lato" charset="0"/>
                </a:defRPr>
              </a:lvl1pPr>
            </a:lstStyle>
            <a:p>
              <a:pPr algn="l"/>
              <a:r>
                <a:rPr lang="en" altLang="zh-CN" dirty="0"/>
                <a:t>your content is entered here, or by copying your text, select paste in this box and choose to retain only text</a:t>
              </a:r>
              <a:r>
                <a:rPr lang="en" altLang="zh-CN" sz="900" dirty="0">
                  <a:solidFill>
                    <a:schemeClr val="bg1"/>
                  </a:solidFill>
                </a:rPr>
                <a:t>your content is entered here, or by copying your text, </a:t>
              </a:r>
              <a:endParaRPr lang="en-US" altLang="zh-CN" dirty="0"/>
            </a:p>
            <a:p>
              <a:pPr algn="l"/>
              <a:endParaRPr lang="en-US" dirty="0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828C20B-1134-0B60-8E5C-38933B6032AE}"/>
                </a:ext>
              </a:extLst>
            </p:cNvPr>
            <p:cNvGrpSpPr/>
            <p:nvPr/>
          </p:nvGrpSpPr>
          <p:grpSpPr>
            <a:xfrm>
              <a:off x="9154445" y="2927318"/>
              <a:ext cx="230983" cy="230983"/>
              <a:chOff x="3127525" y="5444216"/>
              <a:chExt cx="228600" cy="228600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83D1C93-255E-0A9A-FFC5-0F0A78E9EDF1}"/>
                  </a:ext>
                </a:extLst>
              </p:cNvPr>
              <p:cNvSpPr/>
              <p:nvPr/>
            </p:nvSpPr>
            <p:spPr>
              <a:xfrm>
                <a:off x="3127525" y="5444216"/>
                <a:ext cx="228600" cy="228600"/>
              </a:xfrm>
              <a:custGeom>
                <a:avLst/>
                <a:gdLst>
                  <a:gd name="connsiteX0" fmla="*/ 0 w 228600"/>
                  <a:gd name="connsiteY0" fmla="*/ 0 h 228600"/>
                  <a:gd name="connsiteX1" fmla="*/ 228600 w 228600"/>
                  <a:gd name="connsiteY1" fmla="*/ 0 h 228600"/>
                  <a:gd name="connsiteX2" fmla="*/ 228600 w 228600"/>
                  <a:gd name="connsiteY2" fmla="*/ 228600 h 228600"/>
                  <a:gd name="connsiteX3" fmla="*/ 0 w 2286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286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F934A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3578CE6-18B3-399E-7F51-91F378B6792B}"/>
                  </a:ext>
                </a:extLst>
              </p:cNvPr>
              <p:cNvSpPr/>
              <p:nvPr/>
            </p:nvSpPr>
            <p:spPr>
              <a:xfrm>
                <a:off x="3165625" y="5463265"/>
                <a:ext cx="152456" cy="200025"/>
              </a:xfrm>
              <a:custGeom>
                <a:avLst/>
                <a:gdLst>
                  <a:gd name="connsiteX0" fmla="*/ 66675 w 152456"/>
                  <a:gd name="connsiteY0" fmla="*/ 151809 h 200025"/>
                  <a:gd name="connsiteX1" fmla="*/ 694 w 152456"/>
                  <a:gd name="connsiteY1" fmla="*/ 66590 h 200025"/>
                  <a:gd name="connsiteX2" fmla="*/ 76200 w 152456"/>
                  <a:gd name="connsiteY2" fmla="*/ 0 h 200025"/>
                  <a:gd name="connsiteX3" fmla="*/ 152457 w 152456"/>
                  <a:gd name="connsiteY3" fmla="*/ 76143 h 200025"/>
                  <a:gd name="connsiteX4" fmla="*/ 85725 w 152456"/>
                  <a:gd name="connsiteY4" fmla="*/ 151809 h 200025"/>
                  <a:gd name="connsiteX5" fmla="*/ 85725 w 152456"/>
                  <a:gd name="connsiteY5" fmla="*/ 171564 h 200025"/>
                  <a:gd name="connsiteX6" fmla="*/ 152400 w 152456"/>
                  <a:gd name="connsiteY6" fmla="*/ 185738 h 200025"/>
                  <a:gd name="connsiteX7" fmla="*/ 76200 w 152456"/>
                  <a:gd name="connsiteY7" fmla="*/ 200025 h 200025"/>
                  <a:gd name="connsiteX8" fmla="*/ 0 w 152456"/>
                  <a:gd name="connsiteY8" fmla="*/ 185738 h 200025"/>
                  <a:gd name="connsiteX9" fmla="*/ 66675 w 152456"/>
                  <a:gd name="connsiteY9" fmla="*/ 171564 h 200025"/>
                  <a:gd name="connsiteX10" fmla="*/ 66675 w 152456"/>
                  <a:gd name="connsiteY10" fmla="*/ 151809 h 200025"/>
                  <a:gd name="connsiteX11" fmla="*/ 76200 w 152456"/>
                  <a:gd name="connsiteY11" fmla="*/ 95250 h 200025"/>
                  <a:gd name="connsiteX12" fmla="*/ 95250 w 152456"/>
                  <a:gd name="connsiteY12" fmla="*/ 76200 h 200025"/>
                  <a:gd name="connsiteX13" fmla="*/ 76200 w 152456"/>
                  <a:gd name="connsiteY13" fmla="*/ 57150 h 200025"/>
                  <a:gd name="connsiteX14" fmla="*/ 57150 w 152456"/>
                  <a:gd name="connsiteY14" fmla="*/ 76200 h 200025"/>
                  <a:gd name="connsiteX15" fmla="*/ 76200 w 152456"/>
                  <a:gd name="connsiteY15" fmla="*/ 9525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2456" h="200025">
                    <a:moveTo>
                      <a:pt x="66675" y="151809"/>
                    </a:moveTo>
                    <a:cubicBezTo>
                      <a:pt x="24922" y="146497"/>
                      <a:pt x="-4618" y="108343"/>
                      <a:pt x="694" y="66590"/>
                    </a:cubicBezTo>
                    <a:cubicBezTo>
                      <a:pt x="5533" y="28562"/>
                      <a:pt x="37866" y="48"/>
                      <a:pt x="76200" y="0"/>
                    </a:cubicBezTo>
                    <a:cubicBezTo>
                      <a:pt x="118284" y="-31"/>
                      <a:pt x="152425" y="34059"/>
                      <a:pt x="152457" y="76143"/>
                    </a:cubicBezTo>
                    <a:cubicBezTo>
                      <a:pt x="152485" y="114588"/>
                      <a:pt x="123872" y="147033"/>
                      <a:pt x="85725" y="151809"/>
                    </a:cubicBezTo>
                    <a:lnTo>
                      <a:pt x="85725" y="171564"/>
                    </a:lnTo>
                    <a:cubicBezTo>
                      <a:pt x="123311" y="172441"/>
                      <a:pt x="152400" y="178451"/>
                      <a:pt x="152400" y="185738"/>
                    </a:cubicBezTo>
                    <a:cubicBezTo>
                      <a:pt x="152400" y="193624"/>
                      <a:pt x="118281" y="200025"/>
                      <a:pt x="76200" y="200025"/>
                    </a:cubicBezTo>
                    <a:cubicBezTo>
                      <a:pt x="34119" y="200025"/>
                      <a:pt x="0" y="193624"/>
                      <a:pt x="0" y="185738"/>
                    </a:cubicBezTo>
                    <a:cubicBezTo>
                      <a:pt x="0" y="178451"/>
                      <a:pt x="29089" y="172441"/>
                      <a:pt x="66675" y="171564"/>
                    </a:cubicBezTo>
                    <a:lnTo>
                      <a:pt x="66675" y="151809"/>
                    </a:lnTo>
                    <a:close/>
                    <a:moveTo>
                      <a:pt x="76200" y="95250"/>
                    </a:moveTo>
                    <a:cubicBezTo>
                      <a:pt x="86721" y="95250"/>
                      <a:pt x="95250" y="86721"/>
                      <a:pt x="95250" y="76200"/>
                    </a:cubicBezTo>
                    <a:cubicBezTo>
                      <a:pt x="95250" y="65679"/>
                      <a:pt x="86721" y="57150"/>
                      <a:pt x="76200" y="57150"/>
                    </a:cubicBezTo>
                    <a:cubicBezTo>
                      <a:pt x="65679" y="57150"/>
                      <a:pt x="57150" y="65679"/>
                      <a:pt x="57150" y="76200"/>
                    </a:cubicBezTo>
                    <a:cubicBezTo>
                      <a:pt x="57150" y="86721"/>
                      <a:pt x="65679" y="95250"/>
                      <a:pt x="76200" y="9525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F934A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1BE70D7-495B-E2C0-2107-7A0BF7707F91}"/>
              </a:ext>
            </a:extLst>
          </p:cNvPr>
          <p:cNvGrpSpPr/>
          <p:nvPr/>
        </p:nvGrpSpPr>
        <p:grpSpPr>
          <a:xfrm>
            <a:off x="9118217" y="1352805"/>
            <a:ext cx="2457000" cy="910835"/>
            <a:chOff x="9118217" y="1352805"/>
            <a:chExt cx="2457000" cy="910835"/>
          </a:xfrm>
        </p:grpSpPr>
        <p:sp>
          <p:nvSpPr>
            <p:cNvPr id="10" name="TextBox 16">
              <a:extLst>
                <a:ext uri="{FF2B5EF4-FFF2-40B4-BE49-F238E27FC236}">
                  <a16:creationId xmlns:a16="http://schemas.microsoft.com/office/drawing/2014/main" id="{DD72C533-7CEB-8865-05F9-623AA8B9BA1C}"/>
                </a:ext>
              </a:extLst>
            </p:cNvPr>
            <p:cNvSpPr txBox="1"/>
            <p:nvPr/>
          </p:nvSpPr>
          <p:spPr>
            <a:xfrm>
              <a:off x="9391653" y="1352805"/>
              <a:ext cx="19700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Roboto" panose="02000000000000000000" pitchFamily="2" charset="0"/>
                  <a:cs typeface="Lato" charset="0"/>
                </a:rPr>
                <a:t>SURVIVAL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Roboto" panose="02000000000000000000" pitchFamily="2" charset="0"/>
                <a:cs typeface="Lato" charset="0"/>
              </a:endParaRPr>
            </a:p>
          </p:txBody>
        </p:sp>
        <p:sp>
          <p:nvSpPr>
            <p:cNvPr id="27" name="7 CuadroTexto">
              <a:extLst>
                <a:ext uri="{FF2B5EF4-FFF2-40B4-BE49-F238E27FC236}">
                  <a16:creationId xmlns:a16="http://schemas.microsoft.com/office/drawing/2014/main" id="{92C2ED23-6197-A01E-7F0E-E44B45FBF9A3}"/>
                </a:ext>
              </a:extLst>
            </p:cNvPr>
            <p:cNvSpPr txBox="1"/>
            <p:nvPr/>
          </p:nvSpPr>
          <p:spPr>
            <a:xfrm>
              <a:off x="9118217" y="1512665"/>
              <a:ext cx="2457000" cy="7509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354" rtl="0" eaLnBrk="1" fontAlgn="auto" latinLnBrk="0" hangingPunct="1">
                <a:lnSpc>
                  <a:spcPts val="12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Roboto" panose="02000000000000000000" pitchFamily="2" charset="0"/>
                <a:cs typeface="Lato" charset="0"/>
              </a:endParaRPr>
            </a:p>
            <a:p>
              <a:pPr marL="0" marR="0" lvl="0" indent="0" defTabSz="914354" rtl="0" eaLnBrk="1" fontAlgn="auto" latinLnBrk="0" hangingPunct="1">
                <a:lnSpc>
                  <a:spcPts val="12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" altLang="zh-CN" sz="900" dirty="0">
                  <a:solidFill>
                    <a:schemeClr val="bg1"/>
                  </a:solidFill>
                </a:rPr>
                <a:t>your content is entered here, or by copying your text, select paste in this box and choose to retain only text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Roboto" panose="02000000000000000000" pitchFamily="2" charset="0"/>
                <a:cs typeface="Lato" charset="0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55AF4F5-2064-F327-4C93-EC6492C13B94}"/>
                </a:ext>
              </a:extLst>
            </p:cNvPr>
            <p:cNvGrpSpPr/>
            <p:nvPr/>
          </p:nvGrpSpPr>
          <p:grpSpPr>
            <a:xfrm>
              <a:off x="9118217" y="1398365"/>
              <a:ext cx="228600" cy="228600"/>
              <a:chOff x="1601533" y="7255679"/>
              <a:chExt cx="228600" cy="228600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D6358075-BF56-8408-6E5E-8F0D8BA32528}"/>
                  </a:ext>
                </a:extLst>
              </p:cNvPr>
              <p:cNvSpPr/>
              <p:nvPr/>
            </p:nvSpPr>
            <p:spPr>
              <a:xfrm>
                <a:off x="1601533" y="7255679"/>
                <a:ext cx="228600" cy="228600"/>
              </a:xfrm>
              <a:custGeom>
                <a:avLst/>
                <a:gdLst>
                  <a:gd name="connsiteX0" fmla="*/ 0 w 228600"/>
                  <a:gd name="connsiteY0" fmla="*/ 0 h 228600"/>
                  <a:gd name="connsiteX1" fmla="*/ 228600 w 228600"/>
                  <a:gd name="connsiteY1" fmla="*/ 0 h 228600"/>
                  <a:gd name="connsiteX2" fmla="*/ 228600 w 228600"/>
                  <a:gd name="connsiteY2" fmla="*/ 228600 h 228600"/>
                  <a:gd name="connsiteX3" fmla="*/ 0 w 2286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286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F934A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9FFE43C-B767-337B-1089-50DFD63B39CE}"/>
                  </a:ext>
                </a:extLst>
              </p:cNvPr>
              <p:cNvSpPr/>
              <p:nvPr/>
            </p:nvSpPr>
            <p:spPr>
              <a:xfrm>
                <a:off x="1630108" y="7284253"/>
                <a:ext cx="171459" cy="171450"/>
              </a:xfrm>
              <a:custGeom>
                <a:avLst/>
                <a:gdLst>
                  <a:gd name="connsiteX0" fmla="*/ 171450 w 171459"/>
                  <a:gd name="connsiteY0" fmla="*/ 127826 h 171450"/>
                  <a:gd name="connsiteX1" fmla="*/ 171450 w 171459"/>
                  <a:gd name="connsiteY1" fmla="*/ 161506 h 171450"/>
                  <a:gd name="connsiteX2" fmla="*/ 162592 w 171459"/>
                  <a:gd name="connsiteY2" fmla="*/ 171012 h 171450"/>
                  <a:gd name="connsiteX3" fmla="*/ 152400 w 171459"/>
                  <a:gd name="connsiteY3" fmla="*/ 171450 h 171450"/>
                  <a:gd name="connsiteX4" fmla="*/ 0 w 171459"/>
                  <a:gd name="connsiteY4" fmla="*/ 19050 h 171450"/>
                  <a:gd name="connsiteX5" fmla="*/ 438 w 171459"/>
                  <a:gd name="connsiteY5" fmla="*/ 8858 h 171450"/>
                  <a:gd name="connsiteX6" fmla="*/ 9944 w 171459"/>
                  <a:gd name="connsiteY6" fmla="*/ 0 h 171450"/>
                  <a:gd name="connsiteX7" fmla="*/ 43625 w 171459"/>
                  <a:gd name="connsiteY7" fmla="*/ 0 h 171450"/>
                  <a:gd name="connsiteX8" fmla="*/ 48368 w 171459"/>
                  <a:gd name="connsiteY8" fmla="*/ 4286 h 171450"/>
                  <a:gd name="connsiteX9" fmla="*/ 48978 w 171459"/>
                  <a:gd name="connsiteY9" fmla="*/ 9544 h 171450"/>
                  <a:gd name="connsiteX10" fmla="*/ 60484 w 171459"/>
                  <a:gd name="connsiteY10" fmla="*/ 47654 h 171450"/>
                  <a:gd name="connsiteX11" fmla="*/ 59084 w 171459"/>
                  <a:gd name="connsiteY11" fmla="*/ 53054 h 171450"/>
                  <a:gd name="connsiteX12" fmla="*/ 38529 w 171459"/>
                  <a:gd name="connsiteY12" fmla="*/ 67742 h 171450"/>
                  <a:gd name="connsiteX13" fmla="*/ 103718 w 171459"/>
                  <a:gd name="connsiteY13" fmla="*/ 132931 h 171450"/>
                  <a:gd name="connsiteX14" fmla="*/ 118386 w 171459"/>
                  <a:gd name="connsiteY14" fmla="*/ 112414 h 171450"/>
                  <a:gd name="connsiteX15" fmla="*/ 123844 w 171459"/>
                  <a:gd name="connsiteY15" fmla="*/ 110995 h 171450"/>
                  <a:gd name="connsiteX16" fmla="*/ 161944 w 171459"/>
                  <a:gd name="connsiteY16" fmla="*/ 122472 h 171450"/>
                  <a:gd name="connsiteX17" fmla="*/ 167183 w 171459"/>
                  <a:gd name="connsiteY17" fmla="*/ 123082 h 171450"/>
                  <a:gd name="connsiteX18" fmla="*/ 171460 w 171459"/>
                  <a:gd name="connsiteY18" fmla="*/ 127826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1459" h="171450">
                    <a:moveTo>
                      <a:pt x="171450" y="127826"/>
                    </a:moveTo>
                    <a:lnTo>
                      <a:pt x="171450" y="161506"/>
                    </a:lnTo>
                    <a:cubicBezTo>
                      <a:pt x="171452" y="166509"/>
                      <a:pt x="167583" y="170662"/>
                      <a:pt x="162592" y="171012"/>
                    </a:cubicBezTo>
                    <a:cubicBezTo>
                      <a:pt x="158429" y="171298"/>
                      <a:pt x="155029" y="171450"/>
                      <a:pt x="152400" y="171450"/>
                    </a:cubicBezTo>
                    <a:cubicBezTo>
                      <a:pt x="68228" y="171450"/>
                      <a:pt x="0" y="103222"/>
                      <a:pt x="0" y="19050"/>
                    </a:cubicBezTo>
                    <a:cubicBezTo>
                      <a:pt x="0" y="16421"/>
                      <a:pt x="143" y="13021"/>
                      <a:pt x="438" y="8858"/>
                    </a:cubicBezTo>
                    <a:cubicBezTo>
                      <a:pt x="788" y="3867"/>
                      <a:pt x="4941" y="-2"/>
                      <a:pt x="9944" y="0"/>
                    </a:cubicBezTo>
                    <a:lnTo>
                      <a:pt x="43625" y="0"/>
                    </a:lnTo>
                    <a:cubicBezTo>
                      <a:pt x="46072" y="-2"/>
                      <a:pt x="48123" y="1851"/>
                      <a:pt x="48368" y="4286"/>
                    </a:cubicBezTo>
                    <a:cubicBezTo>
                      <a:pt x="48587" y="6477"/>
                      <a:pt x="48787" y="8220"/>
                      <a:pt x="48978" y="9544"/>
                    </a:cubicBezTo>
                    <a:cubicBezTo>
                      <a:pt x="50870" y="22754"/>
                      <a:pt x="54750" y="35603"/>
                      <a:pt x="60484" y="47654"/>
                    </a:cubicBezTo>
                    <a:cubicBezTo>
                      <a:pt x="61389" y="49559"/>
                      <a:pt x="60798" y="51835"/>
                      <a:pt x="59084" y="53054"/>
                    </a:cubicBezTo>
                    <a:lnTo>
                      <a:pt x="38529" y="67742"/>
                    </a:lnTo>
                    <a:cubicBezTo>
                      <a:pt x="51096" y="97026"/>
                      <a:pt x="74434" y="120363"/>
                      <a:pt x="103718" y="132931"/>
                    </a:cubicBezTo>
                    <a:lnTo>
                      <a:pt x="118386" y="112414"/>
                    </a:lnTo>
                    <a:cubicBezTo>
                      <a:pt x="119624" y="110684"/>
                      <a:pt x="121921" y="110087"/>
                      <a:pt x="123844" y="110995"/>
                    </a:cubicBezTo>
                    <a:cubicBezTo>
                      <a:pt x="135893" y="116718"/>
                      <a:pt x="148738" y="120588"/>
                      <a:pt x="161944" y="122472"/>
                    </a:cubicBezTo>
                    <a:cubicBezTo>
                      <a:pt x="163268" y="122663"/>
                      <a:pt x="165011" y="122873"/>
                      <a:pt x="167183" y="123082"/>
                    </a:cubicBezTo>
                    <a:cubicBezTo>
                      <a:pt x="169614" y="123331"/>
                      <a:pt x="171463" y="125381"/>
                      <a:pt x="171460" y="1278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F934A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5A5E7669-1BD9-7984-EFF9-5744C0F3CA91}"/>
              </a:ext>
            </a:extLst>
          </p:cNvPr>
          <p:cNvSpPr txBox="1"/>
          <p:nvPr/>
        </p:nvSpPr>
        <p:spPr>
          <a:xfrm>
            <a:off x="1357902" y="1215382"/>
            <a:ext cx="47286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THANK   YOU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1260B87-1AF1-14E3-E05B-2C4247A59A61}"/>
              </a:ext>
            </a:extLst>
          </p:cNvPr>
          <p:cNvSpPr txBox="1"/>
          <p:nvPr/>
        </p:nvSpPr>
        <p:spPr>
          <a:xfrm>
            <a:off x="1417241" y="1853782"/>
            <a:ext cx="3861583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A183A52-411E-7D89-315B-4E7DDBB34B48}"/>
              </a:ext>
            </a:extLst>
          </p:cNvPr>
          <p:cNvSpPr/>
          <p:nvPr/>
        </p:nvSpPr>
        <p:spPr>
          <a:xfrm>
            <a:off x="6126251" y="0"/>
            <a:ext cx="1361561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7416DEE-BAE1-7F2D-9A50-2A5BCB446B66}"/>
              </a:ext>
            </a:extLst>
          </p:cNvPr>
          <p:cNvGrpSpPr/>
          <p:nvPr/>
        </p:nvGrpSpPr>
        <p:grpSpPr>
          <a:xfrm>
            <a:off x="9118217" y="4699621"/>
            <a:ext cx="2457000" cy="1073609"/>
            <a:chOff x="9248843" y="4699621"/>
            <a:chExt cx="2457000" cy="1073609"/>
          </a:xfrm>
        </p:grpSpPr>
        <p:sp>
          <p:nvSpPr>
            <p:cNvPr id="37" name="TextBox 14">
              <a:extLst>
                <a:ext uri="{FF2B5EF4-FFF2-40B4-BE49-F238E27FC236}">
                  <a16:creationId xmlns:a16="http://schemas.microsoft.com/office/drawing/2014/main" id="{72E37E06-90F6-108C-542F-98921FB1D45F}"/>
                </a:ext>
              </a:extLst>
            </p:cNvPr>
            <p:cNvSpPr txBox="1"/>
            <p:nvPr/>
          </p:nvSpPr>
          <p:spPr>
            <a:xfrm>
              <a:off x="9522279" y="4699621"/>
              <a:ext cx="1883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Roboto" panose="02000000000000000000" pitchFamily="2" charset="0"/>
                  <a:cs typeface="Lato" charset="0"/>
                </a:rPr>
                <a:t>SURVIVAL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Roboto" panose="02000000000000000000" pitchFamily="2" charset="0"/>
                <a:cs typeface="Lato" charset="0"/>
              </a:endParaRPr>
            </a:p>
          </p:txBody>
        </p:sp>
        <p:sp>
          <p:nvSpPr>
            <p:cNvPr id="38" name="7 CuadroTexto">
              <a:extLst>
                <a:ext uri="{FF2B5EF4-FFF2-40B4-BE49-F238E27FC236}">
                  <a16:creationId xmlns:a16="http://schemas.microsoft.com/office/drawing/2014/main" id="{3365D0CD-183F-9E4E-3310-AAABF03965FA}"/>
                </a:ext>
              </a:extLst>
            </p:cNvPr>
            <p:cNvSpPr txBox="1"/>
            <p:nvPr/>
          </p:nvSpPr>
          <p:spPr>
            <a:xfrm>
              <a:off x="9248843" y="5021101"/>
              <a:ext cx="2457000" cy="7521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r" defTabSz="914354" fontAlgn="auto">
                <a:lnSpc>
                  <a:spcPts val="12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9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Roboto" panose="02000000000000000000" pitchFamily="2" charset="0"/>
                  <a:cs typeface="Lato" charset="0"/>
                </a:defRPr>
              </a:lvl1pPr>
            </a:lstStyle>
            <a:p>
              <a:pPr algn="l"/>
              <a:r>
                <a:rPr lang="en" altLang="zh-CN" dirty="0"/>
                <a:t>your content is entered here, or by copying your text, select paste in this box and choose to retain only text</a:t>
              </a:r>
              <a:r>
                <a:rPr lang="en" altLang="zh-CN" sz="900" dirty="0">
                  <a:solidFill>
                    <a:schemeClr val="bg1"/>
                  </a:solidFill>
                </a:rPr>
                <a:t>your content is entered here, or by copying your text, </a:t>
              </a:r>
              <a:endParaRPr lang="en-US" altLang="zh-CN" dirty="0"/>
            </a:p>
            <a:p>
              <a:pPr algn="l"/>
              <a:endParaRPr lang="en-US" dirty="0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8F8E3351-914D-4954-8DEE-27097233AF3A}"/>
                </a:ext>
              </a:extLst>
            </p:cNvPr>
            <p:cNvGrpSpPr/>
            <p:nvPr/>
          </p:nvGrpSpPr>
          <p:grpSpPr>
            <a:xfrm>
              <a:off x="9248843" y="4747142"/>
              <a:ext cx="230983" cy="230983"/>
              <a:chOff x="3127525" y="5444216"/>
              <a:chExt cx="228600" cy="228600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FEEE5E7-4CFB-F0CB-A660-F079F9C74516}"/>
                  </a:ext>
                </a:extLst>
              </p:cNvPr>
              <p:cNvSpPr/>
              <p:nvPr/>
            </p:nvSpPr>
            <p:spPr>
              <a:xfrm>
                <a:off x="3127525" y="5444216"/>
                <a:ext cx="228600" cy="228600"/>
              </a:xfrm>
              <a:custGeom>
                <a:avLst/>
                <a:gdLst>
                  <a:gd name="connsiteX0" fmla="*/ 0 w 228600"/>
                  <a:gd name="connsiteY0" fmla="*/ 0 h 228600"/>
                  <a:gd name="connsiteX1" fmla="*/ 228600 w 228600"/>
                  <a:gd name="connsiteY1" fmla="*/ 0 h 228600"/>
                  <a:gd name="connsiteX2" fmla="*/ 228600 w 228600"/>
                  <a:gd name="connsiteY2" fmla="*/ 228600 h 228600"/>
                  <a:gd name="connsiteX3" fmla="*/ 0 w 2286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286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F934A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35A32A73-F35D-0965-0BAE-EB6EFEB4D32E}"/>
                  </a:ext>
                </a:extLst>
              </p:cNvPr>
              <p:cNvSpPr/>
              <p:nvPr/>
            </p:nvSpPr>
            <p:spPr>
              <a:xfrm>
                <a:off x="3165625" y="5463265"/>
                <a:ext cx="152456" cy="200025"/>
              </a:xfrm>
              <a:custGeom>
                <a:avLst/>
                <a:gdLst>
                  <a:gd name="connsiteX0" fmla="*/ 66675 w 152456"/>
                  <a:gd name="connsiteY0" fmla="*/ 151809 h 200025"/>
                  <a:gd name="connsiteX1" fmla="*/ 694 w 152456"/>
                  <a:gd name="connsiteY1" fmla="*/ 66590 h 200025"/>
                  <a:gd name="connsiteX2" fmla="*/ 76200 w 152456"/>
                  <a:gd name="connsiteY2" fmla="*/ 0 h 200025"/>
                  <a:gd name="connsiteX3" fmla="*/ 152457 w 152456"/>
                  <a:gd name="connsiteY3" fmla="*/ 76143 h 200025"/>
                  <a:gd name="connsiteX4" fmla="*/ 85725 w 152456"/>
                  <a:gd name="connsiteY4" fmla="*/ 151809 h 200025"/>
                  <a:gd name="connsiteX5" fmla="*/ 85725 w 152456"/>
                  <a:gd name="connsiteY5" fmla="*/ 171564 h 200025"/>
                  <a:gd name="connsiteX6" fmla="*/ 152400 w 152456"/>
                  <a:gd name="connsiteY6" fmla="*/ 185738 h 200025"/>
                  <a:gd name="connsiteX7" fmla="*/ 76200 w 152456"/>
                  <a:gd name="connsiteY7" fmla="*/ 200025 h 200025"/>
                  <a:gd name="connsiteX8" fmla="*/ 0 w 152456"/>
                  <a:gd name="connsiteY8" fmla="*/ 185738 h 200025"/>
                  <a:gd name="connsiteX9" fmla="*/ 66675 w 152456"/>
                  <a:gd name="connsiteY9" fmla="*/ 171564 h 200025"/>
                  <a:gd name="connsiteX10" fmla="*/ 66675 w 152456"/>
                  <a:gd name="connsiteY10" fmla="*/ 151809 h 200025"/>
                  <a:gd name="connsiteX11" fmla="*/ 76200 w 152456"/>
                  <a:gd name="connsiteY11" fmla="*/ 95250 h 200025"/>
                  <a:gd name="connsiteX12" fmla="*/ 95250 w 152456"/>
                  <a:gd name="connsiteY12" fmla="*/ 76200 h 200025"/>
                  <a:gd name="connsiteX13" fmla="*/ 76200 w 152456"/>
                  <a:gd name="connsiteY13" fmla="*/ 57150 h 200025"/>
                  <a:gd name="connsiteX14" fmla="*/ 57150 w 152456"/>
                  <a:gd name="connsiteY14" fmla="*/ 76200 h 200025"/>
                  <a:gd name="connsiteX15" fmla="*/ 76200 w 152456"/>
                  <a:gd name="connsiteY15" fmla="*/ 9525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2456" h="200025">
                    <a:moveTo>
                      <a:pt x="66675" y="151809"/>
                    </a:moveTo>
                    <a:cubicBezTo>
                      <a:pt x="24922" y="146497"/>
                      <a:pt x="-4618" y="108343"/>
                      <a:pt x="694" y="66590"/>
                    </a:cubicBezTo>
                    <a:cubicBezTo>
                      <a:pt x="5533" y="28562"/>
                      <a:pt x="37866" y="48"/>
                      <a:pt x="76200" y="0"/>
                    </a:cubicBezTo>
                    <a:cubicBezTo>
                      <a:pt x="118284" y="-31"/>
                      <a:pt x="152425" y="34059"/>
                      <a:pt x="152457" y="76143"/>
                    </a:cubicBezTo>
                    <a:cubicBezTo>
                      <a:pt x="152485" y="114588"/>
                      <a:pt x="123872" y="147033"/>
                      <a:pt x="85725" y="151809"/>
                    </a:cubicBezTo>
                    <a:lnTo>
                      <a:pt x="85725" y="171564"/>
                    </a:lnTo>
                    <a:cubicBezTo>
                      <a:pt x="123311" y="172441"/>
                      <a:pt x="152400" y="178451"/>
                      <a:pt x="152400" y="185738"/>
                    </a:cubicBezTo>
                    <a:cubicBezTo>
                      <a:pt x="152400" y="193624"/>
                      <a:pt x="118281" y="200025"/>
                      <a:pt x="76200" y="200025"/>
                    </a:cubicBezTo>
                    <a:cubicBezTo>
                      <a:pt x="34119" y="200025"/>
                      <a:pt x="0" y="193624"/>
                      <a:pt x="0" y="185738"/>
                    </a:cubicBezTo>
                    <a:cubicBezTo>
                      <a:pt x="0" y="178451"/>
                      <a:pt x="29089" y="172441"/>
                      <a:pt x="66675" y="171564"/>
                    </a:cubicBezTo>
                    <a:lnTo>
                      <a:pt x="66675" y="151809"/>
                    </a:lnTo>
                    <a:close/>
                    <a:moveTo>
                      <a:pt x="76200" y="95250"/>
                    </a:moveTo>
                    <a:cubicBezTo>
                      <a:pt x="86721" y="95250"/>
                      <a:pt x="95250" y="86721"/>
                      <a:pt x="95250" y="76200"/>
                    </a:cubicBezTo>
                    <a:cubicBezTo>
                      <a:pt x="95250" y="65679"/>
                      <a:pt x="86721" y="57150"/>
                      <a:pt x="76200" y="57150"/>
                    </a:cubicBezTo>
                    <a:cubicBezTo>
                      <a:pt x="65679" y="57150"/>
                      <a:pt x="57150" y="65679"/>
                      <a:pt x="57150" y="76200"/>
                    </a:cubicBezTo>
                    <a:cubicBezTo>
                      <a:pt x="57150" y="86721"/>
                      <a:pt x="65679" y="95250"/>
                      <a:pt x="76200" y="9525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F934A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1322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8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代号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177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6273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获得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Microsoft Office Specialist Master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5329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CECA&amp;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大鱼号认证高级新媒体运营师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Mugeda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 Certified Designer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&amp;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锐普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训练营毕业学员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zuoge-zuoyu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7CA85B7-08DC-E8E2-462E-AAFE30276E9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117" y="696742"/>
            <a:ext cx="1855978" cy="1855978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76410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72559" y="218562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代号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177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23273676-A6B5-38E7-6625-5BD8BA0227D6}"/>
              </a:ext>
            </a:extLst>
          </p:cNvPr>
          <p:cNvGrpSpPr/>
          <p:nvPr/>
        </p:nvGrpSpPr>
        <p:grpSpPr>
          <a:xfrm>
            <a:off x="22481" y="0"/>
            <a:ext cx="12169519" cy="6858000"/>
            <a:chOff x="22481" y="0"/>
            <a:chExt cx="12169519" cy="685800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82D3E192-DA42-C421-9518-C2F67490D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905000" y="0"/>
              <a:ext cx="10287000" cy="6858000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45EE076-1797-4861-232B-7377DB81DF49}"/>
                </a:ext>
              </a:extLst>
            </p:cNvPr>
            <p:cNvSpPr/>
            <p:nvPr/>
          </p:nvSpPr>
          <p:spPr>
            <a:xfrm>
              <a:off x="22481" y="23446"/>
              <a:ext cx="3634154" cy="2820072"/>
            </a:xfrm>
            <a:prstGeom prst="rect">
              <a:avLst/>
            </a:prstGeom>
            <a:gradFill flip="none" rotWithShape="1">
              <a:gsLst>
                <a:gs pos="3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7CC3F50D-1839-55C7-C31A-4762141F3F1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3000"/>
          </a:blip>
          <a:stretch>
            <a:fillRect/>
          </a:stretch>
        </p:blipFill>
        <p:spPr>
          <a:xfrm>
            <a:off x="967525" y="1624556"/>
            <a:ext cx="10256951" cy="416905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5AFA18E-2429-C92B-792C-1D99BA1E7BA6}"/>
              </a:ext>
            </a:extLst>
          </p:cNvPr>
          <p:cNvSpPr txBox="1"/>
          <p:nvPr/>
        </p:nvSpPr>
        <p:spPr>
          <a:xfrm>
            <a:off x="4805583" y="1064386"/>
            <a:ext cx="25808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CONTENTS</a:t>
            </a:r>
            <a:endParaRPr lang="zh-CN" altLang="en-US" sz="3200" dirty="0">
              <a:latin typeface="+mj-ea"/>
              <a:ea typeface="+mj-ea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7D44A46-AC20-45CF-D0BB-5C2004583655}"/>
              </a:ext>
            </a:extLst>
          </p:cNvPr>
          <p:cNvGrpSpPr/>
          <p:nvPr/>
        </p:nvGrpSpPr>
        <p:grpSpPr>
          <a:xfrm>
            <a:off x="1496563" y="2529904"/>
            <a:ext cx="2387622" cy="2659244"/>
            <a:chOff x="1590417" y="1944423"/>
            <a:chExt cx="2387622" cy="265924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AB558B-CD30-B390-F824-3E9F5E5224C8}"/>
                </a:ext>
              </a:extLst>
            </p:cNvPr>
            <p:cNvSpPr txBox="1"/>
            <p:nvPr/>
          </p:nvSpPr>
          <p:spPr>
            <a:xfrm>
              <a:off x="1611933" y="3343770"/>
              <a:ext cx="2366106" cy="1259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What you need</a:t>
              </a:r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What you need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What you need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  <a:p>
              <a:pPr marR="0" lvl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9D1C08F-D2AA-3C2F-182A-0668BA0E07C6}"/>
                </a:ext>
              </a:extLst>
            </p:cNvPr>
            <p:cNvSpPr txBox="1"/>
            <p:nvPr/>
          </p:nvSpPr>
          <p:spPr>
            <a:xfrm>
              <a:off x="1611933" y="3063035"/>
              <a:ext cx="21964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>
                  <a:latin typeface="+mj-lt"/>
                  <a:ea typeface="+mj-ea"/>
                </a:rPr>
                <a:t>WHAT YOU NEED</a:t>
              </a:r>
              <a:endParaRPr lang="zh-CN" altLang="en-US" sz="1800" dirty="0">
                <a:latin typeface="+mj-lt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7D14E86-1515-AFC4-6851-995F315AE14A}"/>
                </a:ext>
              </a:extLst>
            </p:cNvPr>
            <p:cNvSpPr txBox="1"/>
            <p:nvPr/>
          </p:nvSpPr>
          <p:spPr>
            <a:xfrm>
              <a:off x="1590417" y="1944423"/>
              <a:ext cx="12137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6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79F812F-050D-41DE-2F8F-B4DF949FAB0B}"/>
                </a:ext>
              </a:extLst>
            </p:cNvPr>
            <p:cNvSpPr txBox="1"/>
            <p:nvPr/>
          </p:nvSpPr>
          <p:spPr>
            <a:xfrm>
              <a:off x="2671945" y="2498421"/>
              <a:ext cx="7922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+mj-lt"/>
                </a:rPr>
                <a:t>PART</a:t>
              </a:r>
              <a:endParaRPr lang="zh-CN" altLang="en-US" dirty="0">
                <a:latin typeface="+mj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F2FFEDF-89C1-932B-6133-C4B11E7F0157}"/>
              </a:ext>
            </a:extLst>
          </p:cNvPr>
          <p:cNvGrpSpPr/>
          <p:nvPr/>
        </p:nvGrpSpPr>
        <p:grpSpPr>
          <a:xfrm>
            <a:off x="5065771" y="2529904"/>
            <a:ext cx="2491711" cy="2659244"/>
            <a:chOff x="5376164" y="1944423"/>
            <a:chExt cx="2491711" cy="265924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E3D40E5-CFC8-8FD2-007E-BE4266FA7ACD}"/>
                </a:ext>
              </a:extLst>
            </p:cNvPr>
            <p:cNvSpPr txBox="1"/>
            <p:nvPr/>
          </p:nvSpPr>
          <p:spPr>
            <a:xfrm>
              <a:off x="5440712" y="3063035"/>
              <a:ext cx="21964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>
                  <a:latin typeface="+mj-lt"/>
                  <a:ea typeface="+mj-ea"/>
                </a:rPr>
                <a:t>WHAT YOU NEED</a:t>
              </a:r>
              <a:endParaRPr lang="zh-CN" altLang="en-US" sz="1800" dirty="0">
                <a:latin typeface="+mj-lt"/>
                <a:ea typeface="+mj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31C376C-DFB7-01E0-CD67-8F7E379167F1}"/>
                </a:ext>
              </a:extLst>
            </p:cNvPr>
            <p:cNvSpPr txBox="1"/>
            <p:nvPr/>
          </p:nvSpPr>
          <p:spPr>
            <a:xfrm>
              <a:off x="5376164" y="1944423"/>
              <a:ext cx="12137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accent1"/>
                  </a:solidFill>
                  <a:latin typeface="+mj-ea"/>
                  <a:ea typeface="+mj-ea"/>
                </a:rPr>
                <a:t>02</a:t>
              </a:r>
              <a:endParaRPr lang="zh-CN" altLang="en-US" sz="6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AEEB75D-C127-DD3E-0BEF-1FFAF80FEC4B}"/>
                </a:ext>
              </a:extLst>
            </p:cNvPr>
            <p:cNvSpPr txBox="1"/>
            <p:nvPr/>
          </p:nvSpPr>
          <p:spPr>
            <a:xfrm>
              <a:off x="6457692" y="2498421"/>
              <a:ext cx="7922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+mj-lt"/>
                </a:rPr>
                <a:t>PART</a:t>
              </a:r>
              <a:endParaRPr lang="zh-CN" altLang="en-US" dirty="0">
                <a:latin typeface="+mj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E6644D9-E135-47CF-7B6B-3EB7B5D6A117}"/>
                </a:ext>
              </a:extLst>
            </p:cNvPr>
            <p:cNvSpPr txBox="1"/>
            <p:nvPr/>
          </p:nvSpPr>
          <p:spPr>
            <a:xfrm>
              <a:off x="5501769" y="3343770"/>
              <a:ext cx="2366106" cy="1259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What you need</a:t>
              </a:r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What you need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What you need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  <a:p>
              <a:pPr marR="0" lvl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9DB5AAB-9799-8BEE-AEC5-5A8B60089AC7}"/>
              </a:ext>
            </a:extLst>
          </p:cNvPr>
          <p:cNvGrpSpPr/>
          <p:nvPr/>
        </p:nvGrpSpPr>
        <p:grpSpPr>
          <a:xfrm>
            <a:off x="8739068" y="2435618"/>
            <a:ext cx="2419896" cy="2780901"/>
            <a:chOff x="8832922" y="1850137"/>
            <a:chExt cx="2419896" cy="278090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5B32A90-4D41-5CDE-8EF0-986263B8C873}"/>
                </a:ext>
              </a:extLst>
            </p:cNvPr>
            <p:cNvSpPr txBox="1"/>
            <p:nvPr/>
          </p:nvSpPr>
          <p:spPr>
            <a:xfrm>
              <a:off x="8886712" y="3063035"/>
              <a:ext cx="21964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>
                  <a:latin typeface="+mj-lt"/>
                  <a:ea typeface="+mj-ea"/>
                </a:rPr>
                <a:t>WHAT YOU NEED</a:t>
              </a:r>
              <a:endParaRPr lang="zh-CN" altLang="en-US" sz="1800" dirty="0">
                <a:latin typeface="+mj-lt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1911FE8-7156-C3FC-E5B2-B8201CB00B85}"/>
                </a:ext>
              </a:extLst>
            </p:cNvPr>
            <p:cNvSpPr txBox="1"/>
            <p:nvPr/>
          </p:nvSpPr>
          <p:spPr>
            <a:xfrm>
              <a:off x="8832922" y="1850137"/>
              <a:ext cx="12137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accent1"/>
                  </a:solidFill>
                  <a:latin typeface="+mj-ea"/>
                  <a:ea typeface="+mj-ea"/>
                </a:rPr>
                <a:t>03</a:t>
              </a:r>
              <a:endParaRPr lang="zh-CN" altLang="en-US" sz="6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9BBA225-B407-6C00-4B7E-81B3E9D913CB}"/>
                </a:ext>
              </a:extLst>
            </p:cNvPr>
            <p:cNvSpPr txBox="1"/>
            <p:nvPr/>
          </p:nvSpPr>
          <p:spPr>
            <a:xfrm>
              <a:off x="9914450" y="2404135"/>
              <a:ext cx="7922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+mj-lt"/>
                </a:rPr>
                <a:t>PART</a:t>
              </a:r>
              <a:endParaRPr lang="zh-CN" altLang="en-US" dirty="0">
                <a:latin typeface="+mj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E02FF6A-1A3B-4154-66C6-9E6725EC3C30}"/>
                </a:ext>
              </a:extLst>
            </p:cNvPr>
            <p:cNvSpPr txBox="1"/>
            <p:nvPr/>
          </p:nvSpPr>
          <p:spPr>
            <a:xfrm>
              <a:off x="8886712" y="3371141"/>
              <a:ext cx="2366106" cy="1259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What you need</a:t>
              </a:r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What you need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What you need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  <a:p>
              <a:pPr marR="0" lvl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2910CF0-5EF9-BFCA-892F-58B12B7CD4CC}"/>
              </a:ext>
            </a:extLst>
          </p:cNvPr>
          <p:cNvGrpSpPr/>
          <p:nvPr/>
        </p:nvGrpSpPr>
        <p:grpSpPr>
          <a:xfrm>
            <a:off x="5875414" y="899021"/>
            <a:ext cx="634776" cy="93158"/>
            <a:chOff x="1243306" y="1422321"/>
            <a:chExt cx="634776" cy="9315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6EA61F5-5C95-88D1-3A75-C1B63438595F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B73B96CE-F53D-A9F0-E8ED-1814B4BCEC2C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2442FAF-E09B-D5B5-0D2F-A6EA36459A4B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0E9B98F-3737-17BD-46F0-7C5AAA99E2CE}"/>
              </a:ext>
            </a:extLst>
          </p:cNvPr>
          <p:cNvCxnSpPr>
            <a:cxnSpLocks/>
          </p:cNvCxnSpPr>
          <p:nvPr/>
        </p:nvCxnSpPr>
        <p:spPr>
          <a:xfrm>
            <a:off x="1597067" y="2309475"/>
            <a:ext cx="510453" cy="0"/>
          </a:xfrm>
          <a:prstGeom prst="line">
            <a:avLst/>
          </a:prstGeom>
          <a:ln>
            <a:solidFill>
              <a:schemeClr val="accent1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716A1253-F227-24AF-8DB9-B68146A9CE07}"/>
              </a:ext>
            </a:extLst>
          </p:cNvPr>
          <p:cNvCxnSpPr>
            <a:cxnSpLocks/>
          </p:cNvCxnSpPr>
          <p:nvPr/>
        </p:nvCxnSpPr>
        <p:spPr>
          <a:xfrm>
            <a:off x="5191376" y="2309475"/>
            <a:ext cx="510453" cy="0"/>
          </a:xfrm>
          <a:prstGeom prst="line">
            <a:avLst/>
          </a:prstGeom>
          <a:ln>
            <a:solidFill>
              <a:schemeClr val="accent1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4E1CBE3A-449B-691C-017B-F5688EED58CF}"/>
              </a:ext>
            </a:extLst>
          </p:cNvPr>
          <p:cNvCxnSpPr>
            <a:cxnSpLocks/>
          </p:cNvCxnSpPr>
          <p:nvPr/>
        </p:nvCxnSpPr>
        <p:spPr>
          <a:xfrm>
            <a:off x="8871846" y="2309475"/>
            <a:ext cx="510453" cy="0"/>
          </a:xfrm>
          <a:prstGeom prst="line">
            <a:avLst/>
          </a:prstGeom>
          <a:ln>
            <a:solidFill>
              <a:schemeClr val="accent1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0934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FC6335B2-86A4-FA7F-3A78-AAF2085D552F}"/>
              </a:ext>
            </a:extLst>
          </p:cNvPr>
          <p:cNvGrpSpPr/>
          <p:nvPr/>
        </p:nvGrpSpPr>
        <p:grpSpPr>
          <a:xfrm>
            <a:off x="22481" y="0"/>
            <a:ext cx="12169519" cy="6858000"/>
            <a:chOff x="22481" y="0"/>
            <a:chExt cx="12169519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A57A1418-73C7-D6AC-4657-91898541A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905000" y="0"/>
              <a:ext cx="10287000" cy="6858000"/>
            </a:xfrm>
            <a:prstGeom prst="rect">
              <a:avLst/>
            </a:prstGeom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C6414011-95F2-F0E0-C700-A23D0DD580DC}"/>
                </a:ext>
              </a:extLst>
            </p:cNvPr>
            <p:cNvSpPr/>
            <p:nvPr/>
          </p:nvSpPr>
          <p:spPr>
            <a:xfrm>
              <a:off x="22481" y="23446"/>
              <a:ext cx="3634154" cy="2820072"/>
            </a:xfrm>
            <a:prstGeom prst="rect">
              <a:avLst/>
            </a:prstGeom>
            <a:gradFill flip="none" rotWithShape="1">
              <a:gsLst>
                <a:gs pos="3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5160AC2F-089F-700D-D7D1-C68FACFB158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3000"/>
          </a:blip>
          <a:stretch>
            <a:fillRect/>
          </a:stretch>
        </p:blipFill>
        <p:spPr>
          <a:xfrm>
            <a:off x="3350042" y="2147557"/>
            <a:ext cx="7429170" cy="315348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ED74B67-0358-984E-18C0-8A6F894B47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788" y="1161534"/>
            <a:ext cx="3152819" cy="4729229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1A44A73-134F-A170-5B72-9F2233DE5BD3}"/>
              </a:ext>
            </a:extLst>
          </p:cNvPr>
          <p:cNvSpPr txBox="1"/>
          <p:nvPr/>
        </p:nvSpPr>
        <p:spPr>
          <a:xfrm>
            <a:off x="4565607" y="1100548"/>
            <a:ext cx="1213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6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A1639E-B1CF-1EAF-1410-6A2C7687549B}"/>
              </a:ext>
            </a:extLst>
          </p:cNvPr>
          <p:cNvSpPr txBox="1"/>
          <p:nvPr/>
        </p:nvSpPr>
        <p:spPr>
          <a:xfrm>
            <a:off x="4716050" y="2589001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143648-258B-27CE-1589-890BE9638550}"/>
              </a:ext>
            </a:extLst>
          </p:cNvPr>
          <p:cNvSpPr txBox="1"/>
          <p:nvPr/>
        </p:nvSpPr>
        <p:spPr>
          <a:xfrm>
            <a:off x="4716049" y="2918709"/>
            <a:ext cx="5329993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89F588-4CE0-A34E-E9EA-F550579DE52B}"/>
              </a:ext>
            </a:extLst>
          </p:cNvPr>
          <p:cNvSpPr txBox="1"/>
          <p:nvPr/>
        </p:nvSpPr>
        <p:spPr>
          <a:xfrm>
            <a:off x="4716049" y="3872579"/>
            <a:ext cx="5329993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A85CD2E-9B66-9E23-78C0-27DF782145D7}"/>
              </a:ext>
            </a:extLst>
          </p:cNvPr>
          <p:cNvGrpSpPr/>
          <p:nvPr/>
        </p:nvGrpSpPr>
        <p:grpSpPr>
          <a:xfrm>
            <a:off x="9931259" y="1792633"/>
            <a:ext cx="634776" cy="93158"/>
            <a:chOff x="1243306" y="1422321"/>
            <a:chExt cx="634776" cy="9315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DCB6C39-4EDB-750E-4F6F-9FC7330CF53F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320778-6426-6575-5828-6D1FC0EE81D9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454E28E-DEE9-9ECA-AD75-B3D1471F57EA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5C1771ED-1ABE-E8F2-DA37-87C0D73D37BF}"/>
              </a:ext>
            </a:extLst>
          </p:cNvPr>
          <p:cNvSpPr txBox="1"/>
          <p:nvPr/>
        </p:nvSpPr>
        <p:spPr>
          <a:xfrm>
            <a:off x="5647135" y="1654546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lt"/>
              </a:rPr>
              <a:t>PART</a:t>
            </a:r>
            <a:endParaRPr lang="zh-CN" altLang="en-US" dirty="0">
              <a:latin typeface="+mj-lt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F9969E7-7619-90DC-725A-06E4C1664D14}"/>
              </a:ext>
            </a:extLst>
          </p:cNvPr>
          <p:cNvCxnSpPr/>
          <p:nvPr/>
        </p:nvCxnSpPr>
        <p:spPr>
          <a:xfrm>
            <a:off x="9871249" y="5890763"/>
            <a:ext cx="8479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8435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471C93-BFCF-5F67-7E1C-61981525BBF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3000"/>
          </a:blip>
          <a:stretch>
            <a:fillRect/>
          </a:stretch>
        </p:blipFill>
        <p:spPr>
          <a:xfrm>
            <a:off x="550863" y="1263796"/>
            <a:ext cx="11141388" cy="472922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60AE315-8550-6CFF-6996-B19E287455B3}"/>
              </a:ext>
            </a:extLst>
          </p:cNvPr>
          <p:cNvSpPr txBox="1"/>
          <p:nvPr/>
        </p:nvSpPr>
        <p:spPr>
          <a:xfrm>
            <a:off x="7592744" y="2731344"/>
            <a:ext cx="3316914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1E265B-FE50-26D0-4DD5-9C32CA375F28}"/>
              </a:ext>
            </a:extLst>
          </p:cNvPr>
          <p:cNvSpPr txBox="1"/>
          <p:nvPr/>
        </p:nvSpPr>
        <p:spPr>
          <a:xfrm>
            <a:off x="7592744" y="2267726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F31D3A-906F-446A-F77B-F39DBDF5D30D}"/>
              </a:ext>
            </a:extLst>
          </p:cNvPr>
          <p:cNvSpPr txBox="1"/>
          <p:nvPr/>
        </p:nvSpPr>
        <p:spPr>
          <a:xfrm>
            <a:off x="7592744" y="3956903"/>
            <a:ext cx="2196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891BCA-4737-B409-74E4-994A5AD7038B}"/>
              </a:ext>
            </a:extLst>
          </p:cNvPr>
          <p:cNvSpPr txBox="1"/>
          <p:nvPr/>
        </p:nvSpPr>
        <p:spPr>
          <a:xfrm>
            <a:off x="7592744" y="4340811"/>
            <a:ext cx="3342736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9C9C5A1-C941-35AB-5E06-00CED04AFA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624" y="1580126"/>
            <a:ext cx="6021117" cy="4014078"/>
          </a:xfrm>
          <a:prstGeom prst="rect">
            <a:avLst/>
          </a:prstGeom>
          <a:ln>
            <a:solidFill>
              <a:srgbClr val="C00000"/>
            </a:solidFill>
          </a:ln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CDFA74B9-A07F-DEA0-46B2-0B860433FF65}"/>
              </a:ext>
            </a:extLst>
          </p:cNvPr>
          <p:cNvGrpSpPr/>
          <p:nvPr/>
        </p:nvGrpSpPr>
        <p:grpSpPr>
          <a:xfrm>
            <a:off x="10462599" y="1070276"/>
            <a:ext cx="634776" cy="93158"/>
            <a:chOff x="1243306" y="1422321"/>
            <a:chExt cx="634776" cy="9315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9C3E16D-E5CD-99AA-C4B3-4792DC3FDCA0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4DC9D9A-EDB3-9239-3F88-A153B8048DA1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890B206-D48A-6A1D-5C00-01E8D85EF76A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F121457E-3D43-9717-3857-01905FC757C2}"/>
              </a:ext>
            </a:extLst>
          </p:cNvPr>
          <p:cNvSpPr txBox="1"/>
          <p:nvPr/>
        </p:nvSpPr>
        <p:spPr>
          <a:xfrm>
            <a:off x="919846" y="764614"/>
            <a:ext cx="3320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>
                <a:latin typeface="+mj-lt"/>
                <a:ea typeface="+mj-ea"/>
              </a:rPr>
              <a:t>WHAT </a:t>
            </a:r>
            <a:r>
              <a:rPr lang="en-US" altLang="zh-CN" sz="2800" dirty="0">
                <a:solidFill>
                  <a:srgbClr val="E93E44"/>
                </a:solidFill>
                <a:latin typeface="+mj-lt"/>
                <a:ea typeface="+mj-ea"/>
              </a:rPr>
              <a:t>Y</a:t>
            </a:r>
            <a:r>
              <a:rPr lang="en-US" altLang="zh-CN" sz="2800" dirty="0">
                <a:latin typeface="+mj-lt"/>
                <a:ea typeface="+mj-ea"/>
              </a:rPr>
              <a:t>OU NEED</a:t>
            </a:r>
            <a:endParaRPr lang="zh-CN" altLang="en-US" sz="2800" dirty="0">
              <a:latin typeface="+mj-lt"/>
              <a:ea typeface="+mj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FEDF845-4385-5583-937B-655D72724AEE}"/>
              </a:ext>
            </a:extLst>
          </p:cNvPr>
          <p:cNvCxnSpPr>
            <a:cxnSpLocks/>
          </p:cNvCxnSpPr>
          <p:nvPr/>
        </p:nvCxnSpPr>
        <p:spPr>
          <a:xfrm>
            <a:off x="7685902" y="3604747"/>
            <a:ext cx="3411473" cy="0"/>
          </a:xfrm>
          <a:prstGeom prst="line">
            <a:avLst/>
          </a:prstGeom>
          <a:ln>
            <a:solidFill>
              <a:schemeClr val="tx2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545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471C93-BFCF-5F67-7E1C-61981525BBF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3000"/>
          </a:blip>
          <a:stretch>
            <a:fillRect/>
          </a:stretch>
        </p:blipFill>
        <p:spPr>
          <a:xfrm>
            <a:off x="550863" y="1263796"/>
            <a:ext cx="11141388" cy="4729229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CDFA74B9-A07F-DEA0-46B2-0B860433FF65}"/>
              </a:ext>
            </a:extLst>
          </p:cNvPr>
          <p:cNvGrpSpPr/>
          <p:nvPr/>
        </p:nvGrpSpPr>
        <p:grpSpPr>
          <a:xfrm>
            <a:off x="10462599" y="1070276"/>
            <a:ext cx="634776" cy="93158"/>
            <a:chOff x="1243306" y="1422321"/>
            <a:chExt cx="634776" cy="9315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9C3E16D-E5CD-99AA-C4B3-4792DC3FDCA0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4DC9D9A-EDB3-9239-3F88-A153B8048DA1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890B206-D48A-6A1D-5C00-01E8D85EF76A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F121457E-3D43-9717-3857-01905FC757C2}"/>
              </a:ext>
            </a:extLst>
          </p:cNvPr>
          <p:cNvSpPr txBox="1"/>
          <p:nvPr/>
        </p:nvSpPr>
        <p:spPr>
          <a:xfrm>
            <a:off x="919846" y="764614"/>
            <a:ext cx="3320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>
                <a:latin typeface="+mj-lt"/>
                <a:ea typeface="+mj-ea"/>
              </a:rPr>
              <a:t>WHAT </a:t>
            </a:r>
            <a:r>
              <a:rPr lang="en-US" altLang="zh-CN" sz="2800" dirty="0">
                <a:solidFill>
                  <a:srgbClr val="E93E44"/>
                </a:solidFill>
                <a:latin typeface="+mj-lt"/>
                <a:ea typeface="+mj-ea"/>
              </a:rPr>
              <a:t>Y</a:t>
            </a:r>
            <a:r>
              <a:rPr lang="en-US" altLang="zh-CN" sz="2800" dirty="0">
                <a:latin typeface="+mj-lt"/>
                <a:ea typeface="+mj-ea"/>
              </a:rPr>
              <a:t>OU NEED</a:t>
            </a:r>
            <a:endParaRPr lang="zh-CN" altLang="en-US" sz="2800" dirty="0">
              <a:latin typeface="+mj-lt"/>
              <a:ea typeface="+mj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EB18A6D-B1F2-A586-675D-421324B21ACD}"/>
              </a:ext>
            </a:extLst>
          </p:cNvPr>
          <p:cNvGrpSpPr/>
          <p:nvPr/>
        </p:nvGrpSpPr>
        <p:grpSpPr>
          <a:xfrm>
            <a:off x="1088174" y="4059473"/>
            <a:ext cx="2366106" cy="1571799"/>
            <a:chOff x="1230780" y="4184782"/>
            <a:chExt cx="2366106" cy="157179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60AE315-8550-6CFF-6996-B19E287455B3}"/>
                </a:ext>
              </a:extLst>
            </p:cNvPr>
            <p:cNvSpPr txBox="1"/>
            <p:nvPr/>
          </p:nvSpPr>
          <p:spPr>
            <a:xfrm>
              <a:off x="1230780" y="4648400"/>
              <a:ext cx="2366106" cy="9644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It covers a wide range of fields and has its own ideas and ideas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71E265B-FE50-26D0-4DD5-9C32CA375F28}"/>
                </a:ext>
              </a:extLst>
            </p:cNvPr>
            <p:cNvSpPr txBox="1"/>
            <p:nvPr/>
          </p:nvSpPr>
          <p:spPr>
            <a:xfrm>
              <a:off x="1230780" y="4184782"/>
              <a:ext cx="21964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>
                  <a:latin typeface="+mj-lt"/>
                  <a:ea typeface="+mj-ea"/>
                </a:rPr>
                <a:t>WHAT YOU NEED</a:t>
              </a:r>
              <a:endParaRPr lang="zh-CN" altLang="en-US" sz="1800" dirty="0">
                <a:latin typeface="+mj-lt"/>
                <a:ea typeface="+mj-ea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FEDF845-4385-5583-937B-655D72724AEE}"/>
                </a:ext>
              </a:extLst>
            </p:cNvPr>
            <p:cNvCxnSpPr>
              <a:cxnSpLocks/>
            </p:cNvCxnSpPr>
            <p:nvPr/>
          </p:nvCxnSpPr>
          <p:spPr>
            <a:xfrm>
              <a:off x="1330704" y="5756581"/>
              <a:ext cx="510453" cy="0"/>
            </a:xfrm>
            <a:prstGeom prst="line">
              <a:avLst/>
            </a:prstGeom>
            <a:ln>
              <a:solidFill>
                <a:schemeClr val="tx2">
                  <a:alpha val="7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CB8D0817-430E-D70D-753A-5CA30795D391}"/>
              </a:ext>
            </a:extLst>
          </p:cNvPr>
          <p:cNvSpPr/>
          <p:nvPr/>
        </p:nvSpPr>
        <p:spPr>
          <a:xfrm>
            <a:off x="1088174" y="1647804"/>
            <a:ext cx="3132246" cy="208979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EB92B8D-D4B1-97A6-101F-40FA644AB2EB}"/>
              </a:ext>
            </a:extLst>
          </p:cNvPr>
          <p:cNvSpPr/>
          <p:nvPr/>
        </p:nvSpPr>
        <p:spPr>
          <a:xfrm>
            <a:off x="4561084" y="1647804"/>
            <a:ext cx="3132246" cy="208979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05DF891-518E-F1A5-6880-D05F77525D6D}"/>
              </a:ext>
            </a:extLst>
          </p:cNvPr>
          <p:cNvSpPr/>
          <p:nvPr/>
        </p:nvSpPr>
        <p:spPr>
          <a:xfrm>
            <a:off x="7965129" y="1647803"/>
            <a:ext cx="3132246" cy="208979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4F06973-D1B5-9D84-7431-38A6A2AAF55F}"/>
              </a:ext>
            </a:extLst>
          </p:cNvPr>
          <p:cNvGrpSpPr/>
          <p:nvPr/>
        </p:nvGrpSpPr>
        <p:grpSpPr>
          <a:xfrm>
            <a:off x="4561084" y="4059473"/>
            <a:ext cx="2366106" cy="1571799"/>
            <a:chOff x="1230780" y="4184782"/>
            <a:chExt cx="2366106" cy="157179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EB99643-28A8-00CF-0DF7-8E498114D5BF}"/>
                </a:ext>
              </a:extLst>
            </p:cNvPr>
            <p:cNvSpPr txBox="1"/>
            <p:nvPr/>
          </p:nvSpPr>
          <p:spPr>
            <a:xfrm>
              <a:off x="1230780" y="4648400"/>
              <a:ext cx="2366106" cy="9644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It covers a wide range of fields and has its own ideas and ideas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17BA7F7-D1CD-EAFA-D087-7747CC2D8C47}"/>
                </a:ext>
              </a:extLst>
            </p:cNvPr>
            <p:cNvSpPr txBox="1"/>
            <p:nvPr/>
          </p:nvSpPr>
          <p:spPr>
            <a:xfrm>
              <a:off x="1230780" y="4184782"/>
              <a:ext cx="21964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>
                  <a:latin typeface="+mj-lt"/>
                  <a:ea typeface="+mj-ea"/>
                </a:rPr>
                <a:t>WHAT YOU NEED</a:t>
              </a:r>
              <a:endParaRPr lang="zh-CN" altLang="en-US" sz="1800" dirty="0">
                <a:latin typeface="+mj-lt"/>
                <a:ea typeface="+mj-ea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8AEBE826-57E2-782D-7DB2-5626693CBBD4}"/>
                </a:ext>
              </a:extLst>
            </p:cNvPr>
            <p:cNvCxnSpPr>
              <a:cxnSpLocks/>
            </p:cNvCxnSpPr>
            <p:nvPr/>
          </p:nvCxnSpPr>
          <p:spPr>
            <a:xfrm>
              <a:off x="1330704" y="5756581"/>
              <a:ext cx="510453" cy="0"/>
            </a:xfrm>
            <a:prstGeom prst="line">
              <a:avLst/>
            </a:prstGeom>
            <a:ln>
              <a:solidFill>
                <a:schemeClr val="tx2">
                  <a:alpha val="7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C02C6EE-6B0C-021F-F19E-58099D2652DC}"/>
              </a:ext>
            </a:extLst>
          </p:cNvPr>
          <p:cNvGrpSpPr/>
          <p:nvPr/>
        </p:nvGrpSpPr>
        <p:grpSpPr>
          <a:xfrm>
            <a:off x="7975859" y="4059473"/>
            <a:ext cx="2366106" cy="1571799"/>
            <a:chOff x="1230780" y="4184782"/>
            <a:chExt cx="2366106" cy="157179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04304AD-604C-B4A1-A04E-D65F29A76A5A}"/>
                </a:ext>
              </a:extLst>
            </p:cNvPr>
            <p:cNvSpPr txBox="1"/>
            <p:nvPr/>
          </p:nvSpPr>
          <p:spPr>
            <a:xfrm>
              <a:off x="1230780" y="4648400"/>
              <a:ext cx="2366106" cy="9644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OPPOSans L" panose="00020600040101010101" pitchFamily="18" charset="-122"/>
                </a:rPr>
                <a:t>It covers a wide range of fields and has its own ideas and ideas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255EB9E-E70D-1B71-CC47-E1ACE27D95F0}"/>
                </a:ext>
              </a:extLst>
            </p:cNvPr>
            <p:cNvSpPr txBox="1"/>
            <p:nvPr/>
          </p:nvSpPr>
          <p:spPr>
            <a:xfrm>
              <a:off x="1230780" y="4184782"/>
              <a:ext cx="21964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>
                  <a:latin typeface="+mj-lt"/>
                  <a:ea typeface="+mj-ea"/>
                </a:rPr>
                <a:t>WHAT YOU NEED</a:t>
              </a:r>
              <a:endParaRPr lang="zh-CN" altLang="en-US" sz="1800" dirty="0">
                <a:latin typeface="+mj-lt"/>
                <a:ea typeface="+mj-ea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454AA8F4-9E44-3E03-4931-06BE693BF230}"/>
                </a:ext>
              </a:extLst>
            </p:cNvPr>
            <p:cNvCxnSpPr>
              <a:cxnSpLocks/>
            </p:cNvCxnSpPr>
            <p:nvPr/>
          </p:nvCxnSpPr>
          <p:spPr>
            <a:xfrm>
              <a:off x="1330704" y="5756581"/>
              <a:ext cx="510453" cy="0"/>
            </a:xfrm>
            <a:prstGeom prst="line">
              <a:avLst/>
            </a:prstGeom>
            <a:ln>
              <a:solidFill>
                <a:schemeClr val="tx2">
                  <a:alpha val="7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9505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471C93-BFCF-5F67-7E1C-61981525BBF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3000"/>
          </a:blip>
          <a:stretch>
            <a:fillRect/>
          </a:stretch>
        </p:blipFill>
        <p:spPr>
          <a:xfrm>
            <a:off x="550863" y="1263796"/>
            <a:ext cx="11141388" cy="4729229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FEDF845-4385-5583-937B-655D72724AEE}"/>
              </a:ext>
            </a:extLst>
          </p:cNvPr>
          <p:cNvCxnSpPr>
            <a:cxnSpLocks/>
          </p:cNvCxnSpPr>
          <p:nvPr/>
        </p:nvCxnSpPr>
        <p:spPr>
          <a:xfrm>
            <a:off x="499749" y="3662013"/>
            <a:ext cx="4346917" cy="0"/>
          </a:xfrm>
          <a:prstGeom prst="line">
            <a:avLst/>
          </a:prstGeom>
          <a:ln>
            <a:solidFill>
              <a:schemeClr val="bg1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D51FCEDC-C439-2C65-9CBF-D5D13354DB9D}"/>
              </a:ext>
            </a:extLst>
          </p:cNvPr>
          <p:cNvGrpSpPr/>
          <p:nvPr/>
        </p:nvGrpSpPr>
        <p:grpSpPr>
          <a:xfrm>
            <a:off x="10462599" y="1070276"/>
            <a:ext cx="634776" cy="93158"/>
            <a:chOff x="1243306" y="1422321"/>
            <a:chExt cx="634776" cy="9315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77539DB-BD6C-AE98-1422-1DCCEA33FBF5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9DF4D72-0A15-B16E-1374-C054BE7F55B8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9F1821F-332A-4E1B-2E34-A743ABC238F3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A12E908-4076-90E8-CE9A-A4A90722EF3F}"/>
              </a:ext>
            </a:extLst>
          </p:cNvPr>
          <p:cNvSpPr txBox="1"/>
          <p:nvPr/>
        </p:nvSpPr>
        <p:spPr>
          <a:xfrm>
            <a:off x="919846" y="764614"/>
            <a:ext cx="3320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>
                <a:latin typeface="+mj-lt"/>
                <a:ea typeface="+mj-ea"/>
              </a:rPr>
              <a:t>WHAT </a:t>
            </a:r>
            <a:r>
              <a:rPr lang="en-US" altLang="zh-CN" sz="2800" dirty="0">
                <a:solidFill>
                  <a:srgbClr val="E93E44"/>
                </a:solidFill>
                <a:latin typeface="+mj-lt"/>
                <a:ea typeface="+mj-ea"/>
              </a:rPr>
              <a:t>Y</a:t>
            </a:r>
            <a:r>
              <a:rPr lang="en-US" altLang="zh-CN" sz="2800" dirty="0">
                <a:latin typeface="+mj-lt"/>
                <a:ea typeface="+mj-ea"/>
              </a:rPr>
              <a:t>OU NEED</a:t>
            </a:r>
            <a:endParaRPr lang="zh-CN" altLang="en-US" sz="2800" dirty="0">
              <a:latin typeface="+mj-lt"/>
              <a:ea typeface="+mj-ea"/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4EBF621-C57D-E8AB-0AA2-9C1AE44C08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1361256"/>
              </p:ext>
            </p:extLst>
          </p:nvPr>
        </p:nvGraphicFramePr>
        <p:xfrm>
          <a:off x="550864" y="1787016"/>
          <a:ext cx="10906162" cy="4306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31104DE1-28E7-69D1-1C42-ABDBE470B939}"/>
              </a:ext>
            </a:extLst>
          </p:cNvPr>
          <p:cNvSpPr txBox="1"/>
          <p:nvPr/>
        </p:nvSpPr>
        <p:spPr>
          <a:xfrm>
            <a:off x="919846" y="1613605"/>
            <a:ext cx="3914463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3156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471C93-BFCF-5F67-7E1C-61981525BBF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3000"/>
          </a:blip>
          <a:stretch>
            <a:fillRect/>
          </a:stretch>
        </p:blipFill>
        <p:spPr>
          <a:xfrm>
            <a:off x="550863" y="1263796"/>
            <a:ext cx="11141388" cy="4729229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FEDF845-4385-5583-937B-655D72724AEE}"/>
              </a:ext>
            </a:extLst>
          </p:cNvPr>
          <p:cNvCxnSpPr>
            <a:cxnSpLocks/>
          </p:cNvCxnSpPr>
          <p:nvPr/>
        </p:nvCxnSpPr>
        <p:spPr>
          <a:xfrm>
            <a:off x="499749" y="3662013"/>
            <a:ext cx="4346917" cy="0"/>
          </a:xfrm>
          <a:prstGeom prst="line">
            <a:avLst/>
          </a:prstGeom>
          <a:ln>
            <a:solidFill>
              <a:schemeClr val="bg1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D51FCEDC-C439-2C65-9CBF-D5D13354DB9D}"/>
              </a:ext>
            </a:extLst>
          </p:cNvPr>
          <p:cNvGrpSpPr/>
          <p:nvPr/>
        </p:nvGrpSpPr>
        <p:grpSpPr>
          <a:xfrm>
            <a:off x="10462599" y="1070276"/>
            <a:ext cx="634776" cy="93158"/>
            <a:chOff x="1243306" y="1422321"/>
            <a:chExt cx="634776" cy="9315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77539DB-BD6C-AE98-1422-1DCCEA33FBF5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9DF4D72-0A15-B16E-1374-C054BE7F55B8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9F1821F-332A-4E1B-2E34-A743ABC238F3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A12E908-4076-90E8-CE9A-A4A90722EF3F}"/>
              </a:ext>
            </a:extLst>
          </p:cNvPr>
          <p:cNvSpPr txBox="1"/>
          <p:nvPr/>
        </p:nvSpPr>
        <p:spPr>
          <a:xfrm>
            <a:off x="919846" y="764614"/>
            <a:ext cx="3320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>
                <a:latin typeface="+mj-lt"/>
                <a:ea typeface="+mj-ea"/>
              </a:rPr>
              <a:t>WHAT </a:t>
            </a:r>
            <a:r>
              <a:rPr lang="en-US" altLang="zh-CN" sz="2800" dirty="0">
                <a:solidFill>
                  <a:srgbClr val="E93E44"/>
                </a:solidFill>
                <a:latin typeface="+mj-lt"/>
                <a:ea typeface="+mj-ea"/>
              </a:rPr>
              <a:t>Y</a:t>
            </a:r>
            <a:r>
              <a:rPr lang="en-US" altLang="zh-CN" sz="2800" dirty="0">
                <a:latin typeface="+mj-lt"/>
                <a:ea typeface="+mj-ea"/>
              </a:rPr>
              <a:t>OU NEED</a:t>
            </a:r>
            <a:endParaRPr lang="zh-CN" altLang="en-US" sz="2800" dirty="0">
              <a:latin typeface="+mj-lt"/>
              <a:ea typeface="+mj-ea"/>
            </a:endParaRP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0E8902D4-EA42-A3A2-E595-1D7A76FADA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385700"/>
              </p:ext>
            </p:extLst>
          </p:nvPr>
        </p:nvGraphicFramePr>
        <p:xfrm>
          <a:off x="2883513" y="1363552"/>
          <a:ext cx="6794571" cy="4529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86B813B7-63B5-D226-218E-A840C058811F}"/>
              </a:ext>
            </a:extLst>
          </p:cNvPr>
          <p:cNvSpPr txBox="1"/>
          <p:nvPr/>
        </p:nvSpPr>
        <p:spPr>
          <a:xfrm>
            <a:off x="8324223" y="3794025"/>
            <a:ext cx="3316914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BE33F57-C0E6-DB2F-C3DB-EA9880C167BE}"/>
              </a:ext>
            </a:extLst>
          </p:cNvPr>
          <p:cNvSpPr txBox="1"/>
          <p:nvPr/>
        </p:nvSpPr>
        <p:spPr>
          <a:xfrm>
            <a:off x="8324223" y="3330407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6C4ED7C-D9D1-E5EA-E6F9-96187286A0DC}"/>
              </a:ext>
            </a:extLst>
          </p:cNvPr>
          <p:cNvCxnSpPr>
            <a:cxnSpLocks/>
          </p:cNvCxnSpPr>
          <p:nvPr/>
        </p:nvCxnSpPr>
        <p:spPr>
          <a:xfrm>
            <a:off x="8417381" y="4667428"/>
            <a:ext cx="3411473" cy="0"/>
          </a:xfrm>
          <a:prstGeom prst="line">
            <a:avLst/>
          </a:prstGeom>
          <a:ln>
            <a:solidFill>
              <a:schemeClr val="tx2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D9AA1D7F-F249-ABB8-0FD0-EBDC9F83D324}"/>
              </a:ext>
            </a:extLst>
          </p:cNvPr>
          <p:cNvSpPr txBox="1"/>
          <p:nvPr/>
        </p:nvSpPr>
        <p:spPr>
          <a:xfrm>
            <a:off x="852822" y="3794025"/>
            <a:ext cx="3316914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2EB3CD6-E42B-EBB9-ECD8-28BF577FC198}"/>
              </a:ext>
            </a:extLst>
          </p:cNvPr>
          <p:cNvSpPr txBox="1"/>
          <p:nvPr/>
        </p:nvSpPr>
        <p:spPr>
          <a:xfrm>
            <a:off x="1973302" y="3330407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4EEF4A0-F754-6A08-333B-AEE57C58BEE6}"/>
              </a:ext>
            </a:extLst>
          </p:cNvPr>
          <p:cNvCxnSpPr>
            <a:cxnSpLocks/>
          </p:cNvCxnSpPr>
          <p:nvPr/>
        </p:nvCxnSpPr>
        <p:spPr>
          <a:xfrm>
            <a:off x="758263" y="4667428"/>
            <a:ext cx="3411473" cy="0"/>
          </a:xfrm>
          <a:prstGeom prst="line">
            <a:avLst/>
          </a:prstGeom>
          <a:ln>
            <a:solidFill>
              <a:schemeClr val="tx2">
                <a:alpha val="7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id="{D4D8AA9A-7CA0-6149-8E98-CCA8669C90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825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4B5C814A-8455-B250-5768-EE4884877112}"/>
              </a:ext>
            </a:extLst>
          </p:cNvPr>
          <p:cNvGrpSpPr/>
          <p:nvPr/>
        </p:nvGrpSpPr>
        <p:grpSpPr>
          <a:xfrm>
            <a:off x="33239" y="0"/>
            <a:ext cx="12158761" cy="6858000"/>
            <a:chOff x="33239" y="0"/>
            <a:chExt cx="12158761" cy="685800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E3D377B5-B10A-17BA-B4BD-334593D19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1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905000" y="0"/>
              <a:ext cx="10287000" cy="6858000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FD9893D-B0DA-216E-26B7-6068946D15E1}"/>
                </a:ext>
              </a:extLst>
            </p:cNvPr>
            <p:cNvSpPr/>
            <p:nvPr/>
          </p:nvSpPr>
          <p:spPr>
            <a:xfrm>
              <a:off x="33239" y="23446"/>
              <a:ext cx="3634154" cy="2820072"/>
            </a:xfrm>
            <a:prstGeom prst="rect">
              <a:avLst/>
            </a:prstGeom>
            <a:gradFill flip="none" rotWithShape="1">
              <a:gsLst>
                <a:gs pos="3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47F053B6-B876-6AE3-2172-673DF7BE77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2787" y="1161534"/>
            <a:ext cx="3152819" cy="4729229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160AC2F-089F-700D-D7D1-C68FACFB158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43000"/>
          </a:blip>
          <a:stretch>
            <a:fillRect/>
          </a:stretch>
        </p:blipFill>
        <p:spPr>
          <a:xfrm>
            <a:off x="3350042" y="2147557"/>
            <a:ext cx="7429170" cy="315348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1A44A73-134F-A170-5B72-9F2233DE5BD3}"/>
              </a:ext>
            </a:extLst>
          </p:cNvPr>
          <p:cNvSpPr txBox="1"/>
          <p:nvPr/>
        </p:nvSpPr>
        <p:spPr>
          <a:xfrm>
            <a:off x="4565607" y="1100548"/>
            <a:ext cx="12586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6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A1639E-B1CF-1EAF-1410-6A2C7687549B}"/>
              </a:ext>
            </a:extLst>
          </p:cNvPr>
          <p:cNvSpPr txBox="1"/>
          <p:nvPr/>
        </p:nvSpPr>
        <p:spPr>
          <a:xfrm>
            <a:off x="4716050" y="2589001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118C46-D73E-E095-64C0-7938DDB77534}"/>
              </a:ext>
            </a:extLst>
          </p:cNvPr>
          <p:cNvSpPr txBox="1"/>
          <p:nvPr/>
        </p:nvSpPr>
        <p:spPr>
          <a:xfrm>
            <a:off x="5647135" y="1654546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lt"/>
              </a:rPr>
              <a:t>PART</a:t>
            </a:r>
            <a:endParaRPr lang="zh-CN" altLang="en-US" dirty="0">
              <a:latin typeface="+mj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143648-258B-27CE-1589-890BE9638550}"/>
              </a:ext>
            </a:extLst>
          </p:cNvPr>
          <p:cNvSpPr txBox="1"/>
          <p:nvPr/>
        </p:nvSpPr>
        <p:spPr>
          <a:xfrm>
            <a:off x="4716049" y="2918709"/>
            <a:ext cx="5329993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89F588-4CE0-A34E-E9EA-F550579DE52B}"/>
              </a:ext>
            </a:extLst>
          </p:cNvPr>
          <p:cNvSpPr txBox="1"/>
          <p:nvPr/>
        </p:nvSpPr>
        <p:spPr>
          <a:xfrm>
            <a:off x="4716049" y="3872579"/>
            <a:ext cx="5329993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A85CD2E-9B66-9E23-78C0-27DF782145D7}"/>
              </a:ext>
            </a:extLst>
          </p:cNvPr>
          <p:cNvGrpSpPr/>
          <p:nvPr/>
        </p:nvGrpSpPr>
        <p:grpSpPr>
          <a:xfrm>
            <a:off x="9931259" y="1792633"/>
            <a:ext cx="634776" cy="93158"/>
            <a:chOff x="1243306" y="1422321"/>
            <a:chExt cx="634776" cy="9315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DCB6C39-4EDB-750E-4F6F-9FC7330CF53F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320778-6426-6575-5828-6D1FC0EE81D9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454E28E-DEE9-9ECA-AD75-B3D1471F57EA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5146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471C93-BFCF-5F67-7E1C-61981525BBF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3000"/>
          </a:blip>
          <a:stretch>
            <a:fillRect/>
          </a:stretch>
        </p:blipFill>
        <p:spPr>
          <a:xfrm>
            <a:off x="550863" y="1263796"/>
            <a:ext cx="11141388" cy="472922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A12E908-4076-90E8-CE9A-A4A90722EF3F}"/>
              </a:ext>
            </a:extLst>
          </p:cNvPr>
          <p:cNvSpPr txBox="1"/>
          <p:nvPr/>
        </p:nvSpPr>
        <p:spPr>
          <a:xfrm>
            <a:off x="919846" y="764614"/>
            <a:ext cx="3320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>
                <a:latin typeface="+mj-lt"/>
                <a:ea typeface="+mj-ea"/>
              </a:rPr>
              <a:t>WHAT </a:t>
            </a:r>
            <a:r>
              <a:rPr lang="en-US" altLang="zh-CN" sz="2800" dirty="0">
                <a:solidFill>
                  <a:srgbClr val="E93E44"/>
                </a:solidFill>
                <a:latin typeface="+mj-lt"/>
                <a:ea typeface="+mj-ea"/>
              </a:rPr>
              <a:t>Y</a:t>
            </a:r>
            <a:r>
              <a:rPr lang="en-US" altLang="zh-CN" sz="2800" dirty="0">
                <a:latin typeface="+mj-lt"/>
                <a:ea typeface="+mj-ea"/>
              </a:rPr>
              <a:t>OU NEED</a:t>
            </a:r>
            <a:endParaRPr lang="zh-CN" altLang="en-US" sz="2800" dirty="0">
              <a:latin typeface="+mj-lt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95008C-5974-FD05-A44E-5C8302BDAF49}"/>
              </a:ext>
            </a:extLst>
          </p:cNvPr>
          <p:cNvSpPr txBox="1"/>
          <p:nvPr/>
        </p:nvSpPr>
        <p:spPr>
          <a:xfrm>
            <a:off x="6332227" y="3336877"/>
            <a:ext cx="4130371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6B35FC8-3973-FBD5-ECD8-B5871FCDDE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3030" y="1723587"/>
            <a:ext cx="2555789" cy="383368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6C0E497C-76D2-FEB9-5853-419B161EDCA5}"/>
              </a:ext>
            </a:extLst>
          </p:cNvPr>
          <p:cNvGrpSpPr/>
          <p:nvPr/>
        </p:nvGrpSpPr>
        <p:grpSpPr>
          <a:xfrm>
            <a:off x="10462599" y="1070276"/>
            <a:ext cx="634776" cy="93158"/>
            <a:chOff x="1243306" y="1422321"/>
            <a:chExt cx="634776" cy="9315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F420404-CB18-E27F-55AD-9CD1DAB9A7BE}"/>
                </a:ext>
              </a:extLst>
            </p:cNvPr>
            <p:cNvSpPr/>
            <p:nvPr/>
          </p:nvSpPr>
          <p:spPr>
            <a:xfrm>
              <a:off x="1243306" y="1422321"/>
              <a:ext cx="93158" cy="93158"/>
            </a:xfrm>
            <a:prstGeom prst="ellipse">
              <a:avLst/>
            </a:prstGeom>
            <a:solidFill>
              <a:srgbClr val="E83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E560F91-7C7B-AB18-827E-638245E6435C}"/>
                </a:ext>
              </a:extLst>
            </p:cNvPr>
            <p:cNvSpPr/>
            <p:nvPr/>
          </p:nvSpPr>
          <p:spPr>
            <a:xfrm>
              <a:off x="1514115" y="1422321"/>
              <a:ext cx="93158" cy="93158"/>
            </a:xfrm>
            <a:prstGeom prst="ellipse">
              <a:avLst/>
            </a:prstGeom>
            <a:solidFill>
              <a:srgbClr val="E83138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07C488C-1F7F-5976-CEC0-2417829C3527}"/>
                </a:ext>
              </a:extLst>
            </p:cNvPr>
            <p:cNvSpPr/>
            <p:nvPr/>
          </p:nvSpPr>
          <p:spPr>
            <a:xfrm>
              <a:off x="1784924" y="1422321"/>
              <a:ext cx="93158" cy="93158"/>
            </a:xfrm>
            <a:prstGeom prst="ellipse">
              <a:avLst/>
            </a:prstGeom>
            <a:solidFill>
              <a:srgbClr val="E83138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2C166B08-1CD7-EF6D-E87E-15BD1D4ECBD6}"/>
              </a:ext>
            </a:extLst>
          </p:cNvPr>
          <p:cNvSpPr txBox="1"/>
          <p:nvPr/>
        </p:nvSpPr>
        <p:spPr>
          <a:xfrm>
            <a:off x="6332227" y="4594527"/>
            <a:ext cx="4130370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C616AC3-880F-B019-4891-984BB4750DFF}"/>
              </a:ext>
            </a:extLst>
          </p:cNvPr>
          <p:cNvSpPr/>
          <p:nvPr/>
        </p:nvSpPr>
        <p:spPr>
          <a:xfrm>
            <a:off x="1134738" y="3171382"/>
            <a:ext cx="2671782" cy="11470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DE844C1-AC37-CCAF-F81C-533725551711}"/>
              </a:ext>
            </a:extLst>
          </p:cNvPr>
          <p:cNvSpPr txBox="1"/>
          <p:nvPr/>
        </p:nvSpPr>
        <p:spPr>
          <a:xfrm>
            <a:off x="1305727" y="3949079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800" dirty="0">
                <a:solidFill>
                  <a:schemeClr val="bg1"/>
                </a:solidFill>
                <a:latin typeface="+mj-lt"/>
                <a:ea typeface="+mj-ea"/>
              </a:rPr>
              <a:t>WHAT YOU NEED</a:t>
            </a:r>
            <a:endParaRPr lang="zh-CN" altLang="en-US" sz="1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DD836BA-787F-5AC6-1A1C-B16EC3467933}"/>
              </a:ext>
            </a:extLst>
          </p:cNvPr>
          <p:cNvSpPr/>
          <p:nvPr/>
        </p:nvSpPr>
        <p:spPr>
          <a:xfrm>
            <a:off x="1348372" y="3271619"/>
            <a:ext cx="532568" cy="609685"/>
          </a:xfrm>
          <a:custGeom>
            <a:avLst/>
            <a:gdLst>
              <a:gd name="T0" fmla="*/ 2240 w 10243"/>
              <a:gd name="T1" fmla="*/ 11472 h 11725"/>
              <a:gd name="T2" fmla="*/ 7470 w 10243"/>
              <a:gd name="T3" fmla="*/ 11725 h 11725"/>
              <a:gd name="T4" fmla="*/ 9069 w 10243"/>
              <a:gd name="T5" fmla="*/ 6974 h 11725"/>
              <a:gd name="T6" fmla="*/ 10180 w 10243"/>
              <a:gd name="T7" fmla="*/ 6143 h 11725"/>
              <a:gd name="T8" fmla="*/ 9268 w 10243"/>
              <a:gd name="T9" fmla="*/ 4824 h 11725"/>
              <a:gd name="T10" fmla="*/ 5130 w 10243"/>
              <a:gd name="T11" fmla="*/ 0 h 11725"/>
              <a:gd name="T12" fmla="*/ 1608 w 10243"/>
              <a:gd name="T13" fmla="*/ 2927 h 11725"/>
              <a:gd name="T14" fmla="*/ 117 w 10243"/>
              <a:gd name="T15" fmla="*/ 5619 h 11725"/>
              <a:gd name="T16" fmla="*/ 1228 w 10243"/>
              <a:gd name="T17" fmla="*/ 7199 h 11725"/>
              <a:gd name="T18" fmla="*/ 5573 w 10243"/>
              <a:gd name="T19" fmla="*/ 1093 h 11725"/>
              <a:gd name="T20" fmla="*/ 4697 w 10243"/>
              <a:gd name="T21" fmla="*/ 1093 h 11725"/>
              <a:gd name="T22" fmla="*/ 2809 w 10243"/>
              <a:gd name="T23" fmla="*/ 11066 h 11725"/>
              <a:gd name="T24" fmla="*/ 2529 w 10243"/>
              <a:gd name="T25" fmla="*/ 6992 h 11725"/>
              <a:gd name="T26" fmla="*/ 2809 w 10243"/>
              <a:gd name="T27" fmla="*/ 11066 h 11725"/>
              <a:gd name="T28" fmla="*/ 3206 w 10243"/>
              <a:gd name="T29" fmla="*/ 7046 h 11725"/>
              <a:gd name="T30" fmla="*/ 4336 w 10243"/>
              <a:gd name="T31" fmla="*/ 11066 h 11725"/>
              <a:gd name="T32" fmla="*/ 5447 w 10243"/>
              <a:gd name="T33" fmla="*/ 7100 h 11725"/>
              <a:gd name="T34" fmla="*/ 4995 w 10243"/>
              <a:gd name="T35" fmla="*/ 11057 h 11725"/>
              <a:gd name="T36" fmla="*/ 4534 w 10243"/>
              <a:gd name="T37" fmla="*/ 7136 h 11725"/>
              <a:gd name="T38" fmla="*/ 5049 w 10243"/>
              <a:gd name="T39" fmla="*/ 6666 h 11725"/>
              <a:gd name="T40" fmla="*/ 5058 w 10243"/>
              <a:gd name="T41" fmla="*/ 6685 h 11725"/>
              <a:gd name="T42" fmla="*/ 6187 w 10243"/>
              <a:gd name="T43" fmla="*/ 11066 h 11725"/>
              <a:gd name="T44" fmla="*/ 6079 w 10243"/>
              <a:gd name="T45" fmla="*/ 7516 h 11725"/>
              <a:gd name="T46" fmla="*/ 6657 w 10243"/>
              <a:gd name="T47" fmla="*/ 7633 h 11725"/>
              <a:gd name="T48" fmla="*/ 6187 w 10243"/>
              <a:gd name="T49" fmla="*/ 11066 h 11725"/>
              <a:gd name="T50" fmla="*/ 8048 w 10243"/>
              <a:gd name="T51" fmla="*/ 6784 h 11725"/>
              <a:gd name="T52" fmla="*/ 8193 w 10243"/>
              <a:gd name="T53" fmla="*/ 6585 h 11725"/>
              <a:gd name="T54" fmla="*/ 7226 w 10243"/>
              <a:gd name="T55" fmla="*/ 11066 h 11725"/>
              <a:gd name="T56" fmla="*/ 7470 w 10243"/>
              <a:gd name="T57" fmla="*/ 7425 h 11725"/>
              <a:gd name="T58" fmla="*/ 9195 w 10243"/>
              <a:gd name="T59" fmla="*/ 6296 h 11725"/>
              <a:gd name="T60" fmla="*/ 8527 w 10243"/>
              <a:gd name="T61" fmla="*/ 6007 h 11725"/>
              <a:gd name="T62" fmla="*/ 7488 w 10243"/>
              <a:gd name="T63" fmla="*/ 6450 h 11725"/>
              <a:gd name="T64" fmla="*/ 5591 w 10243"/>
              <a:gd name="T65" fmla="*/ 6296 h 11725"/>
              <a:gd name="T66" fmla="*/ 4498 w 10243"/>
              <a:gd name="T67" fmla="*/ 6314 h 11725"/>
              <a:gd name="T68" fmla="*/ 3396 w 10243"/>
              <a:gd name="T69" fmla="*/ 6377 h 11725"/>
              <a:gd name="T70" fmla="*/ 2240 w 10243"/>
              <a:gd name="T71" fmla="*/ 6377 h 11725"/>
              <a:gd name="T72" fmla="*/ 749 w 10243"/>
              <a:gd name="T73" fmla="*/ 6143 h 11725"/>
              <a:gd name="T74" fmla="*/ 1364 w 10243"/>
              <a:gd name="T75" fmla="*/ 5248 h 11725"/>
              <a:gd name="T76" fmla="*/ 1635 w 10243"/>
              <a:gd name="T77" fmla="*/ 5004 h 11725"/>
              <a:gd name="T78" fmla="*/ 4200 w 10243"/>
              <a:gd name="T79" fmla="*/ 1689 h 11725"/>
              <a:gd name="T80" fmla="*/ 6043 w 10243"/>
              <a:gd name="T81" fmla="*/ 1698 h 11725"/>
              <a:gd name="T82" fmla="*/ 8879 w 10243"/>
              <a:gd name="T83" fmla="*/ 5402 h 11725"/>
              <a:gd name="T84" fmla="*/ 9548 w 10243"/>
              <a:gd name="T85" fmla="*/ 5944 h 1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243" h="11725">
                <a:moveTo>
                  <a:pt x="1228" y="7199"/>
                </a:moveTo>
                <a:lnTo>
                  <a:pt x="2240" y="11472"/>
                </a:lnTo>
                <a:cubicBezTo>
                  <a:pt x="2276" y="11617"/>
                  <a:pt x="2402" y="11725"/>
                  <a:pt x="2556" y="11725"/>
                </a:cubicBezTo>
                <a:lnTo>
                  <a:pt x="7470" y="11725"/>
                </a:lnTo>
                <a:cubicBezTo>
                  <a:pt x="7615" y="11725"/>
                  <a:pt x="7741" y="11626"/>
                  <a:pt x="7786" y="11490"/>
                </a:cubicBezTo>
                <a:lnTo>
                  <a:pt x="9069" y="6974"/>
                </a:lnTo>
                <a:cubicBezTo>
                  <a:pt x="9186" y="6974"/>
                  <a:pt x="9286" y="6965"/>
                  <a:pt x="9376" y="6937"/>
                </a:cubicBezTo>
                <a:cubicBezTo>
                  <a:pt x="9810" y="6820"/>
                  <a:pt x="10090" y="6459"/>
                  <a:pt x="10180" y="6143"/>
                </a:cubicBezTo>
                <a:cubicBezTo>
                  <a:pt x="10243" y="5917"/>
                  <a:pt x="10216" y="5673"/>
                  <a:pt x="10090" y="5456"/>
                </a:cubicBezTo>
                <a:cubicBezTo>
                  <a:pt x="9936" y="5185"/>
                  <a:pt x="9647" y="4959"/>
                  <a:pt x="9268" y="4824"/>
                </a:cubicBezTo>
                <a:cubicBezTo>
                  <a:pt x="9024" y="2873"/>
                  <a:pt x="7922" y="1527"/>
                  <a:pt x="6223" y="1057"/>
                </a:cubicBezTo>
                <a:cubicBezTo>
                  <a:pt x="6205" y="470"/>
                  <a:pt x="5727" y="0"/>
                  <a:pt x="5130" y="0"/>
                </a:cubicBezTo>
                <a:cubicBezTo>
                  <a:pt x="4543" y="0"/>
                  <a:pt x="4065" y="461"/>
                  <a:pt x="4037" y="1048"/>
                </a:cubicBezTo>
                <a:cubicBezTo>
                  <a:pt x="2719" y="1400"/>
                  <a:pt x="1996" y="2222"/>
                  <a:pt x="1608" y="2927"/>
                </a:cubicBezTo>
                <a:cubicBezTo>
                  <a:pt x="1201" y="3649"/>
                  <a:pt x="1084" y="4363"/>
                  <a:pt x="1057" y="4661"/>
                </a:cubicBezTo>
                <a:cubicBezTo>
                  <a:pt x="623" y="4815"/>
                  <a:pt x="262" y="5176"/>
                  <a:pt x="117" y="5619"/>
                </a:cubicBezTo>
                <a:cubicBezTo>
                  <a:pt x="0" y="5989"/>
                  <a:pt x="54" y="6350"/>
                  <a:pt x="271" y="6585"/>
                </a:cubicBezTo>
                <a:cubicBezTo>
                  <a:pt x="605" y="6937"/>
                  <a:pt x="939" y="7118"/>
                  <a:pt x="1228" y="7199"/>
                </a:cubicBezTo>
                <a:moveTo>
                  <a:pt x="5130" y="650"/>
                </a:moveTo>
                <a:cubicBezTo>
                  <a:pt x="5374" y="650"/>
                  <a:pt x="5573" y="849"/>
                  <a:pt x="5573" y="1093"/>
                </a:cubicBezTo>
                <a:cubicBezTo>
                  <a:pt x="5573" y="1337"/>
                  <a:pt x="5374" y="1536"/>
                  <a:pt x="5130" y="1536"/>
                </a:cubicBezTo>
                <a:cubicBezTo>
                  <a:pt x="4887" y="1536"/>
                  <a:pt x="4697" y="1337"/>
                  <a:pt x="4697" y="1093"/>
                </a:cubicBezTo>
                <a:cubicBezTo>
                  <a:pt x="4697" y="849"/>
                  <a:pt x="4896" y="650"/>
                  <a:pt x="5130" y="650"/>
                </a:cubicBezTo>
                <a:close/>
                <a:moveTo>
                  <a:pt x="2809" y="11066"/>
                </a:moveTo>
                <a:lnTo>
                  <a:pt x="1906" y="7236"/>
                </a:lnTo>
                <a:cubicBezTo>
                  <a:pt x="2159" y="7199"/>
                  <a:pt x="2375" y="7100"/>
                  <a:pt x="2529" y="6992"/>
                </a:cubicBezTo>
                <a:lnTo>
                  <a:pt x="3252" y="11066"/>
                </a:lnTo>
                <a:lnTo>
                  <a:pt x="2809" y="11066"/>
                </a:lnTo>
                <a:close/>
                <a:moveTo>
                  <a:pt x="3920" y="11066"/>
                </a:moveTo>
                <a:lnTo>
                  <a:pt x="3206" y="7046"/>
                </a:lnTo>
                <a:cubicBezTo>
                  <a:pt x="3450" y="7208"/>
                  <a:pt x="3703" y="7290"/>
                  <a:pt x="3956" y="7290"/>
                </a:cubicBezTo>
                <a:lnTo>
                  <a:pt x="4336" y="11066"/>
                </a:lnTo>
                <a:lnTo>
                  <a:pt x="3920" y="11066"/>
                </a:lnTo>
                <a:close/>
                <a:moveTo>
                  <a:pt x="5447" y="7100"/>
                </a:moveTo>
                <a:lnTo>
                  <a:pt x="5212" y="11057"/>
                </a:lnTo>
                <a:lnTo>
                  <a:pt x="4995" y="11057"/>
                </a:lnTo>
                <a:lnTo>
                  <a:pt x="4598" y="7100"/>
                </a:lnTo>
                <a:cubicBezTo>
                  <a:pt x="4579" y="7109"/>
                  <a:pt x="4561" y="7127"/>
                  <a:pt x="4534" y="7136"/>
                </a:cubicBezTo>
                <a:cubicBezTo>
                  <a:pt x="4751" y="7019"/>
                  <a:pt x="4923" y="6847"/>
                  <a:pt x="5031" y="6694"/>
                </a:cubicBezTo>
                <a:cubicBezTo>
                  <a:pt x="5040" y="6685"/>
                  <a:pt x="5049" y="6676"/>
                  <a:pt x="5049" y="6666"/>
                </a:cubicBezTo>
                <a:lnTo>
                  <a:pt x="5049" y="6676"/>
                </a:lnTo>
                <a:cubicBezTo>
                  <a:pt x="5049" y="6676"/>
                  <a:pt x="5049" y="6685"/>
                  <a:pt x="5058" y="6685"/>
                </a:cubicBezTo>
                <a:cubicBezTo>
                  <a:pt x="5149" y="6793"/>
                  <a:pt x="5275" y="6946"/>
                  <a:pt x="5447" y="7100"/>
                </a:cubicBezTo>
                <a:close/>
                <a:moveTo>
                  <a:pt x="6187" y="11066"/>
                </a:moveTo>
                <a:lnTo>
                  <a:pt x="5871" y="11066"/>
                </a:lnTo>
                <a:lnTo>
                  <a:pt x="6079" y="7516"/>
                </a:lnTo>
                <a:cubicBezTo>
                  <a:pt x="6223" y="7579"/>
                  <a:pt x="6386" y="7615"/>
                  <a:pt x="6558" y="7633"/>
                </a:cubicBezTo>
                <a:lnTo>
                  <a:pt x="6657" y="7633"/>
                </a:lnTo>
                <a:cubicBezTo>
                  <a:pt x="6702" y="7633"/>
                  <a:pt x="6738" y="7633"/>
                  <a:pt x="6784" y="7624"/>
                </a:cubicBezTo>
                <a:lnTo>
                  <a:pt x="6187" y="11066"/>
                </a:lnTo>
                <a:close/>
                <a:moveTo>
                  <a:pt x="7470" y="7425"/>
                </a:moveTo>
                <a:cubicBezTo>
                  <a:pt x="7786" y="7236"/>
                  <a:pt x="7940" y="6965"/>
                  <a:pt x="8048" y="6784"/>
                </a:cubicBezTo>
                <a:cubicBezTo>
                  <a:pt x="8084" y="6730"/>
                  <a:pt x="8120" y="6648"/>
                  <a:pt x="8148" y="6630"/>
                </a:cubicBezTo>
                <a:cubicBezTo>
                  <a:pt x="8166" y="6612"/>
                  <a:pt x="8184" y="6603"/>
                  <a:pt x="8193" y="6585"/>
                </a:cubicBezTo>
                <a:cubicBezTo>
                  <a:pt x="8274" y="6657"/>
                  <a:pt x="8355" y="6712"/>
                  <a:pt x="8437" y="6766"/>
                </a:cubicBezTo>
                <a:lnTo>
                  <a:pt x="7226" y="11066"/>
                </a:lnTo>
                <a:lnTo>
                  <a:pt x="6856" y="11066"/>
                </a:lnTo>
                <a:lnTo>
                  <a:pt x="7470" y="7425"/>
                </a:lnTo>
                <a:close/>
                <a:moveTo>
                  <a:pt x="9548" y="5944"/>
                </a:moveTo>
                <a:cubicBezTo>
                  <a:pt x="9512" y="6061"/>
                  <a:pt x="9385" y="6242"/>
                  <a:pt x="9195" y="6296"/>
                </a:cubicBezTo>
                <a:cubicBezTo>
                  <a:pt x="8970" y="6359"/>
                  <a:pt x="8735" y="6197"/>
                  <a:pt x="8572" y="6043"/>
                </a:cubicBezTo>
                <a:cubicBezTo>
                  <a:pt x="8563" y="6034"/>
                  <a:pt x="8545" y="6016"/>
                  <a:pt x="8527" y="6007"/>
                </a:cubicBezTo>
                <a:cubicBezTo>
                  <a:pt x="8238" y="5817"/>
                  <a:pt x="7985" y="5863"/>
                  <a:pt x="7687" y="6161"/>
                </a:cubicBezTo>
                <a:cubicBezTo>
                  <a:pt x="7606" y="6242"/>
                  <a:pt x="7551" y="6341"/>
                  <a:pt x="7488" y="6450"/>
                </a:cubicBezTo>
                <a:cubicBezTo>
                  <a:pt x="7326" y="6730"/>
                  <a:pt x="7172" y="7001"/>
                  <a:pt x="6594" y="6974"/>
                </a:cubicBezTo>
                <a:cubicBezTo>
                  <a:pt x="6214" y="6946"/>
                  <a:pt x="5826" y="6603"/>
                  <a:pt x="5591" y="6296"/>
                </a:cubicBezTo>
                <a:cubicBezTo>
                  <a:pt x="5465" y="6115"/>
                  <a:pt x="5266" y="6016"/>
                  <a:pt x="5049" y="6007"/>
                </a:cubicBezTo>
                <a:cubicBezTo>
                  <a:pt x="4832" y="6007"/>
                  <a:pt x="4634" y="6124"/>
                  <a:pt x="4498" y="6314"/>
                </a:cubicBezTo>
                <a:cubicBezTo>
                  <a:pt x="4426" y="6414"/>
                  <a:pt x="4245" y="6603"/>
                  <a:pt x="4010" y="6630"/>
                </a:cubicBezTo>
                <a:cubicBezTo>
                  <a:pt x="3821" y="6648"/>
                  <a:pt x="3613" y="6567"/>
                  <a:pt x="3396" y="6377"/>
                </a:cubicBezTo>
                <a:cubicBezTo>
                  <a:pt x="3261" y="6206"/>
                  <a:pt x="3080" y="6106"/>
                  <a:pt x="2872" y="6088"/>
                </a:cubicBezTo>
                <a:cubicBezTo>
                  <a:pt x="2719" y="6079"/>
                  <a:pt x="2475" y="6124"/>
                  <a:pt x="2240" y="6377"/>
                </a:cubicBezTo>
                <a:cubicBezTo>
                  <a:pt x="2159" y="6468"/>
                  <a:pt x="1924" y="6603"/>
                  <a:pt x="1644" y="6603"/>
                </a:cubicBezTo>
                <a:cubicBezTo>
                  <a:pt x="1328" y="6603"/>
                  <a:pt x="1029" y="6450"/>
                  <a:pt x="749" y="6143"/>
                </a:cubicBezTo>
                <a:cubicBezTo>
                  <a:pt x="695" y="6088"/>
                  <a:pt x="695" y="5953"/>
                  <a:pt x="740" y="5817"/>
                </a:cubicBezTo>
                <a:cubicBezTo>
                  <a:pt x="813" y="5601"/>
                  <a:pt x="1011" y="5321"/>
                  <a:pt x="1364" y="5248"/>
                </a:cubicBezTo>
                <a:cubicBezTo>
                  <a:pt x="1445" y="5230"/>
                  <a:pt x="1517" y="5185"/>
                  <a:pt x="1562" y="5113"/>
                </a:cubicBezTo>
                <a:lnTo>
                  <a:pt x="1635" y="5004"/>
                </a:lnTo>
                <a:cubicBezTo>
                  <a:pt x="1671" y="4959"/>
                  <a:pt x="1689" y="4896"/>
                  <a:pt x="1689" y="4842"/>
                </a:cubicBezTo>
                <a:cubicBezTo>
                  <a:pt x="1698" y="4724"/>
                  <a:pt x="1842" y="2322"/>
                  <a:pt x="4200" y="1689"/>
                </a:cubicBezTo>
                <a:cubicBezTo>
                  <a:pt x="4390" y="1996"/>
                  <a:pt x="4733" y="2195"/>
                  <a:pt x="5121" y="2195"/>
                </a:cubicBezTo>
                <a:cubicBezTo>
                  <a:pt x="5510" y="2195"/>
                  <a:pt x="5844" y="1996"/>
                  <a:pt x="6043" y="1698"/>
                </a:cubicBezTo>
                <a:cubicBezTo>
                  <a:pt x="8139" y="2258"/>
                  <a:pt x="8554" y="4218"/>
                  <a:pt x="8635" y="5113"/>
                </a:cubicBezTo>
                <a:cubicBezTo>
                  <a:pt x="8644" y="5248"/>
                  <a:pt x="8744" y="5366"/>
                  <a:pt x="8879" y="5402"/>
                </a:cubicBezTo>
                <a:cubicBezTo>
                  <a:pt x="9177" y="5474"/>
                  <a:pt x="9421" y="5619"/>
                  <a:pt x="9512" y="5790"/>
                </a:cubicBezTo>
                <a:cubicBezTo>
                  <a:pt x="9557" y="5835"/>
                  <a:pt x="9566" y="5899"/>
                  <a:pt x="9548" y="59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914992-A83A-06CD-FE6A-022ED2F89DFB}"/>
              </a:ext>
            </a:extLst>
          </p:cNvPr>
          <p:cNvSpPr txBox="1"/>
          <p:nvPr/>
        </p:nvSpPr>
        <p:spPr>
          <a:xfrm>
            <a:off x="6332227" y="2186963"/>
            <a:ext cx="4130371" cy="668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It covers a wide range of fields and has its own ideas and ideas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06AA15-B443-2667-6256-3DAACB08A55F}"/>
              </a:ext>
            </a:extLst>
          </p:cNvPr>
          <p:cNvSpPr txBox="1"/>
          <p:nvPr/>
        </p:nvSpPr>
        <p:spPr>
          <a:xfrm>
            <a:off x="6332227" y="1891826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D47103-DB54-E5C3-F944-F9C85C1FAC06}"/>
              </a:ext>
            </a:extLst>
          </p:cNvPr>
          <p:cNvSpPr txBox="1"/>
          <p:nvPr/>
        </p:nvSpPr>
        <p:spPr>
          <a:xfrm>
            <a:off x="6332227" y="3086953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DF4C4C7-5B0D-BC60-F30A-38B6FB13CE06}"/>
              </a:ext>
            </a:extLst>
          </p:cNvPr>
          <p:cNvSpPr txBox="1"/>
          <p:nvPr/>
        </p:nvSpPr>
        <p:spPr>
          <a:xfrm>
            <a:off x="6332227" y="4293382"/>
            <a:ext cx="2196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+mj-lt"/>
                <a:ea typeface="+mj-ea"/>
              </a:rPr>
              <a:t>WHAT YOU NEED</a:t>
            </a:r>
            <a:endParaRPr lang="zh-CN" altLang="en-US" sz="1800" dirty="0">
              <a:latin typeface="+mj-lt"/>
              <a:ea typeface="+mj-ea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3C1E79B-3DB5-428A-AA23-294FDA3083F4}"/>
              </a:ext>
            </a:extLst>
          </p:cNvPr>
          <p:cNvSpPr/>
          <p:nvPr/>
        </p:nvSpPr>
        <p:spPr>
          <a:xfrm>
            <a:off x="2183649" y="3308075"/>
            <a:ext cx="454294" cy="609685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  <a:gd name="connsiteX51" fmla="*/ 121763 h 600884"/>
              <a:gd name="connsiteY51" fmla="*/ 121763 h 600884"/>
              <a:gd name="connsiteX52" fmla="*/ 121763 h 600884"/>
              <a:gd name="connsiteY52" fmla="*/ 121763 h 600884"/>
              <a:gd name="connsiteX53" fmla="*/ 121763 h 600884"/>
              <a:gd name="connsiteY53" fmla="*/ 121763 h 600884"/>
              <a:gd name="connsiteX54" fmla="*/ 121763 h 600884"/>
              <a:gd name="connsiteY54" fmla="*/ 121763 h 600884"/>
              <a:gd name="connsiteX55" fmla="*/ 121763 h 600884"/>
              <a:gd name="connsiteY55" fmla="*/ 121763 h 600884"/>
              <a:gd name="connsiteX56" fmla="*/ 121763 h 600884"/>
              <a:gd name="connsiteY56" fmla="*/ 121763 h 600884"/>
              <a:gd name="connsiteX57" fmla="*/ 121763 h 600884"/>
              <a:gd name="connsiteY57" fmla="*/ 121763 h 600884"/>
              <a:gd name="connsiteX58" fmla="*/ 121763 h 600884"/>
              <a:gd name="connsiteY58" fmla="*/ 121763 h 600884"/>
              <a:gd name="connsiteX59" fmla="*/ 121763 h 600884"/>
              <a:gd name="connsiteY59" fmla="*/ 121763 h 600884"/>
              <a:gd name="connsiteX60" fmla="*/ 121763 h 600884"/>
              <a:gd name="connsiteY60" fmla="*/ 121763 h 600884"/>
              <a:gd name="connsiteX61" fmla="*/ 121763 h 600884"/>
              <a:gd name="connsiteY61" fmla="*/ 121763 h 600884"/>
              <a:gd name="connsiteX62" fmla="*/ 121763 h 600884"/>
              <a:gd name="connsiteY62" fmla="*/ 121763 h 600884"/>
              <a:gd name="connsiteX63" fmla="*/ 121763 h 600884"/>
              <a:gd name="connsiteY63" fmla="*/ 121763 h 600884"/>
              <a:gd name="connsiteX64" fmla="*/ 121763 h 600884"/>
              <a:gd name="connsiteY64" fmla="*/ 121763 h 600884"/>
              <a:gd name="connsiteX65" fmla="*/ 121763 h 600884"/>
              <a:gd name="connsiteY65" fmla="*/ 121763 h 600884"/>
              <a:gd name="connsiteX66" fmla="*/ 121763 h 600884"/>
              <a:gd name="connsiteY66" fmla="*/ 121763 h 600884"/>
              <a:gd name="connsiteX67" fmla="*/ 121763 h 600884"/>
              <a:gd name="connsiteY67" fmla="*/ 121763 h 600884"/>
              <a:gd name="connsiteX68" fmla="*/ 121763 h 600884"/>
              <a:gd name="connsiteY68" fmla="*/ 121763 h 600884"/>
              <a:gd name="connsiteX69" fmla="*/ 121763 h 600884"/>
              <a:gd name="connsiteY69" fmla="*/ 121763 h 600884"/>
              <a:gd name="connsiteX70" fmla="*/ 121763 h 600884"/>
              <a:gd name="connsiteY70" fmla="*/ 121763 h 600884"/>
              <a:gd name="connsiteX71" fmla="*/ 121763 h 600884"/>
              <a:gd name="connsiteY71" fmla="*/ 121763 h 600884"/>
              <a:gd name="connsiteX72" fmla="*/ 121763 h 600884"/>
              <a:gd name="connsiteY72" fmla="*/ 121763 h 600884"/>
              <a:gd name="connsiteX73" fmla="*/ 121763 h 600884"/>
              <a:gd name="connsiteY73" fmla="*/ 121763 h 600884"/>
              <a:gd name="connsiteX74" fmla="*/ 121763 h 600884"/>
              <a:gd name="connsiteY74" fmla="*/ 121763 h 600884"/>
              <a:gd name="connsiteX75" fmla="*/ 121763 h 600884"/>
              <a:gd name="connsiteY75" fmla="*/ 121763 h 600884"/>
              <a:gd name="connsiteX76" fmla="*/ 121763 h 600884"/>
              <a:gd name="connsiteY76" fmla="*/ 121763 h 600884"/>
              <a:gd name="connsiteX77" fmla="*/ 121763 h 600884"/>
              <a:gd name="connsiteY77" fmla="*/ 121763 h 600884"/>
              <a:gd name="connsiteX78" fmla="*/ 121763 h 600884"/>
              <a:gd name="connsiteY78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484855" h="606298">
                <a:moveTo>
                  <a:pt x="268897" y="338361"/>
                </a:moveTo>
                <a:cubicBezTo>
                  <a:pt x="278343" y="338361"/>
                  <a:pt x="286002" y="346016"/>
                  <a:pt x="286002" y="355330"/>
                </a:cubicBezTo>
                <a:lnTo>
                  <a:pt x="286002" y="488914"/>
                </a:lnTo>
                <a:cubicBezTo>
                  <a:pt x="286002" y="498228"/>
                  <a:pt x="278343" y="505883"/>
                  <a:pt x="268897" y="505883"/>
                </a:cubicBezTo>
                <a:cubicBezTo>
                  <a:pt x="259578" y="505883"/>
                  <a:pt x="251919" y="498228"/>
                  <a:pt x="251919" y="488914"/>
                </a:cubicBezTo>
                <a:lnTo>
                  <a:pt x="251919" y="355330"/>
                </a:lnTo>
                <a:cubicBezTo>
                  <a:pt x="251919" y="346016"/>
                  <a:pt x="259578" y="338361"/>
                  <a:pt x="268897" y="338361"/>
                </a:cubicBezTo>
                <a:close/>
                <a:moveTo>
                  <a:pt x="140066" y="338361"/>
                </a:moveTo>
                <a:cubicBezTo>
                  <a:pt x="149404" y="338361"/>
                  <a:pt x="157079" y="346016"/>
                  <a:pt x="157079" y="355330"/>
                </a:cubicBezTo>
                <a:lnTo>
                  <a:pt x="157079" y="488914"/>
                </a:lnTo>
                <a:cubicBezTo>
                  <a:pt x="157079" y="498228"/>
                  <a:pt x="149404" y="505883"/>
                  <a:pt x="140066" y="505883"/>
                </a:cubicBezTo>
                <a:cubicBezTo>
                  <a:pt x="130600" y="505883"/>
                  <a:pt x="122925" y="498228"/>
                  <a:pt x="122925" y="488914"/>
                </a:cubicBezTo>
                <a:lnTo>
                  <a:pt x="122925" y="355330"/>
                </a:lnTo>
                <a:cubicBezTo>
                  <a:pt x="122925" y="346016"/>
                  <a:pt x="130600" y="338361"/>
                  <a:pt x="140066" y="338361"/>
                </a:cubicBezTo>
                <a:close/>
                <a:moveTo>
                  <a:pt x="397060" y="244714"/>
                </a:moveTo>
                <a:lnTo>
                  <a:pt x="397060" y="482921"/>
                </a:lnTo>
                <a:lnTo>
                  <a:pt x="416740" y="482921"/>
                </a:lnTo>
                <a:cubicBezTo>
                  <a:pt x="435526" y="482921"/>
                  <a:pt x="450734" y="467610"/>
                  <a:pt x="450734" y="448982"/>
                </a:cubicBezTo>
                <a:lnTo>
                  <a:pt x="450734" y="278652"/>
                </a:lnTo>
                <a:cubicBezTo>
                  <a:pt x="450734" y="260025"/>
                  <a:pt x="435526" y="244714"/>
                  <a:pt x="416740" y="244714"/>
                </a:cubicBezTo>
                <a:close/>
                <a:moveTo>
                  <a:pt x="46006" y="222769"/>
                </a:moveTo>
                <a:lnTo>
                  <a:pt x="46006" y="504228"/>
                </a:lnTo>
                <a:cubicBezTo>
                  <a:pt x="46006" y="541739"/>
                  <a:pt x="76549" y="572232"/>
                  <a:pt x="114121" y="572232"/>
                </a:cubicBezTo>
                <a:lnTo>
                  <a:pt x="294824" y="572232"/>
                </a:lnTo>
                <a:cubicBezTo>
                  <a:pt x="332395" y="572232"/>
                  <a:pt x="362938" y="541739"/>
                  <a:pt x="362938" y="504228"/>
                </a:cubicBezTo>
                <a:lnTo>
                  <a:pt x="362938" y="222769"/>
                </a:lnTo>
                <a:cubicBezTo>
                  <a:pt x="351820" y="228255"/>
                  <a:pt x="339296" y="231445"/>
                  <a:pt x="326006" y="231445"/>
                </a:cubicBezTo>
                <a:lnTo>
                  <a:pt x="198338" y="231445"/>
                </a:lnTo>
                <a:lnTo>
                  <a:pt x="198338" y="276866"/>
                </a:lnTo>
                <a:cubicBezTo>
                  <a:pt x="198338" y="304935"/>
                  <a:pt x="175463" y="327774"/>
                  <a:pt x="147348" y="327774"/>
                </a:cubicBezTo>
                <a:cubicBezTo>
                  <a:pt x="119233" y="327774"/>
                  <a:pt x="96230" y="304935"/>
                  <a:pt x="96230" y="276866"/>
                </a:cubicBezTo>
                <a:lnTo>
                  <a:pt x="96230" y="231445"/>
                </a:lnTo>
                <a:lnTo>
                  <a:pt x="82939" y="231445"/>
                </a:lnTo>
                <a:cubicBezTo>
                  <a:pt x="69648" y="231445"/>
                  <a:pt x="57124" y="228255"/>
                  <a:pt x="46006" y="222769"/>
                </a:cubicBezTo>
                <a:close/>
                <a:moveTo>
                  <a:pt x="255079" y="34066"/>
                </a:moveTo>
                <a:cubicBezTo>
                  <a:pt x="238594" y="34066"/>
                  <a:pt x="223258" y="42359"/>
                  <a:pt x="214185" y="56267"/>
                </a:cubicBezTo>
                <a:cubicBezTo>
                  <a:pt x="209329" y="63539"/>
                  <a:pt x="199872" y="66091"/>
                  <a:pt x="192076" y="62008"/>
                </a:cubicBezTo>
                <a:cubicBezTo>
                  <a:pt x="185047" y="58436"/>
                  <a:pt x="177635" y="56649"/>
                  <a:pt x="169712" y="56649"/>
                </a:cubicBezTo>
                <a:cubicBezTo>
                  <a:pt x="148115" y="56649"/>
                  <a:pt x="128818" y="71194"/>
                  <a:pt x="122811" y="91864"/>
                </a:cubicBezTo>
                <a:cubicBezTo>
                  <a:pt x="121533" y="96457"/>
                  <a:pt x="118338" y="100284"/>
                  <a:pt x="113993" y="102326"/>
                </a:cubicBezTo>
                <a:cubicBezTo>
                  <a:pt x="109776" y="104495"/>
                  <a:pt x="104792" y="104750"/>
                  <a:pt x="100319" y="102964"/>
                </a:cubicBezTo>
                <a:cubicBezTo>
                  <a:pt x="94824" y="100922"/>
                  <a:pt x="88945" y="99774"/>
                  <a:pt x="82939" y="99774"/>
                </a:cubicBezTo>
                <a:cubicBezTo>
                  <a:pt x="55974" y="99774"/>
                  <a:pt x="34121" y="121719"/>
                  <a:pt x="34121" y="148640"/>
                </a:cubicBezTo>
                <a:cubicBezTo>
                  <a:pt x="34121" y="175561"/>
                  <a:pt x="55974" y="197379"/>
                  <a:pt x="82939" y="197379"/>
                </a:cubicBezTo>
                <a:lnTo>
                  <a:pt x="113354" y="197379"/>
                </a:lnTo>
                <a:cubicBezTo>
                  <a:pt x="122683" y="197379"/>
                  <a:pt x="130351" y="205034"/>
                  <a:pt x="130351" y="214348"/>
                </a:cubicBezTo>
                <a:lnTo>
                  <a:pt x="130351" y="276866"/>
                </a:lnTo>
                <a:cubicBezTo>
                  <a:pt x="130351" y="286180"/>
                  <a:pt x="138019" y="293708"/>
                  <a:pt x="147348" y="293708"/>
                </a:cubicBezTo>
                <a:cubicBezTo>
                  <a:pt x="156677" y="293708"/>
                  <a:pt x="164345" y="286180"/>
                  <a:pt x="164345" y="276866"/>
                </a:cubicBezTo>
                <a:lnTo>
                  <a:pt x="164345" y="214348"/>
                </a:lnTo>
                <a:cubicBezTo>
                  <a:pt x="164345" y="205034"/>
                  <a:pt x="171885" y="197379"/>
                  <a:pt x="181341" y="197379"/>
                </a:cubicBezTo>
                <a:lnTo>
                  <a:pt x="326006" y="197379"/>
                </a:lnTo>
                <a:cubicBezTo>
                  <a:pt x="352970" y="197379"/>
                  <a:pt x="374823" y="175561"/>
                  <a:pt x="374823" y="148640"/>
                </a:cubicBezTo>
                <a:cubicBezTo>
                  <a:pt x="374823" y="121719"/>
                  <a:pt x="352970" y="99774"/>
                  <a:pt x="326006" y="99774"/>
                </a:cubicBezTo>
                <a:cubicBezTo>
                  <a:pt x="324983" y="99774"/>
                  <a:pt x="323705" y="99902"/>
                  <a:pt x="322300" y="100029"/>
                </a:cubicBezTo>
                <a:cubicBezTo>
                  <a:pt x="317571" y="100284"/>
                  <a:pt x="312843" y="98753"/>
                  <a:pt x="309392" y="95436"/>
                </a:cubicBezTo>
                <a:cubicBezTo>
                  <a:pt x="305942" y="92246"/>
                  <a:pt x="304025" y="87781"/>
                  <a:pt x="304025" y="83060"/>
                </a:cubicBezTo>
                <a:cubicBezTo>
                  <a:pt x="304025" y="82932"/>
                  <a:pt x="304025" y="82805"/>
                  <a:pt x="304025" y="82677"/>
                </a:cubicBezTo>
                <a:cubicBezTo>
                  <a:pt x="303897" y="55756"/>
                  <a:pt x="282044" y="34066"/>
                  <a:pt x="255079" y="34066"/>
                </a:cubicBezTo>
                <a:close/>
                <a:moveTo>
                  <a:pt x="255079" y="0"/>
                </a:moveTo>
                <a:cubicBezTo>
                  <a:pt x="295207" y="0"/>
                  <a:pt x="328817" y="28580"/>
                  <a:pt x="336485" y="66474"/>
                </a:cubicBezTo>
                <a:cubicBezTo>
                  <a:pt x="377251" y="71577"/>
                  <a:pt x="408945" y="106409"/>
                  <a:pt x="408945" y="148640"/>
                </a:cubicBezTo>
                <a:cubicBezTo>
                  <a:pt x="408945" y="164206"/>
                  <a:pt x="404600" y="178879"/>
                  <a:pt x="397060" y="191382"/>
                </a:cubicBezTo>
                <a:lnTo>
                  <a:pt x="397060" y="210776"/>
                </a:lnTo>
                <a:lnTo>
                  <a:pt x="416740" y="210776"/>
                </a:lnTo>
                <a:cubicBezTo>
                  <a:pt x="454312" y="210776"/>
                  <a:pt x="484855" y="241269"/>
                  <a:pt x="484855" y="278652"/>
                </a:cubicBezTo>
                <a:lnTo>
                  <a:pt x="484855" y="448982"/>
                </a:lnTo>
                <a:cubicBezTo>
                  <a:pt x="484855" y="486493"/>
                  <a:pt x="454312" y="516987"/>
                  <a:pt x="416740" y="516987"/>
                </a:cubicBezTo>
                <a:lnTo>
                  <a:pt x="396165" y="516987"/>
                </a:lnTo>
                <a:cubicBezTo>
                  <a:pt x="389903" y="567256"/>
                  <a:pt x="346836" y="606298"/>
                  <a:pt x="294824" y="606298"/>
                </a:cubicBezTo>
                <a:lnTo>
                  <a:pt x="114121" y="606298"/>
                </a:lnTo>
                <a:cubicBezTo>
                  <a:pt x="57763" y="606298"/>
                  <a:pt x="11885" y="560494"/>
                  <a:pt x="11885" y="504228"/>
                </a:cubicBezTo>
                <a:lnTo>
                  <a:pt x="11885" y="191382"/>
                </a:lnTo>
                <a:cubicBezTo>
                  <a:pt x="4345" y="178879"/>
                  <a:pt x="0" y="164206"/>
                  <a:pt x="0" y="148640"/>
                </a:cubicBezTo>
                <a:cubicBezTo>
                  <a:pt x="0" y="102964"/>
                  <a:pt x="37188" y="65836"/>
                  <a:pt x="82939" y="65836"/>
                </a:cubicBezTo>
                <a:cubicBezTo>
                  <a:pt x="87412" y="65836"/>
                  <a:pt x="91885" y="66218"/>
                  <a:pt x="96358" y="66856"/>
                </a:cubicBezTo>
                <a:cubicBezTo>
                  <a:pt x="110543" y="40190"/>
                  <a:pt x="138658" y="22583"/>
                  <a:pt x="169712" y="22583"/>
                </a:cubicBezTo>
                <a:cubicBezTo>
                  <a:pt x="178019" y="22583"/>
                  <a:pt x="186453" y="23987"/>
                  <a:pt x="194376" y="26411"/>
                </a:cubicBezTo>
                <a:cubicBezTo>
                  <a:pt x="209968" y="9697"/>
                  <a:pt x="231820" y="0"/>
                  <a:pt x="2550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A427CBD-8972-F147-8050-14C368E71956}"/>
              </a:ext>
            </a:extLst>
          </p:cNvPr>
          <p:cNvSpPr/>
          <p:nvPr/>
        </p:nvSpPr>
        <p:spPr>
          <a:xfrm>
            <a:off x="2917389" y="3281298"/>
            <a:ext cx="609685" cy="605146"/>
          </a:xfrm>
          <a:custGeom>
            <a:avLst/>
            <a:gdLst>
              <a:gd name="connsiteX0" fmla="*/ 290323 w 603884"/>
              <a:gd name="connsiteY0" fmla="*/ 302655 h 599389"/>
              <a:gd name="connsiteX1" fmla="*/ 304501 w 603884"/>
              <a:gd name="connsiteY1" fmla="*/ 313017 h 599389"/>
              <a:gd name="connsiteX2" fmla="*/ 310830 w 603884"/>
              <a:gd name="connsiteY2" fmla="*/ 350170 h 599389"/>
              <a:gd name="connsiteX3" fmla="*/ 300703 w 603884"/>
              <a:gd name="connsiteY3" fmla="*/ 364577 h 599389"/>
              <a:gd name="connsiteX4" fmla="*/ 298424 w 603884"/>
              <a:gd name="connsiteY4" fmla="*/ 364829 h 599389"/>
              <a:gd name="connsiteX5" fmla="*/ 286272 w 603884"/>
              <a:gd name="connsiteY5" fmla="*/ 354467 h 599389"/>
              <a:gd name="connsiteX6" fmla="*/ 279942 w 603884"/>
              <a:gd name="connsiteY6" fmla="*/ 317061 h 599389"/>
              <a:gd name="connsiteX7" fmla="*/ 290323 w 603884"/>
              <a:gd name="connsiteY7" fmla="*/ 302655 h 599389"/>
              <a:gd name="connsiteX8" fmla="*/ 315162 w 603884"/>
              <a:gd name="connsiteY8" fmla="*/ 265255 h 599389"/>
              <a:gd name="connsiteX9" fmla="*/ 329593 w 603884"/>
              <a:gd name="connsiteY9" fmla="*/ 275617 h 599389"/>
              <a:gd name="connsiteX10" fmla="*/ 335923 w 603884"/>
              <a:gd name="connsiteY10" fmla="*/ 313023 h 599389"/>
              <a:gd name="connsiteX11" fmla="*/ 325542 w 603884"/>
              <a:gd name="connsiteY11" fmla="*/ 327177 h 599389"/>
              <a:gd name="connsiteX12" fmla="*/ 323517 w 603884"/>
              <a:gd name="connsiteY12" fmla="*/ 327429 h 599389"/>
              <a:gd name="connsiteX13" fmla="*/ 311111 w 603884"/>
              <a:gd name="connsiteY13" fmla="*/ 317067 h 599389"/>
              <a:gd name="connsiteX14" fmla="*/ 305035 w 603884"/>
              <a:gd name="connsiteY14" fmla="*/ 279661 h 599389"/>
              <a:gd name="connsiteX15" fmla="*/ 315162 w 603884"/>
              <a:gd name="connsiteY15" fmla="*/ 265255 h 599389"/>
              <a:gd name="connsiteX16" fmla="*/ 386246 w 603884"/>
              <a:gd name="connsiteY16" fmla="*/ 148288 h 599389"/>
              <a:gd name="connsiteX17" fmla="*/ 336138 w 603884"/>
              <a:gd name="connsiteY17" fmla="*/ 176340 h 599389"/>
              <a:gd name="connsiteX18" fmla="*/ 332595 w 603884"/>
              <a:gd name="connsiteY18" fmla="*/ 177604 h 599389"/>
              <a:gd name="connsiteX19" fmla="*/ 71428 w 603884"/>
              <a:gd name="connsiteY19" fmla="*/ 285514 h 599389"/>
              <a:gd name="connsiteX20" fmla="*/ 49411 w 603884"/>
              <a:gd name="connsiteY20" fmla="*/ 406566 h 599389"/>
              <a:gd name="connsiteX21" fmla="*/ 70922 w 603884"/>
              <a:gd name="connsiteY21" fmla="*/ 381547 h 599389"/>
              <a:gd name="connsiteX22" fmla="*/ 88384 w 603884"/>
              <a:gd name="connsiteY22" fmla="*/ 380283 h 599389"/>
              <a:gd name="connsiteX23" fmla="*/ 89902 w 603884"/>
              <a:gd name="connsiteY23" fmla="*/ 397721 h 599389"/>
              <a:gd name="connsiteX24" fmla="*/ 52954 w 603884"/>
              <a:gd name="connsiteY24" fmla="*/ 440683 h 599389"/>
              <a:gd name="connsiteX25" fmla="*/ 26888 w 603884"/>
              <a:gd name="connsiteY25" fmla="*/ 535704 h 599389"/>
              <a:gd name="connsiteX26" fmla="*/ 48146 w 603884"/>
              <a:gd name="connsiteY26" fmla="*/ 558954 h 599389"/>
              <a:gd name="connsiteX27" fmla="*/ 306276 w 603884"/>
              <a:gd name="connsiteY27" fmla="*/ 526859 h 599389"/>
              <a:gd name="connsiteX28" fmla="*/ 338163 w 603884"/>
              <a:gd name="connsiteY28" fmla="*/ 415411 h 599389"/>
              <a:gd name="connsiteX29" fmla="*/ 396368 w 603884"/>
              <a:gd name="connsiteY29" fmla="*/ 255693 h 599389"/>
              <a:gd name="connsiteX30" fmla="*/ 408516 w 603884"/>
              <a:gd name="connsiteY30" fmla="*/ 235476 h 599389"/>
              <a:gd name="connsiteX31" fmla="*/ 387005 w 603884"/>
              <a:gd name="connsiteY31" fmla="*/ 214248 h 599389"/>
              <a:gd name="connsiteX32" fmla="*/ 379919 w 603884"/>
              <a:gd name="connsiteY32" fmla="*/ 200095 h 599389"/>
              <a:gd name="connsiteX33" fmla="*/ 386246 w 603884"/>
              <a:gd name="connsiteY33" fmla="*/ 148288 h 599389"/>
              <a:gd name="connsiteX34" fmla="*/ 523725 w 603884"/>
              <a:gd name="connsiteY34" fmla="*/ 27269 h 599389"/>
              <a:gd name="connsiteX35" fmla="*/ 496330 w 603884"/>
              <a:gd name="connsiteY35" fmla="*/ 27490 h 599389"/>
              <a:gd name="connsiteX36" fmla="*/ 472795 w 603884"/>
              <a:gd name="connsiteY36" fmla="*/ 88394 h 599389"/>
              <a:gd name="connsiteX37" fmla="*/ 467987 w 603884"/>
              <a:gd name="connsiteY37" fmla="*/ 101030 h 599389"/>
              <a:gd name="connsiteX38" fmla="*/ 410287 w 603884"/>
              <a:gd name="connsiteY38" fmla="*/ 141971 h 599389"/>
              <a:gd name="connsiteX39" fmla="*/ 406238 w 603884"/>
              <a:gd name="connsiteY39" fmla="*/ 196557 h 599389"/>
              <a:gd name="connsiteX40" fmla="*/ 409781 w 603884"/>
              <a:gd name="connsiteY40" fmla="*/ 198832 h 599389"/>
              <a:gd name="connsiteX41" fmla="*/ 509743 w 603884"/>
              <a:gd name="connsiteY41" fmla="*/ 179373 h 599389"/>
              <a:gd name="connsiteX42" fmla="*/ 565165 w 603884"/>
              <a:gd name="connsiteY42" fmla="*/ 188470 h 599389"/>
              <a:gd name="connsiteX43" fmla="*/ 579084 w 603884"/>
              <a:gd name="connsiteY43" fmla="*/ 147025 h 599389"/>
              <a:gd name="connsiteX44" fmla="*/ 545679 w 603884"/>
              <a:gd name="connsiteY44" fmla="*/ 109370 h 599389"/>
              <a:gd name="connsiteX45" fmla="*/ 526698 w 603884"/>
              <a:gd name="connsiteY45" fmla="*/ 99767 h 599389"/>
              <a:gd name="connsiteX46" fmla="*/ 533278 w 603884"/>
              <a:gd name="connsiteY46" fmla="*/ 81571 h 599389"/>
              <a:gd name="connsiteX47" fmla="*/ 543148 w 603884"/>
              <a:gd name="connsiteY47" fmla="*/ 42400 h 599389"/>
              <a:gd name="connsiteX48" fmla="*/ 523725 w 603884"/>
              <a:gd name="connsiteY48" fmla="*/ 27269 h 599389"/>
              <a:gd name="connsiteX49" fmla="*/ 508885 w 603884"/>
              <a:gd name="connsiteY49" fmla="*/ 11 h 599389"/>
              <a:gd name="connsiteX50" fmla="*/ 564153 w 603884"/>
              <a:gd name="connsiteY50" fmla="*/ 29259 h 599389"/>
              <a:gd name="connsiteX51" fmla="*/ 562381 w 603884"/>
              <a:gd name="connsiteY51" fmla="*/ 85867 h 599389"/>
              <a:gd name="connsiteX52" fmla="*/ 603884 w 603884"/>
              <a:gd name="connsiteY52" fmla="*/ 147025 h 599389"/>
              <a:gd name="connsiteX53" fmla="*/ 578324 w 603884"/>
              <a:gd name="connsiteY53" fmla="*/ 209446 h 599389"/>
              <a:gd name="connsiteX54" fmla="*/ 498608 w 603884"/>
              <a:gd name="connsiteY54" fmla="*/ 201612 h 599389"/>
              <a:gd name="connsiteX55" fmla="*/ 427496 w 603884"/>
              <a:gd name="connsiteY55" fmla="*/ 217028 h 599389"/>
              <a:gd name="connsiteX56" fmla="*/ 433316 w 603884"/>
              <a:gd name="connsiteY56" fmla="*/ 231938 h 599389"/>
              <a:gd name="connsiteX57" fmla="*/ 412565 w 603884"/>
              <a:gd name="connsiteY57" fmla="*/ 274648 h 599389"/>
              <a:gd name="connsiteX58" fmla="*/ 362710 w 603884"/>
              <a:gd name="connsiteY58" fmla="*/ 420718 h 599389"/>
              <a:gd name="connsiteX59" fmla="*/ 328040 w 603884"/>
              <a:gd name="connsiteY59" fmla="*/ 538990 h 599389"/>
              <a:gd name="connsiteX60" fmla="*/ 146337 w 603884"/>
              <a:gd name="connsiteY60" fmla="*/ 599389 h 599389"/>
              <a:gd name="connsiteX61" fmla="*/ 37770 w 603884"/>
              <a:gd name="connsiteY61" fmla="*/ 581446 h 599389"/>
              <a:gd name="connsiteX62" fmla="*/ 2847 w 603884"/>
              <a:gd name="connsiteY62" fmla="*/ 542528 h 599389"/>
              <a:gd name="connsiteX63" fmla="*/ 29419 w 603884"/>
              <a:gd name="connsiteY63" fmla="*/ 431585 h 599389"/>
              <a:gd name="connsiteX64" fmla="*/ 51942 w 603884"/>
              <a:gd name="connsiteY64" fmla="*/ 269846 h 599389"/>
              <a:gd name="connsiteX65" fmla="*/ 325003 w 603884"/>
              <a:gd name="connsiteY65" fmla="*/ 153848 h 599389"/>
              <a:gd name="connsiteX66" fmla="*/ 380172 w 603884"/>
              <a:gd name="connsiteY66" fmla="*/ 123269 h 599389"/>
              <a:gd name="connsiteX67" fmla="*/ 396115 w 603884"/>
              <a:gd name="connsiteY67" fmla="*/ 121500 h 599389"/>
              <a:gd name="connsiteX68" fmla="*/ 446982 w 603884"/>
              <a:gd name="connsiteY68" fmla="*/ 85109 h 599389"/>
              <a:gd name="connsiteX69" fmla="*/ 487220 w 603884"/>
              <a:gd name="connsiteY69" fmla="*/ 4240 h 599389"/>
              <a:gd name="connsiteX70" fmla="*/ 508885 w 603884"/>
              <a:gd name="connsiteY70" fmla="*/ 11 h 59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3884" h="599389">
                <a:moveTo>
                  <a:pt x="290323" y="302655"/>
                </a:moveTo>
                <a:cubicBezTo>
                  <a:pt x="297158" y="301391"/>
                  <a:pt x="303488" y="306193"/>
                  <a:pt x="304501" y="313017"/>
                </a:cubicBezTo>
                <a:lnTo>
                  <a:pt x="310830" y="350170"/>
                </a:lnTo>
                <a:cubicBezTo>
                  <a:pt x="312096" y="356994"/>
                  <a:pt x="307286" y="363566"/>
                  <a:pt x="300703" y="364577"/>
                </a:cubicBezTo>
                <a:cubicBezTo>
                  <a:pt x="299943" y="364829"/>
                  <a:pt x="299184" y="364829"/>
                  <a:pt x="298424" y="364829"/>
                </a:cubicBezTo>
                <a:cubicBezTo>
                  <a:pt x="292601" y="364829"/>
                  <a:pt x="287285" y="360533"/>
                  <a:pt x="286272" y="354467"/>
                </a:cubicBezTo>
                <a:lnTo>
                  <a:pt x="279942" y="317061"/>
                </a:lnTo>
                <a:cubicBezTo>
                  <a:pt x="278930" y="310237"/>
                  <a:pt x="283487" y="303919"/>
                  <a:pt x="290323" y="302655"/>
                </a:cubicBezTo>
                <a:close/>
                <a:moveTo>
                  <a:pt x="315162" y="265255"/>
                </a:moveTo>
                <a:cubicBezTo>
                  <a:pt x="321998" y="263991"/>
                  <a:pt x="328580" y="268793"/>
                  <a:pt x="329593" y="275617"/>
                </a:cubicBezTo>
                <a:lnTo>
                  <a:pt x="335923" y="313023"/>
                </a:lnTo>
                <a:cubicBezTo>
                  <a:pt x="336935" y="319594"/>
                  <a:pt x="332378" y="326166"/>
                  <a:pt x="325542" y="327177"/>
                </a:cubicBezTo>
                <a:cubicBezTo>
                  <a:pt x="324783" y="327429"/>
                  <a:pt x="324276" y="327429"/>
                  <a:pt x="323517" y="327429"/>
                </a:cubicBezTo>
                <a:cubicBezTo>
                  <a:pt x="317441" y="327429"/>
                  <a:pt x="312124" y="323133"/>
                  <a:pt x="311111" y="317067"/>
                </a:cubicBezTo>
                <a:lnTo>
                  <a:pt x="305035" y="279661"/>
                </a:lnTo>
                <a:cubicBezTo>
                  <a:pt x="303769" y="272837"/>
                  <a:pt x="308326" y="266519"/>
                  <a:pt x="315162" y="265255"/>
                </a:cubicBezTo>
                <a:close/>
                <a:moveTo>
                  <a:pt x="386246" y="148288"/>
                </a:moveTo>
                <a:cubicBezTo>
                  <a:pt x="362963" y="160166"/>
                  <a:pt x="336391" y="176087"/>
                  <a:pt x="336138" y="176340"/>
                </a:cubicBezTo>
                <a:cubicBezTo>
                  <a:pt x="334873" y="176845"/>
                  <a:pt x="333861" y="177351"/>
                  <a:pt x="332595" y="177604"/>
                </a:cubicBezTo>
                <a:cubicBezTo>
                  <a:pt x="272871" y="191250"/>
                  <a:pt x="110148" y="237245"/>
                  <a:pt x="71428" y="285514"/>
                </a:cubicBezTo>
                <a:cubicBezTo>
                  <a:pt x="40554" y="323927"/>
                  <a:pt x="44097" y="376998"/>
                  <a:pt x="49411" y="406566"/>
                </a:cubicBezTo>
                <a:lnTo>
                  <a:pt x="70922" y="381547"/>
                </a:lnTo>
                <a:cubicBezTo>
                  <a:pt x="75478" y="376240"/>
                  <a:pt x="83323" y="375734"/>
                  <a:pt x="88384" y="380283"/>
                </a:cubicBezTo>
                <a:cubicBezTo>
                  <a:pt x="93698" y="384832"/>
                  <a:pt x="94205" y="392667"/>
                  <a:pt x="89902" y="397721"/>
                </a:cubicBezTo>
                <a:lnTo>
                  <a:pt x="52954" y="440683"/>
                </a:lnTo>
                <a:cubicBezTo>
                  <a:pt x="42326" y="457362"/>
                  <a:pt x="18031" y="505126"/>
                  <a:pt x="26888" y="535704"/>
                </a:cubicBezTo>
                <a:cubicBezTo>
                  <a:pt x="29925" y="546319"/>
                  <a:pt x="37011" y="553900"/>
                  <a:pt x="48146" y="558954"/>
                </a:cubicBezTo>
                <a:cubicBezTo>
                  <a:pt x="114197" y="588775"/>
                  <a:pt x="279703" y="574876"/>
                  <a:pt x="306276" y="526859"/>
                </a:cubicBezTo>
                <a:cubicBezTo>
                  <a:pt x="318676" y="504873"/>
                  <a:pt x="328546" y="459384"/>
                  <a:pt x="338163" y="415411"/>
                </a:cubicBezTo>
                <a:cubicBezTo>
                  <a:pt x="353600" y="345661"/>
                  <a:pt x="368025" y="279955"/>
                  <a:pt x="396368" y="255693"/>
                </a:cubicBezTo>
                <a:cubicBezTo>
                  <a:pt x="402442" y="250386"/>
                  <a:pt x="409528" y="242805"/>
                  <a:pt x="408516" y="235476"/>
                </a:cubicBezTo>
                <a:cubicBezTo>
                  <a:pt x="407250" y="225620"/>
                  <a:pt x="392066" y="216522"/>
                  <a:pt x="387005" y="214248"/>
                </a:cubicBezTo>
                <a:cubicBezTo>
                  <a:pt x="381437" y="211973"/>
                  <a:pt x="378654" y="205908"/>
                  <a:pt x="379919" y="200095"/>
                </a:cubicBezTo>
                <a:cubicBezTo>
                  <a:pt x="384474" y="180131"/>
                  <a:pt x="387005" y="158650"/>
                  <a:pt x="386246" y="148288"/>
                </a:cubicBezTo>
                <a:close/>
                <a:moveTo>
                  <a:pt x="523725" y="27269"/>
                </a:moveTo>
                <a:cubicBezTo>
                  <a:pt x="515437" y="24268"/>
                  <a:pt x="505820" y="23825"/>
                  <a:pt x="496330" y="27490"/>
                </a:cubicBezTo>
                <a:cubicBezTo>
                  <a:pt x="463178" y="40378"/>
                  <a:pt x="472289" y="86373"/>
                  <a:pt x="472795" y="88394"/>
                </a:cubicBezTo>
                <a:cubicBezTo>
                  <a:pt x="473807" y="93196"/>
                  <a:pt x="471783" y="98250"/>
                  <a:pt x="467987" y="101030"/>
                </a:cubicBezTo>
                <a:lnTo>
                  <a:pt x="410287" y="141971"/>
                </a:lnTo>
                <a:cubicBezTo>
                  <a:pt x="412565" y="154606"/>
                  <a:pt x="411046" y="172802"/>
                  <a:pt x="406238" y="196557"/>
                </a:cubicBezTo>
                <a:cubicBezTo>
                  <a:pt x="407503" y="197316"/>
                  <a:pt x="408516" y="198074"/>
                  <a:pt x="409781" y="198832"/>
                </a:cubicBezTo>
                <a:cubicBezTo>
                  <a:pt x="414589" y="195547"/>
                  <a:pt x="466974" y="158144"/>
                  <a:pt x="509743" y="179373"/>
                </a:cubicBezTo>
                <a:cubicBezTo>
                  <a:pt x="534797" y="191756"/>
                  <a:pt x="554536" y="195041"/>
                  <a:pt x="565165" y="188470"/>
                </a:cubicBezTo>
                <a:cubicBezTo>
                  <a:pt x="576553" y="181394"/>
                  <a:pt x="579084" y="161935"/>
                  <a:pt x="579084" y="147025"/>
                </a:cubicBezTo>
                <a:cubicBezTo>
                  <a:pt x="579084" y="110128"/>
                  <a:pt x="560610" y="109623"/>
                  <a:pt x="545679" y="109370"/>
                </a:cubicBezTo>
                <a:cubicBezTo>
                  <a:pt x="539605" y="109117"/>
                  <a:pt x="530241" y="108865"/>
                  <a:pt x="526698" y="99767"/>
                </a:cubicBezTo>
                <a:cubicBezTo>
                  <a:pt x="523409" y="90669"/>
                  <a:pt x="530748" y="83846"/>
                  <a:pt x="533278" y="81571"/>
                </a:cubicBezTo>
                <a:cubicBezTo>
                  <a:pt x="547450" y="68935"/>
                  <a:pt x="550740" y="55036"/>
                  <a:pt x="543148" y="42400"/>
                </a:cubicBezTo>
                <a:cubicBezTo>
                  <a:pt x="538972" y="35829"/>
                  <a:pt x="532013" y="30270"/>
                  <a:pt x="523725" y="27269"/>
                </a:cubicBezTo>
                <a:close/>
                <a:moveTo>
                  <a:pt x="508885" y="11"/>
                </a:moveTo>
                <a:cubicBezTo>
                  <a:pt x="530795" y="-404"/>
                  <a:pt x="552385" y="10305"/>
                  <a:pt x="564153" y="29259"/>
                </a:cubicBezTo>
                <a:cubicBezTo>
                  <a:pt x="573263" y="43916"/>
                  <a:pt x="576300" y="65144"/>
                  <a:pt x="562381" y="85867"/>
                </a:cubicBezTo>
                <a:cubicBezTo>
                  <a:pt x="580602" y="89658"/>
                  <a:pt x="603884" y="102041"/>
                  <a:pt x="603884" y="147025"/>
                </a:cubicBezTo>
                <a:cubicBezTo>
                  <a:pt x="603884" y="177856"/>
                  <a:pt x="595280" y="199085"/>
                  <a:pt x="578324" y="209446"/>
                </a:cubicBezTo>
                <a:cubicBezTo>
                  <a:pt x="559344" y="221324"/>
                  <a:pt x="532519" y="218544"/>
                  <a:pt x="498608" y="201612"/>
                </a:cubicBezTo>
                <a:cubicBezTo>
                  <a:pt x="475579" y="189987"/>
                  <a:pt x="442174" y="207172"/>
                  <a:pt x="427496" y="217028"/>
                </a:cubicBezTo>
                <a:cubicBezTo>
                  <a:pt x="430280" y="221324"/>
                  <a:pt x="432304" y="226378"/>
                  <a:pt x="433316" y="231938"/>
                </a:cubicBezTo>
                <a:cubicBezTo>
                  <a:pt x="435341" y="246595"/>
                  <a:pt x="428508" y="261000"/>
                  <a:pt x="412565" y="274648"/>
                </a:cubicBezTo>
                <a:cubicBezTo>
                  <a:pt x="390548" y="293601"/>
                  <a:pt x="375617" y="361077"/>
                  <a:pt x="362710" y="420718"/>
                </a:cubicBezTo>
                <a:cubicBezTo>
                  <a:pt x="352081" y="468482"/>
                  <a:pt x="342212" y="513718"/>
                  <a:pt x="328040" y="538990"/>
                </a:cubicBezTo>
                <a:cubicBezTo>
                  <a:pt x="305264" y="579930"/>
                  <a:pt x="222004" y="599389"/>
                  <a:pt x="146337" y="599389"/>
                </a:cubicBezTo>
                <a:cubicBezTo>
                  <a:pt x="103821" y="599389"/>
                  <a:pt x="63583" y="593324"/>
                  <a:pt x="37770" y="581446"/>
                </a:cubicBezTo>
                <a:cubicBezTo>
                  <a:pt x="19803" y="573359"/>
                  <a:pt x="8161" y="560218"/>
                  <a:pt x="2847" y="542528"/>
                </a:cubicBezTo>
                <a:cubicBezTo>
                  <a:pt x="-9047" y="501588"/>
                  <a:pt x="19549" y="448012"/>
                  <a:pt x="29419" y="431585"/>
                </a:cubicBezTo>
                <a:cubicBezTo>
                  <a:pt x="23345" y="409346"/>
                  <a:pt x="5125" y="328224"/>
                  <a:pt x="51942" y="269846"/>
                </a:cubicBezTo>
                <a:cubicBezTo>
                  <a:pt x="101797" y="207424"/>
                  <a:pt x="301720" y="159408"/>
                  <a:pt x="325003" y="153848"/>
                </a:cubicBezTo>
                <a:cubicBezTo>
                  <a:pt x="331836" y="149805"/>
                  <a:pt x="358155" y="134389"/>
                  <a:pt x="380172" y="123269"/>
                </a:cubicBezTo>
                <a:cubicBezTo>
                  <a:pt x="386752" y="119984"/>
                  <a:pt x="392066" y="120490"/>
                  <a:pt x="396115" y="121500"/>
                </a:cubicBezTo>
                <a:lnTo>
                  <a:pt x="446982" y="85109"/>
                </a:lnTo>
                <a:cubicBezTo>
                  <a:pt x="444198" y="59837"/>
                  <a:pt x="449513" y="19150"/>
                  <a:pt x="487220" y="4240"/>
                </a:cubicBezTo>
                <a:cubicBezTo>
                  <a:pt x="494242" y="1523"/>
                  <a:pt x="501581" y="149"/>
                  <a:pt x="508885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728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83138"/>
      </a:accent1>
      <a:accent2>
        <a:srgbClr val="1F355C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OPPOSans M"/>
        <a:ea typeface="思源宋体 CN Heavy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2403</TotalTime>
  <Words>669</Words>
  <Application>Microsoft Office PowerPoint</Application>
  <PresentationFormat>宽屏</PresentationFormat>
  <Paragraphs>111</Paragraphs>
  <Slides>17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OPPOSans H</vt:lpstr>
      <vt:lpstr>OPPOSans L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思源宋体 CN Heavy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红色极简风餐饮行业ppt模板</dc:title>
  <dc:creator>©代号177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87</cp:revision>
  <dcterms:created xsi:type="dcterms:W3CDTF">2022-11-09T06:59:52Z</dcterms:created>
  <dcterms:modified xsi:type="dcterms:W3CDTF">2023-11-22T10:18:15Z</dcterms:modified>
  <cp:contentStatus>红色极简风餐饮行业ppt模板，www.51pptmoban.com</cp:contentStatus>
  <cp:version>51pptmoban.com（V51-112201版）</cp:version>
</cp:coreProperties>
</file>