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2" r:id="rId4"/>
    <p:sldId id="261" r:id="rId5"/>
    <p:sldId id="295" r:id="rId6"/>
    <p:sldId id="296" r:id="rId7"/>
    <p:sldId id="263" r:id="rId8"/>
    <p:sldId id="278" r:id="rId9"/>
    <p:sldId id="264" r:id="rId10"/>
    <p:sldId id="279" r:id="rId11"/>
    <p:sldId id="280" r:id="rId12"/>
    <p:sldId id="281" r:id="rId13"/>
    <p:sldId id="282" r:id="rId14"/>
    <p:sldId id="283" r:id="rId15"/>
    <p:sldId id="285" r:id="rId16"/>
    <p:sldId id="286" r:id="rId17"/>
    <p:sldId id="287" r:id="rId18"/>
    <p:sldId id="288" r:id="rId19"/>
    <p:sldId id="289" r:id="rId20"/>
    <p:sldId id="291" r:id="rId21"/>
    <p:sldId id="292" r:id="rId22"/>
    <p:sldId id="293" r:id="rId23"/>
    <p:sldId id="260" r:id="rId24"/>
    <p:sldId id="297" r:id="rId25"/>
    <p:sldId id="2007578498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C77F"/>
    <a:srgbClr val="F7FEF8"/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19" autoAdjust="0"/>
    <p:restoredTop sz="86434" autoAdjust="0"/>
  </p:normalViewPr>
  <p:slideViewPr>
    <p:cSldViewPr snapToGrid="0" showGuides="1">
      <p:cViewPr>
        <p:scale>
          <a:sx n="50" d="100"/>
          <a:sy n="50" d="100"/>
        </p:scale>
        <p:origin x="1440" y="1080"/>
      </p:cViewPr>
      <p:guideLst>
        <p:guide pos="416"/>
        <p:guide pos="7256"/>
        <p:guide orient="horz" pos="663"/>
        <p:guide orient="horz" pos="712"/>
        <p:guide orient="horz" pos="3929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1" d="100"/>
          <a:sy n="61" d="100"/>
        </p:scale>
        <p:origin x="3168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近四年数据比对</a:t>
            </a:r>
            <a:endParaRPr lang="en-US"/>
          </a:p>
        </c:rich>
      </c:tx>
      <c:layout>
        <c:manualLayout>
          <c:xMode val="edge"/>
          <c:yMode val="edge"/>
          <c:x val="2.4845740597404412E-2"/>
          <c:y val="2.81250174317095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1995078740157481E-2"/>
          <c:y val="0.15799217778099298"/>
          <c:w val="0.88690342027559055"/>
          <c:h val="0.780297442156899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0.34</c:v>
                </c:pt>
                <c:pt idx="1">
                  <c:v>0.17</c:v>
                </c:pt>
                <c:pt idx="2">
                  <c:v>0.26</c:v>
                </c:pt>
                <c:pt idx="3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1B-45BA-A1FE-6997107E6C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here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0.9</c:v>
                </c:pt>
                <c:pt idx="1">
                  <c:v>0.81</c:v>
                </c:pt>
                <c:pt idx="2">
                  <c:v>0.66</c:v>
                </c:pt>
                <c:pt idx="3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1B-45BA-A1FE-6997107E6C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30"/>
        <c:overlap val="-30"/>
        <c:axId val="936527040"/>
        <c:axId val="936533312"/>
      </c:barChart>
      <c:catAx>
        <c:axId val="936527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36533312"/>
        <c:crosses val="autoZero"/>
        <c:auto val="1"/>
        <c:lblAlgn val="ctr"/>
        <c:lblOffset val="100"/>
        <c:noMultiLvlLbl val="0"/>
      </c:catAx>
      <c:valAx>
        <c:axId val="93653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3652704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78836304086702469"/>
          <c:y val="2.6471243624398115E-2"/>
          <c:w val="0.17271318172847261"/>
          <c:h val="6.36211158114339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2916267627802"/>
          <c:y val="0.16149848503800204"/>
          <c:w val="0.53697920767716534"/>
          <c:h val="0.805468761966734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>
                <a:alpha val="91000"/>
              </a:schemeClr>
            </a:solidFill>
            <a:ln w="50800">
              <a:noFill/>
            </a:ln>
          </c:spPr>
          <c:dPt>
            <c:idx val="0"/>
            <c:bubble3D val="0"/>
            <c:spPr>
              <a:solidFill>
                <a:schemeClr val="accent4">
                  <a:alpha val="15000"/>
                </a:schemeClr>
              </a:solidFill>
              <a:ln w="508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82B-4B65-A5F5-20625A254A40}"/>
              </c:ext>
            </c:extLst>
          </c:dPt>
          <c:dPt>
            <c:idx val="1"/>
            <c:bubble3D val="0"/>
            <c:spPr>
              <a:solidFill>
                <a:schemeClr val="accent4">
                  <a:alpha val="91000"/>
                </a:schemeClr>
              </a:solidFill>
              <a:ln w="508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82B-4B65-A5F5-20625A254A40}"/>
              </c:ext>
            </c:extLst>
          </c:dPt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2B-4B65-A5F5-20625A254A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98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29170767716534"/>
          <c:y val="0.13593749163770352"/>
          <c:w val="0.53697920767716534"/>
          <c:h val="0.805468761966734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50800">
              <a:noFill/>
            </a:ln>
          </c:spPr>
          <c:dPt>
            <c:idx val="0"/>
            <c:bubble3D val="0"/>
            <c:spPr>
              <a:solidFill>
                <a:schemeClr val="accent6">
                  <a:alpha val="20000"/>
                </a:schemeClr>
              </a:solidFill>
              <a:ln w="508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CC-41F1-97E2-A0340E15BD96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508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CC-41F1-97E2-A0340E15BD96}"/>
              </c:ext>
            </c:extLst>
          </c:dPt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CC-41F1-97E2-A0340E15B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88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194411297900239E-3"/>
          <c:y val="1.4778327989280476E-2"/>
          <c:w val="0.78676760822485226"/>
          <c:h val="0.98522167201071953"/>
        </c:manualLayout>
      </c:layout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521-4BD4-A9FA-A2E1AF734E48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521-4BD4-A9FA-A2E1AF734E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521-4BD4-A9FA-A2E1AF734E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521-4BD4-A9FA-A2E1AF734E4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521-4BD4-A9FA-A2E1AF734E48}"/>
              </c:ext>
            </c:extLst>
          </c:dPt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0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521-4BD4-A9FA-A2E1AF734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513311420989732"/>
          <c:y val="0.23049653436572173"/>
          <c:w val="0.17486688579010262"/>
          <c:h val="0.553784677433900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Sheet1!$A$2:$C$17</cx:f>
        <cx:lvl ptCount="16">
          <cx:pt idx="0">叶子 1</cx:pt>
          <cx:pt idx="1">叶子 2</cx:pt>
          <cx:pt idx="2">叶子 3</cx:pt>
          <cx:pt idx="3">叶子 4</cx:pt>
          <cx:pt idx="4">叶子 5</cx:pt>
          <cx:pt idx="5">叶子 6</cx:pt>
          <cx:pt idx="6">叶子 7</cx:pt>
          <cx:pt idx="7">叶子 8</cx:pt>
          <cx:pt idx="8">叶子 9</cx:pt>
          <cx:pt idx="9">叶子 10</cx:pt>
          <cx:pt idx="10">叶子 11</cx:pt>
          <cx:pt idx="11">叶子 12</cx:pt>
          <cx:pt idx="12">叶子 13</cx:pt>
          <cx:pt idx="13">叶子 14</cx:pt>
          <cx:pt idx="14">叶子 15</cx:pt>
          <cx:pt idx="15">叶子 16</cx:pt>
        </cx:lvl>
        <cx:lvl ptCount="16">
          <cx:pt idx="0">茎 1</cx:pt>
          <cx:pt idx="1">茎 1</cx:pt>
          <cx:pt idx="2">茎 1</cx:pt>
          <cx:pt idx="3">茎 2</cx:pt>
          <cx:pt idx="4">茎 2</cx:pt>
          <cx:pt idx="5">茎 2</cx:pt>
          <cx:pt idx="6">茎 2</cx:pt>
          <cx:pt idx="7">茎 3</cx:pt>
          <cx:pt idx="8">茎 3</cx:pt>
          <cx:pt idx="9">茎 4</cx:pt>
          <cx:pt idx="10">茎 4</cx:pt>
          <cx:pt idx="11">茎 5</cx:pt>
          <cx:pt idx="12">茎 5</cx:pt>
          <cx:pt idx="13">茎 6</cx:pt>
          <cx:pt idx="14">茎 6</cx:pt>
          <cx:pt idx="15">茎 6</cx:pt>
        </cx:lvl>
        <cx:lvl ptCount="16">
          <cx:pt idx="0">分支 1</cx:pt>
          <cx:pt idx="1">分支 1</cx:pt>
          <cx:pt idx="2">分支 1</cx:pt>
          <cx:pt idx="3">分支 1</cx:pt>
          <cx:pt idx="4">分支 1</cx:pt>
          <cx:pt idx="5">分支 2</cx:pt>
          <cx:pt idx="6">分支 2</cx:pt>
          <cx:pt idx="7">分支 2</cx:pt>
          <cx:pt idx="8">分支 2</cx:pt>
          <cx:pt idx="9">分支 2</cx:pt>
          <cx:pt idx="10">分支 3</cx:pt>
          <cx:pt idx="11">分支 3</cx:pt>
          <cx:pt idx="12">分支 3</cx:pt>
          <cx:pt idx="13">分支 4</cx:pt>
          <cx:pt idx="14">分支 5</cx:pt>
          <cx:pt idx="15">分支 6</cx:pt>
        </cx:lvl>
      </cx:strDim>
      <cx:numDim type="size">
        <cx:f>Sheet1!$D$2:$D$17</cx:f>
        <cx:lvl ptCount="16" formatCode="G/通用格式">
          <cx:pt idx="0">5</cx:pt>
          <cx:pt idx="1">40</cx:pt>
          <cx:pt idx="2">18</cx:pt>
          <cx:pt idx="3">14</cx:pt>
          <cx:pt idx="4">1</cx:pt>
          <cx:pt idx="5">1</cx:pt>
          <cx:pt idx="6">1</cx:pt>
          <cx:pt idx="7">12</cx:pt>
          <cx:pt idx="8">1</cx:pt>
          <cx:pt idx="9">24</cx:pt>
          <cx:pt idx="10">20</cx:pt>
          <cx:pt idx="11">89</cx:pt>
          <cx:pt idx="12">19</cx:pt>
          <cx:pt idx="13">100</cx:pt>
          <cx:pt idx="14">200</cx:pt>
          <cx:pt idx="15">11</cx:pt>
        </cx:lvl>
      </cx:numDim>
    </cx:data>
  </cx:chartData>
  <cx:chart>
    <cx:plotArea>
      <cx:plotAreaRegion>
        <cx:series layoutId="treemap" uniqueId="{0E190455-EC8E-41FC-8F41-137BD3303422}">
          <cx:tx>
            <cx:txData>
              <cx:f>Sheet1!$D$1</cx:f>
              <cx:v>系列 1</cx:v>
            </cx:txData>
          </cx:tx>
          <cx:dataLabels pos="inEnd">
            <cx:visibility seriesName="0" categoryName="1" value="0"/>
          </cx:dataLabels>
          <cx:dataId val="0"/>
          <cx:layoutPr>
            <cx:parentLabelLayout val="overlapping"/>
          </cx:layoutPr>
        </cx:series>
      </cx:plotAreaRegion>
    </cx:plotArea>
    <cx:legend pos="b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resca-Regular" panose="02000506000000020003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resca-Regular" panose="02000506000000020003" pitchFamily="2" charset="0"/>
              </a:defRPr>
            </a:lvl1pPr>
          </a:lstStyle>
          <a:p>
            <a:fld id="{DA9E4C6C-EDF1-43FE-91A1-A856266989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38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Fresca-Regular" panose="02000506000000020003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Fresca-Regular" panose="02000506000000020003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Fresca-Regular" panose="02000506000000020003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Fresca-Regular" panose="02000506000000020003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Fresca-Regular" panose="02000506000000020003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68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4229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560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12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58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486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39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8109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783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1617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614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2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946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96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978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852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0823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153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67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333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363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913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猫啃珠圆体" panose="02020500000000000000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6A80A-B9E7-4A89-8400-E712E501C1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猫啃珠圆体" panose="02020500000000000000" pitchFamily="18" charset="-122"/>
                <a:ea typeface="猫啃珠圆体" panose="020205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猫啃珠圆体" panose="02020500000000000000" pitchFamily="18" charset="-122"/>
              <a:ea typeface="猫啃珠圆体" panose="020205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021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E4C6C-EDF1-43FE-91A1-A856266989F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88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0400" y="1012787"/>
            <a:ext cx="5740400" cy="2369206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0400" y="3381993"/>
            <a:ext cx="5740400" cy="508703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Click to add subtitle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86374"/>
            <a:ext cx="4517887" cy="274320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Presenter name</a:t>
            </a:r>
            <a:endParaRPr lang="en-US" dirty="0"/>
          </a:p>
        </p:txBody>
      </p:sp>
      <p:sp>
        <p:nvSpPr>
          <p:cNvPr id="7" name="Freeform: Shape 6"/>
          <p:cNvSpPr/>
          <p:nvPr/>
        </p:nvSpPr>
        <p:spPr>
          <a:xfrm>
            <a:off x="2634494" y="0"/>
            <a:ext cx="9557507" cy="6857999"/>
          </a:xfrm>
          <a:custGeom>
            <a:avLst/>
            <a:gdLst>
              <a:gd name="connsiteX0" fmla="*/ 1137292 w 9557507"/>
              <a:gd name="connsiteY0" fmla="*/ 0 h 6857999"/>
              <a:gd name="connsiteX1" fmla="*/ 9557507 w 9557507"/>
              <a:gd name="connsiteY1" fmla="*/ 0 h 6857999"/>
              <a:gd name="connsiteX2" fmla="*/ 9557507 w 9557507"/>
              <a:gd name="connsiteY2" fmla="*/ 6857999 h 6857999"/>
              <a:gd name="connsiteX3" fmla="*/ 1137290 w 9557507"/>
              <a:gd name="connsiteY3" fmla="*/ 6857999 h 6857999"/>
              <a:gd name="connsiteX4" fmla="*/ 979738 w 9557507"/>
              <a:gd name="connsiteY4" fmla="*/ 6636443 h 6857999"/>
              <a:gd name="connsiteX5" fmla="*/ 0 w 9557507"/>
              <a:gd name="connsiteY5" fmla="*/ 3429001 h 6857999"/>
              <a:gd name="connsiteX6" fmla="*/ 979738 w 9557507"/>
              <a:gd name="connsiteY6" fmla="*/ 22155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57507" h="6857999">
                <a:moveTo>
                  <a:pt x="1137292" y="0"/>
                </a:moveTo>
                <a:lnTo>
                  <a:pt x="9557507" y="0"/>
                </a:lnTo>
                <a:lnTo>
                  <a:pt x="9557507" y="6857999"/>
                </a:lnTo>
                <a:lnTo>
                  <a:pt x="1137290" y="6857999"/>
                </a:lnTo>
                <a:lnTo>
                  <a:pt x="979738" y="6636443"/>
                </a:lnTo>
                <a:cubicBezTo>
                  <a:pt x="361183" y="5720860"/>
                  <a:pt x="0" y="4617110"/>
                  <a:pt x="0" y="3429001"/>
                </a:cubicBezTo>
                <a:cubicBezTo>
                  <a:pt x="0" y="2240892"/>
                  <a:pt x="361183" y="1137142"/>
                  <a:pt x="979738" y="221559"/>
                </a:cubicBezTo>
                <a:close/>
              </a:path>
            </a:pathLst>
          </a:cu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6" name="Freeform: Shape 5"/>
          <p:cNvSpPr/>
          <p:nvPr/>
        </p:nvSpPr>
        <p:spPr>
          <a:xfrm>
            <a:off x="4278180" y="0"/>
            <a:ext cx="7913820" cy="6857999"/>
          </a:xfrm>
          <a:custGeom>
            <a:avLst/>
            <a:gdLst>
              <a:gd name="connsiteX0" fmla="*/ 1859182 w 7913820"/>
              <a:gd name="connsiteY0" fmla="*/ 0 h 6857999"/>
              <a:gd name="connsiteX1" fmla="*/ 6326837 w 7913820"/>
              <a:gd name="connsiteY1" fmla="*/ 0 h 6857999"/>
              <a:gd name="connsiteX2" fmla="*/ 6381450 w 7913820"/>
              <a:gd name="connsiteY2" fmla="*/ 35012 h 6857999"/>
              <a:gd name="connsiteX3" fmla="*/ 7864370 w 7913820"/>
              <a:gd name="connsiteY3" fmla="*/ 1835816 h 6857999"/>
              <a:gd name="connsiteX4" fmla="*/ 7913820 w 7913820"/>
              <a:gd name="connsiteY4" fmla="*/ 1970923 h 6857999"/>
              <a:gd name="connsiteX5" fmla="*/ 7913820 w 7913820"/>
              <a:gd name="connsiteY5" fmla="*/ 4887077 h 6857999"/>
              <a:gd name="connsiteX6" fmla="*/ 7864370 w 7913820"/>
              <a:gd name="connsiteY6" fmla="*/ 5022184 h 6857999"/>
              <a:gd name="connsiteX7" fmla="*/ 6381450 w 7913820"/>
              <a:gd name="connsiteY7" fmla="*/ 6822988 h 6857999"/>
              <a:gd name="connsiteX8" fmla="*/ 6326838 w 7913820"/>
              <a:gd name="connsiteY8" fmla="*/ 6857999 h 6857999"/>
              <a:gd name="connsiteX9" fmla="*/ 1859180 w 7913820"/>
              <a:gd name="connsiteY9" fmla="*/ 6857999 h 6857999"/>
              <a:gd name="connsiteX10" fmla="*/ 1804569 w 7913820"/>
              <a:gd name="connsiteY10" fmla="*/ 6822988 h 6857999"/>
              <a:gd name="connsiteX11" fmla="*/ 0 w 7913820"/>
              <a:gd name="connsiteY11" fmla="*/ 3429000 h 6857999"/>
              <a:gd name="connsiteX12" fmla="*/ 1804569 w 7913820"/>
              <a:gd name="connsiteY12" fmla="*/ 3501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13820" h="6857999">
                <a:moveTo>
                  <a:pt x="1859182" y="0"/>
                </a:moveTo>
                <a:lnTo>
                  <a:pt x="6326837" y="0"/>
                </a:lnTo>
                <a:lnTo>
                  <a:pt x="6381450" y="35012"/>
                </a:lnTo>
                <a:cubicBezTo>
                  <a:pt x="7034698" y="476338"/>
                  <a:pt x="7553694" y="1101294"/>
                  <a:pt x="7864370" y="1835816"/>
                </a:cubicBezTo>
                <a:lnTo>
                  <a:pt x="7913820" y="1970923"/>
                </a:lnTo>
                <a:lnTo>
                  <a:pt x="7913820" y="4887077"/>
                </a:lnTo>
                <a:lnTo>
                  <a:pt x="7864370" y="5022184"/>
                </a:lnTo>
                <a:cubicBezTo>
                  <a:pt x="7553694" y="5756706"/>
                  <a:pt x="7034698" y="6381662"/>
                  <a:pt x="6381450" y="6822988"/>
                </a:cubicBezTo>
                <a:lnTo>
                  <a:pt x="6326838" y="6857999"/>
                </a:lnTo>
                <a:lnTo>
                  <a:pt x="1859180" y="6857999"/>
                </a:lnTo>
                <a:lnTo>
                  <a:pt x="1804569" y="6822988"/>
                </a:lnTo>
                <a:cubicBezTo>
                  <a:pt x="715821" y="6087445"/>
                  <a:pt x="0" y="4841817"/>
                  <a:pt x="0" y="3429000"/>
                </a:cubicBezTo>
                <a:cubicBezTo>
                  <a:pt x="0" y="2016183"/>
                  <a:pt x="715821" y="770555"/>
                  <a:pt x="1804569" y="35012"/>
                </a:cubicBezTo>
                <a:close/>
              </a:path>
            </a:pathLst>
          </a:custGeom>
          <a:solidFill>
            <a:schemeClr val="tx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9" name="Oval 8"/>
          <p:cNvSpPr/>
          <p:nvPr/>
        </p:nvSpPr>
        <p:spPr>
          <a:xfrm>
            <a:off x="5745150" y="1012787"/>
            <a:ext cx="5055444" cy="5055444"/>
          </a:xfrm>
          <a:prstGeom prst="ellipse">
            <a:avLst/>
          </a:prstGeom>
          <a:solidFill>
            <a:schemeClr val="tx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050D807-B3A6-EC94-D64D-9EEC795D77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469" y="412568"/>
            <a:ext cx="5938850" cy="593885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空白 www.51pptmoban.com">
    <p:bg>
      <p:bgPr>
        <a:solidFill>
          <a:srgbClr val="F7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/>
              <a:t>Click to add title</a:t>
            </a:r>
            <a:endParaRPr lang="en-US" dirty="0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losing" preserve="1" userDrawn="1">
  <p:cSld name="Clos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634494" y="0"/>
            <a:ext cx="9557507" cy="6857999"/>
            <a:chOff x="2634494" y="0"/>
            <a:chExt cx="9557507" cy="6857999"/>
          </a:xfrm>
        </p:grpSpPr>
        <p:sp>
          <p:nvSpPr>
            <p:cNvPr id="11" name="Freeform: Shape 10"/>
            <p:cNvSpPr/>
            <p:nvPr/>
          </p:nvSpPr>
          <p:spPr>
            <a:xfrm>
              <a:off x="2634494" y="0"/>
              <a:ext cx="9557507" cy="6857999"/>
            </a:xfrm>
            <a:custGeom>
              <a:avLst/>
              <a:gdLst>
                <a:gd name="connsiteX0" fmla="*/ 1137292 w 9557507"/>
                <a:gd name="connsiteY0" fmla="*/ 0 h 6857999"/>
                <a:gd name="connsiteX1" fmla="*/ 9557507 w 9557507"/>
                <a:gd name="connsiteY1" fmla="*/ 0 h 6857999"/>
                <a:gd name="connsiteX2" fmla="*/ 9557507 w 9557507"/>
                <a:gd name="connsiteY2" fmla="*/ 6857999 h 6857999"/>
                <a:gd name="connsiteX3" fmla="*/ 1137290 w 9557507"/>
                <a:gd name="connsiteY3" fmla="*/ 6857999 h 6857999"/>
                <a:gd name="connsiteX4" fmla="*/ 979738 w 9557507"/>
                <a:gd name="connsiteY4" fmla="*/ 6636443 h 6857999"/>
                <a:gd name="connsiteX5" fmla="*/ 0 w 9557507"/>
                <a:gd name="connsiteY5" fmla="*/ 3429001 h 6857999"/>
                <a:gd name="connsiteX6" fmla="*/ 979738 w 9557507"/>
                <a:gd name="connsiteY6" fmla="*/ 22155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57507" h="6857999">
                  <a:moveTo>
                    <a:pt x="1137292" y="0"/>
                  </a:moveTo>
                  <a:lnTo>
                    <a:pt x="9557507" y="0"/>
                  </a:lnTo>
                  <a:lnTo>
                    <a:pt x="9557507" y="6857999"/>
                  </a:lnTo>
                  <a:lnTo>
                    <a:pt x="1137290" y="6857999"/>
                  </a:lnTo>
                  <a:lnTo>
                    <a:pt x="979738" y="6636443"/>
                  </a:lnTo>
                  <a:cubicBezTo>
                    <a:pt x="361183" y="5720860"/>
                    <a:pt x="0" y="4617110"/>
                    <a:pt x="0" y="3429001"/>
                  </a:cubicBezTo>
                  <a:cubicBezTo>
                    <a:pt x="0" y="2240892"/>
                    <a:pt x="361183" y="1137142"/>
                    <a:pt x="979738" y="221559"/>
                  </a:cubicBez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2" name="Freeform: Shape 11"/>
            <p:cNvSpPr/>
            <p:nvPr/>
          </p:nvSpPr>
          <p:spPr>
            <a:xfrm>
              <a:off x="4278180" y="0"/>
              <a:ext cx="7913820" cy="6857999"/>
            </a:xfrm>
            <a:custGeom>
              <a:avLst/>
              <a:gdLst>
                <a:gd name="connsiteX0" fmla="*/ 1859182 w 7913820"/>
                <a:gd name="connsiteY0" fmla="*/ 0 h 6857999"/>
                <a:gd name="connsiteX1" fmla="*/ 6326837 w 7913820"/>
                <a:gd name="connsiteY1" fmla="*/ 0 h 6857999"/>
                <a:gd name="connsiteX2" fmla="*/ 6381450 w 7913820"/>
                <a:gd name="connsiteY2" fmla="*/ 35012 h 6857999"/>
                <a:gd name="connsiteX3" fmla="*/ 7864370 w 7913820"/>
                <a:gd name="connsiteY3" fmla="*/ 1835816 h 6857999"/>
                <a:gd name="connsiteX4" fmla="*/ 7913820 w 7913820"/>
                <a:gd name="connsiteY4" fmla="*/ 1970923 h 6857999"/>
                <a:gd name="connsiteX5" fmla="*/ 7913820 w 7913820"/>
                <a:gd name="connsiteY5" fmla="*/ 4887077 h 6857999"/>
                <a:gd name="connsiteX6" fmla="*/ 7864370 w 7913820"/>
                <a:gd name="connsiteY6" fmla="*/ 5022184 h 6857999"/>
                <a:gd name="connsiteX7" fmla="*/ 6381450 w 7913820"/>
                <a:gd name="connsiteY7" fmla="*/ 6822988 h 6857999"/>
                <a:gd name="connsiteX8" fmla="*/ 6326838 w 7913820"/>
                <a:gd name="connsiteY8" fmla="*/ 6857999 h 6857999"/>
                <a:gd name="connsiteX9" fmla="*/ 1859180 w 7913820"/>
                <a:gd name="connsiteY9" fmla="*/ 6857999 h 6857999"/>
                <a:gd name="connsiteX10" fmla="*/ 1804569 w 7913820"/>
                <a:gd name="connsiteY10" fmla="*/ 6822988 h 6857999"/>
                <a:gd name="connsiteX11" fmla="*/ 0 w 7913820"/>
                <a:gd name="connsiteY11" fmla="*/ 3429000 h 6857999"/>
                <a:gd name="connsiteX12" fmla="*/ 1804569 w 7913820"/>
                <a:gd name="connsiteY12" fmla="*/ 35012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13820" h="6857999">
                  <a:moveTo>
                    <a:pt x="1859182" y="0"/>
                  </a:moveTo>
                  <a:lnTo>
                    <a:pt x="6326837" y="0"/>
                  </a:lnTo>
                  <a:lnTo>
                    <a:pt x="6381450" y="35012"/>
                  </a:lnTo>
                  <a:cubicBezTo>
                    <a:pt x="7034698" y="476338"/>
                    <a:pt x="7553694" y="1101294"/>
                    <a:pt x="7864370" y="1835816"/>
                  </a:cubicBezTo>
                  <a:lnTo>
                    <a:pt x="7913820" y="1970923"/>
                  </a:lnTo>
                  <a:lnTo>
                    <a:pt x="7913820" y="4887077"/>
                  </a:lnTo>
                  <a:lnTo>
                    <a:pt x="7864370" y="5022184"/>
                  </a:lnTo>
                  <a:cubicBezTo>
                    <a:pt x="7553694" y="5756706"/>
                    <a:pt x="7034698" y="6381662"/>
                    <a:pt x="6381450" y="6822988"/>
                  </a:cubicBezTo>
                  <a:lnTo>
                    <a:pt x="6326838" y="6857999"/>
                  </a:lnTo>
                  <a:lnTo>
                    <a:pt x="1859180" y="6857999"/>
                  </a:lnTo>
                  <a:lnTo>
                    <a:pt x="1804569" y="6822988"/>
                  </a:lnTo>
                  <a:cubicBezTo>
                    <a:pt x="715821" y="6087445"/>
                    <a:pt x="0" y="4841817"/>
                    <a:pt x="0" y="3429000"/>
                  </a:cubicBezTo>
                  <a:cubicBezTo>
                    <a:pt x="0" y="2016183"/>
                    <a:pt x="715821" y="770555"/>
                    <a:pt x="1804569" y="35012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5745150" y="1012787"/>
              <a:ext cx="5055444" cy="5055444"/>
            </a:xfrm>
            <a:prstGeom prst="ellipse">
              <a:avLst/>
            </a:pr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0400" y="2048101"/>
            <a:ext cx="5084749" cy="2429198"/>
          </a:xfrm>
        </p:spPr>
        <p:txBody>
          <a:bodyPr anchor="ctr">
            <a:normAutofit/>
          </a:bodyPr>
          <a:lstStyle>
            <a:lvl1pPr>
              <a:defRPr sz="6000"/>
            </a:lvl1pPr>
          </a:lstStyle>
          <a:p>
            <a:r>
              <a:rPr lang="en-US" altLang="zh-CN"/>
              <a:t>Click to add title</a:t>
            </a:r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C1122A3-8DF7-C270-C646-B31D01C357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469" y="412568"/>
            <a:ext cx="5938850" cy="593885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412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add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add text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25592-9C3F-48AB-9A3F-F2A64B129A6F}" type="datetimeFigureOut">
              <a:rPr lang="en-US" smtClean="0"/>
              <a:pPr/>
              <a:t>11/23/2023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75073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8168" y="6409690"/>
            <a:ext cx="375073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7" r:id="rId4"/>
    <p:sldLayoutId id="2147483658" r:id="rId5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3.png"/><Relationship Id="rId5" Type="http://schemas.microsoft.com/office/2014/relationships/chartEx" Target="../charts/chartEx1.xml"/><Relationship Id="rId4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3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>
            <a:extLst>
              <a:ext uri="{FF2B5EF4-FFF2-40B4-BE49-F238E27FC236}">
                <a16:creationId xmlns:a16="http://schemas.microsoft.com/office/drawing/2014/main" id="{7CE50482-7BE8-8D17-9805-8BEEAB67BD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399" y="5187353"/>
            <a:ext cx="4517887" cy="274320"/>
          </a:xfrm>
        </p:spPr>
        <p:txBody>
          <a:bodyPr>
            <a:no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汇报者：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13" name="文本框">
            <a:extLst>
              <a:ext uri="{FF2B5EF4-FFF2-40B4-BE49-F238E27FC236}">
                <a16:creationId xmlns:a16="http://schemas.microsoft.com/office/drawing/2014/main" id="{26BB3A2C-A0A4-084B-04F3-76259FB586CA}"/>
              </a:ext>
            </a:extLst>
          </p:cNvPr>
          <p:cNvSpPr txBox="1">
            <a:spLocks/>
          </p:cNvSpPr>
          <p:nvPr/>
        </p:nvSpPr>
        <p:spPr>
          <a:xfrm>
            <a:off x="660400" y="5694680"/>
            <a:ext cx="4517887" cy="274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汇报时间：</a:t>
            </a:r>
            <a:endParaRPr lang="en-US" altLang="zh-CN" sz="2000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730837-ECC6-7D92-BFEB-5B66CEDAB43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flipH="1">
            <a:off x="-183049" y="-195387"/>
            <a:ext cx="1526121" cy="1526121"/>
            <a:chOff x="4774620" y="1083721"/>
            <a:chExt cx="6362183" cy="636218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D5A83DB-738D-AAC9-F14B-D843A37F841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774620" y="1083721"/>
              <a:ext cx="6362183" cy="6362183"/>
            </a:xfrm>
            <a:custGeom>
              <a:avLst/>
              <a:gdLst>
                <a:gd name="connsiteX0" fmla="*/ 2148976 w 4297952"/>
                <a:gd name="connsiteY0" fmla="*/ 0 h 4297952"/>
                <a:gd name="connsiteX1" fmla="*/ 4297952 w 4297952"/>
                <a:gd name="connsiteY1" fmla="*/ 2148976 h 4297952"/>
                <a:gd name="connsiteX2" fmla="*/ 2148976 w 4297952"/>
                <a:gd name="connsiteY2" fmla="*/ 4297952 h 4297952"/>
                <a:gd name="connsiteX3" fmla="*/ 0 w 4297952"/>
                <a:gd name="connsiteY3" fmla="*/ 2148976 h 4297952"/>
                <a:gd name="connsiteX4" fmla="*/ 2148976 w 4297952"/>
                <a:gd name="connsiteY4" fmla="*/ 0 h 4297952"/>
                <a:gd name="connsiteX5" fmla="*/ 2148975 w 4297952"/>
                <a:gd name="connsiteY5" fmla="*/ 772735 h 4297952"/>
                <a:gd name="connsiteX6" fmla="*/ 754191 w 4297952"/>
                <a:gd name="connsiteY6" fmla="*/ 2148976 h 4297952"/>
                <a:gd name="connsiteX7" fmla="*/ 2148975 w 4297952"/>
                <a:gd name="connsiteY7" fmla="*/ 3525217 h 4297952"/>
                <a:gd name="connsiteX8" fmla="*/ 3543759 w 4297952"/>
                <a:gd name="connsiteY8" fmla="*/ 2148976 h 4297952"/>
                <a:gd name="connsiteX9" fmla="*/ 2148975 w 4297952"/>
                <a:gd name="connsiteY9" fmla="*/ 772735 h 429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97952" h="4297952">
                  <a:moveTo>
                    <a:pt x="2148976" y="0"/>
                  </a:moveTo>
                  <a:cubicBezTo>
                    <a:pt x="3335823" y="0"/>
                    <a:pt x="4297952" y="962129"/>
                    <a:pt x="4297952" y="2148976"/>
                  </a:cubicBezTo>
                  <a:cubicBezTo>
                    <a:pt x="4297952" y="3335823"/>
                    <a:pt x="3335823" y="4297952"/>
                    <a:pt x="2148976" y="4297952"/>
                  </a:cubicBezTo>
                  <a:cubicBezTo>
                    <a:pt x="962129" y="4297952"/>
                    <a:pt x="0" y="3335823"/>
                    <a:pt x="0" y="2148976"/>
                  </a:cubicBezTo>
                  <a:cubicBezTo>
                    <a:pt x="0" y="962129"/>
                    <a:pt x="962129" y="0"/>
                    <a:pt x="2148976" y="0"/>
                  </a:cubicBezTo>
                  <a:close/>
                  <a:moveTo>
                    <a:pt x="2148975" y="772735"/>
                  </a:moveTo>
                  <a:cubicBezTo>
                    <a:pt x="1378657" y="772735"/>
                    <a:pt x="754191" y="1388899"/>
                    <a:pt x="754191" y="2148976"/>
                  </a:cubicBezTo>
                  <a:cubicBezTo>
                    <a:pt x="754191" y="2909053"/>
                    <a:pt x="1378657" y="3525217"/>
                    <a:pt x="2148975" y="3525217"/>
                  </a:cubicBezTo>
                  <a:cubicBezTo>
                    <a:pt x="2919293" y="3525217"/>
                    <a:pt x="3543759" y="2909053"/>
                    <a:pt x="3543759" y="2148976"/>
                  </a:cubicBezTo>
                  <a:cubicBezTo>
                    <a:pt x="3543759" y="1388899"/>
                    <a:pt x="2919293" y="772735"/>
                    <a:pt x="2148975" y="772735"/>
                  </a:cubicBezTo>
                  <a:close/>
                </a:path>
              </a:pathLst>
            </a:custGeom>
            <a:gradFill>
              <a:gsLst>
                <a:gs pos="86000">
                  <a:schemeClr val="accent1">
                    <a:lumMod val="60000"/>
                    <a:lumOff val="40000"/>
                    <a:alpha val="15000"/>
                  </a:schemeClr>
                </a:gs>
                <a:gs pos="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2354" tIns="46177" rIns="92354" bIns="46177" rtlCol="0" anchor="ctr">
              <a:noAutofit/>
            </a:bodyPr>
            <a:lstStyle/>
            <a:p>
              <a:pPr lvl="0" algn="ctr"/>
              <a:endParaRPr lang="zh-CN" altLang="en-US" sz="1818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A2CFA09-A4C8-BECD-5121-44A6C2819C6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916512" y="2225617"/>
              <a:ext cx="4078395" cy="4078395"/>
            </a:xfrm>
            <a:custGeom>
              <a:avLst/>
              <a:gdLst>
                <a:gd name="connsiteX0" fmla="*/ 2148976 w 4297952"/>
                <a:gd name="connsiteY0" fmla="*/ 0 h 4297952"/>
                <a:gd name="connsiteX1" fmla="*/ 4297952 w 4297952"/>
                <a:gd name="connsiteY1" fmla="*/ 2148976 h 4297952"/>
                <a:gd name="connsiteX2" fmla="*/ 2148976 w 4297952"/>
                <a:gd name="connsiteY2" fmla="*/ 4297952 h 4297952"/>
                <a:gd name="connsiteX3" fmla="*/ 0 w 4297952"/>
                <a:gd name="connsiteY3" fmla="*/ 2148976 h 4297952"/>
                <a:gd name="connsiteX4" fmla="*/ 2148976 w 4297952"/>
                <a:gd name="connsiteY4" fmla="*/ 0 h 4297952"/>
                <a:gd name="connsiteX5" fmla="*/ 2148975 w 4297952"/>
                <a:gd name="connsiteY5" fmla="*/ 772735 h 4297952"/>
                <a:gd name="connsiteX6" fmla="*/ 754191 w 4297952"/>
                <a:gd name="connsiteY6" fmla="*/ 2148976 h 4297952"/>
                <a:gd name="connsiteX7" fmla="*/ 2148975 w 4297952"/>
                <a:gd name="connsiteY7" fmla="*/ 3525217 h 4297952"/>
                <a:gd name="connsiteX8" fmla="*/ 3543759 w 4297952"/>
                <a:gd name="connsiteY8" fmla="*/ 2148976 h 4297952"/>
                <a:gd name="connsiteX9" fmla="*/ 2148975 w 4297952"/>
                <a:gd name="connsiteY9" fmla="*/ 772735 h 429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97952" h="4297952">
                  <a:moveTo>
                    <a:pt x="2148976" y="0"/>
                  </a:moveTo>
                  <a:cubicBezTo>
                    <a:pt x="3335823" y="0"/>
                    <a:pt x="4297952" y="962129"/>
                    <a:pt x="4297952" y="2148976"/>
                  </a:cubicBezTo>
                  <a:cubicBezTo>
                    <a:pt x="4297952" y="3335823"/>
                    <a:pt x="3335823" y="4297952"/>
                    <a:pt x="2148976" y="4297952"/>
                  </a:cubicBezTo>
                  <a:cubicBezTo>
                    <a:pt x="962129" y="4297952"/>
                    <a:pt x="0" y="3335823"/>
                    <a:pt x="0" y="2148976"/>
                  </a:cubicBezTo>
                  <a:cubicBezTo>
                    <a:pt x="0" y="962129"/>
                    <a:pt x="962129" y="0"/>
                    <a:pt x="2148976" y="0"/>
                  </a:cubicBezTo>
                  <a:close/>
                  <a:moveTo>
                    <a:pt x="2148975" y="772735"/>
                  </a:moveTo>
                  <a:cubicBezTo>
                    <a:pt x="1378657" y="772735"/>
                    <a:pt x="754191" y="1388899"/>
                    <a:pt x="754191" y="2148976"/>
                  </a:cubicBezTo>
                  <a:cubicBezTo>
                    <a:pt x="754191" y="2909053"/>
                    <a:pt x="1378657" y="3525217"/>
                    <a:pt x="2148975" y="3525217"/>
                  </a:cubicBezTo>
                  <a:cubicBezTo>
                    <a:pt x="2919293" y="3525217"/>
                    <a:pt x="3543759" y="2909053"/>
                    <a:pt x="3543759" y="2148976"/>
                  </a:cubicBezTo>
                  <a:cubicBezTo>
                    <a:pt x="3543759" y="1388899"/>
                    <a:pt x="2919293" y="772735"/>
                    <a:pt x="2148975" y="772735"/>
                  </a:cubicBezTo>
                  <a:close/>
                </a:path>
              </a:pathLst>
            </a:custGeom>
            <a:gradFill>
              <a:gsLst>
                <a:gs pos="86000">
                  <a:schemeClr val="accent1">
                    <a:lumMod val="60000"/>
                    <a:lumOff val="40000"/>
                    <a:alpha val="80000"/>
                  </a:schemeClr>
                </a:gs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2354" tIns="46177" rIns="92354" bIns="46177" rtlCol="0" anchor="ctr">
              <a:noAutofit/>
            </a:bodyPr>
            <a:lstStyle/>
            <a:p>
              <a:pPr algn="ctr"/>
              <a:endParaRPr lang="zh-CN" altLang="en-US" sz="1818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12C29581-8E49-3187-0831-CA722CECBF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399" y="2321169"/>
            <a:ext cx="4434115" cy="2007943"/>
          </a:xfrm>
        </p:spPr>
        <p:txBody>
          <a:bodyPr>
            <a:noAutofit/>
          </a:bodyPr>
          <a:lstStyle/>
          <a:p>
            <a:br>
              <a:rPr lang="en-US" altLang="zh-CN" sz="6500" dirty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6500" dirty="0">
                <a:latin typeface="+mj-ea"/>
                <a:cs typeface="+mn-ea"/>
                <a:sym typeface="+mn-lt"/>
              </a:rPr>
              <a:t>儿童阅读</a:t>
            </a:r>
            <a:br>
              <a:rPr lang="en-US" altLang="zh-CN" sz="6500" dirty="0">
                <a:latin typeface="+mj-ea"/>
                <a:cs typeface="+mn-ea"/>
                <a:sym typeface="+mn-lt"/>
              </a:rPr>
            </a:br>
            <a:r>
              <a:rPr lang="zh-CN" altLang="en-US" sz="6500" dirty="0">
                <a:latin typeface="+mj-ea"/>
                <a:cs typeface="+mn-ea"/>
                <a:sym typeface="+mn-lt"/>
              </a:rPr>
              <a:t>分析报告</a:t>
            </a:r>
            <a:endParaRPr lang="en-US" sz="6500" dirty="0">
              <a:latin typeface="+mj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id="{73E7898E-5245-3E4D-6B0A-B6D8FF72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437" y="2808603"/>
            <a:ext cx="3283000" cy="895350"/>
          </a:xfrm>
        </p:spPr>
        <p:txBody>
          <a:bodyPr>
            <a:normAutofit/>
          </a:bodyPr>
          <a:lstStyle/>
          <a:p>
            <a:r>
              <a:rPr lang="zh-CN" altLang="en-US" sz="3500" dirty="0">
                <a:latin typeface="+mn-lt"/>
                <a:ea typeface="+mn-ea"/>
                <a:cs typeface="+mn-ea"/>
                <a:sym typeface="+mn-lt"/>
              </a:rPr>
              <a:t>阅读素养评估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E2956E-6BFF-7222-840C-9653E0A79D7C}"/>
              </a:ext>
            </a:extLst>
          </p:cNvPr>
          <p:cNvSpPr txBox="1"/>
          <p:nvPr/>
        </p:nvSpPr>
        <p:spPr>
          <a:xfrm>
            <a:off x="5334120" y="176842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cs typeface="+mn-ea"/>
                <a:sym typeface="+mn-lt"/>
              </a:rPr>
              <a:t>/</a:t>
            </a:r>
            <a:endParaRPr lang="zh-CN" altLang="en-US" spc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A4699-B4CD-B524-2411-144A2F43FC8B}"/>
              </a:ext>
            </a:extLst>
          </p:cNvPr>
          <p:cNvGrpSpPr/>
          <p:nvPr/>
        </p:nvGrpSpPr>
        <p:grpSpPr>
          <a:xfrm>
            <a:off x="61910" y="861057"/>
            <a:ext cx="5610225" cy="5685793"/>
            <a:chOff x="61910" y="861057"/>
            <a:chExt cx="5610225" cy="56857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8B0FE8-C2DB-8D31-C0E9-892FB9D1787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127000" cap="flat" cmpd="sng" algn="ctr">
              <a:solidFill>
                <a:schemeClr val="accent1">
                  <a:lumMod val="2000"/>
                  <a:lumOff val="9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rotWithShape="0">
                <a:schemeClr val="accent1">
                  <a:lumMod val="10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6D5E5-1387-3FDB-29EF-B59954B20B8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92A8A32-9B58-3925-1BE8-734211514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9932" y="2153603"/>
            <a:ext cx="3101251" cy="3101251"/>
          </a:xfrm>
          <a:prstGeom prst="ellipse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9248E4-5525-26A0-D89F-3DE199204788}"/>
              </a:ext>
            </a:extLst>
          </p:cNvPr>
          <p:cNvSpPr txBox="1"/>
          <p:nvPr/>
        </p:nvSpPr>
        <p:spPr>
          <a:xfrm>
            <a:off x="6357636" y="1902472"/>
            <a:ext cx="13931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Freeform: Shape 10">
            <a:extLst>
              <a:ext uri="{FF2B5EF4-FFF2-40B4-BE49-F238E27FC236}">
                <a16:creationId xmlns:a16="http://schemas.microsoft.com/office/drawing/2014/main" id="{055ECADF-4A96-32DA-34C3-E791A3A22A4A}"/>
              </a:ext>
            </a:extLst>
          </p:cNvPr>
          <p:cNvSpPr>
            <a:spLocks/>
          </p:cNvSpPr>
          <p:nvPr/>
        </p:nvSpPr>
        <p:spPr bwMode="auto">
          <a:xfrm>
            <a:off x="9207500" y="1809"/>
            <a:ext cx="2986088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: Shape 11">
            <a:extLst>
              <a:ext uri="{FF2B5EF4-FFF2-40B4-BE49-F238E27FC236}">
                <a16:creationId xmlns:a16="http://schemas.microsoft.com/office/drawing/2014/main" id="{3FBD8049-CDDD-3F2A-EF4D-620E8CE18FDD}"/>
              </a:ext>
            </a:extLst>
          </p:cNvPr>
          <p:cNvSpPr>
            <a:spLocks/>
          </p:cNvSpPr>
          <p:nvPr/>
        </p:nvSpPr>
        <p:spPr bwMode="auto">
          <a:xfrm>
            <a:off x="9822524" y="1236884"/>
            <a:ext cx="2371064" cy="5624009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4120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1">
            <a:extLst>
              <a:ext uri="{FF2B5EF4-FFF2-40B4-BE49-F238E27FC236}">
                <a16:creationId xmlns:a16="http://schemas.microsoft.com/office/drawing/2014/main" id="{EC77BD6F-7418-4126-0737-B856B589EC0E}"/>
              </a:ext>
            </a:extLst>
          </p:cNvPr>
          <p:cNvSpPr/>
          <p:nvPr/>
        </p:nvSpPr>
        <p:spPr>
          <a:xfrm>
            <a:off x="10084080" y="1345625"/>
            <a:ext cx="1198618" cy="472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DC50922-2074-6CB7-1804-08C21B57A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阅读素养评估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07DF23A-8E50-DFC9-42F3-F7D859071CD7}"/>
              </a:ext>
            </a:extLst>
          </p:cNvPr>
          <p:cNvSpPr/>
          <p:nvPr/>
        </p:nvSpPr>
        <p:spPr>
          <a:xfrm>
            <a:off x="2178440" y="1516380"/>
            <a:ext cx="1198618" cy="472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11F53F-9A68-E225-9683-EDB5E91E0FF2}"/>
              </a:ext>
            </a:extLst>
          </p:cNvPr>
          <p:cNvSpPr txBox="1"/>
          <p:nvPr/>
        </p:nvSpPr>
        <p:spPr>
          <a:xfrm>
            <a:off x="1112012" y="1516380"/>
            <a:ext cx="84991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0" b="1">
                <a:gradFill>
                  <a:gsLst>
                    <a:gs pos="0">
                      <a:srgbClr val="0170A7"/>
                    </a:gs>
                    <a:gs pos="40000">
                      <a:srgbClr val="00B0F0"/>
                    </a:gs>
                  </a:gsLst>
                  <a:lin ang="2700000" scaled="1"/>
                </a:gra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C83594E-3721-5165-F489-4D96B6A7CE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618" y="840742"/>
            <a:ext cx="163084" cy="5834378"/>
          </a:xfrm>
          <a:prstGeom prst="rect">
            <a:avLst/>
          </a:prstGeom>
        </p:spPr>
      </p:pic>
      <p:sp>
        <p:nvSpPr>
          <p:cNvPr id="17" name="矩形: 圆角 23">
            <a:extLst>
              <a:ext uri="{FF2B5EF4-FFF2-40B4-BE49-F238E27FC236}">
                <a16:creationId xmlns:a16="http://schemas.microsoft.com/office/drawing/2014/main" id="{E8FFC586-A917-32AE-0470-9129BD81ACE8}"/>
              </a:ext>
            </a:extLst>
          </p:cNvPr>
          <p:cNvSpPr/>
          <p:nvPr/>
        </p:nvSpPr>
        <p:spPr>
          <a:xfrm>
            <a:off x="2178440" y="1516380"/>
            <a:ext cx="1198618" cy="472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: 圆角 25">
            <a:extLst>
              <a:ext uri="{FF2B5EF4-FFF2-40B4-BE49-F238E27FC236}">
                <a16:creationId xmlns:a16="http://schemas.microsoft.com/office/drawing/2014/main" id="{5AD7652B-AA26-D6FC-AB5D-5816D84B9B67}"/>
              </a:ext>
            </a:extLst>
          </p:cNvPr>
          <p:cNvSpPr/>
          <p:nvPr/>
        </p:nvSpPr>
        <p:spPr>
          <a:xfrm>
            <a:off x="1448308" y="4071768"/>
            <a:ext cx="1927859" cy="40500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素养分析</a:t>
            </a:r>
          </a:p>
        </p:txBody>
      </p:sp>
      <p:sp>
        <p:nvSpPr>
          <p:cNvPr id="20" name="文本框">
            <a:extLst>
              <a:ext uri="{FF2B5EF4-FFF2-40B4-BE49-F238E27FC236}">
                <a16:creationId xmlns:a16="http://schemas.microsoft.com/office/drawing/2014/main" id="{DDE090BF-DFF4-94F1-3115-9AC61C093EEC}"/>
              </a:ext>
            </a:extLst>
          </p:cNvPr>
          <p:cNvSpPr txBox="1"/>
          <p:nvPr/>
        </p:nvSpPr>
        <p:spPr>
          <a:xfrm>
            <a:off x="1608853" y="4717955"/>
            <a:ext cx="1927859" cy="4270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请输入文字</a:t>
            </a:r>
          </a:p>
        </p:txBody>
      </p:sp>
      <p:pic>
        <p:nvPicPr>
          <p:cNvPr id="21" name="Picture 15+">
            <a:extLst>
              <a:ext uri="{FF2B5EF4-FFF2-40B4-BE49-F238E27FC236}">
                <a16:creationId xmlns:a16="http://schemas.microsoft.com/office/drawing/2014/main" id="{05E5B361-7947-4E8D-38B1-25AF09DAD2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271" y="790636"/>
            <a:ext cx="163084" cy="583437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769B4A54-5CB5-C97B-AB70-F2365B936E71}"/>
              </a:ext>
            </a:extLst>
          </p:cNvPr>
          <p:cNvSpPr/>
          <p:nvPr/>
        </p:nvSpPr>
        <p:spPr>
          <a:xfrm>
            <a:off x="6052720" y="1409700"/>
            <a:ext cx="1198618" cy="472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BF1834C-4747-D792-4DB6-A91526F5C765}"/>
              </a:ext>
            </a:extLst>
          </p:cNvPr>
          <p:cNvSpPr txBox="1"/>
          <p:nvPr/>
        </p:nvSpPr>
        <p:spPr>
          <a:xfrm>
            <a:off x="4726585" y="1420487"/>
            <a:ext cx="117051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0" b="1">
                <a:gradFill>
                  <a:gsLst>
                    <a:gs pos="0">
                      <a:srgbClr val="0170A7"/>
                    </a:gs>
                    <a:gs pos="40000">
                      <a:srgbClr val="00B0F0"/>
                    </a:gs>
                  </a:gsLst>
                  <a:lin ang="2700000" scaled="1"/>
                </a:gra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79B283B-8AE0-CA17-7DD8-78BCC6751C46}"/>
              </a:ext>
            </a:extLst>
          </p:cNvPr>
          <p:cNvSpPr/>
          <p:nvPr/>
        </p:nvSpPr>
        <p:spPr>
          <a:xfrm>
            <a:off x="4954679" y="3975875"/>
            <a:ext cx="1927859" cy="40500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年龄差异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C2A4CAC-6BB9-8515-470A-917737F6980F}"/>
              </a:ext>
            </a:extLst>
          </p:cNvPr>
          <p:cNvSpPr txBox="1"/>
          <p:nvPr/>
        </p:nvSpPr>
        <p:spPr>
          <a:xfrm>
            <a:off x="5115224" y="4717955"/>
            <a:ext cx="1927859" cy="4270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请输入文字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7549A72-DD1E-D8DE-E3B6-85576A6F8C0D}"/>
              </a:ext>
            </a:extLst>
          </p:cNvPr>
          <p:cNvSpPr/>
          <p:nvPr/>
        </p:nvSpPr>
        <p:spPr>
          <a:xfrm>
            <a:off x="10084080" y="1345625"/>
            <a:ext cx="1198618" cy="472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D7050CD-A0BD-52E4-9E67-A4BAEEBC611F}"/>
              </a:ext>
            </a:extLst>
          </p:cNvPr>
          <p:cNvSpPr txBox="1"/>
          <p:nvPr/>
        </p:nvSpPr>
        <p:spPr>
          <a:xfrm>
            <a:off x="8623309" y="1356412"/>
            <a:ext cx="123463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0" b="1">
                <a:gradFill>
                  <a:gsLst>
                    <a:gs pos="0">
                      <a:srgbClr val="0170A7"/>
                    </a:gs>
                    <a:gs pos="40000">
                      <a:srgbClr val="00B0F0"/>
                    </a:gs>
                  </a:gsLst>
                  <a:lin ang="2700000" scaled="1"/>
                </a:gra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3</a:t>
            </a:r>
            <a:endParaRPr kumimoji="0" lang="zh-CN" altLang="en-US" sz="18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8F77584-66D5-3D52-D81B-C300C3DF8213}"/>
              </a:ext>
            </a:extLst>
          </p:cNvPr>
          <p:cNvSpPr txBox="1"/>
          <p:nvPr/>
        </p:nvSpPr>
        <p:spPr>
          <a:xfrm>
            <a:off x="9120150" y="4717955"/>
            <a:ext cx="1927859" cy="4270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请输入文字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28EC1FA-8C1C-745A-EB39-D94831529B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2693" y="511811"/>
            <a:ext cx="163084" cy="5834378"/>
          </a:xfrm>
          <a:prstGeom prst="rect">
            <a:avLst/>
          </a:prstGeom>
        </p:spPr>
      </p:pic>
      <p:sp>
        <p:nvSpPr>
          <p:cNvPr id="33" name="矩形: 圆角 24">
            <a:extLst>
              <a:ext uri="{FF2B5EF4-FFF2-40B4-BE49-F238E27FC236}">
                <a16:creationId xmlns:a16="http://schemas.microsoft.com/office/drawing/2014/main" id="{CF7EC43D-F4DF-5F85-3338-1F41C3527E61}"/>
              </a:ext>
            </a:extLst>
          </p:cNvPr>
          <p:cNvSpPr/>
          <p:nvPr/>
        </p:nvSpPr>
        <p:spPr>
          <a:xfrm>
            <a:off x="8959605" y="3911800"/>
            <a:ext cx="1927859" cy="40500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学业成绩关系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5" name="Picture 15+">
            <a:extLst>
              <a:ext uri="{FF2B5EF4-FFF2-40B4-BE49-F238E27FC236}">
                <a16:creationId xmlns:a16="http://schemas.microsoft.com/office/drawing/2014/main" id="{C8E79E5E-0A73-2783-93DB-E024CBE0D2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3309" y="669987"/>
            <a:ext cx="163084" cy="583437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49BCA5F5-D8F8-51F2-DD24-316559AAD3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2023" y="401322"/>
            <a:ext cx="163084" cy="583437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F5F3033-AAA6-3E82-B7AF-491A31F772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3926" y="578643"/>
            <a:ext cx="163084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4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F496EFBA-D105-4CD6-85A0-F2BCA0447700}"/>
              </a:ext>
            </a:extLst>
          </p:cNvPr>
          <p:cNvGrpSpPr/>
          <p:nvPr/>
        </p:nvGrpSpPr>
        <p:grpSpPr>
          <a:xfrm>
            <a:off x="660399" y="1322450"/>
            <a:ext cx="5435601" cy="1149141"/>
            <a:chOff x="660399" y="1322450"/>
            <a:chExt cx="5435601" cy="1149141"/>
          </a:xfrm>
        </p:grpSpPr>
        <p:sp>
          <p:nvSpPr>
            <p:cNvPr id="24" name="文本框">
              <a:extLst>
                <a:ext uri="{FF2B5EF4-FFF2-40B4-BE49-F238E27FC236}">
                  <a16:creationId xmlns:a16="http://schemas.microsoft.com/office/drawing/2014/main" id="{80F048DE-79F9-1F3A-50D0-3FEEBFC54927}"/>
                </a:ext>
              </a:extLst>
            </p:cNvPr>
            <p:cNvSpPr txBox="1"/>
            <p:nvPr/>
          </p:nvSpPr>
          <p:spPr bwMode="auto">
            <a:xfrm>
              <a:off x="660399" y="1322450"/>
              <a:ext cx="47081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cs typeface="+mn-ea"/>
                  <a:sym typeface="+mn-lt"/>
                </a:rPr>
                <a:t>01.</a:t>
              </a:r>
              <a:r>
                <a:rPr lang="zh-CN" altLang="en-US" sz="2000" b="1" dirty="0">
                  <a:cs typeface="+mn-ea"/>
                  <a:sym typeface="+mn-lt"/>
                </a:rPr>
                <a:t>请输入文字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356377E-5E1F-0032-2D1E-878BA22212A8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2471591"/>
              <a:ext cx="54356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A906C6F-2C7A-42D9-A0EB-DAA158A62573}"/>
              </a:ext>
            </a:extLst>
          </p:cNvPr>
          <p:cNvGrpSpPr/>
          <p:nvPr/>
        </p:nvGrpSpPr>
        <p:grpSpPr>
          <a:xfrm>
            <a:off x="660399" y="3678031"/>
            <a:ext cx="6303131" cy="1149141"/>
            <a:chOff x="660399" y="3678031"/>
            <a:chExt cx="6303131" cy="1149141"/>
          </a:xfrm>
        </p:grpSpPr>
        <p:sp>
          <p:nvSpPr>
            <p:cNvPr id="20" name="文本框">
              <a:extLst>
                <a:ext uri="{FF2B5EF4-FFF2-40B4-BE49-F238E27FC236}">
                  <a16:creationId xmlns:a16="http://schemas.microsoft.com/office/drawing/2014/main" id="{5F66D350-0C78-E036-B1A0-4986B0158DFB}"/>
                </a:ext>
              </a:extLst>
            </p:cNvPr>
            <p:cNvSpPr txBox="1"/>
            <p:nvPr/>
          </p:nvSpPr>
          <p:spPr bwMode="auto">
            <a:xfrm>
              <a:off x="660399" y="3678031"/>
              <a:ext cx="630313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cs typeface="+mn-ea"/>
                  <a:sym typeface="+mn-lt"/>
                </a:rPr>
                <a:t>03.</a:t>
              </a:r>
              <a:r>
                <a:rPr lang="zh-CN" altLang="en-US" sz="2000" b="1" dirty="0">
                  <a:cs typeface="+mn-ea"/>
                  <a:sym typeface="+mn-lt"/>
                </a:rPr>
                <a:t>请输入文字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94726AD-19D3-A66C-D48C-84FE2011106A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4827172"/>
              <a:ext cx="54356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标题 26">
            <a:extLst>
              <a:ext uri="{FF2B5EF4-FFF2-40B4-BE49-F238E27FC236}">
                <a16:creationId xmlns:a16="http://schemas.microsoft.com/office/drawing/2014/main" id="{36417AE5-222A-C13B-069A-50D6B3455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cs typeface="+mn-ea"/>
                <a:sym typeface="+mn-lt"/>
              </a:rPr>
              <a:t>儿童阅读素养分析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4655901C-82BE-FC97-88CF-0C2A42A6CE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008" y="1263730"/>
            <a:ext cx="5222543" cy="4828601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732FD8C-177D-4580-BC91-321D9809DF45}"/>
              </a:ext>
            </a:extLst>
          </p:cNvPr>
          <p:cNvGrpSpPr/>
          <p:nvPr/>
        </p:nvGrpSpPr>
        <p:grpSpPr>
          <a:xfrm>
            <a:off x="660399" y="2514576"/>
            <a:ext cx="5511609" cy="1163454"/>
            <a:chOff x="660399" y="2514576"/>
            <a:chExt cx="5511609" cy="1163454"/>
          </a:xfrm>
        </p:grpSpPr>
        <p:sp>
          <p:nvSpPr>
            <p:cNvPr id="22" name="文本框">
              <a:extLst>
                <a:ext uri="{FF2B5EF4-FFF2-40B4-BE49-F238E27FC236}">
                  <a16:creationId xmlns:a16="http://schemas.microsoft.com/office/drawing/2014/main" id="{778BCD84-BF23-2DE8-F500-8390A79223A2}"/>
                </a:ext>
              </a:extLst>
            </p:cNvPr>
            <p:cNvSpPr txBox="1"/>
            <p:nvPr/>
          </p:nvSpPr>
          <p:spPr bwMode="auto">
            <a:xfrm>
              <a:off x="660400" y="2514576"/>
              <a:ext cx="551160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cs typeface="+mn-ea"/>
                  <a:sym typeface="+mn-lt"/>
                </a:rPr>
                <a:t>02.</a:t>
              </a:r>
              <a:r>
                <a:rPr lang="zh-CN" altLang="en-US" sz="2000" b="1" dirty="0">
                  <a:cs typeface="+mn-ea"/>
                  <a:sym typeface="+mn-lt"/>
                </a:rPr>
                <a:t>请输入文字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BB4CAFC-990C-415D-9053-CC447A807F5D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3678030"/>
              <a:ext cx="54356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7FB4408-309E-4297-9C9C-3A46D23C710C}"/>
              </a:ext>
            </a:extLst>
          </p:cNvPr>
          <p:cNvGrpSpPr/>
          <p:nvPr/>
        </p:nvGrpSpPr>
        <p:grpSpPr>
          <a:xfrm>
            <a:off x="660399" y="4841487"/>
            <a:ext cx="7094657" cy="1107475"/>
            <a:chOff x="660399" y="4841487"/>
            <a:chExt cx="7094657" cy="1107475"/>
          </a:xfrm>
        </p:grpSpPr>
        <p:sp>
          <p:nvSpPr>
            <p:cNvPr id="18" name="文本框">
              <a:extLst>
                <a:ext uri="{FF2B5EF4-FFF2-40B4-BE49-F238E27FC236}">
                  <a16:creationId xmlns:a16="http://schemas.microsoft.com/office/drawing/2014/main" id="{9576DD26-D0E3-35B8-48F3-BB272BFA6C87}"/>
                </a:ext>
              </a:extLst>
            </p:cNvPr>
            <p:cNvSpPr txBox="1"/>
            <p:nvPr/>
          </p:nvSpPr>
          <p:spPr bwMode="auto">
            <a:xfrm>
              <a:off x="660400" y="4841487"/>
              <a:ext cx="70946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cs typeface="+mn-ea"/>
                  <a:sym typeface="+mn-lt"/>
                </a:rPr>
                <a:t>04.</a:t>
              </a:r>
              <a:r>
                <a:rPr lang="zh-CN" altLang="en-US" sz="2000" b="1" dirty="0">
                  <a:cs typeface="+mn-ea"/>
                  <a:sym typeface="+mn-lt"/>
                </a:rPr>
                <a:t>请输入文字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0542433-7EAB-4ADE-AB95-184F42DD6D6D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5948962"/>
              <a:ext cx="54356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394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id="{73E7898E-5245-3E4D-6B0A-B6D8FF72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437" y="2808603"/>
            <a:ext cx="3283000" cy="895350"/>
          </a:xfrm>
        </p:spPr>
        <p:txBody>
          <a:bodyPr>
            <a:normAutofit/>
          </a:bodyPr>
          <a:lstStyle/>
          <a:p>
            <a:r>
              <a:rPr lang="zh-CN" altLang="en-US" sz="3500" dirty="0">
                <a:latin typeface="+mj-ea"/>
                <a:cs typeface="+mn-ea"/>
                <a:sym typeface="+mn-lt"/>
              </a:rPr>
              <a:t>阅读兴趣分析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E2956E-6BFF-7222-840C-9653E0A79D7C}"/>
              </a:ext>
            </a:extLst>
          </p:cNvPr>
          <p:cNvSpPr txBox="1"/>
          <p:nvPr/>
        </p:nvSpPr>
        <p:spPr>
          <a:xfrm>
            <a:off x="5334120" y="176842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cs typeface="+mn-ea"/>
                <a:sym typeface="+mn-lt"/>
              </a:rPr>
              <a:t>/</a:t>
            </a:r>
            <a:endParaRPr lang="zh-CN" altLang="en-US" spc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A4699-B4CD-B524-2411-144A2F43FC8B}"/>
              </a:ext>
            </a:extLst>
          </p:cNvPr>
          <p:cNvGrpSpPr/>
          <p:nvPr/>
        </p:nvGrpSpPr>
        <p:grpSpPr>
          <a:xfrm>
            <a:off x="61910" y="861057"/>
            <a:ext cx="5610225" cy="5685793"/>
            <a:chOff x="61910" y="861057"/>
            <a:chExt cx="5610225" cy="56857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8B0FE8-C2DB-8D31-C0E9-892FB9D1787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127000" cap="flat" cmpd="sng" algn="ctr">
              <a:solidFill>
                <a:schemeClr val="accent1">
                  <a:lumMod val="2000"/>
                  <a:lumOff val="9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rotWithShape="0">
                <a:schemeClr val="accent1">
                  <a:lumMod val="10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6D5E5-1387-3FDB-29EF-B59954B20B8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92A8A32-9B58-3925-1BE8-734211514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9932" y="2153603"/>
            <a:ext cx="3101251" cy="3101251"/>
          </a:xfrm>
          <a:prstGeom prst="ellipse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9248E4-5525-26A0-D89F-3DE199204788}"/>
              </a:ext>
            </a:extLst>
          </p:cNvPr>
          <p:cNvSpPr txBox="1"/>
          <p:nvPr/>
        </p:nvSpPr>
        <p:spPr>
          <a:xfrm>
            <a:off x="6357636" y="1902472"/>
            <a:ext cx="13931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Freeform: Shape 10">
            <a:extLst>
              <a:ext uri="{FF2B5EF4-FFF2-40B4-BE49-F238E27FC236}">
                <a16:creationId xmlns:a16="http://schemas.microsoft.com/office/drawing/2014/main" id="{055ECADF-4A96-32DA-34C3-E791A3A22A4A}"/>
              </a:ext>
            </a:extLst>
          </p:cNvPr>
          <p:cNvSpPr>
            <a:spLocks/>
          </p:cNvSpPr>
          <p:nvPr/>
        </p:nvSpPr>
        <p:spPr bwMode="auto">
          <a:xfrm>
            <a:off x="9207500" y="1809"/>
            <a:ext cx="2986088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: Shape 11">
            <a:extLst>
              <a:ext uri="{FF2B5EF4-FFF2-40B4-BE49-F238E27FC236}">
                <a16:creationId xmlns:a16="http://schemas.microsoft.com/office/drawing/2014/main" id="{3FBD8049-CDDD-3F2A-EF4D-620E8CE18FDD}"/>
              </a:ext>
            </a:extLst>
          </p:cNvPr>
          <p:cNvSpPr>
            <a:spLocks/>
          </p:cNvSpPr>
          <p:nvPr/>
        </p:nvSpPr>
        <p:spPr bwMode="auto">
          <a:xfrm>
            <a:off x="9822524" y="1236884"/>
            <a:ext cx="2371064" cy="5624009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435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1291E8-BC29-2AE4-C2F9-253AC0FA2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阅读兴趣分析</a:t>
            </a:r>
          </a:p>
        </p:txBody>
      </p:sp>
      <p:grpSp>
        <p:nvGrpSpPr>
          <p:cNvPr id="3" name="组合">
            <a:extLst>
              <a:ext uri="{FF2B5EF4-FFF2-40B4-BE49-F238E27FC236}">
                <a16:creationId xmlns:a16="http://schemas.microsoft.com/office/drawing/2014/main" id="{3759D503-64B0-20AE-E55C-EAC756401EB6}"/>
              </a:ext>
            </a:extLst>
          </p:cNvPr>
          <p:cNvGrpSpPr/>
          <p:nvPr/>
        </p:nvGrpSpPr>
        <p:grpSpPr>
          <a:xfrm rot="16200000">
            <a:off x="519116" y="1271587"/>
            <a:ext cx="5003798" cy="4721227"/>
            <a:chOff x="1115797" y="1846041"/>
            <a:chExt cx="4269068" cy="2581349"/>
          </a:xfrm>
        </p:grpSpPr>
        <p:sp>
          <p:nvSpPr>
            <p:cNvPr id="4" name="三角形">
              <a:extLst>
                <a:ext uri="{FF2B5EF4-FFF2-40B4-BE49-F238E27FC236}">
                  <a16:creationId xmlns:a16="http://schemas.microsoft.com/office/drawing/2014/main" id="{AD267086-90D4-CB18-9F5B-960C93ED88C4}"/>
                </a:ext>
              </a:extLst>
            </p:cNvPr>
            <p:cNvSpPr/>
            <p:nvPr/>
          </p:nvSpPr>
          <p:spPr>
            <a:xfrm rot="10800000">
              <a:off x="1115797" y="1846041"/>
              <a:ext cx="4269068" cy="258134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3D540A64-EA2B-0FB4-9FF8-7572FBF1F9F5}"/>
                </a:ext>
              </a:extLst>
            </p:cNvPr>
            <p:cNvCxnSpPr/>
            <p:nvPr/>
          </p:nvCxnSpPr>
          <p:spPr>
            <a:xfrm flipV="1">
              <a:off x="3249292" y="1846041"/>
              <a:ext cx="0" cy="1996848"/>
            </a:xfrm>
            <a:prstGeom prst="line">
              <a:avLst/>
            </a:prstGeom>
            <a:ln w="31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D80C8F5-61C9-C33E-61A9-D6A75F86345A}"/>
              </a:ext>
            </a:extLst>
          </p:cNvPr>
          <p:cNvCxnSpPr/>
          <p:nvPr/>
        </p:nvCxnSpPr>
        <p:spPr>
          <a:xfrm>
            <a:off x="5476875" y="3641540"/>
            <a:ext cx="60420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F1CD10F-5D40-7B63-0FC9-2F929897441B}"/>
              </a:ext>
            </a:extLst>
          </p:cNvPr>
          <p:cNvSpPr txBox="1"/>
          <p:nvPr/>
        </p:nvSpPr>
        <p:spPr>
          <a:xfrm>
            <a:off x="990600" y="2882900"/>
            <a:ext cx="26289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cs typeface="+mn-ea"/>
                <a:sym typeface="+mn-lt"/>
              </a:rPr>
              <a:t>不同性别与年龄段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42C479-1EE6-B3E3-7C62-BE3151EDCAD9}"/>
              </a:ext>
            </a:extLst>
          </p:cNvPr>
          <p:cNvSpPr txBox="1"/>
          <p:nvPr/>
        </p:nvSpPr>
        <p:spPr>
          <a:xfrm>
            <a:off x="990600" y="4064186"/>
            <a:ext cx="309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cs typeface="+mn-ea"/>
                <a:sym typeface="+mn-lt"/>
              </a:rPr>
              <a:t>能力对兴趣的影响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103003B-77D9-C2C4-6DCA-36C6DA873D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9276" y="1810975"/>
            <a:ext cx="1041097" cy="68173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95DB3CA-0732-53DC-9BC8-429DCC093B54}"/>
              </a:ext>
            </a:extLst>
          </p:cNvPr>
          <p:cNvSpPr txBox="1"/>
          <p:nvPr/>
        </p:nvSpPr>
        <p:spPr>
          <a:xfrm>
            <a:off x="5381629" y="2785573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请输入文字内容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BF27B3-915E-ADA0-34DE-6B173EB096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39" r="5550"/>
          <a:stretch/>
        </p:blipFill>
        <p:spPr>
          <a:xfrm>
            <a:off x="9160176" y="1784349"/>
            <a:ext cx="1041097" cy="68173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3AA83BB-8292-1BA1-852E-DFDD81160922}"/>
              </a:ext>
            </a:extLst>
          </p:cNvPr>
          <p:cNvSpPr txBox="1"/>
          <p:nvPr/>
        </p:nvSpPr>
        <p:spPr>
          <a:xfrm>
            <a:off x="8772529" y="2796745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请输入文字内容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6CEBCBE-9EBB-F64F-5F23-84B2C95A35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39" r="5550"/>
          <a:stretch/>
        </p:blipFill>
        <p:spPr>
          <a:xfrm>
            <a:off x="5766408" y="4093159"/>
            <a:ext cx="1041097" cy="68173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A099C01-A3FC-C97C-A040-9A03FAA17275}"/>
              </a:ext>
            </a:extLst>
          </p:cNvPr>
          <p:cNvSpPr txBox="1"/>
          <p:nvPr/>
        </p:nvSpPr>
        <p:spPr>
          <a:xfrm>
            <a:off x="5378761" y="5105554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请输入文字内容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29A118D-8E40-12D5-9FE3-6CAAC7AD05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39" r="5550"/>
          <a:stretch/>
        </p:blipFill>
        <p:spPr>
          <a:xfrm>
            <a:off x="9058892" y="4093159"/>
            <a:ext cx="1041097" cy="68173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2E2BEA4-9714-1847-34B7-BA1A80FCC43D}"/>
              </a:ext>
            </a:extLst>
          </p:cNvPr>
          <p:cNvSpPr txBox="1"/>
          <p:nvPr/>
        </p:nvSpPr>
        <p:spPr>
          <a:xfrm>
            <a:off x="8671245" y="5105554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请输入文字内容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974D67D-329B-5FDE-B23F-E57F1B19BABA}"/>
              </a:ext>
            </a:extLst>
          </p:cNvPr>
          <p:cNvSpPr/>
          <p:nvPr/>
        </p:nvSpPr>
        <p:spPr>
          <a:xfrm>
            <a:off x="0" y="5636504"/>
            <a:ext cx="12192000" cy="1221496"/>
          </a:xfrm>
          <a:custGeom>
            <a:avLst/>
            <a:gdLst>
              <a:gd name="connsiteX0" fmla="*/ 0 w 12192000"/>
              <a:gd name="connsiteY0" fmla="*/ 0 h 1221496"/>
              <a:gd name="connsiteX1" fmla="*/ 177522 w 12192000"/>
              <a:gd name="connsiteY1" fmla="*/ 72175 h 1221496"/>
              <a:gd name="connsiteX2" fmla="*/ 6096001 w 12192000"/>
              <a:gd name="connsiteY2" fmla="*/ 762082 h 1221496"/>
              <a:gd name="connsiteX3" fmla="*/ 12014480 w 12192000"/>
              <a:gd name="connsiteY3" fmla="*/ 72175 h 1221496"/>
              <a:gd name="connsiteX4" fmla="*/ 12192000 w 12192000"/>
              <a:gd name="connsiteY4" fmla="*/ 0 h 1221496"/>
              <a:gd name="connsiteX5" fmla="*/ 12192000 w 12192000"/>
              <a:gd name="connsiteY5" fmla="*/ 1221496 h 1221496"/>
              <a:gd name="connsiteX6" fmla="*/ 0 w 12192000"/>
              <a:gd name="connsiteY6" fmla="*/ 1221496 h 1221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21496">
                <a:moveTo>
                  <a:pt x="0" y="0"/>
                </a:moveTo>
                <a:lnTo>
                  <a:pt x="177522" y="72175"/>
                </a:lnTo>
                <a:cubicBezTo>
                  <a:pt x="1317321" y="483115"/>
                  <a:pt x="3540323" y="762082"/>
                  <a:pt x="6096001" y="762082"/>
                </a:cubicBezTo>
                <a:cubicBezTo>
                  <a:pt x="8651679" y="762082"/>
                  <a:pt x="10874681" y="483115"/>
                  <a:pt x="12014480" y="72175"/>
                </a:cubicBezTo>
                <a:lnTo>
                  <a:pt x="12192000" y="0"/>
                </a:lnTo>
                <a:lnTo>
                  <a:pt x="12192000" y="1221496"/>
                </a:lnTo>
                <a:lnTo>
                  <a:pt x="0" y="12214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38100" dir="16200000" rotWithShape="0">
              <a:schemeClr val="accent2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2786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574C56-1566-347A-5027-5B7786D6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阅读兴趣分析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F890DD0-A3DF-93B3-C507-780D09206267}"/>
              </a:ext>
            </a:extLst>
          </p:cNvPr>
          <p:cNvSpPr/>
          <p:nvPr/>
        </p:nvSpPr>
        <p:spPr>
          <a:xfrm>
            <a:off x="826204" y="1422475"/>
            <a:ext cx="10539592" cy="4235450"/>
          </a:xfrm>
          <a:prstGeom prst="roundRect">
            <a:avLst>
              <a:gd name="adj" fmla="val 3685"/>
            </a:avLst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381000" dist="127000" algn="ctr" rotWithShape="0">
              <a:schemeClr val="tx1">
                <a:lumMod val="50000"/>
                <a:lumOff val="50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90 </a:t>
            </a:r>
          </a:p>
        </p:txBody>
      </p:sp>
      <p:grpSp>
        <p:nvGrpSpPr>
          <p:cNvPr id="7" name="组合 4">
            <a:extLst>
              <a:ext uri="{FF2B5EF4-FFF2-40B4-BE49-F238E27FC236}">
                <a16:creationId xmlns:a16="http://schemas.microsoft.com/office/drawing/2014/main" id="{6FC0CAF6-A668-AB14-A7D7-B51448049A3E}"/>
              </a:ext>
            </a:extLst>
          </p:cNvPr>
          <p:cNvGrpSpPr/>
          <p:nvPr/>
        </p:nvGrpSpPr>
        <p:grpSpPr>
          <a:xfrm>
            <a:off x="1669411" y="1970103"/>
            <a:ext cx="4294067" cy="771676"/>
            <a:chOff x="1669411" y="2642403"/>
            <a:chExt cx="4294067" cy="77167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7230B00-FA03-718B-89B6-64318B61FB91}"/>
                </a:ext>
              </a:extLst>
            </p:cNvPr>
            <p:cNvSpPr/>
            <p:nvPr/>
          </p:nvSpPr>
          <p:spPr>
            <a:xfrm>
              <a:off x="1669411" y="2642403"/>
              <a:ext cx="4294067" cy="77167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250DF80-F26E-113D-B482-AFB7400A2D26}"/>
                </a:ext>
              </a:extLst>
            </p:cNvPr>
            <p:cNvSpPr txBox="1"/>
            <p:nvPr/>
          </p:nvSpPr>
          <p:spPr>
            <a:xfrm>
              <a:off x="2524175" y="2798434"/>
              <a:ext cx="25845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数据一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F306411-4DD7-EF20-C07E-60D6C8329D18}"/>
                </a:ext>
              </a:extLst>
            </p:cNvPr>
            <p:cNvSpPr/>
            <p:nvPr/>
          </p:nvSpPr>
          <p:spPr>
            <a:xfrm>
              <a:off x="1810936" y="2782909"/>
              <a:ext cx="490664" cy="4906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b="1" dirty="0"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8" name="组合3">
            <a:extLst>
              <a:ext uri="{FF2B5EF4-FFF2-40B4-BE49-F238E27FC236}">
                <a16:creationId xmlns:a16="http://schemas.microsoft.com/office/drawing/2014/main" id="{3A2A08F8-91C2-0CE3-E2D7-A2347DDE1E12}"/>
              </a:ext>
            </a:extLst>
          </p:cNvPr>
          <p:cNvGrpSpPr/>
          <p:nvPr/>
        </p:nvGrpSpPr>
        <p:grpSpPr>
          <a:xfrm>
            <a:off x="1669411" y="2842815"/>
            <a:ext cx="5062693" cy="771676"/>
            <a:chOff x="1669411" y="2642403"/>
            <a:chExt cx="5062693" cy="77167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2C6982A-1CD0-F615-2A6D-5BFA7C135CC2}"/>
                </a:ext>
              </a:extLst>
            </p:cNvPr>
            <p:cNvSpPr/>
            <p:nvPr/>
          </p:nvSpPr>
          <p:spPr>
            <a:xfrm>
              <a:off x="1669411" y="2642403"/>
              <a:ext cx="5062693" cy="77167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498C8B0-527B-C8C6-6530-378566FA2831}"/>
                </a:ext>
              </a:extLst>
            </p:cNvPr>
            <p:cNvSpPr txBox="1"/>
            <p:nvPr/>
          </p:nvSpPr>
          <p:spPr>
            <a:xfrm>
              <a:off x="2524175" y="2798434"/>
              <a:ext cx="25845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数据二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EC04625-F92E-9DB9-C785-03B6F928A4B9}"/>
                </a:ext>
              </a:extLst>
            </p:cNvPr>
            <p:cNvSpPr/>
            <p:nvPr/>
          </p:nvSpPr>
          <p:spPr>
            <a:xfrm>
              <a:off x="1810936" y="2782909"/>
              <a:ext cx="490664" cy="490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b="1" dirty="0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9" name="组合2">
            <a:extLst>
              <a:ext uri="{FF2B5EF4-FFF2-40B4-BE49-F238E27FC236}">
                <a16:creationId xmlns:a16="http://schemas.microsoft.com/office/drawing/2014/main" id="{7D7CCDDA-6BBD-C4B8-6B57-6731915DECBA}"/>
              </a:ext>
            </a:extLst>
          </p:cNvPr>
          <p:cNvGrpSpPr/>
          <p:nvPr/>
        </p:nvGrpSpPr>
        <p:grpSpPr>
          <a:xfrm>
            <a:off x="1669411" y="3673096"/>
            <a:ext cx="5062693" cy="771676"/>
            <a:chOff x="1669411" y="2642403"/>
            <a:chExt cx="5062693" cy="771676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06153B4-B1F0-02DF-A1AB-81782E405809}"/>
                </a:ext>
              </a:extLst>
            </p:cNvPr>
            <p:cNvSpPr/>
            <p:nvPr/>
          </p:nvSpPr>
          <p:spPr>
            <a:xfrm>
              <a:off x="1669411" y="2642403"/>
              <a:ext cx="5062693" cy="77167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BB6041-BCBB-C4BB-5CA9-31F13E649C57}"/>
                </a:ext>
              </a:extLst>
            </p:cNvPr>
            <p:cNvSpPr txBox="1"/>
            <p:nvPr/>
          </p:nvSpPr>
          <p:spPr>
            <a:xfrm>
              <a:off x="2524175" y="2798434"/>
              <a:ext cx="25845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数据三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F1533EE-A069-9305-BBDF-A986CC7B5C2C}"/>
                </a:ext>
              </a:extLst>
            </p:cNvPr>
            <p:cNvSpPr/>
            <p:nvPr/>
          </p:nvSpPr>
          <p:spPr>
            <a:xfrm>
              <a:off x="1810936" y="2782909"/>
              <a:ext cx="490664" cy="490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b="1"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0" name="组合1">
            <a:extLst>
              <a:ext uri="{FF2B5EF4-FFF2-40B4-BE49-F238E27FC236}">
                <a16:creationId xmlns:a16="http://schemas.microsoft.com/office/drawing/2014/main" id="{9A8BF160-CFB3-DE7E-AA4E-F9BDB0B8978B}"/>
              </a:ext>
            </a:extLst>
          </p:cNvPr>
          <p:cNvGrpSpPr/>
          <p:nvPr/>
        </p:nvGrpSpPr>
        <p:grpSpPr>
          <a:xfrm>
            <a:off x="1669411" y="4523474"/>
            <a:ext cx="6270822" cy="771676"/>
            <a:chOff x="1669411" y="2642403"/>
            <a:chExt cx="6270822" cy="77167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2958FF8-0C73-DB51-0F91-F1F164E02DF7}"/>
                </a:ext>
              </a:extLst>
            </p:cNvPr>
            <p:cNvSpPr/>
            <p:nvPr/>
          </p:nvSpPr>
          <p:spPr>
            <a:xfrm>
              <a:off x="1669411" y="2642403"/>
              <a:ext cx="6270822" cy="77167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1E37CF3-C533-92AB-6E6B-EF6DD57BEC21}"/>
                </a:ext>
              </a:extLst>
            </p:cNvPr>
            <p:cNvSpPr txBox="1"/>
            <p:nvPr/>
          </p:nvSpPr>
          <p:spPr>
            <a:xfrm>
              <a:off x="2524175" y="2798434"/>
              <a:ext cx="25845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数据四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1875ECB-7599-9B76-F419-F982A58F2544}"/>
                </a:ext>
              </a:extLst>
            </p:cNvPr>
            <p:cNvSpPr/>
            <p:nvPr/>
          </p:nvSpPr>
          <p:spPr>
            <a:xfrm>
              <a:off x="1810936" y="2782909"/>
              <a:ext cx="490664" cy="4906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b="1">
                  <a:cs typeface="+mn-ea"/>
                  <a:sym typeface="+mn-lt"/>
                </a:rPr>
                <a:t>4</a:t>
              </a:r>
            </a:p>
          </p:txBody>
        </p:sp>
      </p:grpSp>
      <p:pic>
        <p:nvPicPr>
          <p:cNvPr id="11" name="图表 10">
            <a:extLst>
              <a:ext uri="{FF2B5EF4-FFF2-40B4-BE49-F238E27FC236}">
                <a16:creationId xmlns:a16="http://schemas.microsoft.com/office/drawing/2014/main" id="{1B56712F-5FF3-AA83-29C3-E6968D9B3421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9652" y="1335124"/>
            <a:ext cx="4731026" cy="43806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3896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id="{73E7898E-5245-3E4D-6B0A-B6D8FF72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437" y="2808603"/>
            <a:ext cx="3283000" cy="895350"/>
          </a:xfrm>
        </p:spPr>
        <p:txBody>
          <a:bodyPr>
            <a:normAutofit/>
          </a:bodyPr>
          <a:lstStyle/>
          <a:p>
            <a:r>
              <a:rPr lang="zh-CN" altLang="en-US" sz="3500" dirty="0">
                <a:latin typeface="+mn-lt"/>
                <a:ea typeface="+mn-ea"/>
                <a:cs typeface="+mn-ea"/>
                <a:sym typeface="+mn-lt"/>
              </a:rPr>
              <a:t>家庭阅读环境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E2956E-6BFF-7222-840C-9653E0A79D7C}"/>
              </a:ext>
            </a:extLst>
          </p:cNvPr>
          <p:cNvSpPr txBox="1"/>
          <p:nvPr/>
        </p:nvSpPr>
        <p:spPr>
          <a:xfrm>
            <a:off x="5334120" y="176842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cs typeface="+mn-ea"/>
                <a:sym typeface="+mn-lt"/>
              </a:rPr>
              <a:t>/</a:t>
            </a:r>
            <a:endParaRPr lang="zh-CN" altLang="en-US" spc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A4699-B4CD-B524-2411-144A2F43FC8B}"/>
              </a:ext>
            </a:extLst>
          </p:cNvPr>
          <p:cNvGrpSpPr/>
          <p:nvPr/>
        </p:nvGrpSpPr>
        <p:grpSpPr>
          <a:xfrm>
            <a:off x="61910" y="861057"/>
            <a:ext cx="5610225" cy="5685793"/>
            <a:chOff x="61910" y="861057"/>
            <a:chExt cx="5610225" cy="56857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8B0FE8-C2DB-8D31-C0E9-892FB9D1787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127000" cap="flat" cmpd="sng" algn="ctr">
              <a:solidFill>
                <a:schemeClr val="accent1">
                  <a:lumMod val="2000"/>
                  <a:lumOff val="9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rotWithShape="0">
                <a:schemeClr val="accent1">
                  <a:lumMod val="10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6D5E5-1387-3FDB-29EF-B59954B20B8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92A8A32-9B58-3925-1BE8-734211514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9932" y="2153603"/>
            <a:ext cx="3101251" cy="3101251"/>
          </a:xfrm>
          <a:prstGeom prst="ellipse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9248E4-5525-26A0-D89F-3DE199204788}"/>
              </a:ext>
            </a:extLst>
          </p:cNvPr>
          <p:cNvSpPr txBox="1"/>
          <p:nvPr/>
        </p:nvSpPr>
        <p:spPr>
          <a:xfrm>
            <a:off x="6357636" y="1902472"/>
            <a:ext cx="13931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05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Freeform: Shape 10">
            <a:extLst>
              <a:ext uri="{FF2B5EF4-FFF2-40B4-BE49-F238E27FC236}">
                <a16:creationId xmlns:a16="http://schemas.microsoft.com/office/drawing/2014/main" id="{055ECADF-4A96-32DA-34C3-E791A3A22A4A}"/>
              </a:ext>
            </a:extLst>
          </p:cNvPr>
          <p:cNvSpPr>
            <a:spLocks/>
          </p:cNvSpPr>
          <p:nvPr/>
        </p:nvSpPr>
        <p:spPr bwMode="auto">
          <a:xfrm>
            <a:off x="9207500" y="1809"/>
            <a:ext cx="2986088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: Shape 11">
            <a:extLst>
              <a:ext uri="{FF2B5EF4-FFF2-40B4-BE49-F238E27FC236}">
                <a16:creationId xmlns:a16="http://schemas.microsoft.com/office/drawing/2014/main" id="{3FBD8049-CDDD-3F2A-EF4D-620E8CE18FDD}"/>
              </a:ext>
            </a:extLst>
          </p:cNvPr>
          <p:cNvSpPr>
            <a:spLocks/>
          </p:cNvSpPr>
          <p:nvPr/>
        </p:nvSpPr>
        <p:spPr bwMode="auto">
          <a:xfrm>
            <a:off x="9822524" y="1236884"/>
            <a:ext cx="2371064" cy="5624009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8611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0445CD-3698-1392-B6C6-9CF99CA05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家庭阅读环境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762A4C-EDF3-F50B-DDA6-FAF32DDBC848}"/>
              </a:ext>
            </a:extLst>
          </p:cNvPr>
          <p:cNvGrpSpPr/>
          <p:nvPr/>
        </p:nvGrpSpPr>
        <p:grpSpPr>
          <a:xfrm>
            <a:off x="668518" y="1406525"/>
            <a:ext cx="10854963" cy="5019675"/>
            <a:chOff x="669925" y="1838325"/>
            <a:chExt cx="10854963" cy="501967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7748A51-85CB-DB6B-D0FA-61E8B706A086}"/>
                </a:ext>
              </a:extLst>
            </p:cNvPr>
            <p:cNvGrpSpPr/>
            <p:nvPr/>
          </p:nvGrpSpPr>
          <p:grpSpPr>
            <a:xfrm>
              <a:off x="2837225" y="4130852"/>
              <a:ext cx="6517550" cy="2727148"/>
              <a:chOff x="2837225" y="3416477"/>
              <a:chExt cx="6517550" cy="2727148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FC64252-E79D-BE78-CF2C-348A7C46F624}"/>
                  </a:ext>
                </a:extLst>
              </p:cNvPr>
              <p:cNvCxnSpPr/>
              <p:nvPr/>
            </p:nvCxnSpPr>
            <p:spPr>
              <a:xfrm flipH="1">
                <a:off x="2837225" y="3416477"/>
                <a:ext cx="2813" cy="271762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DBD244B-74F7-5896-3559-02D729CAFA9F}"/>
                  </a:ext>
                </a:extLst>
              </p:cNvPr>
              <p:cNvCxnSpPr>
                <a:cxnSpLocks/>
                <a:stCxn id="21" idx="1"/>
              </p:cNvCxnSpPr>
              <p:nvPr/>
            </p:nvCxnSpPr>
            <p:spPr>
              <a:xfrm flipH="1">
                <a:off x="5007337" y="3416477"/>
                <a:ext cx="2813" cy="271762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8AA0420-9C07-64C8-AC05-E4678E7F46FD}"/>
                  </a:ext>
                </a:extLst>
              </p:cNvPr>
              <p:cNvCxnSpPr>
                <a:cxnSpLocks/>
                <a:stCxn id="17" idx="1"/>
              </p:cNvCxnSpPr>
              <p:nvPr/>
            </p:nvCxnSpPr>
            <p:spPr>
              <a:xfrm flipH="1">
                <a:off x="7177450" y="3416477"/>
                <a:ext cx="2812" cy="2727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AD45E97A-39D3-BE3A-E5CF-C4379E76F576}"/>
                  </a:ext>
                </a:extLst>
              </p:cNvPr>
              <p:cNvCxnSpPr>
                <a:cxnSpLocks/>
                <a:stCxn id="13" idx="1"/>
              </p:cNvCxnSpPr>
              <p:nvPr/>
            </p:nvCxnSpPr>
            <p:spPr>
              <a:xfrm>
                <a:off x="9350375" y="3416477"/>
                <a:ext cx="4400" cy="271762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2F8F28E-A5A8-41C4-CE61-673C5090E19D}"/>
                </a:ext>
              </a:extLst>
            </p:cNvPr>
            <p:cNvGrpSpPr/>
            <p:nvPr/>
          </p:nvGrpSpPr>
          <p:grpSpPr>
            <a:xfrm>
              <a:off x="669925" y="1838325"/>
              <a:ext cx="2190386" cy="4295775"/>
              <a:chOff x="669925" y="1123950"/>
              <a:chExt cx="2190386" cy="4295775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2DB87D8-BF27-C61B-0220-F801BB977E63}"/>
                  </a:ext>
                </a:extLst>
              </p:cNvPr>
              <p:cNvSpPr/>
              <p:nvPr/>
            </p:nvSpPr>
            <p:spPr>
              <a:xfrm>
                <a:off x="669925" y="1123950"/>
                <a:ext cx="2170113" cy="187220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9" name="矩形5">
                <a:extLst>
                  <a:ext uri="{FF2B5EF4-FFF2-40B4-BE49-F238E27FC236}">
                    <a16:creationId xmlns:a16="http://schemas.microsoft.com/office/drawing/2014/main" id="{33ACE7B6-5A85-44E1-A099-AD9E203755D9}"/>
                  </a:ext>
                </a:extLst>
              </p:cNvPr>
              <p:cNvSpPr/>
              <p:nvPr/>
            </p:nvSpPr>
            <p:spPr>
              <a:xfrm>
                <a:off x="669925" y="2996158"/>
                <a:ext cx="2170113" cy="8406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类型一</a:t>
                </a:r>
              </a:p>
            </p:txBody>
          </p:sp>
          <p:sp>
            <p:nvSpPr>
              <p:cNvPr id="30" name="图标">
                <a:extLst>
                  <a:ext uri="{FF2B5EF4-FFF2-40B4-BE49-F238E27FC236}">
                    <a16:creationId xmlns:a16="http://schemas.microsoft.com/office/drawing/2014/main" id="{F4A95A9F-343E-3EA5-52AC-BFCD4D16CD7B}"/>
                  </a:ext>
                </a:extLst>
              </p:cNvPr>
              <p:cNvSpPr/>
              <p:nvPr/>
            </p:nvSpPr>
            <p:spPr bwMode="auto">
              <a:xfrm>
                <a:off x="1273953" y="1762169"/>
                <a:ext cx="962056" cy="711734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6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Text1">
                <a:extLst>
                  <a:ext uri="{FF2B5EF4-FFF2-40B4-BE49-F238E27FC236}">
                    <a16:creationId xmlns:a16="http://schemas.microsoft.com/office/drawing/2014/main" id="{4D210C96-1917-6B65-EADF-F3B6D203A917}"/>
                  </a:ext>
                </a:extLst>
              </p:cNvPr>
              <p:cNvSpPr txBox="1"/>
              <p:nvPr/>
            </p:nvSpPr>
            <p:spPr>
              <a:xfrm>
                <a:off x="713786" y="3836796"/>
                <a:ext cx="2146525" cy="15829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150AA03-75F8-9A52-9E3E-9F7CA933682B}"/>
                </a:ext>
              </a:extLst>
            </p:cNvPr>
            <p:cNvGrpSpPr/>
            <p:nvPr/>
          </p:nvGrpSpPr>
          <p:grpSpPr>
            <a:xfrm>
              <a:off x="2840038" y="1838325"/>
              <a:ext cx="2192189" cy="4295775"/>
              <a:chOff x="2840038" y="1123950"/>
              <a:chExt cx="2192189" cy="429577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FBE47F1-F8F6-FE87-54C1-FE89A975A850}"/>
                  </a:ext>
                </a:extLst>
              </p:cNvPr>
              <p:cNvSpPr/>
              <p:nvPr/>
            </p:nvSpPr>
            <p:spPr>
              <a:xfrm>
                <a:off x="2840038" y="1123950"/>
                <a:ext cx="2170113" cy="18722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5" name="矩形4">
                <a:extLst>
                  <a:ext uri="{FF2B5EF4-FFF2-40B4-BE49-F238E27FC236}">
                    <a16:creationId xmlns:a16="http://schemas.microsoft.com/office/drawing/2014/main" id="{8CB3352A-D590-B0D4-FC17-10C94E0257FD}"/>
                  </a:ext>
                </a:extLst>
              </p:cNvPr>
              <p:cNvSpPr/>
              <p:nvPr/>
            </p:nvSpPr>
            <p:spPr>
              <a:xfrm>
                <a:off x="2840038" y="2996158"/>
                <a:ext cx="2170113" cy="84063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类型二</a:t>
                </a:r>
              </a:p>
            </p:txBody>
          </p:sp>
          <p:sp>
            <p:nvSpPr>
              <p:cNvPr id="26" name="图标">
                <a:extLst>
                  <a:ext uri="{FF2B5EF4-FFF2-40B4-BE49-F238E27FC236}">
                    <a16:creationId xmlns:a16="http://schemas.microsoft.com/office/drawing/2014/main" id="{72DF9C38-1650-6A7A-F08D-B9F7221FAEB9}"/>
                  </a:ext>
                </a:extLst>
              </p:cNvPr>
              <p:cNvSpPr/>
              <p:nvPr/>
            </p:nvSpPr>
            <p:spPr bwMode="auto">
              <a:xfrm>
                <a:off x="3444066" y="1762169"/>
                <a:ext cx="962056" cy="711734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6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Text2">
                <a:extLst>
                  <a:ext uri="{FF2B5EF4-FFF2-40B4-BE49-F238E27FC236}">
                    <a16:creationId xmlns:a16="http://schemas.microsoft.com/office/drawing/2014/main" id="{A8628F11-8307-0787-6514-DD531BCBA356}"/>
                  </a:ext>
                </a:extLst>
              </p:cNvPr>
              <p:cNvSpPr txBox="1"/>
              <p:nvPr/>
            </p:nvSpPr>
            <p:spPr>
              <a:xfrm>
                <a:off x="2885702" y="3836796"/>
                <a:ext cx="2146525" cy="15829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FCB15D2-1489-9169-D334-1231888DD2E4}"/>
                </a:ext>
              </a:extLst>
            </p:cNvPr>
            <p:cNvGrpSpPr/>
            <p:nvPr/>
          </p:nvGrpSpPr>
          <p:grpSpPr>
            <a:xfrm>
              <a:off x="5010150" y="1838325"/>
              <a:ext cx="2193993" cy="4295775"/>
              <a:chOff x="5010150" y="1123950"/>
              <a:chExt cx="2193993" cy="4295775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B9FCFC1B-46A7-F898-BB89-94810FE33A11}"/>
                  </a:ext>
                </a:extLst>
              </p:cNvPr>
              <p:cNvSpPr/>
              <p:nvPr/>
            </p:nvSpPr>
            <p:spPr>
              <a:xfrm>
                <a:off x="5010150" y="1123950"/>
                <a:ext cx="2170113" cy="187220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1" name="矩形3">
                <a:extLst>
                  <a:ext uri="{FF2B5EF4-FFF2-40B4-BE49-F238E27FC236}">
                    <a16:creationId xmlns:a16="http://schemas.microsoft.com/office/drawing/2014/main" id="{D4267592-3F2A-33D6-35A5-3C0C507EB4E9}"/>
                  </a:ext>
                </a:extLst>
              </p:cNvPr>
              <p:cNvSpPr/>
              <p:nvPr/>
            </p:nvSpPr>
            <p:spPr>
              <a:xfrm>
                <a:off x="5010150" y="2996158"/>
                <a:ext cx="2170113" cy="8406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类型三</a:t>
                </a:r>
              </a:p>
            </p:txBody>
          </p:sp>
          <p:sp>
            <p:nvSpPr>
              <p:cNvPr id="22" name="图标">
                <a:extLst>
                  <a:ext uri="{FF2B5EF4-FFF2-40B4-BE49-F238E27FC236}">
                    <a16:creationId xmlns:a16="http://schemas.microsoft.com/office/drawing/2014/main" id="{B9AD6090-249A-338F-42C0-562B1471957E}"/>
                  </a:ext>
                </a:extLst>
              </p:cNvPr>
              <p:cNvSpPr/>
              <p:nvPr/>
            </p:nvSpPr>
            <p:spPr bwMode="auto">
              <a:xfrm>
                <a:off x="5614178" y="1762169"/>
                <a:ext cx="962056" cy="711734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6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Text3">
                <a:extLst>
                  <a:ext uri="{FF2B5EF4-FFF2-40B4-BE49-F238E27FC236}">
                    <a16:creationId xmlns:a16="http://schemas.microsoft.com/office/drawing/2014/main" id="{8721ED08-7F25-2C14-5386-132568C9F33A}"/>
                  </a:ext>
                </a:extLst>
              </p:cNvPr>
              <p:cNvSpPr txBox="1"/>
              <p:nvPr/>
            </p:nvSpPr>
            <p:spPr>
              <a:xfrm>
                <a:off x="5057618" y="3836796"/>
                <a:ext cx="2146525" cy="15829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0A77687-EF83-20F6-4362-7E8EA121FA39}"/>
                </a:ext>
              </a:extLst>
            </p:cNvPr>
            <p:cNvGrpSpPr/>
            <p:nvPr/>
          </p:nvGrpSpPr>
          <p:grpSpPr>
            <a:xfrm>
              <a:off x="7180262" y="1838325"/>
              <a:ext cx="2170113" cy="4295775"/>
              <a:chOff x="7180262" y="1123950"/>
              <a:chExt cx="2170113" cy="4295775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DF582A1-E543-DA08-412A-F19B96CB65E6}"/>
                  </a:ext>
                </a:extLst>
              </p:cNvPr>
              <p:cNvSpPr/>
              <p:nvPr/>
            </p:nvSpPr>
            <p:spPr>
              <a:xfrm>
                <a:off x="7180262" y="1123950"/>
                <a:ext cx="2170113" cy="18722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7" name="矩形2">
                <a:extLst>
                  <a:ext uri="{FF2B5EF4-FFF2-40B4-BE49-F238E27FC236}">
                    <a16:creationId xmlns:a16="http://schemas.microsoft.com/office/drawing/2014/main" id="{410F4961-3FC9-939E-D5A0-C68B49EAF5D6}"/>
                  </a:ext>
                </a:extLst>
              </p:cNvPr>
              <p:cNvSpPr/>
              <p:nvPr/>
            </p:nvSpPr>
            <p:spPr>
              <a:xfrm>
                <a:off x="7180262" y="2996158"/>
                <a:ext cx="2170113" cy="84063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类型四</a:t>
                </a:r>
              </a:p>
            </p:txBody>
          </p:sp>
          <p:sp>
            <p:nvSpPr>
              <p:cNvPr id="18" name="图标">
                <a:extLst>
                  <a:ext uri="{FF2B5EF4-FFF2-40B4-BE49-F238E27FC236}">
                    <a16:creationId xmlns:a16="http://schemas.microsoft.com/office/drawing/2014/main" id="{E0FE702E-2E56-00C0-23E5-FD6B01922A89}"/>
                  </a:ext>
                </a:extLst>
              </p:cNvPr>
              <p:cNvSpPr/>
              <p:nvPr/>
            </p:nvSpPr>
            <p:spPr bwMode="auto">
              <a:xfrm>
                <a:off x="7784290" y="1762169"/>
                <a:ext cx="962056" cy="711734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6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Text4">
                <a:extLst>
                  <a:ext uri="{FF2B5EF4-FFF2-40B4-BE49-F238E27FC236}">
                    <a16:creationId xmlns:a16="http://schemas.microsoft.com/office/drawing/2014/main" id="{1F1CD8B5-2074-683F-8A86-3932AF2488CB}"/>
                  </a:ext>
                </a:extLst>
              </p:cNvPr>
              <p:cNvSpPr txBox="1"/>
              <p:nvPr/>
            </p:nvSpPr>
            <p:spPr>
              <a:xfrm>
                <a:off x="7182860" y="3836796"/>
                <a:ext cx="2146525" cy="15829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92D5DC8-BBCF-7866-685C-698A103D8D02}"/>
                </a:ext>
              </a:extLst>
            </p:cNvPr>
            <p:cNvGrpSpPr/>
            <p:nvPr/>
          </p:nvGrpSpPr>
          <p:grpSpPr>
            <a:xfrm>
              <a:off x="9350375" y="1838325"/>
              <a:ext cx="2174513" cy="5019675"/>
              <a:chOff x="9350375" y="1123950"/>
              <a:chExt cx="2174513" cy="501967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AA06DE84-3446-2A17-A74A-148D6241345C}"/>
                  </a:ext>
                </a:extLst>
              </p:cNvPr>
              <p:cNvCxnSpPr/>
              <p:nvPr/>
            </p:nvCxnSpPr>
            <p:spPr>
              <a:xfrm>
                <a:off x="11520488" y="3416477"/>
                <a:ext cx="4400" cy="2727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E29DB034-76F3-6BBA-69E5-975FF69F5FC3}"/>
                  </a:ext>
                </a:extLst>
              </p:cNvPr>
              <p:cNvSpPr/>
              <p:nvPr/>
            </p:nvSpPr>
            <p:spPr>
              <a:xfrm>
                <a:off x="9350375" y="1123950"/>
                <a:ext cx="2170113" cy="187220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3" name="矩形1">
                <a:extLst>
                  <a:ext uri="{FF2B5EF4-FFF2-40B4-BE49-F238E27FC236}">
                    <a16:creationId xmlns:a16="http://schemas.microsoft.com/office/drawing/2014/main" id="{209825D1-9151-88A9-10B1-549655B03D8A}"/>
                  </a:ext>
                </a:extLst>
              </p:cNvPr>
              <p:cNvSpPr/>
              <p:nvPr/>
            </p:nvSpPr>
            <p:spPr>
              <a:xfrm>
                <a:off x="9350375" y="2996158"/>
                <a:ext cx="2170113" cy="8406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类型五</a:t>
                </a:r>
              </a:p>
            </p:txBody>
          </p:sp>
          <p:sp>
            <p:nvSpPr>
              <p:cNvPr id="14" name="图标">
                <a:extLst>
                  <a:ext uri="{FF2B5EF4-FFF2-40B4-BE49-F238E27FC236}">
                    <a16:creationId xmlns:a16="http://schemas.microsoft.com/office/drawing/2014/main" id="{256C818E-5015-34A5-05B6-EDA1B3D395C6}"/>
                  </a:ext>
                </a:extLst>
              </p:cNvPr>
              <p:cNvSpPr/>
              <p:nvPr/>
            </p:nvSpPr>
            <p:spPr bwMode="auto">
              <a:xfrm>
                <a:off x="9954403" y="1762169"/>
                <a:ext cx="962056" cy="711734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6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Text5">
                <a:extLst>
                  <a:ext uri="{FF2B5EF4-FFF2-40B4-BE49-F238E27FC236}">
                    <a16:creationId xmlns:a16="http://schemas.microsoft.com/office/drawing/2014/main" id="{D4BBD1BF-CAE6-C6F7-CBE6-C8B8D921EFC9}"/>
                  </a:ext>
                </a:extLst>
              </p:cNvPr>
              <p:cNvSpPr txBox="1"/>
              <p:nvPr/>
            </p:nvSpPr>
            <p:spPr>
              <a:xfrm>
                <a:off x="9354775" y="3836796"/>
                <a:ext cx="2146525" cy="15829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52B83CD-AEB7-125F-7E55-2171F755E6B8}"/>
              </a:ext>
            </a:extLst>
          </p:cNvPr>
          <p:cNvSpPr/>
          <p:nvPr/>
        </p:nvSpPr>
        <p:spPr>
          <a:xfrm>
            <a:off x="0" y="5636504"/>
            <a:ext cx="12192000" cy="1221496"/>
          </a:xfrm>
          <a:custGeom>
            <a:avLst/>
            <a:gdLst>
              <a:gd name="connsiteX0" fmla="*/ 0 w 12192000"/>
              <a:gd name="connsiteY0" fmla="*/ 0 h 1221496"/>
              <a:gd name="connsiteX1" fmla="*/ 177522 w 12192000"/>
              <a:gd name="connsiteY1" fmla="*/ 72175 h 1221496"/>
              <a:gd name="connsiteX2" fmla="*/ 6096001 w 12192000"/>
              <a:gd name="connsiteY2" fmla="*/ 762082 h 1221496"/>
              <a:gd name="connsiteX3" fmla="*/ 12014480 w 12192000"/>
              <a:gd name="connsiteY3" fmla="*/ 72175 h 1221496"/>
              <a:gd name="connsiteX4" fmla="*/ 12192000 w 12192000"/>
              <a:gd name="connsiteY4" fmla="*/ 0 h 1221496"/>
              <a:gd name="connsiteX5" fmla="*/ 12192000 w 12192000"/>
              <a:gd name="connsiteY5" fmla="*/ 1221496 h 1221496"/>
              <a:gd name="connsiteX6" fmla="*/ 0 w 12192000"/>
              <a:gd name="connsiteY6" fmla="*/ 1221496 h 1221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21496">
                <a:moveTo>
                  <a:pt x="0" y="0"/>
                </a:moveTo>
                <a:lnTo>
                  <a:pt x="177522" y="72175"/>
                </a:lnTo>
                <a:cubicBezTo>
                  <a:pt x="1317321" y="483115"/>
                  <a:pt x="3540323" y="762082"/>
                  <a:pt x="6096001" y="762082"/>
                </a:cubicBezTo>
                <a:cubicBezTo>
                  <a:pt x="8651679" y="762082"/>
                  <a:pt x="10874681" y="483115"/>
                  <a:pt x="12014480" y="72175"/>
                </a:cubicBezTo>
                <a:lnTo>
                  <a:pt x="12192000" y="0"/>
                </a:lnTo>
                <a:lnTo>
                  <a:pt x="12192000" y="1221496"/>
                </a:lnTo>
                <a:lnTo>
                  <a:pt x="0" y="1221496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>
            <a:noFill/>
          </a:ln>
          <a:effectLst>
            <a:outerShdw blurRad="101600" dist="38100" dir="16200000" rotWithShape="0">
              <a:schemeClr val="accent2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5511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4846151-99DA-CF3C-3138-3C41DA6F6731}"/>
              </a:ext>
            </a:extLst>
          </p:cNvPr>
          <p:cNvGrpSpPr/>
          <p:nvPr/>
        </p:nvGrpSpPr>
        <p:grpSpPr>
          <a:xfrm>
            <a:off x="0" y="0"/>
            <a:ext cx="12192000" cy="5171597"/>
            <a:chOff x="0" y="0"/>
            <a:chExt cx="12192000" cy="5171597"/>
          </a:xfrm>
        </p:grpSpPr>
        <p:sp>
          <p:nvSpPr>
            <p:cNvPr id="4" name="箭头: 五边形 3">
              <a:extLst>
                <a:ext uri="{FF2B5EF4-FFF2-40B4-BE49-F238E27FC236}">
                  <a16:creationId xmlns:a16="http://schemas.microsoft.com/office/drawing/2014/main" id="{A6FD906F-3A18-EA59-077A-F72A6647DED4}"/>
                </a:ext>
              </a:extLst>
            </p:cNvPr>
            <p:cNvSpPr/>
            <p:nvPr/>
          </p:nvSpPr>
          <p:spPr>
            <a:xfrm rot="5400000" flipV="1">
              <a:off x="4800633" y="-4800633"/>
              <a:ext cx="2590733" cy="12192000"/>
            </a:xfrm>
            <a:prstGeom prst="homePlate">
              <a:avLst>
                <a:gd name="adj" fmla="val 36222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6DE309B-8464-6114-3625-044798AE1CB0}"/>
                </a:ext>
              </a:extLst>
            </p:cNvPr>
            <p:cNvSpPr/>
            <p:nvPr/>
          </p:nvSpPr>
          <p:spPr>
            <a:xfrm>
              <a:off x="4686300" y="1858385"/>
              <a:ext cx="2819400" cy="28194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" name="Title">
              <a:extLst>
                <a:ext uri="{FF2B5EF4-FFF2-40B4-BE49-F238E27FC236}">
                  <a16:creationId xmlns:a16="http://schemas.microsoft.com/office/drawing/2014/main" id="{A7AD7F94-7BFD-DF07-32AF-F1986B138533}"/>
                </a:ext>
              </a:extLst>
            </p:cNvPr>
            <p:cNvSpPr txBox="1"/>
            <p:nvPr/>
          </p:nvSpPr>
          <p:spPr>
            <a:xfrm>
              <a:off x="673100" y="28072"/>
              <a:ext cx="10845800" cy="8762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不同家庭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环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境类型对阅读影响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E80F1CC-5913-1C02-1291-83ED7AC0AF59}"/>
                </a:ext>
              </a:extLst>
            </p:cNvPr>
            <p:cNvGrpSpPr/>
            <p:nvPr/>
          </p:nvGrpSpPr>
          <p:grpSpPr>
            <a:xfrm>
              <a:off x="673099" y="3000995"/>
              <a:ext cx="3716818" cy="929956"/>
              <a:chOff x="673099" y="3000995"/>
              <a:chExt cx="3716818" cy="929956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ACA4DB4-4FE7-CAC7-962E-D1BF9AE7746F}"/>
                  </a:ext>
                </a:extLst>
              </p:cNvPr>
              <p:cNvSpPr/>
              <p:nvPr/>
            </p:nvSpPr>
            <p:spPr>
              <a:xfrm>
                <a:off x="673099" y="3042053"/>
                <a:ext cx="719376" cy="71937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EFA710E7-3253-5B5B-E10D-6FD15E484D40}"/>
                  </a:ext>
                </a:extLst>
              </p:cNvPr>
              <p:cNvGrpSpPr/>
              <p:nvPr/>
            </p:nvGrpSpPr>
            <p:grpSpPr>
              <a:xfrm>
                <a:off x="1439933" y="3000995"/>
                <a:ext cx="2949984" cy="929956"/>
                <a:chOff x="1439933" y="3000995"/>
                <a:chExt cx="2949984" cy="929956"/>
              </a:xfrm>
            </p:grpSpPr>
            <p:sp>
              <p:nvSpPr>
                <p:cNvPr id="29" name="Text1">
                  <a:extLst>
                    <a:ext uri="{FF2B5EF4-FFF2-40B4-BE49-F238E27FC236}">
                      <a16:creationId xmlns:a16="http://schemas.microsoft.com/office/drawing/2014/main" id="{C9368BD9-9D12-F08D-421E-10198539F02B}"/>
                    </a:ext>
                  </a:extLst>
                </p:cNvPr>
                <p:cNvSpPr txBox="1"/>
                <p:nvPr/>
              </p:nvSpPr>
              <p:spPr>
                <a:xfrm>
                  <a:off x="1439933" y="3423120"/>
                  <a:ext cx="2949984" cy="50783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cs typeface="+mn-ea"/>
                      <a:sym typeface="+mn-lt"/>
                    </a:rPr>
                    <a:t>请输入正文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文本框4">
                  <a:extLst>
                    <a:ext uri="{FF2B5EF4-FFF2-40B4-BE49-F238E27FC236}">
                      <a16:creationId xmlns:a16="http://schemas.microsoft.com/office/drawing/2014/main" id="{43A2C0B8-D30E-D5E5-5F4F-59DE8BE297FC}"/>
                    </a:ext>
                  </a:extLst>
                </p:cNvPr>
                <p:cNvSpPr/>
                <p:nvPr/>
              </p:nvSpPr>
              <p:spPr>
                <a:xfrm>
                  <a:off x="1439933" y="3000995"/>
                  <a:ext cx="2949984" cy="42212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000" b="1" dirty="0">
                      <a:cs typeface="+mn-ea"/>
                      <a:sym typeface="+mn-lt"/>
                    </a:rPr>
                    <a:t>类型一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4409EF3-6895-4098-FCD4-796D833AF6FF}"/>
                </a:ext>
              </a:extLst>
            </p:cNvPr>
            <p:cNvGrpSpPr/>
            <p:nvPr/>
          </p:nvGrpSpPr>
          <p:grpSpPr>
            <a:xfrm>
              <a:off x="673099" y="4241641"/>
              <a:ext cx="3716818" cy="929956"/>
              <a:chOff x="673099" y="4241641"/>
              <a:chExt cx="3716818" cy="929956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6E64C41-54EC-08E1-7A1E-68EFAF9BF34E}"/>
                  </a:ext>
                </a:extLst>
              </p:cNvPr>
              <p:cNvSpPr/>
              <p:nvPr/>
            </p:nvSpPr>
            <p:spPr>
              <a:xfrm>
                <a:off x="673099" y="4282699"/>
                <a:ext cx="719376" cy="71937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1AD35FF9-778D-D30A-9641-60F3217B5F40}"/>
                  </a:ext>
                </a:extLst>
              </p:cNvPr>
              <p:cNvGrpSpPr/>
              <p:nvPr/>
            </p:nvGrpSpPr>
            <p:grpSpPr>
              <a:xfrm>
                <a:off x="1439933" y="4241641"/>
                <a:ext cx="2949984" cy="929956"/>
                <a:chOff x="1439933" y="4241641"/>
                <a:chExt cx="2949984" cy="929956"/>
              </a:xfrm>
            </p:grpSpPr>
            <p:sp>
              <p:nvSpPr>
                <p:cNvPr id="24" name="Text2">
                  <a:extLst>
                    <a:ext uri="{FF2B5EF4-FFF2-40B4-BE49-F238E27FC236}">
                      <a16:creationId xmlns:a16="http://schemas.microsoft.com/office/drawing/2014/main" id="{F584CA57-2C90-2B1A-C72E-747A8DC63956}"/>
                    </a:ext>
                  </a:extLst>
                </p:cNvPr>
                <p:cNvSpPr txBox="1"/>
                <p:nvPr/>
              </p:nvSpPr>
              <p:spPr>
                <a:xfrm>
                  <a:off x="1439933" y="4663766"/>
                  <a:ext cx="2949984" cy="50783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cs typeface="+mn-ea"/>
                      <a:sym typeface="+mn-lt"/>
                    </a:rPr>
                    <a:t>请输入正文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文本框3">
                  <a:extLst>
                    <a:ext uri="{FF2B5EF4-FFF2-40B4-BE49-F238E27FC236}">
                      <a16:creationId xmlns:a16="http://schemas.microsoft.com/office/drawing/2014/main" id="{221D3FF1-6794-702C-4465-25BBF35C7DE0}"/>
                    </a:ext>
                  </a:extLst>
                </p:cNvPr>
                <p:cNvSpPr/>
                <p:nvPr/>
              </p:nvSpPr>
              <p:spPr>
                <a:xfrm>
                  <a:off x="1439933" y="4241641"/>
                  <a:ext cx="2949984" cy="42212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000" b="1" dirty="0">
                      <a:cs typeface="+mn-ea"/>
                      <a:sym typeface="+mn-lt"/>
                    </a:rPr>
                    <a:t>类型二</a:t>
                  </a: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CC28EFD-0391-3341-6891-C8E792423089}"/>
                </a:ext>
              </a:extLst>
            </p:cNvPr>
            <p:cNvGrpSpPr/>
            <p:nvPr/>
          </p:nvGrpSpPr>
          <p:grpSpPr>
            <a:xfrm>
              <a:off x="7759035" y="3000995"/>
              <a:ext cx="3759865" cy="929956"/>
              <a:chOff x="7759035" y="3000995"/>
              <a:chExt cx="3759865" cy="92995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E667898-C6D0-A8D7-18B2-7085FF8B9631}"/>
                  </a:ext>
                </a:extLst>
              </p:cNvPr>
              <p:cNvSpPr/>
              <p:nvPr/>
            </p:nvSpPr>
            <p:spPr>
              <a:xfrm>
                <a:off x="10799524" y="3042053"/>
                <a:ext cx="719376" cy="719376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E21F2143-1EAE-9B8C-4525-5DC8F7522EF5}"/>
                  </a:ext>
                </a:extLst>
              </p:cNvPr>
              <p:cNvGrpSpPr/>
              <p:nvPr/>
            </p:nvGrpSpPr>
            <p:grpSpPr>
              <a:xfrm>
                <a:off x="7759035" y="3000995"/>
                <a:ext cx="2949984" cy="929956"/>
                <a:chOff x="7759035" y="3000995"/>
                <a:chExt cx="2949984" cy="929956"/>
              </a:xfrm>
            </p:grpSpPr>
            <p:sp>
              <p:nvSpPr>
                <p:cNvPr id="19" name="Text3">
                  <a:extLst>
                    <a:ext uri="{FF2B5EF4-FFF2-40B4-BE49-F238E27FC236}">
                      <a16:creationId xmlns:a16="http://schemas.microsoft.com/office/drawing/2014/main" id="{3C769C36-EC6C-76F5-0250-024CE0B70558}"/>
                    </a:ext>
                  </a:extLst>
                </p:cNvPr>
                <p:cNvSpPr txBox="1"/>
                <p:nvPr/>
              </p:nvSpPr>
              <p:spPr>
                <a:xfrm>
                  <a:off x="7759035" y="3423120"/>
                  <a:ext cx="2949984" cy="50783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zh-CN" altLang="en-US" dirty="0">
                      <a:cs typeface="+mn-ea"/>
                      <a:sym typeface="+mn-lt"/>
                    </a:rPr>
                    <a:t>请输入正文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2">
                  <a:extLst>
                    <a:ext uri="{FF2B5EF4-FFF2-40B4-BE49-F238E27FC236}">
                      <a16:creationId xmlns:a16="http://schemas.microsoft.com/office/drawing/2014/main" id="{BAA8D17A-D71B-4C81-94E6-353DBB469BD7}"/>
                    </a:ext>
                  </a:extLst>
                </p:cNvPr>
                <p:cNvSpPr/>
                <p:nvPr/>
              </p:nvSpPr>
              <p:spPr>
                <a:xfrm>
                  <a:off x="7759035" y="3000995"/>
                  <a:ext cx="2949984" cy="42212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zh-CN" altLang="en-US" sz="2000" b="1" dirty="0">
                      <a:cs typeface="+mn-ea"/>
                      <a:sym typeface="+mn-lt"/>
                    </a:rPr>
                    <a:t>类型三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2214C84-1481-090C-7627-E5BDBF245DA5}"/>
                </a:ext>
              </a:extLst>
            </p:cNvPr>
            <p:cNvGrpSpPr/>
            <p:nvPr/>
          </p:nvGrpSpPr>
          <p:grpSpPr>
            <a:xfrm>
              <a:off x="7759035" y="4241641"/>
              <a:ext cx="3759865" cy="929956"/>
              <a:chOff x="7759035" y="4241641"/>
              <a:chExt cx="3759865" cy="929956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67A97BC5-523C-322D-2970-C8C6CB41BB52}"/>
                  </a:ext>
                </a:extLst>
              </p:cNvPr>
              <p:cNvSpPr/>
              <p:nvPr/>
            </p:nvSpPr>
            <p:spPr>
              <a:xfrm>
                <a:off x="10799524" y="4282699"/>
                <a:ext cx="719376" cy="719376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1FD4C3BD-B7D2-6052-8DC4-714F72F82506}"/>
                  </a:ext>
                </a:extLst>
              </p:cNvPr>
              <p:cNvGrpSpPr/>
              <p:nvPr/>
            </p:nvGrpSpPr>
            <p:grpSpPr>
              <a:xfrm>
                <a:off x="7759035" y="4241641"/>
                <a:ext cx="2949984" cy="929956"/>
                <a:chOff x="7759035" y="4241641"/>
                <a:chExt cx="2949984" cy="929956"/>
              </a:xfrm>
            </p:grpSpPr>
            <p:sp>
              <p:nvSpPr>
                <p:cNvPr id="14" name="Text4">
                  <a:extLst>
                    <a:ext uri="{FF2B5EF4-FFF2-40B4-BE49-F238E27FC236}">
                      <a16:creationId xmlns:a16="http://schemas.microsoft.com/office/drawing/2014/main" id="{4DBC6CB4-7DDD-00B0-6F7C-0F3317FCA468}"/>
                    </a:ext>
                  </a:extLst>
                </p:cNvPr>
                <p:cNvSpPr txBox="1"/>
                <p:nvPr/>
              </p:nvSpPr>
              <p:spPr>
                <a:xfrm>
                  <a:off x="7759035" y="4663766"/>
                  <a:ext cx="2949984" cy="50783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zh-CN" altLang="en-US" dirty="0">
                      <a:cs typeface="+mn-ea"/>
                      <a:sym typeface="+mn-lt"/>
                    </a:rPr>
                    <a:t>请输入正文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文本框1">
                  <a:extLst>
                    <a:ext uri="{FF2B5EF4-FFF2-40B4-BE49-F238E27FC236}">
                      <a16:creationId xmlns:a16="http://schemas.microsoft.com/office/drawing/2014/main" id="{3FB4EAE9-9C01-E797-1E67-32A0C581EE9B}"/>
                    </a:ext>
                  </a:extLst>
                </p:cNvPr>
                <p:cNvSpPr/>
                <p:nvPr/>
              </p:nvSpPr>
              <p:spPr>
                <a:xfrm>
                  <a:off x="7759035" y="4241641"/>
                  <a:ext cx="2949984" cy="422126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zh-CN" altLang="en-US" sz="2000" b="1" dirty="0">
                      <a:cs typeface="+mn-ea"/>
                      <a:sym typeface="+mn-lt"/>
                    </a:rPr>
                    <a:t>类型四</a:t>
                  </a:r>
                </a:p>
              </p:txBody>
            </p:sp>
          </p:grpSp>
        </p:grpSp>
      </p:grpSp>
      <p:sp>
        <p:nvSpPr>
          <p:cNvPr id="33" name="Freeform: Shape 10">
            <a:extLst>
              <a:ext uri="{FF2B5EF4-FFF2-40B4-BE49-F238E27FC236}">
                <a16:creationId xmlns:a16="http://schemas.microsoft.com/office/drawing/2014/main" id="{2195FD83-A5D9-ADF3-144C-E92FE59C0F8F}"/>
              </a:ext>
            </a:extLst>
          </p:cNvPr>
          <p:cNvSpPr>
            <a:spLocks/>
          </p:cNvSpPr>
          <p:nvPr/>
        </p:nvSpPr>
        <p:spPr bwMode="auto">
          <a:xfrm rot="5400000">
            <a:off x="5660628" y="310193"/>
            <a:ext cx="870743" cy="12192000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1445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id="{73E7898E-5245-3E4D-6B0A-B6D8FF72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437" y="2808603"/>
            <a:ext cx="3283000" cy="895350"/>
          </a:xfrm>
        </p:spPr>
        <p:txBody>
          <a:bodyPr>
            <a:normAutofit/>
          </a:bodyPr>
          <a:lstStyle/>
          <a:p>
            <a:r>
              <a:rPr lang="zh-CN" altLang="en-US" sz="3500" dirty="0">
                <a:latin typeface="+mj-ea"/>
                <a:cs typeface="+mn-ea"/>
                <a:sym typeface="+mn-lt"/>
              </a:rPr>
              <a:t>数字</a:t>
            </a:r>
            <a:r>
              <a:rPr lang="zh-CN" altLang="en-US" sz="3500" dirty="0">
                <a:latin typeface="+mn-lt"/>
                <a:ea typeface="+mn-ea"/>
                <a:cs typeface="+mn-ea"/>
                <a:sym typeface="+mn-lt"/>
              </a:rPr>
              <a:t>阅读趋势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E2956E-6BFF-7222-840C-9653E0A79D7C}"/>
              </a:ext>
            </a:extLst>
          </p:cNvPr>
          <p:cNvSpPr txBox="1"/>
          <p:nvPr/>
        </p:nvSpPr>
        <p:spPr>
          <a:xfrm>
            <a:off x="5334120" y="176842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cs typeface="+mn-ea"/>
                <a:sym typeface="+mn-lt"/>
              </a:rPr>
              <a:t>/</a:t>
            </a:r>
            <a:endParaRPr lang="zh-CN" altLang="en-US" spc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A4699-B4CD-B524-2411-144A2F43FC8B}"/>
              </a:ext>
            </a:extLst>
          </p:cNvPr>
          <p:cNvGrpSpPr/>
          <p:nvPr/>
        </p:nvGrpSpPr>
        <p:grpSpPr>
          <a:xfrm>
            <a:off x="61910" y="861057"/>
            <a:ext cx="5610225" cy="5685793"/>
            <a:chOff x="61910" y="861057"/>
            <a:chExt cx="5610225" cy="56857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8B0FE8-C2DB-8D31-C0E9-892FB9D1787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127000" cap="flat" cmpd="sng" algn="ctr">
              <a:solidFill>
                <a:schemeClr val="accent1">
                  <a:lumMod val="2000"/>
                  <a:lumOff val="9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rotWithShape="0">
                <a:schemeClr val="accent1">
                  <a:lumMod val="10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6D5E5-1387-3FDB-29EF-B59954B20B8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92A8A32-9B58-3925-1BE8-734211514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9932" y="2153603"/>
            <a:ext cx="3101251" cy="3101251"/>
          </a:xfrm>
          <a:prstGeom prst="ellipse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9248E4-5525-26A0-D89F-3DE199204788}"/>
              </a:ext>
            </a:extLst>
          </p:cNvPr>
          <p:cNvSpPr txBox="1"/>
          <p:nvPr/>
        </p:nvSpPr>
        <p:spPr>
          <a:xfrm>
            <a:off x="6357636" y="1902472"/>
            <a:ext cx="13931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06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Freeform: Shape 10">
            <a:extLst>
              <a:ext uri="{FF2B5EF4-FFF2-40B4-BE49-F238E27FC236}">
                <a16:creationId xmlns:a16="http://schemas.microsoft.com/office/drawing/2014/main" id="{055ECADF-4A96-32DA-34C3-E791A3A22A4A}"/>
              </a:ext>
            </a:extLst>
          </p:cNvPr>
          <p:cNvSpPr>
            <a:spLocks/>
          </p:cNvSpPr>
          <p:nvPr/>
        </p:nvSpPr>
        <p:spPr bwMode="auto">
          <a:xfrm>
            <a:off x="9207500" y="1809"/>
            <a:ext cx="2986088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: Shape 11">
            <a:extLst>
              <a:ext uri="{FF2B5EF4-FFF2-40B4-BE49-F238E27FC236}">
                <a16:creationId xmlns:a16="http://schemas.microsoft.com/office/drawing/2014/main" id="{3FBD8049-CDDD-3F2A-EF4D-620E8CE18FDD}"/>
              </a:ext>
            </a:extLst>
          </p:cNvPr>
          <p:cNvSpPr>
            <a:spLocks/>
          </p:cNvSpPr>
          <p:nvPr/>
        </p:nvSpPr>
        <p:spPr bwMode="auto">
          <a:xfrm>
            <a:off x="9822524" y="1236884"/>
            <a:ext cx="2371064" cy="5624009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6227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一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C2C324B-467B-CDD7-0662-5A0B832A7098}"/>
              </a:ext>
            </a:extLst>
          </p:cNvPr>
          <p:cNvGrpSpPr>
            <a:grpSpLocks noChangeAspect="1"/>
          </p:cNvGrpSpPr>
          <p:nvPr/>
        </p:nvGrpSpPr>
        <p:grpSpPr>
          <a:xfrm>
            <a:off x="1941831" y="1314919"/>
            <a:ext cx="8904887" cy="4517843"/>
            <a:chOff x="1286818" y="1395504"/>
            <a:chExt cx="8753691" cy="4517843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A452DC0-0116-E9CD-3CA2-D50C45C0C8BA}"/>
                </a:ext>
              </a:extLst>
            </p:cNvPr>
            <p:cNvCxnSpPr/>
            <p:nvPr/>
          </p:nvCxnSpPr>
          <p:spPr>
            <a:xfrm flipH="1">
              <a:off x="1286818" y="1808520"/>
              <a:ext cx="7577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DF93560-1C36-07E5-F8B5-320A84715780}"/>
                </a:ext>
              </a:extLst>
            </p:cNvPr>
            <p:cNvCxnSpPr>
              <a:cxnSpLocks/>
            </p:cNvCxnSpPr>
            <p:nvPr/>
          </p:nvCxnSpPr>
          <p:spPr>
            <a:xfrm>
              <a:off x="1300629" y="2296806"/>
              <a:ext cx="301629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">
              <a:extLst>
                <a:ext uri="{FF2B5EF4-FFF2-40B4-BE49-F238E27FC236}">
                  <a16:creationId xmlns:a16="http://schemas.microsoft.com/office/drawing/2014/main" id="{5D93DCF4-ADBE-A130-C00D-EAEC7C72BB6C}"/>
                </a:ext>
              </a:extLst>
            </p:cNvPr>
            <p:cNvSpPr txBox="1"/>
            <p:nvPr/>
          </p:nvSpPr>
          <p:spPr>
            <a:xfrm>
              <a:off x="5610256" y="1453053"/>
              <a:ext cx="466794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>
                      <a:lumMod val="50000"/>
                    </a:schemeClr>
                  </a:solidFill>
                  <a:latin typeface="+mj-lt"/>
                  <a:cs typeface="+mn-ea"/>
                  <a:sym typeface="+mn-lt"/>
                </a:rPr>
                <a:t>01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BBEBD5E-C27A-DD9B-FEF0-A530D71CA560}"/>
                </a:ext>
              </a:extLst>
            </p:cNvPr>
            <p:cNvCxnSpPr/>
            <p:nvPr/>
          </p:nvCxnSpPr>
          <p:spPr>
            <a:xfrm>
              <a:off x="6208722" y="1395504"/>
              <a:ext cx="0" cy="519214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">
              <a:extLst>
                <a:ext uri="{FF2B5EF4-FFF2-40B4-BE49-F238E27FC236}">
                  <a16:creationId xmlns:a16="http://schemas.microsoft.com/office/drawing/2014/main" id="{9C57D6F9-5004-764D-4ADB-8B3C31BA69FC}"/>
                </a:ext>
              </a:extLst>
            </p:cNvPr>
            <p:cNvSpPr txBox="1"/>
            <p:nvPr/>
          </p:nvSpPr>
          <p:spPr bwMode="auto">
            <a:xfrm>
              <a:off x="6405395" y="1503774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+mn-ea"/>
                  <a:cs typeface="+mn-ea"/>
                  <a:sym typeface="+mn-lt"/>
                </a:rPr>
                <a:t>儿童阅读现状</a:t>
              </a:r>
              <a:endParaRPr lang="en-US" altLang="zh-CN" sz="22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" name="文本框">
              <a:extLst>
                <a:ext uri="{FF2B5EF4-FFF2-40B4-BE49-F238E27FC236}">
                  <a16:creationId xmlns:a16="http://schemas.microsoft.com/office/drawing/2014/main" id="{FCCA4680-935C-6B68-0F18-33D19624F8F5}"/>
                </a:ext>
              </a:extLst>
            </p:cNvPr>
            <p:cNvSpPr txBox="1"/>
            <p:nvPr/>
          </p:nvSpPr>
          <p:spPr>
            <a:xfrm>
              <a:off x="5610256" y="2252779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>
                      <a:lumMod val="50000"/>
                    </a:schemeClr>
                  </a:solidFill>
                  <a:latin typeface="+mj-lt"/>
                  <a:cs typeface="+mn-ea"/>
                  <a:sym typeface="+mn-lt"/>
                </a:rPr>
                <a:t>02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68347BD-4C98-2072-5D02-CA1B8DE3F0A0}"/>
                </a:ext>
              </a:extLst>
            </p:cNvPr>
            <p:cNvCxnSpPr/>
            <p:nvPr/>
          </p:nvCxnSpPr>
          <p:spPr>
            <a:xfrm>
              <a:off x="6227156" y="2195230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">
              <a:extLst>
                <a:ext uri="{FF2B5EF4-FFF2-40B4-BE49-F238E27FC236}">
                  <a16:creationId xmlns:a16="http://schemas.microsoft.com/office/drawing/2014/main" id="{9382179F-C6E5-844F-CBB7-E9B386D9B192}"/>
                </a:ext>
              </a:extLst>
            </p:cNvPr>
            <p:cNvSpPr txBox="1"/>
            <p:nvPr/>
          </p:nvSpPr>
          <p:spPr bwMode="auto">
            <a:xfrm>
              <a:off x="6423828" y="2303500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+mn-ea"/>
                  <a:cs typeface="+mn-ea"/>
                  <a:sym typeface="+mn-lt"/>
                </a:rPr>
                <a:t>阅读习惯分析</a:t>
              </a:r>
              <a:endParaRPr lang="en-US" altLang="zh-CN" sz="22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文本框">
              <a:extLst>
                <a:ext uri="{FF2B5EF4-FFF2-40B4-BE49-F238E27FC236}">
                  <a16:creationId xmlns:a16="http://schemas.microsoft.com/office/drawing/2014/main" id="{482D516B-2797-CC5C-9DD9-9397388D9677}"/>
                </a:ext>
              </a:extLst>
            </p:cNvPr>
            <p:cNvSpPr txBox="1"/>
            <p:nvPr/>
          </p:nvSpPr>
          <p:spPr>
            <a:xfrm>
              <a:off x="5610256" y="3052505"/>
              <a:ext cx="513282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50000"/>
                    </a:schemeClr>
                  </a:solidFill>
                  <a:latin typeface="+mj-lt"/>
                  <a:cs typeface="+mn-ea"/>
                  <a:sym typeface="+mn-lt"/>
                </a:rPr>
                <a:t>03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B116794-1F13-906E-CC8C-B295A3A7C323}"/>
                </a:ext>
              </a:extLst>
            </p:cNvPr>
            <p:cNvCxnSpPr/>
            <p:nvPr/>
          </p:nvCxnSpPr>
          <p:spPr>
            <a:xfrm>
              <a:off x="6231966" y="2994956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">
              <a:extLst>
                <a:ext uri="{FF2B5EF4-FFF2-40B4-BE49-F238E27FC236}">
                  <a16:creationId xmlns:a16="http://schemas.microsoft.com/office/drawing/2014/main" id="{7F0EAD02-5474-A7B2-23E2-DC917AC793C5}"/>
                </a:ext>
              </a:extLst>
            </p:cNvPr>
            <p:cNvSpPr txBox="1"/>
            <p:nvPr/>
          </p:nvSpPr>
          <p:spPr bwMode="auto">
            <a:xfrm>
              <a:off x="6428638" y="3103226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+mn-ea"/>
                  <a:cs typeface="+mn-ea"/>
                  <a:sym typeface="+mn-lt"/>
                </a:rPr>
                <a:t>阅读素养评估</a:t>
              </a:r>
              <a:endParaRPr lang="en-US" altLang="zh-CN" sz="22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0" name="文本框">
              <a:extLst>
                <a:ext uri="{FF2B5EF4-FFF2-40B4-BE49-F238E27FC236}">
                  <a16:creationId xmlns:a16="http://schemas.microsoft.com/office/drawing/2014/main" id="{28EE3FB4-C6FD-3C9F-7B90-D77E8266E8E3}"/>
                </a:ext>
              </a:extLst>
            </p:cNvPr>
            <p:cNvSpPr txBox="1"/>
            <p:nvPr/>
          </p:nvSpPr>
          <p:spPr>
            <a:xfrm>
              <a:off x="5610256" y="3852231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50000"/>
                    </a:schemeClr>
                  </a:solidFill>
                  <a:latin typeface="+mj-lt"/>
                  <a:cs typeface="+mn-ea"/>
                  <a:sym typeface="+mn-lt"/>
                </a:rPr>
                <a:t>04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1E6CBE8-77AC-A198-313A-D86DF673962D}"/>
                </a:ext>
              </a:extLst>
            </p:cNvPr>
            <p:cNvCxnSpPr/>
            <p:nvPr/>
          </p:nvCxnSpPr>
          <p:spPr>
            <a:xfrm>
              <a:off x="6227156" y="3794682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">
              <a:extLst>
                <a:ext uri="{FF2B5EF4-FFF2-40B4-BE49-F238E27FC236}">
                  <a16:creationId xmlns:a16="http://schemas.microsoft.com/office/drawing/2014/main" id="{927C2A8C-A923-1044-3653-4DA1F24BBC1A}"/>
                </a:ext>
              </a:extLst>
            </p:cNvPr>
            <p:cNvSpPr txBox="1"/>
            <p:nvPr/>
          </p:nvSpPr>
          <p:spPr bwMode="auto">
            <a:xfrm>
              <a:off x="6423828" y="3902952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+mn-ea"/>
                  <a:cs typeface="+mn-ea"/>
                  <a:sym typeface="+mn-lt"/>
                </a:rPr>
                <a:t>阅读兴趣分析</a:t>
              </a:r>
              <a:endParaRPr lang="en-US" altLang="zh-CN" sz="22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文本框">
              <a:extLst>
                <a:ext uri="{FF2B5EF4-FFF2-40B4-BE49-F238E27FC236}">
                  <a16:creationId xmlns:a16="http://schemas.microsoft.com/office/drawing/2014/main" id="{9AF5090D-78AA-1EDF-A6D2-2B76F9F2A86F}"/>
                </a:ext>
              </a:extLst>
            </p:cNvPr>
            <p:cNvSpPr txBox="1"/>
            <p:nvPr/>
          </p:nvSpPr>
          <p:spPr>
            <a:xfrm>
              <a:off x="5610256" y="4651957"/>
              <a:ext cx="514885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50000"/>
                    </a:schemeClr>
                  </a:solidFill>
                  <a:latin typeface="+mj-lt"/>
                  <a:cs typeface="+mn-ea"/>
                  <a:sym typeface="+mn-lt"/>
                </a:rPr>
                <a:t>05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4B33B883-9FA4-48EE-3920-EA8D69CD3D3F}"/>
                </a:ext>
              </a:extLst>
            </p:cNvPr>
            <p:cNvCxnSpPr/>
            <p:nvPr/>
          </p:nvCxnSpPr>
          <p:spPr>
            <a:xfrm>
              <a:off x="6232767" y="4594408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">
              <a:extLst>
                <a:ext uri="{FF2B5EF4-FFF2-40B4-BE49-F238E27FC236}">
                  <a16:creationId xmlns:a16="http://schemas.microsoft.com/office/drawing/2014/main" id="{CDB51DC1-A731-5102-2B47-2BB5520F753B}"/>
                </a:ext>
              </a:extLst>
            </p:cNvPr>
            <p:cNvSpPr txBox="1"/>
            <p:nvPr/>
          </p:nvSpPr>
          <p:spPr bwMode="auto">
            <a:xfrm>
              <a:off x="6429439" y="4702678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+mn-ea"/>
                  <a:cs typeface="+mn-ea"/>
                  <a:sym typeface="+mn-lt"/>
                </a:rPr>
                <a:t>家庭阅读环境</a:t>
              </a:r>
              <a:endParaRPr lang="en-US" altLang="zh-CN" sz="22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文本框">
              <a:extLst>
                <a:ext uri="{FF2B5EF4-FFF2-40B4-BE49-F238E27FC236}">
                  <a16:creationId xmlns:a16="http://schemas.microsoft.com/office/drawing/2014/main" id="{123C2920-70B1-5E33-9422-F5704595873A}"/>
                </a:ext>
              </a:extLst>
            </p:cNvPr>
            <p:cNvSpPr txBox="1"/>
            <p:nvPr/>
          </p:nvSpPr>
          <p:spPr>
            <a:xfrm>
              <a:off x="5610256" y="5451682"/>
              <a:ext cx="516487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50000"/>
                    </a:schemeClr>
                  </a:solidFill>
                  <a:latin typeface="+mj-lt"/>
                  <a:cs typeface="+mn-ea"/>
                  <a:sym typeface="+mn-lt"/>
                </a:rPr>
                <a:t>06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B3696C5C-66CE-C91C-459A-A8731887ED50}"/>
                </a:ext>
              </a:extLst>
            </p:cNvPr>
            <p:cNvCxnSpPr/>
            <p:nvPr/>
          </p:nvCxnSpPr>
          <p:spPr>
            <a:xfrm>
              <a:off x="6233568" y="5394133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">
              <a:extLst>
                <a:ext uri="{FF2B5EF4-FFF2-40B4-BE49-F238E27FC236}">
                  <a16:creationId xmlns:a16="http://schemas.microsoft.com/office/drawing/2014/main" id="{4BCF8FAA-6207-C674-90F9-4C1D6672C4E3}"/>
                </a:ext>
              </a:extLst>
            </p:cNvPr>
            <p:cNvSpPr txBox="1"/>
            <p:nvPr/>
          </p:nvSpPr>
          <p:spPr bwMode="auto">
            <a:xfrm>
              <a:off x="6430242" y="5502403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dirty="0">
                  <a:latin typeface="+mn-ea"/>
                  <a:cs typeface="+mn-ea"/>
                  <a:sym typeface="+mn-lt"/>
                </a:rPr>
                <a:t>数字阅读趋势</a:t>
              </a:r>
              <a:endParaRPr lang="en-US" altLang="zh-CN" sz="22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">
              <a:extLst>
                <a:ext uri="{FF2B5EF4-FFF2-40B4-BE49-F238E27FC236}">
                  <a16:creationId xmlns:a16="http://schemas.microsoft.com/office/drawing/2014/main" id="{5F393C74-D907-AB16-1B1E-F4A9BFA24B9A}"/>
                </a:ext>
              </a:extLst>
            </p:cNvPr>
            <p:cNvSpPr txBox="1"/>
            <p:nvPr/>
          </p:nvSpPr>
          <p:spPr bwMode="auto">
            <a:xfrm>
              <a:off x="2044555" y="1424279"/>
              <a:ext cx="1710392" cy="6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500" b="1" dirty="0">
                  <a:solidFill>
                    <a:srgbClr val="333333"/>
                  </a:solidFill>
                  <a:latin typeface="+mj-ea"/>
                  <a:ea typeface="+mj-ea"/>
                  <a:cs typeface="+mn-ea"/>
                  <a:sym typeface="+mn-lt"/>
                </a:rPr>
                <a:t>目  录</a:t>
              </a:r>
              <a:endParaRPr lang="en-US" altLang="zh-CN" sz="5500" b="1" dirty="0">
                <a:solidFill>
                  <a:srgbClr val="33333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33" name="图片 32" descr="白色的游戏机&#10;&#10;中度可信度描述已自动生成">
            <a:extLst>
              <a:ext uri="{FF2B5EF4-FFF2-40B4-BE49-F238E27FC236}">
                <a16:creationId xmlns:a16="http://schemas.microsoft.com/office/drawing/2014/main" id="{D4666F79-E3D9-A48C-EC56-F839EFB66F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282" y="1998579"/>
            <a:ext cx="3544502" cy="3544502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53B2AA3-76B7-4B80-79F4-A5BD6999FEA5}"/>
              </a:ext>
            </a:extLst>
          </p:cNvPr>
          <p:cNvSpPr/>
          <p:nvPr/>
        </p:nvSpPr>
        <p:spPr>
          <a:xfrm>
            <a:off x="0" y="5636504"/>
            <a:ext cx="12192000" cy="1221496"/>
          </a:xfrm>
          <a:custGeom>
            <a:avLst/>
            <a:gdLst>
              <a:gd name="connsiteX0" fmla="*/ 0 w 12192000"/>
              <a:gd name="connsiteY0" fmla="*/ 0 h 1221496"/>
              <a:gd name="connsiteX1" fmla="*/ 177522 w 12192000"/>
              <a:gd name="connsiteY1" fmla="*/ 72175 h 1221496"/>
              <a:gd name="connsiteX2" fmla="*/ 6096001 w 12192000"/>
              <a:gd name="connsiteY2" fmla="*/ 762082 h 1221496"/>
              <a:gd name="connsiteX3" fmla="*/ 12014480 w 12192000"/>
              <a:gd name="connsiteY3" fmla="*/ 72175 h 1221496"/>
              <a:gd name="connsiteX4" fmla="*/ 12192000 w 12192000"/>
              <a:gd name="connsiteY4" fmla="*/ 0 h 1221496"/>
              <a:gd name="connsiteX5" fmla="*/ 12192000 w 12192000"/>
              <a:gd name="connsiteY5" fmla="*/ 1221496 h 1221496"/>
              <a:gd name="connsiteX6" fmla="*/ 0 w 12192000"/>
              <a:gd name="connsiteY6" fmla="*/ 1221496 h 1221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21496">
                <a:moveTo>
                  <a:pt x="0" y="0"/>
                </a:moveTo>
                <a:lnTo>
                  <a:pt x="177522" y="72175"/>
                </a:lnTo>
                <a:cubicBezTo>
                  <a:pt x="1317321" y="483115"/>
                  <a:pt x="3540323" y="762082"/>
                  <a:pt x="6096001" y="762082"/>
                </a:cubicBezTo>
                <a:cubicBezTo>
                  <a:pt x="8651679" y="762082"/>
                  <a:pt x="10874681" y="483115"/>
                  <a:pt x="12014480" y="72175"/>
                </a:cubicBezTo>
                <a:lnTo>
                  <a:pt x="12192000" y="0"/>
                </a:lnTo>
                <a:lnTo>
                  <a:pt x="12192000" y="1221496"/>
                </a:lnTo>
                <a:lnTo>
                  <a:pt x="0" y="12214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38100" dir="16200000" rotWithShape="0">
              <a:schemeClr val="accent2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35384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3D8EB7-A06F-1D83-BC64-37C1C8CD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数字阅读趋势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6231E1-545F-939C-02D0-D1E0D2FCF6DC}"/>
              </a:ext>
            </a:extLst>
          </p:cNvPr>
          <p:cNvGrpSpPr/>
          <p:nvPr/>
        </p:nvGrpSpPr>
        <p:grpSpPr>
          <a:xfrm>
            <a:off x="927100" y="1362764"/>
            <a:ext cx="10388600" cy="4530036"/>
            <a:chOff x="660400" y="2710198"/>
            <a:chExt cx="10858500" cy="342390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217B074-79D5-3DB4-DF17-3CB990651624}"/>
                </a:ext>
              </a:extLst>
            </p:cNvPr>
            <p:cNvGrpSpPr/>
            <p:nvPr/>
          </p:nvGrpSpPr>
          <p:grpSpPr>
            <a:xfrm>
              <a:off x="3685005" y="2878603"/>
              <a:ext cx="4841275" cy="2848519"/>
              <a:chOff x="3685005" y="1880827"/>
              <a:chExt cx="4841275" cy="284851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7276780-5183-F698-2816-C88356204848}"/>
                  </a:ext>
                </a:extLst>
              </p:cNvPr>
              <p:cNvSpPr/>
              <p:nvPr/>
            </p:nvSpPr>
            <p:spPr bwMode="auto">
              <a:xfrm rot="10800000">
                <a:off x="4098823" y="2876403"/>
                <a:ext cx="3425454" cy="1852943"/>
              </a:xfrm>
              <a:custGeom>
                <a:avLst/>
                <a:gdLst>
                  <a:gd name="T0" fmla="+- 0 10809 18"/>
                  <a:gd name="T1" fmla="*/ T0 w 21582"/>
                  <a:gd name="T2" fmla="*/ 10800 h 21600"/>
                  <a:gd name="T3" fmla="+- 0 10809 18"/>
                  <a:gd name="T4" fmla="*/ T3 w 21582"/>
                  <a:gd name="T5" fmla="*/ 10800 h 21600"/>
                  <a:gd name="T6" fmla="+- 0 10809 18"/>
                  <a:gd name="T7" fmla="*/ T6 w 21582"/>
                  <a:gd name="T8" fmla="*/ 10800 h 21600"/>
                  <a:gd name="T9" fmla="+- 0 10809 18"/>
                  <a:gd name="T10" fmla="*/ T9 w 2158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82" h="21600">
                    <a:moveTo>
                      <a:pt x="7011" y="21599"/>
                    </a:moveTo>
                    <a:cubicBezTo>
                      <a:pt x="5213" y="20709"/>
                      <a:pt x="3934" y="17574"/>
                      <a:pt x="4067" y="13985"/>
                    </a:cubicBezTo>
                    <a:cubicBezTo>
                      <a:pt x="4229" y="9604"/>
                      <a:pt x="6399" y="6432"/>
                      <a:pt x="8741" y="7147"/>
                    </a:cubicBezTo>
                    <a:lnTo>
                      <a:pt x="21582" y="6544"/>
                    </a:lnTo>
                    <a:lnTo>
                      <a:pt x="21582" y="0"/>
                    </a:lnTo>
                    <a:lnTo>
                      <a:pt x="9183" y="0"/>
                    </a:lnTo>
                    <a:cubicBezTo>
                      <a:pt x="4161" y="213"/>
                      <a:pt x="116" y="7692"/>
                      <a:pt x="1" y="16982"/>
                    </a:cubicBezTo>
                    <a:cubicBezTo>
                      <a:pt x="-18" y="18577"/>
                      <a:pt x="93" y="20119"/>
                      <a:pt x="295" y="21599"/>
                    </a:cubicBezTo>
                    <a:lnTo>
                      <a:pt x="7011" y="2159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CA431DC-F12A-0F5B-9A07-5A17ECE30E84}"/>
                  </a:ext>
                </a:extLst>
              </p:cNvPr>
              <p:cNvSpPr/>
              <p:nvPr/>
            </p:nvSpPr>
            <p:spPr bwMode="auto">
              <a:xfrm rot="10800000">
                <a:off x="4674955" y="1884041"/>
                <a:ext cx="3424650" cy="18304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409" y="21600"/>
                    </a:moveTo>
                    <a:cubicBezTo>
                      <a:pt x="17484" y="21600"/>
                      <a:pt x="21600" y="13902"/>
                      <a:pt x="21600" y="4409"/>
                    </a:cubicBezTo>
                    <a:cubicBezTo>
                      <a:pt x="21600" y="2881"/>
                      <a:pt x="21481" y="1409"/>
                      <a:pt x="21280" y="0"/>
                    </a:cubicBezTo>
                    <a:lnTo>
                      <a:pt x="14394" y="0"/>
                    </a:lnTo>
                    <a:cubicBezTo>
                      <a:pt x="16258" y="587"/>
                      <a:pt x="17666" y="3739"/>
                      <a:pt x="17531" y="7442"/>
                    </a:cubicBezTo>
                    <a:cubicBezTo>
                      <a:pt x="17407" y="10835"/>
                      <a:pt x="15961" y="13539"/>
                      <a:pt x="14147" y="13771"/>
                    </a:cubicBezTo>
                    <a:lnTo>
                      <a:pt x="0" y="14975"/>
                    </a:lnTo>
                    <a:lnTo>
                      <a:pt x="0" y="21600"/>
                    </a:lnTo>
                    <a:lnTo>
                      <a:pt x="12409" y="2160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8781FF6-2433-53C7-8CD0-D40A9D3A61A7}"/>
                  </a:ext>
                </a:extLst>
              </p:cNvPr>
              <p:cNvSpPr/>
              <p:nvPr/>
            </p:nvSpPr>
            <p:spPr bwMode="auto">
              <a:xfrm rot="10800000">
                <a:off x="5232606" y="2438478"/>
                <a:ext cx="2869410" cy="12768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00" y="21599"/>
                    </a:moveTo>
                    <a:cubicBezTo>
                      <a:pt x="17040" y="21599"/>
                      <a:pt x="18615" y="20015"/>
                      <a:pt x="19755" y="17453"/>
                    </a:cubicBezTo>
                    <a:cubicBezTo>
                      <a:pt x="20895" y="14891"/>
                      <a:pt x="21599" y="11351"/>
                      <a:pt x="21599" y="7440"/>
                    </a:cubicBezTo>
                    <a:lnTo>
                      <a:pt x="21599" y="0"/>
                    </a:lnTo>
                    <a:lnTo>
                      <a:pt x="16082" y="0"/>
                    </a:lnTo>
                    <a:cubicBezTo>
                      <a:pt x="16617" y="514"/>
                      <a:pt x="17073" y="1368"/>
                      <a:pt x="17394" y="2442"/>
                    </a:cubicBezTo>
                    <a:cubicBezTo>
                      <a:pt x="17716" y="3516"/>
                      <a:pt x="17904" y="4809"/>
                      <a:pt x="17904" y="6200"/>
                    </a:cubicBezTo>
                    <a:lnTo>
                      <a:pt x="17904" y="6995"/>
                    </a:lnTo>
                    <a:cubicBezTo>
                      <a:pt x="17904" y="8855"/>
                      <a:pt x="17568" y="10539"/>
                      <a:pt x="17025" y="11757"/>
                    </a:cubicBezTo>
                    <a:cubicBezTo>
                      <a:pt x="16483" y="12975"/>
                      <a:pt x="15733" y="13728"/>
                      <a:pt x="14905" y="13728"/>
                    </a:cubicBezTo>
                    <a:lnTo>
                      <a:pt x="0" y="13728"/>
                    </a:lnTo>
                    <a:lnTo>
                      <a:pt x="0" y="21599"/>
                    </a:lnTo>
                    <a:lnTo>
                      <a:pt x="15300" y="2159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05EC39A-A403-91CF-5D98-43474CC31005}"/>
                  </a:ext>
                </a:extLst>
              </p:cNvPr>
              <p:cNvSpPr/>
              <p:nvPr/>
            </p:nvSpPr>
            <p:spPr bwMode="auto">
              <a:xfrm rot="10800000">
                <a:off x="4092395" y="2897294"/>
                <a:ext cx="2917622" cy="127681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95" y="0"/>
                    </a:moveTo>
                    <a:cubicBezTo>
                      <a:pt x="4484" y="0"/>
                      <a:pt x="2935" y="1584"/>
                      <a:pt x="1814" y="4146"/>
                    </a:cubicBezTo>
                    <a:cubicBezTo>
                      <a:pt x="693" y="6708"/>
                      <a:pt x="0" y="10248"/>
                      <a:pt x="0" y="14159"/>
                    </a:cubicBezTo>
                    <a:lnTo>
                      <a:pt x="0" y="21599"/>
                    </a:lnTo>
                    <a:lnTo>
                      <a:pt x="5426" y="21599"/>
                    </a:lnTo>
                    <a:cubicBezTo>
                      <a:pt x="4900" y="21085"/>
                      <a:pt x="4452" y="20231"/>
                      <a:pt x="4135" y="19157"/>
                    </a:cubicBezTo>
                    <a:cubicBezTo>
                      <a:pt x="3819" y="18083"/>
                      <a:pt x="3635" y="16790"/>
                      <a:pt x="3635" y="15399"/>
                    </a:cubicBezTo>
                    <a:lnTo>
                      <a:pt x="3635" y="14604"/>
                    </a:lnTo>
                    <a:cubicBezTo>
                      <a:pt x="3635" y="12744"/>
                      <a:pt x="3965" y="11060"/>
                      <a:pt x="4498" y="9842"/>
                    </a:cubicBezTo>
                    <a:cubicBezTo>
                      <a:pt x="5032" y="8624"/>
                      <a:pt x="5769" y="7871"/>
                      <a:pt x="6583" y="7871"/>
                    </a:cubicBezTo>
                    <a:lnTo>
                      <a:pt x="21600" y="7871"/>
                    </a:lnTo>
                    <a:lnTo>
                      <a:pt x="21600" y="0"/>
                    </a:lnTo>
                    <a:lnTo>
                      <a:pt x="61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3E29D6F-CF7F-2AE7-C395-777A32A25E49}"/>
                  </a:ext>
                </a:extLst>
              </p:cNvPr>
              <p:cNvSpPr/>
              <p:nvPr/>
            </p:nvSpPr>
            <p:spPr bwMode="auto">
              <a:xfrm rot="10800000">
                <a:off x="3685005" y="2485886"/>
                <a:ext cx="3699458" cy="2200872"/>
              </a:xfrm>
              <a:custGeom>
                <a:avLst/>
                <a:gdLst>
                  <a:gd name="T0" fmla="*/ 10800 w 21600"/>
                  <a:gd name="T1" fmla="+- 0 11435 1271"/>
                  <a:gd name="T2" fmla="*/ 11435 h 20329"/>
                  <a:gd name="T3" fmla="*/ 10800 w 21600"/>
                  <a:gd name="T4" fmla="+- 0 11435 1271"/>
                  <a:gd name="T5" fmla="*/ 11435 h 20329"/>
                  <a:gd name="T6" fmla="*/ 10800 w 21600"/>
                  <a:gd name="T7" fmla="+- 0 11435 1271"/>
                  <a:gd name="T8" fmla="*/ 11435 h 20329"/>
                  <a:gd name="T9" fmla="*/ 10800 w 21600"/>
                  <a:gd name="T10" fmla="+- 0 11435 1271"/>
                  <a:gd name="T11" fmla="*/ 11435 h 20329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0329">
                    <a:moveTo>
                      <a:pt x="4400" y="13665"/>
                    </a:moveTo>
                    <a:cubicBezTo>
                      <a:pt x="3537" y="11303"/>
                      <a:pt x="3810" y="8221"/>
                      <a:pt x="5168" y="6348"/>
                    </a:cubicBezTo>
                    <a:cubicBezTo>
                      <a:pt x="6826" y="4061"/>
                      <a:pt x="9372" y="4532"/>
                      <a:pt x="10654" y="7360"/>
                    </a:cubicBezTo>
                    <a:lnTo>
                      <a:pt x="19281" y="20328"/>
                    </a:lnTo>
                    <a:lnTo>
                      <a:pt x="21599" y="16662"/>
                    </a:lnTo>
                    <a:lnTo>
                      <a:pt x="13476" y="3814"/>
                    </a:lnTo>
                    <a:cubicBezTo>
                      <a:pt x="10109" y="-1271"/>
                      <a:pt x="4809" y="-1271"/>
                      <a:pt x="1443" y="3814"/>
                    </a:cubicBezTo>
                    <a:cubicBezTo>
                      <a:pt x="865" y="4687"/>
                      <a:pt x="391" y="5667"/>
                      <a:pt x="0" y="6706"/>
                    </a:cubicBezTo>
                    <a:lnTo>
                      <a:pt x="4400" y="136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A31B32F-6A64-16D1-335B-F018FC3DD8D0}"/>
                  </a:ext>
                </a:extLst>
              </p:cNvPr>
              <p:cNvSpPr/>
              <p:nvPr/>
            </p:nvSpPr>
            <p:spPr bwMode="auto">
              <a:xfrm rot="10800000">
                <a:off x="4846107" y="1880827"/>
                <a:ext cx="3680173" cy="2215336"/>
              </a:xfrm>
              <a:custGeom>
                <a:avLst/>
                <a:gdLst>
                  <a:gd name="T0" fmla="*/ 10800 w 21600"/>
                  <a:gd name="T1" fmla="*/ 10148 h 20297"/>
                  <a:gd name="T2" fmla="*/ 10800 w 21600"/>
                  <a:gd name="T3" fmla="*/ 10148 h 20297"/>
                  <a:gd name="T4" fmla="*/ 10800 w 21600"/>
                  <a:gd name="T5" fmla="*/ 10148 h 20297"/>
                  <a:gd name="T6" fmla="*/ 10800 w 21600"/>
                  <a:gd name="T7" fmla="*/ 10148 h 20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0297">
                    <a:moveTo>
                      <a:pt x="8164" y="16386"/>
                    </a:moveTo>
                    <a:cubicBezTo>
                      <a:pt x="11504" y="21599"/>
                      <a:pt x="16919" y="21599"/>
                      <a:pt x="20258" y="16386"/>
                    </a:cubicBezTo>
                    <a:cubicBezTo>
                      <a:pt x="20796" y="15546"/>
                      <a:pt x="21236" y="14617"/>
                      <a:pt x="21599" y="13636"/>
                    </a:cubicBezTo>
                    <a:lnTo>
                      <a:pt x="17068" y="6562"/>
                    </a:lnTo>
                    <a:cubicBezTo>
                      <a:pt x="18088" y="8799"/>
                      <a:pt x="17906" y="11977"/>
                      <a:pt x="16514" y="13872"/>
                    </a:cubicBezTo>
                    <a:cubicBezTo>
                      <a:pt x="15239" y="15608"/>
                      <a:pt x="13337" y="15608"/>
                      <a:pt x="12062" y="13872"/>
                    </a:cubicBezTo>
                    <a:lnTo>
                      <a:pt x="2330" y="0"/>
                    </a:lnTo>
                    <a:lnTo>
                      <a:pt x="0" y="3638"/>
                    </a:lnTo>
                    <a:lnTo>
                      <a:pt x="8164" y="163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CB2618A-13A7-09DB-B44F-E55BBCA163B0}"/>
                  </a:ext>
                </a:extLst>
              </p:cNvPr>
              <p:cNvSpPr/>
              <p:nvPr/>
            </p:nvSpPr>
            <p:spPr bwMode="auto">
              <a:xfrm rot="10800000">
                <a:off x="5203679" y="2411158"/>
                <a:ext cx="2930478" cy="20096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584" y="18965"/>
                    </a:moveTo>
                    <a:cubicBezTo>
                      <a:pt x="11788" y="20721"/>
                      <a:pt x="13367" y="21600"/>
                      <a:pt x="14945" y="21600"/>
                    </a:cubicBezTo>
                    <a:cubicBezTo>
                      <a:pt x="16524" y="21600"/>
                      <a:pt x="18103" y="20721"/>
                      <a:pt x="19307" y="18965"/>
                    </a:cubicBezTo>
                    <a:lnTo>
                      <a:pt x="21600" y="15623"/>
                    </a:lnTo>
                    <a:lnTo>
                      <a:pt x="17779" y="10054"/>
                    </a:lnTo>
                    <a:cubicBezTo>
                      <a:pt x="17992" y="10825"/>
                      <a:pt x="18044" y="11668"/>
                      <a:pt x="17936" y="12475"/>
                    </a:cubicBezTo>
                    <a:cubicBezTo>
                      <a:pt x="17827" y="13282"/>
                      <a:pt x="17559" y="14052"/>
                      <a:pt x="17130" y="14677"/>
                    </a:cubicBezTo>
                    <a:lnTo>
                      <a:pt x="16886" y="15034"/>
                    </a:lnTo>
                    <a:cubicBezTo>
                      <a:pt x="16312" y="15870"/>
                      <a:pt x="15561" y="16287"/>
                      <a:pt x="14810" y="16286"/>
                    </a:cubicBezTo>
                    <a:cubicBezTo>
                      <a:pt x="14059" y="16286"/>
                      <a:pt x="13309" y="15867"/>
                      <a:pt x="12735" y="15032"/>
                    </a:cubicBezTo>
                    <a:lnTo>
                      <a:pt x="2424" y="0"/>
                    </a:lnTo>
                    <a:lnTo>
                      <a:pt x="0" y="3535"/>
                    </a:lnTo>
                    <a:lnTo>
                      <a:pt x="10584" y="1896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43F2DF3-C4E7-77E4-CAA6-405462A429E9}"/>
                  </a:ext>
                </a:extLst>
              </p:cNvPr>
              <p:cNvSpPr/>
              <p:nvPr/>
            </p:nvSpPr>
            <p:spPr bwMode="auto">
              <a:xfrm rot="10800000">
                <a:off x="4076324" y="2159653"/>
                <a:ext cx="2962620" cy="204257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94" y="2592"/>
                    </a:moveTo>
                    <a:cubicBezTo>
                      <a:pt x="9703" y="864"/>
                      <a:pt x="8142" y="0"/>
                      <a:pt x="6580" y="0"/>
                    </a:cubicBezTo>
                    <a:cubicBezTo>
                      <a:pt x="5019" y="0"/>
                      <a:pt x="3458" y="864"/>
                      <a:pt x="2266" y="2592"/>
                    </a:cubicBezTo>
                    <a:lnTo>
                      <a:pt x="0" y="5880"/>
                    </a:lnTo>
                    <a:lnTo>
                      <a:pt x="3778" y="11361"/>
                    </a:lnTo>
                    <a:cubicBezTo>
                      <a:pt x="3568" y="10602"/>
                      <a:pt x="3516" y="9772"/>
                      <a:pt x="3623" y="8978"/>
                    </a:cubicBezTo>
                    <a:cubicBezTo>
                      <a:pt x="3730" y="8184"/>
                      <a:pt x="3996" y="7426"/>
                      <a:pt x="4420" y="6811"/>
                    </a:cubicBezTo>
                    <a:lnTo>
                      <a:pt x="4662" y="6460"/>
                    </a:lnTo>
                    <a:cubicBezTo>
                      <a:pt x="5228" y="5638"/>
                      <a:pt x="5971" y="5227"/>
                      <a:pt x="6714" y="5228"/>
                    </a:cubicBezTo>
                    <a:cubicBezTo>
                      <a:pt x="7457" y="5228"/>
                      <a:pt x="8199" y="5640"/>
                      <a:pt x="8766" y="6462"/>
                    </a:cubicBezTo>
                    <a:lnTo>
                      <a:pt x="19201" y="21599"/>
                    </a:lnTo>
                    <a:lnTo>
                      <a:pt x="21600" y="18121"/>
                    </a:lnTo>
                    <a:lnTo>
                      <a:pt x="10894" y="25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784304B-4BDB-F27B-B5C0-295FEFAA2548}"/>
                  </a:ext>
                </a:extLst>
              </p:cNvPr>
              <p:cNvSpPr/>
              <p:nvPr/>
            </p:nvSpPr>
            <p:spPr bwMode="auto">
              <a:xfrm rot="10800000">
                <a:off x="4847714" y="2297056"/>
                <a:ext cx="980308" cy="1175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416" y="0"/>
                    </a:moveTo>
                    <a:cubicBezTo>
                      <a:pt x="3110" y="1521"/>
                      <a:pt x="3163" y="3193"/>
                      <a:pt x="2567" y="4743"/>
                    </a:cubicBezTo>
                    <a:cubicBezTo>
                      <a:pt x="2085" y="5997"/>
                      <a:pt x="1197" y="7116"/>
                      <a:pt x="0" y="7975"/>
                    </a:cubicBezTo>
                    <a:lnTo>
                      <a:pt x="16443" y="21600"/>
                    </a:lnTo>
                    <a:cubicBezTo>
                      <a:pt x="17538" y="20699"/>
                      <a:pt x="18543" y="19727"/>
                      <a:pt x="19449" y="18691"/>
                    </a:cubicBezTo>
                    <a:cubicBezTo>
                      <a:pt x="20247" y="17779"/>
                      <a:pt x="20965" y="16821"/>
                      <a:pt x="21600" y="15824"/>
                    </a:cubicBezTo>
                    <a:lnTo>
                      <a:pt x="2416" y="0"/>
                    </a:lnTo>
                    <a:close/>
                  </a:path>
                </a:pathLst>
              </a:custGeom>
              <a:solidFill>
                <a:srgbClr val="000000">
                  <a:alpha val="1643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B28A133-3E46-1173-1AB2-6A5E0D6D9BCF}"/>
                  </a:ext>
                </a:extLst>
              </p:cNvPr>
              <p:cNvSpPr/>
              <p:nvPr/>
            </p:nvSpPr>
            <p:spPr bwMode="auto">
              <a:xfrm rot="10800000">
                <a:off x="6417011" y="3121479"/>
                <a:ext cx="951381" cy="11627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3311"/>
                    </a:moveTo>
                    <a:cubicBezTo>
                      <a:pt x="20493" y="14096"/>
                      <a:pt x="19647" y="15096"/>
                      <a:pt x="19137" y="16219"/>
                    </a:cubicBezTo>
                    <a:cubicBezTo>
                      <a:pt x="18346" y="17964"/>
                      <a:pt x="18406" y="19891"/>
                      <a:pt x="19306" y="21600"/>
                    </a:cubicBezTo>
                    <a:lnTo>
                      <a:pt x="0" y="5645"/>
                    </a:lnTo>
                    <a:cubicBezTo>
                      <a:pt x="728" y="4557"/>
                      <a:pt x="1575" y="3524"/>
                      <a:pt x="2530" y="2560"/>
                    </a:cubicBezTo>
                    <a:cubicBezTo>
                      <a:pt x="3444" y="1637"/>
                      <a:pt x="4453" y="780"/>
                      <a:pt x="5547" y="0"/>
                    </a:cubicBezTo>
                    <a:lnTo>
                      <a:pt x="21600" y="13311"/>
                    </a:lnTo>
                    <a:close/>
                  </a:path>
                </a:pathLst>
              </a:custGeom>
              <a:solidFill>
                <a:srgbClr val="000000">
                  <a:alpha val="1643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66C2FC0-D29D-0F28-4E15-815DA1F06E93}"/>
                </a:ext>
              </a:extLst>
            </p:cNvPr>
            <p:cNvGrpSpPr/>
            <p:nvPr/>
          </p:nvGrpSpPr>
          <p:grpSpPr>
            <a:xfrm>
              <a:off x="660400" y="2710198"/>
              <a:ext cx="2597929" cy="3423902"/>
              <a:chOff x="660400" y="1712422"/>
              <a:chExt cx="2597929" cy="3423902"/>
            </a:xfrm>
          </p:grpSpPr>
          <p:sp>
            <p:nvSpPr>
              <p:cNvPr id="10" name="Text1">
                <a:extLst>
                  <a:ext uri="{FF2B5EF4-FFF2-40B4-BE49-F238E27FC236}">
                    <a16:creationId xmlns:a16="http://schemas.microsoft.com/office/drawing/2014/main" id="{61C07543-8AD5-2AF4-6CE7-EB3744A1F95D}"/>
                  </a:ext>
                </a:extLst>
              </p:cNvPr>
              <p:cNvSpPr/>
              <p:nvPr/>
            </p:nvSpPr>
            <p:spPr bwMode="auto">
              <a:xfrm>
                <a:off x="660400" y="2982056"/>
                <a:ext cx="2250369" cy="215426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20000"/>
                  </a:lnSpc>
                  <a:buSzTx/>
                  <a:buFontTx/>
                  <a:buNone/>
                </a:pPr>
                <a:r>
                  <a:rPr lang="zh-CN" altLang="en-US" dirty="0">
                    <a:cs typeface="+mn-ea"/>
                    <a:sym typeface="+mn-lt"/>
                  </a:rPr>
                  <a:t>数字阅读在儿童阅读中的地位和趋势，以及儿童使用数字阅读设备的情况分析</a:t>
                </a:r>
              </a:p>
            </p:txBody>
          </p:sp>
          <p:sp>
            <p:nvSpPr>
              <p:cNvPr id="11" name="文本框2">
                <a:extLst>
                  <a:ext uri="{FF2B5EF4-FFF2-40B4-BE49-F238E27FC236}">
                    <a16:creationId xmlns:a16="http://schemas.microsoft.com/office/drawing/2014/main" id="{3C15CA85-4715-B418-CB9B-4ED3D78AA40E}"/>
                  </a:ext>
                </a:extLst>
              </p:cNvPr>
              <p:cNvSpPr/>
              <p:nvPr/>
            </p:nvSpPr>
            <p:spPr bwMode="auto">
              <a:xfrm>
                <a:off x="660401" y="1712422"/>
                <a:ext cx="2597928" cy="11117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SzTx/>
                  <a:buFontTx/>
                  <a:buNone/>
                </a:pPr>
                <a:r>
                  <a:rPr lang="zh-CN" altLang="en-US" sz="2200" b="1" dirty="0">
                    <a:cs typeface="+mn-ea"/>
                    <a:sym typeface="+mn-lt"/>
                  </a:rPr>
                  <a:t>阅读设备使用情况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C8EE3F5-2C0E-AA7E-EF9D-F20AEA3EF9DB}"/>
                </a:ext>
              </a:extLst>
            </p:cNvPr>
            <p:cNvGrpSpPr/>
            <p:nvPr/>
          </p:nvGrpSpPr>
          <p:grpSpPr>
            <a:xfrm>
              <a:off x="9265103" y="2710198"/>
              <a:ext cx="2253797" cy="3423902"/>
              <a:chOff x="9265103" y="1712422"/>
              <a:chExt cx="2253797" cy="3423902"/>
            </a:xfrm>
          </p:grpSpPr>
          <p:sp>
            <p:nvSpPr>
              <p:cNvPr id="8" name="Text2">
                <a:extLst>
                  <a:ext uri="{FF2B5EF4-FFF2-40B4-BE49-F238E27FC236}">
                    <a16:creationId xmlns:a16="http://schemas.microsoft.com/office/drawing/2014/main" id="{30E3ABC4-0EF0-9E10-92C5-4F2C88722C69}"/>
                  </a:ext>
                </a:extLst>
              </p:cNvPr>
              <p:cNvSpPr/>
              <p:nvPr/>
            </p:nvSpPr>
            <p:spPr bwMode="auto">
              <a:xfrm>
                <a:off x="9269388" y="2982056"/>
                <a:ext cx="2249512" cy="215426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20000"/>
                  </a:lnSpc>
                  <a:buSzTx/>
                  <a:buFontTx/>
                  <a:buNone/>
                </a:pPr>
                <a:r>
                  <a:rPr lang="zh-CN" altLang="en-US" dirty="0">
                    <a:cs typeface="+mn-ea"/>
                    <a:sym typeface="+mn-lt"/>
                  </a:rPr>
                  <a:t>儿童使用数字平台的数量与适应时间评估</a:t>
                </a:r>
              </a:p>
            </p:txBody>
          </p:sp>
          <p:sp>
            <p:nvSpPr>
              <p:cNvPr id="9" name="文本框1">
                <a:extLst>
                  <a:ext uri="{FF2B5EF4-FFF2-40B4-BE49-F238E27FC236}">
                    <a16:creationId xmlns:a16="http://schemas.microsoft.com/office/drawing/2014/main" id="{BC2D9934-2659-AA60-41E6-26B9F0771F32}"/>
                  </a:ext>
                </a:extLst>
              </p:cNvPr>
              <p:cNvSpPr/>
              <p:nvPr/>
            </p:nvSpPr>
            <p:spPr bwMode="auto">
              <a:xfrm>
                <a:off x="9265103" y="1712422"/>
                <a:ext cx="2253797" cy="11117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SzTx/>
                  <a:buFontTx/>
                  <a:buNone/>
                </a:pPr>
                <a:r>
                  <a:rPr lang="zh-CN" altLang="en-US" sz="2200" b="1" dirty="0">
                    <a:cs typeface="+mn-ea"/>
                    <a:sym typeface="+mn-lt"/>
                  </a:rPr>
                  <a:t>数字平台和应用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39098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4CFEE8-761F-F036-691C-57136E2FC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数字阅读趋势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230B740-83D1-721D-01E5-BCAB8A4FB0C9}"/>
              </a:ext>
            </a:extLst>
          </p:cNvPr>
          <p:cNvGrpSpPr/>
          <p:nvPr/>
        </p:nvGrpSpPr>
        <p:grpSpPr>
          <a:xfrm>
            <a:off x="660400" y="1410471"/>
            <a:ext cx="10858500" cy="4443457"/>
            <a:chOff x="660400" y="1690643"/>
            <a:chExt cx="10858500" cy="444345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DC89C36-54E6-2FAB-181D-AE5E0249F573}"/>
                </a:ext>
              </a:extLst>
            </p:cNvPr>
            <p:cNvGrpSpPr/>
            <p:nvPr/>
          </p:nvGrpSpPr>
          <p:grpSpPr>
            <a:xfrm>
              <a:off x="1827612" y="2664474"/>
              <a:ext cx="2578029" cy="784007"/>
              <a:chOff x="1820041" y="1829971"/>
              <a:chExt cx="2578029" cy="784007"/>
            </a:xfrm>
          </p:grpSpPr>
          <p:sp>
            <p:nvSpPr>
              <p:cNvPr id="63" name="Text1">
                <a:extLst>
                  <a:ext uri="{FF2B5EF4-FFF2-40B4-BE49-F238E27FC236}">
                    <a16:creationId xmlns:a16="http://schemas.microsoft.com/office/drawing/2014/main" id="{02F4B6DC-0F9A-93E0-4F4F-D005705DC62A}"/>
                  </a:ext>
                </a:extLst>
              </p:cNvPr>
              <p:cNvSpPr txBox="1"/>
              <p:nvPr/>
            </p:nvSpPr>
            <p:spPr>
              <a:xfrm>
                <a:off x="1820041" y="2136347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64" name="文本框8">
                <a:extLst>
                  <a:ext uri="{FF2B5EF4-FFF2-40B4-BE49-F238E27FC236}">
                    <a16:creationId xmlns:a16="http://schemas.microsoft.com/office/drawing/2014/main" id="{7974E23B-8089-A1D0-6FF6-E4DC966943C0}"/>
                  </a:ext>
                </a:extLst>
              </p:cNvPr>
              <p:cNvSpPr/>
              <p:nvPr/>
            </p:nvSpPr>
            <p:spPr>
              <a:xfrm>
                <a:off x="1820041" y="1829971"/>
                <a:ext cx="2578029" cy="306375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策略一</a:t>
                </a:r>
                <a:endParaRPr lang="en-US" altLang="zh-CN" sz="20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86109FA-9313-A7F6-05F1-374F93F6C3B7}"/>
                </a:ext>
              </a:extLst>
            </p:cNvPr>
            <p:cNvGrpSpPr/>
            <p:nvPr/>
          </p:nvGrpSpPr>
          <p:grpSpPr>
            <a:xfrm>
              <a:off x="7925735" y="2659607"/>
              <a:ext cx="2578029" cy="784007"/>
              <a:chOff x="7918164" y="1825104"/>
              <a:chExt cx="2578029" cy="784007"/>
            </a:xfrm>
          </p:grpSpPr>
          <p:sp>
            <p:nvSpPr>
              <p:cNvPr id="61" name="Text2">
                <a:extLst>
                  <a:ext uri="{FF2B5EF4-FFF2-40B4-BE49-F238E27FC236}">
                    <a16:creationId xmlns:a16="http://schemas.microsoft.com/office/drawing/2014/main" id="{A3799BE9-E4A0-A8D2-85A5-613E690DD73F}"/>
                  </a:ext>
                </a:extLst>
              </p:cNvPr>
              <p:cNvSpPr txBox="1"/>
              <p:nvPr/>
            </p:nvSpPr>
            <p:spPr>
              <a:xfrm>
                <a:off x="7918164" y="2131480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62" name="文本框7">
                <a:extLst>
                  <a:ext uri="{FF2B5EF4-FFF2-40B4-BE49-F238E27FC236}">
                    <a16:creationId xmlns:a16="http://schemas.microsoft.com/office/drawing/2014/main" id="{DCF73928-DAF8-DED5-CBA1-1AB897FFBFE6}"/>
                  </a:ext>
                </a:extLst>
              </p:cNvPr>
              <p:cNvSpPr/>
              <p:nvPr/>
            </p:nvSpPr>
            <p:spPr>
              <a:xfrm>
                <a:off x="7918164" y="1825104"/>
                <a:ext cx="2578029" cy="306375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策略二</a:t>
                </a:r>
                <a:endParaRPr lang="en-US" altLang="zh-CN" sz="20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97CC541-C991-DFC0-5DAE-7D586E1BAED0}"/>
                </a:ext>
              </a:extLst>
            </p:cNvPr>
            <p:cNvGrpSpPr/>
            <p:nvPr/>
          </p:nvGrpSpPr>
          <p:grpSpPr>
            <a:xfrm>
              <a:off x="1431611" y="4007283"/>
              <a:ext cx="2578029" cy="784007"/>
              <a:chOff x="1424040" y="3172780"/>
              <a:chExt cx="2578029" cy="784007"/>
            </a:xfrm>
          </p:grpSpPr>
          <p:sp>
            <p:nvSpPr>
              <p:cNvPr id="59" name="Text3">
                <a:extLst>
                  <a:ext uri="{FF2B5EF4-FFF2-40B4-BE49-F238E27FC236}">
                    <a16:creationId xmlns:a16="http://schemas.microsoft.com/office/drawing/2014/main" id="{22B8C62F-DBC7-CF55-CE6E-1261399CDAEB}"/>
                  </a:ext>
                </a:extLst>
              </p:cNvPr>
              <p:cNvSpPr txBox="1"/>
              <p:nvPr/>
            </p:nvSpPr>
            <p:spPr>
              <a:xfrm>
                <a:off x="1424040" y="3479156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60" name="文本框6">
                <a:extLst>
                  <a:ext uri="{FF2B5EF4-FFF2-40B4-BE49-F238E27FC236}">
                    <a16:creationId xmlns:a16="http://schemas.microsoft.com/office/drawing/2014/main" id="{36EE94C7-1B6D-E383-2824-D0C9F1016123}"/>
                  </a:ext>
                </a:extLst>
              </p:cNvPr>
              <p:cNvSpPr/>
              <p:nvPr/>
            </p:nvSpPr>
            <p:spPr>
              <a:xfrm>
                <a:off x="1424040" y="3172780"/>
                <a:ext cx="2578029" cy="306375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策略三</a:t>
                </a:r>
                <a:endParaRPr lang="en-US" altLang="zh-CN" sz="20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558F707-FF93-29BC-9210-D44C9B9A3788}"/>
                </a:ext>
              </a:extLst>
            </p:cNvPr>
            <p:cNvGrpSpPr/>
            <p:nvPr/>
          </p:nvGrpSpPr>
          <p:grpSpPr>
            <a:xfrm>
              <a:off x="8182361" y="4007283"/>
              <a:ext cx="2578029" cy="784007"/>
              <a:chOff x="8174790" y="3172780"/>
              <a:chExt cx="2578029" cy="784007"/>
            </a:xfrm>
          </p:grpSpPr>
          <p:sp>
            <p:nvSpPr>
              <p:cNvPr id="57" name="Text4">
                <a:extLst>
                  <a:ext uri="{FF2B5EF4-FFF2-40B4-BE49-F238E27FC236}">
                    <a16:creationId xmlns:a16="http://schemas.microsoft.com/office/drawing/2014/main" id="{0E97BCB0-1D5A-52D5-62A3-93388BA50DC7}"/>
                  </a:ext>
                </a:extLst>
              </p:cNvPr>
              <p:cNvSpPr txBox="1"/>
              <p:nvPr/>
            </p:nvSpPr>
            <p:spPr>
              <a:xfrm>
                <a:off x="8174790" y="3479156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58" name="文本框5">
                <a:extLst>
                  <a:ext uri="{FF2B5EF4-FFF2-40B4-BE49-F238E27FC236}">
                    <a16:creationId xmlns:a16="http://schemas.microsoft.com/office/drawing/2014/main" id="{2B354CE7-6609-17AE-E0EF-FEE04B8491B4}"/>
                  </a:ext>
                </a:extLst>
              </p:cNvPr>
              <p:cNvSpPr/>
              <p:nvPr/>
            </p:nvSpPr>
            <p:spPr>
              <a:xfrm>
                <a:off x="8174790" y="3172780"/>
                <a:ext cx="2578029" cy="306375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策略四</a:t>
                </a:r>
                <a:endParaRPr lang="en-US" altLang="zh-CN" sz="2000" b="1" dirty="0">
                  <a:solidFill>
                    <a:schemeClr val="accent5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1F66540-78F9-9101-5113-D5DEF8AC03B6}"/>
                </a:ext>
              </a:extLst>
            </p:cNvPr>
            <p:cNvGrpSpPr/>
            <p:nvPr/>
          </p:nvGrpSpPr>
          <p:grpSpPr>
            <a:xfrm>
              <a:off x="1770757" y="5350093"/>
              <a:ext cx="2578029" cy="784007"/>
              <a:chOff x="1763186" y="4515590"/>
              <a:chExt cx="2578029" cy="784007"/>
            </a:xfrm>
          </p:grpSpPr>
          <p:sp>
            <p:nvSpPr>
              <p:cNvPr id="55" name="Text5">
                <a:extLst>
                  <a:ext uri="{FF2B5EF4-FFF2-40B4-BE49-F238E27FC236}">
                    <a16:creationId xmlns:a16="http://schemas.microsoft.com/office/drawing/2014/main" id="{D12B679A-7A7B-B26A-7F42-BF9A591EA62F}"/>
                  </a:ext>
                </a:extLst>
              </p:cNvPr>
              <p:cNvSpPr txBox="1"/>
              <p:nvPr/>
            </p:nvSpPr>
            <p:spPr>
              <a:xfrm>
                <a:off x="1763186" y="4821966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56" name="文本框4">
                <a:extLst>
                  <a:ext uri="{FF2B5EF4-FFF2-40B4-BE49-F238E27FC236}">
                    <a16:creationId xmlns:a16="http://schemas.microsoft.com/office/drawing/2014/main" id="{95ECB2B9-CFA1-DDC6-59E1-61188BD4E9A6}"/>
                  </a:ext>
                </a:extLst>
              </p:cNvPr>
              <p:cNvSpPr/>
              <p:nvPr/>
            </p:nvSpPr>
            <p:spPr>
              <a:xfrm>
                <a:off x="1763186" y="4515590"/>
                <a:ext cx="2578029" cy="306375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策略五</a:t>
                </a:r>
                <a:endParaRPr lang="en-US" altLang="zh-CN" sz="20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2D74EF2-9421-BD3E-F770-8FA898418FCB}"/>
                </a:ext>
              </a:extLst>
            </p:cNvPr>
            <p:cNvGrpSpPr/>
            <p:nvPr/>
          </p:nvGrpSpPr>
          <p:grpSpPr>
            <a:xfrm>
              <a:off x="7933917" y="5350093"/>
              <a:ext cx="2578029" cy="784007"/>
              <a:chOff x="7926346" y="4515590"/>
              <a:chExt cx="2578029" cy="784007"/>
            </a:xfrm>
          </p:grpSpPr>
          <p:sp>
            <p:nvSpPr>
              <p:cNvPr id="53" name="Text6">
                <a:extLst>
                  <a:ext uri="{FF2B5EF4-FFF2-40B4-BE49-F238E27FC236}">
                    <a16:creationId xmlns:a16="http://schemas.microsoft.com/office/drawing/2014/main" id="{2E6CB5DC-34D5-D6F5-30B7-4D15CC5D7615}"/>
                  </a:ext>
                </a:extLst>
              </p:cNvPr>
              <p:cNvSpPr txBox="1"/>
              <p:nvPr/>
            </p:nvSpPr>
            <p:spPr>
              <a:xfrm>
                <a:off x="7926346" y="4821966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cs typeface="+mn-ea"/>
                    <a:sym typeface="+mn-lt"/>
                  </a:rPr>
                  <a:t>请输入正文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54" name="文本框3">
                <a:extLst>
                  <a:ext uri="{FF2B5EF4-FFF2-40B4-BE49-F238E27FC236}">
                    <a16:creationId xmlns:a16="http://schemas.microsoft.com/office/drawing/2014/main" id="{BCD3820D-3DF1-058B-824C-AFDF78C95013}"/>
                  </a:ext>
                </a:extLst>
              </p:cNvPr>
              <p:cNvSpPr/>
              <p:nvPr/>
            </p:nvSpPr>
            <p:spPr>
              <a:xfrm>
                <a:off x="7926346" y="4515590"/>
                <a:ext cx="2578029" cy="306375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6"/>
                    </a:solidFill>
                    <a:cs typeface="+mn-ea"/>
                    <a:sym typeface="+mn-lt"/>
                  </a:rPr>
                  <a:t>策略六</a:t>
                </a:r>
                <a:endParaRPr lang="en-US" altLang="zh-CN" sz="2000" b="1" dirty="0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9991979-0F70-0B93-C2AF-F51D771341B5}"/>
                </a:ext>
              </a:extLst>
            </p:cNvPr>
            <p:cNvGrpSpPr/>
            <p:nvPr/>
          </p:nvGrpSpPr>
          <p:grpSpPr>
            <a:xfrm>
              <a:off x="4386292" y="2947895"/>
              <a:ext cx="3434539" cy="3054127"/>
              <a:chOff x="4378721" y="2113392"/>
              <a:chExt cx="3434539" cy="3054127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33F2D068-AF88-DF88-D77D-15E398E6C94E}"/>
                  </a:ext>
                </a:extLst>
              </p:cNvPr>
              <p:cNvGrpSpPr/>
              <p:nvPr/>
            </p:nvGrpSpPr>
            <p:grpSpPr>
              <a:xfrm>
                <a:off x="4378721" y="2113392"/>
                <a:ext cx="3434539" cy="3054127"/>
                <a:chOff x="3949950" y="1935228"/>
                <a:chExt cx="4292100" cy="3816694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F2B0F6-A1E9-9CDE-E15D-0D2E39627C04}"/>
                    </a:ext>
                  </a:extLst>
                </p:cNvPr>
                <p:cNvSpPr/>
                <p:nvPr/>
              </p:nvSpPr>
              <p:spPr bwMode="auto">
                <a:xfrm>
                  <a:off x="6856115" y="2914246"/>
                  <a:ext cx="639249" cy="929328"/>
                </a:xfrm>
                <a:custGeom>
                  <a:avLst/>
                  <a:gdLst>
                    <a:gd name="T0" fmla="*/ 476 w 476"/>
                    <a:gd name="T1" fmla="*/ 0 h 692"/>
                    <a:gd name="T2" fmla="*/ 0 w 476"/>
                    <a:gd name="T3" fmla="*/ 559 h 692"/>
                    <a:gd name="T4" fmla="*/ 78 w 476"/>
                    <a:gd name="T5" fmla="*/ 692 h 692"/>
                    <a:gd name="T6" fmla="*/ 476 w 476"/>
                    <a:gd name="T7" fmla="*/ 0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2">
                      <a:moveTo>
                        <a:pt x="476" y="0"/>
                      </a:moveTo>
                      <a:lnTo>
                        <a:pt x="0" y="559"/>
                      </a:lnTo>
                      <a:lnTo>
                        <a:pt x="78" y="692"/>
                      </a:lnTo>
                      <a:lnTo>
                        <a:pt x="47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EC17B0-E829-B35D-634E-C36DB8EDA145}"/>
                    </a:ext>
                  </a:extLst>
                </p:cNvPr>
                <p:cNvSpPr/>
                <p:nvPr/>
              </p:nvSpPr>
              <p:spPr bwMode="auto">
                <a:xfrm>
                  <a:off x="6528433" y="4412990"/>
                  <a:ext cx="102065" cy="181300"/>
                </a:xfrm>
                <a:custGeom>
                  <a:avLst/>
                  <a:gdLst>
                    <a:gd name="T0" fmla="*/ 76 w 76"/>
                    <a:gd name="T1" fmla="*/ 0 h 135"/>
                    <a:gd name="T2" fmla="*/ 0 w 76"/>
                    <a:gd name="T3" fmla="*/ 135 h 135"/>
                    <a:gd name="T4" fmla="*/ 76 w 76"/>
                    <a:gd name="T5" fmla="*/ 0 h 135"/>
                    <a:gd name="T6" fmla="*/ 76 w 76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" h="135">
                      <a:moveTo>
                        <a:pt x="76" y="0"/>
                      </a:moveTo>
                      <a:lnTo>
                        <a:pt x="0" y="135"/>
                      </a:lnTo>
                      <a:lnTo>
                        <a:pt x="76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BFCB73E2-7B00-1B4B-AA17-A4E2E1D6761A}"/>
                    </a:ext>
                  </a:extLst>
                </p:cNvPr>
                <p:cNvSpPr/>
                <p:nvPr/>
              </p:nvSpPr>
              <p:spPr bwMode="auto">
                <a:xfrm>
                  <a:off x="6528433" y="4412990"/>
                  <a:ext cx="102065" cy="181300"/>
                </a:xfrm>
                <a:custGeom>
                  <a:avLst/>
                  <a:gdLst>
                    <a:gd name="T0" fmla="*/ 76 w 76"/>
                    <a:gd name="T1" fmla="*/ 0 h 135"/>
                    <a:gd name="T2" fmla="*/ 0 w 76"/>
                    <a:gd name="T3" fmla="*/ 135 h 135"/>
                    <a:gd name="T4" fmla="*/ 76 w 76"/>
                    <a:gd name="T5" fmla="*/ 0 h 135"/>
                    <a:gd name="T6" fmla="*/ 76 w 76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" h="135">
                      <a:moveTo>
                        <a:pt x="76" y="0"/>
                      </a:moveTo>
                      <a:lnTo>
                        <a:pt x="0" y="135"/>
                      </a:lnTo>
                      <a:lnTo>
                        <a:pt x="76" y="0"/>
                      </a:lnTo>
                      <a:lnTo>
                        <a:pt x="7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FB20A997-5B0C-7711-1BE6-C4537DCA9ECD}"/>
                    </a:ext>
                  </a:extLst>
                </p:cNvPr>
                <p:cNvSpPr/>
                <p:nvPr/>
              </p:nvSpPr>
              <p:spPr bwMode="auto">
                <a:xfrm>
                  <a:off x="6528433" y="4412990"/>
                  <a:ext cx="1071682" cy="181300"/>
                </a:xfrm>
                <a:custGeom>
                  <a:avLst/>
                  <a:gdLst>
                    <a:gd name="T0" fmla="*/ 76 w 798"/>
                    <a:gd name="T1" fmla="*/ 0 h 135"/>
                    <a:gd name="T2" fmla="*/ 0 w 798"/>
                    <a:gd name="T3" fmla="*/ 135 h 135"/>
                    <a:gd name="T4" fmla="*/ 798 w 798"/>
                    <a:gd name="T5" fmla="*/ 135 h 135"/>
                    <a:gd name="T6" fmla="*/ 76 w 798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8" h="135">
                      <a:moveTo>
                        <a:pt x="76" y="0"/>
                      </a:moveTo>
                      <a:lnTo>
                        <a:pt x="0" y="135"/>
                      </a:lnTo>
                      <a:lnTo>
                        <a:pt x="798" y="135"/>
                      </a:lnTo>
                      <a:lnTo>
                        <a:pt x="7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BE5CA130-17BF-5C6D-4CF3-B82DFB4DA850}"/>
                    </a:ext>
                  </a:extLst>
                </p:cNvPr>
                <p:cNvSpPr/>
                <p:nvPr/>
              </p:nvSpPr>
              <p:spPr bwMode="auto">
                <a:xfrm>
                  <a:off x="5663567" y="4594289"/>
                  <a:ext cx="206816" cy="0"/>
                </a:xfrm>
                <a:custGeom>
                  <a:avLst/>
                  <a:gdLst>
                    <a:gd name="T0" fmla="*/ 154 w 154"/>
                    <a:gd name="T1" fmla="*/ 0 w 154"/>
                    <a:gd name="T2" fmla="*/ 154 w 154"/>
                    <a:gd name="T3" fmla="*/ 154 w 15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54">
                      <a:moveTo>
                        <a:pt x="154" y="0"/>
                      </a:moveTo>
                      <a:lnTo>
                        <a:pt x="0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317AE2E-E31C-9D84-3B7F-8678762D1223}"/>
                    </a:ext>
                  </a:extLst>
                </p:cNvPr>
                <p:cNvSpPr/>
                <p:nvPr/>
              </p:nvSpPr>
              <p:spPr bwMode="auto">
                <a:xfrm>
                  <a:off x="5663567" y="4594289"/>
                  <a:ext cx="206816" cy="0"/>
                </a:xfrm>
                <a:custGeom>
                  <a:avLst/>
                  <a:gdLst>
                    <a:gd name="T0" fmla="*/ 154 w 154"/>
                    <a:gd name="T1" fmla="*/ 0 w 154"/>
                    <a:gd name="T2" fmla="*/ 154 w 154"/>
                    <a:gd name="T3" fmla="*/ 154 w 15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54">
                      <a:moveTo>
                        <a:pt x="154" y="0"/>
                      </a:moveTo>
                      <a:lnTo>
                        <a:pt x="0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4F7331-E495-CE5A-EE05-89D8528468D1}"/>
                    </a:ext>
                  </a:extLst>
                </p:cNvPr>
                <p:cNvSpPr/>
                <p:nvPr/>
              </p:nvSpPr>
              <p:spPr bwMode="auto">
                <a:xfrm>
                  <a:off x="5663567" y="4594289"/>
                  <a:ext cx="534498" cy="927986"/>
                </a:xfrm>
                <a:custGeom>
                  <a:avLst/>
                  <a:gdLst>
                    <a:gd name="T0" fmla="*/ 0 w 398"/>
                    <a:gd name="T1" fmla="*/ 0 h 691"/>
                    <a:gd name="T2" fmla="*/ 5 w 398"/>
                    <a:gd name="T3" fmla="*/ 7 h 691"/>
                    <a:gd name="T4" fmla="*/ 398 w 398"/>
                    <a:gd name="T5" fmla="*/ 691 h 691"/>
                    <a:gd name="T6" fmla="*/ 154 w 398"/>
                    <a:gd name="T7" fmla="*/ 0 h 691"/>
                    <a:gd name="T8" fmla="*/ 0 w 398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D5235C3-91BC-13FD-F40A-55E081D52041}"/>
                    </a:ext>
                  </a:extLst>
                </p:cNvPr>
                <p:cNvSpPr/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00 w 476"/>
                    <a:gd name="T5" fmla="*/ 0 h 691"/>
                    <a:gd name="T6" fmla="*/ 476 w 476"/>
                    <a:gd name="T7" fmla="*/ 132 h 691"/>
                    <a:gd name="T8" fmla="*/ 476 w 476"/>
                    <a:gd name="T9" fmla="*/ 132 h 691"/>
                    <a:gd name="T10" fmla="*/ 400 w 476"/>
                    <a:gd name="T11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00" y="0"/>
                      </a:lnTo>
                      <a:lnTo>
                        <a:pt x="476" y="132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BDCB496-484D-D477-F41C-56BF83769532}"/>
                    </a:ext>
                  </a:extLst>
                </p:cNvPr>
                <p:cNvSpPr/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00 w 476"/>
                    <a:gd name="T5" fmla="*/ 0 h 691"/>
                    <a:gd name="T6" fmla="*/ 476 w 476"/>
                    <a:gd name="T7" fmla="*/ 132 h 691"/>
                    <a:gd name="T8" fmla="*/ 476 w 476"/>
                    <a:gd name="T9" fmla="*/ 132 h 691"/>
                    <a:gd name="T10" fmla="*/ 400 w 476"/>
                    <a:gd name="T11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00" y="0"/>
                      </a:lnTo>
                      <a:lnTo>
                        <a:pt x="476" y="132"/>
                      </a:lnTo>
                      <a:lnTo>
                        <a:pt x="476" y="132"/>
                      </a:lnTo>
                      <a:lnTo>
                        <a:pt x="40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EC1748E-5DAD-A3D5-10A8-5E13F913D8F7}"/>
                    </a:ext>
                  </a:extLst>
                </p:cNvPr>
                <p:cNvSpPr/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76 w 476"/>
                    <a:gd name="T5" fmla="*/ 132 h 691"/>
                    <a:gd name="T6" fmla="*/ 400 w 476"/>
                    <a:gd name="T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85F503DC-7ECA-47F9-43D6-753CF51FF1E6}"/>
                    </a:ext>
                  </a:extLst>
                </p:cNvPr>
                <p:cNvSpPr/>
                <p:nvPr/>
              </p:nvSpPr>
              <p:spPr bwMode="auto">
                <a:xfrm>
                  <a:off x="5558816" y="3095545"/>
                  <a:ext cx="104751" cy="178614"/>
                </a:xfrm>
                <a:custGeom>
                  <a:avLst/>
                  <a:gdLst>
                    <a:gd name="T0" fmla="*/ 78 w 78"/>
                    <a:gd name="T1" fmla="*/ 0 h 133"/>
                    <a:gd name="T2" fmla="*/ 0 w 78"/>
                    <a:gd name="T3" fmla="*/ 133 h 133"/>
                    <a:gd name="T4" fmla="*/ 0 w 78"/>
                    <a:gd name="T5" fmla="*/ 133 h 133"/>
                    <a:gd name="T6" fmla="*/ 78 w 78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33">
                      <a:moveTo>
                        <a:pt x="78" y="0"/>
                      </a:moveTo>
                      <a:lnTo>
                        <a:pt x="0" y="133"/>
                      </a:lnTo>
                      <a:lnTo>
                        <a:pt x="0" y="133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4B6C08A-7AC7-F184-92D5-621AC39ADA5E}"/>
                    </a:ext>
                  </a:extLst>
                </p:cNvPr>
                <p:cNvSpPr/>
                <p:nvPr/>
              </p:nvSpPr>
              <p:spPr bwMode="auto">
                <a:xfrm>
                  <a:off x="5558816" y="3095545"/>
                  <a:ext cx="104751" cy="178614"/>
                </a:xfrm>
                <a:custGeom>
                  <a:avLst/>
                  <a:gdLst>
                    <a:gd name="T0" fmla="*/ 78 w 78"/>
                    <a:gd name="T1" fmla="*/ 0 h 133"/>
                    <a:gd name="T2" fmla="*/ 0 w 78"/>
                    <a:gd name="T3" fmla="*/ 133 h 133"/>
                    <a:gd name="T4" fmla="*/ 0 w 78"/>
                    <a:gd name="T5" fmla="*/ 133 h 133"/>
                    <a:gd name="T6" fmla="*/ 78 w 78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33">
                      <a:moveTo>
                        <a:pt x="78" y="0"/>
                      </a:moveTo>
                      <a:lnTo>
                        <a:pt x="0" y="133"/>
                      </a:lnTo>
                      <a:lnTo>
                        <a:pt x="0" y="133"/>
                      </a:lnTo>
                      <a:lnTo>
                        <a:pt x="7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1FB0B2E5-9979-5575-E52E-3F350A4635B0}"/>
                    </a:ext>
                  </a:extLst>
                </p:cNvPr>
                <p:cNvSpPr/>
                <p:nvPr/>
              </p:nvSpPr>
              <p:spPr bwMode="auto">
                <a:xfrm>
                  <a:off x="4589199" y="3095545"/>
                  <a:ext cx="1074368" cy="178614"/>
                </a:xfrm>
                <a:custGeom>
                  <a:avLst/>
                  <a:gdLst>
                    <a:gd name="T0" fmla="*/ 800 w 800"/>
                    <a:gd name="T1" fmla="*/ 0 h 133"/>
                    <a:gd name="T2" fmla="*/ 0 w 800"/>
                    <a:gd name="T3" fmla="*/ 0 h 133"/>
                    <a:gd name="T4" fmla="*/ 722 w 800"/>
                    <a:gd name="T5" fmla="*/ 133 h 133"/>
                    <a:gd name="T6" fmla="*/ 800 w 800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00" h="133">
                      <a:moveTo>
                        <a:pt x="800" y="0"/>
                      </a:moveTo>
                      <a:lnTo>
                        <a:pt x="0" y="0"/>
                      </a:lnTo>
                      <a:lnTo>
                        <a:pt x="722" y="133"/>
                      </a:lnTo>
                      <a:lnTo>
                        <a:pt x="80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34CC78AB-D62C-B01A-754F-4E80727466FD}"/>
                    </a:ext>
                  </a:extLst>
                </p:cNvPr>
                <p:cNvSpPr/>
                <p:nvPr/>
              </p:nvSpPr>
              <p:spPr bwMode="auto">
                <a:xfrm>
                  <a:off x="6321617" y="3095545"/>
                  <a:ext cx="206816" cy="0"/>
                </a:xfrm>
                <a:custGeom>
                  <a:avLst/>
                  <a:gdLst>
                    <a:gd name="T0" fmla="*/ 0 w 154"/>
                    <a:gd name="T1" fmla="*/ 0 w 154"/>
                    <a:gd name="T2" fmla="*/ 154 w 154"/>
                    <a:gd name="T3" fmla="*/ 0 w 15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1CA9B5E-9889-BEE4-F8AE-3191D366E7FF}"/>
                    </a:ext>
                  </a:extLst>
                </p:cNvPr>
                <p:cNvSpPr/>
                <p:nvPr/>
              </p:nvSpPr>
              <p:spPr bwMode="auto">
                <a:xfrm>
                  <a:off x="6321617" y="3095545"/>
                  <a:ext cx="206816" cy="0"/>
                </a:xfrm>
                <a:custGeom>
                  <a:avLst/>
                  <a:gdLst>
                    <a:gd name="T0" fmla="*/ 0 w 154"/>
                    <a:gd name="T1" fmla="*/ 0 w 154"/>
                    <a:gd name="T2" fmla="*/ 154 w 154"/>
                    <a:gd name="T3" fmla="*/ 0 w 15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F29AAE2-CD2B-1ABD-F2C5-5655A6F02C18}"/>
                    </a:ext>
                  </a:extLst>
                </p:cNvPr>
                <p:cNvSpPr/>
                <p:nvPr/>
              </p:nvSpPr>
              <p:spPr bwMode="auto">
                <a:xfrm>
                  <a:off x="5991249" y="2167560"/>
                  <a:ext cx="537184" cy="927986"/>
                </a:xfrm>
                <a:custGeom>
                  <a:avLst/>
                  <a:gdLst>
                    <a:gd name="T0" fmla="*/ 0 w 400"/>
                    <a:gd name="T1" fmla="*/ 0 h 691"/>
                    <a:gd name="T2" fmla="*/ 246 w 400"/>
                    <a:gd name="T3" fmla="*/ 691 h 691"/>
                    <a:gd name="T4" fmla="*/ 400 w 400"/>
                    <a:gd name="T5" fmla="*/ 691 h 691"/>
                    <a:gd name="T6" fmla="*/ 182 w 400"/>
                    <a:gd name="T7" fmla="*/ 315 h 691"/>
                    <a:gd name="T8" fmla="*/ 0 w 400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691">
                      <a:moveTo>
                        <a:pt x="0" y="0"/>
                      </a:moveTo>
                      <a:lnTo>
                        <a:pt x="246" y="691"/>
                      </a:lnTo>
                      <a:lnTo>
                        <a:pt x="400" y="691"/>
                      </a:lnTo>
                      <a:lnTo>
                        <a:pt x="182" y="31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4AA00CE-1CC6-40F4-E91D-C1D65E4C73A8}"/>
                    </a:ext>
                  </a:extLst>
                </p:cNvPr>
                <p:cNvSpPr/>
                <p:nvPr/>
              </p:nvSpPr>
              <p:spPr bwMode="auto">
                <a:xfrm>
                  <a:off x="4182282" y="1935228"/>
                  <a:ext cx="2346151" cy="1404736"/>
                </a:xfrm>
                <a:custGeom>
                  <a:avLst/>
                  <a:gdLst>
                    <a:gd name="T0" fmla="*/ 569 w 738"/>
                    <a:gd name="T1" fmla="*/ 73 h 442"/>
                    <a:gd name="T2" fmla="*/ 438 w 738"/>
                    <a:gd name="T3" fmla="*/ 0 h 442"/>
                    <a:gd name="T4" fmla="*/ 335 w 738"/>
                    <a:gd name="T5" fmla="*/ 0 h 442"/>
                    <a:gd name="T6" fmla="*/ 215 w 738"/>
                    <a:gd name="T7" fmla="*/ 69 h 442"/>
                    <a:gd name="T8" fmla="*/ 0 w 738"/>
                    <a:gd name="T9" fmla="*/ 442 h 442"/>
                    <a:gd name="T10" fmla="*/ 128 w 738"/>
                    <a:gd name="T11" fmla="*/ 365 h 442"/>
                    <a:gd name="T12" fmla="*/ 738 w 738"/>
                    <a:gd name="T13" fmla="*/ 365 h 442"/>
                    <a:gd name="T14" fmla="*/ 569 w 738"/>
                    <a:gd name="T15" fmla="*/ 73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569" y="73"/>
                      </a:moveTo>
                      <a:cubicBezTo>
                        <a:pt x="542" y="29"/>
                        <a:pt x="493" y="0"/>
                        <a:pt x="438" y="0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291" y="0"/>
                        <a:pt x="237" y="31"/>
                        <a:pt x="215" y="69"/>
                      </a:cubicBezTo>
                      <a:cubicBezTo>
                        <a:pt x="0" y="442"/>
                        <a:pt x="0" y="442"/>
                        <a:pt x="0" y="442"/>
                      </a:cubicBezTo>
                      <a:cubicBezTo>
                        <a:pt x="28" y="394"/>
                        <a:pt x="77" y="367"/>
                        <a:pt x="128" y="365"/>
                      </a:cubicBezTo>
                      <a:cubicBezTo>
                        <a:pt x="738" y="365"/>
                        <a:pt x="738" y="365"/>
                        <a:pt x="738" y="365"/>
                      </a:cubicBezTo>
                      <a:cubicBezTo>
                        <a:pt x="569" y="73"/>
                        <a:pt x="569" y="73"/>
                        <a:pt x="569" y="73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25406F9D-C100-51E5-A1FF-30F342FCBAE4}"/>
                    </a:ext>
                  </a:extLst>
                </p:cNvPr>
                <p:cNvSpPr/>
                <p:nvPr/>
              </p:nvSpPr>
              <p:spPr bwMode="auto">
                <a:xfrm>
                  <a:off x="5991249" y="2167560"/>
                  <a:ext cx="537184" cy="927986"/>
                </a:xfrm>
                <a:custGeom>
                  <a:avLst/>
                  <a:gdLst>
                    <a:gd name="T0" fmla="*/ 0 w 400"/>
                    <a:gd name="T1" fmla="*/ 0 h 691"/>
                    <a:gd name="T2" fmla="*/ 246 w 400"/>
                    <a:gd name="T3" fmla="*/ 691 h 691"/>
                    <a:gd name="T4" fmla="*/ 400 w 400"/>
                    <a:gd name="T5" fmla="*/ 691 h 691"/>
                    <a:gd name="T6" fmla="*/ 182 w 400"/>
                    <a:gd name="T7" fmla="*/ 315 h 691"/>
                    <a:gd name="T8" fmla="*/ 0 w 400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691">
                      <a:moveTo>
                        <a:pt x="0" y="0"/>
                      </a:moveTo>
                      <a:lnTo>
                        <a:pt x="246" y="691"/>
                      </a:lnTo>
                      <a:lnTo>
                        <a:pt x="400" y="691"/>
                      </a:lnTo>
                      <a:lnTo>
                        <a:pt x="182" y="3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39CE25A-C85B-7D6C-43D5-BBDE7FBAA2E7}"/>
                    </a:ext>
                  </a:extLst>
                </p:cNvPr>
                <p:cNvSpPr/>
                <p:nvPr/>
              </p:nvSpPr>
              <p:spPr bwMode="auto">
                <a:xfrm>
                  <a:off x="5574932" y="1935228"/>
                  <a:ext cx="1999668" cy="1908347"/>
                </a:xfrm>
                <a:custGeom>
                  <a:avLst/>
                  <a:gdLst>
                    <a:gd name="T0" fmla="*/ 604 w 629"/>
                    <a:gd name="T1" fmla="*/ 308 h 600"/>
                    <a:gd name="T2" fmla="*/ 602 w 629"/>
                    <a:gd name="T3" fmla="*/ 158 h 600"/>
                    <a:gd name="T4" fmla="*/ 550 w 629"/>
                    <a:gd name="T5" fmla="*/ 69 h 600"/>
                    <a:gd name="T6" fmla="*/ 430 w 629"/>
                    <a:gd name="T7" fmla="*/ 0 h 600"/>
                    <a:gd name="T8" fmla="*/ 0 w 629"/>
                    <a:gd name="T9" fmla="*/ 0 h 600"/>
                    <a:gd name="T10" fmla="*/ 131 w 629"/>
                    <a:gd name="T11" fmla="*/ 73 h 600"/>
                    <a:gd name="T12" fmla="*/ 436 w 629"/>
                    <a:gd name="T13" fmla="*/ 600 h 600"/>
                    <a:gd name="T14" fmla="*/ 604 w 629"/>
                    <a:gd name="T15" fmla="*/ 308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29" h="600">
                      <a:moveTo>
                        <a:pt x="604" y="308"/>
                      </a:moveTo>
                      <a:cubicBezTo>
                        <a:pt x="628" y="262"/>
                        <a:pt x="629" y="206"/>
                        <a:pt x="602" y="158"/>
                      </a:cubicBezTo>
                      <a:cubicBezTo>
                        <a:pt x="550" y="69"/>
                        <a:pt x="550" y="69"/>
                        <a:pt x="550" y="69"/>
                      </a:cubicBezTo>
                      <a:cubicBezTo>
                        <a:pt x="528" y="31"/>
                        <a:pt x="474" y="0"/>
                        <a:pt x="4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5" y="0"/>
                        <a:pt x="104" y="29"/>
                        <a:pt x="131" y="73"/>
                      </a:cubicBezTo>
                      <a:cubicBezTo>
                        <a:pt x="436" y="600"/>
                        <a:pt x="436" y="600"/>
                        <a:pt x="436" y="600"/>
                      </a:cubicBezTo>
                      <a:cubicBezTo>
                        <a:pt x="604" y="308"/>
                        <a:pt x="604" y="308"/>
                        <a:pt x="604" y="30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D0F8440A-C002-75FC-ABD9-FC23488BEBA0}"/>
                    </a:ext>
                  </a:extLst>
                </p:cNvPr>
                <p:cNvSpPr/>
                <p:nvPr/>
              </p:nvSpPr>
              <p:spPr bwMode="auto">
                <a:xfrm>
                  <a:off x="6856115" y="2914246"/>
                  <a:ext cx="639249" cy="929328"/>
                </a:xfrm>
                <a:custGeom>
                  <a:avLst/>
                  <a:gdLst>
                    <a:gd name="T0" fmla="*/ 476 w 476"/>
                    <a:gd name="T1" fmla="*/ 0 h 692"/>
                    <a:gd name="T2" fmla="*/ 0 w 476"/>
                    <a:gd name="T3" fmla="*/ 559 h 692"/>
                    <a:gd name="T4" fmla="*/ 78 w 476"/>
                    <a:gd name="T5" fmla="*/ 692 h 692"/>
                    <a:gd name="T6" fmla="*/ 476 w 476"/>
                    <a:gd name="T7" fmla="*/ 0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2">
                      <a:moveTo>
                        <a:pt x="476" y="0"/>
                      </a:moveTo>
                      <a:lnTo>
                        <a:pt x="0" y="559"/>
                      </a:lnTo>
                      <a:lnTo>
                        <a:pt x="78" y="692"/>
                      </a:ln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3F49E826-C2C0-6334-06FF-D97A92AF77C4}"/>
                    </a:ext>
                  </a:extLst>
                </p:cNvPr>
                <p:cNvSpPr/>
                <p:nvPr/>
              </p:nvSpPr>
              <p:spPr bwMode="auto">
                <a:xfrm>
                  <a:off x="6528433" y="2437495"/>
                  <a:ext cx="1713617" cy="2156794"/>
                </a:xfrm>
                <a:custGeom>
                  <a:avLst/>
                  <a:gdLst>
                    <a:gd name="T0" fmla="*/ 337 w 539"/>
                    <a:gd name="T1" fmla="*/ 678 h 678"/>
                    <a:gd name="T2" fmla="*/ 466 w 539"/>
                    <a:gd name="T3" fmla="*/ 600 h 678"/>
                    <a:gd name="T4" fmla="*/ 517 w 539"/>
                    <a:gd name="T5" fmla="*/ 511 h 678"/>
                    <a:gd name="T6" fmla="*/ 517 w 539"/>
                    <a:gd name="T7" fmla="*/ 373 h 678"/>
                    <a:gd name="T8" fmla="*/ 302 w 539"/>
                    <a:gd name="T9" fmla="*/ 0 h 678"/>
                    <a:gd name="T10" fmla="*/ 304 w 539"/>
                    <a:gd name="T11" fmla="*/ 150 h 678"/>
                    <a:gd name="T12" fmla="*/ 0 w 539"/>
                    <a:gd name="T13" fmla="*/ 678 h 678"/>
                    <a:gd name="T14" fmla="*/ 337 w 539"/>
                    <a:gd name="T15" fmla="*/ 678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9" h="678">
                      <a:moveTo>
                        <a:pt x="337" y="678"/>
                      </a:moveTo>
                      <a:cubicBezTo>
                        <a:pt x="389" y="676"/>
                        <a:pt x="438" y="648"/>
                        <a:pt x="466" y="600"/>
                      </a:cubicBezTo>
                      <a:cubicBezTo>
                        <a:pt x="517" y="511"/>
                        <a:pt x="517" y="511"/>
                        <a:pt x="517" y="511"/>
                      </a:cubicBezTo>
                      <a:cubicBezTo>
                        <a:pt x="539" y="473"/>
                        <a:pt x="539" y="411"/>
                        <a:pt x="517" y="373"/>
                      </a:cubicBezTo>
                      <a:cubicBezTo>
                        <a:pt x="302" y="0"/>
                        <a:pt x="302" y="0"/>
                        <a:pt x="302" y="0"/>
                      </a:cubicBezTo>
                      <a:cubicBezTo>
                        <a:pt x="329" y="48"/>
                        <a:pt x="328" y="104"/>
                        <a:pt x="304" y="150"/>
                      </a:cubicBezTo>
                      <a:cubicBezTo>
                        <a:pt x="0" y="678"/>
                        <a:pt x="0" y="678"/>
                        <a:pt x="0" y="678"/>
                      </a:cubicBezTo>
                      <a:cubicBezTo>
                        <a:pt x="337" y="678"/>
                        <a:pt x="337" y="678"/>
                        <a:pt x="337" y="678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7E933548-534C-DC71-1BFE-2FD913C24A34}"/>
                    </a:ext>
                  </a:extLst>
                </p:cNvPr>
                <p:cNvSpPr/>
                <p:nvPr/>
              </p:nvSpPr>
              <p:spPr bwMode="auto">
                <a:xfrm>
                  <a:off x="6528433" y="4412990"/>
                  <a:ext cx="1071682" cy="181300"/>
                </a:xfrm>
                <a:custGeom>
                  <a:avLst/>
                  <a:gdLst>
                    <a:gd name="T0" fmla="*/ 76 w 798"/>
                    <a:gd name="T1" fmla="*/ 0 h 135"/>
                    <a:gd name="T2" fmla="*/ 0 w 798"/>
                    <a:gd name="T3" fmla="*/ 135 h 135"/>
                    <a:gd name="T4" fmla="*/ 798 w 798"/>
                    <a:gd name="T5" fmla="*/ 135 h 135"/>
                    <a:gd name="T6" fmla="*/ 76 w 798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8" h="135">
                      <a:moveTo>
                        <a:pt x="76" y="0"/>
                      </a:moveTo>
                      <a:lnTo>
                        <a:pt x="0" y="135"/>
                      </a:lnTo>
                      <a:lnTo>
                        <a:pt x="798" y="135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22BABF3-C3FE-838E-EF0B-85A37C882966}"/>
                    </a:ext>
                  </a:extLst>
                </p:cNvPr>
                <p:cNvSpPr/>
                <p:nvPr/>
              </p:nvSpPr>
              <p:spPr bwMode="auto">
                <a:xfrm>
                  <a:off x="5663567" y="4345842"/>
                  <a:ext cx="2346151" cy="1406079"/>
                </a:xfrm>
                <a:custGeom>
                  <a:avLst/>
                  <a:gdLst>
                    <a:gd name="T0" fmla="*/ 168 w 738"/>
                    <a:gd name="T1" fmla="*/ 370 h 442"/>
                    <a:gd name="T2" fmla="*/ 300 w 738"/>
                    <a:gd name="T3" fmla="*/ 442 h 442"/>
                    <a:gd name="T4" fmla="*/ 402 w 738"/>
                    <a:gd name="T5" fmla="*/ 442 h 442"/>
                    <a:gd name="T6" fmla="*/ 522 w 738"/>
                    <a:gd name="T7" fmla="*/ 373 h 442"/>
                    <a:gd name="T8" fmla="*/ 738 w 738"/>
                    <a:gd name="T9" fmla="*/ 0 h 442"/>
                    <a:gd name="T10" fmla="*/ 609 w 738"/>
                    <a:gd name="T11" fmla="*/ 78 h 442"/>
                    <a:gd name="T12" fmla="*/ 0 w 738"/>
                    <a:gd name="T13" fmla="*/ 78 h 442"/>
                    <a:gd name="T14" fmla="*/ 168 w 738"/>
                    <a:gd name="T15" fmla="*/ 37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770FDFB-41D9-DC15-9EA5-BB23063AFFC0}"/>
                    </a:ext>
                  </a:extLst>
                </p:cNvPr>
                <p:cNvSpPr/>
                <p:nvPr/>
              </p:nvSpPr>
              <p:spPr bwMode="auto">
                <a:xfrm>
                  <a:off x="5663567" y="4594289"/>
                  <a:ext cx="534498" cy="927986"/>
                </a:xfrm>
                <a:custGeom>
                  <a:avLst/>
                  <a:gdLst>
                    <a:gd name="T0" fmla="*/ 0 w 398"/>
                    <a:gd name="T1" fmla="*/ 0 h 691"/>
                    <a:gd name="T2" fmla="*/ 5 w 398"/>
                    <a:gd name="T3" fmla="*/ 7 h 691"/>
                    <a:gd name="T4" fmla="*/ 398 w 398"/>
                    <a:gd name="T5" fmla="*/ 691 h 691"/>
                    <a:gd name="T6" fmla="*/ 154 w 398"/>
                    <a:gd name="T7" fmla="*/ 0 h 691"/>
                    <a:gd name="T8" fmla="*/ 0 w 398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7917C79E-2330-09D6-063B-4B7E5F789533}"/>
                    </a:ext>
                  </a:extLst>
                </p:cNvPr>
                <p:cNvSpPr/>
                <p:nvPr/>
              </p:nvSpPr>
              <p:spPr bwMode="auto">
                <a:xfrm>
                  <a:off x="4614716" y="3843575"/>
                  <a:ext cx="2002354" cy="1908347"/>
                </a:xfrm>
                <a:custGeom>
                  <a:avLst/>
                  <a:gdLst>
                    <a:gd name="T0" fmla="*/ 25 w 630"/>
                    <a:gd name="T1" fmla="*/ 292 h 600"/>
                    <a:gd name="T2" fmla="*/ 28 w 630"/>
                    <a:gd name="T3" fmla="*/ 442 h 600"/>
                    <a:gd name="T4" fmla="*/ 79 w 630"/>
                    <a:gd name="T5" fmla="*/ 531 h 600"/>
                    <a:gd name="T6" fmla="*/ 199 w 630"/>
                    <a:gd name="T7" fmla="*/ 600 h 600"/>
                    <a:gd name="T8" fmla="*/ 630 w 630"/>
                    <a:gd name="T9" fmla="*/ 600 h 600"/>
                    <a:gd name="T10" fmla="*/ 498 w 630"/>
                    <a:gd name="T11" fmla="*/ 528 h 600"/>
                    <a:gd name="T12" fmla="*/ 194 w 630"/>
                    <a:gd name="T13" fmla="*/ 0 h 600"/>
                    <a:gd name="T14" fmla="*/ 25 w 630"/>
                    <a:gd name="T15" fmla="*/ 292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133E277E-85D3-B4C6-4944-5CF630C90D6C}"/>
                    </a:ext>
                  </a:extLst>
                </p:cNvPr>
                <p:cNvSpPr/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76 w 476"/>
                    <a:gd name="T5" fmla="*/ 132 h 691"/>
                    <a:gd name="T6" fmla="*/ 400 w 476"/>
                    <a:gd name="T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EAE43280-2B24-AEC4-C581-FBAF1300C401}"/>
                    </a:ext>
                  </a:extLst>
                </p:cNvPr>
                <p:cNvSpPr/>
                <p:nvPr/>
              </p:nvSpPr>
              <p:spPr bwMode="auto">
                <a:xfrm>
                  <a:off x="3949950" y="3095545"/>
                  <a:ext cx="1713617" cy="2152765"/>
                </a:xfrm>
                <a:custGeom>
                  <a:avLst/>
                  <a:gdLst>
                    <a:gd name="T0" fmla="*/ 201 w 539"/>
                    <a:gd name="T1" fmla="*/ 0 h 677"/>
                    <a:gd name="T2" fmla="*/ 73 w 539"/>
                    <a:gd name="T3" fmla="*/ 77 h 677"/>
                    <a:gd name="T4" fmla="*/ 22 w 539"/>
                    <a:gd name="T5" fmla="*/ 166 h 677"/>
                    <a:gd name="T6" fmla="*/ 22 w 539"/>
                    <a:gd name="T7" fmla="*/ 304 h 677"/>
                    <a:gd name="T8" fmla="*/ 237 w 539"/>
                    <a:gd name="T9" fmla="*/ 677 h 677"/>
                    <a:gd name="T10" fmla="*/ 234 w 539"/>
                    <a:gd name="T11" fmla="*/ 527 h 677"/>
                    <a:gd name="T12" fmla="*/ 539 w 539"/>
                    <a:gd name="T13" fmla="*/ 0 h 677"/>
                    <a:gd name="T14" fmla="*/ 201 w 539"/>
                    <a:gd name="T15" fmla="*/ 0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9" h="677">
                      <a:moveTo>
                        <a:pt x="201" y="0"/>
                      </a:moveTo>
                      <a:cubicBezTo>
                        <a:pt x="150" y="2"/>
                        <a:pt x="101" y="29"/>
                        <a:pt x="73" y="77"/>
                      </a:cubicBezTo>
                      <a:cubicBezTo>
                        <a:pt x="22" y="166"/>
                        <a:pt x="22" y="166"/>
                        <a:pt x="22" y="166"/>
                      </a:cubicBezTo>
                      <a:cubicBezTo>
                        <a:pt x="0" y="204"/>
                        <a:pt x="0" y="266"/>
                        <a:pt x="22" y="304"/>
                      </a:cubicBezTo>
                      <a:cubicBezTo>
                        <a:pt x="237" y="677"/>
                        <a:pt x="237" y="677"/>
                        <a:pt x="237" y="677"/>
                      </a:cubicBezTo>
                      <a:cubicBezTo>
                        <a:pt x="209" y="629"/>
                        <a:pt x="210" y="573"/>
                        <a:pt x="234" y="527"/>
                      </a:cubicBezTo>
                      <a:cubicBezTo>
                        <a:pt x="539" y="0"/>
                        <a:pt x="539" y="0"/>
                        <a:pt x="539" y="0"/>
                      </a:cubicBezTo>
                      <a:cubicBezTo>
                        <a:pt x="201" y="0"/>
                        <a:pt x="201" y="0"/>
                        <a:pt x="201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2B073246-D4E3-E32F-5FC2-1C62C9D82E30}"/>
                    </a:ext>
                  </a:extLst>
                </p:cNvPr>
                <p:cNvSpPr/>
                <p:nvPr/>
              </p:nvSpPr>
              <p:spPr bwMode="auto">
                <a:xfrm>
                  <a:off x="4587856" y="3094790"/>
                  <a:ext cx="1074368" cy="178614"/>
                </a:xfrm>
                <a:custGeom>
                  <a:avLst/>
                  <a:gdLst>
                    <a:gd name="T0" fmla="*/ 800 w 800"/>
                    <a:gd name="T1" fmla="*/ 0 h 133"/>
                    <a:gd name="T2" fmla="*/ 0 w 800"/>
                    <a:gd name="T3" fmla="*/ 0 h 133"/>
                    <a:gd name="T4" fmla="*/ 722 w 800"/>
                    <a:gd name="T5" fmla="*/ 133 h 133"/>
                    <a:gd name="T6" fmla="*/ 800 w 800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00" h="133">
                      <a:moveTo>
                        <a:pt x="800" y="0"/>
                      </a:moveTo>
                      <a:lnTo>
                        <a:pt x="0" y="0"/>
                      </a:lnTo>
                      <a:lnTo>
                        <a:pt x="722" y="133"/>
                      </a:lnTo>
                      <a:lnTo>
                        <a:pt x="80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" name="图标6">
                <a:extLst>
                  <a:ext uri="{FF2B5EF4-FFF2-40B4-BE49-F238E27FC236}">
                    <a16:creationId xmlns:a16="http://schemas.microsoft.com/office/drawing/2014/main" id="{EB74ACFE-69FB-9B2F-E836-D3817E8E29AE}"/>
                  </a:ext>
                </a:extLst>
              </p:cNvPr>
              <p:cNvSpPr/>
              <p:nvPr/>
            </p:nvSpPr>
            <p:spPr bwMode="auto">
              <a:xfrm>
                <a:off x="6515095" y="2469182"/>
                <a:ext cx="304311" cy="293107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  <p:sp>
            <p:nvSpPr>
              <p:cNvPr id="19" name="图标5">
                <a:extLst>
                  <a:ext uri="{FF2B5EF4-FFF2-40B4-BE49-F238E27FC236}">
                    <a16:creationId xmlns:a16="http://schemas.microsoft.com/office/drawing/2014/main" id="{E0B0B8BE-7E65-95CD-6289-81611B0873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6507" y="4557795"/>
                <a:ext cx="304311" cy="293107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  <p:sp>
            <p:nvSpPr>
              <p:cNvPr id="20" name="图标4">
                <a:extLst>
                  <a:ext uri="{FF2B5EF4-FFF2-40B4-BE49-F238E27FC236}">
                    <a16:creationId xmlns:a16="http://schemas.microsoft.com/office/drawing/2014/main" id="{F0FF3AD5-3715-19C4-BDAA-6A68A82FF6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89690" y="2466132"/>
                <a:ext cx="304311" cy="293107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5" h="6825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288000" tIns="91416" rIns="182832" bIns="91416" numCol="1" anchor="t" anchorCtr="0" compatLnSpc="1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图标3">
                <a:extLst>
                  <a:ext uri="{FF2B5EF4-FFF2-40B4-BE49-F238E27FC236}">
                    <a16:creationId xmlns:a16="http://schemas.microsoft.com/office/drawing/2014/main" id="{55C7AE4A-D49E-A1A9-DC9F-6B9B2F537596}"/>
                  </a:ext>
                </a:extLst>
              </p:cNvPr>
              <p:cNvSpPr/>
              <p:nvPr/>
            </p:nvSpPr>
            <p:spPr bwMode="auto">
              <a:xfrm>
                <a:off x="4760035" y="3453467"/>
                <a:ext cx="304311" cy="293107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5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图标2">
                <a:extLst>
                  <a:ext uri="{FF2B5EF4-FFF2-40B4-BE49-F238E27FC236}">
                    <a16:creationId xmlns:a16="http://schemas.microsoft.com/office/drawing/2014/main" id="{B0529DCF-8724-1042-368D-E2A2EDEA9C21}"/>
                  </a:ext>
                </a:extLst>
              </p:cNvPr>
              <p:cNvSpPr/>
              <p:nvPr/>
            </p:nvSpPr>
            <p:spPr bwMode="auto">
              <a:xfrm>
                <a:off x="7079160" y="3453467"/>
                <a:ext cx="304311" cy="293107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图标1">
                <a:extLst>
                  <a:ext uri="{FF2B5EF4-FFF2-40B4-BE49-F238E27FC236}">
                    <a16:creationId xmlns:a16="http://schemas.microsoft.com/office/drawing/2014/main" id="{A7778EE1-146C-BBFB-8C10-44CEEC1E026A}"/>
                  </a:ext>
                </a:extLst>
              </p:cNvPr>
              <p:cNvSpPr/>
              <p:nvPr/>
            </p:nvSpPr>
            <p:spPr bwMode="auto">
              <a:xfrm>
                <a:off x="5396158" y="4557795"/>
                <a:ext cx="304311" cy="293107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六边形 23">
                <a:extLst>
                  <a:ext uri="{FF2B5EF4-FFF2-40B4-BE49-F238E27FC236}">
                    <a16:creationId xmlns:a16="http://schemas.microsoft.com/office/drawing/2014/main" id="{2DB2987C-BF8B-90C8-8539-BC807A6466C8}"/>
                  </a:ext>
                </a:extLst>
              </p:cNvPr>
              <p:cNvSpPr/>
              <p:nvPr/>
            </p:nvSpPr>
            <p:spPr>
              <a:xfrm>
                <a:off x="5407241" y="3040672"/>
                <a:ext cx="1377516" cy="1209507"/>
              </a:xfrm>
              <a:prstGeom prst="hexagon">
                <a:avLst>
                  <a:gd name="adj" fmla="val 28832"/>
                  <a:gd name="vf" fmla="val 115470"/>
                </a:avLst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D6AAB37-4F6C-B55F-0B45-81DEE0F5684D}"/>
                </a:ext>
              </a:extLst>
            </p:cNvPr>
            <p:cNvGrpSpPr/>
            <p:nvPr/>
          </p:nvGrpSpPr>
          <p:grpSpPr>
            <a:xfrm>
              <a:off x="1927107" y="3593741"/>
              <a:ext cx="8477162" cy="1415391"/>
              <a:chOff x="1919536" y="2759238"/>
              <a:chExt cx="8477162" cy="1415391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B24F2138-AC87-15DC-413E-6C7FA43799E5}"/>
                  </a:ext>
                </a:extLst>
              </p:cNvPr>
              <p:cNvCxnSpPr/>
              <p:nvPr/>
            </p:nvCxnSpPr>
            <p:spPr>
              <a:xfrm flipH="1">
                <a:off x="1919536" y="2759238"/>
                <a:ext cx="2478534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1E3A5881-632D-9F21-795D-55BBDFF2C301}"/>
                  </a:ext>
                </a:extLst>
              </p:cNvPr>
              <p:cNvCxnSpPr/>
              <p:nvPr/>
            </p:nvCxnSpPr>
            <p:spPr>
              <a:xfrm flipH="1">
                <a:off x="1919536" y="4174629"/>
                <a:ext cx="2478534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0C77284A-39E8-A8A8-24D4-7F8CFB7ADC77}"/>
                  </a:ext>
                </a:extLst>
              </p:cNvPr>
              <p:cNvCxnSpPr/>
              <p:nvPr/>
            </p:nvCxnSpPr>
            <p:spPr>
              <a:xfrm flipH="1">
                <a:off x="7918164" y="2759238"/>
                <a:ext cx="2478534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29EB45F-0B9A-3985-2F33-3BCEFC8EA18E}"/>
                  </a:ext>
                </a:extLst>
              </p:cNvPr>
              <p:cNvCxnSpPr/>
              <p:nvPr/>
            </p:nvCxnSpPr>
            <p:spPr>
              <a:xfrm flipH="1">
                <a:off x="7918164" y="4174629"/>
                <a:ext cx="2478534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itle">
              <a:extLst>
                <a:ext uri="{FF2B5EF4-FFF2-40B4-BE49-F238E27FC236}">
                  <a16:creationId xmlns:a16="http://schemas.microsoft.com/office/drawing/2014/main" id="{13FC5F7C-3606-1200-2FEE-F6D0354F4264}"/>
                </a:ext>
              </a:extLst>
            </p:cNvPr>
            <p:cNvSpPr txBox="1"/>
            <p:nvPr/>
          </p:nvSpPr>
          <p:spPr>
            <a:xfrm>
              <a:off x="660400" y="1690643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cs typeface="+mn-ea"/>
                  <a:sym typeface="+mn-lt"/>
                </a:rPr>
                <a:t>针对数字阅读趋势的教育策略推荐</a:t>
              </a:r>
            </a:p>
          </p:txBody>
        </p:sp>
      </p:grpSp>
      <p:sp>
        <p:nvSpPr>
          <p:cNvPr id="65" name="Freeform: Shape 10">
            <a:extLst>
              <a:ext uri="{FF2B5EF4-FFF2-40B4-BE49-F238E27FC236}">
                <a16:creationId xmlns:a16="http://schemas.microsoft.com/office/drawing/2014/main" id="{127FE5D0-0E00-77D6-C1C9-780F4ADF76A4}"/>
              </a:ext>
            </a:extLst>
          </p:cNvPr>
          <p:cNvSpPr>
            <a:spLocks/>
          </p:cNvSpPr>
          <p:nvPr/>
        </p:nvSpPr>
        <p:spPr bwMode="auto">
          <a:xfrm>
            <a:off x="10911136" y="1809"/>
            <a:ext cx="1282452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: Shape 10">
            <a:extLst>
              <a:ext uri="{FF2B5EF4-FFF2-40B4-BE49-F238E27FC236}">
                <a16:creationId xmlns:a16="http://schemas.microsoft.com/office/drawing/2014/main" id="{5AAEBD64-9DAA-9D1E-9B34-EC2778678904}"/>
              </a:ext>
            </a:extLst>
          </p:cNvPr>
          <p:cNvSpPr>
            <a:spLocks/>
          </p:cNvSpPr>
          <p:nvPr/>
        </p:nvSpPr>
        <p:spPr bwMode="auto">
          <a:xfrm flipH="1">
            <a:off x="0" y="3872371"/>
            <a:ext cx="1822203" cy="2999915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8003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66644F-E3D7-D658-8442-1957AE78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数字阅读趋势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ADBC0CF-7366-BD80-DF29-9F74001F743F}"/>
              </a:ext>
            </a:extLst>
          </p:cNvPr>
          <p:cNvGrpSpPr/>
          <p:nvPr/>
        </p:nvGrpSpPr>
        <p:grpSpPr>
          <a:xfrm>
            <a:off x="685933" y="979170"/>
            <a:ext cx="4521067" cy="4276138"/>
            <a:chOff x="660400" y="1234440"/>
            <a:chExt cx="4521067" cy="427613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E9CAB71-DFFA-747B-6B48-2306FAC517D0}"/>
                </a:ext>
              </a:extLst>
            </p:cNvPr>
            <p:cNvSpPr>
              <a:spLocks/>
            </p:cNvSpPr>
            <p:nvPr/>
          </p:nvSpPr>
          <p:spPr>
            <a:xfrm>
              <a:off x="660400" y="3485408"/>
              <a:ext cx="4521067" cy="20251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kumimoji="1" lang="en-US" altLang="zh-CN" sz="14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36809C16-D6BB-4D3D-B9A2-1BAE267A02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50268295"/>
                </p:ext>
              </p:extLst>
            </p:nvPr>
          </p:nvGraphicFramePr>
          <p:xfrm>
            <a:off x="660400" y="1234440"/>
            <a:ext cx="3806440" cy="1821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356068F-DB75-8518-D63B-29FE692B73F6}"/>
              </a:ext>
            </a:extLst>
          </p:cNvPr>
          <p:cNvGrpSpPr/>
          <p:nvPr/>
        </p:nvGrpSpPr>
        <p:grpSpPr>
          <a:xfrm>
            <a:off x="5407761" y="1083343"/>
            <a:ext cx="6098307" cy="4795487"/>
            <a:chOff x="5382228" y="1338613"/>
            <a:chExt cx="6098307" cy="479548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9BECAC2-4BA2-F6BD-0F0B-91CE8EC0CD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1492" y="1338613"/>
              <a:ext cx="4859779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pPr algn="ctr"/>
              <a:r>
                <a:rPr kumimoji="1"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请输入正文</a:t>
              </a:r>
              <a:endParaRPr kumimoji="1"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7" name="图表 6">
                  <a:extLst>
                    <a:ext uri="{FF2B5EF4-FFF2-40B4-BE49-F238E27FC236}">
                      <a16:creationId xmlns:a16="http://schemas.microsoft.com/office/drawing/2014/main" id="{5508631E-352C-7129-A7B8-DF007B9897AA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241838506"/>
                    </p:ext>
                  </p:extLst>
                </p:nvPr>
              </p:nvGraphicFramePr>
              <p:xfrm>
                <a:off x="5382228" y="2129741"/>
                <a:ext cx="6098307" cy="4004359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5"/>
                </a:graphicData>
              </a:graphic>
            </p:graphicFrame>
          </mc:Choice>
          <mc:Fallback xmlns="" xmlns:a16="http://schemas.microsoft.com/office/drawing/2014/main" xmlns:p14="http://schemas.microsoft.com/office/powerpoint/2010/main" xmlns:c="http://schemas.openxmlformats.org/drawingml/2006/chart" xmlns:cx="http://schemas.microsoft.com/office/drawing/2014/chartex">
            <p:pic>
              <p:nvPicPr>
                <p:cNvPr id="7" name="图表 6">
                  <a:extLst>
                    <a:ext uri="{FF2B5EF4-FFF2-40B4-BE49-F238E27FC236}">
                      <a16:creationId xmlns:a16="http://schemas.microsoft.com/office/drawing/2014/main" id="{5508631E-352C-7129-A7B8-DF007B9897A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407761" y="1874471"/>
                  <a:ext cx="6098307" cy="4004359"/>
                </a:xfrm>
                <a:prstGeom prst="rect">
                  <a:avLst/>
                </a:prstGeom>
              </p:spPr>
            </p:pic>
          </mc:Fallback>
        </mc:AlternateContent>
      </p:grpSp>
    </p:spTree>
    <p:custDataLst>
      <p:tags r:id="rId1"/>
    </p:custDataLst>
    <p:extLst>
      <p:ext uri="{BB962C8B-B14F-4D97-AF65-F5344CB8AC3E}">
        <p14:creationId xmlns:p14="http://schemas.microsoft.com/office/powerpoint/2010/main" val="3098768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EFE43C-6009-55B7-3CD7-F576BE07E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000" dirty="0">
                <a:latin typeface="+mn-lt"/>
                <a:ea typeface="+mn-ea"/>
                <a:cs typeface="+mn-ea"/>
                <a:sym typeface="+mn-lt"/>
              </a:rPr>
              <a:t>Thank   you </a:t>
            </a:r>
            <a:r>
              <a:rPr lang="zh-CN" altLang="en-US" sz="6600" dirty="0">
                <a:latin typeface="+mn-lt"/>
                <a:ea typeface="+mn-ea"/>
                <a:cs typeface="+mn-ea"/>
                <a:sym typeface="+mn-lt"/>
              </a:rPr>
              <a:t>！</a:t>
            </a:r>
            <a:endParaRPr lang="en-US" sz="6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">
            <a:extLst>
              <a:ext uri="{FF2B5EF4-FFF2-40B4-BE49-F238E27FC236}">
                <a16:creationId xmlns:a16="http://schemas.microsoft.com/office/drawing/2014/main" id="{057077D7-D399-FB35-D4A4-C47F354D3B1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60400" y="5570220"/>
            <a:ext cx="4517887" cy="274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600" dirty="0">
                <a:cs typeface="+mn-ea"/>
                <a:sym typeface="+mn-lt"/>
              </a:rPr>
              <a:t>汇报人：</a:t>
            </a:r>
            <a:endParaRPr lang="en-US" sz="1600" dirty="0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BE9C9D8-D7CC-F66A-15D8-169606D4648B}"/>
              </a:ext>
            </a:extLst>
          </p:cNvPr>
          <p:cNvSpPr/>
          <p:nvPr/>
        </p:nvSpPr>
        <p:spPr>
          <a:xfrm>
            <a:off x="5495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CFF529E-49D9-F280-6C2F-E7A84A56F839}"/>
              </a:ext>
            </a:extLst>
          </p:cNvPr>
          <p:cNvGrpSpPr/>
          <p:nvPr/>
        </p:nvGrpSpPr>
        <p:grpSpPr>
          <a:xfrm>
            <a:off x="-877454" y="3598235"/>
            <a:ext cx="12326445" cy="2535865"/>
            <a:chOff x="-481495" y="3508800"/>
            <a:chExt cx="11496376" cy="2535865"/>
          </a:xfrm>
        </p:grpSpPr>
        <p:sp>
          <p:nvSpPr>
            <p:cNvPr id="5" name="矩形 7">
              <a:extLst>
                <a:ext uri="{FF2B5EF4-FFF2-40B4-BE49-F238E27FC236}">
                  <a16:creationId xmlns:a16="http://schemas.microsoft.com/office/drawing/2014/main" id="{FC725DF4-4A9F-4EE1-E61F-12E10BB559D6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C756A7C-F579-057A-32EB-7FA6CBF8EF24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D3229BE-4C77-3201-955E-BA65548AC06E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9" name="矩形 7">
                <a:extLst>
                  <a:ext uri="{FF2B5EF4-FFF2-40B4-BE49-F238E27FC236}">
                    <a16:creationId xmlns:a16="http://schemas.microsoft.com/office/drawing/2014/main" id="{DEAB98B1-6580-5508-403C-301C357D42F8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B5A6D1C6-B59F-DB5B-9450-01F7976D8FA9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4A8AE8E-AF2F-35F4-9CA5-43AAB539E4D4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FF4C05B-0929-E69C-31EE-0665E496FA26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4111A3BF-B07D-3F80-18D1-E29E26441BF9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B15F691A-5C1E-CF5F-57C9-2276074AFD9E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BCDB6AF4-C62C-FFFB-A61E-0CED7EC6ABF3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06EB605C-CB2D-CF83-E981-15E1E756A28B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60335715-393F-3A25-2BA8-A5756D656FCA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0F3C3A85-75D6-2671-4B21-89A56D2310ED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41870679-BF09-F99D-E6DB-61E6052B4B9D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CD8D6477-E844-D5AB-C06A-7454D52D468A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40E73C5C-3162-623F-C645-A2EC36552241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56ED501D-2FF6-17C3-D45B-30D65A089F72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2535B0A5-E569-97EB-1339-B313B5111242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8DBA9E4-D1F0-1097-1B37-C09540BB3CC7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45FC300-BFCE-F051-AD03-B532AFFBB666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BD8FF0DA-66BF-2C35-AB7C-1548B6786AEF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0" name="Rectangle 151">
                  <a:extLst>
                    <a:ext uri="{FF2B5EF4-FFF2-40B4-BE49-F238E27FC236}">
                      <a16:creationId xmlns:a16="http://schemas.microsoft.com/office/drawing/2014/main" id="{77513D42-3F47-445B-7B2C-F10410297B30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Rectangle 152">
                  <a:extLst>
                    <a:ext uri="{FF2B5EF4-FFF2-40B4-BE49-F238E27FC236}">
                      <a16:creationId xmlns:a16="http://schemas.microsoft.com/office/drawing/2014/main" id="{7C7F584A-9477-3ACA-10CC-1D8792A98218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Rectangle 153">
                  <a:extLst>
                    <a:ext uri="{FF2B5EF4-FFF2-40B4-BE49-F238E27FC236}">
                      <a16:creationId xmlns:a16="http://schemas.microsoft.com/office/drawing/2014/main" id="{DA097A01-8EFE-4C13-939E-3CB9A2F942F7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Rectangle 154">
                  <a:extLst>
                    <a:ext uri="{FF2B5EF4-FFF2-40B4-BE49-F238E27FC236}">
                      <a16:creationId xmlns:a16="http://schemas.microsoft.com/office/drawing/2014/main" id="{CE52D08A-2871-01DC-5479-73DCDCE06475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155">
                  <a:extLst>
                    <a:ext uri="{FF2B5EF4-FFF2-40B4-BE49-F238E27FC236}">
                      <a16:creationId xmlns:a16="http://schemas.microsoft.com/office/drawing/2014/main" id="{4B708E02-3ECB-5E6E-7BBB-74C500AED35E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ectangle 156">
                  <a:extLst>
                    <a:ext uri="{FF2B5EF4-FFF2-40B4-BE49-F238E27FC236}">
                      <a16:creationId xmlns:a16="http://schemas.microsoft.com/office/drawing/2014/main" id="{27047472-9E52-CC56-CD2D-E20FD1827231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Rectangle 157">
                  <a:extLst>
                    <a:ext uri="{FF2B5EF4-FFF2-40B4-BE49-F238E27FC236}">
                      <a16:creationId xmlns:a16="http://schemas.microsoft.com/office/drawing/2014/main" id="{35733CCA-6F1C-8928-9F06-BD81E3BD23F9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Rectangle 158">
                  <a:extLst>
                    <a:ext uri="{FF2B5EF4-FFF2-40B4-BE49-F238E27FC236}">
                      <a16:creationId xmlns:a16="http://schemas.microsoft.com/office/drawing/2014/main" id="{7FC93ADD-9A9C-0471-A4ED-783FBFF4260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Rectangle 159">
                  <a:extLst>
                    <a:ext uri="{FF2B5EF4-FFF2-40B4-BE49-F238E27FC236}">
                      <a16:creationId xmlns:a16="http://schemas.microsoft.com/office/drawing/2014/main" id="{516A3416-7F27-ECF2-1069-E2C4C63A45D6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160">
                  <a:extLst>
                    <a:ext uri="{FF2B5EF4-FFF2-40B4-BE49-F238E27FC236}">
                      <a16:creationId xmlns:a16="http://schemas.microsoft.com/office/drawing/2014/main" id="{170012D4-3E9C-B498-9B56-69408DEBFED9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161">
                  <a:extLst>
                    <a:ext uri="{FF2B5EF4-FFF2-40B4-BE49-F238E27FC236}">
                      <a16:creationId xmlns:a16="http://schemas.microsoft.com/office/drawing/2014/main" id="{45F2697D-A86B-EA4C-3289-51F8685D0074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Rectangle 162">
                  <a:extLst>
                    <a:ext uri="{FF2B5EF4-FFF2-40B4-BE49-F238E27FC236}">
                      <a16:creationId xmlns:a16="http://schemas.microsoft.com/office/drawing/2014/main" id="{3F0C7E65-6C4B-71AC-4D68-E12A4B1B6A30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Rectangle 163">
                  <a:extLst>
                    <a:ext uri="{FF2B5EF4-FFF2-40B4-BE49-F238E27FC236}">
                      <a16:creationId xmlns:a16="http://schemas.microsoft.com/office/drawing/2014/main" id="{BC23645A-B714-95E4-5E97-C6D6D085AD1C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Rectangle 164">
                  <a:extLst>
                    <a:ext uri="{FF2B5EF4-FFF2-40B4-BE49-F238E27FC236}">
                      <a16:creationId xmlns:a16="http://schemas.microsoft.com/office/drawing/2014/main" id="{3B76FAFD-EA97-913B-10CC-D54FEF390E79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Rectangle 165">
                  <a:extLst>
                    <a:ext uri="{FF2B5EF4-FFF2-40B4-BE49-F238E27FC236}">
                      <a16:creationId xmlns:a16="http://schemas.microsoft.com/office/drawing/2014/main" id="{9FBE377E-DF42-9422-17F2-A3BDF67848C9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Rectangle 166">
                  <a:extLst>
                    <a:ext uri="{FF2B5EF4-FFF2-40B4-BE49-F238E27FC236}">
                      <a16:creationId xmlns:a16="http://schemas.microsoft.com/office/drawing/2014/main" id="{31D40AB0-A8CE-90C7-D171-7CE1D6DFA811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Rectangle 167">
                  <a:extLst>
                    <a:ext uri="{FF2B5EF4-FFF2-40B4-BE49-F238E27FC236}">
                      <a16:creationId xmlns:a16="http://schemas.microsoft.com/office/drawing/2014/main" id="{DD3BAC96-9551-B36F-D655-0067CAC2F7C6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168">
                  <a:extLst>
                    <a:ext uri="{FF2B5EF4-FFF2-40B4-BE49-F238E27FC236}">
                      <a16:creationId xmlns:a16="http://schemas.microsoft.com/office/drawing/2014/main" id="{7C072C50-209F-E551-5D34-65AAC9308CBF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169">
                  <a:extLst>
                    <a:ext uri="{FF2B5EF4-FFF2-40B4-BE49-F238E27FC236}">
                      <a16:creationId xmlns:a16="http://schemas.microsoft.com/office/drawing/2014/main" id="{B8B7DD7E-10C0-A0E0-B871-A10514584370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170">
                  <a:extLst>
                    <a:ext uri="{FF2B5EF4-FFF2-40B4-BE49-F238E27FC236}">
                      <a16:creationId xmlns:a16="http://schemas.microsoft.com/office/drawing/2014/main" id="{6CAE1348-FA01-BCB3-15E6-9F7C8D72DD18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Rectangle 171">
                  <a:extLst>
                    <a:ext uri="{FF2B5EF4-FFF2-40B4-BE49-F238E27FC236}">
                      <a16:creationId xmlns:a16="http://schemas.microsoft.com/office/drawing/2014/main" id="{1B622018-A9CD-0F4B-0135-6037C0AF0001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Rectangle 172">
                  <a:extLst>
                    <a:ext uri="{FF2B5EF4-FFF2-40B4-BE49-F238E27FC236}">
                      <a16:creationId xmlns:a16="http://schemas.microsoft.com/office/drawing/2014/main" id="{047EBEB8-320A-078C-71AF-7A3D2AE91634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Rectangle 173">
                  <a:extLst>
                    <a:ext uri="{FF2B5EF4-FFF2-40B4-BE49-F238E27FC236}">
                      <a16:creationId xmlns:a16="http://schemas.microsoft.com/office/drawing/2014/main" id="{9BC31207-C957-298F-8EF9-8EDA6565C671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174">
                  <a:extLst>
                    <a:ext uri="{FF2B5EF4-FFF2-40B4-BE49-F238E27FC236}">
                      <a16:creationId xmlns:a16="http://schemas.microsoft.com/office/drawing/2014/main" id="{7F60C09C-9D50-D250-79BC-6D85532E443B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Rectangle 175">
                  <a:extLst>
                    <a:ext uri="{FF2B5EF4-FFF2-40B4-BE49-F238E27FC236}">
                      <a16:creationId xmlns:a16="http://schemas.microsoft.com/office/drawing/2014/main" id="{E9A8A58E-6D7A-2D50-1F6A-252E5A0A5BA7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Rectangle 176">
                  <a:extLst>
                    <a:ext uri="{FF2B5EF4-FFF2-40B4-BE49-F238E27FC236}">
                      <a16:creationId xmlns:a16="http://schemas.microsoft.com/office/drawing/2014/main" id="{AE6802D9-23FB-E9F1-3A4A-5AF2673ACD70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Rectangle 177">
                  <a:extLst>
                    <a:ext uri="{FF2B5EF4-FFF2-40B4-BE49-F238E27FC236}">
                      <a16:creationId xmlns:a16="http://schemas.microsoft.com/office/drawing/2014/main" id="{0F5CE911-069E-8DB6-3A92-1B7F4C0AF8AF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Rectangle 178">
                  <a:extLst>
                    <a:ext uri="{FF2B5EF4-FFF2-40B4-BE49-F238E27FC236}">
                      <a16:creationId xmlns:a16="http://schemas.microsoft.com/office/drawing/2014/main" id="{F958B7D1-E852-E1D3-F637-071EE0E89BFC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Rectangle 179">
                  <a:extLst>
                    <a:ext uri="{FF2B5EF4-FFF2-40B4-BE49-F238E27FC236}">
                      <a16:creationId xmlns:a16="http://schemas.microsoft.com/office/drawing/2014/main" id="{D89F227E-7F41-EC26-9713-0345BCB5A040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Rectangle 180">
                  <a:extLst>
                    <a:ext uri="{FF2B5EF4-FFF2-40B4-BE49-F238E27FC236}">
                      <a16:creationId xmlns:a16="http://schemas.microsoft.com/office/drawing/2014/main" id="{A883F208-4A0C-C0BB-97B1-619FD852A555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Rectangle 181">
                  <a:extLst>
                    <a:ext uri="{FF2B5EF4-FFF2-40B4-BE49-F238E27FC236}">
                      <a16:creationId xmlns:a16="http://schemas.microsoft.com/office/drawing/2014/main" id="{553D069F-5DE7-D6BA-2F11-F0DBD7319B40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Rectangle 182">
                  <a:extLst>
                    <a:ext uri="{FF2B5EF4-FFF2-40B4-BE49-F238E27FC236}">
                      <a16:creationId xmlns:a16="http://schemas.microsoft.com/office/drawing/2014/main" id="{019D898E-2712-771F-CE30-640040511321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Rectangle 183">
                  <a:extLst>
                    <a:ext uri="{FF2B5EF4-FFF2-40B4-BE49-F238E27FC236}">
                      <a16:creationId xmlns:a16="http://schemas.microsoft.com/office/drawing/2014/main" id="{81A49074-87B7-8792-5E21-1E8AA10B9CF7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Rectangle 184">
                  <a:extLst>
                    <a:ext uri="{FF2B5EF4-FFF2-40B4-BE49-F238E27FC236}">
                      <a16:creationId xmlns:a16="http://schemas.microsoft.com/office/drawing/2014/main" id="{F4E6E3C4-9359-66D5-8721-024ABFA80BC4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Rectangle 185">
                  <a:extLst>
                    <a:ext uri="{FF2B5EF4-FFF2-40B4-BE49-F238E27FC236}">
                      <a16:creationId xmlns:a16="http://schemas.microsoft.com/office/drawing/2014/main" id="{CE2FC27C-900E-5805-717B-DD867D533514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Rectangle 186">
                  <a:extLst>
                    <a:ext uri="{FF2B5EF4-FFF2-40B4-BE49-F238E27FC236}">
                      <a16:creationId xmlns:a16="http://schemas.microsoft.com/office/drawing/2014/main" id="{6716EFFD-2EF5-928C-A82F-15D0C8455C4E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Rectangle 187">
                  <a:extLst>
                    <a:ext uri="{FF2B5EF4-FFF2-40B4-BE49-F238E27FC236}">
                      <a16:creationId xmlns:a16="http://schemas.microsoft.com/office/drawing/2014/main" id="{BB1F3DF8-A22F-D024-E76F-81DD96AF9661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188">
                  <a:extLst>
                    <a:ext uri="{FF2B5EF4-FFF2-40B4-BE49-F238E27FC236}">
                      <a16:creationId xmlns:a16="http://schemas.microsoft.com/office/drawing/2014/main" id="{67DC706E-F0AD-87AC-34D5-5249C03B8651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Rectangle 189">
                  <a:extLst>
                    <a:ext uri="{FF2B5EF4-FFF2-40B4-BE49-F238E27FC236}">
                      <a16:creationId xmlns:a16="http://schemas.microsoft.com/office/drawing/2014/main" id="{98DC369B-4B23-459B-F5A2-2AC5E0CBACF9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Rectangle 190">
                  <a:extLst>
                    <a:ext uri="{FF2B5EF4-FFF2-40B4-BE49-F238E27FC236}">
                      <a16:creationId xmlns:a16="http://schemas.microsoft.com/office/drawing/2014/main" id="{C6398D0B-6F91-4339-5408-F534AF8954AA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Rectangle 191">
                  <a:extLst>
                    <a:ext uri="{FF2B5EF4-FFF2-40B4-BE49-F238E27FC236}">
                      <a16:creationId xmlns:a16="http://schemas.microsoft.com/office/drawing/2014/main" id="{B646C26C-6B7B-08EA-CDE9-9205382D2D5C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Rectangle 192">
                  <a:extLst>
                    <a:ext uri="{FF2B5EF4-FFF2-40B4-BE49-F238E27FC236}">
                      <a16:creationId xmlns:a16="http://schemas.microsoft.com/office/drawing/2014/main" id="{E27A3F08-158A-C296-8CE2-1AE944D9405C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193">
                  <a:extLst>
                    <a:ext uri="{FF2B5EF4-FFF2-40B4-BE49-F238E27FC236}">
                      <a16:creationId xmlns:a16="http://schemas.microsoft.com/office/drawing/2014/main" id="{1882ED78-6260-DDC9-C699-091483B9B138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Rectangle 194">
                  <a:extLst>
                    <a:ext uri="{FF2B5EF4-FFF2-40B4-BE49-F238E27FC236}">
                      <a16:creationId xmlns:a16="http://schemas.microsoft.com/office/drawing/2014/main" id="{BD5D3420-84A5-6423-9E90-9694CC6D91FC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Rectangle 195">
                  <a:extLst>
                    <a:ext uri="{FF2B5EF4-FFF2-40B4-BE49-F238E27FC236}">
                      <a16:creationId xmlns:a16="http://schemas.microsoft.com/office/drawing/2014/main" id="{F1973F90-64F9-51F5-F9BA-A9C76C8B0C34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Rectangle 196">
                  <a:extLst>
                    <a:ext uri="{FF2B5EF4-FFF2-40B4-BE49-F238E27FC236}">
                      <a16:creationId xmlns:a16="http://schemas.microsoft.com/office/drawing/2014/main" id="{A4D445D9-EB30-0013-324C-0DFE4D80CB1F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197">
                  <a:extLst>
                    <a:ext uri="{FF2B5EF4-FFF2-40B4-BE49-F238E27FC236}">
                      <a16:creationId xmlns:a16="http://schemas.microsoft.com/office/drawing/2014/main" id="{E6D60696-7FC2-F146-810D-12B3BF0F4722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198">
                  <a:extLst>
                    <a:ext uri="{FF2B5EF4-FFF2-40B4-BE49-F238E27FC236}">
                      <a16:creationId xmlns:a16="http://schemas.microsoft.com/office/drawing/2014/main" id="{C26EEF3F-CB05-0F2E-2CAE-FC0019767824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Rectangle 199">
                  <a:extLst>
                    <a:ext uri="{FF2B5EF4-FFF2-40B4-BE49-F238E27FC236}">
                      <a16:creationId xmlns:a16="http://schemas.microsoft.com/office/drawing/2014/main" id="{A68C1441-9E3E-29F2-0FA3-181CAE07DBE2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Rectangle 200">
                  <a:extLst>
                    <a:ext uri="{FF2B5EF4-FFF2-40B4-BE49-F238E27FC236}">
                      <a16:creationId xmlns:a16="http://schemas.microsoft.com/office/drawing/2014/main" id="{A635C2FE-6ED7-BCFA-02DF-A4B49C26435B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201">
                  <a:extLst>
                    <a:ext uri="{FF2B5EF4-FFF2-40B4-BE49-F238E27FC236}">
                      <a16:creationId xmlns:a16="http://schemas.microsoft.com/office/drawing/2014/main" id="{36EFF91E-9F3A-DABA-AA12-027F7CA63BE6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Rectangle 202">
                  <a:extLst>
                    <a:ext uri="{FF2B5EF4-FFF2-40B4-BE49-F238E27FC236}">
                      <a16:creationId xmlns:a16="http://schemas.microsoft.com/office/drawing/2014/main" id="{EDD100B3-E0B7-5CCB-6083-15A0D87A3D75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Rectangle 203">
                  <a:extLst>
                    <a:ext uri="{FF2B5EF4-FFF2-40B4-BE49-F238E27FC236}">
                      <a16:creationId xmlns:a16="http://schemas.microsoft.com/office/drawing/2014/main" id="{A0BA5513-4870-4AFE-E400-CEB28232FD8F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Rectangle 204">
                  <a:extLst>
                    <a:ext uri="{FF2B5EF4-FFF2-40B4-BE49-F238E27FC236}">
                      <a16:creationId xmlns:a16="http://schemas.microsoft.com/office/drawing/2014/main" id="{447F3B66-244E-C703-9725-8747DA20FB5C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Rectangle 205">
                  <a:extLst>
                    <a:ext uri="{FF2B5EF4-FFF2-40B4-BE49-F238E27FC236}">
                      <a16:creationId xmlns:a16="http://schemas.microsoft.com/office/drawing/2014/main" id="{34353E87-19A9-52F4-79F2-882BB2DA59FA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Rectangle 206">
                  <a:extLst>
                    <a:ext uri="{FF2B5EF4-FFF2-40B4-BE49-F238E27FC236}">
                      <a16:creationId xmlns:a16="http://schemas.microsoft.com/office/drawing/2014/main" id="{E0937E9E-5579-25CB-4BD0-748CEA8BD5B6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Rectangle 207">
                  <a:extLst>
                    <a:ext uri="{FF2B5EF4-FFF2-40B4-BE49-F238E27FC236}">
                      <a16:creationId xmlns:a16="http://schemas.microsoft.com/office/drawing/2014/main" id="{0F2F05F7-B4AC-B512-0ACE-EA675FD1045A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Rectangle 208">
                  <a:extLst>
                    <a:ext uri="{FF2B5EF4-FFF2-40B4-BE49-F238E27FC236}">
                      <a16:creationId xmlns:a16="http://schemas.microsoft.com/office/drawing/2014/main" id="{2ECBFEC9-2B00-3DEA-C4EF-79D5B131435A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Rectangle 209">
                  <a:extLst>
                    <a:ext uri="{FF2B5EF4-FFF2-40B4-BE49-F238E27FC236}">
                      <a16:creationId xmlns:a16="http://schemas.microsoft.com/office/drawing/2014/main" id="{70B77719-137C-F6CD-73E4-A3441AE82290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Rectangle 210">
                  <a:extLst>
                    <a:ext uri="{FF2B5EF4-FFF2-40B4-BE49-F238E27FC236}">
                      <a16:creationId xmlns:a16="http://schemas.microsoft.com/office/drawing/2014/main" id="{0A10127C-D7BB-2F28-E086-FADCFB100D7F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Rectangle 211">
                  <a:extLst>
                    <a:ext uri="{FF2B5EF4-FFF2-40B4-BE49-F238E27FC236}">
                      <a16:creationId xmlns:a16="http://schemas.microsoft.com/office/drawing/2014/main" id="{1552390A-11FC-AC7B-F0A7-4D78135935C8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Rectangle 212">
                  <a:extLst>
                    <a:ext uri="{FF2B5EF4-FFF2-40B4-BE49-F238E27FC236}">
                      <a16:creationId xmlns:a16="http://schemas.microsoft.com/office/drawing/2014/main" id="{37FFA285-7944-5A17-00B3-619773865881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Rectangle 213">
                  <a:extLst>
                    <a:ext uri="{FF2B5EF4-FFF2-40B4-BE49-F238E27FC236}">
                      <a16:creationId xmlns:a16="http://schemas.microsoft.com/office/drawing/2014/main" id="{A17B2A43-5543-148F-32A4-48B0D0E769A7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Rectangle 214">
                  <a:extLst>
                    <a:ext uri="{FF2B5EF4-FFF2-40B4-BE49-F238E27FC236}">
                      <a16:creationId xmlns:a16="http://schemas.microsoft.com/office/drawing/2014/main" id="{87C634D9-61DE-8455-CD87-4D699A6A1202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Rectangle 215">
                  <a:extLst>
                    <a:ext uri="{FF2B5EF4-FFF2-40B4-BE49-F238E27FC236}">
                      <a16:creationId xmlns:a16="http://schemas.microsoft.com/office/drawing/2014/main" id="{54013BDE-49E8-63D7-94B9-95CF5F3DCDB5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Rectangle 216">
                  <a:extLst>
                    <a:ext uri="{FF2B5EF4-FFF2-40B4-BE49-F238E27FC236}">
                      <a16:creationId xmlns:a16="http://schemas.microsoft.com/office/drawing/2014/main" id="{E7EF3155-9F09-4914-EA0B-EA8AD7B6E292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Rectangle 217">
                  <a:extLst>
                    <a:ext uri="{FF2B5EF4-FFF2-40B4-BE49-F238E27FC236}">
                      <a16:creationId xmlns:a16="http://schemas.microsoft.com/office/drawing/2014/main" id="{A0B81FF8-97D7-DEAE-6A1A-A77C8B8EDA02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Rectangle 218">
                  <a:extLst>
                    <a:ext uri="{FF2B5EF4-FFF2-40B4-BE49-F238E27FC236}">
                      <a16:creationId xmlns:a16="http://schemas.microsoft.com/office/drawing/2014/main" id="{A5414074-5445-0A79-814B-F94978497A78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Rectangle 219">
                  <a:extLst>
                    <a:ext uri="{FF2B5EF4-FFF2-40B4-BE49-F238E27FC236}">
                      <a16:creationId xmlns:a16="http://schemas.microsoft.com/office/drawing/2014/main" id="{7C7B03FD-56C2-85B6-48F6-E0C84BA3F2D6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Rectangle 220">
                  <a:extLst>
                    <a:ext uri="{FF2B5EF4-FFF2-40B4-BE49-F238E27FC236}">
                      <a16:creationId xmlns:a16="http://schemas.microsoft.com/office/drawing/2014/main" id="{8C10A57A-9204-38C3-3FBA-E1C17F7518B7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Rectangle 221">
                  <a:extLst>
                    <a:ext uri="{FF2B5EF4-FFF2-40B4-BE49-F238E27FC236}">
                      <a16:creationId xmlns:a16="http://schemas.microsoft.com/office/drawing/2014/main" id="{92DBA519-DD7D-43C2-C5E6-4423D6184EF1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Rectangle 222">
                  <a:extLst>
                    <a:ext uri="{FF2B5EF4-FFF2-40B4-BE49-F238E27FC236}">
                      <a16:creationId xmlns:a16="http://schemas.microsoft.com/office/drawing/2014/main" id="{C7074466-9D2B-F894-D2AB-AFBAF8339FDC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Rectangle 223">
                  <a:extLst>
                    <a:ext uri="{FF2B5EF4-FFF2-40B4-BE49-F238E27FC236}">
                      <a16:creationId xmlns:a16="http://schemas.microsoft.com/office/drawing/2014/main" id="{9A82A57C-E05C-3A45-625F-FF34B3937CF8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Rectangle 224">
                  <a:extLst>
                    <a:ext uri="{FF2B5EF4-FFF2-40B4-BE49-F238E27FC236}">
                      <a16:creationId xmlns:a16="http://schemas.microsoft.com/office/drawing/2014/main" id="{F7EFDB09-782A-3231-A9A6-3940C05E2729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Rectangle 225">
                  <a:extLst>
                    <a:ext uri="{FF2B5EF4-FFF2-40B4-BE49-F238E27FC236}">
                      <a16:creationId xmlns:a16="http://schemas.microsoft.com/office/drawing/2014/main" id="{BB74BCD6-0CA0-16DB-464F-29DC96DC8B6B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Rectangle 226">
                  <a:extLst>
                    <a:ext uri="{FF2B5EF4-FFF2-40B4-BE49-F238E27FC236}">
                      <a16:creationId xmlns:a16="http://schemas.microsoft.com/office/drawing/2014/main" id="{CCDC1D97-0C32-DAB8-AA0F-E02DD008839A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Rectangle 227">
                  <a:extLst>
                    <a:ext uri="{FF2B5EF4-FFF2-40B4-BE49-F238E27FC236}">
                      <a16:creationId xmlns:a16="http://schemas.microsoft.com/office/drawing/2014/main" id="{EB38DEC3-21D2-912B-D22D-F89A685F0EAE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Rectangle 228">
                  <a:extLst>
                    <a:ext uri="{FF2B5EF4-FFF2-40B4-BE49-F238E27FC236}">
                      <a16:creationId xmlns:a16="http://schemas.microsoft.com/office/drawing/2014/main" id="{4398ECC1-70D1-ED25-BF05-20512E060B5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169A6810-3B6B-077D-89BC-17A61DF30B44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7">
              <a:extLst>
                <a:ext uri="{FF2B5EF4-FFF2-40B4-BE49-F238E27FC236}">
                  <a16:creationId xmlns:a16="http://schemas.microsoft.com/office/drawing/2014/main" id="{001CD405-41DF-63CC-6771-08B86C57A793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22873B7-CC00-7724-DF63-06FA4DFB540E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矩形 7">
              <a:extLst>
                <a:ext uri="{FF2B5EF4-FFF2-40B4-BE49-F238E27FC236}">
                  <a16:creationId xmlns:a16="http://schemas.microsoft.com/office/drawing/2014/main" id="{D14BD57B-D3E9-C208-9E5F-7D020B611900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3BE20CA-0294-9242-2428-B8834E01FAB4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D96A60D-3472-E790-3220-49AA57F18214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6" name="矩形 7">
              <a:extLst>
                <a:ext uri="{FF2B5EF4-FFF2-40B4-BE49-F238E27FC236}">
                  <a16:creationId xmlns:a16="http://schemas.microsoft.com/office/drawing/2014/main" id="{A50B48FC-7903-C51C-F480-ECFD9D8D3B38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1B42394F-279C-4EF9-056C-A5E4BC9C11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7105" y="691585"/>
            <a:ext cx="152872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C49DAF6B-3F90-B5DA-F9A6-19EAF6C3133D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F633508-6107-6FE5-AC43-0255CEF84EA6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60629D28-7E29-73FE-3D90-B46044AC0361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9B194751-3ADC-F1BD-E0EF-63869EE00C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5BEA9C5F-6CD9-B617-798B-33A5EB2AEA96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4B5D0B65-E2CA-778E-9971-3C0FD57EE384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57C2A1A8-4F70-ABFA-784E-445736228541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96D737E-CC81-CD2E-C736-FF55531E2E38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4BB59F47-D70C-0654-F1BA-946EF4C1C2A8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78F880D3-C956-2BD0-4C0F-69611E007CF6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2" name="矩形 7">
            <a:extLst>
              <a:ext uri="{FF2B5EF4-FFF2-40B4-BE49-F238E27FC236}">
                <a16:creationId xmlns:a16="http://schemas.microsoft.com/office/drawing/2014/main" id="{FE51A4E5-7285-7A52-1DB5-50C6F6763D87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3DA14E7A-14E4-8EED-EC1C-12B78637DE78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B334664-44EA-A22B-87C9-92BD42AA2467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cs typeface="+mn-ea"/>
                <a:sym typeface="+mn-lt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83BF85C9-03AF-F569-BB6B-CCC2BBE051D8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互联网资深从业者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E4798E3-4033-B058-0D8E-CA4C85D6CED4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擅长职场实用型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制作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CBD70CC-A26C-4806-9347-FCB5909618A0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爱工作，爱生活，爱学习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3AB467A3-CBCB-A8AD-BB8F-919DEDC76B38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cs typeface="+mn-ea"/>
                <a:sym typeface="+mn-lt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cs typeface="+mn-ea"/>
                <a:sym typeface="+mn-lt"/>
              </a:rPr>
              <a:t>jude-31</a:t>
            </a:r>
            <a:endParaRPr lang="zh-CN" altLang="en-US" sz="1400" spc="100" dirty="0">
              <a:solidFill>
                <a:srgbClr val="00FFFF"/>
              </a:solidFill>
              <a:cs typeface="+mn-ea"/>
              <a:sym typeface="+mn-lt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3B1AA78E-3225-AF32-3540-27DC008F9A66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74DDC7B0-6CB3-86D9-92DF-BF8260E6E2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2C1B9DB1-EED4-74C2-600C-3B6C244E3AD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B6BCF9A4-2422-3412-A6B4-DADB8B085785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22D32932-63FB-2C33-B2E0-B3B2EEF5F4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3AA84A59-69D6-AAA6-D8AF-D3F132CA7E5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7349B8C4-9815-FDAB-A4BD-6D59E4C72160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EE5B77D4-6950-C2B5-3867-4908F695A4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AAAD0240-1A8F-3E1F-90BF-59AFFFDAFB5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B9FE25B-1A8E-0BD4-9599-E600AD0B61F6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4A85F0C3-95BE-1E28-68C5-F1E5860843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2A0B554C-D03F-FFF0-15E4-02380D50024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EB1F37B3-7620-1C48-6603-1314F7AD4FA8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4433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61663" y="2185628"/>
            <a:ext cx="1468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id="{73E7898E-5245-3E4D-6B0A-B6D8FF72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437" y="2808603"/>
            <a:ext cx="3283000" cy="895350"/>
          </a:xfrm>
        </p:spPr>
        <p:txBody>
          <a:bodyPr>
            <a:normAutofit/>
          </a:bodyPr>
          <a:lstStyle/>
          <a:p>
            <a:r>
              <a:rPr lang="zh-CN" altLang="en-US" sz="3500" dirty="0">
                <a:latin typeface="+mj-ea"/>
                <a:cs typeface="+mn-ea"/>
                <a:sym typeface="+mn-lt"/>
              </a:rPr>
              <a:t>儿童阅读现状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E2956E-6BFF-7222-840C-9653E0A79D7C}"/>
              </a:ext>
            </a:extLst>
          </p:cNvPr>
          <p:cNvSpPr txBox="1"/>
          <p:nvPr/>
        </p:nvSpPr>
        <p:spPr>
          <a:xfrm>
            <a:off x="5334120" y="176842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cs typeface="+mn-ea"/>
                <a:sym typeface="+mn-lt"/>
              </a:rPr>
              <a:t>/</a:t>
            </a:r>
            <a:endParaRPr lang="zh-CN" altLang="en-US" spc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A4699-B4CD-B524-2411-144A2F43FC8B}"/>
              </a:ext>
            </a:extLst>
          </p:cNvPr>
          <p:cNvGrpSpPr/>
          <p:nvPr/>
        </p:nvGrpSpPr>
        <p:grpSpPr>
          <a:xfrm>
            <a:off x="61910" y="861057"/>
            <a:ext cx="5610225" cy="5685793"/>
            <a:chOff x="61910" y="861057"/>
            <a:chExt cx="5610225" cy="56857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8B0FE8-C2DB-8D31-C0E9-892FB9D1787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127000" cap="flat" cmpd="sng" algn="ctr">
              <a:solidFill>
                <a:schemeClr val="accent1">
                  <a:lumMod val="2000"/>
                  <a:lumOff val="9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rotWithShape="0">
                <a:schemeClr val="accent1">
                  <a:lumMod val="10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6D5E5-1387-3FDB-29EF-B59954B20B8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92A8A32-9B58-3925-1BE8-734211514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932" y="2153603"/>
            <a:ext cx="3101251" cy="3101251"/>
          </a:xfrm>
          <a:prstGeom prst="ellipse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9248E4-5525-26A0-D89F-3DE199204788}"/>
              </a:ext>
            </a:extLst>
          </p:cNvPr>
          <p:cNvSpPr txBox="1"/>
          <p:nvPr/>
        </p:nvSpPr>
        <p:spPr>
          <a:xfrm>
            <a:off x="6357636" y="1902472"/>
            <a:ext cx="13931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自由形状2">
            <a:extLst>
              <a:ext uri="{FF2B5EF4-FFF2-40B4-BE49-F238E27FC236}">
                <a16:creationId xmlns:a16="http://schemas.microsoft.com/office/drawing/2014/main" id="{6DBB5A0A-E470-7544-6731-A9FAABBF4E13}"/>
              </a:ext>
            </a:extLst>
          </p:cNvPr>
          <p:cNvSpPr>
            <a:spLocks/>
          </p:cNvSpPr>
          <p:nvPr/>
        </p:nvSpPr>
        <p:spPr bwMode="auto">
          <a:xfrm>
            <a:off x="9207500" y="1809"/>
            <a:ext cx="2986088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自由形状1">
            <a:extLst>
              <a:ext uri="{FF2B5EF4-FFF2-40B4-BE49-F238E27FC236}">
                <a16:creationId xmlns:a16="http://schemas.microsoft.com/office/drawing/2014/main" id="{2157E01D-D96F-8A01-BC48-20D808F32C7E}"/>
              </a:ext>
            </a:extLst>
          </p:cNvPr>
          <p:cNvSpPr>
            <a:spLocks/>
          </p:cNvSpPr>
          <p:nvPr/>
        </p:nvSpPr>
        <p:spPr bwMode="auto">
          <a:xfrm>
            <a:off x="9822524" y="1236884"/>
            <a:ext cx="2371064" cy="5624009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8415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标题 49">
            <a:extLst>
              <a:ext uri="{FF2B5EF4-FFF2-40B4-BE49-F238E27FC236}">
                <a16:creationId xmlns:a16="http://schemas.microsoft.com/office/drawing/2014/main" id="{3591BCD1-C64E-79C2-94AE-8026B3552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3825"/>
            <a:ext cx="10858500" cy="909636"/>
          </a:xfrm>
        </p:spPr>
        <p:txBody>
          <a:bodyPr/>
          <a:lstStyle/>
          <a:p>
            <a:r>
              <a:rPr lang="zh-CN" altLang="en-US" dirty="0">
                <a:latin typeface="+mn-ea"/>
                <a:ea typeface="+mn-ea"/>
                <a:cs typeface="+mn-ea"/>
                <a:sym typeface="+mn-lt"/>
              </a:rPr>
              <a:t>儿童阅读</a:t>
            </a:r>
            <a:r>
              <a:rPr lang="zh-CN" altLang="en-US" dirty="0">
                <a:latin typeface="+mj-ea"/>
                <a:cs typeface="+mn-ea"/>
                <a:sym typeface="+mn-lt"/>
              </a:rPr>
              <a:t>现状</a:t>
            </a:r>
          </a:p>
        </p:txBody>
      </p:sp>
      <p:sp>
        <p:nvSpPr>
          <p:cNvPr id="10" name="矩形">
            <a:extLst>
              <a:ext uri="{FF2B5EF4-FFF2-40B4-BE49-F238E27FC236}">
                <a16:creationId xmlns:a16="http://schemas.microsoft.com/office/drawing/2014/main" id="{565360A2-9884-6D63-61D9-3CF425A7859B}"/>
              </a:ext>
            </a:extLst>
          </p:cNvPr>
          <p:cNvSpPr txBox="1"/>
          <p:nvPr/>
        </p:nvSpPr>
        <p:spPr>
          <a:xfrm>
            <a:off x="660400" y="2453174"/>
            <a:ext cx="10845800" cy="46037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ctr">
              <a:buSzPct val="25000"/>
            </a:pPr>
            <a:endParaRPr lang="de-DE" sz="16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5ABE5A-0EDC-4B7A-A25F-89D0DD945DA8}"/>
              </a:ext>
            </a:extLst>
          </p:cNvPr>
          <p:cNvGrpSpPr/>
          <p:nvPr/>
        </p:nvGrpSpPr>
        <p:grpSpPr>
          <a:xfrm>
            <a:off x="660400" y="2158443"/>
            <a:ext cx="2590800" cy="3735878"/>
            <a:chOff x="660400" y="2178000"/>
            <a:chExt cx="2590800" cy="3696763"/>
          </a:xfrm>
        </p:grpSpPr>
        <p:sp>
          <p:nvSpPr>
            <p:cNvPr id="12" name="文本框">
              <a:extLst>
                <a:ext uri="{FF2B5EF4-FFF2-40B4-BE49-F238E27FC236}">
                  <a16:creationId xmlns:a16="http://schemas.microsoft.com/office/drawing/2014/main" id="{0EB177C1-206D-5780-E41E-E2D5C7FCC63A}"/>
                </a:ext>
              </a:extLst>
            </p:cNvPr>
            <p:cNvSpPr txBox="1"/>
            <p:nvPr/>
          </p:nvSpPr>
          <p:spPr>
            <a:xfrm>
              <a:off x="660400" y="3312833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de-DE" sz="2200" b="1" dirty="0">
                  <a:latin typeface="+mj-lt"/>
                  <a:cs typeface="+mn-ea"/>
                  <a:sym typeface="+mn-lt"/>
                </a:rPr>
                <a:t>01</a:t>
              </a:r>
              <a:r>
                <a:rPr lang="de-DE" sz="2000" b="1" dirty="0">
                  <a:latin typeface="+mn-ea"/>
                  <a:cs typeface="+mn-ea"/>
                  <a:sym typeface="+mn-lt"/>
                </a:rPr>
                <a:t>.</a:t>
              </a: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阅读兴趣和习惯</a:t>
              </a:r>
              <a:endParaRPr lang="de-DE" sz="20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C4E087B-FDBC-6A1B-4BB2-A745BE9500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01812" y="3806945"/>
              <a:ext cx="0" cy="9906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圆形">
              <a:extLst>
                <a:ext uri="{FF2B5EF4-FFF2-40B4-BE49-F238E27FC236}">
                  <a16:creationId xmlns:a16="http://schemas.microsoft.com/office/drawing/2014/main" id="{A0B4001E-9BF1-5148-FE1D-E501CF600C6E}"/>
                </a:ext>
              </a:extLst>
            </p:cNvPr>
            <p:cNvSpPr/>
            <p:nvPr/>
          </p:nvSpPr>
          <p:spPr>
            <a:xfrm>
              <a:off x="1347251" y="2178000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" name="图标">
              <a:extLst>
                <a:ext uri="{FF2B5EF4-FFF2-40B4-BE49-F238E27FC236}">
                  <a16:creationId xmlns:a16="http://schemas.microsoft.com/office/drawing/2014/main" id="{C3C0063D-9879-C2F4-D942-2C0FB8620B59}"/>
                </a:ext>
              </a:extLst>
            </p:cNvPr>
            <p:cNvSpPr/>
            <p:nvPr/>
          </p:nvSpPr>
          <p:spPr bwMode="auto">
            <a:xfrm>
              <a:off x="1598878" y="2439341"/>
              <a:ext cx="507467" cy="48804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EFAEA23-04BB-2DFF-4DB9-73DFDC9B58FA}"/>
                </a:ext>
              </a:extLst>
            </p:cNvPr>
            <p:cNvSpPr txBox="1"/>
            <p:nvPr/>
          </p:nvSpPr>
          <p:spPr>
            <a:xfrm>
              <a:off x="752476" y="4797545"/>
              <a:ext cx="24987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600" dirty="0">
                  <a:latin typeface="+mn-ea"/>
                  <a:cs typeface="+mn-ea"/>
                  <a:sym typeface="+mn-lt"/>
                </a:rPr>
                <a:t>普遍阅读兴趣和偏好</a:t>
              </a:r>
            </a:p>
            <a:p>
              <a:r>
                <a:rPr lang="en-US" altLang="zh-CN" sz="16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600" dirty="0">
                  <a:latin typeface="+mn-ea"/>
                  <a:cs typeface="+mn-ea"/>
                  <a:sym typeface="+mn-lt"/>
                </a:rPr>
                <a:t>阅读频率和时长的统计数据</a:t>
              </a:r>
            </a:p>
            <a:p>
              <a:endParaRPr lang="zh-CN" altLang="en-US" sz="160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65A21B-3255-46AB-BAB0-19BAF0AFDA1E}"/>
              </a:ext>
            </a:extLst>
          </p:cNvPr>
          <p:cNvGrpSpPr/>
          <p:nvPr/>
        </p:nvGrpSpPr>
        <p:grpSpPr>
          <a:xfrm>
            <a:off x="3480857" y="2158443"/>
            <a:ext cx="2653242" cy="3735878"/>
            <a:chOff x="3480857" y="2178000"/>
            <a:chExt cx="2653242" cy="3696763"/>
          </a:xfrm>
        </p:grpSpPr>
        <p:sp>
          <p:nvSpPr>
            <p:cNvPr id="13" name="圆形">
              <a:extLst>
                <a:ext uri="{FF2B5EF4-FFF2-40B4-BE49-F238E27FC236}">
                  <a16:creationId xmlns:a16="http://schemas.microsoft.com/office/drawing/2014/main" id="{B7FB7928-6CD4-9A62-26CC-9119A792F23F}"/>
                </a:ext>
              </a:extLst>
            </p:cNvPr>
            <p:cNvSpPr/>
            <p:nvPr/>
          </p:nvSpPr>
          <p:spPr>
            <a:xfrm>
              <a:off x="4167709" y="2178000"/>
              <a:ext cx="1010722" cy="101072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" name="图标">
              <a:extLst>
                <a:ext uri="{FF2B5EF4-FFF2-40B4-BE49-F238E27FC236}">
                  <a16:creationId xmlns:a16="http://schemas.microsoft.com/office/drawing/2014/main" id="{CC908521-C510-0128-69B9-5E3183822834}"/>
                </a:ext>
              </a:extLst>
            </p:cNvPr>
            <p:cNvSpPr/>
            <p:nvPr/>
          </p:nvSpPr>
          <p:spPr bwMode="auto">
            <a:xfrm>
              <a:off x="4419336" y="2454556"/>
              <a:ext cx="507467" cy="45761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FFBF2FE-653B-629E-47C6-9DEB1CB894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73069" y="3705345"/>
              <a:ext cx="0" cy="9906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">
              <a:extLst>
                <a:ext uri="{FF2B5EF4-FFF2-40B4-BE49-F238E27FC236}">
                  <a16:creationId xmlns:a16="http://schemas.microsoft.com/office/drawing/2014/main" id="{82DDB100-F6E3-BCF2-B7EC-B922AE9D5EDF}"/>
                </a:ext>
              </a:extLst>
            </p:cNvPr>
            <p:cNvSpPr txBox="1"/>
            <p:nvPr/>
          </p:nvSpPr>
          <p:spPr>
            <a:xfrm>
              <a:off x="3480857" y="329032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de-DE" sz="2200" b="1" dirty="0">
                  <a:latin typeface="+mj-lt"/>
                  <a:cs typeface="+mn-ea"/>
                  <a:sym typeface="+mn-lt"/>
                </a:rPr>
                <a:t>02</a:t>
              </a:r>
              <a:r>
                <a:rPr lang="de-DE" sz="2000" b="1" dirty="0">
                  <a:latin typeface="+mn-ea"/>
                  <a:cs typeface="+mn-ea"/>
                  <a:sym typeface="+mn-lt"/>
                </a:rPr>
                <a:t>.</a:t>
              </a: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阅读材料和内容</a:t>
              </a:r>
              <a:endParaRPr lang="de-DE" sz="20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FE026F7-D895-192C-B7BC-E12D2640316D}"/>
                </a:ext>
              </a:extLst>
            </p:cNvPr>
            <p:cNvSpPr txBox="1"/>
            <p:nvPr/>
          </p:nvSpPr>
          <p:spPr>
            <a:xfrm>
              <a:off x="3635375" y="4797545"/>
              <a:ext cx="24987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600" dirty="0">
                  <a:latin typeface="+mn-ea"/>
                  <a:cs typeface="+mn-ea"/>
                  <a:sym typeface="+mn-lt"/>
                </a:rPr>
                <a:t>儿童阅读的主要类型和题材偏好</a:t>
              </a:r>
            </a:p>
            <a:p>
              <a:r>
                <a:rPr lang="en-US" altLang="zh-CN" sz="16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600" dirty="0">
                  <a:latin typeface="+mn-ea"/>
                  <a:cs typeface="+mn-ea"/>
                  <a:sym typeface="+mn-lt"/>
                </a:rPr>
                <a:t>数字阅读和传统纸质阅读的比例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3929E23-53B2-407F-863E-665C7EFF90F2}"/>
              </a:ext>
            </a:extLst>
          </p:cNvPr>
          <p:cNvGrpSpPr/>
          <p:nvPr/>
        </p:nvGrpSpPr>
        <p:grpSpPr>
          <a:xfrm>
            <a:off x="6301316" y="2158806"/>
            <a:ext cx="2612498" cy="3666630"/>
            <a:chOff x="6301316" y="2178000"/>
            <a:chExt cx="2612497" cy="3628241"/>
          </a:xfrm>
        </p:grpSpPr>
        <p:sp>
          <p:nvSpPr>
            <p:cNvPr id="16" name="圆形">
              <a:extLst>
                <a:ext uri="{FF2B5EF4-FFF2-40B4-BE49-F238E27FC236}">
                  <a16:creationId xmlns:a16="http://schemas.microsoft.com/office/drawing/2014/main" id="{D4AB66D2-4362-DBE1-51E8-F5D3485B7CCC}"/>
                </a:ext>
              </a:extLst>
            </p:cNvPr>
            <p:cNvSpPr/>
            <p:nvPr/>
          </p:nvSpPr>
          <p:spPr>
            <a:xfrm>
              <a:off x="6988168" y="2178000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7" name="图标">
              <a:extLst>
                <a:ext uri="{FF2B5EF4-FFF2-40B4-BE49-F238E27FC236}">
                  <a16:creationId xmlns:a16="http://schemas.microsoft.com/office/drawing/2014/main" id="{76246D3D-246D-5586-1257-A6145C16CDE8}"/>
                </a:ext>
              </a:extLst>
            </p:cNvPr>
            <p:cNvSpPr/>
            <p:nvPr/>
          </p:nvSpPr>
          <p:spPr bwMode="auto">
            <a:xfrm>
              <a:off x="7239795" y="2439341"/>
              <a:ext cx="507467" cy="48804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D7116FF-D3FC-82D5-DF38-571BCB7456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78712" y="3806945"/>
              <a:ext cx="0" cy="9906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">
              <a:extLst>
                <a:ext uri="{FF2B5EF4-FFF2-40B4-BE49-F238E27FC236}">
                  <a16:creationId xmlns:a16="http://schemas.microsoft.com/office/drawing/2014/main" id="{5E11D08F-8D56-8A94-4D92-2C46EAD768A7}"/>
                </a:ext>
              </a:extLst>
            </p:cNvPr>
            <p:cNvSpPr txBox="1"/>
            <p:nvPr/>
          </p:nvSpPr>
          <p:spPr>
            <a:xfrm>
              <a:off x="6301316" y="3287465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de-DE" sz="2200" b="1" dirty="0">
                  <a:latin typeface="+mj-lt"/>
                  <a:cs typeface="+mn-ea"/>
                  <a:sym typeface="+mn-lt"/>
                </a:rPr>
                <a:t>03</a:t>
              </a:r>
              <a:r>
                <a:rPr lang="de-DE" sz="2000" b="1" dirty="0">
                  <a:latin typeface="+mn-ea"/>
                  <a:cs typeface="+mn-ea"/>
                  <a:sym typeface="+mn-lt"/>
                </a:rPr>
                <a:t>.</a:t>
              </a: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阅读能力评估</a:t>
              </a:r>
              <a:endParaRPr lang="de-DE" sz="20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4251F9-10DA-180F-4EF8-B914C6659094}"/>
                </a:ext>
              </a:extLst>
            </p:cNvPr>
            <p:cNvSpPr txBox="1"/>
            <p:nvPr/>
          </p:nvSpPr>
          <p:spPr>
            <a:xfrm>
              <a:off x="6415089" y="4729023"/>
              <a:ext cx="24987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600" dirty="0">
                  <a:latin typeface="+mn-ea"/>
                  <a:cs typeface="+mn-ea"/>
                  <a:sym typeface="+mn-lt"/>
                </a:rPr>
                <a:t>针对不同年龄段进行的阅读能力评估结果</a:t>
              </a:r>
            </a:p>
            <a:p>
              <a:r>
                <a:rPr lang="en-US" altLang="zh-CN" sz="16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600" dirty="0">
                  <a:latin typeface="+mn-ea"/>
                  <a:cs typeface="+mn-ea"/>
                  <a:sym typeface="+mn-lt"/>
                </a:rPr>
                <a:t>阅读障碍和挑战的发现与分析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2AC2935-860A-4455-B9AA-894CEA66CFFF}"/>
              </a:ext>
            </a:extLst>
          </p:cNvPr>
          <p:cNvGrpSpPr/>
          <p:nvPr/>
        </p:nvGrpSpPr>
        <p:grpSpPr>
          <a:xfrm>
            <a:off x="9121774" y="2159205"/>
            <a:ext cx="2517776" cy="3590466"/>
            <a:chOff x="9121774" y="2178000"/>
            <a:chExt cx="2517776" cy="3552875"/>
          </a:xfrm>
        </p:grpSpPr>
        <p:sp>
          <p:nvSpPr>
            <p:cNvPr id="19" name="圆形">
              <a:extLst>
                <a:ext uri="{FF2B5EF4-FFF2-40B4-BE49-F238E27FC236}">
                  <a16:creationId xmlns:a16="http://schemas.microsoft.com/office/drawing/2014/main" id="{366B0D67-6352-9B4A-61D2-BD64A8406093}"/>
                </a:ext>
              </a:extLst>
            </p:cNvPr>
            <p:cNvSpPr/>
            <p:nvPr/>
          </p:nvSpPr>
          <p:spPr>
            <a:xfrm>
              <a:off x="9808626" y="2178000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0" name="图标">
              <a:extLst>
                <a:ext uri="{FF2B5EF4-FFF2-40B4-BE49-F238E27FC236}">
                  <a16:creationId xmlns:a16="http://schemas.microsoft.com/office/drawing/2014/main" id="{76C7E3B4-1AF4-C90B-A875-3BCAF3A90943}"/>
                </a:ext>
              </a:extLst>
            </p:cNvPr>
            <p:cNvSpPr/>
            <p:nvPr/>
          </p:nvSpPr>
          <p:spPr bwMode="auto">
            <a:xfrm>
              <a:off x="10060253" y="2454176"/>
              <a:ext cx="507467" cy="458372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AB5A343-E25E-D010-5EDC-B785884A9B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48912" y="3806945"/>
              <a:ext cx="0" cy="9906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">
              <a:extLst>
                <a:ext uri="{FF2B5EF4-FFF2-40B4-BE49-F238E27FC236}">
                  <a16:creationId xmlns:a16="http://schemas.microsoft.com/office/drawing/2014/main" id="{398C3D35-0079-FBC6-EAF7-7BD7414A8AF1}"/>
                </a:ext>
              </a:extLst>
            </p:cNvPr>
            <p:cNvSpPr txBox="1"/>
            <p:nvPr/>
          </p:nvSpPr>
          <p:spPr>
            <a:xfrm>
              <a:off x="9121774" y="3297617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de-DE" sz="2200" b="1" dirty="0">
                  <a:latin typeface="+mj-lt"/>
                  <a:cs typeface="+mn-ea"/>
                  <a:sym typeface="+mn-lt"/>
                </a:rPr>
                <a:t>04</a:t>
              </a:r>
              <a:r>
                <a:rPr lang="de-DE" sz="2000" b="1" dirty="0">
                  <a:latin typeface="+mn-ea"/>
                  <a:cs typeface="+mn-ea"/>
                  <a:sym typeface="+mn-lt"/>
                </a:rPr>
                <a:t>.</a:t>
              </a: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家庭和环境影响</a:t>
              </a:r>
              <a:endParaRPr lang="de-DE" sz="20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2D94BB1-64B3-992A-C0EC-2887922BAEDE}"/>
                </a:ext>
              </a:extLst>
            </p:cNvPr>
            <p:cNvSpPr txBox="1"/>
            <p:nvPr/>
          </p:nvSpPr>
          <p:spPr>
            <a:xfrm>
              <a:off x="9140826" y="4776768"/>
              <a:ext cx="24987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400" dirty="0">
                  <a:latin typeface="+mn-ea"/>
                  <a:cs typeface="+mn-ea"/>
                  <a:sym typeface="+mn-lt"/>
                </a:rPr>
                <a:t>家庭阅读氛围和亲子阅读的支持程度</a:t>
              </a:r>
            </a:p>
            <a:p>
              <a:r>
                <a:rPr lang="en-US" altLang="zh-CN" sz="1400" dirty="0">
                  <a:latin typeface="+mn-ea"/>
                  <a:cs typeface="+mn-ea"/>
                  <a:sym typeface="+mn-lt"/>
                </a:rPr>
                <a:t>- </a:t>
              </a:r>
              <a:r>
                <a:rPr lang="zh-CN" altLang="en-US" sz="1400" dirty="0">
                  <a:latin typeface="+mn-ea"/>
                  <a:cs typeface="+mn-ea"/>
                  <a:sym typeface="+mn-lt"/>
                </a:rPr>
                <a:t>学校和社区的阅读推广活动和资源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884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26D376-D497-7AC7-2EC0-C74D98634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儿童阅读</a:t>
            </a:r>
            <a:r>
              <a:rPr lang="zh-CN" altLang="en-US" dirty="0">
                <a:latin typeface="+mj-ea"/>
                <a:cs typeface="+mn-ea"/>
                <a:sym typeface="+mn-lt"/>
              </a:rPr>
              <a:t>现状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04AA032-B44B-DDF0-A967-4E3470D63464}"/>
              </a:ext>
            </a:extLst>
          </p:cNvPr>
          <p:cNvSpPr/>
          <p:nvPr/>
        </p:nvSpPr>
        <p:spPr>
          <a:xfrm rot="5400000">
            <a:off x="10720228" y="5386228"/>
            <a:ext cx="1471772" cy="1471772"/>
          </a:xfrm>
          <a:custGeom>
            <a:avLst/>
            <a:gdLst>
              <a:gd name="connsiteX0" fmla="*/ 0 w 2599815"/>
              <a:gd name="connsiteY0" fmla="*/ 0 h 2599815"/>
              <a:gd name="connsiteX1" fmla="*/ 1299908 w 2599815"/>
              <a:gd name="connsiteY1" fmla="*/ 0 h 2599815"/>
              <a:gd name="connsiteX2" fmla="*/ 2466908 w 2599815"/>
              <a:gd name="connsiteY2" fmla="*/ 1293197 h 2599815"/>
              <a:gd name="connsiteX3" fmla="*/ 2599815 w 2599815"/>
              <a:gd name="connsiteY3" fmla="*/ 1299908 h 2599815"/>
              <a:gd name="connsiteX4" fmla="*/ 2599815 w 2599815"/>
              <a:gd name="connsiteY4" fmla="*/ 2599815 h 2599815"/>
              <a:gd name="connsiteX5" fmla="*/ 0 w 2599815"/>
              <a:gd name="connsiteY5" fmla="*/ 0 h 259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9815" h="2599815">
                <a:moveTo>
                  <a:pt x="0" y="0"/>
                </a:moveTo>
                <a:lnTo>
                  <a:pt x="1299908" y="0"/>
                </a:lnTo>
                <a:cubicBezTo>
                  <a:pt x="1299908" y="673049"/>
                  <a:pt x="1811422" y="1226629"/>
                  <a:pt x="2466908" y="1293197"/>
                </a:cubicBezTo>
                <a:lnTo>
                  <a:pt x="2599815" y="1299908"/>
                </a:lnTo>
                <a:lnTo>
                  <a:pt x="2599815" y="2599815"/>
                </a:lnTo>
                <a:cubicBezTo>
                  <a:pt x="1163977" y="2599815"/>
                  <a:pt x="0" y="1435838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9pPr>
          </a:lstStyle>
          <a:p>
            <a:pPr algn="ctr"/>
            <a:endParaRPr lang="ko-KR" altLang="en-US" sz="1400" b="1">
              <a:solidFill>
                <a:schemeClr val="tx1">
                  <a:lumMod val="50000"/>
                  <a:lumOff val="50000"/>
                  <a:alpha val="4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0014ABB-2BA8-6C4E-3A2C-E00F0313E176}"/>
              </a:ext>
            </a:extLst>
          </p:cNvPr>
          <p:cNvGrpSpPr/>
          <p:nvPr/>
        </p:nvGrpSpPr>
        <p:grpSpPr>
          <a:xfrm>
            <a:off x="699695" y="2423498"/>
            <a:ext cx="3484152" cy="1504384"/>
            <a:chOff x="-1348372" y="1469180"/>
            <a:chExt cx="3484152" cy="1504384"/>
          </a:xfrm>
        </p:grpSpPr>
        <p:sp>
          <p:nvSpPr>
            <p:cNvPr id="29" name="Number1">
              <a:extLst>
                <a:ext uri="{FF2B5EF4-FFF2-40B4-BE49-F238E27FC236}">
                  <a16:creationId xmlns:a16="http://schemas.microsoft.com/office/drawing/2014/main" id="{AC18A689-FB6D-A72B-148A-C98DD2CA9343}"/>
                </a:ext>
              </a:extLst>
            </p:cNvPr>
            <p:cNvSpPr txBox="1"/>
            <p:nvPr/>
          </p:nvSpPr>
          <p:spPr>
            <a:xfrm>
              <a:off x="-1348372" y="1469180"/>
              <a:ext cx="972669" cy="769441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accent2"/>
                  </a:solidFill>
                  <a:latin typeface="+mj-lt"/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accent2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0" name="文本框5">
              <a:extLst>
                <a:ext uri="{FF2B5EF4-FFF2-40B4-BE49-F238E27FC236}">
                  <a16:creationId xmlns:a16="http://schemas.microsoft.com/office/drawing/2014/main" id="{4221B323-6CE0-90EC-D13F-4FF785BF6270}"/>
                </a:ext>
              </a:extLst>
            </p:cNvPr>
            <p:cNvSpPr txBox="1"/>
            <p:nvPr/>
          </p:nvSpPr>
          <p:spPr>
            <a:xfrm>
              <a:off x="1188" y="1667294"/>
              <a:ext cx="2134592" cy="36933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lang="en-US" altLang="zh-CN" sz="20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593623F-2B6E-DB96-C462-0AFA77B742A0}"/>
                </a:ext>
              </a:extLst>
            </p:cNvPr>
            <p:cNvSpPr/>
            <p:nvPr/>
          </p:nvSpPr>
          <p:spPr>
            <a:xfrm rot="5400000" flipH="1" flipV="1">
              <a:off x="-924765" y="2263138"/>
              <a:ext cx="1358173" cy="626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2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Text1">
              <a:extLst>
                <a:ext uri="{FF2B5EF4-FFF2-40B4-BE49-F238E27FC236}">
                  <a16:creationId xmlns:a16="http://schemas.microsoft.com/office/drawing/2014/main" id="{4439FAD5-1B79-89AE-2A07-D845DCACD978}"/>
                </a:ext>
              </a:extLst>
            </p:cNvPr>
            <p:cNvSpPr/>
            <p:nvPr/>
          </p:nvSpPr>
          <p:spPr>
            <a:xfrm>
              <a:off x="-6834" y="2086333"/>
              <a:ext cx="2134592" cy="773738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+mn-ea"/>
                  <a:sym typeface="+mn-lt"/>
                </a:rPr>
                <a:t>请输入文字</a:t>
              </a:r>
              <a:endParaRPr lang="en-US" altLang="zh-CN" sz="160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AB9F9C7-5542-8A04-0061-1D97CE0BDFA1}"/>
              </a:ext>
            </a:extLst>
          </p:cNvPr>
          <p:cNvGrpSpPr/>
          <p:nvPr/>
        </p:nvGrpSpPr>
        <p:grpSpPr>
          <a:xfrm>
            <a:off x="4375810" y="2423498"/>
            <a:ext cx="3480141" cy="1504384"/>
            <a:chOff x="-1348372" y="1469180"/>
            <a:chExt cx="3480141" cy="1504384"/>
          </a:xfrm>
        </p:grpSpPr>
        <p:sp>
          <p:nvSpPr>
            <p:cNvPr id="25" name="Number2">
              <a:extLst>
                <a:ext uri="{FF2B5EF4-FFF2-40B4-BE49-F238E27FC236}">
                  <a16:creationId xmlns:a16="http://schemas.microsoft.com/office/drawing/2014/main" id="{7D5DCF3E-FDAC-542E-D4C2-DD5EAF14E024}"/>
                </a:ext>
              </a:extLst>
            </p:cNvPr>
            <p:cNvSpPr txBox="1"/>
            <p:nvPr/>
          </p:nvSpPr>
          <p:spPr>
            <a:xfrm>
              <a:off x="-1348372" y="1469180"/>
              <a:ext cx="972669" cy="769441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accent5"/>
                  </a:solidFill>
                  <a:latin typeface="+mj-lt"/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accent5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6" name="文本框4">
              <a:extLst>
                <a:ext uri="{FF2B5EF4-FFF2-40B4-BE49-F238E27FC236}">
                  <a16:creationId xmlns:a16="http://schemas.microsoft.com/office/drawing/2014/main" id="{7C7B4C87-0AC8-E98F-C5E5-9ED7F6C67DC6}"/>
                </a:ext>
              </a:extLst>
            </p:cNvPr>
            <p:cNvSpPr txBox="1"/>
            <p:nvPr/>
          </p:nvSpPr>
          <p:spPr>
            <a:xfrm>
              <a:off x="-2823" y="1667294"/>
              <a:ext cx="2134592" cy="36933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lang="en-US" altLang="zh-CN" sz="20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F9E03638-98F3-9CBC-75A0-D68E482F192A}"/>
                </a:ext>
              </a:extLst>
            </p:cNvPr>
            <p:cNvSpPr/>
            <p:nvPr/>
          </p:nvSpPr>
          <p:spPr>
            <a:xfrm rot="5400000" flipH="1" flipV="1">
              <a:off x="-921006" y="2259379"/>
              <a:ext cx="1358173" cy="70198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5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Text2">
              <a:extLst>
                <a:ext uri="{FF2B5EF4-FFF2-40B4-BE49-F238E27FC236}">
                  <a16:creationId xmlns:a16="http://schemas.microsoft.com/office/drawing/2014/main" id="{ED207A02-A6B3-F31B-3494-E87F50EE04BC}"/>
                </a:ext>
              </a:extLst>
            </p:cNvPr>
            <p:cNvSpPr/>
            <p:nvPr/>
          </p:nvSpPr>
          <p:spPr>
            <a:xfrm>
              <a:off x="-2823" y="2086333"/>
              <a:ext cx="2134592" cy="773738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+mn-ea"/>
                  <a:sym typeface="+mn-lt"/>
                </a:rPr>
                <a:t>请输入文字</a:t>
              </a:r>
              <a:endParaRPr lang="en-US" altLang="zh-CN" sz="160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altLang="zh-CN" sz="160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21F9DE9-1A8B-6E39-8B32-B16B93595726}"/>
              </a:ext>
            </a:extLst>
          </p:cNvPr>
          <p:cNvGrpSpPr/>
          <p:nvPr/>
        </p:nvGrpSpPr>
        <p:grpSpPr>
          <a:xfrm>
            <a:off x="8051926" y="2423498"/>
            <a:ext cx="3480141" cy="1504384"/>
            <a:chOff x="-1348372" y="1469180"/>
            <a:chExt cx="3480141" cy="1504384"/>
          </a:xfrm>
        </p:grpSpPr>
        <p:sp>
          <p:nvSpPr>
            <p:cNvPr id="21" name="Number3">
              <a:extLst>
                <a:ext uri="{FF2B5EF4-FFF2-40B4-BE49-F238E27FC236}">
                  <a16:creationId xmlns:a16="http://schemas.microsoft.com/office/drawing/2014/main" id="{2A856ECA-C93E-8D89-D986-8E8A35848769}"/>
                </a:ext>
              </a:extLst>
            </p:cNvPr>
            <p:cNvSpPr txBox="1"/>
            <p:nvPr/>
          </p:nvSpPr>
          <p:spPr>
            <a:xfrm>
              <a:off x="-1348372" y="1469180"/>
              <a:ext cx="972669" cy="769441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accent4"/>
                  </a:solidFill>
                  <a:latin typeface="+mj-lt"/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accent4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2" name="文本框3">
              <a:extLst>
                <a:ext uri="{FF2B5EF4-FFF2-40B4-BE49-F238E27FC236}">
                  <a16:creationId xmlns:a16="http://schemas.microsoft.com/office/drawing/2014/main" id="{3330B48C-3208-0D2D-1A99-C135AB6A9631}"/>
                </a:ext>
              </a:extLst>
            </p:cNvPr>
            <p:cNvSpPr txBox="1"/>
            <p:nvPr/>
          </p:nvSpPr>
          <p:spPr>
            <a:xfrm>
              <a:off x="-2823" y="1667294"/>
              <a:ext cx="2134592" cy="36933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lang="en-US" altLang="zh-CN" sz="20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11BADD4-3FBB-A36D-75D3-805476AF80F3}"/>
                </a:ext>
              </a:extLst>
            </p:cNvPr>
            <p:cNvSpPr/>
            <p:nvPr/>
          </p:nvSpPr>
          <p:spPr>
            <a:xfrm rot="5400000" flipH="1" flipV="1">
              <a:off x="-921006" y="2259378"/>
              <a:ext cx="1358173" cy="7019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4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Text3">
              <a:extLst>
                <a:ext uri="{FF2B5EF4-FFF2-40B4-BE49-F238E27FC236}">
                  <a16:creationId xmlns:a16="http://schemas.microsoft.com/office/drawing/2014/main" id="{9AB8F247-E745-9027-F06B-87236BF1476D}"/>
                </a:ext>
              </a:extLst>
            </p:cNvPr>
            <p:cNvSpPr/>
            <p:nvPr/>
          </p:nvSpPr>
          <p:spPr>
            <a:xfrm>
              <a:off x="-2823" y="2086333"/>
              <a:ext cx="2134592" cy="773738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+mn-ea"/>
                  <a:sym typeface="+mn-lt"/>
                </a:rPr>
                <a:t>请输入文字</a:t>
              </a:r>
              <a:endParaRPr lang="en-US" altLang="zh-CN" sz="160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altLang="zh-CN" sz="160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8784DF8-2017-E332-035A-0B5D3571F587}"/>
              </a:ext>
            </a:extLst>
          </p:cNvPr>
          <p:cNvGrpSpPr/>
          <p:nvPr/>
        </p:nvGrpSpPr>
        <p:grpSpPr>
          <a:xfrm>
            <a:off x="699695" y="4582180"/>
            <a:ext cx="3480141" cy="1504384"/>
            <a:chOff x="-1348372" y="1469180"/>
            <a:chExt cx="3480141" cy="1504384"/>
          </a:xfrm>
        </p:grpSpPr>
        <p:sp>
          <p:nvSpPr>
            <p:cNvPr id="17" name="Number4">
              <a:extLst>
                <a:ext uri="{FF2B5EF4-FFF2-40B4-BE49-F238E27FC236}">
                  <a16:creationId xmlns:a16="http://schemas.microsoft.com/office/drawing/2014/main" id="{32805B6A-809C-66FC-253E-C407B42DB71D}"/>
                </a:ext>
              </a:extLst>
            </p:cNvPr>
            <p:cNvSpPr txBox="1"/>
            <p:nvPr/>
          </p:nvSpPr>
          <p:spPr>
            <a:xfrm>
              <a:off x="-1348372" y="1469180"/>
              <a:ext cx="972669" cy="769441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accent3"/>
                  </a:solidFill>
                  <a:latin typeface="+mj-lt"/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accent3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18" name="文本框2">
              <a:extLst>
                <a:ext uri="{FF2B5EF4-FFF2-40B4-BE49-F238E27FC236}">
                  <a16:creationId xmlns:a16="http://schemas.microsoft.com/office/drawing/2014/main" id="{1F7D7D20-94FE-5DDF-A905-A7D6A8DE4710}"/>
                </a:ext>
              </a:extLst>
            </p:cNvPr>
            <p:cNvSpPr txBox="1"/>
            <p:nvPr/>
          </p:nvSpPr>
          <p:spPr>
            <a:xfrm>
              <a:off x="-2823" y="1667294"/>
              <a:ext cx="2134592" cy="36933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lang="en-US" altLang="zh-CN" sz="20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D4D4A06-90CA-B34E-679A-E64F3FBA3BA4}"/>
                </a:ext>
              </a:extLst>
            </p:cNvPr>
            <p:cNvSpPr/>
            <p:nvPr/>
          </p:nvSpPr>
          <p:spPr>
            <a:xfrm rot="5400000" flipH="1" flipV="1">
              <a:off x="-924765" y="2263138"/>
              <a:ext cx="1358173" cy="6268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0" name="Text4">
              <a:extLst>
                <a:ext uri="{FF2B5EF4-FFF2-40B4-BE49-F238E27FC236}">
                  <a16:creationId xmlns:a16="http://schemas.microsoft.com/office/drawing/2014/main" id="{D3BC1E44-DAD2-ED9B-1A01-AC562028221E}"/>
                </a:ext>
              </a:extLst>
            </p:cNvPr>
            <p:cNvSpPr/>
            <p:nvPr/>
          </p:nvSpPr>
          <p:spPr>
            <a:xfrm>
              <a:off x="-2823" y="2086333"/>
              <a:ext cx="2134592" cy="773738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+mn-ea"/>
                  <a:sym typeface="+mn-lt"/>
                </a:rPr>
                <a:t>请输入文字</a:t>
              </a:r>
              <a:endParaRPr lang="en-US" altLang="zh-CN" sz="160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altLang="zh-CN" sz="160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AC8552-CADB-A00A-6054-BA5A69A54730}"/>
              </a:ext>
            </a:extLst>
          </p:cNvPr>
          <p:cNvGrpSpPr/>
          <p:nvPr/>
        </p:nvGrpSpPr>
        <p:grpSpPr>
          <a:xfrm>
            <a:off x="4375810" y="4582180"/>
            <a:ext cx="3445670" cy="1504384"/>
            <a:chOff x="-1348372" y="1469180"/>
            <a:chExt cx="3445670" cy="1504384"/>
          </a:xfrm>
        </p:grpSpPr>
        <p:sp>
          <p:nvSpPr>
            <p:cNvPr id="13" name="Number5">
              <a:extLst>
                <a:ext uri="{FF2B5EF4-FFF2-40B4-BE49-F238E27FC236}">
                  <a16:creationId xmlns:a16="http://schemas.microsoft.com/office/drawing/2014/main" id="{94F35E97-2479-ACE9-F11E-914FB31DADB4}"/>
                </a:ext>
              </a:extLst>
            </p:cNvPr>
            <p:cNvSpPr txBox="1"/>
            <p:nvPr/>
          </p:nvSpPr>
          <p:spPr>
            <a:xfrm>
              <a:off x="-1348372" y="1469180"/>
              <a:ext cx="972669" cy="769441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accent1"/>
                  </a:solidFill>
                  <a:latin typeface="+mj-lt"/>
                  <a:cs typeface="+mn-ea"/>
                  <a:sym typeface="+mn-lt"/>
                </a:rPr>
                <a:t>05</a:t>
              </a:r>
              <a:endParaRPr lang="zh-CN" altLang="en-US" sz="4400" dirty="0">
                <a:solidFill>
                  <a:schemeClr val="accent1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14" name="文本框1">
              <a:extLst>
                <a:ext uri="{FF2B5EF4-FFF2-40B4-BE49-F238E27FC236}">
                  <a16:creationId xmlns:a16="http://schemas.microsoft.com/office/drawing/2014/main" id="{441D542C-59C3-4CD4-7910-710A923D24EA}"/>
                </a:ext>
              </a:extLst>
            </p:cNvPr>
            <p:cNvSpPr txBox="1"/>
            <p:nvPr/>
          </p:nvSpPr>
          <p:spPr>
            <a:xfrm>
              <a:off x="-37294" y="1667294"/>
              <a:ext cx="2134592" cy="36933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>
              <a:defPPr>
                <a:defRPr lang="zh-CN"/>
              </a:defPPr>
              <a:lvl1pPr marL="0" algn="ctr" defTabSz="914354" rtl="0" eaLnBrk="1" latinLnBrk="0" hangingPunct="1">
                <a:defRPr sz="1400" b="1" kern="120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  <a:latin typeface="+mn-ea"/>
                  <a:cs typeface="+mn-ea"/>
                  <a:sym typeface="+mn-lt"/>
                </a:rPr>
                <a:t>请输入正文</a:t>
              </a:r>
              <a:endParaRPr lang="en-US" altLang="zh-CN" sz="2000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A2C97A1-61E9-0E8F-7A51-A6B7DADC3C86}"/>
                </a:ext>
              </a:extLst>
            </p:cNvPr>
            <p:cNvSpPr/>
            <p:nvPr/>
          </p:nvSpPr>
          <p:spPr>
            <a:xfrm rot="5400000" flipH="1" flipV="1">
              <a:off x="-921006" y="2259379"/>
              <a:ext cx="1358173" cy="7019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Text5">
              <a:extLst>
                <a:ext uri="{FF2B5EF4-FFF2-40B4-BE49-F238E27FC236}">
                  <a16:creationId xmlns:a16="http://schemas.microsoft.com/office/drawing/2014/main" id="{6F72AABE-F7F6-7796-6937-DEF08E73DF64}"/>
                </a:ext>
              </a:extLst>
            </p:cNvPr>
            <p:cNvSpPr/>
            <p:nvPr/>
          </p:nvSpPr>
          <p:spPr>
            <a:xfrm>
              <a:off x="-37294" y="2086333"/>
              <a:ext cx="2134592" cy="773738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+mn-ea"/>
                  <a:sym typeface="+mn-lt"/>
                </a:rPr>
                <a:t>请输入文字</a:t>
              </a:r>
              <a:endParaRPr lang="en-US" altLang="zh-CN" sz="160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altLang="zh-CN" sz="1600" dirty="0"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" name="Title">
            <a:extLst>
              <a:ext uri="{FF2B5EF4-FFF2-40B4-BE49-F238E27FC236}">
                <a16:creationId xmlns:a16="http://schemas.microsoft.com/office/drawing/2014/main" id="{1B7BAF23-9E21-DEB4-3F2F-7993AF90285A}"/>
              </a:ext>
            </a:extLst>
          </p:cNvPr>
          <p:cNvSpPr txBox="1"/>
          <p:nvPr/>
        </p:nvSpPr>
        <p:spPr>
          <a:xfrm>
            <a:off x="660400" y="1150931"/>
            <a:ext cx="5957240" cy="769441"/>
          </a:xfrm>
          <a:prstGeom prst="rect">
            <a:avLst/>
          </a:prstGeom>
          <a:noFill/>
        </p:spPr>
        <p:txBody>
          <a:bodyPr vert="horz" wrap="square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阅读背景原因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5218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BB76F7-3938-B7A2-D7DB-CC087631E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儿童阅读</a:t>
            </a:r>
            <a:r>
              <a:rPr lang="zh-CN" altLang="en-US" dirty="0">
                <a:latin typeface="+mj-ea"/>
                <a:cs typeface="+mn-ea"/>
                <a:sym typeface="+mn-lt"/>
              </a:rPr>
              <a:t>现状</a:t>
            </a:r>
          </a:p>
        </p:txBody>
      </p:sp>
      <p:grpSp>
        <p:nvGrpSpPr>
          <p:cNvPr id="3" name="组合一">
            <a:extLst>
              <a:ext uri="{FF2B5EF4-FFF2-40B4-BE49-F238E27FC236}">
                <a16:creationId xmlns:a16="http://schemas.microsoft.com/office/drawing/2014/main" id="{F9CEE0D1-3FBD-F8D0-2383-8F6A7FA986F0}"/>
              </a:ext>
            </a:extLst>
          </p:cNvPr>
          <p:cNvGrpSpPr>
            <a:grpSpLocks noChangeAspect="1"/>
          </p:cNvGrpSpPr>
          <p:nvPr/>
        </p:nvGrpSpPr>
        <p:grpSpPr>
          <a:xfrm>
            <a:off x="1039258" y="1251109"/>
            <a:ext cx="10113484" cy="4173682"/>
            <a:chOff x="1039258" y="1344212"/>
            <a:chExt cx="10113484" cy="4173682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07CB96BF-2A15-2F4B-466C-DA5BF0E1126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36474185"/>
                </p:ext>
              </p:extLst>
            </p:nvPr>
          </p:nvGraphicFramePr>
          <p:xfrm>
            <a:off x="1039258" y="1344212"/>
            <a:ext cx="10113484" cy="34061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" name="文本框">
              <a:extLst>
                <a:ext uri="{FF2B5EF4-FFF2-40B4-BE49-F238E27FC236}">
                  <a16:creationId xmlns:a16="http://schemas.microsoft.com/office/drawing/2014/main" id="{7CDC821C-8D1C-5EB6-DB2B-3D0E0198970B}"/>
                </a:ext>
              </a:extLst>
            </p:cNvPr>
            <p:cNvSpPr txBox="1"/>
            <p:nvPr/>
          </p:nvSpPr>
          <p:spPr>
            <a:xfrm>
              <a:off x="1039258" y="5174530"/>
              <a:ext cx="10113484" cy="3433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请输入文字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21556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id="{73E7898E-5245-3E4D-6B0A-B6D8FF72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437" y="2808603"/>
            <a:ext cx="3283000" cy="895350"/>
          </a:xfrm>
        </p:spPr>
        <p:txBody>
          <a:bodyPr>
            <a:normAutofit/>
          </a:bodyPr>
          <a:lstStyle/>
          <a:p>
            <a:r>
              <a:rPr lang="zh-CN" altLang="en-US" sz="3500" dirty="0">
                <a:latin typeface="+mj-ea"/>
                <a:cs typeface="+mn-ea"/>
                <a:sym typeface="+mn-lt"/>
              </a:rPr>
              <a:t>阅读习惯分析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E2956E-6BFF-7222-840C-9653E0A79D7C}"/>
              </a:ext>
            </a:extLst>
          </p:cNvPr>
          <p:cNvSpPr txBox="1"/>
          <p:nvPr/>
        </p:nvSpPr>
        <p:spPr>
          <a:xfrm>
            <a:off x="5334120" y="176842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cs typeface="+mn-ea"/>
                <a:sym typeface="+mn-lt"/>
              </a:rPr>
              <a:t>/</a:t>
            </a:r>
            <a:endParaRPr lang="zh-CN" altLang="en-US" spc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4A4699-B4CD-B524-2411-144A2F43FC8B}"/>
              </a:ext>
            </a:extLst>
          </p:cNvPr>
          <p:cNvGrpSpPr/>
          <p:nvPr/>
        </p:nvGrpSpPr>
        <p:grpSpPr>
          <a:xfrm>
            <a:off x="61910" y="861057"/>
            <a:ext cx="5610225" cy="5685793"/>
            <a:chOff x="61910" y="861057"/>
            <a:chExt cx="5610225" cy="56857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8B0FE8-C2DB-8D31-C0E9-892FB9D1787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127000" cap="flat" cmpd="sng" algn="ctr">
              <a:solidFill>
                <a:schemeClr val="accent1">
                  <a:lumMod val="2000"/>
                  <a:lumOff val="9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rotWithShape="0">
                <a:schemeClr val="accent1">
                  <a:lumMod val="10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CD6D5E5-1387-3FDB-29EF-B59954B20B89}"/>
                </a:ext>
              </a:extLst>
            </p:cNvPr>
            <p:cNvSpPr/>
            <p:nvPr/>
          </p:nvSpPr>
          <p:spPr>
            <a:xfrm>
              <a:off x="61910" y="861057"/>
              <a:ext cx="5610225" cy="5685793"/>
            </a:xfrm>
            <a:custGeom>
              <a:avLst/>
              <a:gdLst>
                <a:gd name="connsiteX0" fmla="*/ 4602786 w 6140450"/>
                <a:gd name="connsiteY0" fmla="*/ 1538752 h 6140450"/>
                <a:gd name="connsiteX1" fmla="*/ 4602786 w 6140450"/>
                <a:gd name="connsiteY1" fmla="*/ 4602787 h 6140450"/>
                <a:gd name="connsiteX2" fmla="*/ 1538752 w 6140450"/>
                <a:gd name="connsiteY2" fmla="*/ 4602787 h 6140450"/>
                <a:gd name="connsiteX3" fmla="*/ 1538752 w 6140450"/>
                <a:gd name="connsiteY3" fmla="*/ 1538752 h 6140450"/>
                <a:gd name="connsiteX4" fmla="*/ 4602786 w 6140450"/>
                <a:gd name="connsiteY4" fmla="*/ 1538752 h 614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0450" h="6140450">
                  <a:moveTo>
                    <a:pt x="4602786" y="1538752"/>
                  </a:moveTo>
                  <a:cubicBezTo>
                    <a:pt x="5448896" y="2384862"/>
                    <a:pt x="5448896" y="3756677"/>
                    <a:pt x="4602786" y="4602787"/>
                  </a:cubicBezTo>
                  <a:cubicBezTo>
                    <a:pt x="3756677" y="5448896"/>
                    <a:pt x="2384862" y="5448896"/>
                    <a:pt x="1538752" y="4602787"/>
                  </a:cubicBezTo>
                  <a:cubicBezTo>
                    <a:pt x="692642" y="3756677"/>
                    <a:pt x="692642" y="2384862"/>
                    <a:pt x="1538752" y="1538752"/>
                  </a:cubicBezTo>
                  <a:cubicBezTo>
                    <a:pt x="2384862" y="692643"/>
                    <a:pt x="3756677" y="692643"/>
                    <a:pt x="4602786" y="153875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92A8A32-9B58-3925-1BE8-734211514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9932" y="2153603"/>
            <a:ext cx="3101251" cy="3101251"/>
          </a:xfrm>
          <a:prstGeom prst="ellipse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9248E4-5525-26A0-D89F-3DE199204788}"/>
              </a:ext>
            </a:extLst>
          </p:cNvPr>
          <p:cNvSpPr txBox="1"/>
          <p:nvPr/>
        </p:nvSpPr>
        <p:spPr>
          <a:xfrm>
            <a:off x="6357636" y="1902472"/>
            <a:ext cx="13931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25A9302-550B-D9A8-7379-20DDD8986F9D}"/>
              </a:ext>
            </a:extLst>
          </p:cNvPr>
          <p:cNvSpPr>
            <a:spLocks/>
          </p:cNvSpPr>
          <p:nvPr/>
        </p:nvSpPr>
        <p:spPr>
          <a:xfrm rot="19800000">
            <a:off x="2027720" y="2260099"/>
            <a:ext cx="2772000" cy="2772000"/>
          </a:xfrm>
          <a:custGeom>
            <a:avLst/>
            <a:gdLst>
              <a:gd name="connsiteX0" fmla="*/ 786764 w 1905000"/>
              <a:gd name="connsiteY0" fmla="*/ 1857375 h 1866900"/>
              <a:gd name="connsiteX1" fmla="*/ 1116329 w 1905000"/>
              <a:gd name="connsiteY1" fmla="*/ 1857375 h 1866900"/>
              <a:gd name="connsiteX2" fmla="*/ 1047749 w 1905000"/>
              <a:gd name="connsiteY2" fmla="*/ 1866900 h 1866900"/>
              <a:gd name="connsiteX3" fmla="*/ 855344 w 1905000"/>
              <a:gd name="connsiteY3" fmla="*/ 1866900 h 1866900"/>
              <a:gd name="connsiteX4" fmla="*/ 786764 w 1905000"/>
              <a:gd name="connsiteY4" fmla="*/ 1857375 h 1866900"/>
              <a:gd name="connsiteX5" fmla="*/ 614362 w 1905000"/>
              <a:gd name="connsiteY5" fmla="*/ 1809750 h 1866900"/>
              <a:gd name="connsiteX6" fmla="*/ 1290637 w 1905000"/>
              <a:gd name="connsiteY6" fmla="*/ 1809750 h 1866900"/>
              <a:gd name="connsiteX7" fmla="*/ 1263967 w 1905000"/>
              <a:gd name="connsiteY7" fmla="*/ 1819275 h 1866900"/>
              <a:gd name="connsiteX8" fmla="*/ 640079 w 1905000"/>
              <a:gd name="connsiteY8" fmla="*/ 1819275 h 1866900"/>
              <a:gd name="connsiteX9" fmla="*/ 614362 w 1905000"/>
              <a:gd name="connsiteY9" fmla="*/ 1809750 h 1866900"/>
              <a:gd name="connsiteX10" fmla="*/ 509587 w 1905000"/>
              <a:gd name="connsiteY10" fmla="*/ 1762125 h 1866900"/>
              <a:gd name="connsiteX11" fmla="*/ 1396365 w 1905000"/>
              <a:gd name="connsiteY11" fmla="*/ 1762125 h 1866900"/>
              <a:gd name="connsiteX12" fmla="*/ 1377315 w 1905000"/>
              <a:gd name="connsiteY12" fmla="*/ 1771650 h 1866900"/>
              <a:gd name="connsiteX13" fmla="*/ 527685 w 1905000"/>
              <a:gd name="connsiteY13" fmla="*/ 1771650 h 1866900"/>
              <a:gd name="connsiteX14" fmla="*/ 509587 w 1905000"/>
              <a:gd name="connsiteY14" fmla="*/ 1762125 h 1866900"/>
              <a:gd name="connsiteX15" fmla="*/ 428625 w 1905000"/>
              <a:gd name="connsiteY15" fmla="*/ 1714500 h 1866900"/>
              <a:gd name="connsiteX16" fmla="*/ 1478280 w 1905000"/>
              <a:gd name="connsiteY16" fmla="*/ 1714500 h 1866900"/>
              <a:gd name="connsiteX17" fmla="*/ 1463040 w 1905000"/>
              <a:gd name="connsiteY17" fmla="*/ 1724025 h 1866900"/>
              <a:gd name="connsiteX18" fmla="*/ 443865 w 1905000"/>
              <a:gd name="connsiteY18" fmla="*/ 1724025 h 1866900"/>
              <a:gd name="connsiteX19" fmla="*/ 428625 w 1905000"/>
              <a:gd name="connsiteY19" fmla="*/ 1714500 h 1866900"/>
              <a:gd name="connsiteX20" fmla="*/ 362902 w 1905000"/>
              <a:gd name="connsiteY20" fmla="*/ 1666875 h 1866900"/>
              <a:gd name="connsiteX21" fmla="*/ 1544002 w 1905000"/>
              <a:gd name="connsiteY21" fmla="*/ 1666875 h 1866900"/>
              <a:gd name="connsiteX22" fmla="*/ 1531620 w 1905000"/>
              <a:gd name="connsiteY22" fmla="*/ 1676400 h 1866900"/>
              <a:gd name="connsiteX23" fmla="*/ 375285 w 1905000"/>
              <a:gd name="connsiteY23" fmla="*/ 1676400 h 1866900"/>
              <a:gd name="connsiteX24" fmla="*/ 362902 w 1905000"/>
              <a:gd name="connsiteY24" fmla="*/ 1666875 h 1866900"/>
              <a:gd name="connsiteX25" fmla="*/ 306705 w 1905000"/>
              <a:gd name="connsiteY25" fmla="*/ 1619250 h 1866900"/>
              <a:gd name="connsiteX26" fmla="*/ 1599247 w 1905000"/>
              <a:gd name="connsiteY26" fmla="*/ 1619250 h 1866900"/>
              <a:gd name="connsiteX27" fmla="*/ 1588770 w 1905000"/>
              <a:gd name="connsiteY27" fmla="*/ 1628775 h 1866900"/>
              <a:gd name="connsiteX28" fmla="*/ 317182 w 1905000"/>
              <a:gd name="connsiteY28" fmla="*/ 1628775 h 1866900"/>
              <a:gd name="connsiteX29" fmla="*/ 306705 w 1905000"/>
              <a:gd name="connsiteY29" fmla="*/ 1619250 h 1866900"/>
              <a:gd name="connsiteX30" fmla="*/ 258127 w 1905000"/>
              <a:gd name="connsiteY30" fmla="*/ 1571625 h 1866900"/>
              <a:gd name="connsiteX31" fmla="*/ 1646872 w 1905000"/>
              <a:gd name="connsiteY31" fmla="*/ 1571625 h 1866900"/>
              <a:gd name="connsiteX32" fmla="*/ 1637347 w 1905000"/>
              <a:gd name="connsiteY32" fmla="*/ 1581150 h 1866900"/>
              <a:gd name="connsiteX33" fmla="*/ 266699 w 1905000"/>
              <a:gd name="connsiteY33" fmla="*/ 1581150 h 1866900"/>
              <a:gd name="connsiteX34" fmla="*/ 258127 w 1905000"/>
              <a:gd name="connsiteY34" fmla="*/ 1571625 h 1866900"/>
              <a:gd name="connsiteX35" fmla="*/ 216217 w 1905000"/>
              <a:gd name="connsiteY35" fmla="*/ 1524000 h 1866900"/>
              <a:gd name="connsiteX36" fmla="*/ 1687830 w 1905000"/>
              <a:gd name="connsiteY36" fmla="*/ 1524000 h 1866900"/>
              <a:gd name="connsiteX37" fmla="*/ 1680209 w 1905000"/>
              <a:gd name="connsiteY37" fmla="*/ 1533525 h 1866900"/>
              <a:gd name="connsiteX38" fmla="*/ 223837 w 1905000"/>
              <a:gd name="connsiteY38" fmla="*/ 1533525 h 1866900"/>
              <a:gd name="connsiteX39" fmla="*/ 216217 w 1905000"/>
              <a:gd name="connsiteY39" fmla="*/ 1524000 h 1866900"/>
              <a:gd name="connsiteX40" fmla="*/ 180022 w 1905000"/>
              <a:gd name="connsiteY40" fmla="*/ 1476375 h 1866900"/>
              <a:gd name="connsiteX41" fmla="*/ 1724977 w 1905000"/>
              <a:gd name="connsiteY41" fmla="*/ 1476375 h 1866900"/>
              <a:gd name="connsiteX42" fmla="*/ 1718310 w 1905000"/>
              <a:gd name="connsiteY42" fmla="*/ 1485900 h 1866900"/>
              <a:gd name="connsiteX43" fmla="*/ 186690 w 1905000"/>
              <a:gd name="connsiteY43" fmla="*/ 1485900 h 1866900"/>
              <a:gd name="connsiteX44" fmla="*/ 180022 w 1905000"/>
              <a:gd name="connsiteY44" fmla="*/ 1476375 h 1866900"/>
              <a:gd name="connsiteX45" fmla="*/ 147637 w 1905000"/>
              <a:gd name="connsiteY45" fmla="*/ 1428750 h 1866900"/>
              <a:gd name="connsiteX46" fmla="*/ 1756410 w 1905000"/>
              <a:gd name="connsiteY46" fmla="*/ 1428750 h 1866900"/>
              <a:gd name="connsiteX47" fmla="*/ 1750695 w 1905000"/>
              <a:gd name="connsiteY47" fmla="*/ 1438275 h 1866900"/>
              <a:gd name="connsiteX48" fmla="*/ 153352 w 1905000"/>
              <a:gd name="connsiteY48" fmla="*/ 1438275 h 1866900"/>
              <a:gd name="connsiteX49" fmla="*/ 147637 w 1905000"/>
              <a:gd name="connsiteY49" fmla="*/ 1428750 h 1866900"/>
              <a:gd name="connsiteX50" fmla="*/ 119062 w 1905000"/>
              <a:gd name="connsiteY50" fmla="*/ 1381125 h 1866900"/>
              <a:gd name="connsiteX51" fmla="*/ 1785937 w 1905000"/>
              <a:gd name="connsiteY51" fmla="*/ 1381125 h 1866900"/>
              <a:gd name="connsiteX52" fmla="*/ 1780222 w 1905000"/>
              <a:gd name="connsiteY52" fmla="*/ 1390650 h 1866900"/>
              <a:gd name="connsiteX53" fmla="*/ 124777 w 1905000"/>
              <a:gd name="connsiteY53" fmla="*/ 1390650 h 1866900"/>
              <a:gd name="connsiteX54" fmla="*/ 119062 w 1905000"/>
              <a:gd name="connsiteY54" fmla="*/ 1381125 h 1866900"/>
              <a:gd name="connsiteX55" fmla="*/ 95250 w 1905000"/>
              <a:gd name="connsiteY55" fmla="*/ 1333500 h 1866900"/>
              <a:gd name="connsiteX56" fmla="*/ 1810703 w 1905000"/>
              <a:gd name="connsiteY56" fmla="*/ 1333500 h 1866900"/>
              <a:gd name="connsiteX57" fmla="*/ 1805940 w 1905000"/>
              <a:gd name="connsiteY57" fmla="*/ 1343025 h 1866900"/>
              <a:gd name="connsiteX58" fmla="*/ 100013 w 1905000"/>
              <a:gd name="connsiteY58" fmla="*/ 1343025 h 1866900"/>
              <a:gd name="connsiteX59" fmla="*/ 95250 w 1905000"/>
              <a:gd name="connsiteY59" fmla="*/ 1333500 h 1866900"/>
              <a:gd name="connsiteX60" fmla="*/ 73342 w 1905000"/>
              <a:gd name="connsiteY60" fmla="*/ 1285875 h 1866900"/>
              <a:gd name="connsiteX61" fmla="*/ 1830705 w 1905000"/>
              <a:gd name="connsiteY61" fmla="*/ 1285875 h 1866900"/>
              <a:gd name="connsiteX62" fmla="*/ 1826895 w 1905000"/>
              <a:gd name="connsiteY62" fmla="*/ 1295400 h 1866900"/>
              <a:gd name="connsiteX63" fmla="*/ 77152 w 1905000"/>
              <a:gd name="connsiteY63" fmla="*/ 1295400 h 1866900"/>
              <a:gd name="connsiteX64" fmla="*/ 73342 w 1905000"/>
              <a:gd name="connsiteY64" fmla="*/ 1285875 h 1866900"/>
              <a:gd name="connsiteX65" fmla="*/ 55245 w 1905000"/>
              <a:gd name="connsiteY65" fmla="*/ 1238250 h 1866900"/>
              <a:gd name="connsiteX66" fmla="*/ 1850708 w 1905000"/>
              <a:gd name="connsiteY66" fmla="*/ 1238250 h 1866900"/>
              <a:gd name="connsiteX67" fmla="*/ 1846898 w 1905000"/>
              <a:gd name="connsiteY67" fmla="*/ 1247775 h 1866900"/>
              <a:gd name="connsiteX68" fmla="*/ 59055 w 1905000"/>
              <a:gd name="connsiteY68" fmla="*/ 1247775 h 1866900"/>
              <a:gd name="connsiteX69" fmla="*/ 55245 w 1905000"/>
              <a:gd name="connsiteY69" fmla="*/ 1238250 h 1866900"/>
              <a:gd name="connsiteX70" fmla="*/ 40004 w 1905000"/>
              <a:gd name="connsiteY70" fmla="*/ 1190625 h 1866900"/>
              <a:gd name="connsiteX71" fmla="*/ 1865947 w 1905000"/>
              <a:gd name="connsiteY71" fmla="*/ 1190625 h 1866900"/>
              <a:gd name="connsiteX72" fmla="*/ 1863089 w 1905000"/>
              <a:gd name="connsiteY72" fmla="*/ 1200150 h 1866900"/>
              <a:gd name="connsiteX73" fmla="*/ 42862 w 1905000"/>
              <a:gd name="connsiteY73" fmla="*/ 1200150 h 1866900"/>
              <a:gd name="connsiteX74" fmla="*/ 40004 w 1905000"/>
              <a:gd name="connsiteY74" fmla="*/ 1190625 h 1866900"/>
              <a:gd name="connsiteX75" fmla="*/ 26669 w 1905000"/>
              <a:gd name="connsiteY75" fmla="*/ 1143000 h 1866900"/>
              <a:gd name="connsiteX76" fmla="*/ 1878329 w 1905000"/>
              <a:gd name="connsiteY76" fmla="*/ 1143000 h 1866900"/>
              <a:gd name="connsiteX77" fmla="*/ 1876424 w 1905000"/>
              <a:gd name="connsiteY77" fmla="*/ 1152525 h 1866900"/>
              <a:gd name="connsiteX78" fmla="*/ 29526 w 1905000"/>
              <a:gd name="connsiteY78" fmla="*/ 1152525 h 1866900"/>
              <a:gd name="connsiteX79" fmla="*/ 26669 w 1905000"/>
              <a:gd name="connsiteY79" fmla="*/ 1143000 h 1866900"/>
              <a:gd name="connsiteX80" fmla="*/ 16192 w 1905000"/>
              <a:gd name="connsiteY80" fmla="*/ 1095375 h 1866900"/>
              <a:gd name="connsiteX81" fmla="*/ 1888807 w 1905000"/>
              <a:gd name="connsiteY81" fmla="*/ 1095375 h 1866900"/>
              <a:gd name="connsiteX82" fmla="*/ 1886902 w 1905000"/>
              <a:gd name="connsiteY82" fmla="*/ 1104900 h 1866900"/>
              <a:gd name="connsiteX83" fmla="*/ 18097 w 1905000"/>
              <a:gd name="connsiteY83" fmla="*/ 1104900 h 1866900"/>
              <a:gd name="connsiteX84" fmla="*/ 16192 w 1905000"/>
              <a:gd name="connsiteY84" fmla="*/ 1095375 h 1866900"/>
              <a:gd name="connsiteX85" fmla="*/ 8572 w 1905000"/>
              <a:gd name="connsiteY85" fmla="*/ 1047750 h 1866900"/>
              <a:gd name="connsiteX86" fmla="*/ 1896427 w 1905000"/>
              <a:gd name="connsiteY86" fmla="*/ 1047750 h 1866900"/>
              <a:gd name="connsiteX87" fmla="*/ 1895475 w 1905000"/>
              <a:gd name="connsiteY87" fmla="*/ 1057275 h 1866900"/>
              <a:gd name="connsiteX88" fmla="*/ 9525 w 1905000"/>
              <a:gd name="connsiteY88" fmla="*/ 1057275 h 1866900"/>
              <a:gd name="connsiteX89" fmla="*/ 8572 w 1905000"/>
              <a:gd name="connsiteY89" fmla="*/ 1047750 h 1866900"/>
              <a:gd name="connsiteX90" fmla="*/ 3810 w 1905000"/>
              <a:gd name="connsiteY90" fmla="*/ 1000125 h 1866900"/>
              <a:gd name="connsiteX91" fmla="*/ 1902143 w 1905000"/>
              <a:gd name="connsiteY91" fmla="*/ 1000125 h 1866900"/>
              <a:gd name="connsiteX92" fmla="*/ 1901190 w 1905000"/>
              <a:gd name="connsiteY92" fmla="*/ 1009650 h 1866900"/>
              <a:gd name="connsiteX93" fmla="*/ 4762 w 1905000"/>
              <a:gd name="connsiteY93" fmla="*/ 1009650 h 1866900"/>
              <a:gd name="connsiteX94" fmla="*/ 3810 w 1905000"/>
              <a:gd name="connsiteY94" fmla="*/ 1000125 h 1866900"/>
              <a:gd name="connsiteX95" fmla="*/ 952 w 1905000"/>
              <a:gd name="connsiteY95" fmla="*/ 952500 h 1866900"/>
              <a:gd name="connsiteX96" fmla="*/ 1904047 w 1905000"/>
              <a:gd name="connsiteY96" fmla="*/ 952500 h 1866900"/>
              <a:gd name="connsiteX97" fmla="*/ 1904047 w 1905000"/>
              <a:gd name="connsiteY97" fmla="*/ 962025 h 1866900"/>
              <a:gd name="connsiteX98" fmla="*/ 952 w 1905000"/>
              <a:gd name="connsiteY98" fmla="*/ 962025 h 1866900"/>
              <a:gd name="connsiteX99" fmla="*/ 952 w 1905000"/>
              <a:gd name="connsiteY99" fmla="*/ 952500 h 1866900"/>
              <a:gd name="connsiteX100" fmla="*/ 0 w 1905000"/>
              <a:gd name="connsiteY100" fmla="*/ 904875 h 1866900"/>
              <a:gd name="connsiteX101" fmla="*/ 1905000 w 1905000"/>
              <a:gd name="connsiteY101" fmla="*/ 904875 h 1866900"/>
              <a:gd name="connsiteX102" fmla="*/ 1905000 w 1905000"/>
              <a:gd name="connsiteY102" fmla="*/ 914400 h 1866900"/>
              <a:gd name="connsiteX103" fmla="*/ 0 w 1905000"/>
              <a:gd name="connsiteY103" fmla="*/ 914400 h 1866900"/>
              <a:gd name="connsiteX104" fmla="*/ 0 w 1905000"/>
              <a:gd name="connsiteY104" fmla="*/ 904875 h 1866900"/>
              <a:gd name="connsiteX105" fmla="*/ 1905 w 1905000"/>
              <a:gd name="connsiteY105" fmla="*/ 857250 h 1866900"/>
              <a:gd name="connsiteX106" fmla="*/ 1902142 w 1905000"/>
              <a:gd name="connsiteY106" fmla="*/ 857250 h 1866900"/>
              <a:gd name="connsiteX107" fmla="*/ 1903095 w 1905000"/>
              <a:gd name="connsiteY107" fmla="*/ 866775 h 1866900"/>
              <a:gd name="connsiteX108" fmla="*/ 952 w 1905000"/>
              <a:gd name="connsiteY108" fmla="*/ 866775 h 1866900"/>
              <a:gd name="connsiteX109" fmla="*/ 1905 w 1905000"/>
              <a:gd name="connsiteY109" fmla="*/ 857250 h 1866900"/>
              <a:gd name="connsiteX110" fmla="*/ 6667 w 1905000"/>
              <a:gd name="connsiteY110" fmla="*/ 809625 h 1866900"/>
              <a:gd name="connsiteX111" fmla="*/ 1899285 w 1905000"/>
              <a:gd name="connsiteY111" fmla="*/ 809625 h 1866900"/>
              <a:gd name="connsiteX112" fmla="*/ 1900238 w 1905000"/>
              <a:gd name="connsiteY112" fmla="*/ 819150 h 1866900"/>
              <a:gd name="connsiteX113" fmla="*/ 5715 w 1905000"/>
              <a:gd name="connsiteY113" fmla="*/ 819150 h 1866900"/>
              <a:gd name="connsiteX114" fmla="*/ 6667 w 1905000"/>
              <a:gd name="connsiteY114" fmla="*/ 809625 h 1866900"/>
              <a:gd name="connsiteX115" fmla="*/ 13335 w 1905000"/>
              <a:gd name="connsiteY115" fmla="*/ 762000 h 1866900"/>
              <a:gd name="connsiteX116" fmla="*/ 1891665 w 1905000"/>
              <a:gd name="connsiteY116" fmla="*/ 762000 h 1866900"/>
              <a:gd name="connsiteX117" fmla="*/ 1893570 w 1905000"/>
              <a:gd name="connsiteY117" fmla="*/ 771525 h 1866900"/>
              <a:gd name="connsiteX118" fmla="*/ 11430 w 1905000"/>
              <a:gd name="connsiteY118" fmla="*/ 771525 h 1866900"/>
              <a:gd name="connsiteX119" fmla="*/ 13335 w 1905000"/>
              <a:gd name="connsiteY119" fmla="*/ 762000 h 1866900"/>
              <a:gd name="connsiteX120" fmla="*/ 21907 w 1905000"/>
              <a:gd name="connsiteY120" fmla="*/ 714375 h 1866900"/>
              <a:gd name="connsiteX121" fmla="*/ 1883092 w 1905000"/>
              <a:gd name="connsiteY121" fmla="*/ 714375 h 1866900"/>
              <a:gd name="connsiteX122" fmla="*/ 1884997 w 1905000"/>
              <a:gd name="connsiteY122" fmla="*/ 723900 h 1866900"/>
              <a:gd name="connsiteX123" fmla="*/ 20002 w 1905000"/>
              <a:gd name="connsiteY123" fmla="*/ 723900 h 1866900"/>
              <a:gd name="connsiteX124" fmla="*/ 21907 w 1905000"/>
              <a:gd name="connsiteY124" fmla="*/ 714375 h 1866900"/>
              <a:gd name="connsiteX125" fmla="*/ 34289 w 1905000"/>
              <a:gd name="connsiteY125" fmla="*/ 666750 h 1866900"/>
              <a:gd name="connsiteX126" fmla="*/ 1870710 w 1905000"/>
              <a:gd name="connsiteY126" fmla="*/ 666750 h 1866900"/>
              <a:gd name="connsiteX127" fmla="*/ 1873567 w 1905000"/>
              <a:gd name="connsiteY127" fmla="*/ 676275 h 1866900"/>
              <a:gd name="connsiteX128" fmla="*/ 31432 w 1905000"/>
              <a:gd name="connsiteY128" fmla="*/ 676275 h 1866900"/>
              <a:gd name="connsiteX129" fmla="*/ 34289 w 1905000"/>
              <a:gd name="connsiteY129" fmla="*/ 666750 h 1866900"/>
              <a:gd name="connsiteX130" fmla="*/ 48577 w 1905000"/>
              <a:gd name="connsiteY130" fmla="*/ 619125 h 1866900"/>
              <a:gd name="connsiteX131" fmla="*/ 1857375 w 1905000"/>
              <a:gd name="connsiteY131" fmla="*/ 619125 h 1866900"/>
              <a:gd name="connsiteX132" fmla="*/ 1860233 w 1905000"/>
              <a:gd name="connsiteY132" fmla="*/ 628650 h 1866900"/>
              <a:gd name="connsiteX133" fmla="*/ 45720 w 1905000"/>
              <a:gd name="connsiteY133" fmla="*/ 628650 h 1866900"/>
              <a:gd name="connsiteX134" fmla="*/ 48577 w 1905000"/>
              <a:gd name="connsiteY134" fmla="*/ 619125 h 1866900"/>
              <a:gd name="connsiteX135" fmla="*/ 65722 w 1905000"/>
              <a:gd name="connsiteY135" fmla="*/ 571500 h 1866900"/>
              <a:gd name="connsiteX136" fmla="*/ 1839277 w 1905000"/>
              <a:gd name="connsiteY136" fmla="*/ 571500 h 1866900"/>
              <a:gd name="connsiteX137" fmla="*/ 1843087 w 1905000"/>
              <a:gd name="connsiteY137" fmla="*/ 581025 h 1866900"/>
              <a:gd name="connsiteX138" fmla="*/ 61912 w 1905000"/>
              <a:gd name="connsiteY138" fmla="*/ 581025 h 1866900"/>
              <a:gd name="connsiteX139" fmla="*/ 65722 w 1905000"/>
              <a:gd name="connsiteY139" fmla="*/ 571500 h 1866900"/>
              <a:gd name="connsiteX140" fmla="*/ 85725 w 1905000"/>
              <a:gd name="connsiteY140" fmla="*/ 523875 h 1866900"/>
              <a:gd name="connsiteX141" fmla="*/ 1819275 w 1905000"/>
              <a:gd name="connsiteY141" fmla="*/ 523875 h 1866900"/>
              <a:gd name="connsiteX142" fmla="*/ 1823085 w 1905000"/>
              <a:gd name="connsiteY142" fmla="*/ 533400 h 1866900"/>
              <a:gd name="connsiteX143" fmla="*/ 80962 w 1905000"/>
              <a:gd name="connsiteY143" fmla="*/ 533400 h 1866900"/>
              <a:gd name="connsiteX144" fmla="*/ 85725 w 1905000"/>
              <a:gd name="connsiteY144" fmla="*/ 523875 h 1866900"/>
              <a:gd name="connsiteX145" fmla="*/ 109538 w 1905000"/>
              <a:gd name="connsiteY145" fmla="*/ 476250 h 1866900"/>
              <a:gd name="connsiteX146" fmla="*/ 1796415 w 1905000"/>
              <a:gd name="connsiteY146" fmla="*/ 476250 h 1866900"/>
              <a:gd name="connsiteX147" fmla="*/ 1801178 w 1905000"/>
              <a:gd name="connsiteY147" fmla="*/ 485775 h 1866900"/>
              <a:gd name="connsiteX148" fmla="*/ 104775 w 1905000"/>
              <a:gd name="connsiteY148" fmla="*/ 485775 h 1866900"/>
              <a:gd name="connsiteX149" fmla="*/ 109538 w 1905000"/>
              <a:gd name="connsiteY149" fmla="*/ 476250 h 1866900"/>
              <a:gd name="connsiteX150" fmla="*/ 136207 w 1905000"/>
              <a:gd name="connsiteY150" fmla="*/ 428625 h 1866900"/>
              <a:gd name="connsiteX151" fmla="*/ 1768792 w 1905000"/>
              <a:gd name="connsiteY151" fmla="*/ 428625 h 1866900"/>
              <a:gd name="connsiteX152" fmla="*/ 1774507 w 1905000"/>
              <a:gd name="connsiteY152" fmla="*/ 438150 h 1866900"/>
              <a:gd name="connsiteX153" fmla="*/ 130492 w 1905000"/>
              <a:gd name="connsiteY153" fmla="*/ 438150 h 1866900"/>
              <a:gd name="connsiteX154" fmla="*/ 136207 w 1905000"/>
              <a:gd name="connsiteY154" fmla="*/ 428625 h 1866900"/>
              <a:gd name="connsiteX155" fmla="*/ 166687 w 1905000"/>
              <a:gd name="connsiteY155" fmla="*/ 381000 h 1866900"/>
              <a:gd name="connsiteX156" fmla="*/ 1738312 w 1905000"/>
              <a:gd name="connsiteY156" fmla="*/ 381000 h 1866900"/>
              <a:gd name="connsiteX157" fmla="*/ 1744979 w 1905000"/>
              <a:gd name="connsiteY157" fmla="*/ 390525 h 1866900"/>
              <a:gd name="connsiteX158" fmla="*/ 160019 w 1905000"/>
              <a:gd name="connsiteY158" fmla="*/ 390525 h 1866900"/>
              <a:gd name="connsiteX159" fmla="*/ 166687 w 1905000"/>
              <a:gd name="connsiteY159" fmla="*/ 381000 h 1866900"/>
              <a:gd name="connsiteX160" fmla="*/ 201929 w 1905000"/>
              <a:gd name="connsiteY160" fmla="*/ 333375 h 1866900"/>
              <a:gd name="connsiteX161" fmla="*/ 1704022 w 1905000"/>
              <a:gd name="connsiteY161" fmla="*/ 333375 h 1866900"/>
              <a:gd name="connsiteX162" fmla="*/ 1711642 w 1905000"/>
              <a:gd name="connsiteY162" fmla="*/ 342900 h 1866900"/>
              <a:gd name="connsiteX163" fmla="*/ 194309 w 1905000"/>
              <a:gd name="connsiteY163" fmla="*/ 342900 h 1866900"/>
              <a:gd name="connsiteX164" fmla="*/ 201929 w 1905000"/>
              <a:gd name="connsiteY164" fmla="*/ 333375 h 1866900"/>
              <a:gd name="connsiteX165" fmla="*/ 240981 w 1905000"/>
              <a:gd name="connsiteY165" fmla="*/ 285750 h 1866900"/>
              <a:gd name="connsiteX166" fmla="*/ 1664017 w 1905000"/>
              <a:gd name="connsiteY166" fmla="*/ 285750 h 1866900"/>
              <a:gd name="connsiteX167" fmla="*/ 1672589 w 1905000"/>
              <a:gd name="connsiteY167" fmla="*/ 295275 h 1866900"/>
              <a:gd name="connsiteX168" fmla="*/ 232409 w 1905000"/>
              <a:gd name="connsiteY168" fmla="*/ 295275 h 1866900"/>
              <a:gd name="connsiteX169" fmla="*/ 240981 w 1905000"/>
              <a:gd name="connsiteY169" fmla="*/ 285750 h 1866900"/>
              <a:gd name="connsiteX170" fmla="*/ 286702 w 1905000"/>
              <a:gd name="connsiteY170" fmla="*/ 238125 h 1866900"/>
              <a:gd name="connsiteX171" fmla="*/ 1619250 w 1905000"/>
              <a:gd name="connsiteY171" fmla="*/ 238125 h 1866900"/>
              <a:gd name="connsiteX172" fmla="*/ 1628775 w 1905000"/>
              <a:gd name="connsiteY172" fmla="*/ 247650 h 1866900"/>
              <a:gd name="connsiteX173" fmla="*/ 277177 w 1905000"/>
              <a:gd name="connsiteY173" fmla="*/ 247650 h 1866900"/>
              <a:gd name="connsiteX174" fmla="*/ 286702 w 1905000"/>
              <a:gd name="connsiteY174" fmla="*/ 238125 h 1866900"/>
              <a:gd name="connsiteX175" fmla="*/ 339090 w 1905000"/>
              <a:gd name="connsiteY175" fmla="*/ 190500 h 1866900"/>
              <a:gd name="connsiteX176" fmla="*/ 1565910 w 1905000"/>
              <a:gd name="connsiteY176" fmla="*/ 190500 h 1866900"/>
              <a:gd name="connsiteX177" fmla="*/ 1577340 w 1905000"/>
              <a:gd name="connsiteY177" fmla="*/ 200025 h 1866900"/>
              <a:gd name="connsiteX178" fmla="*/ 327660 w 1905000"/>
              <a:gd name="connsiteY178" fmla="*/ 200025 h 1866900"/>
              <a:gd name="connsiteX179" fmla="*/ 339090 w 1905000"/>
              <a:gd name="connsiteY179" fmla="*/ 190500 h 1866900"/>
              <a:gd name="connsiteX180" fmla="*/ 400049 w 1905000"/>
              <a:gd name="connsiteY180" fmla="*/ 142875 h 1866900"/>
              <a:gd name="connsiteX181" fmla="*/ 1503997 w 1905000"/>
              <a:gd name="connsiteY181" fmla="*/ 142875 h 1866900"/>
              <a:gd name="connsiteX182" fmla="*/ 1517332 w 1905000"/>
              <a:gd name="connsiteY182" fmla="*/ 152400 h 1866900"/>
              <a:gd name="connsiteX183" fmla="*/ 386714 w 1905000"/>
              <a:gd name="connsiteY183" fmla="*/ 152400 h 1866900"/>
              <a:gd name="connsiteX184" fmla="*/ 400049 w 1905000"/>
              <a:gd name="connsiteY184" fmla="*/ 142875 h 1866900"/>
              <a:gd name="connsiteX185" fmla="*/ 474345 w 1905000"/>
              <a:gd name="connsiteY185" fmla="*/ 95250 h 1866900"/>
              <a:gd name="connsiteX186" fmla="*/ 1429702 w 1905000"/>
              <a:gd name="connsiteY186" fmla="*/ 95250 h 1866900"/>
              <a:gd name="connsiteX187" fmla="*/ 1445895 w 1905000"/>
              <a:gd name="connsiteY187" fmla="*/ 104775 h 1866900"/>
              <a:gd name="connsiteX188" fmla="*/ 458152 w 1905000"/>
              <a:gd name="connsiteY188" fmla="*/ 104775 h 1866900"/>
              <a:gd name="connsiteX189" fmla="*/ 474345 w 1905000"/>
              <a:gd name="connsiteY189" fmla="*/ 95250 h 1866900"/>
              <a:gd name="connsiteX190" fmla="*/ 568642 w 1905000"/>
              <a:gd name="connsiteY190" fmla="*/ 47625 h 1866900"/>
              <a:gd name="connsiteX191" fmla="*/ 1337309 w 1905000"/>
              <a:gd name="connsiteY191" fmla="*/ 47625 h 1866900"/>
              <a:gd name="connsiteX192" fmla="*/ 1358265 w 1905000"/>
              <a:gd name="connsiteY192" fmla="*/ 57150 h 1866900"/>
              <a:gd name="connsiteX193" fmla="*/ 547687 w 1905000"/>
              <a:gd name="connsiteY193" fmla="*/ 57150 h 1866900"/>
              <a:gd name="connsiteX194" fmla="*/ 568642 w 1905000"/>
              <a:gd name="connsiteY194" fmla="*/ 47625 h 1866900"/>
              <a:gd name="connsiteX195" fmla="*/ 702945 w 1905000"/>
              <a:gd name="connsiteY195" fmla="*/ 0 h 1866900"/>
              <a:gd name="connsiteX196" fmla="*/ 1203960 w 1905000"/>
              <a:gd name="connsiteY196" fmla="*/ 0 h 1866900"/>
              <a:gd name="connsiteX197" fmla="*/ 1236345 w 1905000"/>
              <a:gd name="connsiteY197" fmla="*/ 9525 h 1866900"/>
              <a:gd name="connsiteX198" fmla="*/ 670560 w 1905000"/>
              <a:gd name="connsiteY198" fmla="*/ 9525 h 1866900"/>
              <a:gd name="connsiteX199" fmla="*/ 702945 w 1905000"/>
              <a:gd name="connsiteY199" fmla="*/ 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1905000" h="1866900">
                <a:moveTo>
                  <a:pt x="786764" y="1857375"/>
                </a:moveTo>
                <a:lnTo>
                  <a:pt x="1116329" y="1857375"/>
                </a:lnTo>
                <a:cubicBezTo>
                  <a:pt x="1093469" y="1861185"/>
                  <a:pt x="1070609" y="1864995"/>
                  <a:pt x="1047749" y="1866900"/>
                </a:cubicBezTo>
                <a:lnTo>
                  <a:pt x="855344" y="1866900"/>
                </a:lnTo>
                <a:cubicBezTo>
                  <a:pt x="832484" y="1864995"/>
                  <a:pt x="809624" y="1861185"/>
                  <a:pt x="786764" y="1857375"/>
                </a:cubicBezTo>
                <a:close/>
                <a:moveTo>
                  <a:pt x="614362" y="1809750"/>
                </a:moveTo>
                <a:lnTo>
                  <a:pt x="1290637" y="1809750"/>
                </a:lnTo>
                <a:cubicBezTo>
                  <a:pt x="1281112" y="1812608"/>
                  <a:pt x="1272540" y="1816417"/>
                  <a:pt x="1263967" y="1819275"/>
                </a:cubicBezTo>
                <a:lnTo>
                  <a:pt x="640079" y="1819275"/>
                </a:lnTo>
                <a:cubicBezTo>
                  <a:pt x="631507" y="1816417"/>
                  <a:pt x="622935" y="1812608"/>
                  <a:pt x="614362" y="1809750"/>
                </a:cubicBezTo>
                <a:close/>
                <a:moveTo>
                  <a:pt x="509587" y="1762125"/>
                </a:moveTo>
                <a:lnTo>
                  <a:pt x="1396365" y="1762125"/>
                </a:lnTo>
                <a:cubicBezTo>
                  <a:pt x="1389697" y="1764983"/>
                  <a:pt x="1383982" y="1768792"/>
                  <a:pt x="1377315" y="1771650"/>
                </a:cubicBezTo>
                <a:lnTo>
                  <a:pt x="527685" y="1771650"/>
                </a:lnTo>
                <a:cubicBezTo>
                  <a:pt x="521969" y="1768792"/>
                  <a:pt x="515302" y="1764983"/>
                  <a:pt x="509587" y="1762125"/>
                </a:cubicBezTo>
                <a:close/>
                <a:moveTo>
                  <a:pt x="428625" y="1714500"/>
                </a:moveTo>
                <a:lnTo>
                  <a:pt x="1478280" y="1714500"/>
                </a:lnTo>
                <a:cubicBezTo>
                  <a:pt x="1472565" y="1717358"/>
                  <a:pt x="1467803" y="1721167"/>
                  <a:pt x="1463040" y="1724025"/>
                </a:cubicBezTo>
                <a:lnTo>
                  <a:pt x="443865" y="1724025"/>
                </a:lnTo>
                <a:cubicBezTo>
                  <a:pt x="438150" y="1721167"/>
                  <a:pt x="433388" y="1717358"/>
                  <a:pt x="428625" y="1714500"/>
                </a:cubicBezTo>
                <a:close/>
                <a:moveTo>
                  <a:pt x="362902" y="1666875"/>
                </a:moveTo>
                <a:lnTo>
                  <a:pt x="1544002" y="1666875"/>
                </a:lnTo>
                <a:cubicBezTo>
                  <a:pt x="1540192" y="1669733"/>
                  <a:pt x="1535430" y="1673542"/>
                  <a:pt x="1531620" y="1676400"/>
                </a:cubicBezTo>
                <a:lnTo>
                  <a:pt x="375285" y="1676400"/>
                </a:lnTo>
                <a:cubicBezTo>
                  <a:pt x="370522" y="1673542"/>
                  <a:pt x="366712" y="1669733"/>
                  <a:pt x="362902" y="1666875"/>
                </a:cubicBezTo>
                <a:close/>
                <a:moveTo>
                  <a:pt x="306705" y="1619250"/>
                </a:moveTo>
                <a:lnTo>
                  <a:pt x="1599247" y="1619250"/>
                </a:lnTo>
                <a:cubicBezTo>
                  <a:pt x="1595438" y="1622108"/>
                  <a:pt x="1592580" y="1625917"/>
                  <a:pt x="1588770" y="1628775"/>
                </a:cubicBezTo>
                <a:lnTo>
                  <a:pt x="317182" y="1628775"/>
                </a:lnTo>
                <a:cubicBezTo>
                  <a:pt x="313373" y="1625917"/>
                  <a:pt x="310515" y="1622108"/>
                  <a:pt x="306705" y="1619250"/>
                </a:cubicBezTo>
                <a:close/>
                <a:moveTo>
                  <a:pt x="258127" y="1571625"/>
                </a:moveTo>
                <a:lnTo>
                  <a:pt x="1646872" y="1571625"/>
                </a:lnTo>
                <a:cubicBezTo>
                  <a:pt x="1643062" y="1574483"/>
                  <a:pt x="1640205" y="1578292"/>
                  <a:pt x="1637347" y="1581150"/>
                </a:cubicBezTo>
                <a:lnTo>
                  <a:pt x="266699" y="1581150"/>
                </a:lnTo>
                <a:cubicBezTo>
                  <a:pt x="263842" y="1578292"/>
                  <a:pt x="260984" y="1574483"/>
                  <a:pt x="258127" y="1571625"/>
                </a:cubicBezTo>
                <a:close/>
                <a:moveTo>
                  <a:pt x="216217" y="1524000"/>
                </a:moveTo>
                <a:lnTo>
                  <a:pt x="1687830" y="1524000"/>
                </a:lnTo>
                <a:cubicBezTo>
                  <a:pt x="1684972" y="1526858"/>
                  <a:pt x="1683067" y="1530667"/>
                  <a:pt x="1680209" y="1533525"/>
                </a:cubicBezTo>
                <a:lnTo>
                  <a:pt x="223837" y="1533525"/>
                </a:lnTo>
                <a:cubicBezTo>
                  <a:pt x="221932" y="1530667"/>
                  <a:pt x="219074" y="1526858"/>
                  <a:pt x="216217" y="1524000"/>
                </a:cubicBezTo>
                <a:close/>
                <a:moveTo>
                  <a:pt x="180022" y="1476375"/>
                </a:moveTo>
                <a:lnTo>
                  <a:pt x="1724977" y="1476375"/>
                </a:lnTo>
                <a:cubicBezTo>
                  <a:pt x="1723072" y="1479233"/>
                  <a:pt x="1720215" y="1483042"/>
                  <a:pt x="1718310" y="1485900"/>
                </a:cubicBezTo>
                <a:lnTo>
                  <a:pt x="186690" y="1485900"/>
                </a:lnTo>
                <a:cubicBezTo>
                  <a:pt x="184785" y="1483042"/>
                  <a:pt x="181927" y="1479233"/>
                  <a:pt x="180022" y="1476375"/>
                </a:cubicBezTo>
                <a:close/>
                <a:moveTo>
                  <a:pt x="147637" y="1428750"/>
                </a:moveTo>
                <a:lnTo>
                  <a:pt x="1756410" y="1428750"/>
                </a:lnTo>
                <a:cubicBezTo>
                  <a:pt x="1754505" y="1431608"/>
                  <a:pt x="1752600" y="1435417"/>
                  <a:pt x="1750695" y="1438275"/>
                </a:cubicBezTo>
                <a:lnTo>
                  <a:pt x="153352" y="1438275"/>
                </a:lnTo>
                <a:cubicBezTo>
                  <a:pt x="151447" y="1435417"/>
                  <a:pt x="149542" y="1431608"/>
                  <a:pt x="147637" y="1428750"/>
                </a:cubicBezTo>
                <a:close/>
                <a:moveTo>
                  <a:pt x="119062" y="1381125"/>
                </a:moveTo>
                <a:lnTo>
                  <a:pt x="1785937" y="1381125"/>
                </a:lnTo>
                <a:cubicBezTo>
                  <a:pt x="1784032" y="1383983"/>
                  <a:pt x="1782127" y="1387792"/>
                  <a:pt x="1780222" y="1390650"/>
                </a:cubicBezTo>
                <a:lnTo>
                  <a:pt x="124777" y="1390650"/>
                </a:lnTo>
                <a:cubicBezTo>
                  <a:pt x="122872" y="1387792"/>
                  <a:pt x="120967" y="1383983"/>
                  <a:pt x="119062" y="1381125"/>
                </a:cubicBezTo>
                <a:close/>
                <a:moveTo>
                  <a:pt x="95250" y="1333500"/>
                </a:moveTo>
                <a:lnTo>
                  <a:pt x="1810703" y="1333500"/>
                </a:lnTo>
                <a:cubicBezTo>
                  <a:pt x="1808798" y="1336358"/>
                  <a:pt x="1807845" y="1340167"/>
                  <a:pt x="1805940" y="1343025"/>
                </a:cubicBezTo>
                <a:lnTo>
                  <a:pt x="100013" y="1343025"/>
                </a:lnTo>
                <a:cubicBezTo>
                  <a:pt x="98108" y="1340167"/>
                  <a:pt x="97155" y="1336358"/>
                  <a:pt x="95250" y="1333500"/>
                </a:cubicBezTo>
                <a:close/>
                <a:moveTo>
                  <a:pt x="73342" y="1285875"/>
                </a:moveTo>
                <a:lnTo>
                  <a:pt x="1830705" y="1285875"/>
                </a:lnTo>
                <a:cubicBezTo>
                  <a:pt x="1829752" y="1288733"/>
                  <a:pt x="1827847" y="1292542"/>
                  <a:pt x="1826895" y="1295400"/>
                </a:cubicBezTo>
                <a:lnTo>
                  <a:pt x="77152" y="1295400"/>
                </a:lnTo>
                <a:cubicBezTo>
                  <a:pt x="76200" y="1292542"/>
                  <a:pt x="74295" y="1288733"/>
                  <a:pt x="73342" y="1285875"/>
                </a:cubicBezTo>
                <a:close/>
                <a:moveTo>
                  <a:pt x="55245" y="1238250"/>
                </a:moveTo>
                <a:lnTo>
                  <a:pt x="1850708" y="1238250"/>
                </a:lnTo>
                <a:cubicBezTo>
                  <a:pt x="1848803" y="1241108"/>
                  <a:pt x="1847850" y="1244917"/>
                  <a:pt x="1846898" y="1247775"/>
                </a:cubicBezTo>
                <a:lnTo>
                  <a:pt x="59055" y="1247775"/>
                </a:lnTo>
                <a:cubicBezTo>
                  <a:pt x="57150" y="1244917"/>
                  <a:pt x="56197" y="1241108"/>
                  <a:pt x="55245" y="1238250"/>
                </a:cubicBezTo>
                <a:close/>
                <a:moveTo>
                  <a:pt x="40004" y="1190625"/>
                </a:moveTo>
                <a:lnTo>
                  <a:pt x="1865947" y="1190625"/>
                </a:lnTo>
                <a:cubicBezTo>
                  <a:pt x="1864994" y="1193483"/>
                  <a:pt x="1864042" y="1197292"/>
                  <a:pt x="1863089" y="1200150"/>
                </a:cubicBezTo>
                <a:lnTo>
                  <a:pt x="42862" y="1200150"/>
                </a:lnTo>
                <a:cubicBezTo>
                  <a:pt x="41909" y="1197292"/>
                  <a:pt x="40957" y="1193483"/>
                  <a:pt x="40004" y="1190625"/>
                </a:cubicBezTo>
                <a:close/>
                <a:moveTo>
                  <a:pt x="26669" y="1143000"/>
                </a:moveTo>
                <a:lnTo>
                  <a:pt x="1878329" y="1143000"/>
                </a:lnTo>
                <a:cubicBezTo>
                  <a:pt x="1878329" y="1145858"/>
                  <a:pt x="1877377" y="1149667"/>
                  <a:pt x="1876424" y="1152525"/>
                </a:cubicBezTo>
                <a:lnTo>
                  <a:pt x="29526" y="1152525"/>
                </a:lnTo>
                <a:cubicBezTo>
                  <a:pt x="28574" y="1149667"/>
                  <a:pt x="27622" y="1145858"/>
                  <a:pt x="26669" y="1143000"/>
                </a:cubicBezTo>
                <a:close/>
                <a:moveTo>
                  <a:pt x="16192" y="1095375"/>
                </a:moveTo>
                <a:lnTo>
                  <a:pt x="1888807" y="1095375"/>
                </a:lnTo>
                <a:cubicBezTo>
                  <a:pt x="1887855" y="1098233"/>
                  <a:pt x="1887855" y="1102042"/>
                  <a:pt x="1886902" y="1104900"/>
                </a:cubicBezTo>
                <a:lnTo>
                  <a:pt x="18097" y="1104900"/>
                </a:lnTo>
                <a:cubicBezTo>
                  <a:pt x="17144" y="1102042"/>
                  <a:pt x="17144" y="1098233"/>
                  <a:pt x="16192" y="1095375"/>
                </a:cubicBezTo>
                <a:close/>
                <a:moveTo>
                  <a:pt x="8572" y="1047750"/>
                </a:moveTo>
                <a:lnTo>
                  <a:pt x="1896427" y="1047750"/>
                </a:lnTo>
                <a:cubicBezTo>
                  <a:pt x="1896427" y="1050608"/>
                  <a:pt x="1895475" y="1054417"/>
                  <a:pt x="1895475" y="1057275"/>
                </a:cubicBezTo>
                <a:lnTo>
                  <a:pt x="9525" y="1057275"/>
                </a:lnTo>
                <a:cubicBezTo>
                  <a:pt x="9525" y="1054417"/>
                  <a:pt x="8572" y="1050608"/>
                  <a:pt x="8572" y="1047750"/>
                </a:cubicBezTo>
                <a:close/>
                <a:moveTo>
                  <a:pt x="3810" y="1000125"/>
                </a:moveTo>
                <a:lnTo>
                  <a:pt x="1902143" y="1000125"/>
                </a:lnTo>
                <a:cubicBezTo>
                  <a:pt x="1902143" y="1002983"/>
                  <a:pt x="1901190" y="1006792"/>
                  <a:pt x="1901190" y="1009650"/>
                </a:cubicBezTo>
                <a:lnTo>
                  <a:pt x="4762" y="1009650"/>
                </a:lnTo>
                <a:cubicBezTo>
                  <a:pt x="4762" y="1006792"/>
                  <a:pt x="3810" y="1002983"/>
                  <a:pt x="3810" y="1000125"/>
                </a:cubicBezTo>
                <a:close/>
                <a:moveTo>
                  <a:pt x="952" y="952500"/>
                </a:moveTo>
                <a:lnTo>
                  <a:pt x="1904047" y="952500"/>
                </a:lnTo>
                <a:cubicBezTo>
                  <a:pt x="1904047" y="955358"/>
                  <a:pt x="1904047" y="959167"/>
                  <a:pt x="1904047" y="962025"/>
                </a:cubicBezTo>
                <a:lnTo>
                  <a:pt x="952" y="962025"/>
                </a:lnTo>
                <a:cubicBezTo>
                  <a:pt x="952" y="959167"/>
                  <a:pt x="952" y="955358"/>
                  <a:pt x="952" y="952500"/>
                </a:cubicBezTo>
                <a:close/>
                <a:moveTo>
                  <a:pt x="0" y="904875"/>
                </a:moveTo>
                <a:lnTo>
                  <a:pt x="1905000" y="904875"/>
                </a:lnTo>
                <a:cubicBezTo>
                  <a:pt x="1905000" y="907733"/>
                  <a:pt x="1905000" y="911542"/>
                  <a:pt x="1905000" y="914400"/>
                </a:cubicBezTo>
                <a:lnTo>
                  <a:pt x="0" y="914400"/>
                </a:lnTo>
                <a:cubicBezTo>
                  <a:pt x="0" y="911542"/>
                  <a:pt x="0" y="907733"/>
                  <a:pt x="0" y="904875"/>
                </a:cubicBezTo>
                <a:close/>
                <a:moveTo>
                  <a:pt x="1905" y="857250"/>
                </a:moveTo>
                <a:lnTo>
                  <a:pt x="1902142" y="857250"/>
                </a:lnTo>
                <a:cubicBezTo>
                  <a:pt x="1903095" y="860108"/>
                  <a:pt x="1903095" y="863917"/>
                  <a:pt x="1903095" y="866775"/>
                </a:cubicBezTo>
                <a:lnTo>
                  <a:pt x="952" y="866775"/>
                </a:lnTo>
                <a:cubicBezTo>
                  <a:pt x="1905" y="863917"/>
                  <a:pt x="1905" y="860108"/>
                  <a:pt x="1905" y="857250"/>
                </a:cubicBezTo>
                <a:close/>
                <a:moveTo>
                  <a:pt x="6667" y="809625"/>
                </a:moveTo>
                <a:lnTo>
                  <a:pt x="1899285" y="809625"/>
                </a:lnTo>
                <a:cubicBezTo>
                  <a:pt x="1899285" y="812483"/>
                  <a:pt x="1900238" y="816292"/>
                  <a:pt x="1900238" y="819150"/>
                </a:cubicBezTo>
                <a:lnTo>
                  <a:pt x="5715" y="819150"/>
                </a:lnTo>
                <a:cubicBezTo>
                  <a:pt x="5715" y="816292"/>
                  <a:pt x="6667" y="812483"/>
                  <a:pt x="6667" y="809625"/>
                </a:cubicBezTo>
                <a:close/>
                <a:moveTo>
                  <a:pt x="13335" y="762000"/>
                </a:moveTo>
                <a:lnTo>
                  <a:pt x="1891665" y="762000"/>
                </a:lnTo>
                <a:cubicBezTo>
                  <a:pt x="1892618" y="764858"/>
                  <a:pt x="1892618" y="768667"/>
                  <a:pt x="1893570" y="771525"/>
                </a:cubicBezTo>
                <a:lnTo>
                  <a:pt x="11430" y="771525"/>
                </a:lnTo>
                <a:cubicBezTo>
                  <a:pt x="12382" y="768667"/>
                  <a:pt x="12382" y="764858"/>
                  <a:pt x="13335" y="762000"/>
                </a:cubicBezTo>
                <a:close/>
                <a:moveTo>
                  <a:pt x="21907" y="714375"/>
                </a:moveTo>
                <a:lnTo>
                  <a:pt x="1883092" y="714375"/>
                </a:lnTo>
                <a:cubicBezTo>
                  <a:pt x="1884045" y="717233"/>
                  <a:pt x="1884045" y="721042"/>
                  <a:pt x="1884997" y="723900"/>
                </a:cubicBezTo>
                <a:lnTo>
                  <a:pt x="20002" y="723900"/>
                </a:lnTo>
                <a:cubicBezTo>
                  <a:pt x="20955" y="721042"/>
                  <a:pt x="20955" y="717233"/>
                  <a:pt x="21907" y="714375"/>
                </a:cubicBezTo>
                <a:close/>
                <a:moveTo>
                  <a:pt x="34289" y="666750"/>
                </a:moveTo>
                <a:lnTo>
                  <a:pt x="1870710" y="666750"/>
                </a:lnTo>
                <a:cubicBezTo>
                  <a:pt x="1871662" y="669608"/>
                  <a:pt x="1872615" y="673417"/>
                  <a:pt x="1873567" y="676275"/>
                </a:cubicBezTo>
                <a:lnTo>
                  <a:pt x="31432" y="676275"/>
                </a:lnTo>
                <a:cubicBezTo>
                  <a:pt x="32385" y="673417"/>
                  <a:pt x="33337" y="669608"/>
                  <a:pt x="34289" y="666750"/>
                </a:cubicBezTo>
                <a:close/>
                <a:moveTo>
                  <a:pt x="48577" y="619125"/>
                </a:moveTo>
                <a:lnTo>
                  <a:pt x="1857375" y="619125"/>
                </a:lnTo>
                <a:cubicBezTo>
                  <a:pt x="1858328" y="621983"/>
                  <a:pt x="1859280" y="625792"/>
                  <a:pt x="1860233" y="628650"/>
                </a:cubicBezTo>
                <a:lnTo>
                  <a:pt x="45720" y="628650"/>
                </a:lnTo>
                <a:cubicBezTo>
                  <a:pt x="46672" y="625792"/>
                  <a:pt x="47625" y="621983"/>
                  <a:pt x="48577" y="619125"/>
                </a:cubicBezTo>
                <a:close/>
                <a:moveTo>
                  <a:pt x="65722" y="571500"/>
                </a:moveTo>
                <a:lnTo>
                  <a:pt x="1839277" y="571500"/>
                </a:lnTo>
                <a:cubicBezTo>
                  <a:pt x="1840230" y="574357"/>
                  <a:pt x="1842135" y="578168"/>
                  <a:pt x="1843087" y="581025"/>
                </a:cubicBezTo>
                <a:lnTo>
                  <a:pt x="61912" y="581025"/>
                </a:lnTo>
                <a:cubicBezTo>
                  <a:pt x="62864" y="578168"/>
                  <a:pt x="64770" y="574357"/>
                  <a:pt x="65722" y="571500"/>
                </a:cubicBezTo>
                <a:close/>
                <a:moveTo>
                  <a:pt x="85725" y="523875"/>
                </a:moveTo>
                <a:lnTo>
                  <a:pt x="1819275" y="523875"/>
                </a:lnTo>
                <a:cubicBezTo>
                  <a:pt x="1820227" y="526732"/>
                  <a:pt x="1822132" y="530543"/>
                  <a:pt x="1823085" y="533400"/>
                </a:cubicBezTo>
                <a:lnTo>
                  <a:pt x="80962" y="533400"/>
                </a:lnTo>
                <a:cubicBezTo>
                  <a:pt x="82867" y="530543"/>
                  <a:pt x="83820" y="526732"/>
                  <a:pt x="85725" y="523875"/>
                </a:cubicBezTo>
                <a:close/>
                <a:moveTo>
                  <a:pt x="109538" y="476250"/>
                </a:moveTo>
                <a:lnTo>
                  <a:pt x="1796415" y="476250"/>
                </a:lnTo>
                <a:cubicBezTo>
                  <a:pt x="1798320" y="479107"/>
                  <a:pt x="1799273" y="482918"/>
                  <a:pt x="1801178" y="485775"/>
                </a:cubicBezTo>
                <a:lnTo>
                  <a:pt x="104775" y="485775"/>
                </a:lnTo>
                <a:cubicBezTo>
                  <a:pt x="105728" y="482918"/>
                  <a:pt x="107633" y="479107"/>
                  <a:pt x="109538" y="476250"/>
                </a:cubicBezTo>
                <a:close/>
                <a:moveTo>
                  <a:pt x="136207" y="428625"/>
                </a:moveTo>
                <a:lnTo>
                  <a:pt x="1768792" y="428625"/>
                </a:lnTo>
                <a:cubicBezTo>
                  <a:pt x="1770697" y="431482"/>
                  <a:pt x="1772602" y="435293"/>
                  <a:pt x="1774507" y="438150"/>
                </a:cubicBezTo>
                <a:lnTo>
                  <a:pt x="130492" y="438150"/>
                </a:lnTo>
                <a:cubicBezTo>
                  <a:pt x="132397" y="435293"/>
                  <a:pt x="134302" y="431482"/>
                  <a:pt x="136207" y="428625"/>
                </a:cubicBezTo>
                <a:close/>
                <a:moveTo>
                  <a:pt x="166687" y="381000"/>
                </a:moveTo>
                <a:lnTo>
                  <a:pt x="1738312" y="381000"/>
                </a:lnTo>
                <a:cubicBezTo>
                  <a:pt x="1741169" y="383857"/>
                  <a:pt x="1743074" y="387668"/>
                  <a:pt x="1744979" y="390525"/>
                </a:cubicBezTo>
                <a:lnTo>
                  <a:pt x="160019" y="390525"/>
                </a:lnTo>
                <a:cubicBezTo>
                  <a:pt x="162877" y="387668"/>
                  <a:pt x="164782" y="383857"/>
                  <a:pt x="166687" y="381000"/>
                </a:cubicBezTo>
                <a:close/>
                <a:moveTo>
                  <a:pt x="201929" y="333375"/>
                </a:moveTo>
                <a:lnTo>
                  <a:pt x="1704022" y="333375"/>
                </a:lnTo>
                <a:cubicBezTo>
                  <a:pt x="1706879" y="336232"/>
                  <a:pt x="1708784" y="340043"/>
                  <a:pt x="1711642" y="342900"/>
                </a:cubicBezTo>
                <a:lnTo>
                  <a:pt x="194309" y="342900"/>
                </a:lnTo>
                <a:cubicBezTo>
                  <a:pt x="197167" y="340043"/>
                  <a:pt x="199072" y="336232"/>
                  <a:pt x="201929" y="333375"/>
                </a:cubicBezTo>
                <a:close/>
                <a:moveTo>
                  <a:pt x="240981" y="285750"/>
                </a:moveTo>
                <a:lnTo>
                  <a:pt x="1664017" y="285750"/>
                </a:lnTo>
                <a:cubicBezTo>
                  <a:pt x="1666874" y="288607"/>
                  <a:pt x="1669732" y="292418"/>
                  <a:pt x="1672589" y="295275"/>
                </a:cubicBezTo>
                <a:lnTo>
                  <a:pt x="232409" y="295275"/>
                </a:lnTo>
                <a:cubicBezTo>
                  <a:pt x="235267" y="292418"/>
                  <a:pt x="238124" y="288607"/>
                  <a:pt x="240981" y="285750"/>
                </a:cubicBezTo>
                <a:close/>
                <a:moveTo>
                  <a:pt x="286702" y="238125"/>
                </a:moveTo>
                <a:lnTo>
                  <a:pt x="1619250" y="238125"/>
                </a:lnTo>
                <a:cubicBezTo>
                  <a:pt x="1622107" y="240982"/>
                  <a:pt x="1625917" y="244793"/>
                  <a:pt x="1628775" y="247650"/>
                </a:cubicBezTo>
                <a:lnTo>
                  <a:pt x="277177" y="247650"/>
                </a:lnTo>
                <a:cubicBezTo>
                  <a:pt x="280034" y="244793"/>
                  <a:pt x="282892" y="240982"/>
                  <a:pt x="286702" y="238125"/>
                </a:cubicBezTo>
                <a:close/>
                <a:moveTo>
                  <a:pt x="339090" y="190500"/>
                </a:moveTo>
                <a:lnTo>
                  <a:pt x="1565910" y="190500"/>
                </a:lnTo>
                <a:cubicBezTo>
                  <a:pt x="1569720" y="193357"/>
                  <a:pt x="1573530" y="197168"/>
                  <a:pt x="1577340" y="200025"/>
                </a:cubicBezTo>
                <a:lnTo>
                  <a:pt x="327660" y="200025"/>
                </a:lnTo>
                <a:cubicBezTo>
                  <a:pt x="331470" y="197168"/>
                  <a:pt x="335280" y="193357"/>
                  <a:pt x="339090" y="190500"/>
                </a:cubicBezTo>
                <a:close/>
                <a:moveTo>
                  <a:pt x="400049" y="142875"/>
                </a:moveTo>
                <a:lnTo>
                  <a:pt x="1503997" y="142875"/>
                </a:lnTo>
                <a:cubicBezTo>
                  <a:pt x="1508759" y="145733"/>
                  <a:pt x="1512569" y="149542"/>
                  <a:pt x="1517332" y="152400"/>
                </a:cubicBezTo>
                <a:lnTo>
                  <a:pt x="386714" y="152400"/>
                </a:lnTo>
                <a:cubicBezTo>
                  <a:pt x="391477" y="149542"/>
                  <a:pt x="395287" y="145733"/>
                  <a:pt x="400049" y="142875"/>
                </a:cubicBezTo>
                <a:close/>
                <a:moveTo>
                  <a:pt x="474345" y="95250"/>
                </a:moveTo>
                <a:lnTo>
                  <a:pt x="1429702" y="95250"/>
                </a:lnTo>
                <a:cubicBezTo>
                  <a:pt x="1435417" y="98108"/>
                  <a:pt x="1440180" y="101917"/>
                  <a:pt x="1445895" y="104775"/>
                </a:cubicBezTo>
                <a:lnTo>
                  <a:pt x="458152" y="104775"/>
                </a:lnTo>
                <a:cubicBezTo>
                  <a:pt x="463867" y="101917"/>
                  <a:pt x="468630" y="98108"/>
                  <a:pt x="474345" y="95250"/>
                </a:cubicBezTo>
                <a:close/>
                <a:moveTo>
                  <a:pt x="568642" y="47625"/>
                </a:moveTo>
                <a:lnTo>
                  <a:pt x="1337309" y="47625"/>
                </a:lnTo>
                <a:cubicBezTo>
                  <a:pt x="1343977" y="50483"/>
                  <a:pt x="1351597" y="54292"/>
                  <a:pt x="1358265" y="57150"/>
                </a:cubicBezTo>
                <a:lnTo>
                  <a:pt x="547687" y="57150"/>
                </a:lnTo>
                <a:cubicBezTo>
                  <a:pt x="554355" y="54292"/>
                  <a:pt x="561975" y="50483"/>
                  <a:pt x="568642" y="47625"/>
                </a:cubicBezTo>
                <a:close/>
                <a:moveTo>
                  <a:pt x="702945" y="0"/>
                </a:moveTo>
                <a:lnTo>
                  <a:pt x="1203960" y="0"/>
                </a:lnTo>
                <a:cubicBezTo>
                  <a:pt x="1214438" y="2858"/>
                  <a:pt x="1225867" y="5715"/>
                  <a:pt x="1236345" y="9525"/>
                </a:cubicBezTo>
                <a:lnTo>
                  <a:pt x="670560" y="9525"/>
                </a:lnTo>
                <a:cubicBezTo>
                  <a:pt x="681037" y="5715"/>
                  <a:pt x="692467" y="2858"/>
                  <a:pt x="702945" y="0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 w="1401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: Shape 10">
            <a:extLst>
              <a:ext uri="{FF2B5EF4-FFF2-40B4-BE49-F238E27FC236}">
                <a16:creationId xmlns:a16="http://schemas.microsoft.com/office/drawing/2014/main" id="{3EBE6E3C-55D0-7135-F7E2-9595013372D7}"/>
              </a:ext>
            </a:extLst>
          </p:cNvPr>
          <p:cNvSpPr>
            <a:spLocks/>
          </p:cNvSpPr>
          <p:nvPr/>
        </p:nvSpPr>
        <p:spPr bwMode="auto">
          <a:xfrm>
            <a:off x="9207500" y="1809"/>
            <a:ext cx="2986088" cy="6856191"/>
          </a:xfrm>
          <a:custGeom>
            <a:avLst/>
            <a:gdLst>
              <a:gd name="T0" fmla="*/ 0 w 2643"/>
              <a:gd name="T1" fmla="*/ 2555 h 4320"/>
              <a:gd name="T2" fmla="*/ 447 w 2643"/>
              <a:gd name="T3" fmla="*/ 4320 h 4320"/>
              <a:gd name="T4" fmla="*/ 2643 w 2643"/>
              <a:gd name="T5" fmla="*/ 4320 h 4320"/>
              <a:gd name="T6" fmla="*/ 2643 w 2643"/>
              <a:gd name="T7" fmla="*/ 0 h 4320"/>
              <a:gd name="T8" fmla="*/ 1023 w 2643"/>
              <a:gd name="T9" fmla="*/ 0 h 4320"/>
              <a:gd name="T10" fmla="*/ 0 w 2643"/>
              <a:gd name="T11" fmla="*/ 2555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3" h="4320">
                <a:moveTo>
                  <a:pt x="0" y="2555"/>
                </a:moveTo>
                <a:cubicBezTo>
                  <a:pt x="0" y="3194"/>
                  <a:pt x="162" y="3796"/>
                  <a:pt x="447" y="4320"/>
                </a:cubicBezTo>
                <a:cubicBezTo>
                  <a:pt x="2643" y="4320"/>
                  <a:pt x="2643" y="4320"/>
                  <a:pt x="2643" y="4320"/>
                </a:cubicBezTo>
                <a:cubicBezTo>
                  <a:pt x="2643" y="0"/>
                  <a:pt x="2643" y="0"/>
                  <a:pt x="264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389" y="665"/>
                  <a:pt x="0" y="1565"/>
                  <a:pt x="0" y="25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id="{1353DB8A-D5DB-0F55-D830-53E553A7A15D}"/>
              </a:ext>
            </a:extLst>
          </p:cNvPr>
          <p:cNvSpPr>
            <a:spLocks/>
          </p:cNvSpPr>
          <p:nvPr/>
        </p:nvSpPr>
        <p:spPr bwMode="auto">
          <a:xfrm>
            <a:off x="9822524" y="1236884"/>
            <a:ext cx="2371064" cy="5624009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1715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97CC1A0A-FD1D-4CD3-BA31-F7443867097F}"/>
              </a:ext>
            </a:extLst>
          </p:cNvPr>
          <p:cNvGrpSpPr/>
          <p:nvPr/>
        </p:nvGrpSpPr>
        <p:grpSpPr>
          <a:xfrm>
            <a:off x="580868" y="2157643"/>
            <a:ext cx="11230132" cy="1502251"/>
            <a:chOff x="580868" y="2157643"/>
            <a:chExt cx="11230132" cy="150225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ABCA95D-B004-DD33-D7C9-C57E7C719312}"/>
                </a:ext>
              </a:extLst>
            </p:cNvPr>
            <p:cNvSpPr/>
            <p:nvPr/>
          </p:nvSpPr>
          <p:spPr>
            <a:xfrm>
              <a:off x="957184" y="2157643"/>
              <a:ext cx="10477500" cy="1271357"/>
            </a:xfrm>
            <a:prstGeom prst="ellipse">
              <a:avLst/>
            </a:prstGeom>
            <a:gradFill flip="none" rotWithShape="1">
              <a:gsLst>
                <a:gs pos="19000">
                  <a:schemeClr val="accent2">
                    <a:alpha val="0"/>
                  </a:schemeClr>
                </a:gs>
                <a:gs pos="100000">
                  <a:schemeClr val="accent2">
                    <a:alpha val="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0A9D7C17-511A-A779-F19E-3B03F773E883}"/>
                </a:ext>
              </a:extLst>
            </p:cNvPr>
            <p:cNvSpPr/>
            <p:nvPr/>
          </p:nvSpPr>
          <p:spPr>
            <a:xfrm>
              <a:off x="580868" y="2388537"/>
              <a:ext cx="11230132" cy="1271357"/>
            </a:xfrm>
            <a:prstGeom prst="ellipse">
              <a:avLst/>
            </a:prstGeom>
            <a:gradFill flip="none" rotWithShape="1">
              <a:gsLst>
                <a:gs pos="19000">
                  <a:schemeClr val="accent2">
                    <a:alpha val="0"/>
                  </a:schemeClr>
                </a:gs>
                <a:gs pos="100000">
                  <a:schemeClr val="accent2">
                    <a:alpha val="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CBECCF-480B-46D9-8575-FC2940404AD0}"/>
              </a:ext>
            </a:extLst>
          </p:cNvPr>
          <p:cNvGrpSpPr/>
          <p:nvPr/>
        </p:nvGrpSpPr>
        <p:grpSpPr>
          <a:xfrm>
            <a:off x="1793301" y="1859450"/>
            <a:ext cx="8605399" cy="1255438"/>
            <a:chOff x="1793301" y="1859450"/>
            <a:chExt cx="8605399" cy="125543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C7E8EA7-BD1F-ABF7-EA61-8EBA9254FCC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385767" y="2241339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发现</a:t>
              </a: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趋势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1605815-09DB-EE08-6DA8-E80C390035C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1793301" y="1873169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收集数据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C56CBDC-489E-8E95-1D8E-408F3390125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3089534" y="2097110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比较结果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9502DCF-BD98-51F8-AD32-152EE00FC17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5682000" y="2286888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分析影响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14E252A-F696-EA97-6C87-07D8C14B9D0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6978233" y="2241339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识别因素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F90065B-47FD-C33F-F9B7-6A505DF3976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274466" y="2097110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提出建议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2B7DAE1-7C69-0838-4569-23F184634EB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9570700" y="1859450"/>
              <a:ext cx="828000" cy="828000"/>
            </a:xfrm>
            <a:prstGeom prst="ellipse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数据分析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145AD2A-AA2C-4C47-8095-CDDEA8B2605E}"/>
              </a:ext>
            </a:extLst>
          </p:cNvPr>
          <p:cNvGrpSpPr/>
          <p:nvPr/>
        </p:nvGrpSpPr>
        <p:grpSpPr>
          <a:xfrm>
            <a:off x="1905000" y="727438"/>
            <a:ext cx="8306087" cy="523220"/>
            <a:chOff x="1905000" y="727438"/>
            <a:chExt cx="8306087" cy="5232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04AEA67-E034-F4D1-7027-F041E6C58016}"/>
                </a:ext>
              </a:extLst>
            </p:cNvPr>
            <p:cNvSpPr txBox="1"/>
            <p:nvPr/>
          </p:nvSpPr>
          <p:spPr>
            <a:xfrm>
              <a:off x="4515075" y="727438"/>
              <a:ext cx="31466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178AA1"/>
                  </a:solidFill>
                  <a:latin typeface="+mj-ea"/>
                  <a:ea typeface="+mj-ea"/>
                  <a:cs typeface="+mn-ea"/>
                  <a:sym typeface="+mn-lt"/>
                </a:rPr>
                <a:t>阅读习惯分析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8AA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850E329-91BE-8645-7ABB-AB742072C4A1}"/>
                </a:ext>
              </a:extLst>
            </p:cNvPr>
            <p:cNvCxnSpPr/>
            <p:nvPr/>
          </p:nvCxnSpPr>
          <p:spPr>
            <a:xfrm>
              <a:off x="1905000" y="990600"/>
              <a:ext cx="2724061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7D4D2E6-F274-4810-68CD-9069D6BBC8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87026" y="990600"/>
              <a:ext cx="2724061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2C2BA5-85B8-4D48-9968-B4D1F69F6554}"/>
              </a:ext>
            </a:extLst>
          </p:cNvPr>
          <p:cNvGrpSpPr/>
          <p:nvPr/>
        </p:nvGrpSpPr>
        <p:grpSpPr>
          <a:xfrm>
            <a:off x="952448" y="3782699"/>
            <a:ext cx="5039756" cy="3075301"/>
            <a:chOff x="952448" y="3782699"/>
            <a:chExt cx="5039756" cy="307530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6892959B-D2CD-D640-9DE9-0CA807120242}"/>
                </a:ext>
              </a:extLst>
            </p:cNvPr>
            <p:cNvSpPr/>
            <p:nvPr/>
          </p:nvSpPr>
          <p:spPr>
            <a:xfrm>
              <a:off x="952448" y="3996964"/>
              <a:ext cx="5039756" cy="2861036"/>
            </a:xfrm>
            <a:prstGeom prst="roundRect">
              <a:avLst>
                <a:gd name="adj" fmla="val 4370"/>
              </a:avLst>
            </a:prstGeom>
            <a:solidFill>
              <a:schemeClr val="bg1"/>
            </a:solidFill>
            <a:effectLst>
              <a:outerShdw blurRad="152400" sx="102000" sy="102000" algn="ctr" rotWithShape="0">
                <a:schemeClr val="accent2">
                  <a:lumMod val="60000"/>
                  <a:lumOff val="40000"/>
                  <a:alpha val="37000"/>
                </a:schemeClr>
              </a:outerShdw>
            </a:effectLst>
          </p:spPr>
          <p:txBody>
            <a:bodyPr wrap="square" anchor="ctr" anchorCtr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968A7B0-5B8A-10A3-E49A-24838F228739}"/>
                </a:ext>
              </a:extLst>
            </p:cNvPr>
            <p:cNvSpPr txBox="1"/>
            <p:nvPr/>
          </p:nvSpPr>
          <p:spPr>
            <a:xfrm>
              <a:off x="1413082" y="4428278"/>
              <a:ext cx="4268917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buFont typeface="+mj-lt"/>
                <a:buAutoNum type="arabicPeriod"/>
              </a:pP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平均每天阅读时间：不足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1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小时（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57%</a:t>
              </a:r>
              <a:r>
                <a:rPr lang="zh-CN" altLang="en-US" sz="1600" dirty="0">
                  <a:solidFill>
                    <a:srgbClr val="24292F"/>
                  </a:solidFill>
                  <a:cs typeface="+mn-ea"/>
                  <a:sym typeface="+mn-lt"/>
                </a:rPr>
                <a:t>）、</a:t>
              </a:r>
              <a:endParaRPr lang="en-US" altLang="zh-CN" sz="1600" dirty="0">
                <a:solidFill>
                  <a:srgbClr val="24292F"/>
                </a:solidFill>
                <a:cs typeface="+mn-ea"/>
                <a:sym typeface="+mn-lt"/>
              </a:endParaRPr>
            </a:p>
            <a:p>
              <a:pPr algn="l">
                <a:buFont typeface="+mj-lt"/>
                <a:buAutoNum type="arabicPeriod"/>
              </a:pP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1-2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小时（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32%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2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小时以上（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11%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</a:t>
              </a:r>
            </a:p>
            <a:p>
              <a:pPr algn="l">
                <a:buFont typeface="+mj-lt"/>
                <a:buAutoNum type="arabicPeriod"/>
              </a:pP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阅读时间分布：集中在晚上（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45%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）、下午（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35%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）、早上（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20%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</a:t>
              </a:r>
            </a:p>
            <a:p>
              <a:pPr algn="l">
                <a:buFont typeface="+mj-lt"/>
                <a:buAutoNum type="arabicPeriod"/>
              </a:pP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数字阅读时间占比：约占总阅读时间的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40%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，呈逐年增长趋势</a:t>
              </a: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0F7866CC-E562-E14A-F61E-19D025E65508}"/>
                </a:ext>
              </a:extLst>
            </p:cNvPr>
            <p:cNvSpPr/>
            <p:nvPr/>
          </p:nvSpPr>
          <p:spPr>
            <a:xfrm>
              <a:off x="1329502" y="3782699"/>
              <a:ext cx="2859429" cy="513118"/>
            </a:xfrm>
            <a:prstGeom prst="roundRect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关于阅读时间分析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F55ABE0-C8B1-42D6-9144-CFF9E0201251}"/>
              </a:ext>
            </a:extLst>
          </p:cNvPr>
          <p:cNvGrpSpPr/>
          <p:nvPr/>
        </p:nvGrpSpPr>
        <p:grpSpPr>
          <a:xfrm>
            <a:off x="6394928" y="3782699"/>
            <a:ext cx="5039756" cy="3075301"/>
            <a:chOff x="6394928" y="3782699"/>
            <a:chExt cx="5039756" cy="307530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FE4CBC1-2A46-A02D-664D-B165C74882A8}"/>
                </a:ext>
              </a:extLst>
            </p:cNvPr>
            <p:cNvSpPr/>
            <p:nvPr/>
          </p:nvSpPr>
          <p:spPr>
            <a:xfrm>
              <a:off x="6394928" y="3981035"/>
              <a:ext cx="5039756" cy="2876965"/>
            </a:xfrm>
            <a:prstGeom prst="roundRect">
              <a:avLst>
                <a:gd name="adj" fmla="val 4370"/>
              </a:avLst>
            </a:prstGeom>
            <a:solidFill>
              <a:schemeClr val="bg1"/>
            </a:solidFill>
            <a:effectLst>
              <a:outerShdw blurRad="152400" sx="102000" sy="102000" algn="ctr" rotWithShape="0">
                <a:schemeClr val="accent2">
                  <a:lumMod val="60000"/>
                  <a:lumOff val="40000"/>
                  <a:alpha val="37000"/>
                </a:schemeClr>
              </a:outerShdw>
            </a:effectLst>
          </p:spPr>
          <p:txBody>
            <a:bodyPr wrap="square" anchor="ctr" anchorCtr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A5733C9-2B42-5ABE-C324-5484A25CF0CA}"/>
                </a:ext>
              </a:extLst>
            </p:cNvPr>
            <p:cNvSpPr txBox="1"/>
            <p:nvPr/>
          </p:nvSpPr>
          <p:spPr>
            <a:xfrm>
              <a:off x="6957670" y="4330568"/>
              <a:ext cx="4015129" cy="18158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/>
              </a:lvl1pPr>
            </a:lstStyle>
            <a:p>
              <a:pPr algn="l">
                <a:buFont typeface="+mj-lt"/>
                <a:buAutoNum type="arabicPeriod"/>
              </a:pP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最受欢迎的阅读内容：故事书（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52%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）、科普读物（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30%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）、漫画和绘本（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18%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</a:t>
              </a:r>
            </a:p>
            <a:p>
              <a:pPr algn="l">
                <a:buFont typeface="+mj-lt"/>
                <a:buAutoNum type="arabicPeriod"/>
              </a:pP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喜欢的阅读媒体：纸质图书（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65%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）、电子书（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25%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）、在线阅读（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10%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）</a:t>
              </a:r>
            </a:p>
            <a:p>
              <a:pPr algn="l">
                <a:buFont typeface="+mj-lt"/>
                <a:buAutoNum type="arabicPeriod"/>
              </a:pP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 阅读内容的多样性：</a:t>
              </a:r>
              <a:r>
                <a:rPr lang="en-US" altLang="zh-CN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66%</a:t>
              </a:r>
              <a:r>
                <a:rPr lang="zh-CN" altLang="en-US" sz="1600" b="0" i="0" dirty="0">
                  <a:solidFill>
                    <a:srgbClr val="24292F"/>
                  </a:solidFill>
                  <a:effectLst/>
                  <a:cs typeface="+mn-ea"/>
                  <a:sym typeface="+mn-lt"/>
                </a:rPr>
                <a:t>的儿童选择了不同类型的阅读材料，涵盖文学、科学、历史等领域。</a:t>
              </a: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4FBE726C-E9BE-908F-84B0-92D29FD01313}"/>
                </a:ext>
              </a:extLst>
            </p:cNvPr>
            <p:cNvSpPr/>
            <p:nvPr/>
          </p:nvSpPr>
          <p:spPr>
            <a:xfrm>
              <a:off x="6844751" y="3782699"/>
              <a:ext cx="2859429" cy="513118"/>
            </a:xfrm>
            <a:prstGeom prst="roundRect">
              <a:avLst/>
            </a:prstGeom>
            <a:solidFill>
              <a:schemeClr val="accent2"/>
            </a:solidFill>
            <a:effectLst>
              <a:outerShdw blurRad="317500" sx="102000" sy="102000" algn="ctr" rotWithShape="0">
                <a:schemeClr val="accent2">
                  <a:lumMod val="60000"/>
                  <a:lumOff val="40000"/>
                  <a:alpha val="97000"/>
                </a:schemeClr>
              </a:outerShdw>
            </a:effectLst>
          </p:spPr>
          <p:txBody>
            <a:bodyPr wrap="square" anchor="ctr" anchorCtr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关于阅读内容的分析</a:t>
              </a: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D9F70DA-C87D-AB65-75C3-D4C061CCC9F3}"/>
              </a:ext>
            </a:extLst>
          </p:cNvPr>
          <p:cNvSpPr/>
          <p:nvPr/>
        </p:nvSpPr>
        <p:spPr>
          <a:xfrm>
            <a:off x="0" y="5636504"/>
            <a:ext cx="12192000" cy="1221496"/>
          </a:xfrm>
          <a:custGeom>
            <a:avLst/>
            <a:gdLst>
              <a:gd name="connsiteX0" fmla="*/ 0 w 12192000"/>
              <a:gd name="connsiteY0" fmla="*/ 0 h 1221496"/>
              <a:gd name="connsiteX1" fmla="*/ 177522 w 12192000"/>
              <a:gd name="connsiteY1" fmla="*/ 72175 h 1221496"/>
              <a:gd name="connsiteX2" fmla="*/ 6096001 w 12192000"/>
              <a:gd name="connsiteY2" fmla="*/ 762082 h 1221496"/>
              <a:gd name="connsiteX3" fmla="*/ 12014480 w 12192000"/>
              <a:gd name="connsiteY3" fmla="*/ 72175 h 1221496"/>
              <a:gd name="connsiteX4" fmla="*/ 12192000 w 12192000"/>
              <a:gd name="connsiteY4" fmla="*/ 0 h 1221496"/>
              <a:gd name="connsiteX5" fmla="*/ 12192000 w 12192000"/>
              <a:gd name="connsiteY5" fmla="*/ 1221496 h 1221496"/>
              <a:gd name="connsiteX6" fmla="*/ 0 w 12192000"/>
              <a:gd name="connsiteY6" fmla="*/ 1221496 h 1221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21496">
                <a:moveTo>
                  <a:pt x="0" y="0"/>
                </a:moveTo>
                <a:lnTo>
                  <a:pt x="177522" y="72175"/>
                </a:lnTo>
                <a:cubicBezTo>
                  <a:pt x="1317321" y="483115"/>
                  <a:pt x="3540323" y="762082"/>
                  <a:pt x="6096001" y="762082"/>
                </a:cubicBezTo>
                <a:cubicBezTo>
                  <a:pt x="8651679" y="762082"/>
                  <a:pt x="10874681" y="483115"/>
                  <a:pt x="12014480" y="72175"/>
                </a:cubicBezTo>
                <a:lnTo>
                  <a:pt x="12192000" y="0"/>
                </a:lnTo>
                <a:lnTo>
                  <a:pt x="12192000" y="1221496"/>
                </a:lnTo>
                <a:lnTo>
                  <a:pt x="0" y="12214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38100" dir="16200000" rotWithShape="0">
              <a:schemeClr val="accent2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85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810133-6EFE-3322-897F-DD2244E673E7}"/>
              </a:ext>
            </a:extLst>
          </p:cNvPr>
          <p:cNvSpPr txBox="1"/>
          <p:nvPr/>
        </p:nvSpPr>
        <p:spPr>
          <a:xfrm>
            <a:off x="4515075" y="727438"/>
            <a:ext cx="3146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2"/>
                </a:solidFill>
                <a:cs typeface="+mn-ea"/>
                <a:sym typeface="+mn-lt"/>
              </a:rPr>
              <a:t>阅读习惯数据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238B5F5-29C4-CF71-5056-5A7CD0B02697}"/>
              </a:ext>
            </a:extLst>
          </p:cNvPr>
          <p:cNvCxnSpPr/>
          <p:nvPr/>
        </p:nvCxnSpPr>
        <p:spPr>
          <a:xfrm>
            <a:off x="1905000" y="990600"/>
            <a:ext cx="2724061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828A6A4-1F2A-7BE5-C46F-76E83B043127}"/>
              </a:ext>
            </a:extLst>
          </p:cNvPr>
          <p:cNvCxnSpPr>
            <a:cxnSpLocks/>
          </p:cNvCxnSpPr>
          <p:nvPr/>
        </p:nvCxnSpPr>
        <p:spPr>
          <a:xfrm flipH="1">
            <a:off x="7487026" y="990600"/>
            <a:ext cx="2724061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D9835B91-4BBB-121B-E49A-3A796044EA74}"/>
              </a:ext>
            </a:extLst>
          </p:cNvPr>
          <p:cNvGrpSpPr/>
          <p:nvPr/>
        </p:nvGrpSpPr>
        <p:grpSpPr>
          <a:xfrm>
            <a:off x="2069317" y="1625261"/>
            <a:ext cx="8932425" cy="4242139"/>
            <a:chOff x="1711896" y="1623133"/>
            <a:chExt cx="9110997" cy="3789534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F01A0E87-67ED-1E87-8AF1-7104845ACF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86749781"/>
                </p:ext>
              </p:extLst>
            </p:nvPr>
          </p:nvGraphicFramePr>
          <p:xfrm>
            <a:off x="1711896" y="1623133"/>
            <a:ext cx="4803208" cy="37895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56BF0B4B-9766-B4F8-4F1C-7FE2211493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98017051"/>
                </p:ext>
              </p:extLst>
            </p:nvPr>
          </p:nvGraphicFramePr>
          <p:xfrm>
            <a:off x="2740127" y="2596290"/>
            <a:ext cx="2746746" cy="21670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00D878-5C96-FF4B-A7DC-C86EEFF61A11}"/>
                </a:ext>
              </a:extLst>
            </p:cNvPr>
            <p:cNvSpPr txBox="1"/>
            <p:nvPr/>
          </p:nvSpPr>
          <p:spPr>
            <a:xfrm>
              <a:off x="7361969" y="2827523"/>
              <a:ext cx="1264776" cy="577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3600" dirty="0">
                  <a:solidFill>
                    <a:schemeClr val="accent4"/>
                  </a:solidFill>
                  <a:cs typeface="+mn-ea"/>
                  <a:sym typeface="+mn-lt"/>
                </a:rPr>
                <a:t>55%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718C4F2-2F49-8534-6F8C-0181BAC038EA}"/>
                </a:ext>
              </a:extLst>
            </p:cNvPr>
            <p:cNvSpPr txBox="1"/>
            <p:nvPr/>
          </p:nvSpPr>
          <p:spPr>
            <a:xfrm>
              <a:off x="8637967" y="3004867"/>
              <a:ext cx="2184926" cy="2749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请输入文字数据说明</a:t>
              </a:r>
              <a:endParaRPr lang="en-US" altLang="zh-CN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9B4A986-B050-8A9D-B680-34FC14F5DFD3}"/>
                </a:ext>
              </a:extLst>
            </p:cNvPr>
            <p:cNvSpPr txBox="1"/>
            <p:nvPr/>
          </p:nvSpPr>
          <p:spPr>
            <a:xfrm>
              <a:off x="7361969" y="4006226"/>
              <a:ext cx="1250704" cy="577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3600" dirty="0">
                  <a:solidFill>
                    <a:schemeClr val="accent6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B984242-ED42-2943-7BDA-F2902C7B1895}"/>
                </a:ext>
              </a:extLst>
            </p:cNvPr>
            <p:cNvSpPr txBox="1"/>
            <p:nvPr/>
          </p:nvSpPr>
          <p:spPr>
            <a:xfrm>
              <a:off x="8637967" y="4183570"/>
              <a:ext cx="2184926" cy="2749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请输入文字数据说明</a:t>
              </a:r>
              <a:endParaRPr lang="en-US" altLang="zh-CN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92133EB-9A7B-FA55-7903-3B9C2266D58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235279" y="2041318"/>
              <a:ext cx="0" cy="2253380"/>
            </a:xfrm>
            <a:prstGeom prst="line">
              <a:avLst/>
            </a:prstGeom>
            <a:ln w="12700">
              <a:solidFill>
                <a:schemeClr val="accent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1E6B168-AB63-E1C6-418C-A05F5D1C8B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47381" y="4320688"/>
              <a:ext cx="2914588" cy="0"/>
            </a:xfrm>
            <a:prstGeom prst="line">
              <a:avLst/>
            </a:prstGeom>
            <a:ln w="12700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0EDCAF7-C61F-9658-CEA1-437ED97F81FE}"/>
              </a:ext>
            </a:extLst>
          </p:cNvPr>
          <p:cNvSpPr txBox="1"/>
          <p:nvPr/>
        </p:nvSpPr>
        <p:spPr>
          <a:xfrm>
            <a:off x="2248683" y="1494180"/>
            <a:ext cx="816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请输入数据分析总结文字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17C9249-9889-2D97-0FEC-E59322F9CCB0}"/>
              </a:ext>
            </a:extLst>
          </p:cNvPr>
          <p:cNvSpPr/>
          <p:nvPr/>
        </p:nvSpPr>
        <p:spPr>
          <a:xfrm>
            <a:off x="9791694" y="0"/>
            <a:ext cx="2400306" cy="1115676"/>
          </a:xfrm>
          <a:custGeom>
            <a:avLst/>
            <a:gdLst>
              <a:gd name="connsiteX0" fmla="*/ 685 w 2770331"/>
              <a:gd name="connsiteY0" fmla="*/ 0 h 1398732"/>
              <a:gd name="connsiteX1" fmla="*/ 2769647 w 2770331"/>
              <a:gd name="connsiteY1" fmla="*/ 0 h 1398732"/>
              <a:gd name="connsiteX2" fmla="*/ 2770331 w 2770331"/>
              <a:gd name="connsiteY2" fmla="*/ 13546 h 1398732"/>
              <a:gd name="connsiteX3" fmla="*/ 2770331 w 2770331"/>
              <a:gd name="connsiteY3" fmla="*/ 13586 h 1398732"/>
              <a:gd name="connsiteX4" fmla="*/ 2763181 w 2770331"/>
              <a:gd name="connsiteY4" fmla="*/ 155191 h 1398732"/>
              <a:gd name="connsiteX5" fmla="*/ 1385167 w 2770331"/>
              <a:gd name="connsiteY5" fmla="*/ 1398732 h 1398732"/>
              <a:gd name="connsiteX6" fmla="*/ 0 w 2770331"/>
              <a:gd name="connsiteY6" fmla="*/ 13566 h 1398732"/>
              <a:gd name="connsiteX7" fmla="*/ 685 w 2770331"/>
              <a:gd name="connsiteY7" fmla="*/ 0 h 1398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0331" h="1398732">
                <a:moveTo>
                  <a:pt x="685" y="0"/>
                </a:moveTo>
                <a:lnTo>
                  <a:pt x="2769647" y="0"/>
                </a:lnTo>
                <a:lnTo>
                  <a:pt x="2770331" y="13546"/>
                </a:lnTo>
                <a:lnTo>
                  <a:pt x="2770331" y="13586"/>
                </a:lnTo>
                <a:lnTo>
                  <a:pt x="2763181" y="155191"/>
                </a:lnTo>
                <a:cubicBezTo>
                  <a:pt x="2692246" y="853670"/>
                  <a:pt x="2102359" y="1398732"/>
                  <a:pt x="1385167" y="1398732"/>
                </a:cubicBezTo>
                <a:cubicBezTo>
                  <a:pt x="620160" y="1398732"/>
                  <a:pt x="0" y="778572"/>
                  <a:pt x="0" y="13566"/>
                </a:cubicBezTo>
                <a:lnTo>
                  <a:pt x="685" y="0"/>
                </a:lnTo>
                <a:close/>
              </a:path>
            </a:pathLst>
          </a:custGeom>
          <a:solidFill>
            <a:schemeClr val="accent2">
              <a:alpha val="45000"/>
            </a:schemeClr>
          </a:solidFill>
          <a:ln w="11088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: Shape 10">
            <a:extLst>
              <a:ext uri="{FF2B5EF4-FFF2-40B4-BE49-F238E27FC236}">
                <a16:creationId xmlns:a16="http://schemas.microsoft.com/office/drawing/2014/main" id="{A0D490EA-F133-DFE8-B439-A3513BB58D6D}"/>
              </a:ext>
            </a:extLst>
          </p:cNvPr>
          <p:cNvSpPr>
            <a:spLocks/>
          </p:cNvSpPr>
          <p:nvPr/>
        </p:nvSpPr>
        <p:spPr bwMode="auto">
          <a:xfrm flipH="1">
            <a:off x="0" y="1235075"/>
            <a:ext cx="2385067" cy="5622925"/>
          </a:xfrm>
          <a:custGeom>
            <a:avLst/>
            <a:gdLst>
              <a:gd name="T0" fmla="*/ 2164 w 2164"/>
              <a:gd name="T1" fmla="*/ 0 h 3532"/>
              <a:gd name="T2" fmla="*/ 0 w 2164"/>
              <a:gd name="T3" fmla="*/ 2941 h 3532"/>
              <a:gd name="T4" fmla="*/ 57 w 2164"/>
              <a:gd name="T5" fmla="*/ 3532 h 3532"/>
              <a:gd name="T6" fmla="*/ 2164 w 2164"/>
              <a:gd name="T7" fmla="*/ 3532 h 3532"/>
              <a:gd name="T8" fmla="*/ 2164 w 2164"/>
              <a:gd name="T9" fmla="*/ 0 h 3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4" h="3532">
                <a:moveTo>
                  <a:pt x="2164" y="0"/>
                </a:moveTo>
                <a:cubicBezTo>
                  <a:pt x="910" y="390"/>
                  <a:pt x="0" y="1559"/>
                  <a:pt x="0" y="2941"/>
                </a:cubicBezTo>
                <a:cubicBezTo>
                  <a:pt x="0" y="3143"/>
                  <a:pt x="20" y="3341"/>
                  <a:pt x="57" y="3532"/>
                </a:cubicBezTo>
                <a:cubicBezTo>
                  <a:pt x="2164" y="3532"/>
                  <a:pt x="2164" y="3532"/>
                  <a:pt x="2164" y="3532"/>
                </a:cubicBezTo>
                <a:lnTo>
                  <a:pt x="21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5742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  <p:tag name="ISLIDE.THEME" val="#93550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63915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2917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19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20901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110287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118.9772"/>
  <p:tag name="WIDTH" val="118.9772"/>
  <p:tag name="LEFT" val="-13.81843"/>
  <p:tag name="TOP" val="-11.77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118.9772"/>
  <p:tag name="WIDTH" val="118.9772"/>
  <p:tag name="LEFT" val="-13.81843"/>
  <p:tag name="TOP" val="-11.77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76.26882"/>
  <p:tag name="WIDTH" val="76.26882"/>
  <p:tag name="LEFT" val="7.535827"/>
  <p:tag name="TOP" val="9.57944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2912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56904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075187;"/>
</p:tagLst>
</file>

<file path=ppt/theme/theme1.xml><?xml version="1.0" encoding="utf-8"?>
<a:theme xmlns:a="http://schemas.openxmlformats.org/drawingml/2006/main" name="office主题">
  <a:themeElements>
    <a:clrScheme name="51模板2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2C77F"/>
      </a:accent1>
      <a:accent2>
        <a:srgbClr val="177B57"/>
      </a:accent2>
      <a:accent3>
        <a:srgbClr val="B5A49F"/>
      </a:accent3>
      <a:accent4>
        <a:srgbClr val="ADC0C8"/>
      </a:accent4>
      <a:accent5>
        <a:srgbClr val="576A7D"/>
      </a:accent5>
      <a:accent6>
        <a:srgbClr val="333333"/>
      </a:accent6>
      <a:hlink>
        <a:srgbClr val="4472C4"/>
      </a:hlink>
      <a:folHlink>
        <a:srgbClr val="BFBFBF"/>
      </a:folHlink>
    </a:clrScheme>
    <a:fontScheme name="51模板2字体">
      <a:majorFont>
        <a:latin typeface="Fresca-Regular"/>
        <a:ea typeface="猫啃珠圆体"/>
        <a:cs typeface=""/>
      </a:majorFont>
      <a:minorFont>
        <a:latin typeface="Fresca-Regular"/>
        <a:ea typeface="猫啃珠圆体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Slid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字体">
      <a:majorFont>
        <a:latin typeface="Fresca-Regular"/>
        <a:ea typeface="猫啃珠圆体 Regular"/>
        <a:cs typeface=""/>
      </a:majorFont>
      <a:minorFont>
        <a:latin typeface="Fresca-Regular"/>
        <a:ea typeface="猫啃珠圆体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32C77F"/>
    </a:accent1>
    <a:accent2>
      <a:srgbClr val="177B57"/>
    </a:accent2>
    <a:accent3>
      <a:srgbClr val="B5A49F"/>
    </a:accent3>
    <a:accent4>
      <a:srgbClr val="ADC0C8"/>
    </a:accent4>
    <a:accent5>
      <a:srgbClr val="576A7D"/>
    </a:accent5>
    <a:accent6>
      <a:srgbClr val="333333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32C77F"/>
    </a:accent1>
    <a:accent2>
      <a:srgbClr val="177B57"/>
    </a:accent2>
    <a:accent3>
      <a:srgbClr val="B5A49F"/>
    </a:accent3>
    <a:accent4>
      <a:srgbClr val="ADC0C8"/>
    </a:accent4>
    <a:accent5>
      <a:srgbClr val="576A7D"/>
    </a:accent5>
    <a:accent6>
      <a:srgbClr val="333333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32C77F"/>
    </a:accent1>
    <a:accent2>
      <a:srgbClr val="177B57"/>
    </a:accent2>
    <a:accent3>
      <a:srgbClr val="B5A49F"/>
    </a:accent3>
    <a:accent4>
      <a:srgbClr val="ADC0C8"/>
    </a:accent4>
    <a:accent5>
      <a:srgbClr val="576A7D"/>
    </a:accent5>
    <a:accent6>
      <a:srgbClr val="333333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322</TotalTime>
  <Words>770</Words>
  <Application>Microsoft Office PowerPoint</Application>
  <PresentationFormat>宽屏</PresentationFormat>
  <Paragraphs>208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Fresca-Regular</vt:lpstr>
      <vt:lpstr>OPPOSans H</vt:lpstr>
      <vt:lpstr>OPPOSans M</vt:lpstr>
      <vt:lpstr>阿里巴巴普惠体 2.0 55 Regular</vt:lpstr>
      <vt:lpstr>阿里巴巴普惠体 2.0 65 Medium</vt:lpstr>
      <vt:lpstr>猫啃珠圆体</vt:lpstr>
      <vt:lpstr>Arial</vt:lpstr>
      <vt:lpstr>office主题</vt:lpstr>
      <vt:lpstr> 儿童阅读 分析报告</vt:lpstr>
      <vt:lpstr>PowerPoint 演示文稿</vt:lpstr>
      <vt:lpstr>儿童阅读现状</vt:lpstr>
      <vt:lpstr>儿童阅读现状</vt:lpstr>
      <vt:lpstr>儿童阅读现状</vt:lpstr>
      <vt:lpstr>儿童阅读现状</vt:lpstr>
      <vt:lpstr>阅读习惯分析</vt:lpstr>
      <vt:lpstr>PowerPoint 演示文稿</vt:lpstr>
      <vt:lpstr>PowerPoint 演示文稿</vt:lpstr>
      <vt:lpstr>阅读素养评估</vt:lpstr>
      <vt:lpstr>阅读素养评估</vt:lpstr>
      <vt:lpstr>儿童阅读素养分析</vt:lpstr>
      <vt:lpstr>阅读兴趣分析</vt:lpstr>
      <vt:lpstr>阅读兴趣分析</vt:lpstr>
      <vt:lpstr>阅读兴趣分析</vt:lpstr>
      <vt:lpstr>家庭阅读环境</vt:lpstr>
      <vt:lpstr>家庭阅读环境</vt:lpstr>
      <vt:lpstr>PowerPoint 演示文稿</vt:lpstr>
      <vt:lpstr>数字阅读趋势</vt:lpstr>
      <vt:lpstr>数字阅读趋势</vt:lpstr>
      <vt:lpstr>数字阅读趋势</vt:lpstr>
      <vt:lpstr>数字阅读趋势</vt:lpstr>
      <vt:lpstr>Thank   you ！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绿色简约风儿童阅读分析报告ppt模板</dc:title>
  <dc:creator>©苏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73</cp:revision>
  <cp:lastPrinted>2023-06-15T16:00:00Z</cp:lastPrinted>
  <dcterms:created xsi:type="dcterms:W3CDTF">2023-06-15T16:00:00Z</dcterms:created>
  <dcterms:modified xsi:type="dcterms:W3CDTF">2023-11-23T14:40:10Z</dcterms:modified>
  <cp:contentStatus>绿色简约风儿童阅读分析报告ppt模板，www.51pptmoban.com</cp:contentStatus>
  <cp:version>51pptmoban.com（V51-112305版）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7b4ca0d5-6a50-4dc1-85b6-4830d9ae9889</vt:lpwstr>
  </property>
</Properties>
</file>