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54" r:id="rId2"/>
    <p:sldId id="356" r:id="rId3"/>
    <p:sldId id="357" r:id="rId4"/>
    <p:sldId id="360" r:id="rId5"/>
    <p:sldId id="361" r:id="rId6"/>
    <p:sldId id="362" r:id="rId7"/>
    <p:sldId id="365" r:id="rId8"/>
    <p:sldId id="364" r:id="rId9"/>
    <p:sldId id="366" r:id="rId10"/>
    <p:sldId id="367" r:id="rId11"/>
    <p:sldId id="368" r:id="rId12"/>
    <p:sldId id="371" r:id="rId13"/>
    <p:sldId id="369" r:id="rId14"/>
    <p:sldId id="372" r:id="rId15"/>
    <p:sldId id="373" r:id="rId16"/>
    <p:sldId id="374" r:id="rId17"/>
    <p:sldId id="376" r:id="rId18"/>
    <p:sldId id="375" r:id="rId19"/>
    <p:sldId id="377" r:id="rId20"/>
    <p:sldId id="378" r:id="rId21"/>
    <p:sldId id="379" r:id="rId22"/>
    <p:sldId id="380" r:id="rId23"/>
    <p:sldId id="35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572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407BFF"/>
    <a:srgbClr val="2D56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4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786" y="966"/>
      </p:cViewPr>
      <p:guideLst>
        <p:guide orient="horz" pos="2160"/>
        <p:guide pos="3840"/>
        <p:guide pos="665"/>
        <p:guide pos="7015"/>
        <p:guide orient="horz" pos="572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2EE87-4F5E-4041-B1E6-B4E9C0741513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5400-7071-418F-A3B4-046434CC48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6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642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527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21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48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5151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20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4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838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03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753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790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627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40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750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849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181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179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80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98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25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18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4C706-B552-48CF-B615-B4F29AB3EE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54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42202D-1B1B-DB9D-FED0-CED23C8C5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6F3A6-EBEC-4696-B8DD-C7455588130A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EB07499-59A8-1F77-9B2A-AE75EDD5B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5B221C-B952-9530-E7B6-2BF56A27D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D6B2F-BD69-4B90-AC33-2417F0C396B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170AA13-7D28-6A80-2850-11F980AB5958}"/>
              </a:ext>
            </a:extLst>
          </p:cNvPr>
          <p:cNvGrpSpPr/>
          <p:nvPr userDrawn="1"/>
        </p:nvGrpSpPr>
        <p:grpSpPr>
          <a:xfrm>
            <a:off x="572251" y="-1267012"/>
            <a:ext cx="11057671" cy="8003720"/>
            <a:chOff x="572251" y="-1267012"/>
            <a:chExt cx="11057671" cy="800372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6BA1C4A-BBD5-0502-E735-61A5AE7B6C3B}"/>
                </a:ext>
              </a:extLst>
            </p:cNvPr>
            <p:cNvSpPr/>
            <p:nvPr/>
          </p:nvSpPr>
          <p:spPr>
            <a:xfrm rot="5879803">
              <a:off x="8111836" y="3723422"/>
              <a:ext cx="1624324" cy="4402247"/>
            </a:xfrm>
            <a:custGeom>
              <a:avLst/>
              <a:gdLst>
                <a:gd name="connsiteX0" fmla="*/ 206026 w 342804"/>
                <a:gd name="connsiteY0" fmla="*/ 0 h 929068"/>
                <a:gd name="connsiteX1" fmla="*/ 289370 w 342804"/>
                <a:gd name="connsiteY1" fmla="*/ 290417 h 929068"/>
                <a:gd name="connsiteX2" fmla="*/ 235077 w 342804"/>
                <a:gd name="connsiteY2" fmla="*/ 747617 h 929068"/>
                <a:gd name="connsiteX3" fmla="*/ 342805 w 342804"/>
                <a:gd name="connsiteY3" fmla="*/ 929069 h 929068"/>
                <a:gd name="connsiteX4" fmla="*/ 145256 w 342804"/>
                <a:gd name="connsiteY4" fmla="*/ 929069 h 929068"/>
                <a:gd name="connsiteX5" fmla="*/ 0 w 342804"/>
                <a:gd name="connsiteY5" fmla="*/ 255746 h 929068"/>
                <a:gd name="connsiteX6" fmla="*/ 0 w 342804"/>
                <a:gd name="connsiteY6" fmla="*/ 0 h 9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804" h="929068">
                  <a:moveTo>
                    <a:pt x="206026" y="0"/>
                  </a:moveTo>
                  <a:cubicBezTo>
                    <a:pt x="206026" y="0"/>
                    <a:pt x="351663" y="2000"/>
                    <a:pt x="289370" y="290417"/>
                  </a:cubicBezTo>
                  <a:cubicBezTo>
                    <a:pt x="227076" y="578834"/>
                    <a:pt x="235077" y="633317"/>
                    <a:pt x="235077" y="747617"/>
                  </a:cubicBezTo>
                  <a:cubicBezTo>
                    <a:pt x="233316" y="823730"/>
                    <a:pt x="275139" y="894175"/>
                    <a:pt x="342805" y="929069"/>
                  </a:cubicBezTo>
                  <a:lnTo>
                    <a:pt x="145256" y="929069"/>
                  </a:lnTo>
                  <a:lnTo>
                    <a:pt x="0" y="25574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12885AE-B32D-08C6-CA41-0F3EA6670FAF}"/>
                </a:ext>
              </a:extLst>
            </p:cNvPr>
            <p:cNvSpPr/>
            <p:nvPr/>
          </p:nvSpPr>
          <p:spPr>
            <a:xfrm rot="5879803">
              <a:off x="2649790" y="-2025751"/>
              <a:ext cx="6178581" cy="9508003"/>
            </a:xfrm>
            <a:custGeom>
              <a:avLst/>
              <a:gdLst>
                <a:gd name="connsiteX0" fmla="*/ 1994440 w 1994439"/>
                <a:gd name="connsiteY0" fmla="*/ 2049399 h 2049399"/>
                <a:gd name="connsiteX1" fmla="*/ 0 w 1994439"/>
                <a:gd name="connsiteY1" fmla="*/ 2049399 h 2049399"/>
                <a:gd name="connsiteX2" fmla="*/ 17812 w 1994439"/>
                <a:gd name="connsiteY2" fmla="*/ 98203 h 2049399"/>
                <a:gd name="connsiteX3" fmla="*/ 1896332 w 1994439"/>
                <a:gd name="connsiteY3" fmla="*/ 0 h 2049399"/>
                <a:gd name="connsiteX4" fmla="*/ 1994440 w 1994439"/>
                <a:gd name="connsiteY4" fmla="*/ 2049399 h 204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4439" h="2049399">
                  <a:moveTo>
                    <a:pt x="1994440" y="2049399"/>
                  </a:moveTo>
                  <a:lnTo>
                    <a:pt x="0" y="2049399"/>
                  </a:lnTo>
                  <a:lnTo>
                    <a:pt x="17812" y="98203"/>
                  </a:lnTo>
                  <a:lnTo>
                    <a:pt x="1896332" y="0"/>
                  </a:lnTo>
                  <a:lnTo>
                    <a:pt x="1994440" y="2049399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1BBC662-AE62-EB2A-12F9-2E0832DB6D1A}"/>
                </a:ext>
              </a:extLst>
            </p:cNvPr>
            <p:cNvSpPr/>
            <p:nvPr/>
          </p:nvSpPr>
          <p:spPr>
            <a:xfrm rot="5879803">
              <a:off x="2670106" y="-2328261"/>
              <a:ext cx="5854079" cy="9745460"/>
            </a:xfrm>
            <a:custGeom>
              <a:avLst/>
              <a:gdLst>
                <a:gd name="connsiteX0" fmla="*/ 1994440 w 1994439"/>
                <a:gd name="connsiteY0" fmla="*/ 1989011 h 1989010"/>
                <a:gd name="connsiteX1" fmla="*/ 0 w 1994439"/>
                <a:gd name="connsiteY1" fmla="*/ 1989011 h 1989010"/>
                <a:gd name="connsiteX2" fmla="*/ 17812 w 1994439"/>
                <a:gd name="connsiteY2" fmla="*/ 37814 h 1989010"/>
                <a:gd name="connsiteX3" fmla="*/ 1954339 w 1994439"/>
                <a:gd name="connsiteY3" fmla="*/ 0 h 1989010"/>
                <a:gd name="connsiteX4" fmla="*/ 1994440 w 1994439"/>
                <a:gd name="connsiteY4" fmla="*/ 1989011 h 198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4439" h="1989010">
                  <a:moveTo>
                    <a:pt x="1994440" y="1989011"/>
                  </a:moveTo>
                  <a:lnTo>
                    <a:pt x="0" y="1989011"/>
                  </a:lnTo>
                  <a:lnTo>
                    <a:pt x="17812" y="37814"/>
                  </a:lnTo>
                  <a:lnTo>
                    <a:pt x="1954339" y="0"/>
                  </a:lnTo>
                  <a:lnTo>
                    <a:pt x="1994440" y="198901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560E757-FDC6-0E4D-0DAE-1463858F6DDD}"/>
                </a:ext>
              </a:extLst>
            </p:cNvPr>
            <p:cNvSpPr/>
            <p:nvPr/>
          </p:nvSpPr>
          <p:spPr>
            <a:xfrm rot="5879803">
              <a:off x="2417988" y="-2937485"/>
              <a:ext cx="6400725" cy="10034108"/>
            </a:xfrm>
            <a:custGeom>
              <a:avLst/>
              <a:gdLst>
                <a:gd name="connsiteX0" fmla="*/ 1990344 w 1991582"/>
                <a:gd name="connsiteY0" fmla="*/ 1955864 h 1955863"/>
                <a:gd name="connsiteX1" fmla="*/ 0 w 1991582"/>
                <a:gd name="connsiteY1" fmla="*/ 1955864 h 1955863"/>
                <a:gd name="connsiteX2" fmla="*/ 0 w 1991582"/>
                <a:gd name="connsiteY2" fmla="*/ 4667 h 1955863"/>
                <a:gd name="connsiteX3" fmla="*/ 1991582 w 1991582"/>
                <a:gd name="connsiteY3" fmla="*/ 0 h 1955863"/>
                <a:gd name="connsiteX4" fmla="*/ 1990344 w 1991582"/>
                <a:gd name="connsiteY4" fmla="*/ 1955864 h 195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1582" h="1955863">
                  <a:moveTo>
                    <a:pt x="1990344" y="1955864"/>
                  </a:moveTo>
                  <a:lnTo>
                    <a:pt x="0" y="1955864"/>
                  </a:lnTo>
                  <a:lnTo>
                    <a:pt x="0" y="4667"/>
                  </a:lnTo>
                  <a:lnTo>
                    <a:pt x="1991582" y="0"/>
                  </a:lnTo>
                  <a:lnTo>
                    <a:pt x="1990344" y="195586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FAC0372-05D0-30A1-3F2E-41A5BE34BBCD}"/>
                </a:ext>
              </a:extLst>
            </p:cNvPr>
            <p:cNvSpPr/>
            <p:nvPr/>
          </p:nvSpPr>
          <p:spPr>
            <a:xfrm rot="5879803">
              <a:off x="2333857" y="-3028618"/>
              <a:ext cx="6559147" cy="10082359"/>
            </a:xfrm>
            <a:custGeom>
              <a:avLst/>
              <a:gdLst>
                <a:gd name="connsiteX0" fmla="*/ 1992059 w 1996154"/>
                <a:gd name="connsiteY0" fmla="*/ 1957959 h 1960149"/>
                <a:gd name="connsiteX1" fmla="*/ 1991106 w 1996154"/>
                <a:gd name="connsiteY1" fmla="*/ 2095 h 1960149"/>
                <a:gd name="connsiteX2" fmla="*/ 1993297 w 1996154"/>
                <a:gd name="connsiteY2" fmla="*/ 4286 h 1960149"/>
                <a:gd name="connsiteX3" fmla="*/ 4858 w 1996154"/>
                <a:gd name="connsiteY3" fmla="*/ 9239 h 1960149"/>
                <a:gd name="connsiteX4" fmla="*/ 1714 w 1996154"/>
                <a:gd name="connsiteY4" fmla="*/ 9239 h 1960149"/>
                <a:gd name="connsiteX5" fmla="*/ 4191 w 1996154"/>
                <a:gd name="connsiteY5" fmla="*/ 6763 h 1960149"/>
                <a:gd name="connsiteX6" fmla="*/ 4191 w 1996154"/>
                <a:gd name="connsiteY6" fmla="*/ 1957959 h 1960149"/>
                <a:gd name="connsiteX7" fmla="*/ 2096 w 1996154"/>
                <a:gd name="connsiteY7" fmla="*/ 1955864 h 1960149"/>
                <a:gd name="connsiteX8" fmla="*/ 1992821 w 1996154"/>
                <a:gd name="connsiteY8" fmla="*/ 1957959 h 1960149"/>
                <a:gd name="connsiteX9" fmla="*/ 2096 w 1996154"/>
                <a:gd name="connsiteY9" fmla="*/ 1960150 h 1960149"/>
                <a:gd name="connsiteX10" fmla="*/ 0 w 1996154"/>
                <a:gd name="connsiteY10" fmla="*/ 1960150 h 1960149"/>
                <a:gd name="connsiteX11" fmla="*/ 0 w 1996154"/>
                <a:gd name="connsiteY11" fmla="*/ 1957959 h 1960149"/>
                <a:gd name="connsiteX12" fmla="*/ 0 w 1996154"/>
                <a:gd name="connsiteY12" fmla="*/ 6763 h 1960149"/>
                <a:gd name="connsiteX13" fmla="*/ 0 w 1996154"/>
                <a:gd name="connsiteY13" fmla="*/ 4286 h 1960149"/>
                <a:gd name="connsiteX14" fmla="*/ 5524 w 1996154"/>
                <a:gd name="connsiteY14" fmla="*/ 4286 h 1960149"/>
                <a:gd name="connsiteX15" fmla="*/ 1994059 w 1996154"/>
                <a:gd name="connsiteY15" fmla="*/ 0 h 1960149"/>
                <a:gd name="connsiteX16" fmla="*/ 1996154 w 1996154"/>
                <a:gd name="connsiteY16" fmla="*/ 0 h 1960149"/>
                <a:gd name="connsiteX17" fmla="*/ 1996154 w 1996154"/>
                <a:gd name="connsiteY17" fmla="*/ 2095 h 1960149"/>
                <a:gd name="connsiteX18" fmla="*/ 1992059 w 1996154"/>
                <a:gd name="connsiteY18" fmla="*/ 1957959 h 196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6154" h="1960149">
                  <a:moveTo>
                    <a:pt x="1992059" y="1957959"/>
                  </a:moveTo>
                  <a:cubicBezTo>
                    <a:pt x="1992059" y="1939766"/>
                    <a:pt x="1992059" y="1175290"/>
                    <a:pt x="1991106" y="2095"/>
                  </a:cubicBezTo>
                  <a:lnTo>
                    <a:pt x="1993297" y="4286"/>
                  </a:lnTo>
                  <a:lnTo>
                    <a:pt x="4858" y="9239"/>
                  </a:lnTo>
                  <a:lnTo>
                    <a:pt x="1714" y="9239"/>
                  </a:lnTo>
                  <a:lnTo>
                    <a:pt x="4191" y="6763"/>
                  </a:lnTo>
                  <a:cubicBezTo>
                    <a:pt x="4191" y="720566"/>
                    <a:pt x="4191" y="1389888"/>
                    <a:pt x="4191" y="1957959"/>
                  </a:cubicBezTo>
                  <a:lnTo>
                    <a:pt x="2096" y="1955864"/>
                  </a:lnTo>
                  <a:lnTo>
                    <a:pt x="1992821" y="1957959"/>
                  </a:lnTo>
                  <a:lnTo>
                    <a:pt x="2096" y="1960150"/>
                  </a:lnTo>
                  <a:lnTo>
                    <a:pt x="0" y="1960150"/>
                  </a:lnTo>
                  <a:lnTo>
                    <a:pt x="0" y="1957959"/>
                  </a:lnTo>
                  <a:cubicBezTo>
                    <a:pt x="0" y="1389888"/>
                    <a:pt x="0" y="720566"/>
                    <a:pt x="0" y="6763"/>
                  </a:cubicBezTo>
                  <a:lnTo>
                    <a:pt x="0" y="4286"/>
                  </a:lnTo>
                  <a:lnTo>
                    <a:pt x="5524" y="4286"/>
                  </a:lnTo>
                  <a:lnTo>
                    <a:pt x="1994059" y="0"/>
                  </a:lnTo>
                  <a:lnTo>
                    <a:pt x="1996154" y="0"/>
                  </a:lnTo>
                  <a:lnTo>
                    <a:pt x="1996154" y="2095"/>
                  </a:lnTo>
                  <a:cubicBezTo>
                    <a:pt x="1993392" y="1175290"/>
                    <a:pt x="1992059" y="1939766"/>
                    <a:pt x="1992059" y="19579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6EDBC1A-6089-BBE2-4D1F-AFC10DCA7826}"/>
                </a:ext>
              </a:extLst>
            </p:cNvPr>
            <p:cNvSpPr/>
            <p:nvPr/>
          </p:nvSpPr>
          <p:spPr>
            <a:xfrm rot="5879803">
              <a:off x="7952305" y="2716166"/>
              <a:ext cx="6188960" cy="1012759"/>
            </a:xfrm>
            <a:custGeom>
              <a:avLst/>
              <a:gdLst>
                <a:gd name="connsiteX0" fmla="*/ 142275 w 6188960"/>
                <a:gd name="connsiteY0" fmla="*/ 1012759 h 1012759"/>
                <a:gd name="connsiteX1" fmla="*/ 0 w 6188960"/>
                <a:gd name="connsiteY1" fmla="*/ 0 h 1012759"/>
                <a:gd name="connsiteX2" fmla="*/ 6188960 w 6188960"/>
                <a:gd name="connsiteY2" fmla="*/ 3075 h 1012759"/>
                <a:gd name="connsiteX3" fmla="*/ 5887613 w 6188960"/>
                <a:gd name="connsiteY3" fmla="*/ 999156 h 101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8960" h="1012759">
                  <a:moveTo>
                    <a:pt x="142275" y="1012759"/>
                  </a:moveTo>
                  <a:lnTo>
                    <a:pt x="0" y="0"/>
                  </a:lnTo>
                  <a:lnTo>
                    <a:pt x="6188960" y="3075"/>
                  </a:lnTo>
                  <a:cubicBezTo>
                    <a:pt x="5974500" y="12101"/>
                    <a:pt x="5345188" y="431833"/>
                    <a:pt x="5887613" y="999156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4BC5C8F-83EB-66B5-0BA5-62B079FEEE91}"/>
                </a:ext>
              </a:extLst>
            </p:cNvPr>
            <p:cNvSpPr/>
            <p:nvPr/>
          </p:nvSpPr>
          <p:spPr>
            <a:xfrm rot="5879803">
              <a:off x="6570353" y="2115418"/>
              <a:ext cx="239009" cy="6936921"/>
            </a:xfrm>
            <a:custGeom>
              <a:avLst/>
              <a:gdLst>
                <a:gd name="connsiteX0" fmla="*/ 49922 w 50027"/>
                <a:gd name="connsiteY0" fmla="*/ 842486 h 842486"/>
                <a:gd name="connsiteX1" fmla="*/ 49922 w 50027"/>
                <a:gd name="connsiteY1" fmla="*/ 840296 h 842486"/>
                <a:gd name="connsiteX2" fmla="*/ 49350 w 50027"/>
                <a:gd name="connsiteY2" fmla="*/ 833914 h 842486"/>
                <a:gd name="connsiteX3" fmla="*/ 47350 w 50027"/>
                <a:gd name="connsiteY3" fmla="*/ 809434 h 842486"/>
                <a:gd name="connsiteX4" fmla="*/ 41254 w 50027"/>
                <a:gd name="connsiteY4" fmla="*/ 719233 h 842486"/>
                <a:gd name="connsiteX5" fmla="*/ 22680 w 50027"/>
                <a:gd name="connsiteY5" fmla="*/ 421386 h 842486"/>
                <a:gd name="connsiteX6" fmla="*/ 5631 w 50027"/>
                <a:gd name="connsiteY6" fmla="*/ 123444 h 842486"/>
                <a:gd name="connsiteX7" fmla="*/ 1059 w 50027"/>
                <a:gd name="connsiteY7" fmla="*/ 33147 h 842486"/>
                <a:gd name="connsiteX8" fmla="*/ 106 w 50027"/>
                <a:gd name="connsiteY8" fmla="*/ 8573 h 842486"/>
                <a:gd name="connsiteX9" fmla="*/ 106 w 50027"/>
                <a:gd name="connsiteY9" fmla="*/ 2191 h 842486"/>
                <a:gd name="connsiteX10" fmla="*/ 106 w 50027"/>
                <a:gd name="connsiteY10" fmla="*/ 0 h 842486"/>
                <a:gd name="connsiteX11" fmla="*/ 106 w 50027"/>
                <a:gd name="connsiteY11" fmla="*/ 2191 h 842486"/>
                <a:gd name="connsiteX12" fmla="*/ 677 w 50027"/>
                <a:gd name="connsiteY12" fmla="*/ 8573 h 842486"/>
                <a:gd name="connsiteX13" fmla="*/ 2583 w 50027"/>
                <a:gd name="connsiteY13" fmla="*/ 33052 h 842486"/>
                <a:gd name="connsiteX14" fmla="*/ 8774 w 50027"/>
                <a:gd name="connsiteY14" fmla="*/ 123254 h 842486"/>
                <a:gd name="connsiteX15" fmla="*/ 27252 w 50027"/>
                <a:gd name="connsiteY15" fmla="*/ 421100 h 842486"/>
                <a:gd name="connsiteX16" fmla="*/ 44302 w 50027"/>
                <a:gd name="connsiteY16" fmla="*/ 718947 h 842486"/>
                <a:gd name="connsiteX17" fmla="*/ 48969 w 50027"/>
                <a:gd name="connsiteY17" fmla="*/ 809339 h 842486"/>
                <a:gd name="connsiteX18" fmla="*/ 49922 w 50027"/>
                <a:gd name="connsiteY18" fmla="*/ 833914 h 842486"/>
                <a:gd name="connsiteX19" fmla="*/ 49922 w 50027"/>
                <a:gd name="connsiteY19" fmla="*/ 840296 h 842486"/>
                <a:gd name="connsiteX20" fmla="*/ 49922 w 50027"/>
                <a:gd name="connsiteY20" fmla="*/ 842486 h 84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027" h="842486">
                  <a:moveTo>
                    <a:pt x="49922" y="842486"/>
                  </a:moveTo>
                  <a:cubicBezTo>
                    <a:pt x="49827" y="841759"/>
                    <a:pt x="49827" y="841023"/>
                    <a:pt x="49922" y="840296"/>
                  </a:cubicBezTo>
                  <a:cubicBezTo>
                    <a:pt x="49922" y="838581"/>
                    <a:pt x="49922" y="836486"/>
                    <a:pt x="49350" y="833914"/>
                  </a:cubicBezTo>
                  <a:cubicBezTo>
                    <a:pt x="48874" y="827913"/>
                    <a:pt x="48207" y="819722"/>
                    <a:pt x="47350" y="809434"/>
                  </a:cubicBezTo>
                  <a:cubicBezTo>
                    <a:pt x="45921" y="787622"/>
                    <a:pt x="43826" y="756952"/>
                    <a:pt x="41254" y="719233"/>
                  </a:cubicBezTo>
                  <a:cubicBezTo>
                    <a:pt x="36492" y="642557"/>
                    <a:pt x="29919" y="537496"/>
                    <a:pt x="22680" y="421386"/>
                  </a:cubicBezTo>
                  <a:cubicBezTo>
                    <a:pt x="15441" y="305276"/>
                    <a:pt x="10107" y="200120"/>
                    <a:pt x="5631" y="123444"/>
                  </a:cubicBezTo>
                  <a:cubicBezTo>
                    <a:pt x="3725" y="85344"/>
                    <a:pt x="2201" y="54959"/>
                    <a:pt x="1059" y="33147"/>
                  </a:cubicBezTo>
                  <a:cubicBezTo>
                    <a:pt x="1059" y="22860"/>
                    <a:pt x="296" y="14669"/>
                    <a:pt x="106" y="8573"/>
                  </a:cubicBezTo>
                  <a:cubicBezTo>
                    <a:pt x="106" y="6001"/>
                    <a:pt x="106" y="3905"/>
                    <a:pt x="106" y="2191"/>
                  </a:cubicBezTo>
                  <a:cubicBezTo>
                    <a:pt x="-35" y="1467"/>
                    <a:pt x="-35" y="723"/>
                    <a:pt x="106" y="0"/>
                  </a:cubicBezTo>
                  <a:cubicBezTo>
                    <a:pt x="142" y="730"/>
                    <a:pt x="142" y="1461"/>
                    <a:pt x="106" y="2191"/>
                  </a:cubicBezTo>
                  <a:lnTo>
                    <a:pt x="677" y="8573"/>
                  </a:lnTo>
                  <a:cubicBezTo>
                    <a:pt x="1154" y="14573"/>
                    <a:pt x="1820" y="22765"/>
                    <a:pt x="2583" y="33052"/>
                  </a:cubicBezTo>
                  <a:cubicBezTo>
                    <a:pt x="4107" y="54864"/>
                    <a:pt x="6202" y="85535"/>
                    <a:pt x="8774" y="123254"/>
                  </a:cubicBezTo>
                  <a:cubicBezTo>
                    <a:pt x="13536" y="199454"/>
                    <a:pt x="20109" y="304991"/>
                    <a:pt x="27252" y="421100"/>
                  </a:cubicBezTo>
                  <a:cubicBezTo>
                    <a:pt x="34396" y="537210"/>
                    <a:pt x="39920" y="642366"/>
                    <a:pt x="44302" y="718947"/>
                  </a:cubicBezTo>
                  <a:cubicBezTo>
                    <a:pt x="46302" y="757047"/>
                    <a:pt x="47826" y="787527"/>
                    <a:pt x="48969" y="809339"/>
                  </a:cubicBezTo>
                  <a:cubicBezTo>
                    <a:pt x="48969" y="819626"/>
                    <a:pt x="49731" y="827818"/>
                    <a:pt x="49922" y="833914"/>
                  </a:cubicBezTo>
                  <a:cubicBezTo>
                    <a:pt x="49922" y="836486"/>
                    <a:pt x="49922" y="838581"/>
                    <a:pt x="49922" y="840296"/>
                  </a:cubicBezTo>
                  <a:cubicBezTo>
                    <a:pt x="50063" y="841019"/>
                    <a:pt x="50063" y="841763"/>
                    <a:pt x="49922" y="8424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8FF9193-33EE-A8BA-40A4-3F5999442579}"/>
                </a:ext>
              </a:extLst>
            </p:cNvPr>
            <p:cNvSpPr/>
            <p:nvPr/>
          </p:nvSpPr>
          <p:spPr>
            <a:xfrm rot="5879803">
              <a:off x="8597890" y="2892450"/>
              <a:ext cx="6039852" cy="24213"/>
            </a:xfrm>
            <a:custGeom>
              <a:avLst/>
              <a:gdLst>
                <a:gd name="connsiteX0" fmla="*/ 0 w 6039852"/>
                <a:gd name="connsiteY0" fmla="*/ 0 h 24213"/>
                <a:gd name="connsiteX1" fmla="*/ 316065 w 6039852"/>
                <a:gd name="connsiteY1" fmla="*/ 506 h 24213"/>
                <a:gd name="connsiteX2" fmla="*/ 315995 w 6039852"/>
                <a:gd name="connsiteY2" fmla="*/ 9 h 24213"/>
                <a:gd name="connsiteX3" fmla="*/ 2185180 w 6039852"/>
                <a:gd name="connsiteY3" fmla="*/ 3004 h 24213"/>
                <a:gd name="connsiteX4" fmla="*/ 4907153 w 6039852"/>
                <a:gd name="connsiteY4" fmla="*/ 14286 h 24213"/>
                <a:gd name="connsiteX5" fmla="*/ 5732493 w 6039852"/>
                <a:gd name="connsiteY5" fmla="*/ 20602 h 24213"/>
                <a:gd name="connsiteX6" fmla="*/ 5956835 w 6039852"/>
                <a:gd name="connsiteY6" fmla="*/ 23312 h 24213"/>
                <a:gd name="connsiteX7" fmla="*/ 6015153 w 6039852"/>
                <a:gd name="connsiteY7" fmla="*/ 23313 h 24213"/>
                <a:gd name="connsiteX8" fmla="*/ 6039852 w 6039852"/>
                <a:gd name="connsiteY8" fmla="*/ 23762 h 24213"/>
                <a:gd name="connsiteX9" fmla="*/ 6019954 w 6039852"/>
                <a:gd name="connsiteY9" fmla="*/ 23762 h 24213"/>
                <a:gd name="connsiteX10" fmla="*/ 5961640 w 6039852"/>
                <a:gd name="connsiteY10" fmla="*/ 23762 h 24213"/>
                <a:gd name="connsiteX11" fmla="*/ 5736952 w 6039852"/>
                <a:gd name="connsiteY11" fmla="*/ 23762 h 24213"/>
                <a:gd name="connsiteX12" fmla="*/ 4911957 w 6039852"/>
                <a:gd name="connsiteY12" fmla="*/ 23762 h 24213"/>
                <a:gd name="connsiteX13" fmla="*/ 2188612 w 6039852"/>
                <a:gd name="connsiteY13" fmla="*/ 24213 h 24213"/>
                <a:gd name="connsiteX14" fmla="*/ 2174462 w 6039852"/>
                <a:gd name="connsiteY14" fmla="*/ 24154 h 24213"/>
                <a:gd name="connsiteX15" fmla="*/ 1872617 w 6039852"/>
                <a:gd name="connsiteY15" fmla="*/ 24204 h 24213"/>
                <a:gd name="connsiteX16" fmla="*/ 2307 w 6039852"/>
                <a:gd name="connsiteY16" fmla="*/ 16417 h 2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39852" h="24213">
                  <a:moveTo>
                    <a:pt x="0" y="0"/>
                  </a:moveTo>
                  <a:lnTo>
                    <a:pt x="316065" y="506"/>
                  </a:lnTo>
                  <a:lnTo>
                    <a:pt x="315995" y="9"/>
                  </a:lnTo>
                  <a:lnTo>
                    <a:pt x="2185180" y="3004"/>
                  </a:lnTo>
                  <a:lnTo>
                    <a:pt x="4907153" y="14286"/>
                  </a:lnTo>
                  <a:lnTo>
                    <a:pt x="5732493" y="20602"/>
                  </a:lnTo>
                  <a:lnTo>
                    <a:pt x="5956835" y="23312"/>
                  </a:lnTo>
                  <a:lnTo>
                    <a:pt x="6015153" y="23313"/>
                  </a:lnTo>
                  <a:lnTo>
                    <a:pt x="6039852" y="23762"/>
                  </a:lnTo>
                  <a:lnTo>
                    <a:pt x="6019954" y="23762"/>
                  </a:lnTo>
                  <a:lnTo>
                    <a:pt x="5961640" y="23762"/>
                  </a:lnTo>
                  <a:lnTo>
                    <a:pt x="5736952" y="23762"/>
                  </a:lnTo>
                  <a:lnTo>
                    <a:pt x="4911957" y="23762"/>
                  </a:lnTo>
                  <a:lnTo>
                    <a:pt x="2188612" y="24213"/>
                  </a:lnTo>
                  <a:lnTo>
                    <a:pt x="2174462" y="24154"/>
                  </a:lnTo>
                  <a:lnTo>
                    <a:pt x="1872617" y="24204"/>
                  </a:lnTo>
                  <a:lnTo>
                    <a:pt x="2307" y="16417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0863FEA-1F9D-D097-2E6C-BC9EF1891110}"/>
                </a:ext>
              </a:extLst>
            </p:cNvPr>
            <p:cNvSpPr/>
            <p:nvPr/>
          </p:nvSpPr>
          <p:spPr>
            <a:xfrm>
              <a:off x="6492298" y="6363961"/>
              <a:ext cx="4314" cy="7324"/>
            </a:xfrm>
            <a:custGeom>
              <a:avLst/>
              <a:gdLst>
                <a:gd name="connsiteX0" fmla="*/ 4314 w 4314"/>
                <a:gd name="connsiteY0" fmla="*/ 0 h 7324"/>
                <a:gd name="connsiteX1" fmla="*/ 3240 w 4314"/>
                <a:gd name="connsiteY1" fmla="*/ 7324 h 7324"/>
                <a:gd name="connsiteX2" fmla="*/ 0 w 4314"/>
                <a:gd name="connsiteY2" fmla="*/ 6869 h 7324"/>
                <a:gd name="connsiteX3" fmla="*/ 4314 w 4314"/>
                <a:gd name="connsiteY3" fmla="*/ 0 h 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4" h="7324">
                  <a:moveTo>
                    <a:pt x="4314" y="0"/>
                  </a:moveTo>
                  <a:lnTo>
                    <a:pt x="3240" y="7324"/>
                  </a:lnTo>
                  <a:lnTo>
                    <a:pt x="0" y="6869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B346681-042E-5D39-5D55-635065E678C2}"/>
                </a:ext>
              </a:extLst>
            </p:cNvPr>
            <p:cNvSpPr/>
            <p:nvPr/>
          </p:nvSpPr>
          <p:spPr>
            <a:xfrm>
              <a:off x="6495538" y="6341363"/>
              <a:ext cx="15268" cy="31475"/>
            </a:xfrm>
            <a:custGeom>
              <a:avLst/>
              <a:gdLst>
                <a:gd name="connsiteX0" fmla="*/ 15268 w 15268"/>
                <a:gd name="connsiteY0" fmla="*/ 0 h 31475"/>
                <a:gd name="connsiteX1" fmla="*/ 11042 w 15268"/>
                <a:gd name="connsiteY1" fmla="*/ 31475 h 31475"/>
                <a:gd name="connsiteX2" fmla="*/ 0 w 15268"/>
                <a:gd name="connsiteY2" fmla="*/ 29923 h 31475"/>
                <a:gd name="connsiteX3" fmla="*/ 1074 w 15268"/>
                <a:gd name="connsiteY3" fmla="*/ 22599 h 31475"/>
                <a:gd name="connsiteX4" fmla="*/ 15268 w 15268"/>
                <a:gd name="connsiteY4" fmla="*/ 0 h 3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" h="31475">
                  <a:moveTo>
                    <a:pt x="15268" y="0"/>
                  </a:moveTo>
                  <a:lnTo>
                    <a:pt x="11042" y="31475"/>
                  </a:lnTo>
                  <a:lnTo>
                    <a:pt x="0" y="29923"/>
                  </a:lnTo>
                  <a:lnTo>
                    <a:pt x="1074" y="22599"/>
                  </a:lnTo>
                  <a:lnTo>
                    <a:pt x="15268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E85B558-E7FE-DD83-35DB-A28D0510A377}"/>
                </a:ext>
              </a:extLst>
            </p:cNvPr>
            <p:cNvGrpSpPr/>
            <p:nvPr/>
          </p:nvGrpSpPr>
          <p:grpSpPr>
            <a:xfrm>
              <a:off x="3751627" y="5509261"/>
              <a:ext cx="7348660" cy="1225643"/>
              <a:chOff x="3751627" y="5280660"/>
              <a:chExt cx="7348660" cy="1225643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70ADD58-9F1E-C154-E71D-AFFF02570797}"/>
                  </a:ext>
                </a:extLst>
              </p:cNvPr>
              <p:cNvSpPr/>
              <p:nvPr/>
            </p:nvSpPr>
            <p:spPr>
              <a:xfrm>
                <a:off x="7989965" y="5545707"/>
                <a:ext cx="3110322" cy="960596"/>
              </a:xfrm>
              <a:custGeom>
                <a:avLst/>
                <a:gdLst>
                  <a:gd name="connsiteX0" fmla="*/ 2244870 w 2815160"/>
                  <a:gd name="connsiteY0" fmla="*/ 52 h 960596"/>
                  <a:gd name="connsiteX1" fmla="*/ 2406925 w 2815160"/>
                  <a:gd name="connsiteY1" fmla="*/ 28431 h 960596"/>
                  <a:gd name="connsiteX2" fmla="*/ 2589403 w 2815160"/>
                  <a:gd name="connsiteY2" fmla="*/ 120609 h 960596"/>
                  <a:gd name="connsiteX3" fmla="*/ 2748748 w 2815160"/>
                  <a:gd name="connsiteY3" fmla="*/ 283822 h 960596"/>
                  <a:gd name="connsiteX4" fmla="*/ 2815020 w 2815160"/>
                  <a:gd name="connsiteY4" fmla="*/ 521012 h 960596"/>
                  <a:gd name="connsiteX5" fmla="*/ 2720937 w 2815160"/>
                  <a:gd name="connsiteY5" fmla="*/ 769399 h 960596"/>
                  <a:gd name="connsiteX6" fmla="*/ 2469624 w 2815160"/>
                  <a:gd name="connsiteY6" fmla="*/ 916397 h 960596"/>
                  <a:gd name="connsiteX7" fmla="*/ 2160428 w 2815160"/>
                  <a:gd name="connsiteY7" fmla="*/ 960466 h 960596"/>
                  <a:gd name="connsiteX8" fmla="*/ 1998331 w 2815160"/>
                  <a:gd name="connsiteY8" fmla="*/ 947264 h 960596"/>
                  <a:gd name="connsiteX9" fmla="*/ 1836796 w 2815160"/>
                  <a:gd name="connsiteY9" fmla="*/ 909987 h 960596"/>
                  <a:gd name="connsiteX10" fmla="*/ 1507735 w 2815160"/>
                  <a:gd name="connsiteY10" fmla="*/ 824567 h 960596"/>
                  <a:gd name="connsiteX11" fmla="*/ 1168878 w 2815160"/>
                  <a:gd name="connsiteY11" fmla="*/ 728651 h 960596"/>
                  <a:gd name="connsiteX12" fmla="*/ 824070 w 2815160"/>
                  <a:gd name="connsiteY12" fmla="*/ 618228 h 960596"/>
                  <a:gd name="connsiteX13" fmla="*/ 26111 w 2815160"/>
                  <a:gd name="connsiteY13" fmla="*/ 389454 h 960596"/>
                  <a:gd name="connsiteX14" fmla="*/ 2495 w 2815160"/>
                  <a:gd name="connsiteY14" fmla="*/ 383722 h 960596"/>
                  <a:gd name="connsiteX15" fmla="*/ 643 w 2815160"/>
                  <a:gd name="connsiteY15" fmla="*/ 365642 h 960596"/>
                  <a:gd name="connsiteX16" fmla="*/ 0 w 2815160"/>
                  <a:gd name="connsiteY16" fmla="*/ 361851 h 960596"/>
                  <a:gd name="connsiteX17" fmla="*/ 30779 w 2815160"/>
                  <a:gd name="connsiteY17" fmla="*/ 369602 h 960596"/>
                  <a:gd name="connsiteX18" fmla="*/ 830247 w 2815160"/>
                  <a:gd name="connsiteY18" fmla="*/ 597679 h 960596"/>
                  <a:gd name="connsiteX19" fmla="*/ 1174992 w 2815160"/>
                  <a:gd name="connsiteY19" fmla="*/ 708547 h 960596"/>
                  <a:gd name="connsiteX20" fmla="*/ 1512867 w 2815160"/>
                  <a:gd name="connsiteY20" fmla="*/ 804780 h 960596"/>
                  <a:gd name="connsiteX21" fmla="*/ 1841401 w 2815160"/>
                  <a:gd name="connsiteY21" fmla="*/ 890581 h 960596"/>
                  <a:gd name="connsiteX22" fmla="*/ 2000629 w 2815160"/>
                  <a:gd name="connsiteY22" fmla="*/ 927534 h 960596"/>
                  <a:gd name="connsiteX23" fmla="*/ 2158919 w 2815160"/>
                  <a:gd name="connsiteY23" fmla="*/ 941115 h 960596"/>
                  <a:gd name="connsiteX24" fmla="*/ 2463444 w 2815160"/>
                  <a:gd name="connsiteY24" fmla="*/ 896844 h 960596"/>
                  <a:gd name="connsiteX25" fmla="*/ 2705984 w 2815160"/>
                  <a:gd name="connsiteY25" fmla="*/ 755451 h 960596"/>
                  <a:gd name="connsiteX26" fmla="*/ 2795882 w 2815160"/>
                  <a:gd name="connsiteY26" fmla="*/ 520147 h 960596"/>
                  <a:gd name="connsiteX27" fmla="*/ 2734134 w 2815160"/>
                  <a:gd name="connsiteY27" fmla="*/ 290885 h 960596"/>
                  <a:gd name="connsiteX28" fmla="*/ 2580676 w 2815160"/>
                  <a:gd name="connsiteY28" fmla="*/ 132599 h 960596"/>
                  <a:gd name="connsiteX29" fmla="*/ 2402343 w 2815160"/>
                  <a:gd name="connsiteY29" fmla="*/ 41003 h 960596"/>
                  <a:gd name="connsiteX30" fmla="*/ 2085035 w 2815160"/>
                  <a:gd name="connsiteY30" fmla="*/ 32433 h 960596"/>
                  <a:gd name="connsiteX31" fmla="*/ 1894783 w 2815160"/>
                  <a:gd name="connsiteY31" fmla="*/ 105973 h 960596"/>
                  <a:gd name="connsiteX32" fmla="*/ 1847666 w 2815160"/>
                  <a:gd name="connsiteY32" fmla="*/ 130345 h 960596"/>
                  <a:gd name="connsiteX33" fmla="*/ 1831083 w 2815160"/>
                  <a:gd name="connsiteY33" fmla="*/ 138040 h 960596"/>
                  <a:gd name="connsiteX34" fmla="*/ 1846137 w 2815160"/>
                  <a:gd name="connsiteY34" fmla="*/ 127853 h 960596"/>
                  <a:gd name="connsiteX35" fmla="*/ 1892519 w 2815160"/>
                  <a:gd name="connsiteY35" fmla="*/ 102009 h 960596"/>
                  <a:gd name="connsiteX36" fmla="*/ 2082479 w 2815160"/>
                  <a:gd name="connsiteY36" fmla="*/ 23872 h 960596"/>
                  <a:gd name="connsiteX37" fmla="*/ 2244870 w 2815160"/>
                  <a:gd name="connsiteY37" fmla="*/ 52 h 960596"/>
                  <a:gd name="connsiteX0" fmla="*/ 2492520 w 3062810"/>
                  <a:gd name="connsiteY0" fmla="*/ 52 h 960596"/>
                  <a:gd name="connsiteX1" fmla="*/ 2654575 w 3062810"/>
                  <a:gd name="connsiteY1" fmla="*/ 28431 h 960596"/>
                  <a:gd name="connsiteX2" fmla="*/ 2837053 w 3062810"/>
                  <a:gd name="connsiteY2" fmla="*/ 120609 h 960596"/>
                  <a:gd name="connsiteX3" fmla="*/ 2996398 w 3062810"/>
                  <a:gd name="connsiteY3" fmla="*/ 283822 h 960596"/>
                  <a:gd name="connsiteX4" fmla="*/ 3062670 w 3062810"/>
                  <a:gd name="connsiteY4" fmla="*/ 521012 h 960596"/>
                  <a:gd name="connsiteX5" fmla="*/ 2968587 w 3062810"/>
                  <a:gd name="connsiteY5" fmla="*/ 769399 h 960596"/>
                  <a:gd name="connsiteX6" fmla="*/ 2717274 w 3062810"/>
                  <a:gd name="connsiteY6" fmla="*/ 916397 h 960596"/>
                  <a:gd name="connsiteX7" fmla="*/ 2408078 w 3062810"/>
                  <a:gd name="connsiteY7" fmla="*/ 960466 h 960596"/>
                  <a:gd name="connsiteX8" fmla="*/ 2245981 w 3062810"/>
                  <a:gd name="connsiteY8" fmla="*/ 947264 h 960596"/>
                  <a:gd name="connsiteX9" fmla="*/ 2084446 w 3062810"/>
                  <a:gd name="connsiteY9" fmla="*/ 909987 h 960596"/>
                  <a:gd name="connsiteX10" fmla="*/ 1755385 w 3062810"/>
                  <a:gd name="connsiteY10" fmla="*/ 824567 h 960596"/>
                  <a:gd name="connsiteX11" fmla="*/ 1416528 w 3062810"/>
                  <a:gd name="connsiteY11" fmla="*/ 728651 h 960596"/>
                  <a:gd name="connsiteX12" fmla="*/ 1071720 w 3062810"/>
                  <a:gd name="connsiteY12" fmla="*/ 618228 h 960596"/>
                  <a:gd name="connsiteX13" fmla="*/ 273761 w 3062810"/>
                  <a:gd name="connsiteY13" fmla="*/ 389454 h 960596"/>
                  <a:gd name="connsiteX14" fmla="*/ 250145 w 3062810"/>
                  <a:gd name="connsiteY14" fmla="*/ 383722 h 960596"/>
                  <a:gd name="connsiteX15" fmla="*/ 248293 w 3062810"/>
                  <a:gd name="connsiteY15" fmla="*/ 365642 h 960596"/>
                  <a:gd name="connsiteX16" fmla="*/ 0 w 3062810"/>
                  <a:gd name="connsiteY16" fmla="*/ 309463 h 960596"/>
                  <a:gd name="connsiteX17" fmla="*/ 278429 w 3062810"/>
                  <a:gd name="connsiteY17" fmla="*/ 369602 h 960596"/>
                  <a:gd name="connsiteX18" fmla="*/ 1077897 w 3062810"/>
                  <a:gd name="connsiteY18" fmla="*/ 597679 h 960596"/>
                  <a:gd name="connsiteX19" fmla="*/ 1422642 w 3062810"/>
                  <a:gd name="connsiteY19" fmla="*/ 708547 h 960596"/>
                  <a:gd name="connsiteX20" fmla="*/ 1760517 w 3062810"/>
                  <a:gd name="connsiteY20" fmla="*/ 804780 h 960596"/>
                  <a:gd name="connsiteX21" fmla="*/ 2089051 w 3062810"/>
                  <a:gd name="connsiteY21" fmla="*/ 890581 h 960596"/>
                  <a:gd name="connsiteX22" fmla="*/ 2248279 w 3062810"/>
                  <a:gd name="connsiteY22" fmla="*/ 927534 h 960596"/>
                  <a:gd name="connsiteX23" fmla="*/ 2406569 w 3062810"/>
                  <a:gd name="connsiteY23" fmla="*/ 941115 h 960596"/>
                  <a:gd name="connsiteX24" fmla="*/ 2711094 w 3062810"/>
                  <a:gd name="connsiteY24" fmla="*/ 896844 h 960596"/>
                  <a:gd name="connsiteX25" fmla="*/ 2953634 w 3062810"/>
                  <a:gd name="connsiteY25" fmla="*/ 755451 h 960596"/>
                  <a:gd name="connsiteX26" fmla="*/ 3043532 w 3062810"/>
                  <a:gd name="connsiteY26" fmla="*/ 520147 h 960596"/>
                  <a:gd name="connsiteX27" fmla="*/ 2981784 w 3062810"/>
                  <a:gd name="connsiteY27" fmla="*/ 290885 h 960596"/>
                  <a:gd name="connsiteX28" fmla="*/ 2828326 w 3062810"/>
                  <a:gd name="connsiteY28" fmla="*/ 132599 h 960596"/>
                  <a:gd name="connsiteX29" fmla="*/ 2649993 w 3062810"/>
                  <a:gd name="connsiteY29" fmla="*/ 41003 h 960596"/>
                  <a:gd name="connsiteX30" fmla="*/ 2332685 w 3062810"/>
                  <a:gd name="connsiteY30" fmla="*/ 32433 h 960596"/>
                  <a:gd name="connsiteX31" fmla="*/ 2142433 w 3062810"/>
                  <a:gd name="connsiteY31" fmla="*/ 105973 h 960596"/>
                  <a:gd name="connsiteX32" fmla="*/ 2095316 w 3062810"/>
                  <a:gd name="connsiteY32" fmla="*/ 130345 h 960596"/>
                  <a:gd name="connsiteX33" fmla="*/ 2078733 w 3062810"/>
                  <a:gd name="connsiteY33" fmla="*/ 138040 h 960596"/>
                  <a:gd name="connsiteX34" fmla="*/ 2093787 w 3062810"/>
                  <a:gd name="connsiteY34" fmla="*/ 127853 h 960596"/>
                  <a:gd name="connsiteX35" fmla="*/ 2140169 w 3062810"/>
                  <a:gd name="connsiteY35" fmla="*/ 102009 h 960596"/>
                  <a:gd name="connsiteX36" fmla="*/ 2330129 w 3062810"/>
                  <a:gd name="connsiteY36" fmla="*/ 23872 h 960596"/>
                  <a:gd name="connsiteX37" fmla="*/ 2492520 w 3062810"/>
                  <a:gd name="connsiteY37" fmla="*/ 52 h 960596"/>
                  <a:gd name="connsiteX0" fmla="*/ 2540032 w 3110322"/>
                  <a:gd name="connsiteY0" fmla="*/ 52 h 960596"/>
                  <a:gd name="connsiteX1" fmla="*/ 2702087 w 3110322"/>
                  <a:gd name="connsiteY1" fmla="*/ 28431 h 960596"/>
                  <a:gd name="connsiteX2" fmla="*/ 2884565 w 3110322"/>
                  <a:gd name="connsiteY2" fmla="*/ 120609 h 960596"/>
                  <a:gd name="connsiteX3" fmla="*/ 3043910 w 3110322"/>
                  <a:gd name="connsiteY3" fmla="*/ 283822 h 960596"/>
                  <a:gd name="connsiteX4" fmla="*/ 3110182 w 3110322"/>
                  <a:gd name="connsiteY4" fmla="*/ 521012 h 960596"/>
                  <a:gd name="connsiteX5" fmla="*/ 3016099 w 3110322"/>
                  <a:gd name="connsiteY5" fmla="*/ 769399 h 960596"/>
                  <a:gd name="connsiteX6" fmla="*/ 2764786 w 3110322"/>
                  <a:gd name="connsiteY6" fmla="*/ 916397 h 960596"/>
                  <a:gd name="connsiteX7" fmla="*/ 2455590 w 3110322"/>
                  <a:gd name="connsiteY7" fmla="*/ 960466 h 960596"/>
                  <a:gd name="connsiteX8" fmla="*/ 2293493 w 3110322"/>
                  <a:gd name="connsiteY8" fmla="*/ 947264 h 960596"/>
                  <a:gd name="connsiteX9" fmla="*/ 2131958 w 3110322"/>
                  <a:gd name="connsiteY9" fmla="*/ 909987 h 960596"/>
                  <a:gd name="connsiteX10" fmla="*/ 1802897 w 3110322"/>
                  <a:gd name="connsiteY10" fmla="*/ 824567 h 960596"/>
                  <a:gd name="connsiteX11" fmla="*/ 1464040 w 3110322"/>
                  <a:gd name="connsiteY11" fmla="*/ 728651 h 960596"/>
                  <a:gd name="connsiteX12" fmla="*/ 1119232 w 3110322"/>
                  <a:gd name="connsiteY12" fmla="*/ 618228 h 960596"/>
                  <a:gd name="connsiteX13" fmla="*/ 321273 w 3110322"/>
                  <a:gd name="connsiteY13" fmla="*/ 389454 h 960596"/>
                  <a:gd name="connsiteX14" fmla="*/ 0 w 3110322"/>
                  <a:gd name="connsiteY14" fmla="*/ 307522 h 960596"/>
                  <a:gd name="connsiteX15" fmla="*/ 295805 w 3110322"/>
                  <a:gd name="connsiteY15" fmla="*/ 365642 h 960596"/>
                  <a:gd name="connsiteX16" fmla="*/ 47512 w 3110322"/>
                  <a:gd name="connsiteY16" fmla="*/ 309463 h 960596"/>
                  <a:gd name="connsiteX17" fmla="*/ 325941 w 3110322"/>
                  <a:gd name="connsiteY17" fmla="*/ 369602 h 960596"/>
                  <a:gd name="connsiteX18" fmla="*/ 1125409 w 3110322"/>
                  <a:gd name="connsiteY18" fmla="*/ 597679 h 960596"/>
                  <a:gd name="connsiteX19" fmla="*/ 1470154 w 3110322"/>
                  <a:gd name="connsiteY19" fmla="*/ 708547 h 960596"/>
                  <a:gd name="connsiteX20" fmla="*/ 1808029 w 3110322"/>
                  <a:gd name="connsiteY20" fmla="*/ 804780 h 960596"/>
                  <a:gd name="connsiteX21" fmla="*/ 2136563 w 3110322"/>
                  <a:gd name="connsiteY21" fmla="*/ 890581 h 960596"/>
                  <a:gd name="connsiteX22" fmla="*/ 2295791 w 3110322"/>
                  <a:gd name="connsiteY22" fmla="*/ 927534 h 960596"/>
                  <a:gd name="connsiteX23" fmla="*/ 2454081 w 3110322"/>
                  <a:gd name="connsiteY23" fmla="*/ 941115 h 960596"/>
                  <a:gd name="connsiteX24" fmla="*/ 2758606 w 3110322"/>
                  <a:gd name="connsiteY24" fmla="*/ 896844 h 960596"/>
                  <a:gd name="connsiteX25" fmla="*/ 3001146 w 3110322"/>
                  <a:gd name="connsiteY25" fmla="*/ 755451 h 960596"/>
                  <a:gd name="connsiteX26" fmla="*/ 3091044 w 3110322"/>
                  <a:gd name="connsiteY26" fmla="*/ 520147 h 960596"/>
                  <a:gd name="connsiteX27" fmla="*/ 3029296 w 3110322"/>
                  <a:gd name="connsiteY27" fmla="*/ 290885 h 960596"/>
                  <a:gd name="connsiteX28" fmla="*/ 2875838 w 3110322"/>
                  <a:gd name="connsiteY28" fmla="*/ 132599 h 960596"/>
                  <a:gd name="connsiteX29" fmla="*/ 2697505 w 3110322"/>
                  <a:gd name="connsiteY29" fmla="*/ 41003 h 960596"/>
                  <a:gd name="connsiteX30" fmla="*/ 2380197 w 3110322"/>
                  <a:gd name="connsiteY30" fmla="*/ 32433 h 960596"/>
                  <a:gd name="connsiteX31" fmla="*/ 2189945 w 3110322"/>
                  <a:gd name="connsiteY31" fmla="*/ 105973 h 960596"/>
                  <a:gd name="connsiteX32" fmla="*/ 2142828 w 3110322"/>
                  <a:gd name="connsiteY32" fmla="*/ 130345 h 960596"/>
                  <a:gd name="connsiteX33" fmla="*/ 2126245 w 3110322"/>
                  <a:gd name="connsiteY33" fmla="*/ 138040 h 960596"/>
                  <a:gd name="connsiteX34" fmla="*/ 2141299 w 3110322"/>
                  <a:gd name="connsiteY34" fmla="*/ 127853 h 960596"/>
                  <a:gd name="connsiteX35" fmla="*/ 2187681 w 3110322"/>
                  <a:gd name="connsiteY35" fmla="*/ 102009 h 960596"/>
                  <a:gd name="connsiteX36" fmla="*/ 2377641 w 3110322"/>
                  <a:gd name="connsiteY36" fmla="*/ 23872 h 960596"/>
                  <a:gd name="connsiteX37" fmla="*/ 2540032 w 3110322"/>
                  <a:gd name="connsiteY37" fmla="*/ 52 h 960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3110322" h="960596">
                    <a:moveTo>
                      <a:pt x="2540032" y="52"/>
                    </a:moveTo>
                    <a:cubicBezTo>
                      <a:pt x="2594848" y="822"/>
                      <a:pt x="2649609" y="10293"/>
                      <a:pt x="2702087" y="28431"/>
                    </a:cubicBezTo>
                    <a:cubicBezTo>
                      <a:pt x="2766861" y="51028"/>
                      <a:pt x="2828250" y="82036"/>
                      <a:pt x="2884565" y="120609"/>
                    </a:cubicBezTo>
                    <a:cubicBezTo>
                      <a:pt x="2948480" y="164001"/>
                      <a:pt x="3002698" y="219543"/>
                      <a:pt x="3043910" y="283822"/>
                    </a:cubicBezTo>
                    <a:cubicBezTo>
                      <a:pt x="3087236" y="355950"/>
                      <a:pt x="3110107" y="437812"/>
                      <a:pt x="3110182" y="521012"/>
                    </a:cubicBezTo>
                    <a:cubicBezTo>
                      <a:pt x="3112787" y="612712"/>
                      <a:pt x="3079116" y="701602"/>
                      <a:pt x="3016099" y="769399"/>
                    </a:cubicBezTo>
                    <a:cubicBezTo>
                      <a:pt x="2946452" y="838115"/>
                      <a:pt x="2860055" y="888650"/>
                      <a:pt x="2764786" y="916397"/>
                    </a:cubicBezTo>
                    <a:cubicBezTo>
                      <a:pt x="2664998" y="947280"/>
                      <a:pt x="2560571" y="962166"/>
                      <a:pt x="2455590" y="960466"/>
                    </a:cubicBezTo>
                    <a:cubicBezTo>
                      <a:pt x="2401319" y="960173"/>
                      <a:pt x="2347125" y="955756"/>
                      <a:pt x="2293493" y="947264"/>
                    </a:cubicBezTo>
                    <a:cubicBezTo>
                      <a:pt x="2238670" y="939563"/>
                      <a:pt x="2185964" y="923503"/>
                      <a:pt x="2131958" y="909987"/>
                    </a:cubicBezTo>
                    <a:lnTo>
                      <a:pt x="1802897" y="824567"/>
                    </a:lnTo>
                    <a:cubicBezTo>
                      <a:pt x="1691120" y="794280"/>
                      <a:pt x="1576635" y="763158"/>
                      <a:pt x="1464040" y="728651"/>
                    </a:cubicBezTo>
                    <a:cubicBezTo>
                      <a:pt x="1351441" y="694148"/>
                      <a:pt x="1236436" y="653383"/>
                      <a:pt x="1119232" y="618228"/>
                    </a:cubicBezTo>
                    <a:cubicBezTo>
                      <a:pt x="845873" y="534250"/>
                      <a:pt x="578150" y="456992"/>
                      <a:pt x="321273" y="389454"/>
                    </a:cubicBezTo>
                    <a:lnTo>
                      <a:pt x="0" y="307522"/>
                    </a:lnTo>
                    <a:lnTo>
                      <a:pt x="295805" y="365642"/>
                    </a:lnTo>
                    <a:lnTo>
                      <a:pt x="47512" y="309463"/>
                    </a:lnTo>
                    <a:cubicBezTo>
                      <a:pt x="57772" y="312047"/>
                      <a:pt x="315681" y="367018"/>
                      <a:pt x="325941" y="369602"/>
                    </a:cubicBezTo>
                    <a:cubicBezTo>
                      <a:pt x="583800" y="436819"/>
                      <a:pt x="851654" y="513186"/>
                      <a:pt x="1125409" y="597679"/>
                    </a:cubicBezTo>
                    <a:cubicBezTo>
                      <a:pt x="1242091" y="633210"/>
                      <a:pt x="1357221" y="673083"/>
                      <a:pt x="1470154" y="708547"/>
                    </a:cubicBezTo>
                    <a:cubicBezTo>
                      <a:pt x="1583083" y="744010"/>
                      <a:pt x="1695788" y="774428"/>
                      <a:pt x="1808029" y="804780"/>
                    </a:cubicBezTo>
                    <a:lnTo>
                      <a:pt x="2136563" y="890581"/>
                    </a:lnTo>
                    <a:cubicBezTo>
                      <a:pt x="2190105" y="904031"/>
                      <a:pt x="2243004" y="918755"/>
                      <a:pt x="2295791" y="927534"/>
                    </a:cubicBezTo>
                    <a:cubicBezTo>
                      <a:pt x="2348133" y="936150"/>
                      <a:pt x="2401063" y="940686"/>
                      <a:pt x="2454081" y="941115"/>
                    </a:cubicBezTo>
                    <a:cubicBezTo>
                      <a:pt x="2557518" y="942402"/>
                      <a:pt x="2660351" y="927449"/>
                      <a:pt x="2758606" y="896844"/>
                    </a:cubicBezTo>
                    <a:cubicBezTo>
                      <a:pt x="2850427" y="870048"/>
                      <a:pt x="2933768" y="821462"/>
                      <a:pt x="3001146" y="755451"/>
                    </a:cubicBezTo>
                    <a:cubicBezTo>
                      <a:pt x="3061130" y="691343"/>
                      <a:pt x="3093307" y="607119"/>
                      <a:pt x="3091044" y="520147"/>
                    </a:cubicBezTo>
                    <a:cubicBezTo>
                      <a:pt x="3092045" y="439892"/>
                      <a:pt x="3070710" y="360681"/>
                      <a:pt x="3029296" y="290885"/>
                    </a:cubicBezTo>
                    <a:cubicBezTo>
                      <a:pt x="2989542" y="228719"/>
                      <a:pt x="2937344" y="174882"/>
                      <a:pt x="2875838" y="132599"/>
                    </a:cubicBezTo>
                    <a:cubicBezTo>
                      <a:pt x="2820865" y="94401"/>
                      <a:pt x="2760875" y="63590"/>
                      <a:pt x="2697505" y="41003"/>
                    </a:cubicBezTo>
                    <a:cubicBezTo>
                      <a:pt x="2595283" y="4383"/>
                      <a:pt x="2483774" y="1369"/>
                      <a:pt x="2380197" y="32433"/>
                    </a:cubicBezTo>
                    <a:cubicBezTo>
                      <a:pt x="2314494" y="51065"/>
                      <a:pt x="2250790" y="75686"/>
                      <a:pt x="2189945" y="105973"/>
                    </a:cubicBezTo>
                    <a:lnTo>
                      <a:pt x="2142828" y="130345"/>
                    </a:lnTo>
                    <a:cubicBezTo>
                      <a:pt x="2132213" y="135692"/>
                      <a:pt x="2126245" y="138040"/>
                      <a:pt x="2126245" y="138040"/>
                    </a:cubicBezTo>
                    <a:cubicBezTo>
                      <a:pt x="2126245" y="138040"/>
                      <a:pt x="2131018" y="134155"/>
                      <a:pt x="2141299" y="127853"/>
                    </a:cubicBezTo>
                    <a:lnTo>
                      <a:pt x="2187681" y="102009"/>
                    </a:lnTo>
                    <a:cubicBezTo>
                      <a:pt x="2247880" y="69402"/>
                      <a:pt x="2311568" y="43209"/>
                      <a:pt x="2377641" y="23872"/>
                    </a:cubicBezTo>
                    <a:cubicBezTo>
                      <a:pt x="2430343" y="7211"/>
                      <a:pt x="2485215" y="-719"/>
                      <a:pt x="2540032" y="5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EC6D86B-CA29-D951-2370-486770E3131E}"/>
                  </a:ext>
                </a:extLst>
              </p:cNvPr>
              <p:cNvSpPr/>
              <p:nvPr/>
            </p:nvSpPr>
            <p:spPr>
              <a:xfrm>
                <a:off x="3751627" y="5280660"/>
                <a:ext cx="5176407" cy="1043476"/>
              </a:xfrm>
              <a:custGeom>
                <a:avLst/>
                <a:gdLst>
                  <a:gd name="connsiteX0" fmla="*/ 182670 w 5176407"/>
                  <a:gd name="connsiteY0" fmla="*/ 0 h 1043476"/>
                  <a:gd name="connsiteX1" fmla="*/ 186586 w 5176407"/>
                  <a:gd name="connsiteY1" fmla="*/ 0 h 1043476"/>
                  <a:gd name="connsiteX2" fmla="*/ 63443 w 5176407"/>
                  <a:gd name="connsiteY2" fmla="*/ 934005 h 1043476"/>
                  <a:gd name="connsiteX3" fmla="*/ 2584357 w 5176407"/>
                  <a:gd name="connsiteY3" fmla="*/ 255272 h 1043476"/>
                  <a:gd name="connsiteX4" fmla="*/ 5049794 w 5176407"/>
                  <a:gd name="connsiteY4" fmla="*/ 756009 h 1043476"/>
                  <a:gd name="connsiteX5" fmla="*/ 5176407 w 5176407"/>
                  <a:gd name="connsiteY5" fmla="*/ 787872 h 1043476"/>
                  <a:gd name="connsiteX6" fmla="*/ 4918074 w 5176407"/>
                  <a:gd name="connsiteY6" fmla="*/ 725927 h 1043476"/>
                  <a:gd name="connsiteX7" fmla="*/ 2422936 w 5176407"/>
                  <a:gd name="connsiteY7" fmla="*/ 252551 h 1043476"/>
                  <a:gd name="connsiteX8" fmla="*/ 0 w 5176407"/>
                  <a:gd name="connsiteY8" fmla="*/ 1043476 h 1043476"/>
                  <a:gd name="connsiteX9" fmla="*/ 182670 w 5176407"/>
                  <a:gd name="connsiteY9" fmla="*/ 0 h 1043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76407" h="1043476">
                    <a:moveTo>
                      <a:pt x="182670" y="0"/>
                    </a:moveTo>
                    <a:lnTo>
                      <a:pt x="186586" y="0"/>
                    </a:lnTo>
                    <a:lnTo>
                      <a:pt x="63443" y="934005"/>
                    </a:lnTo>
                    <a:cubicBezTo>
                      <a:pt x="398541" y="441029"/>
                      <a:pt x="831063" y="33358"/>
                      <a:pt x="2584357" y="255272"/>
                    </a:cubicBezTo>
                    <a:cubicBezTo>
                      <a:pt x="3241843" y="338490"/>
                      <a:pt x="4085217" y="517805"/>
                      <a:pt x="5049794" y="756009"/>
                    </a:cubicBezTo>
                    <a:lnTo>
                      <a:pt x="5176407" y="787872"/>
                    </a:lnTo>
                    <a:lnTo>
                      <a:pt x="4918074" y="725927"/>
                    </a:lnTo>
                    <a:cubicBezTo>
                      <a:pt x="3936846" y="495572"/>
                      <a:pt x="3080212" y="325687"/>
                      <a:pt x="2422936" y="252551"/>
                    </a:cubicBezTo>
                    <a:cubicBezTo>
                      <a:pt x="670198" y="57524"/>
                      <a:pt x="335098" y="550500"/>
                      <a:pt x="0" y="1043476"/>
                    </a:cubicBezTo>
                    <a:lnTo>
                      <a:pt x="18267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zh-CN" altLang="en-US"/>
              </a:p>
            </p:txBody>
          </p:sp>
        </p:grp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4DA7DE-20EF-E0F2-DFBC-257E220435D3}"/>
              </a:ext>
            </a:extLst>
          </p:cNvPr>
          <p:cNvSpPr/>
          <p:nvPr userDrawn="1"/>
        </p:nvSpPr>
        <p:spPr>
          <a:xfrm rot="5879803">
            <a:off x="798777" y="5883037"/>
            <a:ext cx="277828" cy="1932828"/>
          </a:xfrm>
          <a:custGeom>
            <a:avLst/>
            <a:gdLst>
              <a:gd name="connsiteX0" fmla="*/ 0 w 277828"/>
              <a:gd name="connsiteY0" fmla="*/ 1932828 h 1932828"/>
              <a:gd name="connsiteX1" fmla="*/ 11783 w 277828"/>
              <a:gd name="connsiteY1" fmla="*/ 0 h 1932828"/>
              <a:gd name="connsiteX2" fmla="*/ 277828 w 277828"/>
              <a:gd name="connsiteY2" fmla="*/ 1893799 h 193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828" h="1932828">
                <a:moveTo>
                  <a:pt x="0" y="1932828"/>
                </a:moveTo>
                <a:lnTo>
                  <a:pt x="11783" y="0"/>
                </a:lnTo>
                <a:lnTo>
                  <a:pt x="277828" y="1893799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63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885AC37F-86EF-3C0F-C992-C5A1050D6FA4}"/>
              </a:ext>
            </a:extLst>
          </p:cNvPr>
          <p:cNvSpPr/>
          <p:nvPr userDrawn="1"/>
        </p:nvSpPr>
        <p:spPr>
          <a:xfrm rot="6029604">
            <a:off x="1793693" y="4547770"/>
            <a:ext cx="140789" cy="3773395"/>
          </a:xfrm>
          <a:custGeom>
            <a:avLst/>
            <a:gdLst>
              <a:gd name="connsiteX0" fmla="*/ 119498 w 140789"/>
              <a:gd name="connsiteY0" fmla="*/ 3773395 h 3773395"/>
              <a:gd name="connsiteX1" fmla="*/ 107850 w 140789"/>
              <a:gd name="connsiteY1" fmla="*/ 3451598 h 3773395"/>
              <a:gd name="connsiteX2" fmla="*/ 26396 w 140789"/>
              <a:gd name="connsiteY2" fmla="*/ 998382 h 3773395"/>
              <a:gd name="connsiteX3" fmla="*/ 4553 w 140789"/>
              <a:gd name="connsiteY3" fmla="*/ 254888 h 3773395"/>
              <a:gd name="connsiteX4" fmla="*/ 0 w 140789"/>
              <a:gd name="connsiteY4" fmla="*/ 52549 h 3773395"/>
              <a:gd name="connsiteX5" fmla="*/ 1 w 140789"/>
              <a:gd name="connsiteY5" fmla="*/ 0 h 3773395"/>
              <a:gd name="connsiteX6" fmla="*/ 2728 w 140789"/>
              <a:gd name="connsiteY6" fmla="*/ 52549 h 3773395"/>
              <a:gd name="connsiteX7" fmla="*/ 11835 w 140789"/>
              <a:gd name="connsiteY7" fmla="*/ 254106 h 3773395"/>
              <a:gd name="connsiteX8" fmla="*/ 41413 w 140789"/>
              <a:gd name="connsiteY8" fmla="*/ 996817 h 3773395"/>
              <a:gd name="connsiteX9" fmla="*/ 129693 w 140789"/>
              <a:gd name="connsiteY9" fmla="*/ 3449243 h 3773395"/>
              <a:gd name="connsiteX10" fmla="*/ 140789 w 140789"/>
              <a:gd name="connsiteY10" fmla="*/ 3769452 h 37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789" h="3773395">
                <a:moveTo>
                  <a:pt x="119498" y="3773395"/>
                </a:moveTo>
                <a:lnTo>
                  <a:pt x="107850" y="3451598"/>
                </a:lnTo>
                <a:cubicBezTo>
                  <a:pt x="73265" y="2495563"/>
                  <a:pt x="47781" y="1629722"/>
                  <a:pt x="26396" y="998382"/>
                </a:cubicBezTo>
                <a:cubicBezTo>
                  <a:pt x="17291" y="684671"/>
                  <a:pt x="10009" y="434485"/>
                  <a:pt x="4553" y="254888"/>
                </a:cubicBezTo>
                <a:cubicBezTo>
                  <a:pt x="4553" y="170186"/>
                  <a:pt x="908" y="102742"/>
                  <a:pt x="0" y="52549"/>
                </a:cubicBezTo>
                <a:cubicBezTo>
                  <a:pt x="0" y="31371"/>
                  <a:pt x="0" y="14113"/>
                  <a:pt x="1" y="0"/>
                </a:cubicBezTo>
                <a:lnTo>
                  <a:pt x="2728" y="52549"/>
                </a:lnTo>
                <a:cubicBezTo>
                  <a:pt x="5007" y="101952"/>
                  <a:pt x="8189" y="169404"/>
                  <a:pt x="11835" y="254106"/>
                </a:cubicBezTo>
                <a:cubicBezTo>
                  <a:pt x="19116" y="433703"/>
                  <a:pt x="29125" y="686244"/>
                  <a:pt x="41413" y="996817"/>
                </a:cubicBezTo>
                <a:cubicBezTo>
                  <a:pt x="64163" y="1624238"/>
                  <a:pt x="95567" y="2493216"/>
                  <a:pt x="129693" y="3449243"/>
                </a:cubicBezTo>
                <a:lnTo>
                  <a:pt x="140789" y="3769452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chemeClr val="bg1">
                  <a:lumMod val="85000"/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25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6DB0D85-9FBF-6678-5543-5B74ADF3C8EA}"/>
              </a:ext>
            </a:extLst>
          </p:cNvPr>
          <p:cNvSpPr/>
          <p:nvPr userDrawn="1"/>
        </p:nvSpPr>
        <p:spPr>
          <a:xfrm>
            <a:off x="0" y="463507"/>
            <a:ext cx="1609951" cy="725231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974454F-BF51-C4CD-6FB4-09822C2360D6}"/>
              </a:ext>
            </a:extLst>
          </p:cNvPr>
          <p:cNvGrpSpPr/>
          <p:nvPr userDrawn="1"/>
        </p:nvGrpSpPr>
        <p:grpSpPr>
          <a:xfrm>
            <a:off x="802665" y="-420914"/>
            <a:ext cx="12182293" cy="8879377"/>
            <a:chOff x="572251" y="-1267012"/>
            <a:chExt cx="10980913" cy="800372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5E22E9A-2375-5178-1DD4-6A0EE8EA5268}"/>
                </a:ext>
              </a:extLst>
            </p:cNvPr>
            <p:cNvSpPr/>
            <p:nvPr/>
          </p:nvSpPr>
          <p:spPr>
            <a:xfrm rot="5879803">
              <a:off x="8111836" y="3723422"/>
              <a:ext cx="1624324" cy="4402247"/>
            </a:xfrm>
            <a:custGeom>
              <a:avLst/>
              <a:gdLst>
                <a:gd name="connsiteX0" fmla="*/ 206026 w 342804"/>
                <a:gd name="connsiteY0" fmla="*/ 0 h 929068"/>
                <a:gd name="connsiteX1" fmla="*/ 289370 w 342804"/>
                <a:gd name="connsiteY1" fmla="*/ 290417 h 929068"/>
                <a:gd name="connsiteX2" fmla="*/ 235077 w 342804"/>
                <a:gd name="connsiteY2" fmla="*/ 747617 h 929068"/>
                <a:gd name="connsiteX3" fmla="*/ 342805 w 342804"/>
                <a:gd name="connsiteY3" fmla="*/ 929069 h 929068"/>
                <a:gd name="connsiteX4" fmla="*/ 145256 w 342804"/>
                <a:gd name="connsiteY4" fmla="*/ 929069 h 929068"/>
                <a:gd name="connsiteX5" fmla="*/ 0 w 342804"/>
                <a:gd name="connsiteY5" fmla="*/ 255746 h 929068"/>
                <a:gd name="connsiteX6" fmla="*/ 0 w 342804"/>
                <a:gd name="connsiteY6" fmla="*/ 0 h 92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804" h="929068">
                  <a:moveTo>
                    <a:pt x="206026" y="0"/>
                  </a:moveTo>
                  <a:cubicBezTo>
                    <a:pt x="206026" y="0"/>
                    <a:pt x="351663" y="2000"/>
                    <a:pt x="289370" y="290417"/>
                  </a:cubicBezTo>
                  <a:cubicBezTo>
                    <a:pt x="227076" y="578834"/>
                    <a:pt x="235077" y="633317"/>
                    <a:pt x="235077" y="747617"/>
                  </a:cubicBezTo>
                  <a:cubicBezTo>
                    <a:pt x="233316" y="823730"/>
                    <a:pt x="275139" y="894175"/>
                    <a:pt x="342805" y="929069"/>
                  </a:cubicBezTo>
                  <a:lnTo>
                    <a:pt x="145256" y="929069"/>
                  </a:lnTo>
                  <a:lnTo>
                    <a:pt x="0" y="25574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4DE660D-1ADA-C239-1014-AC20B9EC28B8}"/>
                </a:ext>
              </a:extLst>
            </p:cNvPr>
            <p:cNvSpPr/>
            <p:nvPr/>
          </p:nvSpPr>
          <p:spPr>
            <a:xfrm rot="5879803">
              <a:off x="2649790" y="-2025751"/>
              <a:ext cx="6178581" cy="9508003"/>
            </a:xfrm>
            <a:custGeom>
              <a:avLst/>
              <a:gdLst>
                <a:gd name="connsiteX0" fmla="*/ 1994440 w 1994439"/>
                <a:gd name="connsiteY0" fmla="*/ 2049399 h 2049399"/>
                <a:gd name="connsiteX1" fmla="*/ 0 w 1994439"/>
                <a:gd name="connsiteY1" fmla="*/ 2049399 h 2049399"/>
                <a:gd name="connsiteX2" fmla="*/ 17812 w 1994439"/>
                <a:gd name="connsiteY2" fmla="*/ 98203 h 2049399"/>
                <a:gd name="connsiteX3" fmla="*/ 1896332 w 1994439"/>
                <a:gd name="connsiteY3" fmla="*/ 0 h 2049399"/>
                <a:gd name="connsiteX4" fmla="*/ 1994440 w 1994439"/>
                <a:gd name="connsiteY4" fmla="*/ 2049399 h 204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4439" h="2049399">
                  <a:moveTo>
                    <a:pt x="1994440" y="2049399"/>
                  </a:moveTo>
                  <a:lnTo>
                    <a:pt x="0" y="2049399"/>
                  </a:lnTo>
                  <a:lnTo>
                    <a:pt x="17812" y="98203"/>
                  </a:lnTo>
                  <a:lnTo>
                    <a:pt x="1896332" y="0"/>
                  </a:lnTo>
                  <a:lnTo>
                    <a:pt x="1994440" y="2049399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2B3731C-6909-1F66-40A6-583CF6C7C54B}"/>
                </a:ext>
              </a:extLst>
            </p:cNvPr>
            <p:cNvSpPr/>
            <p:nvPr/>
          </p:nvSpPr>
          <p:spPr>
            <a:xfrm rot="5879803">
              <a:off x="2670106" y="-2328261"/>
              <a:ext cx="5854079" cy="9745460"/>
            </a:xfrm>
            <a:custGeom>
              <a:avLst/>
              <a:gdLst>
                <a:gd name="connsiteX0" fmla="*/ 1994440 w 1994439"/>
                <a:gd name="connsiteY0" fmla="*/ 1989011 h 1989010"/>
                <a:gd name="connsiteX1" fmla="*/ 0 w 1994439"/>
                <a:gd name="connsiteY1" fmla="*/ 1989011 h 1989010"/>
                <a:gd name="connsiteX2" fmla="*/ 17812 w 1994439"/>
                <a:gd name="connsiteY2" fmla="*/ 37814 h 1989010"/>
                <a:gd name="connsiteX3" fmla="*/ 1954339 w 1994439"/>
                <a:gd name="connsiteY3" fmla="*/ 0 h 1989010"/>
                <a:gd name="connsiteX4" fmla="*/ 1994440 w 1994439"/>
                <a:gd name="connsiteY4" fmla="*/ 1989011 h 198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4439" h="1989010">
                  <a:moveTo>
                    <a:pt x="1994440" y="1989011"/>
                  </a:moveTo>
                  <a:lnTo>
                    <a:pt x="0" y="1989011"/>
                  </a:lnTo>
                  <a:lnTo>
                    <a:pt x="17812" y="37814"/>
                  </a:lnTo>
                  <a:lnTo>
                    <a:pt x="1954339" y="0"/>
                  </a:lnTo>
                  <a:lnTo>
                    <a:pt x="1994440" y="1989011"/>
                  </a:lnTo>
                  <a:close/>
                </a:path>
              </a:pathLst>
            </a:custGeom>
            <a:solidFill>
              <a:srgbClr val="EBEBE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EFD071-09DB-A399-FE40-31CB685616A1}"/>
                </a:ext>
              </a:extLst>
            </p:cNvPr>
            <p:cNvSpPr/>
            <p:nvPr/>
          </p:nvSpPr>
          <p:spPr>
            <a:xfrm rot="5879803">
              <a:off x="2411600" y="-2944833"/>
              <a:ext cx="6400725" cy="10047011"/>
            </a:xfrm>
            <a:custGeom>
              <a:avLst/>
              <a:gdLst>
                <a:gd name="connsiteX0" fmla="*/ 1990344 w 1991582"/>
                <a:gd name="connsiteY0" fmla="*/ 1955864 h 1955863"/>
                <a:gd name="connsiteX1" fmla="*/ 0 w 1991582"/>
                <a:gd name="connsiteY1" fmla="*/ 1955864 h 1955863"/>
                <a:gd name="connsiteX2" fmla="*/ 0 w 1991582"/>
                <a:gd name="connsiteY2" fmla="*/ 4667 h 1955863"/>
                <a:gd name="connsiteX3" fmla="*/ 1991582 w 1991582"/>
                <a:gd name="connsiteY3" fmla="*/ 0 h 1955863"/>
                <a:gd name="connsiteX4" fmla="*/ 1990344 w 1991582"/>
                <a:gd name="connsiteY4" fmla="*/ 1955864 h 1955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1582" h="1955863">
                  <a:moveTo>
                    <a:pt x="1990344" y="1955864"/>
                  </a:moveTo>
                  <a:lnTo>
                    <a:pt x="0" y="1955864"/>
                  </a:lnTo>
                  <a:lnTo>
                    <a:pt x="0" y="4667"/>
                  </a:lnTo>
                  <a:lnTo>
                    <a:pt x="1991582" y="0"/>
                  </a:lnTo>
                  <a:lnTo>
                    <a:pt x="1990344" y="195586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A5886B3-FB91-DD05-DA7B-50D3014A2F4A}"/>
                </a:ext>
              </a:extLst>
            </p:cNvPr>
            <p:cNvSpPr/>
            <p:nvPr/>
          </p:nvSpPr>
          <p:spPr>
            <a:xfrm rot="5879803">
              <a:off x="2333857" y="-3028618"/>
              <a:ext cx="6559147" cy="10082359"/>
            </a:xfrm>
            <a:custGeom>
              <a:avLst/>
              <a:gdLst>
                <a:gd name="connsiteX0" fmla="*/ 1992059 w 1996154"/>
                <a:gd name="connsiteY0" fmla="*/ 1957959 h 1960149"/>
                <a:gd name="connsiteX1" fmla="*/ 1991106 w 1996154"/>
                <a:gd name="connsiteY1" fmla="*/ 2095 h 1960149"/>
                <a:gd name="connsiteX2" fmla="*/ 1993297 w 1996154"/>
                <a:gd name="connsiteY2" fmla="*/ 4286 h 1960149"/>
                <a:gd name="connsiteX3" fmla="*/ 4858 w 1996154"/>
                <a:gd name="connsiteY3" fmla="*/ 9239 h 1960149"/>
                <a:gd name="connsiteX4" fmla="*/ 1714 w 1996154"/>
                <a:gd name="connsiteY4" fmla="*/ 9239 h 1960149"/>
                <a:gd name="connsiteX5" fmla="*/ 4191 w 1996154"/>
                <a:gd name="connsiteY5" fmla="*/ 6763 h 1960149"/>
                <a:gd name="connsiteX6" fmla="*/ 4191 w 1996154"/>
                <a:gd name="connsiteY6" fmla="*/ 1957959 h 1960149"/>
                <a:gd name="connsiteX7" fmla="*/ 2096 w 1996154"/>
                <a:gd name="connsiteY7" fmla="*/ 1955864 h 1960149"/>
                <a:gd name="connsiteX8" fmla="*/ 1992821 w 1996154"/>
                <a:gd name="connsiteY8" fmla="*/ 1957959 h 1960149"/>
                <a:gd name="connsiteX9" fmla="*/ 2096 w 1996154"/>
                <a:gd name="connsiteY9" fmla="*/ 1960150 h 1960149"/>
                <a:gd name="connsiteX10" fmla="*/ 0 w 1996154"/>
                <a:gd name="connsiteY10" fmla="*/ 1960150 h 1960149"/>
                <a:gd name="connsiteX11" fmla="*/ 0 w 1996154"/>
                <a:gd name="connsiteY11" fmla="*/ 1957959 h 1960149"/>
                <a:gd name="connsiteX12" fmla="*/ 0 w 1996154"/>
                <a:gd name="connsiteY12" fmla="*/ 6763 h 1960149"/>
                <a:gd name="connsiteX13" fmla="*/ 0 w 1996154"/>
                <a:gd name="connsiteY13" fmla="*/ 4286 h 1960149"/>
                <a:gd name="connsiteX14" fmla="*/ 5524 w 1996154"/>
                <a:gd name="connsiteY14" fmla="*/ 4286 h 1960149"/>
                <a:gd name="connsiteX15" fmla="*/ 1994059 w 1996154"/>
                <a:gd name="connsiteY15" fmla="*/ 0 h 1960149"/>
                <a:gd name="connsiteX16" fmla="*/ 1996154 w 1996154"/>
                <a:gd name="connsiteY16" fmla="*/ 0 h 1960149"/>
                <a:gd name="connsiteX17" fmla="*/ 1996154 w 1996154"/>
                <a:gd name="connsiteY17" fmla="*/ 2095 h 1960149"/>
                <a:gd name="connsiteX18" fmla="*/ 1992059 w 1996154"/>
                <a:gd name="connsiteY18" fmla="*/ 1957959 h 1960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96154" h="1960149">
                  <a:moveTo>
                    <a:pt x="1992059" y="1957959"/>
                  </a:moveTo>
                  <a:cubicBezTo>
                    <a:pt x="1992059" y="1939766"/>
                    <a:pt x="1992059" y="1175290"/>
                    <a:pt x="1991106" y="2095"/>
                  </a:cubicBezTo>
                  <a:lnTo>
                    <a:pt x="1993297" y="4286"/>
                  </a:lnTo>
                  <a:lnTo>
                    <a:pt x="4858" y="9239"/>
                  </a:lnTo>
                  <a:lnTo>
                    <a:pt x="1714" y="9239"/>
                  </a:lnTo>
                  <a:lnTo>
                    <a:pt x="4191" y="6763"/>
                  </a:lnTo>
                  <a:cubicBezTo>
                    <a:pt x="4191" y="720566"/>
                    <a:pt x="4191" y="1389888"/>
                    <a:pt x="4191" y="1957959"/>
                  </a:cubicBezTo>
                  <a:lnTo>
                    <a:pt x="2096" y="1955864"/>
                  </a:lnTo>
                  <a:lnTo>
                    <a:pt x="1992821" y="1957959"/>
                  </a:lnTo>
                  <a:lnTo>
                    <a:pt x="2096" y="1960150"/>
                  </a:lnTo>
                  <a:lnTo>
                    <a:pt x="0" y="1960150"/>
                  </a:lnTo>
                  <a:lnTo>
                    <a:pt x="0" y="1957959"/>
                  </a:lnTo>
                  <a:cubicBezTo>
                    <a:pt x="0" y="1389888"/>
                    <a:pt x="0" y="720566"/>
                    <a:pt x="0" y="6763"/>
                  </a:cubicBezTo>
                  <a:lnTo>
                    <a:pt x="0" y="4286"/>
                  </a:lnTo>
                  <a:lnTo>
                    <a:pt x="5524" y="4286"/>
                  </a:lnTo>
                  <a:lnTo>
                    <a:pt x="1994059" y="0"/>
                  </a:lnTo>
                  <a:lnTo>
                    <a:pt x="1996154" y="0"/>
                  </a:lnTo>
                  <a:lnTo>
                    <a:pt x="1996154" y="2095"/>
                  </a:lnTo>
                  <a:cubicBezTo>
                    <a:pt x="1993392" y="1175290"/>
                    <a:pt x="1992059" y="1939766"/>
                    <a:pt x="1992059" y="19579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E1FEF02-8EB8-3CE8-70DA-86D441BD26E9}"/>
                </a:ext>
              </a:extLst>
            </p:cNvPr>
            <p:cNvSpPr/>
            <p:nvPr/>
          </p:nvSpPr>
          <p:spPr>
            <a:xfrm rot="5879803">
              <a:off x="7952305" y="2716166"/>
              <a:ext cx="6188960" cy="1012759"/>
            </a:xfrm>
            <a:custGeom>
              <a:avLst/>
              <a:gdLst>
                <a:gd name="connsiteX0" fmla="*/ 142275 w 6188960"/>
                <a:gd name="connsiteY0" fmla="*/ 1012759 h 1012759"/>
                <a:gd name="connsiteX1" fmla="*/ 0 w 6188960"/>
                <a:gd name="connsiteY1" fmla="*/ 0 h 1012759"/>
                <a:gd name="connsiteX2" fmla="*/ 6188960 w 6188960"/>
                <a:gd name="connsiteY2" fmla="*/ 3075 h 1012759"/>
                <a:gd name="connsiteX3" fmla="*/ 5887613 w 6188960"/>
                <a:gd name="connsiteY3" fmla="*/ 999156 h 101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88960" h="1012759">
                  <a:moveTo>
                    <a:pt x="142275" y="1012759"/>
                  </a:moveTo>
                  <a:lnTo>
                    <a:pt x="0" y="0"/>
                  </a:lnTo>
                  <a:lnTo>
                    <a:pt x="6188960" y="3075"/>
                  </a:lnTo>
                  <a:cubicBezTo>
                    <a:pt x="5974500" y="12101"/>
                    <a:pt x="5345188" y="431833"/>
                    <a:pt x="5887613" y="999156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95BC34-007E-AA2F-AC46-2EF3223479FF}"/>
                </a:ext>
              </a:extLst>
            </p:cNvPr>
            <p:cNvSpPr/>
            <p:nvPr/>
          </p:nvSpPr>
          <p:spPr>
            <a:xfrm rot="5879803">
              <a:off x="6570353" y="2115418"/>
              <a:ext cx="239009" cy="6936921"/>
            </a:xfrm>
            <a:custGeom>
              <a:avLst/>
              <a:gdLst>
                <a:gd name="connsiteX0" fmla="*/ 49922 w 50027"/>
                <a:gd name="connsiteY0" fmla="*/ 842486 h 842486"/>
                <a:gd name="connsiteX1" fmla="*/ 49922 w 50027"/>
                <a:gd name="connsiteY1" fmla="*/ 840296 h 842486"/>
                <a:gd name="connsiteX2" fmla="*/ 49350 w 50027"/>
                <a:gd name="connsiteY2" fmla="*/ 833914 h 842486"/>
                <a:gd name="connsiteX3" fmla="*/ 47350 w 50027"/>
                <a:gd name="connsiteY3" fmla="*/ 809434 h 842486"/>
                <a:gd name="connsiteX4" fmla="*/ 41254 w 50027"/>
                <a:gd name="connsiteY4" fmla="*/ 719233 h 842486"/>
                <a:gd name="connsiteX5" fmla="*/ 22680 w 50027"/>
                <a:gd name="connsiteY5" fmla="*/ 421386 h 842486"/>
                <a:gd name="connsiteX6" fmla="*/ 5631 w 50027"/>
                <a:gd name="connsiteY6" fmla="*/ 123444 h 842486"/>
                <a:gd name="connsiteX7" fmla="*/ 1059 w 50027"/>
                <a:gd name="connsiteY7" fmla="*/ 33147 h 842486"/>
                <a:gd name="connsiteX8" fmla="*/ 106 w 50027"/>
                <a:gd name="connsiteY8" fmla="*/ 8573 h 842486"/>
                <a:gd name="connsiteX9" fmla="*/ 106 w 50027"/>
                <a:gd name="connsiteY9" fmla="*/ 2191 h 842486"/>
                <a:gd name="connsiteX10" fmla="*/ 106 w 50027"/>
                <a:gd name="connsiteY10" fmla="*/ 0 h 842486"/>
                <a:gd name="connsiteX11" fmla="*/ 106 w 50027"/>
                <a:gd name="connsiteY11" fmla="*/ 2191 h 842486"/>
                <a:gd name="connsiteX12" fmla="*/ 677 w 50027"/>
                <a:gd name="connsiteY12" fmla="*/ 8573 h 842486"/>
                <a:gd name="connsiteX13" fmla="*/ 2583 w 50027"/>
                <a:gd name="connsiteY13" fmla="*/ 33052 h 842486"/>
                <a:gd name="connsiteX14" fmla="*/ 8774 w 50027"/>
                <a:gd name="connsiteY14" fmla="*/ 123254 h 842486"/>
                <a:gd name="connsiteX15" fmla="*/ 27252 w 50027"/>
                <a:gd name="connsiteY15" fmla="*/ 421100 h 842486"/>
                <a:gd name="connsiteX16" fmla="*/ 44302 w 50027"/>
                <a:gd name="connsiteY16" fmla="*/ 718947 h 842486"/>
                <a:gd name="connsiteX17" fmla="*/ 48969 w 50027"/>
                <a:gd name="connsiteY17" fmla="*/ 809339 h 842486"/>
                <a:gd name="connsiteX18" fmla="*/ 49922 w 50027"/>
                <a:gd name="connsiteY18" fmla="*/ 833914 h 842486"/>
                <a:gd name="connsiteX19" fmla="*/ 49922 w 50027"/>
                <a:gd name="connsiteY19" fmla="*/ 840296 h 842486"/>
                <a:gd name="connsiteX20" fmla="*/ 49922 w 50027"/>
                <a:gd name="connsiteY20" fmla="*/ 842486 h 84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027" h="842486">
                  <a:moveTo>
                    <a:pt x="49922" y="842486"/>
                  </a:moveTo>
                  <a:cubicBezTo>
                    <a:pt x="49827" y="841759"/>
                    <a:pt x="49827" y="841023"/>
                    <a:pt x="49922" y="840296"/>
                  </a:cubicBezTo>
                  <a:cubicBezTo>
                    <a:pt x="49922" y="838581"/>
                    <a:pt x="49922" y="836486"/>
                    <a:pt x="49350" y="833914"/>
                  </a:cubicBezTo>
                  <a:cubicBezTo>
                    <a:pt x="48874" y="827913"/>
                    <a:pt x="48207" y="819722"/>
                    <a:pt x="47350" y="809434"/>
                  </a:cubicBezTo>
                  <a:cubicBezTo>
                    <a:pt x="45921" y="787622"/>
                    <a:pt x="43826" y="756952"/>
                    <a:pt x="41254" y="719233"/>
                  </a:cubicBezTo>
                  <a:cubicBezTo>
                    <a:pt x="36492" y="642557"/>
                    <a:pt x="29919" y="537496"/>
                    <a:pt x="22680" y="421386"/>
                  </a:cubicBezTo>
                  <a:cubicBezTo>
                    <a:pt x="15441" y="305276"/>
                    <a:pt x="10107" y="200120"/>
                    <a:pt x="5631" y="123444"/>
                  </a:cubicBezTo>
                  <a:cubicBezTo>
                    <a:pt x="3725" y="85344"/>
                    <a:pt x="2201" y="54959"/>
                    <a:pt x="1059" y="33147"/>
                  </a:cubicBezTo>
                  <a:cubicBezTo>
                    <a:pt x="1059" y="22860"/>
                    <a:pt x="296" y="14669"/>
                    <a:pt x="106" y="8573"/>
                  </a:cubicBezTo>
                  <a:cubicBezTo>
                    <a:pt x="106" y="6001"/>
                    <a:pt x="106" y="3905"/>
                    <a:pt x="106" y="2191"/>
                  </a:cubicBezTo>
                  <a:cubicBezTo>
                    <a:pt x="-35" y="1467"/>
                    <a:pt x="-35" y="723"/>
                    <a:pt x="106" y="0"/>
                  </a:cubicBezTo>
                  <a:cubicBezTo>
                    <a:pt x="142" y="730"/>
                    <a:pt x="142" y="1461"/>
                    <a:pt x="106" y="2191"/>
                  </a:cubicBezTo>
                  <a:lnTo>
                    <a:pt x="677" y="8573"/>
                  </a:lnTo>
                  <a:cubicBezTo>
                    <a:pt x="1154" y="14573"/>
                    <a:pt x="1820" y="22765"/>
                    <a:pt x="2583" y="33052"/>
                  </a:cubicBezTo>
                  <a:cubicBezTo>
                    <a:pt x="4107" y="54864"/>
                    <a:pt x="6202" y="85535"/>
                    <a:pt x="8774" y="123254"/>
                  </a:cubicBezTo>
                  <a:cubicBezTo>
                    <a:pt x="13536" y="199454"/>
                    <a:pt x="20109" y="304991"/>
                    <a:pt x="27252" y="421100"/>
                  </a:cubicBezTo>
                  <a:cubicBezTo>
                    <a:pt x="34396" y="537210"/>
                    <a:pt x="39920" y="642366"/>
                    <a:pt x="44302" y="718947"/>
                  </a:cubicBezTo>
                  <a:cubicBezTo>
                    <a:pt x="46302" y="757047"/>
                    <a:pt x="47826" y="787527"/>
                    <a:pt x="48969" y="809339"/>
                  </a:cubicBezTo>
                  <a:cubicBezTo>
                    <a:pt x="48969" y="819626"/>
                    <a:pt x="49731" y="827818"/>
                    <a:pt x="49922" y="833914"/>
                  </a:cubicBezTo>
                  <a:cubicBezTo>
                    <a:pt x="49922" y="836486"/>
                    <a:pt x="49922" y="838581"/>
                    <a:pt x="49922" y="840296"/>
                  </a:cubicBezTo>
                  <a:cubicBezTo>
                    <a:pt x="50063" y="841019"/>
                    <a:pt x="50063" y="841763"/>
                    <a:pt x="49922" y="8424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1921DCB-3F5B-3CBF-5269-1400B768AB8C}"/>
                </a:ext>
              </a:extLst>
            </p:cNvPr>
            <p:cNvSpPr/>
            <p:nvPr/>
          </p:nvSpPr>
          <p:spPr>
            <a:xfrm>
              <a:off x="6492298" y="6363961"/>
              <a:ext cx="4314" cy="7324"/>
            </a:xfrm>
            <a:custGeom>
              <a:avLst/>
              <a:gdLst>
                <a:gd name="connsiteX0" fmla="*/ 4314 w 4314"/>
                <a:gd name="connsiteY0" fmla="*/ 0 h 7324"/>
                <a:gd name="connsiteX1" fmla="*/ 3240 w 4314"/>
                <a:gd name="connsiteY1" fmla="*/ 7324 h 7324"/>
                <a:gd name="connsiteX2" fmla="*/ 0 w 4314"/>
                <a:gd name="connsiteY2" fmla="*/ 6869 h 7324"/>
                <a:gd name="connsiteX3" fmla="*/ 4314 w 4314"/>
                <a:gd name="connsiteY3" fmla="*/ 0 h 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4" h="7324">
                  <a:moveTo>
                    <a:pt x="4314" y="0"/>
                  </a:moveTo>
                  <a:lnTo>
                    <a:pt x="3240" y="7324"/>
                  </a:lnTo>
                  <a:lnTo>
                    <a:pt x="0" y="6869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861A6FC-2FAF-E077-2DBE-F70134D63590}"/>
                </a:ext>
              </a:extLst>
            </p:cNvPr>
            <p:cNvSpPr/>
            <p:nvPr/>
          </p:nvSpPr>
          <p:spPr>
            <a:xfrm>
              <a:off x="6495538" y="6341363"/>
              <a:ext cx="15268" cy="31475"/>
            </a:xfrm>
            <a:custGeom>
              <a:avLst/>
              <a:gdLst>
                <a:gd name="connsiteX0" fmla="*/ 15268 w 15268"/>
                <a:gd name="connsiteY0" fmla="*/ 0 h 31475"/>
                <a:gd name="connsiteX1" fmla="*/ 11042 w 15268"/>
                <a:gd name="connsiteY1" fmla="*/ 31475 h 31475"/>
                <a:gd name="connsiteX2" fmla="*/ 0 w 15268"/>
                <a:gd name="connsiteY2" fmla="*/ 29923 h 31475"/>
                <a:gd name="connsiteX3" fmla="*/ 1074 w 15268"/>
                <a:gd name="connsiteY3" fmla="*/ 22599 h 31475"/>
                <a:gd name="connsiteX4" fmla="*/ 15268 w 15268"/>
                <a:gd name="connsiteY4" fmla="*/ 0 h 3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" h="31475">
                  <a:moveTo>
                    <a:pt x="15268" y="0"/>
                  </a:moveTo>
                  <a:lnTo>
                    <a:pt x="11042" y="31475"/>
                  </a:lnTo>
                  <a:lnTo>
                    <a:pt x="0" y="29923"/>
                  </a:lnTo>
                  <a:lnTo>
                    <a:pt x="1074" y="22599"/>
                  </a:lnTo>
                  <a:lnTo>
                    <a:pt x="15268" y="0"/>
                  </a:ln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A23B46CF-0CEB-8904-58A2-F78EE90E2A0D}"/>
              </a:ext>
            </a:extLst>
          </p:cNvPr>
          <p:cNvSpPr/>
          <p:nvPr userDrawn="1"/>
        </p:nvSpPr>
        <p:spPr>
          <a:xfrm rot="5444064">
            <a:off x="2761467" y="-666253"/>
            <a:ext cx="975184" cy="2642946"/>
          </a:xfrm>
          <a:custGeom>
            <a:avLst/>
            <a:gdLst>
              <a:gd name="connsiteX0" fmla="*/ 206026 w 342804"/>
              <a:gd name="connsiteY0" fmla="*/ 0 h 929068"/>
              <a:gd name="connsiteX1" fmla="*/ 289370 w 342804"/>
              <a:gd name="connsiteY1" fmla="*/ 290417 h 929068"/>
              <a:gd name="connsiteX2" fmla="*/ 235077 w 342804"/>
              <a:gd name="connsiteY2" fmla="*/ 747617 h 929068"/>
              <a:gd name="connsiteX3" fmla="*/ 342805 w 342804"/>
              <a:gd name="connsiteY3" fmla="*/ 929069 h 929068"/>
              <a:gd name="connsiteX4" fmla="*/ 145256 w 342804"/>
              <a:gd name="connsiteY4" fmla="*/ 929069 h 929068"/>
              <a:gd name="connsiteX5" fmla="*/ 0 w 342804"/>
              <a:gd name="connsiteY5" fmla="*/ 255746 h 929068"/>
              <a:gd name="connsiteX6" fmla="*/ 0 w 342804"/>
              <a:gd name="connsiteY6" fmla="*/ 0 h 92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804" h="929068">
                <a:moveTo>
                  <a:pt x="206026" y="0"/>
                </a:moveTo>
                <a:cubicBezTo>
                  <a:pt x="206026" y="0"/>
                  <a:pt x="351663" y="2000"/>
                  <a:pt x="289370" y="290417"/>
                </a:cubicBezTo>
                <a:cubicBezTo>
                  <a:pt x="227076" y="578834"/>
                  <a:pt x="235077" y="633317"/>
                  <a:pt x="235077" y="747617"/>
                </a:cubicBezTo>
                <a:cubicBezTo>
                  <a:pt x="233316" y="823730"/>
                  <a:pt x="275139" y="894175"/>
                  <a:pt x="342805" y="929069"/>
                </a:cubicBezTo>
                <a:lnTo>
                  <a:pt x="145256" y="929069"/>
                </a:lnTo>
                <a:lnTo>
                  <a:pt x="0" y="255746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857520DD-8965-92C6-48E9-60F3565F8FFD}"/>
              </a:ext>
            </a:extLst>
          </p:cNvPr>
          <p:cNvSpPr/>
          <p:nvPr userDrawn="1"/>
        </p:nvSpPr>
        <p:spPr>
          <a:xfrm rot="21164261">
            <a:off x="1834484" y="1101281"/>
            <a:ext cx="2590" cy="4397"/>
          </a:xfrm>
          <a:custGeom>
            <a:avLst/>
            <a:gdLst>
              <a:gd name="connsiteX0" fmla="*/ 4314 w 4314"/>
              <a:gd name="connsiteY0" fmla="*/ 0 h 7324"/>
              <a:gd name="connsiteX1" fmla="*/ 3240 w 4314"/>
              <a:gd name="connsiteY1" fmla="*/ 7324 h 7324"/>
              <a:gd name="connsiteX2" fmla="*/ 0 w 4314"/>
              <a:gd name="connsiteY2" fmla="*/ 6869 h 7324"/>
              <a:gd name="connsiteX3" fmla="*/ 4314 w 4314"/>
              <a:gd name="connsiteY3" fmla="*/ 0 h 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4" h="7324">
                <a:moveTo>
                  <a:pt x="4314" y="0"/>
                </a:moveTo>
                <a:lnTo>
                  <a:pt x="3240" y="7324"/>
                </a:lnTo>
                <a:lnTo>
                  <a:pt x="0" y="6869"/>
                </a:lnTo>
                <a:lnTo>
                  <a:pt x="4314" y="0"/>
                </a:ln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124AAA3C-B6D6-C0F4-9768-A12AAF092361}"/>
              </a:ext>
            </a:extLst>
          </p:cNvPr>
          <p:cNvSpPr/>
          <p:nvPr userDrawn="1"/>
        </p:nvSpPr>
        <p:spPr>
          <a:xfrm rot="21164261">
            <a:off x="1835589" y="1087103"/>
            <a:ext cx="9166" cy="18896"/>
          </a:xfrm>
          <a:custGeom>
            <a:avLst/>
            <a:gdLst>
              <a:gd name="connsiteX0" fmla="*/ 15268 w 15268"/>
              <a:gd name="connsiteY0" fmla="*/ 0 h 31475"/>
              <a:gd name="connsiteX1" fmla="*/ 11042 w 15268"/>
              <a:gd name="connsiteY1" fmla="*/ 31475 h 31475"/>
              <a:gd name="connsiteX2" fmla="*/ 0 w 15268"/>
              <a:gd name="connsiteY2" fmla="*/ 29923 h 31475"/>
              <a:gd name="connsiteX3" fmla="*/ 1074 w 15268"/>
              <a:gd name="connsiteY3" fmla="*/ 22599 h 31475"/>
              <a:gd name="connsiteX4" fmla="*/ 15268 w 15268"/>
              <a:gd name="connsiteY4" fmla="*/ 0 h 3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68" h="31475">
                <a:moveTo>
                  <a:pt x="15268" y="0"/>
                </a:moveTo>
                <a:lnTo>
                  <a:pt x="11042" y="31475"/>
                </a:lnTo>
                <a:lnTo>
                  <a:pt x="0" y="29923"/>
                </a:lnTo>
                <a:lnTo>
                  <a:pt x="1074" y="22599"/>
                </a:lnTo>
                <a:lnTo>
                  <a:pt x="15268" y="0"/>
                </a:lnTo>
                <a:close/>
              </a:path>
            </a:pathLst>
          </a:cu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zh-CN" altLang="en-US"/>
          </a:p>
        </p:txBody>
      </p:sp>
      <p:grpSp>
        <p:nvGrpSpPr>
          <p:cNvPr id="56" name="图形 4">
            <a:extLst>
              <a:ext uri="{FF2B5EF4-FFF2-40B4-BE49-F238E27FC236}">
                <a16:creationId xmlns:a16="http://schemas.microsoft.com/office/drawing/2014/main" id="{80C6E150-D70E-B3C5-FFD0-5012A27300A1}"/>
              </a:ext>
            </a:extLst>
          </p:cNvPr>
          <p:cNvGrpSpPr/>
          <p:nvPr userDrawn="1"/>
        </p:nvGrpSpPr>
        <p:grpSpPr>
          <a:xfrm>
            <a:off x="149818" y="1249081"/>
            <a:ext cx="775428" cy="856551"/>
            <a:chOff x="3947414" y="3437013"/>
            <a:chExt cx="681036" cy="75228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B935034-64C2-E99C-3B70-DD3263BC3575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A9A5CA0-87F5-2101-4E86-98860AEF66A2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38987E7-6674-1EE1-4923-BD55A8A22A20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2168C87-5522-FB3A-DE9F-EB8F46906661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EA49181-E526-7D1C-4795-BCDB959CF232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1AB0A18-9A03-47E3-2BC5-8754484863CA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446A667-E9C2-3082-1874-1F16EE76FEE6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5AE7660-1D6C-1C10-198C-0C066E1B7D1C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5940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545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510E3E-6EF7-33C8-A7A9-CD25526CE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FEA004-9C20-48E4-C154-E3B44FBA2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09004F-DE5C-AE58-07D1-354BBF9AEE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6F3A6-EBEC-4696-B8DD-C7455588130A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3B7849-CF6C-7D78-BF67-ACCF031B3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0CA9D1-AA69-665A-15A1-3AAD6BF0E8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D6B2F-BD69-4B90-AC33-2417F0C39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4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Box 26">
            <a:extLst>
              <a:ext uri="{FF2B5EF4-FFF2-40B4-BE49-F238E27FC236}">
                <a16:creationId xmlns:a16="http://schemas.microsoft.com/office/drawing/2014/main" id="{A489226B-C705-E347-BE5F-2664FF067092}"/>
              </a:ext>
            </a:extLst>
          </p:cNvPr>
          <p:cNvSpPr txBox="1"/>
          <p:nvPr/>
        </p:nvSpPr>
        <p:spPr>
          <a:xfrm>
            <a:off x="1431103" y="917537"/>
            <a:ext cx="810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目标与计划管理</a:t>
            </a:r>
          </a:p>
        </p:txBody>
      </p:sp>
      <p:grpSp>
        <p:nvGrpSpPr>
          <p:cNvPr id="577" name="图形 4" descr="D:\51PPT模板网\51pptmoban.com\图片001.jpg">
            <a:extLst>
              <a:ext uri="{FF2B5EF4-FFF2-40B4-BE49-F238E27FC236}">
                <a16:creationId xmlns:a16="http://schemas.microsoft.com/office/drawing/2014/main" id="{DAE1DF65-1AD7-5488-DE83-7DA27293A03B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3205E9BA-72C9-14E7-0137-486C57DF0413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851A748C-0AC5-F5A4-0CC3-481E2F9F8184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C720265-2275-F517-679F-04B7F1331AEA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C1FFA08B-E790-CD37-E3F1-CA9E932063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ACDB0197-9A7A-B520-0CA3-517980429903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5864CB9D-0A09-9B5B-65CA-438F18454C9C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2C81C5A9-2C6D-8B90-0129-3D94EF733DA2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CD40EE00-F66E-9B6F-7FD6-77E676F28CE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6" name="文本框 585">
            <a:extLst>
              <a:ext uri="{FF2B5EF4-FFF2-40B4-BE49-F238E27FC236}">
                <a16:creationId xmlns:a16="http://schemas.microsoft.com/office/drawing/2014/main" id="{E75D6971-78CA-B07C-95B4-88BAB9DA80D7}"/>
              </a:ext>
            </a:extLst>
          </p:cNvPr>
          <p:cNvSpPr txBox="1"/>
          <p:nvPr/>
        </p:nvSpPr>
        <p:spPr>
          <a:xfrm>
            <a:off x="6086635" y="697216"/>
            <a:ext cx="3247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Goal and Plan Management</a:t>
            </a:r>
          </a:p>
        </p:txBody>
      </p:sp>
      <p:sp>
        <p:nvSpPr>
          <p:cNvPr id="587" name="矩形: 圆角 586">
            <a:extLst>
              <a:ext uri="{FF2B5EF4-FFF2-40B4-BE49-F238E27FC236}">
                <a16:creationId xmlns:a16="http://schemas.microsoft.com/office/drawing/2014/main" id="{FEBA25D8-D526-4D20-E11C-A28140254C55}"/>
              </a:ext>
            </a:extLst>
          </p:cNvPr>
          <p:cNvSpPr/>
          <p:nvPr/>
        </p:nvSpPr>
        <p:spPr>
          <a:xfrm>
            <a:off x="2014166" y="2540904"/>
            <a:ext cx="7102684" cy="599279"/>
          </a:xfrm>
          <a:prstGeom prst="round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588" name="矩形: 圆角 587">
            <a:extLst>
              <a:ext uri="{FF2B5EF4-FFF2-40B4-BE49-F238E27FC236}">
                <a16:creationId xmlns:a16="http://schemas.microsoft.com/office/drawing/2014/main" id="{FF6FEBF8-E9E4-2B5A-9976-DB1D7BF0A534}"/>
              </a:ext>
            </a:extLst>
          </p:cNvPr>
          <p:cNvSpPr/>
          <p:nvPr/>
        </p:nvSpPr>
        <p:spPr>
          <a:xfrm>
            <a:off x="1914879" y="2412920"/>
            <a:ext cx="7102684" cy="59927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589" name="文本框 588">
            <a:extLst>
              <a:ext uri="{FF2B5EF4-FFF2-40B4-BE49-F238E27FC236}">
                <a16:creationId xmlns:a16="http://schemas.microsoft.com/office/drawing/2014/main" id="{9F62D4A4-58A1-43E0-B2B0-91427D316383}"/>
              </a:ext>
            </a:extLst>
          </p:cNvPr>
          <p:cNvSpPr txBox="1"/>
          <p:nvPr/>
        </p:nvSpPr>
        <p:spPr>
          <a:xfrm>
            <a:off x="2329937" y="2513572"/>
            <a:ext cx="6304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目标管理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计划管理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商务培训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企业内训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新员工培训</a:t>
            </a:r>
          </a:p>
        </p:txBody>
      </p:sp>
      <p:grpSp>
        <p:nvGrpSpPr>
          <p:cNvPr id="590" name="组合 589">
            <a:extLst>
              <a:ext uri="{FF2B5EF4-FFF2-40B4-BE49-F238E27FC236}">
                <a16:creationId xmlns:a16="http://schemas.microsoft.com/office/drawing/2014/main" id="{182F30FB-39B4-A9FC-B96D-D05651EFFF1F}"/>
              </a:ext>
            </a:extLst>
          </p:cNvPr>
          <p:cNvGrpSpPr/>
          <p:nvPr/>
        </p:nvGrpSpPr>
        <p:grpSpPr>
          <a:xfrm>
            <a:off x="2313622" y="3845195"/>
            <a:ext cx="4269347" cy="311767"/>
            <a:chOff x="4289813" y="5868701"/>
            <a:chExt cx="2304729" cy="311767"/>
          </a:xfrm>
        </p:grpSpPr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id="{B8989D2E-1F03-3191-CED6-3C017ED0BF5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92" name="文本框 591">
              <a:extLst>
                <a:ext uri="{FF2B5EF4-FFF2-40B4-BE49-F238E27FC236}">
                  <a16:creationId xmlns:a16="http://schemas.microsoft.com/office/drawing/2014/main" id="{BA006102-EAEB-4BA1-5E53-0D30736F2EF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2023.11.23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3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计划管理程序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5082BB4-6239-43A7-7069-5AAB743BF040}"/>
              </a:ext>
            </a:extLst>
          </p:cNvPr>
          <p:cNvSpPr/>
          <p:nvPr/>
        </p:nvSpPr>
        <p:spPr>
          <a:xfrm>
            <a:off x="1055688" y="1106147"/>
            <a:ext cx="4958166" cy="4958166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18000">
                  <a:schemeClr val="bg1">
                    <a:lumMod val="9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E364078-F32C-4082-7D0B-FD342F9804E3}"/>
              </a:ext>
            </a:extLst>
          </p:cNvPr>
          <p:cNvSpPr/>
          <p:nvPr/>
        </p:nvSpPr>
        <p:spPr>
          <a:xfrm>
            <a:off x="1989994" y="2040453"/>
            <a:ext cx="3089554" cy="308955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OPPOSans H" panose="00020600040101010101" pitchFamily="18" charset="-122"/>
            </a:endParaRPr>
          </a:p>
        </p:txBody>
      </p:sp>
      <p:sp>
        <p:nvSpPr>
          <p:cNvPr id="4" name="monitor_348528">
            <a:extLst>
              <a:ext uri="{FF2B5EF4-FFF2-40B4-BE49-F238E27FC236}">
                <a16:creationId xmlns:a16="http://schemas.microsoft.com/office/drawing/2014/main" id="{716A5C63-DE76-F914-3E9D-3BA6D4CFAF41}"/>
              </a:ext>
            </a:extLst>
          </p:cNvPr>
          <p:cNvSpPr>
            <a:spLocks/>
          </p:cNvSpPr>
          <p:nvPr/>
        </p:nvSpPr>
        <p:spPr>
          <a:xfrm>
            <a:off x="5058926" y="1997424"/>
            <a:ext cx="329714" cy="265736"/>
          </a:xfrm>
          <a:custGeom>
            <a:avLst/>
            <a:gdLst>
              <a:gd name="connsiteX0" fmla="*/ 304287 w 608485"/>
              <a:gd name="connsiteY0" fmla="*/ 506245 h 607568"/>
              <a:gd name="connsiteX1" fmla="*/ 304287 w 608485"/>
              <a:gd name="connsiteY1" fmla="*/ 531553 h 607568"/>
              <a:gd name="connsiteX2" fmla="*/ 583143 w 608485"/>
              <a:gd name="connsiteY2" fmla="*/ 531553 h 607568"/>
              <a:gd name="connsiteX3" fmla="*/ 583143 w 608485"/>
              <a:gd name="connsiteY3" fmla="*/ 506245 h 607568"/>
              <a:gd name="connsiteX4" fmla="*/ 50694 w 608485"/>
              <a:gd name="connsiteY4" fmla="*/ 493605 h 607568"/>
              <a:gd name="connsiteX5" fmla="*/ 25347 w 608485"/>
              <a:gd name="connsiteY5" fmla="*/ 518914 h 607568"/>
              <a:gd name="connsiteX6" fmla="*/ 50694 w 608485"/>
              <a:gd name="connsiteY6" fmla="*/ 544224 h 607568"/>
              <a:gd name="connsiteX7" fmla="*/ 76040 w 608485"/>
              <a:gd name="connsiteY7" fmla="*/ 518914 h 607568"/>
              <a:gd name="connsiteX8" fmla="*/ 50694 w 608485"/>
              <a:gd name="connsiteY8" fmla="*/ 493605 h 607568"/>
              <a:gd name="connsiteX9" fmla="*/ 304287 w 608485"/>
              <a:gd name="connsiteY9" fmla="*/ 329092 h 607568"/>
              <a:gd name="connsiteX10" fmla="*/ 304287 w 608485"/>
              <a:gd name="connsiteY10" fmla="*/ 480937 h 607568"/>
              <a:gd name="connsiteX11" fmla="*/ 583143 w 608485"/>
              <a:gd name="connsiteY11" fmla="*/ 480937 h 607568"/>
              <a:gd name="connsiteX12" fmla="*/ 583143 w 608485"/>
              <a:gd name="connsiteY12" fmla="*/ 329092 h 607568"/>
              <a:gd name="connsiteX13" fmla="*/ 38067 w 608485"/>
              <a:gd name="connsiteY13" fmla="*/ 329046 h 607568"/>
              <a:gd name="connsiteX14" fmla="*/ 63413 w 608485"/>
              <a:gd name="connsiteY14" fmla="*/ 329046 h 607568"/>
              <a:gd name="connsiteX15" fmla="*/ 63413 w 608485"/>
              <a:gd name="connsiteY15" fmla="*/ 470057 h 607568"/>
              <a:gd name="connsiteX16" fmla="*/ 99623 w 608485"/>
              <a:gd name="connsiteY16" fmla="*/ 506213 h 607568"/>
              <a:gd name="connsiteX17" fmla="*/ 240840 w 608485"/>
              <a:gd name="connsiteY17" fmla="*/ 506213 h 607568"/>
              <a:gd name="connsiteX18" fmla="*/ 240840 w 608485"/>
              <a:gd name="connsiteY18" fmla="*/ 531523 h 607568"/>
              <a:gd name="connsiteX19" fmla="*/ 99623 w 608485"/>
              <a:gd name="connsiteY19" fmla="*/ 531523 h 607568"/>
              <a:gd name="connsiteX20" fmla="*/ 50694 w 608485"/>
              <a:gd name="connsiteY20" fmla="*/ 569533 h 607568"/>
              <a:gd name="connsiteX21" fmla="*/ 0 w 608485"/>
              <a:gd name="connsiteY21" fmla="*/ 518914 h 607568"/>
              <a:gd name="connsiteX22" fmla="*/ 38067 w 608485"/>
              <a:gd name="connsiteY22" fmla="*/ 470057 h 607568"/>
              <a:gd name="connsiteX23" fmla="*/ 278945 w 608485"/>
              <a:gd name="connsiteY23" fmla="*/ 303784 h 607568"/>
              <a:gd name="connsiteX24" fmla="*/ 608485 w 608485"/>
              <a:gd name="connsiteY24" fmla="*/ 303784 h 607568"/>
              <a:gd name="connsiteX25" fmla="*/ 608485 w 608485"/>
              <a:gd name="connsiteY25" fmla="*/ 556860 h 607568"/>
              <a:gd name="connsiteX26" fmla="*/ 456340 w 608485"/>
              <a:gd name="connsiteY26" fmla="*/ 556860 h 607568"/>
              <a:gd name="connsiteX27" fmla="*/ 456340 w 608485"/>
              <a:gd name="connsiteY27" fmla="*/ 582261 h 607568"/>
              <a:gd name="connsiteX28" fmla="*/ 532366 w 608485"/>
              <a:gd name="connsiteY28" fmla="*/ 582261 h 607568"/>
              <a:gd name="connsiteX29" fmla="*/ 532366 w 608485"/>
              <a:gd name="connsiteY29" fmla="*/ 607568 h 607568"/>
              <a:gd name="connsiteX30" fmla="*/ 354971 w 608485"/>
              <a:gd name="connsiteY30" fmla="*/ 607568 h 607568"/>
              <a:gd name="connsiteX31" fmla="*/ 354971 w 608485"/>
              <a:gd name="connsiteY31" fmla="*/ 582261 h 607568"/>
              <a:gd name="connsiteX32" fmla="*/ 430998 w 608485"/>
              <a:gd name="connsiteY32" fmla="*/ 582261 h 607568"/>
              <a:gd name="connsiteX33" fmla="*/ 430998 w 608485"/>
              <a:gd name="connsiteY33" fmla="*/ 556860 h 607568"/>
              <a:gd name="connsiteX34" fmla="*/ 278945 w 608485"/>
              <a:gd name="connsiteY34" fmla="*/ 556860 h 607568"/>
              <a:gd name="connsiteX35" fmla="*/ 25348 w 608485"/>
              <a:gd name="connsiteY35" fmla="*/ 202553 h 607568"/>
              <a:gd name="connsiteX36" fmla="*/ 25348 w 608485"/>
              <a:gd name="connsiteY36" fmla="*/ 227861 h 607568"/>
              <a:gd name="connsiteX37" fmla="*/ 304264 w 608485"/>
              <a:gd name="connsiteY37" fmla="*/ 227861 h 607568"/>
              <a:gd name="connsiteX38" fmla="*/ 304264 w 608485"/>
              <a:gd name="connsiteY38" fmla="*/ 202553 h 607568"/>
              <a:gd name="connsiteX39" fmla="*/ 557700 w 608485"/>
              <a:gd name="connsiteY39" fmla="*/ 50640 h 607568"/>
              <a:gd name="connsiteX40" fmla="*/ 532354 w 608485"/>
              <a:gd name="connsiteY40" fmla="*/ 75947 h 607568"/>
              <a:gd name="connsiteX41" fmla="*/ 557700 w 608485"/>
              <a:gd name="connsiteY41" fmla="*/ 101254 h 607568"/>
              <a:gd name="connsiteX42" fmla="*/ 583139 w 608485"/>
              <a:gd name="connsiteY42" fmla="*/ 75947 h 607568"/>
              <a:gd name="connsiteX43" fmla="*/ 557700 w 608485"/>
              <a:gd name="connsiteY43" fmla="*/ 50640 h 607568"/>
              <a:gd name="connsiteX44" fmla="*/ 557700 w 608485"/>
              <a:gd name="connsiteY44" fmla="*/ 25333 h 607568"/>
              <a:gd name="connsiteX45" fmla="*/ 608485 w 608485"/>
              <a:gd name="connsiteY45" fmla="*/ 75947 h 607568"/>
              <a:gd name="connsiteX46" fmla="*/ 570420 w 608485"/>
              <a:gd name="connsiteY46" fmla="*/ 124800 h 607568"/>
              <a:gd name="connsiteX47" fmla="*/ 570420 w 608485"/>
              <a:gd name="connsiteY47" fmla="*/ 253189 h 607568"/>
              <a:gd name="connsiteX48" fmla="*/ 545073 w 608485"/>
              <a:gd name="connsiteY48" fmla="*/ 253189 h 607568"/>
              <a:gd name="connsiteX49" fmla="*/ 545073 w 608485"/>
              <a:gd name="connsiteY49" fmla="*/ 124800 h 607568"/>
              <a:gd name="connsiteX50" fmla="*/ 508865 w 608485"/>
              <a:gd name="connsiteY50" fmla="*/ 88647 h 607568"/>
              <a:gd name="connsiteX51" fmla="*/ 380277 w 608485"/>
              <a:gd name="connsiteY51" fmla="*/ 88647 h 607568"/>
              <a:gd name="connsiteX52" fmla="*/ 380277 w 608485"/>
              <a:gd name="connsiteY52" fmla="*/ 63340 h 607568"/>
              <a:gd name="connsiteX53" fmla="*/ 508865 w 608485"/>
              <a:gd name="connsiteY53" fmla="*/ 63340 h 607568"/>
              <a:gd name="connsiteX54" fmla="*/ 557700 w 608485"/>
              <a:gd name="connsiteY54" fmla="*/ 25333 h 607568"/>
              <a:gd name="connsiteX55" fmla="*/ 25348 w 608485"/>
              <a:gd name="connsiteY55" fmla="*/ 25307 h 607568"/>
              <a:gd name="connsiteX56" fmla="*/ 25348 w 608485"/>
              <a:gd name="connsiteY56" fmla="*/ 177153 h 607568"/>
              <a:gd name="connsiteX57" fmla="*/ 304264 w 608485"/>
              <a:gd name="connsiteY57" fmla="*/ 177153 h 607568"/>
              <a:gd name="connsiteX58" fmla="*/ 304264 w 608485"/>
              <a:gd name="connsiteY58" fmla="*/ 25307 h 607568"/>
              <a:gd name="connsiteX59" fmla="*/ 0 w 608485"/>
              <a:gd name="connsiteY59" fmla="*/ 0 h 607568"/>
              <a:gd name="connsiteX60" fmla="*/ 329611 w 608485"/>
              <a:gd name="connsiteY60" fmla="*/ 0 h 607568"/>
              <a:gd name="connsiteX61" fmla="*/ 329611 w 608485"/>
              <a:gd name="connsiteY61" fmla="*/ 253169 h 607568"/>
              <a:gd name="connsiteX62" fmla="*/ 177433 w 608485"/>
              <a:gd name="connsiteY62" fmla="*/ 253169 h 607568"/>
              <a:gd name="connsiteX63" fmla="*/ 177433 w 608485"/>
              <a:gd name="connsiteY63" fmla="*/ 278476 h 607568"/>
              <a:gd name="connsiteX64" fmla="*/ 253568 w 608485"/>
              <a:gd name="connsiteY64" fmla="*/ 278476 h 607568"/>
              <a:gd name="connsiteX65" fmla="*/ 253568 w 608485"/>
              <a:gd name="connsiteY65" fmla="*/ 303784 h 607568"/>
              <a:gd name="connsiteX66" fmla="*/ 76043 w 608485"/>
              <a:gd name="connsiteY66" fmla="*/ 303784 h 607568"/>
              <a:gd name="connsiteX67" fmla="*/ 76043 w 608485"/>
              <a:gd name="connsiteY67" fmla="*/ 278476 h 607568"/>
              <a:gd name="connsiteX68" fmla="*/ 152085 w 608485"/>
              <a:gd name="connsiteY68" fmla="*/ 278476 h 607568"/>
              <a:gd name="connsiteX69" fmla="*/ 152085 w 608485"/>
              <a:gd name="connsiteY69" fmla="*/ 253169 h 607568"/>
              <a:gd name="connsiteX70" fmla="*/ 0 w 608485"/>
              <a:gd name="connsiteY70" fmla="*/ 253169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8485" h="607568">
                <a:moveTo>
                  <a:pt x="304287" y="506245"/>
                </a:moveTo>
                <a:lnTo>
                  <a:pt x="304287" y="531553"/>
                </a:lnTo>
                <a:lnTo>
                  <a:pt x="583143" y="531553"/>
                </a:lnTo>
                <a:lnTo>
                  <a:pt x="583143" y="506245"/>
                </a:lnTo>
                <a:close/>
                <a:moveTo>
                  <a:pt x="50694" y="493605"/>
                </a:moveTo>
                <a:cubicBezTo>
                  <a:pt x="36767" y="493605"/>
                  <a:pt x="25347" y="504915"/>
                  <a:pt x="25347" y="518914"/>
                </a:cubicBezTo>
                <a:cubicBezTo>
                  <a:pt x="25347" y="532821"/>
                  <a:pt x="36767" y="544224"/>
                  <a:pt x="50694" y="544224"/>
                </a:cubicBezTo>
                <a:cubicBezTo>
                  <a:pt x="64713" y="544224"/>
                  <a:pt x="76040" y="532821"/>
                  <a:pt x="76040" y="518914"/>
                </a:cubicBezTo>
                <a:cubicBezTo>
                  <a:pt x="76040" y="504915"/>
                  <a:pt x="64713" y="493605"/>
                  <a:pt x="50694" y="493605"/>
                </a:cubicBezTo>
                <a:close/>
                <a:moveTo>
                  <a:pt x="304287" y="329092"/>
                </a:moveTo>
                <a:lnTo>
                  <a:pt x="304287" y="480937"/>
                </a:lnTo>
                <a:lnTo>
                  <a:pt x="583143" y="480937"/>
                </a:lnTo>
                <a:lnTo>
                  <a:pt x="583143" y="329092"/>
                </a:lnTo>
                <a:close/>
                <a:moveTo>
                  <a:pt x="38067" y="329046"/>
                </a:moveTo>
                <a:lnTo>
                  <a:pt x="63413" y="329046"/>
                </a:lnTo>
                <a:lnTo>
                  <a:pt x="63413" y="470057"/>
                </a:lnTo>
                <a:cubicBezTo>
                  <a:pt x="81147" y="474692"/>
                  <a:pt x="94981" y="488506"/>
                  <a:pt x="99623" y="506213"/>
                </a:cubicBezTo>
                <a:lnTo>
                  <a:pt x="240840" y="506213"/>
                </a:lnTo>
                <a:lnTo>
                  <a:pt x="240840" y="531523"/>
                </a:lnTo>
                <a:lnTo>
                  <a:pt x="99623" y="531523"/>
                </a:lnTo>
                <a:cubicBezTo>
                  <a:pt x="93959" y="553309"/>
                  <a:pt x="74276" y="569533"/>
                  <a:pt x="50694" y="569533"/>
                </a:cubicBezTo>
                <a:cubicBezTo>
                  <a:pt x="22747" y="569533"/>
                  <a:pt x="0" y="546820"/>
                  <a:pt x="0" y="518914"/>
                </a:cubicBezTo>
                <a:cubicBezTo>
                  <a:pt x="0" y="495366"/>
                  <a:pt x="16248" y="475712"/>
                  <a:pt x="38067" y="470057"/>
                </a:cubicBezTo>
                <a:close/>
                <a:moveTo>
                  <a:pt x="278945" y="303784"/>
                </a:moveTo>
                <a:lnTo>
                  <a:pt x="608485" y="303784"/>
                </a:lnTo>
                <a:lnTo>
                  <a:pt x="608485" y="556860"/>
                </a:lnTo>
                <a:lnTo>
                  <a:pt x="456340" y="556860"/>
                </a:lnTo>
                <a:lnTo>
                  <a:pt x="456340" y="582261"/>
                </a:lnTo>
                <a:lnTo>
                  <a:pt x="532366" y="582261"/>
                </a:lnTo>
                <a:lnTo>
                  <a:pt x="532366" y="607568"/>
                </a:lnTo>
                <a:lnTo>
                  <a:pt x="354971" y="607568"/>
                </a:lnTo>
                <a:lnTo>
                  <a:pt x="354971" y="582261"/>
                </a:lnTo>
                <a:lnTo>
                  <a:pt x="430998" y="582261"/>
                </a:lnTo>
                <a:lnTo>
                  <a:pt x="430998" y="556860"/>
                </a:lnTo>
                <a:lnTo>
                  <a:pt x="278945" y="556860"/>
                </a:lnTo>
                <a:close/>
                <a:moveTo>
                  <a:pt x="25348" y="202553"/>
                </a:moveTo>
                <a:lnTo>
                  <a:pt x="25348" y="227861"/>
                </a:lnTo>
                <a:lnTo>
                  <a:pt x="304264" y="227861"/>
                </a:lnTo>
                <a:lnTo>
                  <a:pt x="304264" y="202553"/>
                </a:lnTo>
                <a:close/>
                <a:moveTo>
                  <a:pt x="557700" y="50640"/>
                </a:moveTo>
                <a:cubicBezTo>
                  <a:pt x="543774" y="50640"/>
                  <a:pt x="532354" y="62042"/>
                  <a:pt x="532354" y="75947"/>
                </a:cubicBezTo>
                <a:cubicBezTo>
                  <a:pt x="532354" y="89944"/>
                  <a:pt x="543774" y="101254"/>
                  <a:pt x="557700" y="101254"/>
                </a:cubicBezTo>
                <a:cubicBezTo>
                  <a:pt x="571719" y="101254"/>
                  <a:pt x="583139" y="89944"/>
                  <a:pt x="583139" y="75947"/>
                </a:cubicBezTo>
                <a:cubicBezTo>
                  <a:pt x="583139" y="62042"/>
                  <a:pt x="571719" y="50640"/>
                  <a:pt x="557700" y="50640"/>
                </a:cubicBezTo>
                <a:close/>
                <a:moveTo>
                  <a:pt x="557700" y="25333"/>
                </a:moveTo>
                <a:cubicBezTo>
                  <a:pt x="585739" y="25333"/>
                  <a:pt x="608485" y="48044"/>
                  <a:pt x="608485" y="75947"/>
                </a:cubicBezTo>
                <a:cubicBezTo>
                  <a:pt x="608485" y="99493"/>
                  <a:pt x="592238" y="119145"/>
                  <a:pt x="570420" y="124800"/>
                </a:cubicBezTo>
                <a:lnTo>
                  <a:pt x="570420" y="253189"/>
                </a:lnTo>
                <a:lnTo>
                  <a:pt x="545073" y="253189"/>
                </a:lnTo>
                <a:lnTo>
                  <a:pt x="545073" y="124800"/>
                </a:lnTo>
                <a:cubicBezTo>
                  <a:pt x="527340" y="120165"/>
                  <a:pt x="513414" y="106352"/>
                  <a:pt x="508865" y="88647"/>
                </a:cubicBezTo>
                <a:lnTo>
                  <a:pt x="380277" y="88647"/>
                </a:lnTo>
                <a:lnTo>
                  <a:pt x="380277" y="63340"/>
                </a:lnTo>
                <a:lnTo>
                  <a:pt x="508865" y="63340"/>
                </a:lnTo>
                <a:cubicBezTo>
                  <a:pt x="514528" y="41555"/>
                  <a:pt x="534211" y="25333"/>
                  <a:pt x="557700" y="25333"/>
                </a:cubicBezTo>
                <a:close/>
                <a:moveTo>
                  <a:pt x="25348" y="25307"/>
                </a:moveTo>
                <a:lnTo>
                  <a:pt x="25348" y="177153"/>
                </a:lnTo>
                <a:lnTo>
                  <a:pt x="304264" y="177153"/>
                </a:lnTo>
                <a:lnTo>
                  <a:pt x="304264" y="25307"/>
                </a:lnTo>
                <a:close/>
                <a:moveTo>
                  <a:pt x="0" y="0"/>
                </a:moveTo>
                <a:lnTo>
                  <a:pt x="329611" y="0"/>
                </a:lnTo>
                <a:lnTo>
                  <a:pt x="329611" y="253169"/>
                </a:lnTo>
                <a:lnTo>
                  <a:pt x="177433" y="253169"/>
                </a:lnTo>
                <a:lnTo>
                  <a:pt x="177433" y="278476"/>
                </a:lnTo>
                <a:lnTo>
                  <a:pt x="253568" y="278476"/>
                </a:lnTo>
                <a:lnTo>
                  <a:pt x="253568" y="303784"/>
                </a:lnTo>
                <a:lnTo>
                  <a:pt x="76043" y="303784"/>
                </a:lnTo>
                <a:lnTo>
                  <a:pt x="76043" y="278476"/>
                </a:lnTo>
                <a:lnTo>
                  <a:pt x="152085" y="278476"/>
                </a:lnTo>
                <a:lnTo>
                  <a:pt x="152085" y="253169"/>
                </a:lnTo>
                <a:lnTo>
                  <a:pt x="0" y="253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图形 4">
            <a:extLst>
              <a:ext uri="{FF2B5EF4-FFF2-40B4-BE49-F238E27FC236}">
                <a16:creationId xmlns:a16="http://schemas.microsoft.com/office/drawing/2014/main" id="{54D916EB-A950-321C-6E35-9F4DCCF83272}"/>
              </a:ext>
            </a:extLst>
          </p:cNvPr>
          <p:cNvSpPr/>
          <p:nvPr/>
        </p:nvSpPr>
        <p:spPr>
          <a:xfrm>
            <a:off x="5616937" y="3454446"/>
            <a:ext cx="261399" cy="261568"/>
          </a:xfrm>
          <a:custGeom>
            <a:avLst/>
            <a:gdLst>
              <a:gd name="connsiteX0" fmla="*/ 593407 w 602054"/>
              <a:gd name="connsiteY0" fmla="*/ 150181 h 602444"/>
              <a:gd name="connsiteX1" fmla="*/ 509495 w 602054"/>
              <a:gd name="connsiteY1" fmla="*/ 24098 h 602444"/>
              <a:gd name="connsiteX2" fmla="*/ 463452 w 602054"/>
              <a:gd name="connsiteY2" fmla="*/ 0 h 602444"/>
              <a:gd name="connsiteX3" fmla="*/ 138992 w 602054"/>
              <a:gd name="connsiteY3" fmla="*/ 0 h 602444"/>
              <a:gd name="connsiteX4" fmla="*/ 93379 w 602054"/>
              <a:gd name="connsiteY4" fmla="*/ 24528 h 602444"/>
              <a:gd name="connsiteX5" fmla="*/ 9467 w 602054"/>
              <a:gd name="connsiteY5" fmla="*/ 150181 h 602444"/>
              <a:gd name="connsiteX6" fmla="*/ 0 w 602054"/>
              <a:gd name="connsiteY6" fmla="*/ 180733 h 602444"/>
              <a:gd name="connsiteX7" fmla="*/ 0 w 602054"/>
              <a:gd name="connsiteY7" fmla="*/ 547794 h 602444"/>
              <a:gd name="connsiteX8" fmla="*/ 54650 w 602054"/>
              <a:gd name="connsiteY8" fmla="*/ 602444 h 602444"/>
              <a:gd name="connsiteX9" fmla="*/ 547363 w 602054"/>
              <a:gd name="connsiteY9" fmla="*/ 602444 h 602444"/>
              <a:gd name="connsiteX10" fmla="*/ 602015 w 602054"/>
              <a:gd name="connsiteY10" fmla="*/ 547794 h 602444"/>
              <a:gd name="connsiteX11" fmla="*/ 602015 w 602054"/>
              <a:gd name="connsiteY11" fmla="*/ 180733 h 602444"/>
              <a:gd name="connsiteX12" fmla="*/ 593407 w 602054"/>
              <a:gd name="connsiteY12" fmla="*/ 150181 h 602444"/>
              <a:gd name="connsiteX13" fmla="*/ 192352 w 602054"/>
              <a:gd name="connsiteY13" fmla="*/ 314992 h 602444"/>
              <a:gd name="connsiteX14" fmla="*/ 212146 w 602054"/>
              <a:gd name="connsiteY14" fmla="*/ 295198 h 602444"/>
              <a:gd name="connsiteX15" fmla="*/ 222044 w 602054"/>
              <a:gd name="connsiteY15" fmla="*/ 305095 h 602444"/>
              <a:gd name="connsiteX16" fmla="*/ 202249 w 602054"/>
              <a:gd name="connsiteY16" fmla="*/ 324890 h 602444"/>
              <a:gd name="connsiteX17" fmla="*/ 212146 w 602054"/>
              <a:gd name="connsiteY17" fmla="*/ 334787 h 602444"/>
              <a:gd name="connsiteX18" fmla="*/ 241838 w 602054"/>
              <a:gd name="connsiteY18" fmla="*/ 305095 h 602444"/>
              <a:gd name="connsiteX19" fmla="*/ 252166 w 602054"/>
              <a:gd name="connsiteY19" fmla="*/ 314992 h 602444"/>
              <a:gd name="connsiteX20" fmla="*/ 221614 w 602054"/>
              <a:gd name="connsiteY20" fmla="*/ 344684 h 602444"/>
              <a:gd name="connsiteX21" fmla="*/ 224626 w 602054"/>
              <a:gd name="connsiteY21" fmla="*/ 347696 h 602444"/>
              <a:gd name="connsiteX22" fmla="*/ 215158 w 602054"/>
              <a:gd name="connsiteY22" fmla="*/ 357593 h 602444"/>
              <a:gd name="connsiteX23" fmla="*/ 157496 w 602054"/>
              <a:gd name="connsiteY23" fmla="*/ 299931 h 602444"/>
              <a:gd name="connsiteX24" fmla="*/ 216880 w 602054"/>
              <a:gd name="connsiteY24" fmla="*/ 240548 h 602444"/>
              <a:gd name="connsiteX25" fmla="*/ 266366 w 602054"/>
              <a:gd name="connsiteY25" fmla="*/ 240548 h 602444"/>
              <a:gd name="connsiteX26" fmla="*/ 299071 w 602054"/>
              <a:gd name="connsiteY26" fmla="*/ 273251 h 602444"/>
              <a:gd name="connsiteX27" fmla="*/ 289173 w 602054"/>
              <a:gd name="connsiteY27" fmla="*/ 283579 h 602444"/>
              <a:gd name="connsiteX28" fmla="*/ 259481 w 602054"/>
              <a:gd name="connsiteY28" fmla="*/ 253457 h 602444"/>
              <a:gd name="connsiteX29" fmla="*/ 224195 w 602054"/>
              <a:gd name="connsiteY29" fmla="*/ 253457 h 602444"/>
              <a:gd name="connsiteX30" fmla="*/ 177291 w 602054"/>
              <a:gd name="connsiteY30" fmla="*/ 299931 h 602444"/>
              <a:gd name="connsiteX31" fmla="*/ 192352 w 602054"/>
              <a:gd name="connsiteY31" fmla="*/ 314992 h 602444"/>
              <a:gd name="connsiteX32" fmla="*/ 260342 w 602054"/>
              <a:gd name="connsiteY32" fmla="*/ 472919 h 602444"/>
              <a:gd name="connsiteX33" fmla="*/ 176000 w 602054"/>
              <a:gd name="connsiteY33" fmla="*/ 496586 h 602444"/>
              <a:gd name="connsiteX34" fmla="*/ 200958 w 602054"/>
              <a:gd name="connsiteY34" fmla="*/ 413535 h 602444"/>
              <a:gd name="connsiteX35" fmla="*/ 209565 w 602054"/>
              <a:gd name="connsiteY35" fmla="*/ 404928 h 602444"/>
              <a:gd name="connsiteX36" fmla="*/ 268948 w 602054"/>
              <a:gd name="connsiteY36" fmla="*/ 464312 h 602444"/>
              <a:gd name="connsiteX37" fmla="*/ 260342 w 602054"/>
              <a:gd name="connsiteY37" fmla="*/ 472919 h 602444"/>
              <a:gd name="connsiteX38" fmla="*/ 219462 w 602054"/>
              <a:gd name="connsiteY38" fmla="*/ 395031 h 602444"/>
              <a:gd name="connsiteX39" fmla="*/ 335647 w 602054"/>
              <a:gd name="connsiteY39" fmla="*/ 278846 h 602444"/>
              <a:gd name="connsiteX40" fmla="*/ 395031 w 602054"/>
              <a:gd name="connsiteY40" fmla="*/ 338229 h 602444"/>
              <a:gd name="connsiteX41" fmla="*/ 278846 w 602054"/>
              <a:gd name="connsiteY41" fmla="*/ 454415 h 602444"/>
              <a:gd name="connsiteX42" fmla="*/ 219462 w 602054"/>
              <a:gd name="connsiteY42" fmla="*/ 395031 h 602444"/>
              <a:gd name="connsiteX43" fmla="*/ 345545 w 602054"/>
              <a:gd name="connsiteY43" fmla="*/ 268948 h 602444"/>
              <a:gd name="connsiteX44" fmla="*/ 362327 w 602054"/>
              <a:gd name="connsiteY44" fmla="*/ 252166 h 602444"/>
              <a:gd name="connsiteX45" fmla="*/ 398043 w 602054"/>
              <a:gd name="connsiteY45" fmla="*/ 252166 h 602444"/>
              <a:gd name="connsiteX46" fmla="*/ 421711 w 602054"/>
              <a:gd name="connsiteY46" fmla="*/ 275833 h 602444"/>
              <a:gd name="connsiteX47" fmla="*/ 421711 w 602054"/>
              <a:gd name="connsiteY47" fmla="*/ 311549 h 602444"/>
              <a:gd name="connsiteX48" fmla="*/ 404928 w 602054"/>
              <a:gd name="connsiteY48" fmla="*/ 328332 h 602444"/>
              <a:gd name="connsiteX49" fmla="*/ 345545 w 602054"/>
              <a:gd name="connsiteY49" fmla="*/ 268948 h 602444"/>
              <a:gd name="connsiteX50" fmla="*/ 435050 w 602054"/>
              <a:gd name="connsiteY50" fmla="*/ 458718 h 602444"/>
              <a:gd name="connsiteX51" fmla="*/ 385564 w 602054"/>
              <a:gd name="connsiteY51" fmla="*/ 508204 h 602444"/>
              <a:gd name="connsiteX52" fmla="*/ 375667 w 602054"/>
              <a:gd name="connsiteY52" fmla="*/ 518102 h 602444"/>
              <a:gd name="connsiteX53" fmla="*/ 316713 w 602054"/>
              <a:gd name="connsiteY53" fmla="*/ 459148 h 602444"/>
              <a:gd name="connsiteX54" fmla="*/ 326611 w 602054"/>
              <a:gd name="connsiteY54" fmla="*/ 448821 h 602444"/>
              <a:gd name="connsiteX55" fmla="*/ 330914 w 602054"/>
              <a:gd name="connsiteY55" fmla="*/ 453554 h 602444"/>
              <a:gd name="connsiteX56" fmla="*/ 360606 w 602054"/>
              <a:gd name="connsiteY56" fmla="*/ 423862 h 602444"/>
              <a:gd name="connsiteX57" fmla="*/ 370933 w 602054"/>
              <a:gd name="connsiteY57" fmla="*/ 433760 h 602444"/>
              <a:gd name="connsiteX58" fmla="*/ 341242 w 602054"/>
              <a:gd name="connsiteY58" fmla="*/ 463452 h 602444"/>
              <a:gd name="connsiteX59" fmla="*/ 350708 w 602054"/>
              <a:gd name="connsiteY59" fmla="*/ 473349 h 602444"/>
              <a:gd name="connsiteX60" fmla="*/ 375667 w 602054"/>
              <a:gd name="connsiteY60" fmla="*/ 448821 h 602444"/>
              <a:gd name="connsiteX61" fmla="*/ 385564 w 602054"/>
              <a:gd name="connsiteY61" fmla="*/ 458718 h 602444"/>
              <a:gd name="connsiteX62" fmla="*/ 360606 w 602054"/>
              <a:gd name="connsiteY62" fmla="*/ 483246 h 602444"/>
              <a:gd name="connsiteX63" fmla="*/ 375667 w 602054"/>
              <a:gd name="connsiteY63" fmla="*/ 497877 h 602444"/>
              <a:gd name="connsiteX64" fmla="*/ 422141 w 602054"/>
              <a:gd name="connsiteY64" fmla="*/ 451403 h 602444"/>
              <a:gd name="connsiteX65" fmla="*/ 422141 w 602054"/>
              <a:gd name="connsiteY65" fmla="*/ 416116 h 602444"/>
              <a:gd name="connsiteX66" fmla="*/ 390728 w 602054"/>
              <a:gd name="connsiteY66" fmla="*/ 384703 h 602444"/>
              <a:gd name="connsiteX67" fmla="*/ 400625 w 602054"/>
              <a:gd name="connsiteY67" fmla="*/ 374806 h 602444"/>
              <a:gd name="connsiteX68" fmla="*/ 435050 w 602054"/>
              <a:gd name="connsiteY68" fmla="*/ 409232 h 602444"/>
              <a:gd name="connsiteX69" fmla="*/ 435050 w 602054"/>
              <a:gd name="connsiteY69" fmla="*/ 458718 h 602444"/>
              <a:gd name="connsiteX70" fmla="*/ 82191 w 602054"/>
              <a:gd name="connsiteY70" fmla="*/ 136841 h 602444"/>
              <a:gd name="connsiteX71" fmla="*/ 136841 w 602054"/>
              <a:gd name="connsiteY71" fmla="*/ 54650 h 602444"/>
              <a:gd name="connsiteX72" fmla="*/ 465603 w 602054"/>
              <a:gd name="connsiteY72" fmla="*/ 54650 h 602444"/>
              <a:gd name="connsiteX73" fmla="*/ 520253 w 602054"/>
              <a:gd name="connsiteY73" fmla="*/ 136841 h 602444"/>
              <a:gd name="connsiteX74" fmla="*/ 82191 w 602054"/>
              <a:gd name="connsiteY74" fmla="*/ 136841 h 60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2054" h="602444">
                <a:moveTo>
                  <a:pt x="593407" y="150181"/>
                </a:moveTo>
                <a:lnTo>
                  <a:pt x="509495" y="24098"/>
                </a:lnTo>
                <a:cubicBezTo>
                  <a:pt x="499168" y="9037"/>
                  <a:pt x="481955" y="0"/>
                  <a:pt x="463452" y="0"/>
                </a:cubicBezTo>
                <a:lnTo>
                  <a:pt x="138992" y="0"/>
                </a:lnTo>
                <a:cubicBezTo>
                  <a:pt x="120919" y="0"/>
                  <a:pt x="103706" y="9037"/>
                  <a:pt x="93379" y="24528"/>
                </a:cubicBezTo>
                <a:lnTo>
                  <a:pt x="9467" y="150181"/>
                </a:lnTo>
                <a:cubicBezTo>
                  <a:pt x="3443" y="159218"/>
                  <a:pt x="0" y="169975"/>
                  <a:pt x="0" y="180733"/>
                </a:cubicBezTo>
                <a:lnTo>
                  <a:pt x="0" y="547794"/>
                </a:lnTo>
                <a:cubicBezTo>
                  <a:pt x="0" y="577916"/>
                  <a:pt x="24528" y="602444"/>
                  <a:pt x="54650" y="602444"/>
                </a:cubicBezTo>
                <a:lnTo>
                  <a:pt x="547363" y="602444"/>
                </a:lnTo>
                <a:cubicBezTo>
                  <a:pt x="577916" y="602444"/>
                  <a:pt x="602015" y="577916"/>
                  <a:pt x="602015" y="547794"/>
                </a:cubicBezTo>
                <a:lnTo>
                  <a:pt x="602015" y="180733"/>
                </a:lnTo>
                <a:cubicBezTo>
                  <a:pt x="602444" y="169975"/>
                  <a:pt x="599432" y="159218"/>
                  <a:pt x="593407" y="150181"/>
                </a:cubicBezTo>
                <a:close/>
                <a:moveTo>
                  <a:pt x="192352" y="314992"/>
                </a:moveTo>
                <a:lnTo>
                  <a:pt x="212146" y="295198"/>
                </a:lnTo>
                <a:lnTo>
                  <a:pt x="222044" y="305095"/>
                </a:lnTo>
                <a:lnTo>
                  <a:pt x="202249" y="324890"/>
                </a:lnTo>
                <a:lnTo>
                  <a:pt x="212146" y="334787"/>
                </a:lnTo>
                <a:lnTo>
                  <a:pt x="241838" y="305095"/>
                </a:lnTo>
                <a:lnTo>
                  <a:pt x="252166" y="314992"/>
                </a:lnTo>
                <a:lnTo>
                  <a:pt x="221614" y="344684"/>
                </a:lnTo>
                <a:lnTo>
                  <a:pt x="224626" y="347696"/>
                </a:lnTo>
                <a:lnTo>
                  <a:pt x="215158" y="357593"/>
                </a:lnTo>
                <a:lnTo>
                  <a:pt x="157496" y="299931"/>
                </a:lnTo>
                <a:lnTo>
                  <a:pt x="216880" y="240548"/>
                </a:lnTo>
                <a:cubicBezTo>
                  <a:pt x="230650" y="226777"/>
                  <a:pt x="252596" y="226777"/>
                  <a:pt x="266366" y="240548"/>
                </a:cubicBezTo>
                <a:lnTo>
                  <a:pt x="299071" y="273251"/>
                </a:lnTo>
                <a:lnTo>
                  <a:pt x="289173" y="283579"/>
                </a:lnTo>
                <a:lnTo>
                  <a:pt x="259481" y="253457"/>
                </a:lnTo>
                <a:cubicBezTo>
                  <a:pt x="245711" y="239687"/>
                  <a:pt x="237965" y="239687"/>
                  <a:pt x="224195" y="253457"/>
                </a:cubicBezTo>
                <a:lnTo>
                  <a:pt x="177291" y="299931"/>
                </a:lnTo>
                <a:lnTo>
                  <a:pt x="192352" y="314992"/>
                </a:lnTo>
                <a:close/>
                <a:moveTo>
                  <a:pt x="260342" y="472919"/>
                </a:moveTo>
                <a:lnTo>
                  <a:pt x="176000" y="496586"/>
                </a:lnTo>
                <a:lnTo>
                  <a:pt x="200958" y="413535"/>
                </a:lnTo>
                <a:lnTo>
                  <a:pt x="209565" y="404928"/>
                </a:lnTo>
                <a:lnTo>
                  <a:pt x="268948" y="464312"/>
                </a:lnTo>
                <a:lnTo>
                  <a:pt x="260342" y="472919"/>
                </a:lnTo>
                <a:close/>
                <a:moveTo>
                  <a:pt x="219462" y="395031"/>
                </a:moveTo>
                <a:lnTo>
                  <a:pt x="335647" y="278846"/>
                </a:lnTo>
                <a:lnTo>
                  <a:pt x="395031" y="338229"/>
                </a:lnTo>
                <a:lnTo>
                  <a:pt x="278846" y="454415"/>
                </a:lnTo>
                <a:lnTo>
                  <a:pt x="219462" y="395031"/>
                </a:lnTo>
                <a:close/>
                <a:moveTo>
                  <a:pt x="345545" y="268948"/>
                </a:moveTo>
                <a:lnTo>
                  <a:pt x="362327" y="252166"/>
                </a:lnTo>
                <a:cubicBezTo>
                  <a:pt x="376097" y="238395"/>
                  <a:pt x="384273" y="238395"/>
                  <a:pt x="398043" y="252166"/>
                </a:cubicBezTo>
                <a:lnTo>
                  <a:pt x="421711" y="275833"/>
                </a:lnTo>
                <a:cubicBezTo>
                  <a:pt x="435481" y="289603"/>
                  <a:pt x="435481" y="297780"/>
                  <a:pt x="421711" y="311549"/>
                </a:cubicBezTo>
                <a:lnTo>
                  <a:pt x="404928" y="328332"/>
                </a:lnTo>
                <a:lnTo>
                  <a:pt x="345545" y="268948"/>
                </a:lnTo>
                <a:close/>
                <a:moveTo>
                  <a:pt x="435050" y="458718"/>
                </a:moveTo>
                <a:lnTo>
                  <a:pt x="385564" y="508204"/>
                </a:lnTo>
                <a:lnTo>
                  <a:pt x="375667" y="518102"/>
                </a:lnTo>
                <a:lnTo>
                  <a:pt x="316713" y="459148"/>
                </a:lnTo>
                <a:lnTo>
                  <a:pt x="326611" y="448821"/>
                </a:lnTo>
                <a:lnTo>
                  <a:pt x="330914" y="453554"/>
                </a:lnTo>
                <a:lnTo>
                  <a:pt x="360606" y="423862"/>
                </a:lnTo>
                <a:lnTo>
                  <a:pt x="370933" y="433760"/>
                </a:lnTo>
                <a:lnTo>
                  <a:pt x="341242" y="463452"/>
                </a:lnTo>
                <a:lnTo>
                  <a:pt x="350708" y="473349"/>
                </a:lnTo>
                <a:lnTo>
                  <a:pt x="375667" y="448821"/>
                </a:lnTo>
                <a:lnTo>
                  <a:pt x="385564" y="458718"/>
                </a:lnTo>
                <a:lnTo>
                  <a:pt x="360606" y="483246"/>
                </a:lnTo>
                <a:lnTo>
                  <a:pt x="375667" y="497877"/>
                </a:lnTo>
                <a:lnTo>
                  <a:pt x="422141" y="451403"/>
                </a:lnTo>
                <a:cubicBezTo>
                  <a:pt x="435911" y="437633"/>
                  <a:pt x="435911" y="429457"/>
                  <a:pt x="422141" y="416116"/>
                </a:cubicBezTo>
                <a:lnTo>
                  <a:pt x="390728" y="384703"/>
                </a:lnTo>
                <a:lnTo>
                  <a:pt x="400625" y="374806"/>
                </a:lnTo>
                <a:lnTo>
                  <a:pt x="435050" y="409232"/>
                </a:lnTo>
                <a:cubicBezTo>
                  <a:pt x="448391" y="423002"/>
                  <a:pt x="448391" y="444948"/>
                  <a:pt x="435050" y="458718"/>
                </a:cubicBezTo>
                <a:close/>
                <a:moveTo>
                  <a:pt x="82191" y="136841"/>
                </a:moveTo>
                <a:lnTo>
                  <a:pt x="136841" y="54650"/>
                </a:lnTo>
                <a:lnTo>
                  <a:pt x="465603" y="54650"/>
                </a:lnTo>
                <a:lnTo>
                  <a:pt x="520253" y="136841"/>
                </a:lnTo>
                <a:lnTo>
                  <a:pt x="82191" y="1368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91FF45-EAC9-F419-BE4D-FA0F5EF09E4B}"/>
              </a:ext>
            </a:extLst>
          </p:cNvPr>
          <p:cNvSpPr txBox="1"/>
          <p:nvPr/>
        </p:nvSpPr>
        <p:spPr>
          <a:xfrm>
            <a:off x="2490067" y="3237179"/>
            <a:ext cx="21303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添加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OPPOSans R" panose="00020600040101010101" pitchFamily="18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OPPOSans R" panose="00020600040101010101" pitchFamily="18" charset="-122"/>
              </a:rPr>
              <a:t>标题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D35C061-F562-3A90-991C-F72422F9BB62}"/>
              </a:ext>
            </a:extLst>
          </p:cNvPr>
          <p:cNvSpPr/>
          <p:nvPr/>
        </p:nvSpPr>
        <p:spPr>
          <a:xfrm>
            <a:off x="4986518" y="1439508"/>
            <a:ext cx="1080000" cy="108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OPPOSans H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FE2F0B2-15F4-7C98-67B1-11BB9A3E7EB2}"/>
              </a:ext>
            </a:extLst>
          </p:cNvPr>
          <p:cNvSpPr/>
          <p:nvPr/>
        </p:nvSpPr>
        <p:spPr>
          <a:xfrm>
            <a:off x="5569737" y="3021279"/>
            <a:ext cx="1080000" cy="108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ym typeface="OPPOSans H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20F04E0-5E66-54AA-3EB3-EEB1E9423B2F}"/>
              </a:ext>
            </a:extLst>
          </p:cNvPr>
          <p:cNvSpPr/>
          <p:nvPr/>
        </p:nvSpPr>
        <p:spPr>
          <a:xfrm>
            <a:off x="5030241" y="4603050"/>
            <a:ext cx="1080000" cy="108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  <a:sym typeface="OPPOSans H" panose="00020600040101010101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13C1C3E-1D5C-F279-55B5-08A3B99F756F}"/>
              </a:ext>
            </a:extLst>
          </p:cNvPr>
          <p:cNvSpPr/>
          <p:nvPr/>
        </p:nvSpPr>
        <p:spPr>
          <a:xfrm>
            <a:off x="1696678" y="1747137"/>
            <a:ext cx="3676186" cy="3676186"/>
          </a:xfrm>
          <a:prstGeom prst="ellipse">
            <a:avLst/>
          </a:prstGeom>
          <a:noFill/>
          <a:ln w="28575" cap="flat" cmpd="sng" algn="ctr">
            <a:gradFill flip="none" rotWithShape="1">
              <a:gsLst>
                <a:gs pos="2000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5" descr="D:\51PPT模板网\51pptmoban.com\图片001.jpg">
            <a:extLst>
              <a:ext uri="{FF2B5EF4-FFF2-40B4-BE49-F238E27FC236}">
                <a16:creationId xmlns:a16="http://schemas.microsoft.com/office/drawing/2014/main" id="{D748D82E-9C4F-049E-C766-79CE8BEE4686}"/>
              </a:ext>
            </a:extLst>
          </p:cNvPr>
          <p:cNvSpPr>
            <a:spLocks noEditPoints="1"/>
          </p:cNvSpPr>
          <p:nvPr/>
        </p:nvSpPr>
        <p:spPr bwMode="auto">
          <a:xfrm>
            <a:off x="5227678" y="1680668"/>
            <a:ext cx="597680" cy="597680"/>
          </a:xfrm>
          <a:custGeom>
            <a:avLst/>
            <a:gdLst>
              <a:gd name="T0" fmla="*/ 2743 w 2743"/>
              <a:gd name="T1" fmla="*/ 1452 h 2743"/>
              <a:gd name="T2" fmla="*/ 2514 w 2743"/>
              <a:gd name="T3" fmla="*/ 1265 h 2743"/>
              <a:gd name="T4" fmla="*/ 2514 w 2743"/>
              <a:gd name="T5" fmla="*/ 343 h 2743"/>
              <a:gd name="T6" fmla="*/ 2400 w 2743"/>
              <a:gd name="T7" fmla="*/ 229 h 2743"/>
              <a:gd name="T8" fmla="*/ 343 w 2743"/>
              <a:gd name="T9" fmla="*/ 229 h 2743"/>
              <a:gd name="T10" fmla="*/ 229 w 2743"/>
              <a:gd name="T11" fmla="*/ 343 h 2743"/>
              <a:gd name="T12" fmla="*/ 229 w 2743"/>
              <a:gd name="T13" fmla="*/ 2400 h 2743"/>
              <a:gd name="T14" fmla="*/ 343 w 2743"/>
              <a:gd name="T15" fmla="*/ 2514 h 2743"/>
              <a:gd name="T16" fmla="*/ 1265 w 2743"/>
              <a:gd name="T17" fmla="*/ 2514 h 2743"/>
              <a:gd name="T18" fmla="*/ 1452 w 2743"/>
              <a:gd name="T19" fmla="*/ 2743 h 2743"/>
              <a:gd name="T20" fmla="*/ 229 w 2743"/>
              <a:gd name="T21" fmla="*/ 2743 h 2743"/>
              <a:gd name="T22" fmla="*/ 0 w 2743"/>
              <a:gd name="T23" fmla="*/ 2514 h 2743"/>
              <a:gd name="T24" fmla="*/ 0 w 2743"/>
              <a:gd name="T25" fmla="*/ 229 h 2743"/>
              <a:gd name="T26" fmla="*/ 229 w 2743"/>
              <a:gd name="T27" fmla="*/ 0 h 2743"/>
              <a:gd name="T28" fmla="*/ 2514 w 2743"/>
              <a:gd name="T29" fmla="*/ 0 h 2743"/>
              <a:gd name="T30" fmla="*/ 2743 w 2743"/>
              <a:gd name="T31" fmla="*/ 229 h 2743"/>
              <a:gd name="T32" fmla="*/ 2743 w 2743"/>
              <a:gd name="T33" fmla="*/ 1452 h 2743"/>
              <a:gd name="T34" fmla="*/ 1769 w 2743"/>
              <a:gd name="T35" fmla="*/ 1189 h 2743"/>
              <a:gd name="T36" fmla="*/ 1549 w 2743"/>
              <a:gd name="T37" fmla="*/ 1297 h 2743"/>
              <a:gd name="T38" fmla="*/ 1096 w 2743"/>
              <a:gd name="T39" fmla="*/ 1018 h 2743"/>
              <a:gd name="T40" fmla="*/ 764 w 2743"/>
              <a:gd name="T41" fmla="*/ 1629 h 2743"/>
              <a:gd name="T42" fmla="*/ 617 w 2743"/>
              <a:gd name="T43" fmla="*/ 1675 h 2743"/>
              <a:gd name="T44" fmla="*/ 612 w 2743"/>
              <a:gd name="T45" fmla="*/ 1672 h 2743"/>
              <a:gd name="T46" fmla="*/ 571 w 2743"/>
              <a:gd name="T47" fmla="*/ 1513 h 2743"/>
              <a:gd name="T48" fmla="*/ 1014 w 2743"/>
              <a:gd name="T49" fmla="*/ 699 h 2743"/>
              <a:gd name="T50" fmla="*/ 1589 w 2743"/>
              <a:gd name="T51" fmla="*/ 1052 h 2743"/>
              <a:gd name="T52" fmla="*/ 1864 w 2743"/>
              <a:gd name="T53" fmla="*/ 542 h 2743"/>
              <a:gd name="T54" fmla="*/ 2011 w 2743"/>
              <a:gd name="T55" fmla="*/ 496 h 2743"/>
              <a:gd name="T56" fmla="*/ 2017 w 2743"/>
              <a:gd name="T57" fmla="*/ 499 h 2743"/>
              <a:gd name="T58" fmla="*/ 2058 w 2743"/>
              <a:gd name="T59" fmla="*/ 659 h 2743"/>
              <a:gd name="T60" fmla="*/ 1769 w 2743"/>
              <a:gd name="T61" fmla="*/ 1189 h 2743"/>
              <a:gd name="T62" fmla="*/ 2420 w 2743"/>
              <a:gd name="T63" fmla="*/ 2258 h 2743"/>
              <a:gd name="T64" fmla="*/ 2670 w 2743"/>
              <a:gd name="T65" fmla="*/ 2509 h 2743"/>
              <a:gd name="T66" fmla="*/ 2667 w 2743"/>
              <a:gd name="T67" fmla="*/ 2670 h 2743"/>
              <a:gd name="T68" fmla="*/ 2509 w 2743"/>
              <a:gd name="T69" fmla="*/ 2670 h 2743"/>
              <a:gd name="T70" fmla="*/ 2258 w 2743"/>
              <a:gd name="T71" fmla="*/ 2420 h 2743"/>
              <a:gd name="T72" fmla="*/ 1466 w 2743"/>
              <a:gd name="T73" fmla="*/ 2258 h 2743"/>
              <a:gd name="T74" fmla="*/ 1628 w 2743"/>
              <a:gd name="T75" fmla="*/ 1466 h 2743"/>
              <a:gd name="T76" fmla="*/ 2420 w 2743"/>
              <a:gd name="T77" fmla="*/ 1628 h 2743"/>
              <a:gd name="T78" fmla="*/ 2420 w 2743"/>
              <a:gd name="T79" fmla="*/ 2258 h 2743"/>
              <a:gd name="T80" fmla="*/ 2286 w 2743"/>
              <a:gd name="T81" fmla="*/ 1943 h 2743"/>
              <a:gd name="T82" fmla="*/ 1943 w 2743"/>
              <a:gd name="T83" fmla="*/ 1600 h 2743"/>
              <a:gd name="T84" fmla="*/ 1600 w 2743"/>
              <a:gd name="T85" fmla="*/ 1943 h 2743"/>
              <a:gd name="T86" fmla="*/ 1943 w 2743"/>
              <a:gd name="T87" fmla="*/ 2286 h 2743"/>
              <a:gd name="T88" fmla="*/ 2286 w 2743"/>
              <a:gd name="T89" fmla="*/ 1943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43" h="2743">
                <a:moveTo>
                  <a:pt x="2743" y="1452"/>
                </a:moveTo>
                <a:cubicBezTo>
                  <a:pt x="2677" y="1378"/>
                  <a:pt x="2600" y="1315"/>
                  <a:pt x="2514" y="1265"/>
                </a:cubicBezTo>
                <a:lnTo>
                  <a:pt x="2514" y="343"/>
                </a:lnTo>
                <a:cubicBezTo>
                  <a:pt x="2514" y="280"/>
                  <a:pt x="2463" y="229"/>
                  <a:pt x="2400" y="229"/>
                </a:cubicBezTo>
                <a:lnTo>
                  <a:pt x="343" y="229"/>
                </a:lnTo>
                <a:cubicBezTo>
                  <a:pt x="280" y="229"/>
                  <a:pt x="229" y="280"/>
                  <a:pt x="229" y="343"/>
                </a:cubicBezTo>
                <a:lnTo>
                  <a:pt x="229" y="2400"/>
                </a:lnTo>
                <a:cubicBezTo>
                  <a:pt x="229" y="2463"/>
                  <a:pt x="280" y="2514"/>
                  <a:pt x="343" y="2514"/>
                </a:cubicBezTo>
                <a:lnTo>
                  <a:pt x="1265" y="2514"/>
                </a:lnTo>
                <a:cubicBezTo>
                  <a:pt x="1315" y="2600"/>
                  <a:pt x="1378" y="2678"/>
                  <a:pt x="1452" y="2743"/>
                </a:cubicBezTo>
                <a:lnTo>
                  <a:pt x="229" y="2743"/>
                </a:lnTo>
                <a:cubicBezTo>
                  <a:pt x="102" y="2743"/>
                  <a:pt x="0" y="2641"/>
                  <a:pt x="0" y="2514"/>
                </a:cubicBezTo>
                <a:lnTo>
                  <a:pt x="0" y="229"/>
                </a:lnTo>
                <a:cubicBezTo>
                  <a:pt x="0" y="102"/>
                  <a:pt x="102" y="0"/>
                  <a:pt x="229" y="0"/>
                </a:cubicBezTo>
                <a:lnTo>
                  <a:pt x="2514" y="0"/>
                </a:lnTo>
                <a:cubicBezTo>
                  <a:pt x="2641" y="0"/>
                  <a:pt x="2743" y="102"/>
                  <a:pt x="2743" y="229"/>
                </a:cubicBezTo>
                <a:lnTo>
                  <a:pt x="2743" y="1452"/>
                </a:lnTo>
                <a:close/>
                <a:moveTo>
                  <a:pt x="1769" y="1189"/>
                </a:moveTo>
                <a:cubicBezTo>
                  <a:pt x="1691" y="1215"/>
                  <a:pt x="1617" y="1251"/>
                  <a:pt x="1549" y="1297"/>
                </a:cubicBezTo>
                <a:lnTo>
                  <a:pt x="1096" y="1018"/>
                </a:lnTo>
                <a:lnTo>
                  <a:pt x="764" y="1629"/>
                </a:lnTo>
                <a:cubicBezTo>
                  <a:pt x="736" y="1683"/>
                  <a:pt x="670" y="1703"/>
                  <a:pt x="617" y="1675"/>
                </a:cubicBezTo>
                <a:cubicBezTo>
                  <a:pt x="615" y="1674"/>
                  <a:pt x="614" y="1673"/>
                  <a:pt x="612" y="1672"/>
                </a:cubicBezTo>
                <a:cubicBezTo>
                  <a:pt x="559" y="1640"/>
                  <a:pt x="540" y="1568"/>
                  <a:pt x="571" y="1513"/>
                </a:cubicBezTo>
                <a:lnTo>
                  <a:pt x="1014" y="699"/>
                </a:lnTo>
                <a:lnTo>
                  <a:pt x="1589" y="1052"/>
                </a:lnTo>
                <a:lnTo>
                  <a:pt x="1864" y="542"/>
                </a:lnTo>
                <a:cubicBezTo>
                  <a:pt x="1892" y="489"/>
                  <a:pt x="1958" y="468"/>
                  <a:pt x="2011" y="496"/>
                </a:cubicBezTo>
                <a:cubicBezTo>
                  <a:pt x="2013" y="497"/>
                  <a:pt x="2015" y="498"/>
                  <a:pt x="2017" y="499"/>
                </a:cubicBezTo>
                <a:cubicBezTo>
                  <a:pt x="2070" y="532"/>
                  <a:pt x="2088" y="603"/>
                  <a:pt x="2058" y="659"/>
                </a:cubicBezTo>
                <a:lnTo>
                  <a:pt x="1769" y="1189"/>
                </a:lnTo>
                <a:close/>
                <a:moveTo>
                  <a:pt x="2420" y="2258"/>
                </a:moveTo>
                <a:lnTo>
                  <a:pt x="2670" y="2509"/>
                </a:lnTo>
                <a:cubicBezTo>
                  <a:pt x="2714" y="2554"/>
                  <a:pt x="2713" y="2626"/>
                  <a:pt x="2667" y="2670"/>
                </a:cubicBezTo>
                <a:cubicBezTo>
                  <a:pt x="2623" y="2713"/>
                  <a:pt x="2553" y="2713"/>
                  <a:pt x="2509" y="2670"/>
                </a:cubicBezTo>
                <a:lnTo>
                  <a:pt x="2258" y="2420"/>
                </a:lnTo>
                <a:cubicBezTo>
                  <a:pt x="1995" y="2594"/>
                  <a:pt x="1640" y="2521"/>
                  <a:pt x="1466" y="2258"/>
                </a:cubicBezTo>
                <a:cubicBezTo>
                  <a:pt x="1292" y="1995"/>
                  <a:pt x="1365" y="1640"/>
                  <a:pt x="1628" y="1466"/>
                </a:cubicBezTo>
                <a:cubicBezTo>
                  <a:pt x="1891" y="1292"/>
                  <a:pt x="2246" y="1365"/>
                  <a:pt x="2420" y="1628"/>
                </a:cubicBezTo>
                <a:cubicBezTo>
                  <a:pt x="2546" y="1819"/>
                  <a:pt x="2546" y="2067"/>
                  <a:pt x="2420" y="2258"/>
                </a:cubicBezTo>
                <a:close/>
                <a:moveTo>
                  <a:pt x="2286" y="1943"/>
                </a:moveTo>
                <a:cubicBezTo>
                  <a:pt x="2286" y="1754"/>
                  <a:pt x="2132" y="1600"/>
                  <a:pt x="1943" y="1600"/>
                </a:cubicBezTo>
                <a:cubicBezTo>
                  <a:pt x="1754" y="1600"/>
                  <a:pt x="1600" y="1754"/>
                  <a:pt x="1600" y="1943"/>
                </a:cubicBezTo>
                <a:cubicBezTo>
                  <a:pt x="1600" y="2132"/>
                  <a:pt x="1754" y="2286"/>
                  <a:pt x="1943" y="2286"/>
                </a:cubicBezTo>
                <a:cubicBezTo>
                  <a:pt x="2132" y="2286"/>
                  <a:pt x="2286" y="2132"/>
                  <a:pt x="2286" y="1943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A30AD76A-FD72-E2D3-E060-5DAE04EBBDAF}"/>
              </a:ext>
            </a:extLst>
          </p:cNvPr>
          <p:cNvSpPr>
            <a:spLocks noEditPoints="1"/>
          </p:cNvSpPr>
          <p:nvPr/>
        </p:nvSpPr>
        <p:spPr bwMode="auto">
          <a:xfrm>
            <a:off x="5809781" y="3260300"/>
            <a:ext cx="599912" cy="601958"/>
          </a:xfrm>
          <a:custGeom>
            <a:avLst/>
            <a:gdLst>
              <a:gd name="T0" fmla="*/ 1216 w 2765"/>
              <a:gd name="T1" fmla="*/ 2684 h 2765"/>
              <a:gd name="T2" fmla="*/ 0 w 2765"/>
              <a:gd name="T3" fmla="*/ 2765 h 2765"/>
              <a:gd name="T4" fmla="*/ 81 w 2765"/>
              <a:gd name="T5" fmla="*/ 1549 h 2765"/>
              <a:gd name="T6" fmla="*/ 1541 w 2765"/>
              <a:gd name="T7" fmla="*/ 89 h 2765"/>
              <a:gd name="T8" fmla="*/ 1865 w 2765"/>
              <a:gd name="T9" fmla="*/ 89 h 2765"/>
              <a:gd name="T10" fmla="*/ 2676 w 2765"/>
              <a:gd name="T11" fmla="*/ 900 h 2765"/>
              <a:gd name="T12" fmla="*/ 2676 w 2765"/>
              <a:gd name="T13" fmla="*/ 1224 h 2765"/>
              <a:gd name="T14" fmla="*/ 1216 w 2765"/>
              <a:gd name="T15" fmla="*/ 2684 h 2765"/>
              <a:gd name="T16" fmla="*/ 1703 w 2765"/>
              <a:gd name="T17" fmla="*/ 251 h 2765"/>
              <a:gd name="T18" fmla="*/ 405 w 2765"/>
              <a:gd name="T19" fmla="*/ 1549 h 2765"/>
              <a:gd name="T20" fmla="*/ 1216 w 2765"/>
              <a:gd name="T21" fmla="*/ 2360 h 2765"/>
              <a:gd name="T22" fmla="*/ 2514 w 2765"/>
              <a:gd name="T23" fmla="*/ 1062 h 2765"/>
              <a:gd name="T24" fmla="*/ 1703 w 2765"/>
              <a:gd name="T25" fmla="*/ 251 h 2765"/>
              <a:gd name="T26" fmla="*/ 243 w 2765"/>
              <a:gd name="T27" fmla="*/ 2522 h 2765"/>
              <a:gd name="T28" fmla="*/ 973 w 2765"/>
              <a:gd name="T29" fmla="*/ 2441 h 2765"/>
              <a:gd name="T30" fmla="*/ 324 w 2765"/>
              <a:gd name="T31" fmla="*/ 1792 h 2765"/>
              <a:gd name="T32" fmla="*/ 243 w 2765"/>
              <a:gd name="T33" fmla="*/ 2522 h 2765"/>
              <a:gd name="T34" fmla="*/ 1946 w 2765"/>
              <a:gd name="T35" fmla="*/ 981 h 2765"/>
              <a:gd name="T36" fmla="*/ 2108 w 2765"/>
              <a:gd name="T37" fmla="*/ 1143 h 2765"/>
              <a:gd name="T38" fmla="*/ 1378 w 2765"/>
              <a:gd name="T39" fmla="*/ 1873 h 2765"/>
              <a:gd name="T40" fmla="*/ 1216 w 2765"/>
              <a:gd name="T41" fmla="*/ 1711 h 2765"/>
              <a:gd name="T42" fmla="*/ 1946 w 2765"/>
              <a:gd name="T43" fmla="*/ 981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5" h="2765">
                <a:moveTo>
                  <a:pt x="1216" y="2684"/>
                </a:moveTo>
                <a:lnTo>
                  <a:pt x="0" y="2765"/>
                </a:lnTo>
                <a:lnTo>
                  <a:pt x="81" y="1549"/>
                </a:lnTo>
                <a:lnTo>
                  <a:pt x="1541" y="89"/>
                </a:lnTo>
                <a:cubicBezTo>
                  <a:pt x="1630" y="0"/>
                  <a:pt x="1775" y="0"/>
                  <a:pt x="1865" y="89"/>
                </a:cubicBezTo>
                <a:lnTo>
                  <a:pt x="2676" y="900"/>
                </a:lnTo>
                <a:cubicBezTo>
                  <a:pt x="2765" y="990"/>
                  <a:pt x="2765" y="1135"/>
                  <a:pt x="2676" y="1224"/>
                </a:cubicBezTo>
                <a:lnTo>
                  <a:pt x="1216" y="2684"/>
                </a:lnTo>
                <a:close/>
                <a:moveTo>
                  <a:pt x="1703" y="251"/>
                </a:moveTo>
                <a:lnTo>
                  <a:pt x="405" y="1549"/>
                </a:lnTo>
                <a:lnTo>
                  <a:pt x="1216" y="2360"/>
                </a:lnTo>
                <a:lnTo>
                  <a:pt x="2514" y="1062"/>
                </a:lnTo>
                <a:lnTo>
                  <a:pt x="1703" y="251"/>
                </a:lnTo>
                <a:close/>
                <a:moveTo>
                  <a:pt x="243" y="2522"/>
                </a:moveTo>
                <a:lnTo>
                  <a:pt x="973" y="2441"/>
                </a:lnTo>
                <a:lnTo>
                  <a:pt x="324" y="1792"/>
                </a:lnTo>
                <a:lnTo>
                  <a:pt x="243" y="2522"/>
                </a:lnTo>
                <a:close/>
                <a:moveTo>
                  <a:pt x="1946" y="981"/>
                </a:moveTo>
                <a:lnTo>
                  <a:pt x="2108" y="1143"/>
                </a:lnTo>
                <a:lnTo>
                  <a:pt x="1378" y="1873"/>
                </a:lnTo>
                <a:lnTo>
                  <a:pt x="1216" y="1711"/>
                </a:lnTo>
                <a:lnTo>
                  <a:pt x="1946" y="981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9" descr="D:\51PPT模板网\51pptmoban.com\图片001.jpg">
            <a:extLst>
              <a:ext uri="{FF2B5EF4-FFF2-40B4-BE49-F238E27FC236}">
                <a16:creationId xmlns:a16="http://schemas.microsoft.com/office/drawing/2014/main" id="{F05EAB3A-0668-324D-A9F4-945C8C7AF40D}"/>
              </a:ext>
            </a:extLst>
          </p:cNvPr>
          <p:cNvSpPr>
            <a:spLocks noEditPoints="1"/>
          </p:cNvSpPr>
          <p:nvPr/>
        </p:nvSpPr>
        <p:spPr bwMode="auto">
          <a:xfrm>
            <a:off x="5287888" y="4860211"/>
            <a:ext cx="564708" cy="565678"/>
          </a:xfrm>
          <a:custGeom>
            <a:avLst/>
            <a:gdLst>
              <a:gd name="T0" fmla="*/ 229 w 2743"/>
              <a:gd name="T1" fmla="*/ 114 h 2743"/>
              <a:gd name="T2" fmla="*/ 229 w 2743"/>
              <a:gd name="T3" fmla="*/ 2514 h 2743"/>
              <a:gd name="T4" fmla="*/ 2629 w 2743"/>
              <a:gd name="T5" fmla="*/ 2514 h 2743"/>
              <a:gd name="T6" fmla="*/ 2743 w 2743"/>
              <a:gd name="T7" fmla="*/ 2629 h 2743"/>
              <a:gd name="T8" fmla="*/ 2629 w 2743"/>
              <a:gd name="T9" fmla="*/ 2743 h 2743"/>
              <a:gd name="T10" fmla="*/ 2629 w 2743"/>
              <a:gd name="T11" fmla="*/ 2743 h 2743"/>
              <a:gd name="T12" fmla="*/ 229 w 2743"/>
              <a:gd name="T13" fmla="*/ 2743 h 2743"/>
              <a:gd name="T14" fmla="*/ 0 w 2743"/>
              <a:gd name="T15" fmla="*/ 2514 h 2743"/>
              <a:gd name="T16" fmla="*/ 0 w 2743"/>
              <a:gd name="T17" fmla="*/ 114 h 2743"/>
              <a:gd name="T18" fmla="*/ 114 w 2743"/>
              <a:gd name="T19" fmla="*/ 0 h 2743"/>
              <a:gd name="T20" fmla="*/ 229 w 2743"/>
              <a:gd name="T21" fmla="*/ 114 h 2743"/>
              <a:gd name="T22" fmla="*/ 229 w 2743"/>
              <a:gd name="T23" fmla="*/ 114 h 2743"/>
              <a:gd name="T24" fmla="*/ 1144 w 2743"/>
              <a:gd name="T25" fmla="*/ 756 h 2743"/>
              <a:gd name="T26" fmla="*/ 1916 w 2743"/>
              <a:gd name="T27" fmla="*/ 1223 h 2743"/>
              <a:gd name="T28" fmla="*/ 2306 w 2743"/>
              <a:gd name="T29" fmla="*/ 516 h 2743"/>
              <a:gd name="T30" fmla="*/ 2453 w 2743"/>
              <a:gd name="T31" fmla="*/ 470 h 2743"/>
              <a:gd name="T32" fmla="*/ 2459 w 2743"/>
              <a:gd name="T33" fmla="*/ 473 h 2743"/>
              <a:gd name="T34" fmla="*/ 2499 w 2743"/>
              <a:gd name="T35" fmla="*/ 632 h 2743"/>
              <a:gd name="T36" fmla="*/ 1998 w 2743"/>
              <a:gd name="T37" fmla="*/ 1543 h 2743"/>
              <a:gd name="T38" fmla="*/ 1225 w 2743"/>
              <a:gd name="T39" fmla="*/ 1075 h 2743"/>
              <a:gd name="T40" fmla="*/ 779 w 2743"/>
              <a:gd name="T41" fmla="*/ 1884 h 2743"/>
              <a:gd name="T42" fmla="*/ 633 w 2743"/>
              <a:gd name="T43" fmla="*/ 1930 h 2743"/>
              <a:gd name="T44" fmla="*/ 627 w 2743"/>
              <a:gd name="T45" fmla="*/ 1927 h 2743"/>
              <a:gd name="T46" fmla="*/ 586 w 2743"/>
              <a:gd name="T47" fmla="*/ 1768 h 2743"/>
              <a:gd name="T48" fmla="*/ 1144 w 2743"/>
              <a:gd name="T49" fmla="*/ 756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43" h="2743">
                <a:moveTo>
                  <a:pt x="229" y="114"/>
                </a:moveTo>
                <a:lnTo>
                  <a:pt x="229" y="2514"/>
                </a:lnTo>
                <a:lnTo>
                  <a:pt x="2629" y="2514"/>
                </a:lnTo>
                <a:cubicBezTo>
                  <a:pt x="2692" y="2514"/>
                  <a:pt x="2743" y="2565"/>
                  <a:pt x="2743" y="2629"/>
                </a:cubicBezTo>
                <a:cubicBezTo>
                  <a:pt x="2743" y="2692"/>
                  <a:pt x="2692" y="2743"/>
                  <a:pt x="2629" y="2743"/>
                </a:cubicBezTo>
                <a:cubicBezTo>
                  <a:pt x="2629" y="2743"/>
                  <a:pt x="2629" y="2743"/>
                  <a:pt x="2629" y="2743"/>
                </a:cubicBezTo>
                <a:lnTo>
                  <a:pt x="229" y="2743"/>
                </a:lnTo>
                <a:cubicBezTo>
                  <a:pt x="102" y="2743"/>
                  <a:pt x="0" y="2641"/>
                  <a:pt x="0" y="2514"/>
                </a:cubicBezTo>
                <a:lnTo>
                  <a:pt x="0" y="114"/>
                </a:lnTo>
                <a:cubicBezTo>
                  <a:pt x="0" y="51"/>
                  <a:pt x="51" y="0"/>
                  <a:pt x="114" y="0"/>
                </a:cubicBezTo>
                <a:cubicBezTo>
                  <a:pt x="177" y="0"/>
                  <a:pt x="229" y="51"/>
                  <a:pt x="229" y="114"/>
                </a:cubicBezTo>
                <a:cubicBezTo>
                  <a:pt x="229" y="114"/>
                  <a:pt x="229" y="114"/>
                  <a:pt x="229" y="114"/>
                </a:cubicBezTo>
                <a:close/>
                <a:moveTo>
                  <a:pt x="1144" y="756"/>
                </a:moveTo>
                <a:lnTo>
                  <a:pt x="1916" y="1223"/>
                </a:lnTo>
                <a:lnTo>
                  <a:pt x="2306" y="516"/>
                </a:lnTo>
                <a:cubicBezTo>
                  <a:pt x="2334" y="462"/>
                  <a:pt x="2400" y="442"/>
                  <a:pt x="2453" y="470"/>
                </a:cubicBezTo>
                <a:cubicBezTo>
                  <a:pt x="2455" y="471"/>
                  <a:pt x="2457" y="472"/>
                  <a:pt x="2459" y="473"/>
                </a:cubicBezTo>
                <a:cubicBezTo>
                  <a:pt x="2512" y="505"/>
                  <a:pt x="2530" y="576"/>
                  <a:pt x="2499" y="632"/>
                </a:cubicBezTo>
                <a:lnTo>
                  <a:pt x="1998" y="1543"/>
                </a:lnTo>
                <a:lnTo>
                  <a:pt x="1225" y="1075"/>
                </a:lnTo>
                <a:lnTo>
                  <a:pt x="779" y="1884"/>
                </a:lnTo>
                <a:cubicBezTo>
                  <a:pt x="752" y="1938"/>
                  <a:pt x="686" y="1958"/>
                  <a:pt x="633" y="1930"/>
                </a:cubicBezTo>
                <a:cubicBezTo>
                  <a:pt x="631" y="1929"/>
                  <a:pt x="629" y="1928"/>
                  <a:pt x="627" y="1927"/>
                </a:cubicBezTo>
                <a:cubicBezTo>
                  <a:pt x="574" y="1895"/>
                  <a:pt x="556" y="1824"/>
                  <a:pt x="586" y="1768"/>
                </a:cubicBezTo>
                <a:lnTo>
                  <a:pt x="1144" y="756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14BC9E8-4CA6-A56A-05F5-743A9EB1E624}"/>
              </a:ext>
            </a:extLst>
          </p:cNvPr>
          <p:cNvGrpSpPr/>
          <p:nvPr/>
        </p:nvGrpSpPr>
        <p:grpSpPr>
          <a:xfrm>
            <a:off x="6255014" y="1571247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E28256-A697-0E21-5760-73FDA1942E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6667D7C-04C3-45C7-654C-0EF0A1A0904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F514993-49FD-587B-2694-FF7AA65AE395}"/>
              </a:ext>
            </a:extLst>
          </p:cNvPr>
          <p:cNvGrpSpPr/>
          <p:nvPr/>
        </p:nvGrpSpPr>
        <p:grpSpPr>
          <a:xfrm>
            <a:off x="6255014" y="4721746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5C4C9B2-B91B-A965-5BA0-8C3CDFC2EB2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C27E16A-52F7-70CD-3BDB-0B29E285BF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2B4C43F-28B6-9985-6E98-12476FC792C8}"/>
              </a:ext>
            </a:extLst>
          </p:cNvPr>
          <p:cNvGrpSpPr/>
          <p:nvPr/>
        </p:nvGrpSpPr>
        <p:grpSpPr>
          <a:xfrm>
            <a:off x="6852270" y="3153018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856076-2957-09C2-52A1-B994354A2FC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6DF424-9E3B-2FB8-08E8-75D65B05B36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027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计划管理程序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A5672E1-E1BE-8500-368B-2DCD310C6D3B}"/>
              </a:ext>
            </a:extLst>
          </p:cNvPr>
          <p:cNvSpPr>
            <a:spLocks/>
          </p:cNvSpPr>
          <p:nvPr/>
        </p:nvSpPr>
        <p:spPr bwMode="auto">
          <a:xfrm>
            <a:off x="3002243" y="3995319"/>
            <a:ext cx="2484323" cy="149790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BD770890-09F4-DB8D-F3A4-264C038547BB}"/>
              </a:ext>
            </a:extLst>
          </p:cNvPr>
          <p:cNvSpPr>
            <a:spLocks/>
          </p:cNvSpPr>
          <p:nvPr/>
        </p:nvSpPr>
        <p:spPr bwMode="auto">
          <a:xfrm>
            <a:off x="4810684" y="4805160"/>
            <a:ext cx="681971" cy="68806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34CE7C8C-8429-8447-243C-F89FE35C1ACC}"/>
              </a:ext>
            </a:extLst>
          </p:cNvPr>
          <p:cNvSpPr>
            <a:spLocks/>
          </p:cNvSpPr>
          <p:nvPr/>
        </p:nvSpPr>
        <p:spPr bwMode="auto">
          <a:xfrm>
            <a:off x="4816773" y="3307259"/>
            <a:ext cx="2484323" cy="1497901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9E5161A3-3AFA-7BFA-E6DC-AC9BB3B0A8D6}"/>
              </a:ext>
            </a:extLst>
          </p:cNvPr>
          <p:cNvSpPr>
            <a:spLocks/>
          </p:cNvSpPr>
          <p:nvPr/>
        </p:nvSpPr>
        <p:spPr bwMode="auto">
          <a:xfrm>
            <a:off x="6613036" y="4117100"/>
            <a:ext cx="681971" cy="68806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D52B4C38-4677-8E59-AB87-07E1AD4B8934}"/>
              </a:ext>
            </a:extLst>
          </p:cNvPr>
          <p:cNvSpPr>
            <a:spLocks/>
          </p:cNvSpPr>
          <p:nvPr/>
        </p:nvSpPr>
        <p:spPr bwMode="auto">
          <a:xfrm>
            <a:off x="6613036" y="2625288"/>
            <a:ext cx="2484323" cy="149790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 17">
            <a:extLst>
              <a:ext uri="{FF2B5EF4-FFF2-40B4-BE49-F238E27FC236}">
                <a16:creationId xmlns:a16="http://schemas.microsoft.com/office/drawing/2014/main" id="{B54DA1B4-EAED-F1C1-C9A6-44B5AF915BC1}"/>
              </a:ext>
            </a:extLst>
          </p:cNvPr>
          <p:cNvSpPr>
            <a:spLocks/>
          </p:cNvSpPr>
          <p:nvPr/>
        </p:nvSpPr>
        <p:spPr bwMode="auto">
          <a:xfrm>
            <a:off x="8415388" y="3422951"/>
            <a:ext cx="681971" cy="68806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  <a:extLst>
            <a:ext uri="{91240B29-F687-4f45-9708-019B960494DF}">
              <a14:hiddenLine xmlns=""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AutoShape 13">
            <a:extLst>
              <a:ext uri="{FF2B5EF4-FFF2-40B4-BE49-F238E27FC236}">
                <a16:creationId xmlns:a16="http://schemas.microsoft.com/office/drawing/2014/main" id="{4C1BC0E1-1B26-CFEB-70D4-986F5E41E1E6}"/>
              </a:ext>
            </a:extLst>
          </p:cNvPr>
          <p:cNvSpPr>
            <a:spLocks/>
          </p:cNvSpPr>
          <p:nvPr/>
        </p:nvSpPr>
        <p:spPr bwMode="auto">
          <a:xfrm>
            <a:off x="8415388" y="1614510"/>
            <a:ext cx="3068869" cy="2137248"/>
          </a:xfrm>
          <a:prstGeom prst="rightArrow">
            <a:avLst>
              <a:gd name="adj1" fmla="val 69463"/>
              <a:gd name="adj2" fmla="val 28319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C2957C6C-8B56-F007-5BDE-5003E054F53F}"/>
              </a:ext>
            </a:extLst>
          </p:cNvPr>
          <p:cNvSpPr/>
          <p:nvPr/>
        </p:nvSpPr>
        <p:spPr>
          <a:xfrm>
            <a:off x="5571387" y="3632651"/>
            <a:ext cx="693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2</a:t>
            </a:r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01C0CBA9-7147-6871-38D6-364DDA25498E}"/>
              </a:ext>
            </a:extLst>
          </p:cNvPr>
          <p:cNvSpPr/>
          <p:nvPr/>
        </p:nvSpPr>
        <p:spPr>
          <a:xfrm>
            <a:off x="9176806" y="2305867"/>
            <a:ext cx="693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4</a:t>
            </a:r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CD9B6727-4FED-6386-D408-076862372571}"/>
              </a:ext>
            </a:extLst>
          </p:cNvPr>
          <p:cNvSpPr/>
          <p:nvPr/>
        </p:nvSpPr>
        <p:spPr>
          <a:xfrm>
            <a:off x="7287442" y="2962975"/>
            <a:ext cx="6937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3</a:t>
            </a:r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EB7B4FAF-CA13-F1CD-C09A-C45157743214}"/>
              </a:ext>
            </a:extLst>
          </p:cNvPr>
          <p:cNvSpPr/>
          <p:nvPr/>
        </p:nvSpPr>
        <p:spPr>
          <a:xfrm>
            <a:off x="3738024" y="4355852"/>
            <a:ext cx="418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1</a:t>
            </a:r>
          </a:p>
        </p:txBody>
      </p:sp>
      <p:sp>
        <p:nvSpPr>
          <p:cNvPr id="35" name="Freeform 688">
            <a:extLst>
              <a:ext uri="{FF2B5EF4-FFF2-40B4-BE49-F238E27FC236}">
                <a16:creationId xmlns:a16="http://schemas.microsoft.com/office/drawing/2014/main" id="{402D0408-AE70-1E77-B13C-6B8F74A280EE}"/>
              </a:ext>
            </a:extLst>
          </p:cNvPr>
          <p:cNvSpPr>
            <a:spLocks noEditPoints="1"/>
          </p:cNvSpPr>
          <p:nvPr/>
        </p:nvSpPr>
        <p:spPr bwMode="auto">
          <a:xfrm>
            <a:off x="1266135" y="2343881"/>
            <a:ext cx="1600969" cy="3842017"/>
          </a:xfrm>
          <a:custGeom>
            <a:avLst/>
            <a:gdLst>
              <a:gd name="T0" fmla="*/ 471 w 540"/>
              <a:gd name="T1" fmla="*/ 272 h 1295"/>
              <a:gd name="T2" fmla="*/ 525 w 540"/>
              <a:gd name="T3" fmla="*/ 521 h 1295"/>
              <a:gd name="T4" fmla="*/ 452 w 540"/>
              <a:gd name="T5" fmla="*/ 623 h 1295"/>
              <a:gd name="T6" fmla="*/ 451 w 540"/>
              <a:gd name="T7" fmla="*/ 492 h 1295"/>
              <a:gd name="T8" fmla="*/ 451 w 540"/>
              <a:gd name="T9" fmla="*/ 449 h 1295"/>
              <a:gd name="T10" fmla="*/ 330 w 540"/>
              <a:gd name="T11" fmla="*/ 10 h 1295"/>
              <a:gd name="T12" fmla="*/ 364 w 540"/>
              <a:gd name="T13" fmla="*/ 38 h 1295"/>
              <a:gd name="T14" fmla="*/ 374 w 540"/>
              <a:gd name="T15" fmla="*/ 112 h 1295"/>
              <a:gd name="T16" fmla="*/ 358 w 540"/>
              <a:gd name="T17" fmla="*/ 142 h 1295"/>
              <a:gd name="T18" fmla="*/ 355 w 540"/>
              <a:gd name="T19" fmla="*/ 188 h 1295"/>
              <a:gd name="T20" fmla="*/ 425 w 540"/>
              <a:gd name="T21" fmla="*/ 230 h 1295"/>
              <a:gd name="T22" fmla="*/ 451 w 540"/>
              <a:gd name="T23" fmla="*/ 449 h 1295"/>
              <a:gd name="T24" fmla="*/ 441 w 540"/>
              <a:gd name="T25" fmla="*/ 520 h 1295"/>
              <a:gd name="T26" fmla="*/ 451 w 540"/>
              <a:gd name="T27" fmla="*/ 622 h 1295"/>
              <a:gd name="T28" fmla="*/ 429 w 540"/>
              <a:gd name="T29" fmla="*/ 642 h 1295"/>
              <a:gd name="T30" fmla="*/ 400 w 540"/>
              <a:gd name="T31" fmla="*/ 721 h 1295"/>
              <a:gd name="T32" fmla="*/ 360 w 540"/>
              <a:gd name="T33" fmla="*/ 1005 h 1295"/>
              <a:gd name="T34" fmla="*/ 332 w 540"/>
              <a:gd name="T35" fmla="*/ 1162 h 1295"/>
              <a:gd name="T36" fmla="*/ 345 w 540"/>
              <a:gd name="T37" fmla="*/ 1231 h 1295"/>
              <a:gd name="T38" fmla="*/ 333 w 540"/>
              <a:gd name="T39" fmla="*/ 1279 h 1295"/>
              <a:gd name="T40" fmla="*/ 273 w 540"/>
              <a:gd name="T41" fmla="*/ 1260 h 1295"/>
              <a:gd name="T42" fmla="*/ 277 w 540"/>
              <a:gd name="T43" fmla="*/ 1209 h 1295"/>
              <a:gd name="T44" fmla="*/ 272 w 540"/>
              <a:gd name="T45" fmla="*/ 1152 h 1295"/>
              <a:gd name="T46" fmla="*/ 274 w 540"/>
              <a:gd name="T47" fmla="*/ 1050 h 1295"/>
              <a:gd name="T48" fmla="*/ 284 w 540"/>
              <a:gd name="T49" fmla="*/ 961 h 1295"/>
              <a:gd name="T50" fmla="*/ 278 w 540"/>
              <a:gd name="T51" fmla="*/ 836 h 1295"/>
              <a:gd name="T52" fmla="*/ 250 w 540"/>
              <a:gd name="T53" fmla="*/ 789 h 1295"/>
              <a:gd name="T54" fmla="*/ 158 w 540"/>
              <a:gd name="T55" fmla="*/ 1136 h 1295"/>
              <a:gd name="T56" fmla="*/ 163 w 540"/>
              <a:gd name="T57" fmla="*/ 469 h 1295"/>
              <a:gd name="T58" fmla="*/ 158 w 540"/>
              <a:gd name="T59" fmla="*/ 437 h 1295"/>
              <a:gd name="T60" fmla="*/ 190 w 540"/>
              <a:gd name="T61" fmla="*/ 217 h 1295"/>
              <a:gd name="T62" fmla="*/ 272 w 540"/>
              <a:gd name="T63" fmla="*/ 185 h 1295"/>
              <a:gd name="T64" fmla="*/ 260 w 540"/>
              <a:gd name="T65" fmla="*/ 132 h 1295"/>
              <a:gd name="T66" fmla="*/ 265 w 540"/>
              <a:gd name="T67" fmla="*/ 69 h 1295"/>
              <a:gd name="T68" fmla="*/ 290 w 540"/>
              <a:gd name="T69" fmla="*/ 21 h 1295"/>
              <a:gd name="T70" fmla="*/ 330 w 540"/>
              <a:gd name="T71" fmla="*/ 10 h 1295"/>
              <a:gd name="T72" fmla="*/ 155 w 540"/>
              <a:gd name="T73" fmla="*/ 1151 h 1295"/>
              <a:gd name="T74" fmla="*/ 131 w 540"/>
              <a:gd name="T75" fmla="*/ 1241 h 1295"/>
              <a:gd name="T76" fmla="*/ 100 w 540"/>
              <a:gd name="T77" fmla="*/ 1255 h 1295"/>
              <a:gd name="T78" fmla="*/ 0 w 540"/>
              <a:gd name="T79" fmla="*/ 1285 h 1295"/>
              <a:gd name="T80" fmla="*/ 51 w 540"/>
              <a:gd name="T81" fmla="*/ 1218 h 1295"/>
              <a:gd name="T82" fmla="*/ 76 w 540"/>
              <a:gd name="T83" fmla="*/ 1101 h 1295"/>
              <a:gd name="T84" fmla="*/ 135 w 540"/>
              <a:gd name="T85" fmla="*/ 784 h 1295"/>
              <a:gd name="T86" fmla="*/ 154 w 540"/>
              <a:gd name="T87" fmla="*/ 662 h 1295"/>
              <a:gd name="T88" fmla="*/ 132 w 540"/>
              <a:gd name="T89" fmla="*/ 648 h 1295"/>
              <a:gd name="T90" fmla="*/ 126 w 540"/>
              <a:gd name="T91" fmla="*/ 610 h 1295"/>
              <a:gd name="T92" fmla="*/ 83 w 540"/>
              <a:gd name="T93" fmla="*/ 489 h 1295"/>
              <a:gd name="T94" fmla="*/ 114 w 540"/>
              <a:gd name="T95" fmla="*/ 341 h 1295"/>
              <a:gd name="T96" fmla="*/ 147 w 540"/>
              <a:gd name="T97" fmla="*/ 238 h 1295"/>
              <a:gd name="T98" fmla="*/ 158 w 540"/>
              <a:gd name="T99" fmla="*/ 437 h 1295"/>
              <a:gd name="T100" fmla="*/ 150 w 540"/>
              <a:gd name="T101" fmla="*/ 466 h 1295"/>
              <a:gd name="T102" fmla="*/ 158 w 540"/>
              <a:gd name="T103" fmla="*/ 509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0" h="1295">
                <a:moveTo>
                  <a:pt x="451" y="240"/>
                </a:moveTo>
                <a:cubicBezTo>
                  <a:pt x="460" y="246"/>
                  <a:pt x="468" y="256"/>
                  <a:pt x="471" y="272"/>
                </a:cubicBezTo>
                <a:cubicBezTo>
                  <a:pt x="476" y="302"/>
                  <a:pt x="507" y="404"/>
                  <a:pt x="523" y="432"/>
                </a:cubicBezTo>
                <a:cubicBezTo>
                  <a:pt x="538" y="460"/>
                  <a:pt x="540" y="497"/>
                  <a:pt x="525" y="521"/>
                </a:cubicBezTo>
                <a:cubicBezTo>
                  <a:pt x="509" y="544"/>
                  <a:pt x="473" y="601"/>
                  <a:pt x="467" y="610"/>
                </a:cubicBezTo>
                <a:cubicBezTo>
                  <a:pt x="462" y="618"/>
                  <a:pt x="460" y="623"/>
                  <a:pt x="452" y="623"/>
                </a:cubicBezTo>
                <a:cubicBezTo>
                  <a:pt x="452" y="622"/>
                  <a:pt x="451" y="622"/>
                  <a:pt x="451" y="622"/>
                </a:cubicBezTo>
                <a:cubicBezTo>
                  <a:pt x="451" y="492"/>
                  <a:pt x="451" y="492"/>
                  <a:pt x="451" y="492"/>
                </a:cubicBezTo>
                <a:cubicBezTo>
                  <a:pt x="458" y="480"/>
                  <a:pt x="466" y="471"/>
                  <a:pt x="463" y="465"/>
                </a:cubicBezTo>
                <a:cubicBezTo>
                  <a:pt x="458" y="457"/>
                  <a:pt x="455" y="456"/>
                  <a:pt x="451" y="449"/>
                </a:cubicBezTo>
                <a:lnTo>
                  <a:pt x="451" y="240"/>
                </a:lnTo>
                <a:close/>
                <a:moveTo>
                  <a:pt x="330" y="10"/>
                </a:moveTo>
                <a:cubicBezTo>
                  <a:pt x="337" y="16"/>
                  <a:pt x="345" y="27"/>
                  <a:pt x="352" y="23"/>
                </a:cubicBezTo>
                <a:cubicBezTo>
                  <a:pt x="358" y="20"/>
                  <a:pt x="357" y="38"/>
                  <a:pt x="364" y="38"/>
                </a:cubicBezTo>
                <a:cubicBezTo>
                  <a:pt x="372" y="38"/>
                  <a:pt x="380" y="64"/>
                  <a:pt x="379" y="78"/>
                </a:cubicBezTo>
                <a:cubicBezTo>
                  <a:pt x="378" y="92"/>
                  <a:pt x="375" y="106"/>
                  <a:pt x="374" y="112"/>
                </a:cubicBezTo>
                <a:cubicBezTo>
                  <a:pt x="373" y="118"/>
                  <a:pt x="370" y="141"/>
                  <a:pt x="365" y="141"/>
                </a:cubicBezTo>
                <a:cubicBezTo>
                  <a:pt x="360" y="141"/>
                  <a:pt x="358" y="142"/>
                  <a:pt x="358" y="142"/>
                </a:cubicBezTo>
                <a:cubicBezTo>
                  <a:pt x="358" y="142"/>
                  <a:pt x="353" y="160"/>
                  <a:pt x="353" y="174"/>
                </a:cubicBezTo>
                <a:cubicBezTo>
                  <a:pt x="353" y="188"/>
                  <a:pt x="355" y="188"/>
                  <a:pt x="355" y="188"/>
                </a:cubicBezTo>
                <a:cubicBezTo>
                  <a:pt x="363" y="202"/>
                  <a:pt x="363" y="202"/>
                  <a:pt x="363" y="202"/>
                </a:cubicBezTo>
                <a:cubicBezTo>
                  <a:pt x="363" y="202"/>
                  <a:pt x="406" y="224"/>
                  <a:pt x="425" y="230"/>
                </a:cubicBezTo>
                <a:cubicBezTo>
                  <a:pt x="434" y="232"/>
                  <a:pt x="443" y="235"/>
                  <a:pt x="451" y="240"/>
                </a:cubicBezTo>
                <a:cubicBezTo>
                  <a:pt x="451" y="449"/>
                  <a:pt x="451" y="449"/>
                  <a:pt x="451" y="449"/>
                </a:cubicBezTo>
                <a:cubicBezTo>
                  <a:pt x="448" y="445"/>
                  <a:pt x="446" y="439"/>
                  <a:pt x="443" y="426"/>
                </a:cubicBezTo>
                <a:cubicBezTo>
                  <a:pt x="443" y="453"/>
                  <a:pt x="434" y="493"/>
                  <a:pt x="441" y="520"/>
                </a:cubicBezTo>
                <a:cubicBezTo>
                  <a:pt x="440" y="510"/>
                  <a:pt x="445" y="500"/>
                  <a:pt x="451" y="492"/>
                </a:cubicBezTo>
                <a:cubicBezTo>
                  <a:pt x="451" y="622"/>
                  <a:pt x="451" y="622"/>
                  <a:pt x="451" y="622"/>
                </a:cubicBezTo>
                <a:cubicBezTo>
                  <a:pt x="444" y="622"/>
                  <a:pt x="439" y="623"/>
                  <a:pt x="439" y="623"/>
                </a:cubicBezTo>
                <a:cubicBezTo>
                  <a:pt x="439" y="623"/>
                  <a:pt x="435" y="638"/>
                  <a:pt x="429" y="642"/>
                </a:cubicBezTo>
                <a:cubicBezTo>
                  <a:pt x="423" y="647"/>
                  <a:pt x="415" y="662"/>
                  <a:pt x="413" y="657"/>
                </a:cubicBezTo>
                <a:cubicBezTo>
                  <a:pt x="411" y="651"/>
                  <a:pt x="406" y="696"/>
                  <a:pt x="400" y="721"/>
                </a:cubicBezTo>
                <a:cubicBezTo>
                  <a:pt x="395" y="745"/>
                  <a:pt x="369" y="915"/>
                  <a:pt x="369" y="939"/>
                </a:cubicBezTo>
                <a:cubicBezTo>
                  <a:pt x="369" y="963"/>
                  <a:pt x="359" y="988"/>
                  <a:pt x="360" y="1005"/>
                </a:cubicBezTo>
                <a:cubicBezTo>
                  <a:pt x="361" y="1022"/>
                  <a:pt x="357" y="1068"/>
                  <a:pt x="356" y="1093"/>
                </a:cubicBezTo>
                <a:cubicBezTo>
                  <a:pt x="355" y="1118"/>
                  <a:pt x="332" y="1144"/>
                  <a:pt x="332" y="1162"/>
                </a:cubicBezTo>
                <a:cubicBezTo>
                  <a:pt x="332" y="1181"/>
                  <a:pt x="338" y="1189"/>
                  <a:pt x="335" y="1200"/>
                </a:cubicBezTo>
                <a:cubicBezTo>
                  <a:pt x="332" y="1210"/>
                  <a:pt x="333" y="1218"/>
                  <a:pt x="345" y="1231"/>
                </a:cubicBezTo>
                <a:cubicBezTo>
                  <a:pt x="356" y="1243"/>
                  <a:pt x="361" y="1255"/>
                  <a:pt x="360" y="1264"/>
                </a:cubicBezTo>
                <a:cubicBezTo>
                  <a:pt x="359" y="1274"/>
                  <a:pt x="356" y="1278"/>
                  <a:pt x="333" y="1279"/>
                </a:cubicBezTo>
                <a:cubicBezTo>
                  <a:pt x="310" y="1280"/>
                  <a:pt x="288" y="1273"/>
                  <a:pt x="288" y="1267"/>
                </a:cubicBezTo>
                <a:cubicBezTo>
                  <a:pt x="288" y="1262"/>
                  <a:pt x="280" y="1260"/>
                  <a:pt x="273" y="1260"/>
                </a:cubicBezTo>
                <a:cubicBezTo>
                  <a:pt x="266" y="1260"/>
                  <a:pt x="267" y="1253"/>
                  <a:pt x="270" y="1239"/>
                </a:cubicBezTo>
                <a:cubicBezTo>
                  <a:pt x="273" y="1226"/>
                  <a:pt x="283" y="1208"/>
                  <a:pt x="277" y="1209"/>
                </a:cubicBezTo>
                <a:cubicBezTo>
                  <a:pt x="271" y="1211"/>
                  <a:pt x="266" y="1208"/>
                  <a:pt x="266" y="1188"/>
                </a:cubicBezTo>
                <a:cubicBezTo>
                  <a:pt x="266" y="1169"/>
                  <a:pt x="264" y="1163"/>
                  <a:pt x="272" y="1152"/>
                </a:cubicBezTo>
                <a:cubicBezTo>
                  <a:pt x="281" y="1140"/>
                  <a:pt x="279" y="1119"/>
                  <a:pt x="277" y="1102"/>
                </a:cubicBezTo>
                <a:cubicBezTo>
                  <a:pt x="275" y="1084"/>
                  <a:pt x="269" y="1072"/>
                  <a:pt x="274" y="1050"/>
                </a:cubicBezTo>
                <a:cubicBezTo>
                  <a:pt x="279" y="1029"/>
                  <a:pt x="280" y="1003"/>
                  <a:pt x="277" y="993"/>
                </a:cubicBezTo>
                <a:cubicBezTo>
                  <a:pt x="274" y="982"/>
                  <a:pt x="276" y="969"/>
                  <a:pt x="284" y="961"/>
                </a:cubicBezTo>
                <a:cubicBezTo>
                  <a:pt x="292" y="952"/>
                  <a:pt x="280" y="937"/>
                  <a:pt x="280" y="927"/>
                </a:cubicBezTo>
                <a:cubicBezTo>
                  <a:pt x="280" y="917"/>
                  <a:pt x="283" y="877"/>
                  <a:pt x="278" y="836"/>
                </a:cubicBezTo>
                <a:cubicBezTo>
                  <a:pt x="273" y="796"/>
                  <a:pt x="272" y="765"/>
                  <a:pt x="271" y="754"/>
                </a:cubicBezTo>
                <a:cubicBezTo>
                  <a:pt x="270" y="744"/>
                  <a:pt x="265" y="749"/>
                  <a:pt x="250" y="789"/>
                </a:cubicBezTo>
                <a:cubicBezTo>
                  <a:pt x="236" y="830"/>
                  <a:pt x="199" y="956"/>
                  <a:pt x="192" y="984"/>
                </a:cubicBezTo>
                <a:cubicBezTo>
                  <a:pt x="186" y="1008"/>
                  <a:pt x="166" y="1096"/>
                  <a:pt x="158" y="1136"/>
                </a:cubicBezTo>
                <a:cubicBezTo>
                  <a:pt x="158" y="509"/>
                  <a:pt x="158" y="509"/>
                  <a:pt x="158" y="509"/>
                </a:cubicBezTo>
                <a:cubicBezTo>
                  <a:pt x="160" y="506"/>
                  <a:pt x="158" y="485"/>
                  <a:pt x="163" y="469"/>
                </a:cubicBezTo>
                <a:cubicBezTo>
                  <a:pt x="169" y="451"/>
                  <a:pt x="171" y="426"/>
                  <a:pt x="172" y="396"/>
                </a:cubicBezTo>
                <a:cubicBezTo>
                  <a:pt x="172" y="396"/>
                  <a:pt x="165" y="421"/>
                  <a:pt x="158" y="437"/>
                </a:cubicBezTo>
                <a:cubicBezTo>
                  <a:pt x="158" y="224"/>
                  <a:pt x="158" y="224"/>
                  <a:pt x="158" y="224"/>
                </a:cubicBezTo>
                <a:cubicBezTo>
                  <a:pt x="164" y="221"/>
                  <a:pt x="175" y="219"/>
                  <a:pt x="190" y="217"/>
                </a:cubicBezTo>
                <a:cubicBezTo>
                  <a:pt x="226" y="212"/>
                  <a:pt x="252" y="202"/>
                  <a:pt x="261" y="195"/>
                </a:cubicBezTo>
                <a:cubicBezTo>
                  <a:pt x="266" y="191"/>
                  <a:pt x="269" y="188"/>
                  <a:pt x="272" y="185"/>
                </a:cubicBezTo>
                <a:cubicBezTo>
                  <a:pt x="274" y="182"/>
                  <a:pt x="279" y="177"/>
                  <a:pt x="275" y="177"/>
                </a:cubicBezTo>
                <a:cubicBezTo>
                  <a:pt x="266" y="176"/>
                  <a:pt x="264" y="142"/>
                  <a:pt x="260" y="132"/>
                </a:cubicBezTo>
                <a:cubicBezTo>
                  <a:pt x="255" y="122"/>
                  <a:pt x="257" y="115"/>
                  <a:pt x="260" y="106"/>
                </a:cubicBezTo>
                <a:cubicBezTo>
                  <a:pt x="263" y="97"/>
                  <a:pt x="257" y="83"/>
                  <a:pt x="265" y="69"/>
                </a:cubicBezTo>
                <a:cubicBezTo>
                  <a:pt x="272" y="55"/>
                  <a:pt x="262" y="37"/>
                  <a:pt x="272" y="35"/>
                </a:cubicBezTo>
                <a:cubicBezTo>
                  <a:pt x="283" y="33"/>
                  <a:pt x="279" y="21"/>
                  <a:pt x="290" y="21"/>
                </a:cubicBezTo>
                <a:cubicBezTo>
                  <a:pt x="300" y="21"/>
                  <a:pt x="301" y="6"/>
                  <a:pt x="312" y="11"/>
                </a:cubicBezTo>
                <a:cubicBezTo>
                  <a:pt x="322" y="16"/>
                  <a:pt x="322" y="0"/>
                  <a:pt x="330" y="10"/>
                </a:cubicBezTo>
                <a:close/>
                <a:moveTo>
                  <a:pt x="158" y="1136"/>
                </a:moveTo>
                <a:cubicBezTo>
                  <a:pt x="156" y="1142"/>
                  <a:pt x="155" y="1147"/>
                  <a:pt x="155" y="1151"/>
                </a:cubicBezTo>
                <a:cubicBezTo>
                  <a:pt x="150" y="1175"/>
                  <a:pt x="144" y="1223"/>
                  <a:pt x="137" y="1223"/>
                </a:cubicBezTo>
                <a:cubicBezTo>
                  <a:pt x="131" y="1223"/>
                  <a:pt x="132" y="1228"/>
                  <a:pt x="131" y="1241"/>
                </a:cubicBezTo>
                <a:cubicBezTo>
                  <a:pt x="131" y="1255"/>
                  <a:pt x="117" y="1257"/>
                  <a:pt x="109" y="1260"/>
                </a:cubicBezTo>
                <a:cubicBezTo>
                  <a:pt x="102" y="1263"/>
                  <a:pt x="100" y="1255"/>
                  <a:pt x="100" y="1255"/>
                </a:cubicBezTo>
                <a:cubicBezTo>
                  <a:pt x="100" y="1255"/>
                  <a:pt x="87" y="1281"/>
                  <a:pt x="65" y="1284"/>
                </a:cubicBezTo>
                <a:cubicBezTo>
                  <a:pt x="43" y="1287"/>
                  <a:pt x="0" y="1295"/>
                  <a:pt x="0" y="1285"/>
                </a:cubicBezTo>
                <a:cubicBezTo>
                  <a:pt x="0" y="1274"/>
                  <a:pt x="5" y="1264"/>
                  <a:pt x="20" y="1256"/>
                </a:cubicBezTo>
                <a:cubicBezTo>
                  <a:pt x="34" y="1247"/>
                  <a:pt x="45" y="1224"/>
                  <a:pt x="51" y="1218"/>
                </a:cubicBezTo>
                <a:cubicBezTo>
                  <a:pt x="56" y="1212"/>
                  <a:pt x="49" y="1214"/>
                  <a:pt x="53" y="1203"/>
                </a:cubicBezTo>
                <a:cubicBezTo>
                  <a:pt x="58" y="1191"/>
                  <a:pt x="73" y="1123"/>
                  <a:pt x="76" y="1101"/>
                </a:cubicBezTo>
                <a:cubicBezTo>
                  <a:pt x="78" y="1078"/>
                  <a:pt x="77" y="1002"/>
                  <a:pt x="87" y="967"/>
                </a:cubicBezTo>
                <a:cubicBezTo>
                  <a:pt x="98" y="931"/>
                  <a:pt x="131" y="816"/>
                  <a:pt x="135" y="784"/>
                </a:cubicBezTo>
                <a:cubicBezTo>
                  <a:pt x="140" y="753"/>
                  <a:pt x="147" y="721"/>
                  <a:pt x="147" y="703"/>
                </a:cubicBezTo>
                <a:cubicBezTo>
                  <a:pt x="147" y="686"/>
                  <a:pt x="149" y="674"/>
                  <a:pt x="154" y="662"/>
                </a:cubicBezTo>
                <a:cubicBezTo>
                  <a:pt x="158" y="649"/>
                  <a:pt x="153" y="632"/>
                  <a:pt x="153" y="632"/>
                </a:cubicBezTo>
                <a:cubicBezTo>
                  <a:pt x="153" y="632"/>
                  <a:pt x="140" y="642"/>
                  <a:pt x="132" y="648"/>
                </a:cubicBezTo>
                <a:cubicBezTo>
                  <a:pt x="125" y="655"/>
                  <a:pt x="125" y="645"/>
                  <a:pt x="129" y="629"/>
                </a:cubicBezTo>
                <a:cubicBezTo>
                  <a:pt x="132" y="614"/>
                  <a:pt x="130" y="605"/>
                  <a:pt x="126" y="610"/>
                </a:cubicBezTo>
                <a:cubicBezTo>
                  <a:pt x="122" y="615"/>
                  <a:pt x="119" y="585"/>
                  <a:pt x="109" y="566"/>
                </a:cubicBezTo>
                <a:cubicBezTo>
                  <a:pt x="100" y="548"/>
                  <a:pt x="78" y="511"/>
                  <a:pt x="83" y="489"/>
                </a:cubicBezTo>
                <a:cubicBezTo>
                  <a:pt x="88" y="468"/>
                  <a:pt x="90" y="431"/>
                  <a:pt x="96" y="412"/>
                </a:cubicBezTo>
                <a:cubicBezTo>
                  <a:pt x="102" y="394"/>
                  <a:pt x="107" y="361"/>
                  <a:pt x="114" y="341"/>
                </a:cubicBezTo>
                <a:cubicBezTo>
                  <a:pt x="121" y="321"/>
                  <a:pt x="120" y="311"/>
                  <a:pt x="129" y="291"/>
                </a:cubicBezTo>
                <a:cubicBezTo>
                  <a:pt x="137" y="271"/>
                  <a:pt x="147" y="247"/>
                  <a:pt x="147" y="238"/>
                </a:cubicBezTo>
                <a:cubicBezTo>
                  <a:pt x="147" y="232"/>
                  <a:pt x="149" y="228"/>
                  <a:pt x="158" y="224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55" y="443"/>
                  <a:pt x="152" y="448"/>
                  <a:pt x="150" y="449"/>
                </a:cubicBezTo>
                <a:cubicBezTo>
                  <a:pt x="142" y="451"/>
                  <a:pt x="141" y="461"/>
                  <a:pt x="150" y="466"/>
                </a:cubicBezTo>
                <a:cubicBezTo>
                  <a:pt x="158" y="471"/>
                  <a:pt x="153" y="504"/>
                  <a:pt x="157" y="509"/>
                </a:cubicBezTo>
                <a:cubicBezTo>
                  <a:pt x="157" y="509"/>
                  <a:pt x="157" y="509"/>
                  <a:pt x="158" y="509"/>
                </a:cubicBezTo>
                <a:lnTo>
                  <a:pt x="158" y="11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6" name="Freeform 690">
            <a:extLst>
              <a:ext uri="{FF2B5EF4-FFF2-40B4-BE49-F238E27FC236}">
                <a16:creationId xmlns:a16="http://schemas.microsoft.com/office/drawing/2014/main" id="{4EFCED64-3AB1-65D5-50E4-B9D36B0EB121}"/>
              </a:ext>
            </a:extLst>
          </p:cNvPr>
          <p:cNvSpPr>
            <a:spLocks/>
          </p:cNvSpPr>
          <p:nvPr/>
        </p:nvSpPr>
        <p:spPr bwMode="auto">
          <a:xfrm>
            <a:off x="1948058" y="3019605"/>
            <a:ext cx="272769" cy="1094177"/>
          </a:xfrm>
          <a:custGeom>
            <a:avLst/>
            <a:gdLst>
              <a:gd name="T0" fmla="*/ 77 w 92"/>
              <a:gd name="T1" fmla="*/ 0 h 369"/>
              <a:gd name="T2" fmla="*/ 59 w 92"/>
              <a:gd name="T3" fmla="*/ 18 h 369"/>
              <a:gd name="T4" fmla="*/ 65 w 92"/>
              <a:gd name="T5" fmla="*/ 29 h 369"/>
              <a:gd name="T6" fmla="*/ 37 w 92"/>
              <a:gd name="T7" fmla="*/ 139 h 369"/>
              <a:gd name="T8" fmla="*/ 4 w 92"/>
              <a:gd name="T9" fmla="*/ 314 h 369"/>
              <a:gd name="T10" fmla="*/ 15 w 92"/>
              <a:gd name="T11" fmla="*/ 354 h 369"/>
              <a:gd name="T12" fmla="*/ 35 w 92"/>
              <a:gd name="T13" fmla="*/ 356 h 369"/>
              <a:gd name="T14" fmla="*/ 59 w 92"/>
              <a:gd name="T15" fmla="*/ 311 h 369"/>
              <a:gd name="T16" fmla="*/ 80 w 92"/>
              <a:gd name="T17" fmla="*/ 168 h 369"/>
              <a:gd name="T18" fmla="*/ 87 w 92"/>
              <a:gd name="T19" fmla="*/ 57 h 369"/>
              <a:gd name="T20" fmla="*/ 81 w 92"/>
              <a:gd name="T21" fmla="*/ 29 h 369"/>
              <a:gd name="T22" fmla="*/ 92 w 92"/>
              <a:gd name="T23" fmla="*/ 17 h 369"/>
              <a:gd name="T24" fmla="*/ 77 w 92"/>
              <a:gd name="T25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369">
                <a:moveTo>
                  <a:pt x="77" y="0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8"/>
                  <a:pt x="68" y="21"/>
                  <a:pt x="65" y="29"/>
                </a:cubicBezTo>
                <a:cubicBezTo>
                  <a:pt x="62" y="37"/>
                  <a:pt x="49" y="81"/>
                  <a:pt x="37" y="139"/>
                </a:cubicBezTo>
                <a:cubicBezTo>
                  <a:pt x="24" y="198"/>
                  <a:pt x="7" y="300"/>
                  <a:pt x="4" y="314"/>
                </a:cubicBezTo>
                <a:cubicBezTo>
                  <a:pt x="0" y="329"/>
                  <a:pt x="5" y="339"/>
                  <a:pt x="15" y="354"/>
                </a:cubicBezTo>
                <a:cubicBezTo>
                  <a:pt x="24" y="369"/>
                  <a:pt x="25" y="369"/>
                  <a:pt x="35" y="356"/>
                </a:cubicBezTo>
                <a:cubicBezTo>
                  <a:pt x="45" y="343"/>
                  <a:pt x="52" y="348"/>
                  <a:pt x="59" y="311"/>
                </a:cubicBezTo>
                <a:cubicBezTo>
                  <a:pt x="65" y="274"/>
                  <a:pt x="75" y="200"/>
                  <a:pt x="80" y="168"/>
                </a:cubicBezTo>
                <a:cubicBezTo>
                  <a:pt x="85" y="135"/>
                  <a:pt x="91" y="72"/>
                  <a:pt x="87" y="57"/>
                </a:cubicBezTo>
                <a:cubicBezTo>
                  <a:pt x="83" y="43"/>
                  <a:pt x="80" y="35"/>
                  <a:pt x="81" y="29"/>
                </a:cubicBezTo>
                <a:cubicBezTo>
                  <a:pt x="83" y="23"/>
                  <a:pt x="92" y="17"/>
                  <a:pt x="92" y="17"/>
                </a:cubicBezTo>
                <a:cubicBezTo>
                  <a:pt x="92" y="17"/>
                  <a:pt x="85" y="4"/>
                  <a:pt x="7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C92CD0F-689E-2121-1B6E-872E785FAE52}"/>
              </a:ext>
            </a:extLst>
          </p:cNvPr>
          <p:cNvGrpSpPr/>
          <p:nvPr/>
        </p:nvGrpSpPr>
        <p:grpSpPr>
          <a:xfrm>
            <a:off x="5642393" y="5078870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1911286-7B10-9A72-B1E9-95E0A536EF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53CB495-9CB5-20F0-7011-11A89E0765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611210B-12F2-07A7-7736-2D3E8B16F066}"/>
              </a:ext>
            </a:extLst>
          </p:cNvPr>
          <p:cNvGrpSpPr/>
          <p:nvPr/>
        </p:nvGrpSpPr>
        <p:grpSpPr>
          <a:xfrm>
            <a:off x="7436235" y="4264889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449D008-C0AB-F322-6B98-3C0DA95B15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E168067-8329-B599-3BB9-5033C4BAED4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CA4B745-4D27-6CC9-DFA1-6B49719EECCC}"/>
              </a:ext>
            </a:extLst>
          </p:cNvPr>
          <p:cNvGrpSpPr/>
          <p:nvPr/>
        </p:nvGrpSpPr>
        <p:grpSpPr>
          <a:xfrm>
            <a:off x="9250765" y="3538991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5BF1B53-C8FB-52C2-511A-8DDDAB251ED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E8A8017-FF46-A012-C402-93BC82E9CC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D316BC2-381E-0936-1385-93C9AB91C447}"/>
              </a:ext>
            </a:extLst>
          </p:cNvPr>
          <p:cNvGrpSpPr/>
          <p:nvPr/>
        </p:nvGrpSpPr>
        <p:grpSpPr>
          <a:xfrm>
            <a:off x="2939789" y="5676624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75D0B89-3279-2FEB-A132-C25F218F51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3B49EAA-AC57-BB85-7500-59F2F9CFC64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4B657A89-70ED-1935-5D05-289D6EF9188C}"/>
              </a:ext>
            </a:extLst>
          </p:cNvPr>
          <p:cNvSpPr txBox="1"/>
          <p:nvPr/>
        </p:nvSpPr>
        <p:spPr>
          <a:xfrm>
            <a:off x="2581605" y="1331420"/>
            <a:ext cx="4368634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48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C8161C-054A-D0D3-C178-1ADEE519184E}"/>
              </a:ext>
            </a:extLst>
          </p:cNvPr>
          <p:cNvGrpSpPr/>
          <p:nvPr/>
        </p:nvGrpSpPr>
        <p:grpSpPr>
          <a:xfrm>
            <a:off x="4704091" y="1844028"/>
            <a:ext cx="3594158" cy="682873"/>
            <a:chOff x="2168115" y="2463720"/>
            <a:chExt cx="3594158" cy="68287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AEC7A61-4E06-47C5-7D4E-3B37BE712E30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8BBB878-94B1-A35A-D2C0-D8629F01CB2E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EC2C9E0-0B13-8074-3328-3D349E2747DD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1355F9A-747B-DD02-D31E-1541EDD0D7D6}"/>
                </a:ext>
              </a:extLst>
            </p:cNvPr>
            <p:cNvSpPr txBox="1"/>
            <p:nvPr/>
          </p:nvSpPr>
          <p:spPr>
            <a:xfrm>
              <a:off x="3152074" y="256884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目标计划管控</a:t>
              </a:r>
            </a:p>
          </p:txBody>
        </p:sp>
      </p:grpSp>
      <p:sp>
        <p:nvSpPr>
          <p:cNvPr id="43" name="TextBox 26">
            <a:extLst>
              <a:ext uri="{FF2B5EF4-FFF2-40B4-BE49-F238E27FC236}">
                <a16:creationId xmlns:a16="http://schemas.microsoft.com/office/drawing/2014/main" id="{CC6B0A70-CFCE-3E66-DE74-8F681247A5FB}"/>
              </a:ext>
            </a:extLst>
          </p:cNvPr>
          <p:cNvSpPr txBox="1"/>
          <p:nvPr/>
        </p:nvSpPr>
        <p:spPr>
          <a:xfrm>
            <a:off x="1889805" y="939423"/>
            <a:ext cx="27917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9B592AB-261F-3B4A-AC29-CF754567CEB1}"/>
              </a:ext>
            </a:extLst>
          </p:cNvPr>
          <p:cNvSpPr txBox="1"/>
          <p:nvPr/>
        </p:nvSpPr>
        <p:spPr>
          <a:xfrm>
            <a:off x="1604173" y="2209030"/>
            <a:ext cx="114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8E6B0E-2068-DD78-6C36-89C98C65F44C}"/>
              </a:ext>
            </a:extLst>
          </p:cNvPr>
          <p:cNvSpPr txBox="1"/>
          <p:nvPr/>
        </p:nvSpPr>
        <p:spPr>
          <a:xfrm>
            <a:off x="4693333" y="2685966"/>
            <a:ext cx="3930031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1" name="图形 4" descr="D:\51PPT模板网\51pptmoban.com\图片001.jpg">
            <a:extLst>
              <a:ext uri="{FF2B5EF4-FFF2-40B4-BE49-F238E27FC236}">
                <a16:creationId xmlns:a16="http://schemas.microsoft.com/office/drawing/2014/main" id="{8DB7F309-1840-5F40-423A-F1B06C0B644A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F413F5-E882-43FB-C215-A7B5E2D5E140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56C7AAB-6EBA-B065-0E7A-F4193A5CB11F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9DD3C0-5453-C223-1D67-5C226D89AAC8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90E4A65-91B7-CB18-1760-5BA70F4D5B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421C44D-BEF2-453D-45EC-F5A065AD606D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BDCB54-D4F7-CCA9-6C6C-52E414295C9B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B7ED914-86E8-2D3A-0276-FE8C25A0EBC7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6402495-ACCB-ACE3-43AA-4AB1C472C18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489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目标计划管控</a:t>
            </a:r>
          </a:p>
        </p:txBody>
      </p:sp>
      <p:sp>
        <p:nvSpPr>
          <p:cNvPr id="3" name="ïślïḍe">
            <a:extLst>
              <a:ext uri="{FF2B5EF4-FFF2-40B4-BE49-F238E27FC236}">
                <a16:creationId xmlns:a16="http://schemas.microsoft.com/office/drawing/2014/main" id="{188B3776-676B-61A6-F4D8-7C5BEB9691FD}"/>
              </a:ext>
            </a:extLst>
          </p:cNvPr>
          <p:cNvSpPr/>
          <p:nvPr/>
        </p:nvSpPr>
        <p:spPr>
          <a:xfrm>
            <a:off x="4198039" y="1712473"/>
            <a:ext cx="1833230" cy="1833230"/>
          </a:xfrm>
          <a:prstGeom prst="roundRect">
            <a:avLst>
              <a:gd name="adj" fmla="val 5067"/>
            </a:avLst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íṥḷïḍè">
            <a:extLst>
              <a:ext uri="{FF2B5EF4-FFF2-40B4-BE49-F238E27FC236}">
                <a16:creationId xmlns:a16="http://schemas.microsoft.com/office/drawing/2014/main" id="{E8170C9C-EA68-7A15-DC1C-037C27B54212}"/>
              </a:ext>
            </a:extLst>
          </p:cNvPr>
          <p:cNvSpPr/>
          <p:nvPr/>
        </p:nvSpPr>
        <p:spPr>
          <a:xfrm>
            <a:off x="4692326" y="2202330"/>
            <a:ext cx="1338943" cy="1338943"/>
          </a:xfrm>
          <a:prstGeom prst="roundRect">
            <a:avLst>
              <a:gd name="adj" fmla="val 5067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iSḷíḑè">
            <a:extLst>
              <a:ext uri="{FF2B5EF4-FFF2-40B4-BE49-F238E27FC236}">
                <a16:creationId xmlns:a16="http://schemas.microsoft.com/office/drawing/2014/main" id="{5AD186B8-7C63-5AD3-0565-1C41FCEB1296}"/>
              </a:ext>
            </a:extLst>
          </p:cNvPr>
          <p:cNvSpPr/>
          <p:nvPr/>
        </p:nvSpPr>
        <p:spPr>
          <a:xfrm>
            <a:off x="6160733" y="2340769"/>
            <a:ext cx="1204933" cy="1204933"/>
          </a:xfrm>
          <a:prstGeom prst="roundRect">
            <a:avLst>
              <a:gd name="adj" fmla="val 5067"/>
            </a:avLst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iṧ1ïḓè">
            <a:extLst>
              <a:ext uri="{FF2B5EF4-FFF2-40B4-BE49-F238E27FC236}">
                <a16:creationId xmlns:a16="http://schemas.microsoft.com/office/drawing/2014/main" id="{A0741F9A-182F-9302-C43F-B9806A780FE1}"/>
              </a:ext>
            </a:extLst>
          </p:cNvPr>
          <p:cNvSpPr/>
          <p:nvPr/>
        </p:nvSpPr>
        <p:spPr>
          <a:xfrm>
            <a:off x="6160733" y="2881609"/>
            <a:ext cx="664094" cy="664094"/>
          </a:xfrm>
          <a:prstGeom prst="roundRect">
            <a:avLst>
              <a:gd name="adj" fmla="val 5067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î$1îḓé">
            <a:extLst>
              <a:ext uri="{FF2B5EF4-FFF2-40B4-BE49-F238E27FC236}">
                <a16:creationId xmlns:a16="http://schemas.microsoft.com/office/drawing/2014/main" id="{A7E4C809-CB80-7A36-86F6-30F1D55A7ACA}"/>
              </a:ext>
            </a:extLst>
          </p:cNvPr>
          <p:cNvSpPr/>
          <p:nvPr/>
        </p:nvSpPr>
        <p:spPr>
          <a:xfrm>
            <a:off x="4551235" y="3665780"/>
            <a:ext cx="1480034" cy="1480034"/>
          </a:xfrm>
          <a:prstGeom prst="roundRect">
            <a:avLst>
              <a:gd name="adj" fmla="val 5067"/>
            </a:avLst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8" name="ï$ľîďè">
            <a:extLst>
              <a:ext uri="{FF2B5EF4-FFF2-40B4-BE49-F238E27FC236}">
                <a16:creationId xmlns:a16="http://schemas.microsoft.com/office/drawing/2014/main" id="{8DF47621-58D5-60B1-CE56-E91134447C19}"/>
              </a:ext>
            </a:extLst>
          </p:cNvPr>
          <p:cNvSpPr/>
          <p:nvPr/>
        </p:nvSpPr>
        <p:spPr>
          <a:xfrm>
            <a:off x="5043023" y="3665780"/>
            <a:ext cx="988246" cy="988246"/>
          </a:xfrm>
          <a:prstGeom prst="roundRect">
            <a:avLst>
              <a:gd name="adj" fmla="val 5067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9" name="ïṧ1iḓê">
            <a:extLst>
              <a:ext uri="{FF2B5EF4-FFF2-40B4-BE49-F238E27FC236}">
                <a16:creationId xmlns:a16="http://schemas.microsoft.com/office/drawing/2014/main" id="{4AF3B921-B564-CFA5-BE35-4BE0246D1EFD}"/>
              </a:ext>
            </a:extLst>
          </p:cNvPr>
          <p:cNvSpPr/>
          <p:nvPr/>
        </p:nvSpPr>
        <p:spPr>
          <a:xfrm>
            <a:off x="6160733" y="3665780"/>
            <a:ext cx="1675850" cy="1675850"/>
          </a:xfrm>
          <a:prstGeom prst="roundRect">
            <a:avLst>
              <a:gd name="adj" fmla="val 5067"/>
            </a:avLst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10" name="îS1îḑè">
            <a:extLst>
              <a:ext uri="{FF2B5EF4-FFF2-40B4-BE49-F238E27FC236}">
                <a16:creationId xmlns:a16="http://schemas.microsoft.com/office/drawing/2014/main" id="{8D2F1E7B-61B5-0359-5A7B-6E9D7D62CAD9}"/>
              </a:ext>
            </a:extLst>
          </p:cNvPr>
          <p:cNvSpPr/>
          <p:nvPr/>
        </p:nvSpPr>
        <p:spPr>
          <a:xfrm>
            <a:off x="6160733" y="3665780"/>
            <a:ext cx="1252694" cy="1252694"/>
          </a:xfrm>
          <a:prstGeom prst="roundRect">
            <a:avLst>
              <a:gd name="adj" fmla="val 5067"/>
            </a:avLst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işļíḓè">
            <a:extLst>
              <a:ext uri="{FF2B5EF4-FFF2-40B4-BE49-F238E27FC236}">
                <a16:creationId xmlns:a16="http://schemas.microsoft.com/office/drawing/2014/main" id="{B8B23AB7-E3A8-1EE9-E4BF-5B6A17FEBA40}"/>
              </a:ext>
            </a:extLst>
          </p:cNvPr>
          <p:cNvSpPr txBox="1"/>
          <p:nvPr/>
        </p:nvSpPr>
        <p:spPr>
          <a:xfrm>
            <a:off x="6137247" y="3053465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br>
              <a:rPr lang="en-US" sz="100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15%</a:t>
            </a:r>
          </a:p>
        </p:txBody>
      </p:sp>
      <p:sp>
        <p:nvSpPr>
          <p:cNvPr id="12" name="îSļïḋè">
            <a:extLst>
              <a:ext uri="{FF2B5EF4-FFF2-40B4-BE49-F238E27FC236}">
                <a16:creationId xmlns:a16="http://schemas.microsoft.com/office/drawing/2014/main" id="{83367FF3-AE51-DD75-C3FE-748E7ACA1FD0}"/>
              </a:ext>
            </a:extLst>
          </p:cNvPr>
          <p:cNvSpPr txBox="1"/>
          <p:nvPr/>
        </p:nvSpPr>
        <p:spPr>
          <a:xfrm>
            <a:off x="6141817" y="3669150"/>
            <a:ext cx="580608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3" name="ïŝḷide">
            <a:extLst>
              <a:ext uri="{FF2B5EF4-FFF2-40B4-BE49-F238E27FC236}">
                <a16:creationId xmlns:a16="http://schemas.microsoft.com/office/drawing/2014/main" id="{5DFBB1F1-CDA3-FD98-945F-0E843BB9DF96}"/>
              </a:ext>
            </a:extLst>
          </p:cNvPr>
          <p:cNvSpPr txBox="1"/>
          <p:nvPr/>
        </p:nvSpPr>
        <p:spPr>
          <a:xfrm>
            <a:off x="5450662" y="3669151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4" name="ïṥlíḍê">
            <a:extLst>
              <a:ext uri="{FF2B5EF4-FFF2-40B4-BE49-F238E27FC236}">
                <a16:creationId xmlns:a16="http://schemas.microsoft.com/office/drawing/2014/main" id="{2C85084E-D85C-DFDD-A675-22C2A557C390}"/>
              </a:ext>
            </a:extLst>
          </p:cNvPr>
          <p:cNvSpPr txBox="1"/>
          <p:nvPr/>
        </p:nvSpPr>
        <p:spPr>
          <a:xfrm>
            <a:off x="5449144" y="3171941"/>
            <a:ext cx="580607" cy="407163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en-US" sz="1050">
                <a:solidFill>
                  <a:schemeClr val="bg1"/>
                </a:solidFill>
                <a:cs typeface="+mn-ea"/>
                <a:sym typeface="+mn-lt"/>
              </a:rPr>
              <a:t>80%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2858DFD-5C90-54E4-49CD-F1CF6A11ECA3}"/>
              </a:ext>
            </a:extLst>
          </p:cNvPr>
          <p:cNvGrpSpPr/>
          <p:nvPr/>
        </p:nvGrpSpPr>
        <p:grpSpPr>
          <a:xfrm>
            <a:off x="8018451" y="3756105"/>
            <a:ext cx="2966425" cy="816522"/>
            <a:chOff x="283598" y="1906534"/>
            <a:chExt cx="2966425" cy="8165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AC72B324-C95E-FC5C-DAB9-864F71F67E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4A45CAF-BCFA-ADAD-6DB6-91E04F48CF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A275683-391F-5267-B530-1304F811EB16}"/>
              </a:ext>
            </a:extLst>
          </p:cNvPr>
          <p:cNvGrpSpPr/>
          <p:nvPr/>
        </p:nvGrpSpPr>
        <p:grpSpPr>
          <a:xfrm>
            <a:off x="1383542" y="4122832"/>
            <a:ext cx="2984539" cy="816522"/>
            <a:chOff x="283598" y="1906534"/>
            <a:chExt cx="2984539" cy="81652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227B0EA-FCC3-76AD-2E0E-6A978A73D64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99A77C2-111A-48FF-0D51-15E3673998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39D6C11-230D-5387-0E41-36E6BA19504A}"/>
              </a:ext>
            </a:extLst>
          </p:cNvPr>
          <p:cNvGrpSpPr/>
          <p:nvPr/>
        </p:nvGrpSpPr>
        <p:grpSpPr>
          <a:xfrm>
            <a:off x="7586651" y="2473348"/>
            <a:ext cx="2966425" cy="816522"/>
            <a:chOff x="283598" y="1906534"/>
            <a:chExt cx="2966425" cy="81652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561BCDC-CD32-4664-C61D-B330EC2976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B1C180A8-84B3-4C15-93DB-5E3A260D2D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F46AC95-E1A1-66DE-ED5B-6AF520736D03}"/>
              </a:ext>
            </a:extLst>
          </p:cNvPr>
          <p:cNvGrpSpPr/>
          <p:nvPr/>
        </p:nvGrpSpPr>
        <p:grpSpPr>
          <a:xfrm>
            <a:off x="1028529" y="2202330"/>
            <a:ext cx="2984539" cy="816522"/>
            <a:chOff x="283598" y="1906534"/>
            <a:chExt cx="2984539" cy="816522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4FBFB9F7-9CD3-501B-0564-FDA5C3262B4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A3D4579-FE71-9A12-278E-F1CAE700244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95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目标计划管控</a:t>
            </a:r>
          </a:p>
        </p:txBody>
      </p:sp>
      <p:sp>
        <p:nvSpPr>
          <p:cNvPr id="2" name="Quad Arrow 40">
            <a:extLst>
              <a:ext uri="{FF2B5EF4-FFF2-40B4-BE49-F238E27FC236}">
                <a16:creationId xmlns:a16="http://schemas.microsoft.com/office/drawing/2014/main" id="{CCF001B5-FC58-3395-EB59-D52C982F5E81}"/>
              </a:ext>
            </a:extLst>
          </p:cNvPr>
          <p:cNvSpPr/>
          <p:nvPr/>
        </p:nvSpPr>
        <p:spPr>
          <a:xfrm>
            <a:off x="3901646" y="1299934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297653CC-C816-1CB8-AA30-E779FEAD632E}"/>
              </a:ext>
            </a:extLst>
          </p:cNvPr>
          <p:cNvSpPr/>
          <p:nvPr/>
        </p:nvSpPr>
        <p:spPr>
          <a:xfrm>
            <a:off x="4187553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85EF4151-0AED-88F3-3E02-F81FC68B5E53}"/>
              </a:ext>
            </a:extLst>
          </p:cNvPr>
          <p:cNvSpPr/>
          <p:nvPr/>
        </p:nvSpPr>
        <p:spPr>
          <a:xfrm>
            <a:off x="6254880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sp>
        <p:nvSpPr>
          <p:cNvPr id="5" name="Freeform 43">
            <a:extLst>
              <a:ext uri="{FF2B5EF4-FFF2-40B4-BE49-F238E27FC236}">
                <a16:creationId xmlns:a16="http://schemas.microsoft.com/office/drawing/2014/main" id="{D2F9DFFD-9051-2922-2C8B-5CDCE40F5B84}"/>
              </a:ext>
            </a:extLst>
          </p:cNvPr>
          <p:cNvSpPr/>
          <p:nvPr/>
        </p:nvSpPr>
        <p:spPr>
          <a:xfrm>
            <a:off x="4187553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sp>
        <p:nvSpPr>
          <p:cNvPr id="6" name="Freeform 44">
            <a:extLst>
              <a:ext uri="{FF2B5EF4-FFF2-40B4-BE49-F238E27FC236}">
                <a16:creationId xmlns:a16="http://schemas.microsoft.com/office/drawing/2014/main" id="{B0B42DDD-ED73-1BDA-6CE5-26FC527F8F86}"/>
              </a:ext>
            </a:extLst>
          </p:cNvPr>
          <p:cNvSpPr/>
          <p:nvPr/>
        </p:nvSpPr>
        <p:spPr>
          <a:xfrm>
            <a:off x="6254880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Freeform 143">
            <a:extLst>
              <a:ext uri="{FF2B5EF4-FFF2-40B4-BE49-F238E27FC236}">
                <a16:creationId xmlns:a16="http://schemas.microsoft.com/office/drawing/2014/main" id="{904E3C1B-18DF-187E-2626-6ED069E4E03D}"/>
              </a:ext>
            </a:extLst>
          </p:cNvPr>
          <p:cNvSpPr>
            <a:spLocks noEditPoints="1"/>
          </p:cNvSpPr>
          <p:nvPr/>
        </p:nvSpPr>
        <p:spPr bwMode="auto">
          <a:xfrm>
            <a:off x="4825996" y="4165216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601AD5B0-DD61-1AAE-63DC-3FCD50A488B4}"/>
              </a:ext>
            </a:extLst>
          </p:cNvPr>
          <p:cNvSpPr>
            <a:spLocks noEditPoints="1"/>
          </p:cNvSpPr>
          <p:nvPr/>
        </p:nvSpPr>
        <p:spPr bwMode="auto">
          <a:xfrm>
            <a:off x="6907078" y="2068022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 descr="D:\51PPT模板网\51pptmoban.com\图片001.jpg">
            <a:extLst>
              <a:ext uri="{FF2B5EF4-FFF2-40B4-BE49-F238E27FC236}">
                <a16:creationId xmlns:a16="http://schemas.microsoft.com/office/drawing/2014/main" id="{C9B75E7B-699C-A508-6270-1BCD108F8C02}"/>
              </a:ext>
            </a:extLst>
          </p:cNvPr>
          <p:cNvGrpSpPr/>
          <p:nvPr/>
        </p:nvGrpSpPr>
        <p:grpSpPr>
          <a:xfrm>
            <a:off x="6920836" y="4191407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0" name="Freeform 153">
              <a:extLst>
                <a:ext uri="{FF2B5EF4-FFF2-40B4-BE49-F238E27FC236}">
                  <a16:creationId xmlns:a16="http://schemas.microsoft.com/office/drawing/2014/main" id="{DE634A0E-BB27-791B-F28B-C81AA4860EBC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54">
              <a:extLst>
                <a:ext uri="{FF2B5EF4-FFF2-40B4-BE49-F238E27FC236}">
                  <a16:creationId xmlns:a16="http://schemas.microsoft.com/office/drawing/2014/main" id="{72B4A773-F3F5-4AEE-BD52-1DB99E4B580A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55">
              <a:extLst>
                <a:ext uri="{FF2B5EF4-FFF2-40B4-BE49-F238E27FC236}">
                  <a16:creationId xmlns:a16="http://schemas.microsoft.com/office/drawing/2014/main" id="{479230C4-9A5C-C6B1-AE04-C3E6223FC917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56">
              <a:extLst>
                <a:ext uri="{FF2B5EF4-FFF2-40B4-BE49-F238E27FC236}">
                  <a16:creationId xmlns:a16="http://schemas.microsoft.com/office/drawing/2014/main" id="{79CE5E14-0A3E-3A0C-5F75-343BE758C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140" descr="D:\51PPT模板网\51pptmoban.com\图片001.jpg">
            <a:extLst>
              <a:ext uri="{FF2B5EF4-FFF2-40B4-BE49-F238E27FC236}">
                <a16:creationId xmlns:a16="http://schemas.microsoft.com/office/drawing/2014/main" id="{E644DFD9-D2C2-8A2B-32D4-0092DC9A6E4B}"/>
              </a:ext>
            </a:extLst>
          </p:cNvPr>
          <p:cNvSpPr>
            <a:spLocks noEditPoints="1"/>
          </p:cNvSpPr>
          <p:nvPr/>
        </p:nvSpPr>
        <p:spPr bwMode="auto">
          <a:xfrm>
            <a:off x="4840008" y="2038274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03CFD0-4421-F55E-F698-3E0D61BA4B7E}"/>
              </a:ext>
            </a:extLst>
          </p:cNvPr>
          <p:cNvSpPr txBox="1"/>
          <p:nvPr/>
        </p:nvSpPr>
        <p:spPr>
          <a:xfrm>
            <a:off x="4671963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F1E9C1-10FD-82D9-6F0C-C62786A96A0F}"/>
              </a:ext>
            </a:extLst>
          </p:cNvPr>
          <p:cNvSpPr txBox="1"/>
          <p:nvPr/>
        </p:nvSpPr>
        <p:spPr>
          <a:xfrm>
            <a:off x="6729399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9D6297-E980-7F9A-C1A7-2193FAE72EA1}"/>
              </a:ext>
            </a:extLst>
          </p:cNvPr>
          <p:cNvSpPr txBox="1"/>
          <p:nvPr/>
        </p:nvSpPr>
        <p:spPr>
          <a:xfrm>
            <a:off x="4671963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3DDEFC-707C-074B-5027-98A3AA45D635}"/>
              </a:ext>
            </a:extLst>
          </p:cNvPr>
          <p:cNvSpPr txBox="1"/>
          <p:nvPr/>
        </p:nvSpPr>
        <p:spPr>
          <a:xfrm>
            <a:off x="6729399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关键词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8DFE734-6896-53CF-932B-F4D87E7D3C4E}"/>
              </a:ext>
            </a:extLst>
          </p:cNvPr>
          <p:cNvGrpSpPr/>
          <p:nvPr/>
        </p:nvGrpSpPr>
        <p:grpSpPr>
          <a:xfrm>
            <a:off x="8148195" y="2033235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373640-29F4-82A4-6F13-8CC9B1C81A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22D257-04F6-9F64-5256-83903BE568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718EB9E-A77C-F6C0-35D8-53330068F285}"/>
              </a:ext>
            </a:extLst>
          </p:cNvPr>
          <p:cNvGrpSpPr/>
          <p:nvPr/>
        </p:nvGrpSpPr>
        <p:grpSpPr>
          <a:xfrm>
            <a:off x="1060162" y="2038274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02ACDF-F3DF-5D89-CE73-183B8D7D12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3481C47-E265-4A94-717E-0B0438D6056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B0C8420-2947-0D2C-C73D-8A70483FDBCC}"/>
              </a:ext>
            </a:extLst>
          </p:cNvPr>
          <p:cNvGrpSpPr/>
          <p:nvPr/>
        </p:nvGrpSpPr>
        <p:grpSpPr>
          <a:xfrm>
            <a:off x="8148195" y="4203651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9DD1A5F-175A-BFA4-D069-5D59DFA64D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EF08A50-D0BD-4D0A-0802-D95CE9F00BB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EA0DC24-5EAF-7029-C24A-56D9570AA83E}"/>
              </a:ext>
            </a:extLst>
          </p:cNvPr>
          <p:cNvGrpSpPr/>
          <p:nvPr/>
        </p:nvGrpSpPr>
        <p:grpSpPr>
          <a:xfrm>
            <a:off x="1060162" y="4208690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ABC7EED-5872-E604-47DD-0FD0D118347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DD2924-22E7-E74E-59B3-03353D31C93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485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目标计划管控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C226C46-E2DC-B9EA-CE11-2502981A2999}"/>
              </a:ext>
            </a:extLst>
          </p:cNvPr>
          <p:cNvSpPr/>
          <p:nvPr/>
        </p:nvSpPr>
        <p:spPr>
          <a:xfrm>
            <a:off x="1429066" y="1413488"/>
            <a:ext cx="4534902" cy="201551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17568E-B9D8-1E08-AAE4-FB125D346F03}"/>
              </a:ext>
            </a:extLst>
          </p:cNvPr>
          <p:cNvSpPr/>
          <p:nvPr/>
        </p:nvSpPr>
        <p:spPr>
          <a:xfrm>
            <a:off x="6299887" y="1413306"/>
            <a:ext cx="4534902" cy="201551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4" name="直接连接符 19">
            <a:extLst>
              <a:ext uri="{FF2B5EF4-FFF2-40B4-BE49-F238E27FC236}">
                <a16:creationId xmlns:a16="http://schemas.microsoft.com/office/drawing/2014/main" id="{3AC00991-4626-3D61-E490-BB328CAB17F0}"/>
              </a:ext>
            </a:extLst>
          </p:cNvPr>
          <p:cNvCxnSpPr>
            <a:cxnSpLocks/>
          </p:cNvCxnSpPr>
          <p:nvPr/>
        </p:nvCxnSpPr>
        <p:spPr>
          <a:xfrm>
            <a:off x="6131928" y="1413306"/>
            <a:ext cx="0" cy="426823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下箭头 13">
            <a:extLst>
              <a:ext uri="{FF2B5EF4-FFF2-40B4-BE49-F238E27FC236}">
                <a16:creationId xmlns:a16="http://schemas.microsoft.com/office/drawing/2014/main" id="{93163A61-F491-29E9-8AB0-DF1A718E5AD7}"/>
              </a:ext>
            </a:extLst>
          </p:cNvPr>
          <p:cNvSpPr/>
          <p:nvPr/>
        </p:nvSpPr>
        <p:spPr>
          <a:xfrm>
            <a:off x="1513046" y="1403810"/>
            <a:ext cx="719825" cy="1427654"/>
          </a:xfrm>
          <a:prstGeom prst="downArrow">
            <a:avLst/>
          </a:prstGeom>
          <a:solidFill>
            <a:srgbClr val="59595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下箭头 14">
            <a:extLst>
              <a:ext uri="{FF2B5EF4-FFF2-40B4-BE49-F238E27FC236}">
                <a16:creationId xmlns:a16="http://schemas.microsoft.com/office/drawing/2014/main" id="{777FE75C-CCEA-3DA7-9B21-DE29B5ADB6D2}"/>
              </a:ext>
            </a:extLst>
          </p:cNvPr>
          <p:cNvSpPr/>
          <p:nvPr/>
        </p:nvSpPr>
        <p:spPr>
          <a:xfrm rot="10800000">
            <a:off x="9994993" y="2010841"/>
            <a:ext cx="719825" cy="1427654"/>
          </a:xfrm>
          <a:prstGeom prst="downArrow">
            <a:avLst/>
          </a:prstGeom>
          <a:solidFill>
            <a:srgbClr val="595959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5BFD344A-68BB-7814-C359-C1394D950260}"/>
              </a:ext>
            </a:extLst>
          </p:cNvPr>
          <p:cNvSpPr txBox="1"/>
          <p:nvPr/>
        </p:nvSpPr>
        <p:spPr>
          <a:xfrm>
            <a:off x="2352842" y="1497285"/>
            <a:ext cx="1679593" cy="8973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66%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TextBox 27">
            <a:extLst>
              <a:ext uri="{FF2B5EF4-FFF2-40B4-BE49-F238E27FC236}">
                <a16:creationId xmlns:a16="http://schemas.microsoft.com/office/drawing/2014/main" id="{DA869170-A7E6-1EA5-C07A-5438BB12FB51}"/>
              </a:ext>
            </a:extLst>
          </p:cNvPr>
          <p:cNvSpPr txBox="1"/>
          <p:nvPr/>
        </p:nvSpPr>
        <p:spPr>
          <a:xfrm>
            <a:off x="8399379" y="2447474"/>
            <a:ext cx="1679593" cy="8973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>
                <a:solidFill>
                  <a:schemeClr val="bg1"/>
                </a:solidFill>
              </a:rPr>
              <a:t>34%</a:t>
            </a:r>
            <a:endParaRPr lang="zh-CN" altLang="en-US" sz="440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F0F561C-78A1-0868-4068-0CB96156190C}"/>
              </a:ext>
            </a:extLst>
          </p:cNvPr>
          <p:cNvGrpSpPr/>
          <p:nvPr/>
        </p:nvGrpSpPr>
        <p:grpSpPr>
          <a:xfrm>
            <a:off x="2735059" y="2391627"/>
            <a:ext cx="2984539" cy="816522"/>
            <a:chOff x="283598" y="1906534"/>
            <a:chExt cx="2984539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C4DCFDA-73E7-B465-D8F2-46C2F696705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E3C0640-218F-4489-2122-49C79F746F7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AA51C1-3D2D-AE70-D5C1-B461FBC82B85}"/>
              </a:ext>
            </a:extLst>
          </p:cNvPr>
          <p:cNvGrpSpPr/>
          <p:nvPr/>
        </p:nvGrpSpPr>
        <p:grpSpPr>
          <a:xfrm>
            <a:off x="6578138" y="1709376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54AAFE-5686-885F-854F-42CD4FC23D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488884-FF53-86E4-E598-EDE6C4B771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D6519B9-B976-70A3-9A12-130045DEFA03}"/>
              </a:ext>
            </a:extLst>
          </p:cNvPr>
          <p:cNvSpPr txBox="1"/>
          <p:nvPr/>
        </p:nvSpPr>
        <p:spPr>
          <a:xfrm>
            <a:off x="1429066" y="3769018"/>
            <a:ext cx="4272418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8006DB-75CD-530C-28D9-906829283A0B}"/>
              </a:ext>
            </a:extLst>
          </p:cNvPr>
          <p:cNvSpPr txBox="1"/>
          <p:nvPr/>
        </p:nvSpPr>
        <p:spPr>
          <a:xfrm>
            <a:off x="6299887" y="3769018"/>
            <a:ext cx="4272418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5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目标计划管控</a:t>
            </a:r>
          </a:p>
        </p:txBody>
      </p:sp>
      <p:grpSp>
        <p:nvGrpSpPr>
          <p:cNvPr id="5" name="Group 40">
            <a:extLst>
              <a:ext uri="{FF2B5EF4-FFF2-40B4-BE49-F238E27FC236}">
                <a16:creationId xmlns:a16="http://schemas.microsoft.com/office/drawing/2014/main" id="{6B56977D-BB54-C2E5-68B6-706FA0A7185B}"/>
              </a:ext>
            </a:extLst>
          </p:cNvPr>
          <p:cNvGrpSpPr/>
          <p:nvPr/>
        </p:nvGrpSpPr>
        <p:grpSpPr>
          <a:xfrm>
            <a:off x="1429066" y="1981196"/>
            <a:ext cx="1319672" cy="1319672"/>
            <a:chOff x="2719801" y="2214560"/>
            <a:chExt cx="989754" cy="989754"/>
          </a:xfrm>
        </p:grpSpPr>
        <p:sp>
          <p:nvSpPr>
            <p:cNvPr id="7" name="Oval 27">
              <a:extLst>
                <a:ext uri="{FF2B5EF4-FFF2-40B4-BE49-F238E27FC236}">
                  <a16:creationId xmlns:a16="http://schemas.microsoft.com/office/drawing/2014/main" id="{9FD683D9-2534-05C5-9C00-E24400808FE8}"/>
                </a:ext>
              </a:extLst>
            </p:cNvPr>
            <p:cNvSpPr/>
            <p:nvPr/>
          </p:nvSpPr>
          <p:spPr>
            <a:xfrm>
              <a:off x="2719801" y="2214560"/>
              <a:ext cx="989754" cy="989754"/>
            </a:xfrm>
            <a:prstGeom prst="ellipse">
              <a:avLst/>
            </a:prstGeom>
            <a:solidFill>
              <a:srgbClr val="59595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" name="AutoShape 46">
              <a:extLst>
                <a:ext uri="{FF2B5EF4-FFF2-40B4-BE49-F238E27FC236}">
                  <a16:creationId xmlns:a16="http://schemas.microsoft.com/office/drawing/2014/main" id="{E63335EA-8086-681B-7633-E475D9087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743" y="2470252"/>
              <a:ext cx="458682" cy="4586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9" name="Group 41">
            <a:extLst>
              <a:ext uri="{FF2B5EF4-FFF2-40B4-BE49-F238E27FC236}">
                <a16:creationId xmlns:a16="http://schemas.microsoft.com/office/drawing/2014/main" id="{28F03A85-11D9-F76B-4248-5FAAEEF8942D}"/>
              </a:ext>
            </a:extLst>
          </p:cNvPr>
          <p:cNvGrpSpPr/>
          <p:nvPr/>
        </p:nvGrpSpPr>
        <p:grpSpPr>
          <a:xfrm>
            <a:off x="3598075" y="1981196"/>
            <a:ext cx="1319672" cy="1319672"/>
            <a:chOff x="4857752" y="2214560"/>
            <a:chExt cx="989754" cy="989754"/>
          </a:xfrm>
        </p:grpSpPr>
        <p:sp>
          <p:nvSpPr>
            <p:cNvPr id="11" name="Oval 29">
              <a:extLst>
                <a:ext uri="{FF2B5EF4-FFF2-40B4-BE49-F238E27FC236}">
                  <a16:creationId xmlns:a16="http://schemas.microsoft.com/office/drawing/2014/main" id="{A8C47651-D04E-7B16-2F0F-27340E1BB490}"/>
                </a:ext>
              </a:extLst>
            </p:cNvPr>
            <p:cNvSpPr/>
            <p:nvPr/>
          </p:nvSpPr>
          <p:spPr>
            <a:xfrm>
              <a:off x="4857752" y="2214560"/>
              <a:ext cx="989754" cy="98975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Group 37">
              <a:extLst>
                <a:ext uri="{FF2B5EF4-FFF2-40B4-BE49-F238E27FC236}">
                  <a16:creationId xmlns:a16="http://schemas.microsoft.com/office/drawing/2014/main" id="{9406A4ED-7005-44AF-33B3-2B8174128D67}"/>
                </a:ext>
              </a:extLst>
            </p:cNvPr>
            <p:cNvGrpSpPr/>
            <p:nvPr/>
          </p:nvGrpSpPr>
          <p:grpSpPr>
            <a:xfrm>
              <a:off x="5143504" y="2500312"/>
              <a:ext cx="458684" cy="401446"/>
              <a:chOff x="1285852" y="4643452"/>
              <a:chExt cx="366051" cy="320373"/>
            </a:xfrm>
            <a:solidFill>
              <a:schemeClr val="bg1"/>
            </a:solidFill>
          </p:grpSpPr>
          <p:sp>
            <p:nvSpPr>
              <p:cNvPr id="13" name="AutoShape 103">
                <a:extLst>
                  <a:ext uri="{FF2B5EF4-FFF2-40B4-BE49-F238E27FC236}">
                    <a16:creationId xmlns:a16="http://schemas.microsoft.com/office/drawing/2014/main" id="{0420B6D7-D2E6-BC7A-B9BB-7EF195C92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419" y="4700393"/>
                <a:ext cx="131403" cy="8635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4" name="AutoShape 104">
                <a:extLst>
                  <a:ext uri="{FF2B5EF4-FFF2-40B4-BE49-F238E27FC236}">
                    <a16:creationId xmlns:a16="http://schemas.microsoft.com/office/drawing/2014/main" id="{61087E63-B6DE-0105-EE1D-AB443414D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852" y="4643452"/>
                <a:ext cx="366051" cy="3203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15" name="Group 42">
            <a:extLst>
              <a:ext uri="{FF2B5EF4-FFF2-40B4-BE49-F238E27FC236}">
                <a16:creationId xmlns:a16="http://schemas.microsoft.com/office/drawing/2014/main" id="{760CD6EE-085B-4F0B-FFD0-6C8266D37B48}"/>
              </a:ext>
            </a:extLst>
          </p:cNvPr>
          <p:cNvGrpSpPr/>
          <p:nvPr/>
        </p:nvGrpSpPr>
        <p:grpSpPr>
          <a:xfrm>
            <a:off x="5600402" y="1981196"/>
            <a:ext cx="1319672" cy="1319672"/>
            <a:chOff x="7000892" y="2214560"/>
            <a:chExt cx="989754" cy="989754"/>
          </a:xfrm>
        </p:grpSpPr>
        <p:sp>
          <p:nvSpPr>
            <p:cNvPr id="17" name="Oval 30">
              <a:extLst>
                <a:ext uri="{FF2B5EF4-FFF2-40B4-BE49-F238E27FC236}">
                  <a16:creationId xmlns:a16="http://schemas.microsoft.com/office/drawing/2014/main" id="{0C4461EC-4DC7-DCCC-DC81-6ED021C63D57}"/>
                </a:ext>
              </a:extLst>
            </p:cNvPr>
            <p:cNvSpPr/>
            <p:nvPr/>
          </p:nvSpPr>
          <p:spPr>
            <a:xfrm>
              <a:off x="7000892" y="2214560"/>
              <a:ext cx="989754" cy="989754"/>
            </a:xfrm>
            <a:prstGeom prst="ellipse">
              <a:avLst/>
            </a:prstGeom>
            <a:solidFill>
              <a:srgbClr val="59595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18" name="Group 38">
              <a:extLst>
                <a:ext uri="{FF2B5EF4-FFF2-40B4-BE49-F238E27FC236}">
                  <a16:creationId xmlns:a16="http://schemas.microsoft.com/office/drawing/2014/main" id="{AD7B48AB-792F-AB87-1AB9-3F52F772E0D8}"/>
                </a:ext>
              </a:extLst>
            </p:cNvPr>
            <p:cNvGrpSpPr/>
            <p:nvPr/>
          </p:nvGrpSpPr>
          <p:grpSpPr>
            <a:xfrm>
              <a:off x="7286644" y="2571750"/>
              <a:ext cx="457900" cy="286970"/>
              <a:chOff x="553750" y="4689130"/>
              <a:chExt cx="365425" cy="229016"/>
            </a:xfrm>
            <a:solidFill>
              <a:schemeClr val="bg1"/>
            </a:solidFill>
          </p:grpSpPr>
          <p:sp>
            <p:nvSpPr>
              <p:cNvPr id="19" name="AutoShape 105">
                <a:extLst>
                  <a:ext uri="{FF2B5EF4-FFF2-40B4-BE49-F238E27FC236}">
                    <a16:creationId xmlns:a16="http://schemas.microsoft.com/office/drawing/2014/main" id="{421BC7C9-C16A-EF40-335B-1D1E01CD8C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750" y="4689130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0" name="AutoShape 106">
                <a:extLst>
                  <a:ext uri="{FF2B5EF4-FFF2-40B4-BE49-F238E27FC236}">
                    <a16:creationId xmlns:a16="http://schemas.microsoft.com/office/drawing/2014/main" id="{A9F016E0-EAAA-EB35-3937-020082A41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785" y="4757961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21" name="AutoShape 107">
                <a:extLst>
                  <a:ext uri="{FF2B5EF4-FFF2-40B4-BE49-F238E27FC236}">
                    <a16:creationId xmlns:a16="http://schemas.microsoft.com/office/drawing/2014/main" id="{A6C87D88-B8A7-BC06-26AB-E0935DDE8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368" y="4723545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9585"/>
                <a:endParaRPr lang="en-US" sz="4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25" name="Group 52">
            <a:extLst>
              <a:ext uri="{FF2B5EF4-FFF2-40B4-BE49-F238E27FC236}">
                <a16:creationId xmlns:a16="http://schemas.microsoft.com/office/drawing/2014/main" id="{8BB9F7AE-12A1-6A76-AEFD-F80F63D7167B}"/>
              </a:ext>
            </a:extLst>
          </p:cNvPr>
          <p:cNvGrpSpPr/>
          <p:nvPr/>
        </p:nvGrpSpPr>
        <p:grpSpPr>
          <a:xfrm>
            <a:off x="7331979" y="1699903"/>
            <a:ext cx="6220062" cy="3754450"/>
            <a:chOff x="336947" y="1950447"/>
            <a:chExt cx="6745544" cy="4071635"/>
          </a:xfrm>
        </p:grpSpPr>
        <p:pic>
          <p:nvPicPr>
            <p:cNvPr id="45" name="Picture 53">
              <a:extLst>
                <a:ext uri="{FF2B5EF4-FFF2-40B4-BE49-F238E27FC236}">
                  <a16:creationId xmlns:a16="http://schemas.microsoft.com/office/drawing/2014/main" id="{B1E01F71-8987-507F-5FDE-48DD93526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46" name="Rectangle 54" descr="D:\51PPT模板网\51pptmoban.com\图片001.jpg">
              <a:extLst>
                <a:ext uri="{FF2B5EF4-FFF2-40B4-BE49-F238E27FC236}">
                  <a16:creationId xmlns:a16="http://schemas.microsoft.com/office/drawing/2014/main" id="{730A5073-44A6-026F-2C5C-20766C31DF15}"/>
                </a:ext>
              </a:extLst>
            </p:cNvPr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A982F7C-E1D0-F499-F9B6-C517A13E58B3}"/>
              </a:ext>
            </a:extLst>
          </p:cNvPr>
          <p:cNvGrpSpPr/>
          <p:nvPr/>
        </p:nvGrpSpPr>
        <p:grpSpPr>
          <a:xfrm>
            <a:off x="1429067" y="3577128"/>
            <a:ext cx="1555431" cy="1332672"/>
            <a:chOff x="283599" y="1944634"/>
            <a:chExt cx="1555431" cy="133267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B90220D-78F7-2834-C520-9906DEAF02D7}"/>
                </a:ext>
              </a:extLst>
            </p:cNvPr>
            <p:cNvSpPr txBox="1"/>
            <p:nvPr/>
          </p:nvSpPr>
          <p:spPr>
            <a:xfrm>
              <a:off x="283599" y="2283188"/>
              <a:ext cx="15554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40840EA-6B33-2CED-767D-210E304215B5}"/>
                </a:ext>
              </a:extLst>
            </p:cNvPr>
            <p:cNvSpPr txBox="1"/>
            <p:nvPr/>
          </p:nvSpPr>
          <p:spPr>
            <a:xfrm>
              <a:off x="283600" y="1944634"/>
              <a:ext cx="15554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5C0FE35-F89A-A0DA-65EB-354A85D7D629}"/>
              </a:ext>
            </a:extLst>
          </p:cNvPr>
          <p:cNvCxnSpPr/>
          <p:nvPr/>
        </p:nvCxnSpPr>
        <p:spPr>
          <a:xfrm>
            <a:off x="3228337" y="1771650"/>
            <a:ext cx="0" cy="33147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B0967827-DC69-C5FE-C9B3-52CA0064C67F}"/>
              </a:ext>
            </a:extLst>
          </p:cNvPr>
          <p:cNvCxnSpPr/>
          <p:nvPr/>
        </p:nvCxnSpPr>
        <p:spPr>
          <a:xfrm>
            <a:off x="5287485" y="1771650"/>
            <a:ext cx="0" cy="33147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3B6BB5B-2791-CFA8-E192-987A6B233A38}"/>
              </a:ext>
            </a:extLst>
          </p:cNvPr>
          <p:cNvGrpSpPr/>
          <p:nvPr/>
        </p:nvGrpSpPr>
        <p:grpSpPr>
          <a:xfrm>
            <a:off x="3517083" y="3577128"/>
            <a:ext cx="1555431" cy="1332672"/>
            <a:chOff x="283599" y="1944634"/>
            <a:chExt cx="1555431" cy="133267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D11C140-7824-2860-0021-0AC315E7AE9E}"/>
                </a:ext>
              </a:extLst>
            </p:cNvPr>
            <p:cNvSpPr txBox="1"/>
            <p:nvPr/>
          </p:nvSpPr>
          <p:spPr>
            <a:xfrm>
              <a:off x="283599" y="2283188"/>
              <a:ext cx="15554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E4498AE-E6CC-62F2-F3D8-0C52EB642B7A}"/>
                </a:ext>
              </a:extLst>
            </p:cNvPr>
            <p:cNvSpPr txBox="1"/>
            <p:nvPr/>
          </p:nvSpPr>
          <p:spPr>
            <a:xfrm>
              <a:off x="283600" y="1944634"/>
              <a:ext cx="15554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0622685-AFF4-10A2-3B16-FF20E41EEC58}"/>
              </a:ext>
            </a:extLst>
          </p:cNvPr>
          <p:cNvGrpSpPr/>
          <p:nvPr/>
        </p:nvGrpSpPr>
        <p:grpSpPr>
          <a:xfrm>
            <a:off x="5605099" y="3577128"/>
            <a:ext cx="1555431" cy="1332672"/>
            <a:chOff x="283599" y="1944634"/>
            <a:chExt cx="1555431" cy="133267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D36FA33-1586-CAA4-04EC-5ED653254A3F}"/>
                </a:ext>
              </a:extLst>
            </p:cNvPr>
            <p:cNvSpPr txBox="1"/>
            <p:nvPr/>
          </p:nvSpPr>
          <p:spPr>
            <a:xfrm>
              <a:off x="283599" y="2283188"/>
              <a:ext cx="155543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D62DFA5-6F60-C4B0-E3C6-4E2A1DA251FE}"/>
                </a:ext>
              </a:extLst>
            </p:cNvPr>
            <p:cNvSpPr txBox="1"/>
            <p:nvPr/>
          </p:nvSpPr>
          <p:spPr>
            <a:xfrm>
              <a:off x="283600" y="1944634"/>
              <a:ext cx="15554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9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C8161C-054A-D0D3-C178-1ADEE519184E}"/>
              </a:ext>
            </a:extLst>
          </p:cNvPr>
          <p:cNvGrpSpPr/>
          <p:nvPr/>
        </p:nvGrpSpPr>
        <p:grpSpPr>
          <a:xfrm>
            <a:off x="4704091" y="1844028"/>
            <a:ext cx="3594158" cy="682873"/>
            <a:chOff x="2168115" y="2463720"/>
            <a:chExt cx="3594158" cy="68287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AEC7A61-4E06-47C5-7D4E-3B37BE712E30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8BBB878-94B1-A35A-D2C0-D8629F01CB2E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EC2C9E0-0B13-8074-3328-3D349E2747DD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1355F9A-747B-DD02-D31E-1541EDD0D7D6}"/>
                </a:ext>
              </a:extLst>
            </p:cNvPr>
            <p:cNvSpPr txBox="1"/>
            <p:nvPr/>
          </p:nvSpPr>
          <p:spPr>
            <a:xfrm>
              <a:off x="3152074" y="256884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目标总结考核</a:t>
              </a:r>
            </a:p>
          </p:txBody>
        </p:sp>
      </p:grpSp>
      <p:sp>
        <p:nvSpPr>
          <p:cNvPr id="43" name="TextBox 26">
            <a:extLst>
              <a:ext uri="{FF2B5EF4-FFF2-40B4-BE49-F238E27FC236}">
                <a16:creationId xmlns:a16="http://schemas.microsoft.com/office/drawing/2014/main" id="{CC6B0A70-CFCE-3E66-DE74-8F681247A5FB}"/>
              </a:ext>
            </a:extLst>
          </p:cNvPr>
          <p:cNvSpPr txBox="1"/>
          <p:nvPr/>
        </p:nvSpPr>
        <p:spPr>
          <a:xfrm>
            <a:off x="1889805" y="939423"/>
            <a:ext cx="27917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9B592AB-261F-3B4A-AC29-CF754567CEB1}"/>
              </a:ext>
            </a:extLst>
          </p:cNvPr>
          <p:cNvSpPr txBox="1"/>
          <p:nvPr/>
        </p:nvSpPr>
        <p:spPr>
          <a:xfrm>
            <a:off x="1604173" y="2209030"/>
            <a:ext cx="114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8E6B0E-2068-DD78-6C36-89C98C65F44C}"/>
              </a:ext>
            </a:extLst>
          </p:cNvPr>
          <p:cNvSpPr txBox="1"/>
          <p:nvPr/>
        </p:nvSpPr>
        <p:spPr>
          <a:xfrm>
            <a:off x="4693333" y="2685966"/>
            <a:ext cx="3930031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1" name="图形 4">
            <a:extLst>
              <a:ext uri="{FF2B5EF4-FFF2-40B4-BE49-F238E27FC236}">
                <a16:creationId xmlns:a16="http://schemas.microsoft.com/office/drawing/2014/main" id="{8DB7F309-1840-5F40-423A-F1B06C0B644A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F413F5-E882-43FB-C215-A7B5E2D5E140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56C7AAB-6EBA-B065-0E7A-F4193A5CB11F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9DD3C0-5453-C223-1D67-5C226D89AAC8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90E4A65-91B7-CB18-1760-5BA70F4D5B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421C44D-BEF2-453D-45EC-F5A065AD606D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BDCB54-D4F7-CCA9-6C6C-52E414295C9B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B7ED914-86E8-2D3A-0276-FE8C25A0EBC7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6402495-ACCB-ACE3-43AA-4AB1C472C18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2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目标总结考核</a:t>
            </a:r>
          </a:p>
        </p:txBody>
      </p:sp>
      <p:sp>
        <p:nvSpPr>
          <p:cNvPr id="48" name="îṣlîḓe">
            <a:extLst>
              <a:ext uri="{FF2B5EF4-FFF2-40B4-BE49-F238E27FC236}">
                <a16:creationId xmlns:a16="http://schemas.microsoft.com/office/drawing/2014/main" id="{D780F97E-99ED-A738-DE14-49573E8170FF}"/>
              </a:ext>
            </a:extLst>
          </p:cNvPr>
          <p:cNvSpPr/>
          <p:nvPr/>
        </p:nvSpPr>
        <p:spPr>
          <a:xfrm rot="16200000" flipH="1">
            <a:off x="4543478" y="3456780"/>
            <a:ext cx="1521705" cy="1464668"/>
          </a:xfrm>
          <a:custGeom>
            <a:avLst/>
            <a:gdLst>
              <a:gd name="connsiteX0" fmla="*/ 0 w 1324509"/>
              <a:gd name="connsiteY0" fmla="*/ 0 h 1274862"/>
              <a:gd name="connsiteX1" fmla="*/ 0 w 1324509"/>
              <a:gd name="connsiteY1" fmla="*/ 4455 h 1274862"/>
              <a:gd name="connsiteX2" fmla="*/ 12700 w 1324509"/>
              <a:gd name="connsiteY2" fmla="*/ 3175 h 1274862"/>
              <a:gd name="connsiteX3" fmla="*/ 675235 w 1324509"/>
              <a:gd name="connsiteY3" fmla="*/ 543157 h 1274862"/>
              <a:gd name="connsiteX4" fmla="*/ 685041 w 1324509"/>
              <a:gd name="connsiteY4" fmla="*/ 640434 h 1274862"/>
              <a:gd name="connsiteX5" fmla="*/ 771873 w 1324509"/>
              <a:gd name="connsiteY5" fmla="*/ 648096 h 1274862"/>
              <a:gd name="connsiteX6" fmla="*/ 1314696 w 1324509"/>
              <a:gd name="connsiteY6" fmla="*/ 1177515 h 1274862"/>
              <a:gd name="connsiteX7" fmla="*/ 1324509 w 1324509"/>
              <a:gd name="connsiteY7" fmla="*/ 1274862 h 1274862"/>
              <a:gd name="connsiteX8" fmla="*/ 1320298 w 1324509"/>
              <a:gd name="connsiteY8" fmla="*/ 1191457 h 1274862"/>
              <a:gd name="connsiteX9" fmla="*/ 938437 w 1324509"/>
              <a:gd name="connsiteY9" fmla="*/ 388713 h 1274862"/>
              <a:gd name="connsiteX10" fmla="*/ 844477 w 1324509"/>
              <a:gd name="connsiteY10" fmla="*/ 303316 h 1274862"/>
              <a:gd name="connsiteX11" fmla="*/ 843918 w 1324509"/>
              <a:gd name="connsiteY11" fmla="*/ 302852 h 1274862"/>
              <a:gd name="connsiteX12" fmla="*/ 742776 w 1324509"/>
              <a:gd name="connsiteY12" fmla="*/ 227219 h 1274862"/>
              <a:gd name="connsiteX13" fmla="*/ 741473 w 1324509"/>
              <a:gd name="connsiteY13" fmla="*/ 226322 h 1274862"/>
              <a:gd name="connsiteX14" fmla="*/ 633212 w 1324509"/>
              <a:gd name="connsiteY14" fmla="*/ 160552 h 1274862"/>
              <a:gd name="connsiteX15" fmla="*/ 632262 w 1324509"/>
              <a:gd name="connsiteY15" fmla="*/ 160017 h 1274862"/>
              <a:gd name="connsiteX16" fmla="*/ 516587 w 1324509"/>
              <a:gd name="connsiteY16" fmla="*/ 104294 h 1274862"/>
              <a:gd name="connsiteX17" fmla="*/ 0 w 1324509"/>
              <a:gd name="connsiteY17" fmla="*/ 0 h 1274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24509" h="1274862">
                <a:moveTo>
                  <a:pt x="0" y="0"/>
                </a:moveTo>
                <a:lnTo>
                  <a:pt x="0" y="4455"/>
                </a:lnTo>
                <a:lnTo>
                  <a:pt x="12700" y="3175"/>
                </a:lnTo>
                <a:cubicBezTo>
                  <a:pt x="339509" y="3175"/>
                  <a:pt x="612175" y="234990"/>
                  <a:pt x="675235" y="543157"/>
                </a:cubicBezTo>
                <a:lnTo>
                  <a:pt x="685041" y="640434"/>
                </a:lnTo>
                <a:lnTo>
                  <a:pt x="771873" y="648096"/>
                </a:lnTo>
                <a:cubicBezTo>
                  <a:pt x="1043861" y="696679"/>
                  <a:pt x="1259519" y="907868"/>
                  <a:pt x="1314696" y="1177515"/>
                </a:cubicBezTo>
                <a:lnTo>
                  <a:pt x="1324509" y="1274862"/>
                </a:lnTo>
                <a:lnTo>
                  <a:pt x="1320298" y="1191457"/>
                </a:lnTo>
                <a:cubicBezTo>
                  <a:pt x="1288582" y="879152"/>
                  <a:pt x="1148583" y="598859"/>
                  <a:pt x="938437" y="388713"/>
                </a:cubicBezTo>
                <a:lnTo>
                  <a:pt x="844477" y="303316"/>
                </a:lnTo>
                <a:lnTo>
                  <a:pt x="843918" y="302852"/>
                </a:lnTo>
                <a:lnTo>
                  <a:pt x="742776" y="227219"/>
                </a:lnTo>
                <a:lnTo>
                  <a:pt x="741473" y="226322"/>
                </a:lnTo>
                <a:lnTo>
                  <a:pt x="633212" y="160552"/>
                </a:lnTo>
                <a:lnTo>
                  <a:pt x="632262" y="160017"/>
                </a:lnTo>
                <a:lnTo>
                  <a:pt x="516587" y="104294"/>
                </a:lnTo>
                <a:cubicBezTo>
                  <a:pt x="357808" y="37136"/>
                  <a:pt x="183241" y="0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isļîďé">
            <a:extLst>
              <a:ext uri="{FF2B5EF4-FFF2-40B4-BE49-F238E27FC236}">
                <a16:creationId xmlns:a16="http://schemas.microsoft.com/office/drawing/2014/main" id="{15D083DA-115E-EF78-1FAC-AE0A3715DD5A}"/>
              </a:ext>
            </a:extLst>
          </p:cNvPr>
          <p:cNvSpPr/>
          <p:nvPr/>
        </p:nvSpPr>
        <p:spPr>
          <a:xfrm flipV="1">
            <a:off x="4572741" y="3428261"/>
            <a:ext cx="3048003" cy="1524740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50" name="îṡḻïḓé">
            <a:extLst>
              <a:ext uri="{FF2B5EF4-FFF2-40B4-BE49-F238E27FC236}">
                <a16:creationId xmlns:a16="http://schemas.microsoft.com/office/drawing/2014/main" id="{1653491A-C6EB-37E8-E380-B6F0E4F23F8D}"/>
              </a:ext>
            </a:extLst>
          </p:cNvPr>
          <p:cNvSpPr/>
          <p:nvPr/>
        </p:nvSpPr>
        <p:spPr>
          <a:xfrm rot="5400000">
            <a:off x="5334373" y="2666630"/>
            <a:ext cx="3048002" cy="1524741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solidFill>
            <a:srgbClr val="59595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>
              <a:sym typeface="+mn-lt"/>
            </a:endParaRPr>
          </a:p>
        </p:txBody>
      </p:sp>
      <p:sp>
        <p:nvSpPr>
          <p:cNvPr id="51" name="í$ľïḓe">
            <a:extLst>
              <a:ext uri="{FF2B5EF4-FFF2-40B4-BE49-F238E27FC236}">
                <a16:creationId xmlns:a16="http://schemas.microsoft.com/office/drawing/2014/main" id="{28029461-56DD-8CBD-AE2D-D005AD74FA22}"/>
              </a:ext>
            </a:extLst>
          </p:cNvPr>
          <p:cNvSpPr/>
          <p:nvPr/>
        </p:nvSpPr>
        <p:spPr>
          <a:xfrm>
            <a:off x="4572741" y="1910036"/>
            <a:ext cx="3048003" cy="1524740"/>
          </a:xfrm>
          <a:custGeom>
            <a:avLst/>
            <a:gdLst>
              <a:gd name="connsiteX0" fmla="*/ 1327150 w 2653015"/>
              <a:gd name="connsiteY0" fmla="*/ 0 h 1327150"/>
              <a:gd name="connsiteX1" fmla="*/ 2647448 w 2653015"/>
              <a:gd name="connsiteY1" fmla="*/ 1191457 h 1327150"/>
              <a:gd name="connsiteX2" fmla="*/ 2653015 w 2653015"/>
              <a:gd name="connsiteY2" fmla="*/ 1301705 h 1327150"/>
              <a:gd name="connsiteX3" fmla="*/ 2640560 w 2653015"/>
              <a:gd name="connsiteY3" fmla="*/ 1178157 h 1327150"/>
              <a:gd name="connsiteX4" fmla="*/ 1978025 w 2653015"/>
              <a:gd name="connsiteY4" fmla="*/ 638175 h 1327150"/>
              <a:gd name="connsiteX5" fmla="*/ 1354895 w 2653015"/>
              <a:gd name="connsiteY5" fmla="*/ 1051213 h 1327150"/>
              <a:gd name="connsiteX6" fmla="*/ 1328738 w 2653015"/>
              <a:gd name="connsiteY6" fmla="*/ 1135480 h 1327150"/>
              <a:gd name="connsiteX7" fmla="*/ 1302580 w 2653015"/>
              <a:gd name="connsiteY7" fmla="*/ 1051213 h 1327150"/>
              <a:gd name="connsiteX8" fmla="*/ 679450 w 2653015"/>
              <a:gd name="connsiteY8" fmla="*/ 638175 h 1327150"/>
              <a:gd name="connsiteX9" fmla="*/ 3175 w 2653015"/>
              <a:gd name="connsiteY9" fmla="*/ 1314450 h 1327150"/>
              <a:gd name="connsiteX10" fmla="*/ 4455 w 2653015"/>
              <a:gd name="connsiteY10" fmla="*/ 1327150 h 1327150"/>
              <a:gd name="connsiteX11" fmla="*/ 0 w 2653015"/>
              <a:gd name="connsiteY11" fmla="*/ 1327150 h 1327150"/>
              <a:gd name="connsiteX12" fmla="*/ 1327150 w 2653015"/>
              <a:gd name="connsiteY12" fmla="*/ 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15" h="1327150">
                <a:moveTo>
                  <a:pt x="1327150" y="0"/>
                </a:moveTo>
                <a:cubicBezTo>
                  <a:pt x="2014305" y="0"/>
                  <a:pt x="2579485" y="522233"/>
                  <a:pt x="2647448" y="1191457"/>
                </a:cubicBezTo>
                <a:lnTo>
                  <a:pt x="2653015" y="1301705"/>
                </a:lnTo>
                <a:lnTo>
                  <a:pt x="2640560" y="1178157"/>
                </a:lnTo>
                <a:cubicBezTo>
                  <a:pt x="2577501" y="869990"/>
                  <a:pt x="2304834" y="638175"/>
                  <a:pt x="1978025" y="638175"/>
                </a:cubicBezTo>
                <a:cubicBezTo>
                  <a:pt x="1697903" y="638175"/>
                  <a:pt x="1457560" y="808488"/>
                  <a:pt x="1354895" y="1051213"/>
                </a:cubicBezTo>
                <a:lnTo>
                  <a:pt x="1328738" y="1135480"/>
                </a:lnTo>
                <a:lnTo>
                  <a:pt x="1302580" y="1051213"/>
                </a:lnTo>
                <a:cubicBezTo>
                  <a:pt x="1199916" y="808488"/>
                  <a:pt x="959572" y="638175"/>
                  <a:pt x="679450" y="638175"/>
                </a:cubicBezTo>
                <a:cubicBezTo>
                  <a:pt x="305954" y="638175"/>
                  <a:pt x="3175" y="940954"/>
                  <a:pt x="3175" y="1314450"/>
                </a:cubicBezTo>
                <a:lnTo>
                  <a:pt x="4455" y="1327150"/>
                </a:lnTo>
                <a:lnTo>
                  <a:pt x="0" y="1327150"/>
                </a:lnTo>
                <a:cubicBezTo>
                  <a:pt x="0" y="594185"/>
                  <a:pt x="594185" y="0"/>
                  <a:pt x="13271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52" name="íṧļîdé">
            <a:extLst>
              <a:ext uri="{FF2B5EF4-FFF2-40B4-BE49-F238E27FC236}">
                <a16:creationId xmlns:a16="http://schemas.microsoft.com/office/drawing/2014/main" id="{081A0F0F-5AD1-9871-EFF9-1BA97CB05CF4}"/>
              </a:ext>
            </a:extLst>
          </p:cNvPr>
          <p:cNvSpPr/>
          <p:nvPr/>
        </p:nvSpPr>
        <p:spPr>
          <a:xfrm rot="16200000" flipH="1">
            <a:off x="4178488" y="2297778"/>
            <a:ext cx="2310293" cy="1524741"/>
          </a:xfrm>
          <a:custGeom>
            <a:avLst/>
            <a:gdLst>
              <a:gd name="connsiteX0" fmla="*/ 0 w 2010905"/>
              <a:gd name="connsiteY0" fmla="*/ 1327150 h 1327150"/>
              <a:gd name="connsiteX1" fmla="*/ 4455 w 2010905"/>
              <a:gd name="connsiteY1" fmla="*/ 1327150 h 1327150"/>
              <a:gd name="connsiteX2" fmla="*/ 3175 w 2010905"/>
              <a:gd name="connsiteY2" fmla="*/ 1314450 h 1327150"/>
              <a:gd name="connsiteX3" fmla="*/ 679450 w 2010905"/>
              <a:gd name="connsiteY3" fmla="*/ 638175 h 1327150"/>
              <a:gd name="connsiteX4" fmla="*/ 1302580 w 2010905"/>
              <a:gd name="connsiteY4" fmla="*/ 1051213 h 1327150"/>
              <a:gd name="connsiteX5" fmla="*/ 1328738 w 2010905"/>
              <a:gd name="connsiteY5" fmla="*/ 1135480 h 1327150"/>
              <a:gd name="connsiteX6" fmla="*/ 1354895 w 2010905"/>
              <a:gd name="connsiteY6" fmla="*/ 1051213 h 1327150"/>
              <a:gd name="connsiteX7" fmla="*/ 1978025 w 2010905"/>
              <a:gd name="connsiteY7" fmla="*/ 638175 h 1327150"/>
              <a:gd name="connsiteX8" fmla="*/ 2010905 w 2010905"/>
              <a:gd name="connsiteY8" fmla="*/ 641076 h 1327150"/>
              <a:gd name="connsiteX9" fmla="*/ 2001099 w 2010905"/>
              <a:gd name="connsiteY9" fmla="*/ 543799 h 1327150"/>
              <a:gd name="connsiteX10" fmla="*/ 1338564 w 2010905"/>
              <a:gd name="connsiteY10" fmla="*/ 3817 h 1327150"/>
              <a:gd name="connsiteX11" fmla="*/ 1325864 w 2010905"/>
              <a:gd name="connsiteY11" fmla="*/ 5097 h 1327150"/>
              <a:gd name="connsiteX12" fmla="*/ 1325864 w 2010905"/>
              <a:gd name="connsiteY12" fmla="*/ 642 h 1327150"/>
              <a:gd name="connsiteX13" fmla="*/ 1842451 w 2010905"/>
              <a:gd name="connsiteY13" fmla="*/ 104936 h 1327150"/>
              <a:gd name="connsiteX14" fmla="*/ 1958126 w 2010905"/>
              <a:gd name="connsiteY14" fmla="*/ 160659 h 1327150"/>
              <a:gd name="connsiteX15" fmla="*/ 1924171 w 2010905"/>
              <a:gd name="connsiteY15" fmla="*/ 141546 h 1327150"/>
              <a:gd name="connsiteX16" fmla="*/ 1327150 w 2010905"/>
              <a:gd name="connsiteY16" fmla="*/ 0 h 1327150"/>
              <a:gd name="connsiteX17" fmla="*/ 0 w 2010905"/>
              <a:gd name="connsiteY17" fmla="*/ 1327150 h 132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10905" h="1327150">
                <a:moveTo>
                  <a:pt x="0" y="1327150"/>
                </a:moveTo>
                <a:lnTo>
                  <a:pt x="4455" y="1327150"/>
                </a:lnTo>
                <a:lnTo>
                  <a:pt x="3175" y="1314450"/>
                </a:lnTo>
                <a:cubicBezTo>
                  <a:pt x="3175" y="940954"/>
                  <a:pt x="305954" y="638175"/>
                  <a:pt x="679450" y="638175"/>
                </a:cubicBezTo>
                <a:cubicBezTo>
                  <a:pt x="959572" y="638175"/>
                  <a:pt x="1199916" y="808488"/>
                  <a:pt x="1302580" y="1051213"/>
                </a:cubicBezTo>
                <a:lnTo>
                  <a:pt x="1328738" y="1135480"/>
                </a:lnTo>
                <a:lnTo>
                  <a:pt x="1354895" y="1051213"/>
                </a:lnTo>
                <a:cubicBezTo>
                  <a:pt x="1457560" y="808488"/>
                  <a:pt x="1697903" y="638175"/>
                  <a:pt x="1978025" y="638175"/>
                </a:cubicBezTo>
                <a:lnTo>
                  <a:pt x="2010905" y="641076"/>
                </a:lnTo>
                <a:lnTo>
                  <a:pt x="2001099" y="543799"/>
                </a:lnTo>
                <a:cubicBezTo>
                  <a:pt x="1938039" y="235632"/>
                  <a:pt x="1665373" y="3817"/>
                  <a:pt x="1338564" y="3817"/>
                </a:cubicBezTo>
                <a:lnTo>
                  <a:pt x="1325864" y="5097"/>
                </a:lnTo>
                <a:lnTo>
                  <a:pt x="1325864" y="642"/>
                </a:lnTo>
                <a:cubicBezTo>
                  <a:pt x="1509105" y="642"/>
                  <a:pt x="1683672" y="37778"/>
                  <a:pt x="1842451" y="104936"/>
                </a:cubicBezTo>
                <a:lnTo>
                  <a:pt x="1958126" y="160659"/>
                </a:lnTo>
                <a:lnTo>
                  <a:pt x="1924171" y="141546"/>
                </a:lnTo>
                <a:cubicBezTo>
                  <a:pt x="1744710" y="50999"/>
                  <a:pt x="1541886" y="0"/>
                  <a:pt x="1327150" y="0"/>
                </a:cubicBezTo>
                <a:cubicBezTo>
                  <a:pt x="594185" y="0"/>
                  <a:pt x="0" y="594185"/>
                  <a:pt x="0" y="1327150"/>
                </a:cubicBezTo>
                <a:close/>
              </a:path>
            </a:pathLst>
          </a:custGeom>
          <a:solidFill>
            <a:srgbClr val="59595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>
              <a:sym typeface="+mn-lt"/>
            </a:endParaRPr>
          </a:p>
        </p:txBody>
      </p:sp>
      <p:sp>
        <p:nvSpPr>
          <p:cNvPr id="53" name="ïsļïḍè">
            <a:extLst>
              <a:ext uri="{FF2B5EF4-FFF2-40B4-BE49-F238E27FC236}">
                <a16:creationId xmlns:a16="http://schemas.microsoft.com/office/drawing/2014/main" id="{C17D1351-89E9-04AE-996A-1DCB12DDE704}"/>
              </a:ext>
            </a:extLst>
          </p:cNvPr>
          <p:cNvSpPr/>
          <p:nvPr/>
        </p:nvSpPr>
        <p:spPr bwMode="auto">
          <a:xfrm>
            <a:off x="5866119" y="4243900"/>
            <a:ext cx="461238" cy="461238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4" name="ïṣļiďé">
            <a:extLst>
              <a:ext uri="{FF2B5EF4-FFF2-40B4-BE49-F238E27FC236}">
                <a16:creationId xmlns:a16="http://schemas.microsoft.com/office/drawing/2014/main" id="{B16605C1-DED1-45C0-EF2A-55E84F45F47D}"/>
              </a:ext>
            </a:extLst>
          </p:cNvPr>
          <p:cNvGrpSpPr/>
          <p:nvPr/>
        </p:nvGrpSpPr>
        <p:grpSpPr>
          <a:xfrm>
            <a:off x="5881363" y="2128817"/>
            <a:ext cx="430759" cy="461238"/>
            <a:chOff x="2281238" y="1909763"/>
            <a:chExt cx="336550" cy="360363"/>
          </a:xfrm>
          <a:solidFill>
            <a:schemeClr val="bg1"/>
          </a:solidFill>
        </p:grpSpPr>
        <p:sp>
          <p:nvSpPr>
            <p:cNvPr id="70" name="îṩḻídê">
              <a:extLst>
                <a:ext uri="{FF2B5EF4-FFF2-40B4-BE49-F238E27FC236}">
                  <a16:creationId xmlns:a16="http://schemas.microsoft.com/office/drawing/2014/main" id="{82753A72-434E-2E70-11AC-50CAE22B5F95}"/>
                </a:ext>
              </a:extLst>
            </p:cNvPr>
            <p:cNvSpPr/>
            <p:nvPr/>
          </p:nvSpPr>
          <p:spPr bwMode="auto">
            <a:xfrm>
              <a:off x="2281238" y="1909763"/>
              <a:ext cx="336550" cy="360363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99" y="123"/>
                </a:cxn>
                <a:cxn ang="0">
                  <a:pos x="115" y="107"/>
                </a:cxn>
                <a:cxn ang="0">
                  <a:pos x="115" y="15"/>
                </a:cxn>
                <a:cxn ang="0">
                  <a:pos x="99" y="0"/>
                </a:cxn>
                <a:cxn ang="0">
                  <a:pos x="107" y="107"/>
                </a:cxn>
                <a:cxn ang="0">
                  <a:pos x="99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15"/>
                </a:cxn>
                <a:cxn ang="0">
                  <a:pos x="15" y="8"/>
                </a:cxn>
                <a:cxn ang="0">
                  <a:pos x="99" y="8"/>
                </a:cxn>
                <a:cxn ang="0">
                  <a:pos x="107" y="15"/>
                </a:cxn>
                <a:cxn ang="0">
                  <a:pos x="107" y="107"/>
                </a:cxn>
                <a:cxn ang="0">
                  <a:pos x="107" y="107"/>
                </a:cxn>
                <a:cxn ang="0">
                  <a:pos x="107" y="107"/>
                </a:cxn>
              </a:cxnLst>
              <a:rect l="0" t="0" r="r" b="b"/>
              <a:pathLst>
                <a:path w="115" h="123">
                  <a:moveTo>
                    <a:pt x="9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8" y="123"/>
                    <a:pt x="115" y="116"/>
                    <a:pt x="115" y="107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99" y="0"/>
                  </a:cubicBezTo>
                  <a:close/>
                  <a:moveTo>
                    <a:pt x="107" y="107"/>
                  </a:moveTo>
                  <a:cubicBezTo>
                    <a:pt x="107" y="111"/>
                    <a:pt x="104" y="115"/>
                    <a:pt x="99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1"/>
                    <a:pt x="7" y="10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8"/>
                    <a:pt x="15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4" y="8"/>
                    <a:pt x="107" y="11"/>
                    <a:pt x="107" y="15"/>
                  </a:cubicBezTo>
                  <a:lnTo>
                    <a:pt x="107" y="107"/>
                  </a:ln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ïṡlîḓé">
              <a:extLst>
                <a:ext uri="{FF2B5EF4-FFF2-40B4-BE49-F238E27FC236}">
                  <a16:creationId xmlns:a16="http://schemas.microsoft.com/office/drawing/2014/main" id="{378A1C80-4393-C1EB-EED8-3B9D1F0F97E3}"/>
                </a:ext>
              </a:extLst>
            </p:cNvPr>
            <p:cNvSpPr/>
            <p:nvPr/>
          </p:nvSpPr>
          <p:spPr bwMode="auto">
            <a:xfrm>
              <a:off x="2325688" y="1952626"/>
              <a:ext cx="246063" cy="22701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3"/>
                </a:cxn>
                <a:cxn ang="0">
                  <a:pos x="4" y="77"/>
                </a:cxn>
                <a:cxn ang="0">
                  <a:pos x="81" y="77"/>
                </a:cxn>
                <a:cxn ang="0">
                  <a:pos x="84" y="73"/>
                </a:cxn>
                <a:cxn ang="0">
                  <a:pos x="84" y="4"/>
                </a:cxn>
                <a:cxn ang="0">
                  <a:pos x="81" y="0"/>
                </a:cxn>
                <a:cxn ang="0">
                  <a:pos x="81" y="4"/>
                </a:cxn>
                <a:cxn ang="0">
                  <a:pos x="81" y="57"/>
                </a:cxn>
                <a:cxn ang="0">
                  <a:pos x="68" y="44"/>
                </a:cxn>
                <a:cxn ang="0">
                  <a:pos x="65" y="42"/>
                </a:cxn>
                <a:cxn ang="0">
                  <a:pos x="62" y="44"/>
                </a:cxn>
                <a:cxn ang="0">
                  <a:pos x="52" y="55"/>
                </a:cxn>
                <a:cxn ang="0">
                  <a:pos x="22" y="21"/>
                </a:cxn>
                <a:cxn ang="0">
                  <a:pos x="19" y="19"/>
                </a:cxn>
                <a:cxn ang="0">
                  <a:pos x="16" y="21"/>
                </a:cxn>
                <a:cxn ang="0">
                  <a:pos x="4" y="35"/>
                </a:cxn>
                <a:cxn ang="0">
                  <a:pos x="4" y="4"/>
                </a:cxn>
                <a:cxn ang="0">
                  <a:pos x="81" y="4"/>
                </a:cxn>
                <a:cxn ang="0">
                  <a:pos x="4" y="41"/>
                </a:cxn>
                <a:cxn ang="0">
                  <a:pos x="19" y="23"/>
                </a:cxn>
                <a:cxn ang="0">
                  <a:pos x="50" y="58"/>
                </a:cxn>
                <a:cxn ang="0">
                  <a:pos x="52" y="61"/>
                </a:cxn>
                <a:cxn ang="0">
                  <a:pos x="63" y="73"/>
                </a:cxn>
                <a:cxn ang="0">
                  <a:pos x="4" y="73"/>
                </a:cxn>
                <a:cxn ang="0">
                  <a:pos x="4" y="41"/>
                </a:cxn>
                <a:cxn ang="0">
                  <a:pos x="68" y="73"/>
                </a:cxn>
                <a:cxn ang="0">
                  <a:pos x="55" y="58"/>
                </a:cxn>
                <a:cxn ang="0">
                  <a:pos x="65" y="46"/>
                </a:cxn>
                <a:cxn ang="0">
                  <a:pos x="81" y="63"/>
                </a:cxn>
                <a:cxn ang="0">
                  <a:pos x="81" y="73"/>
                </a:cxn>
                <a:cxn ang="0">
                  <a:pos x="68" y="73"/>
                </a:cxn>
                <a:cxn ang="0">
                  <a:pos x="68" y="73"/>
                </a:cxn>
                <a:cxn ang="0">
                  <a:pos x="68" y="73"/>
                </a:cxn>
              </a:cxnLst>
              <a:rect l="0" t="0" r="r" b="b"/>
              <a:pathLst>
                <a:path w="84" h="77">
                  <a:moveTo>
                    <a:pt x="8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4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3" y="77"/>
                    <a:pt x="84" y="75"/>
                    <a:pt x="84" y="7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  <a:close/>
                  <a:moveTo>
                    <a:pt x="81" y="4"/>
                  </a:moveTo>
                  <a:cubicBezTo>
                    <a:pt x="81" y="57"/>
                    <a:pt x="81" y="57"/>
                    <a:pt x="81" y="5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2" y="4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0" y="19"/>
                    <a:pt x="19" y="19"/>
                  </a:cubicBezTo>
                  <a:cubicBezTo>
                    <a:pt x="18" y="19"/>
                    <a:pt x="17" y="20"/>
                    <a:pt x="16" y="21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1" y="4"/>
                  </a:lnTo>
                  <a:close/>
                  <a:moveTo>
                    <a:pt x="4" y="41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4" y="73"/>
                    <a:pt x="4" y="73"/>
                    <a:pt x="4" y="73"/>
                  </a:cubicBezTo>
                  <a:lnTo>
                    <a:pt x="4" y="41"/>
                  </a:lnTo>
                  <a:close/>
                  <a:moveTo>
                    <a:pt x="68" y="73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68" y="73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íŝḷïḋe">
              <a:extLst>
                <a:ext uri="{FF2B5EF4-FFF2-40B4-BE49-F238E27FC236}">
                  <a16:creationId xmlns:a16="http://schemas.microsoft.com/office/drawing/2014/main" id="{6E76ED80-B988-E78A-58D6-4AEE67EA038D}"/>
                </a:ext>
              </a:extLst>
            </p:cNvPr>
            <p:cNvSpPr/>
            <p:nvPr/>
          </p:nvSpPr>
          <p:spPr bwMode="auto">
            <a:xfrm>
              <a:off x="2460625" y="1989138"/>
              <a:ext cx="66675" cy="66675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2" y="23"/>
                </a:cxn>
                <a:cxn ang="0">
                  <a:pos x="12" y="4"/>
                </a:cxn>
                <a:cxn ang="0">
                  <a:pos x="19" y="11"/>
                </a:cxn>
                <a:cxn ang="0">
                  <a:pos x="12" y="19"/>
                </a:cxn>
                <a:cxn ang="0">
                  <a:pos x="4" y="11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lose/>
                  <a:moveTo>
                    <a:pt x="12" y="4"/>
                  </a:moveTo>
                  <a:cubicBezTo>
                    <a:pt x="16" y="4"/>
                    <a:pt x="19" y="7"/>
                    <a:pt x="19" y="11"/>
                  </a:cubicBezTo>
                  <a:cubicBezTo>
                    <a:pt x="19" y="15"/>
                    <a:pt x="16" y="19"/>
                    <a:pt x="12" y="19"/>
                  </a:cubicBezTo>
                  <a:cubicBezTo>
                    <a:pt x="7" y="19"/>
                    <a:pt x="4" y="15"/>
                    <a:pt x="4" y="11"/>
                  </a:cubicBezTo>
                  <a:cubicBezTo>
                    <a:pt x="4" y="7"/>
                    <a:pt x="7" y="4"/>
                    <a:pt x="12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5" name="iŝ1ïḑe" descr="D:\51PPT模板网\51pptmoban.com\图片001.jpg">
            <a:extLst>
              <a:ext uri="{FF2B5EF4-FFF2-40B4-BE49-F238E27FC236}">
                <a16:creationId xmlns:a16="http://schemas.microsoft.com/office/drawing/2014/main" id="{25B3B939-4B57-C8DD-071C-542108AD8BF9}"/>
              </a:ext>
            </a:extLst>
          </p:cNvPr>
          <p:cNvGrpSpPr/>
          <p:nvPr/>
        </p:nvGrpSpPr>
        <p:grpSpPr>
          <a:xfrm>
            <a:off x="6986785" y="3205484"/>
            <a:ext cx="475460" cy="447014"/>
            <a:chOff x="2266950" y="2713038"/>
            <a:chExt cx="371475" cy="349250"/>
          </a:xfrm>
          <a:solidFill>
            <a:schemeClr val="bg1"/>
          </a:solidFill>
        </p:grpSpPr>
        <p:sp>
          <p:nvSpPr>
            <p:cNvPr id="68" name="îṣḷïḋê">
              <a:extLst>
                <a:ext uri="{FF2B5EF4-FFF2-40B4-BE49-F238E27FC236}">
                  <a16:creationId xmlns:a16="http://schemas.microsoft.com/office/drawing/2014/main" id="{8D449845-235B-653E-4AD8-CC80B63E3079}"/>
                </a:ext>
              </a:extLst>
            </p:cNvPr>
            <p:cNvSpPr/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íŝ1ïḓê">
              <a:extLst>
                <a:ext uri="{FF2B5EF4-FFF2-40B4-BE49-F238E27FC236}">
                  <a16:creationId xmlns:a16="http://schemas.microsoft.com/office/drawing/2014/main" id="{08FD8F50-D070-509E-E9B1-132A73C39F42}"/>
                </a:ext>
              </a:extLst>
            </p:cNvPr>
            <p:cNvSpPr/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6" name="iṧḻîḋè">
            <a:extLst>
              <a:ext uri="{FF2B5EF4-FFF2-40B4-BE49-F238E27FC236}">
                <a16:creationId xmlns:a16="http://schemas.microsoft.com/office/drawing/2014/main" id="{22DD87DE-BD56-D71E-2D02-E3DFC661D62D}"/>
              </a:ext>
            </a:extLst>
          </p:cNvPr>
          <p:cNvSpPr/>
          <p:nvPr/>
        </p:nvSpPr>
        <p:spPr bwMode="auto">
          <a:xfrm>
            <a:off x="4842020" y="3256290"/>
            <a:ext cx="459205" cy="345420"/>
          </a:xfrm>
          <a:custGeom>
            <a:avLst/>
            <a:gdLst/>
            <a:ahLst/>
            <a:cxnLst>
              <a:cxn ang="0">
                <a:pos x="101" y="2"/>
              </a:cxn>
              <a:cxn ang="0">
                <a:pos x="27" y="0"/>
              </a:cxn>
              <a:cxn ang="0">
                <a:pos x="2" y="22"/>
              </a:cxn>
              <a:cxn ang="0">
                <a:pos x="2" y="32"/>
              </a:cxn>
              <a:cxn ang="0">
                <a:pos x="61" y="92"/>
              </a:cxn>
              <a:cxn ang="0">
                <a:pos x="121" y="32"/>
              </a:cxn>
              <a:cxn ang="0">
                <a:pos x="120" y="22"/>
              </a:cxn>
              <a:cxn ang="0">
                <a:pos x="86" y="14"/>
              </a:cxn>
              <a:cxn ang="0">
                <a:pos x="93" y="8"/>
              </a:cxn>
              <a:cxn ang="0">
                <a:pos x="76" y="27"/>
              </a:cxn>
              <a:cxn ang="0">
                <a:pos x="93" y="27"/>
              </a:cxn>
              <a:cxn ang="0">
                <a:pos x="73" y="25"/>
              </a:cxn>
              <a:cxn ang="0">
                <a:pos x="75" y="9"/>
              </a:cxn>
              <a:cxn ang="0">
                <a:pos x="70" y="27"/>
              </a:cxn>
              <a:cxn ang="0">
                <a:pos x="61" y="20"/>
              </a:cxn>
              <a:cxn ang="0">
                <a:pos x="70" y="8"/>
              </a:cxn>
              <a:cxn ang="0">
                <a:pos x="53" y="8"/>
              </a:cxn>
              <a:cxn ang="0">
                <a:pos x="58" y="17"/>
              </a:cxn>
              <a:cxn ang="0">
                <a:pos x="40" y="16"/>
              </a:cxn>
              <a:cxn ang="0">
                <a:pos x="58" y="17"/>
              </a:cxn>
              <a:cxn ang="0">
                <a:pos x="30" y="27"/>
              </a:cxn>
              <a:cxn ang="0">
                <a:pos x="47" y="27"/>
              </a:cxn>
              <a:cxn ang="0">
                <a:pos x="37" y="14"/>
              </a:cxn>
              <a:cxn ang="0">
                <a:pos x="43" y="8"/>
              </a:cxn>
              <a:cxn ang="0">
                <a:pos x="34" y="17"/>
              </a:cxn>
              <a:cxn ang="0">
                <a:pos x="8" y="27"/>
              </a:cxn>
              <a:cxn ang="0">
                <a:pos x="11" y="31"/>
              </a:cxn>
              <a:cxn ang="0">
                <a:pos x="49" y="71"/>
              </a:cxn>
              <a:cxn ang="0">
                <a:pos x="29" y="31"/>
              </a:cxn>
              <a:cxn ang="0">
                <a:pos x="57" y="78"/>
              </a:cxn>
              <a:cxn ang="0">
                <a:pos x="52" y="31"/>
              </a:cxn>
              <a:cxn ang="0">
                <a:pos x="61" y="79"/>
              </a:cxn>
              <a:cxn ang="0">
                <a:pos x="65" y="78"/>
              </a:cxn>
              <a:cxn ang="0">
                <a:pos x="94" y="31"/>
              </a:cxn>
              <a:cxn ang="0">
                <a:pos x="74" y="71"/>
              </a:cxn>
              <a:cxn ang="0">
                <a:pos x="112" y="31"/>
              </a:cxn>
              <a:cxn ang="0">
                <a:pos x="99" y="27"/>
              </a:cxn>
              <a:cxn ang="0">
                <a:pos x="97" y="9"/>
              </a:cxn>
              <a:cxn ang="0">
                <a:pos x="99" y="27"/>
              </a:cxn>
              <a:cxn ang="0">
                <a:pos x="99" y="27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6D6E609-30D0-3E11-BF8D-690A1BFBEE9B}"/>
              </a:ext>
            </a:extLst>
          </p:cNvPr>
          <p:cNvGrpSpPr/>
          <p:nvPr/>
        </p:nvGrpSpPr>
        <p:grpSpPr>
          <a:xfrm>
            <a:off x="6598795" y="1081210"/>
            <a:ext cx="2966425" cy="816522"/>
            <a:chOff x="283598" y="1906534"/>
            <a:chExt cx="2966425" cy="8165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7B2FCDF-A7BA-34D5-6C06-D562A6BDB3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BDDFCE5-F76C-D953-7146-17CFC27CFD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D1E14D4-0883-6737-453D-78281E59AEB9}"/>
              </a:ext>
            </a:extLst>
          </p:cNvPr>
          <p:cNvGrpSpPr/>
          <p:nvPr/>
        </p:nvGrpSpPr>
        <p:grpSpPr>
          <a:xfrm>
            <a:off x="1479405" y="2230411"/>
            <a:ext cx="2984539" cy="816522"/>
            <a:chOff x="283598" y="1906534"/>
            <a:chExt cx="2984539" cy="81652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8358E76-0162-9EFF-FF21-F0C2B9EB44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4D55314-5AA9-0480-3C40-5ED3F966A4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762C0A1-9DC5-90BC-4EF3-2C88228C6616}"/>
              </a:ext>
            </a:extLst>
          </p:cNvPr>
          <p:cNvGrpSpPr/>
          <p:nvPr/>
        </p:nvGrpSpPr>
        <p:grpSpPr>
          <a:xfrm>
            <a:off x="7805676" y="3601710"/>
            <a:ext cx="2966425" cy="816522"/>
            <a:chOff x="283598" y="1906534"/>
            <a:chExt cx="2966425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FA4D0AE-D6DC-23F4-15F6-0E132B666C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D1060C3E-681F-F8C8-DBBF-BE7DE4E00CA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DC0BF2C-3725-3F1F-74B0-3AA1892E0CA9}"/>
              </a:ext>
            </a:extLst>
          </p:cNvPr>
          <p:cNvGrpSpPr/>
          <p:nvPr/>
        </p:nvGrpSpPr>
        <p:grpSpPr>
          <a:xfrm>
            <a:off x="2846817" y="5102374"/>
            <a:ext cx="2984539" cy="816522"/>
            <a:chOff x="283598" y="1906534"/>
            <a:chExt cx="2984539" cy="816522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DAFCF61-3565-545F-CCF0-9CA8CA9E59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2F4E3D9-03E4-E01A-A3CB-7ED9EC7577B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67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目标总结考核</a:t>
            </a:r>
          </a:p>
        </p:txBody>
      </p:sp>
      <p:sp>
        <p:nvSpPr>
          <p:cNvPr id="3" name="îṩ1ïḍè">
            <a:extLst>
              <a:ext uri="{FF2B5EF4-FFF2-40B4-BE49-F238E27FC236}">
                <a16:creationId xmlns:a16="http://schemas.microsoft.com/office/drawing/2014/main" id="{A2D2E775-71F1-410F-DFF0-5715DFAD0C27}"/>
              </a:ext>
            </a:extLst>
          </p:cNvPr>
          <p:cNvSpPr/>
          <p:nvPr/>
        </p:nvSpPr>
        <p:spPr>
          <a:xfrm>
            <a:off x="4964487" y="2868055"/>
            <a:ext cx="2242618" cy="2242616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iṩľídè">
            <a:extLst>
              <a:ext uri="{FF2B5EF4-FFF2-40B4-BE49-F238E27FC236}">
                <a16:creationId xmlns:a16="http://schemas.microsoft.com/office/drawing/2014/main" id="{E73A4C2F-B67F-2CC8-66FF-A8804F23B8B0}"/>
              </a:ext>
            </a:extLst>
          </p:cNvPr>
          <p:cNvSpPr>
            <a:spLocks noChangeAspect="1"/>
          </p:cNvSpPr>
          <p:nvPr/>
        </p:nvSpPr>
        <p:spPr>
          <a:xfrm rot="13976589">
            <a:off x="6807429" y="3297227"/>
            <a:ext cx="2050444" cy="2050444"/>
          </a:xfrm>
          <a:prstGeom prst="teardrop">
            <a:avLst/>
          </a:prstGeom>
          <a:solidFill>
            <a:srgbClr val="59595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>
              <a:sym typeface="+mn-lt"/>
            </a:endParaRPr>
          </a:p>
        </p:txBody>
      </p:sp>
      <p:sp>
        <p:nvSpPr>
          <p:cNvPr id="5" name="îṡ1íḋe">
            <a:extLst>
              <a:ext uri="{FF2B5EF4-FFF2-40B4-BE49-F238E27FC236}">
                <a16:creationId xmlns:a16="http://schemas.microsoft.com/office/drawing/2014/main" id="{9C946868-1B47-35CB-B0A7-F08BEC9943EB}"/>
              </a:ext>
            </a:extLst>
          </p:cNvPr>
          <p:cNvSpPr>
            <a:spLocks noChangeAspect="1"/>
          </p:cNvSpPr>
          <p:nvPr/>
        </p:nvSpPr>
        <p:spPr>
          <a:xfrm rot="7461556" flipH="1">
            <a:off x="3313715" y="3364328"/>
            <a:ext cx="2050444" cy="2050444"/>
          </a:xfrm>
          <a:prstGeom prst="teardrop">
            <a:avLst/>
          </a:prstGeom>
          <a:solidFill>
            <a:srgbClr val="59595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>
              <a:sym typeface="+mn-lt"/>
            </a:endParaRPr>
          </a:p>
        </p:txBody>
      </p:sp>
      <p:sp>
        <p:nvSpPr>
          <p:cNvPr id="6" name="ïṧļîḋe">
            <a:extLst>
              <a:ext uri="{FF2B5EF4-FFF2-40B4-BE49-F238E27FC236}">
                <a16:creationId xmlns:a16="http://schemas.microsoft.com/office/drawing/2014/main" id="{77395747-A605-286F-8DCE-B260CD702C62}"/>
              </a:ext>
            </a:extLst>
          </p:cNvPr>
          <p:cNvSpPr>
            <a:spLocks noChangeAspect="1"/>
          </p:cNvSpPr>
          <p:nvPr/>
        </p:nvSpPr>
        <p:spPr>
          <a:xfrm rot="8068996">
            <a:off x="5060572" y="1236294"/>
            <a:ext cx="2050444" cy="2050444"/>
          </a:xfrm>
          <a:prstGeom prst="teardrop">
            <a:avLst/>
          </a:prstGeom>
          <a:solidFill>
            <a:srgbClr val="59595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>
              <a:sym typeface="+mn-lt"/>
            </a:endParaRPr>
          </a:p>
        </p:txBody>
      </p:sp>
      <p:sp>
        <p:nvSpPr>
          <p:cNvPr id="10" name="íSḻïḋê">
            <a:extLst>
              <a:ext uri="{FF2B5EF4-FFF2-40B4-BE49-F238E27FC236}">
                <a16:creationId xmlns:a16="http://schemas.microsoft.com/office/drawing/2014/main" id="{BF7C375D-ACFA-A2DD-704D-6B7BAEED292E}"/>
              </a:ext>
            </a:extLst>
          </p:cNvPr>
          <p:cNvSpPr/>
          <p:nvPr/>
        </p:nvSpPr>
        <p:spPr>
          <a:xfrm>
            <a:off x="5551243" y="4492083"/>
            <a:ext cx="1069106" cy="213821"/>
          </a:xfrm>
          <a:prstGeom prst="rect">
            <a:avLst/>
          </a:prstGeom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îSļidè">
            <a:extLst>
              <a:ext uri="{FF2B5EF4-FFF2-40B4-BE49-F238E27FC236}">
                <a16:creationId xmlns:a16="http://schemas.microsoft.com/office/drawing/2014/main" id="{7212F1FD-46E2-9435-27BE-978BB0D6410B}"/>
              </a:ext>
            </a:extLst>
          </p:cNvPr>
          <p:cNvSpPr/>
          <p:nvPr/>
        </p:nvSpPr>
        <p:spPr>
          <a:xfrm rot="19552821">
            <a:off x="6836495" y="3141604"/>
            <a:ext cx="2107252" cy="2107250"/>
          </a:xfrm>
          <a:prstGeom prst="arc">
            <a:avLst/>
          </a:prstGeom>
          <a:ln w="25400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íŝľíḍe">
            <a:extLst>
              <a:ext uri="{FF2B5EF4-FFF2-40B4-BE49-F238E27FC236}">
                <a16:creationId xmlns:a16="http://schemas.microsoft.com/office/drawing/2014/main" id="{025CE85C-9807-8559-CF3C-6DDC2E62105A}"/>
              </a:ext>
            </a:extLst>
          </p:cNvPr>
          <p:cNvSpPr/>
          <p:nvPr/>
        </p:nvSpPr>
        <p:spPr>
          <a:xfrm rot="14322164">
            <a:off x="4864499" y="1165545"/>
            <a:ext cx="2107250" cy="2107250"/>
          </a:xfrm>
          <a:prstGeom prst="arc">
            <a:avLst/>
          </a:prstGeom>
          <a:ln w="25400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îṣliḑé">
            <a:extLst>
              <a:ext uri="{FF2B5EF4-FFF2-40B4-BE49-F238E27FC236}">
                <a16:creationId xmlns:a16="http://schemas.microsoft.com/office/drawing/2014/main" id="{7B8CD872-7AAD-2696-2690-A2D0B3440BC5}"/>
              </a:ext>
            </a:extLst>
          </p:cNvPr>
          <p:cNvSpPr/>
          <p:nvPr/>
        </p:nvSpPr>
        <p:spPr>
          <a:xfrm rot="9363247">
            <a:off x="3248253" y="3473767"/>
            <a:ext cx="2107249" cy="2107250"/>
          </a:xfrm>
          <a:prstGeom prst="arc">
            <a:avLst/>
          </a:prstGeom>
          <a:ln w="25400">
            <a:solidFill>
              <a:schemeClr val="bg1">
                <a:lumMod val="65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iṧliḑé">
            <a:extLst>
              <a:ext uri="{FF2B5EF4-FFF2-40B4-BE49-F238E27FC236}">
                <a16:creationId xmlns:a16="http://schemas.microsoft.com/office/drawing/2014/main" id="{02355CB4-DEC3-A3FA-BA6D-4B17EF7EF58C}"/>
              </a:ext>
            </a:extLst>
          </p:cNvPr>
          <p:cNvSpPr/>
          <p:nvPr/>
        </p:nvSpPr>
        <p:spPr bwMode="auto">
          <a:xfrm>
            <a:off x="5859679" y="1685373"/>
            <a:ext cx="452233" cy="44567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ï$lîḓe">
            <a:extLst>
              <a:ext uri="{FF2B5EF4-FFF2-40B4-BE49-F238E27FC236}">
                <a16:creationId xmlns:a16="http://schemas.microsoft.com/office/drawing/2014/main" id="{6DD8DC91-F073-CC80-9A42-22E6FFABD630}"/>
              </a:ext>
            </a:extLst>
          </p:cNvPr>
          <p:cNvSpPr/>
          <p:nvPr/>
        </p:nvSpPr>
        <p:spPr bwMode="auto">
          <a:xfrm>
            <a:off x="4084732" y="3731984"/>
            <a:ext cx="492784" cy="50461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sļîdê">
            <a:extLst>
              <a:ext uri="{FF2B5EF4-FFF2-40B4-BE49-F238E27FC236}">
                <a16:creationId xmlns:a16="http://schemas.microsoft.com/office/drawing/2014/main" id="{40A29E7F-9D33-C8E6-A459-93D5B7F22272}"/>
              </a:ext>
            </a:extLst>
          </p:cNvPr>
          <p:cNvSpPr/>
          <p:nvPr/>
        </p:nvSpPr>
        <p:spPr bwMode="auto">
          <a:xfrm>
            <a:off x="7619942" y="3739337"/>
            <a:ext cx="488349" cy="364542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ṥḻïdè">
            <a:extLst>
              <a:ext uri="{FF2B5EF4-FFF2-40B4-BE49-F238E27FC236}">
                <a16:creationId xmlns:a16="http://schemas.microsoft.com/office/drawing/2014/main" id="{3B5937DF-30C3-1AF3-9EDA-4EE307B6D117}"/>
              </a:ext>
            </a:extLst>
          </p:cNvPr>
          <p:cNvSpPr/>
          <p:nvPr/>
        </p:nvSpPr>
        <p:spPr bwMode="auto">
          <a:xfrm>
            <a:off x="5836483" y="3803550"/>
            <a:ext cx="498625" cy="49862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706D1B1-57E2-6A2E-5A03-B48F06300648}"/>
              </a:ext>
            </a:extLst>
          </p:cNvPr>
          <p:cNvGrpSpPr/>
          <p:nvPr/>
        </p:nvGrpSpPr>
        <p:grpSpPr>
          <a:xfrm>
            <a:off x="7106261" y="955306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4166CB4-1B1C-E570-1C0C-612E262012F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11833D1-B843-836D-BFFB-392F4E0696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011F186-A08D-1F9F-EC73-921B23B0908B}"/>
              </a:ext>
            </a:extLst>
          </p:cNvPr>
          <p:cNvGrpSpPr/>
          <p:nvPr/>
        </p:nvGrpSpPr>
        <p:grpSpPr>
          <a:xfrm>
            <a:off x="935335" y="2699455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EDFE86-9A90-7486-47B8-6009037B2B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CD792E-C81F-DBCB-3E72-9D05640AD02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0D98C21-B156-28F8-97EC-01BD8261A7D0}"/>
              </a:ext>
            </a:extLst>
          </p:cNvPr>
          <p:cNvGrpSpPr/>
          <p:nvPr/>
        </p:nvGrpSpPr>
        <p:grpSpPr>
          <a:xfrm>
            <a:off x="7365765" y="5404747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1BEB20-3818-AAD2-7170-3F4651F107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DB60BC-A6BE-2107-DFAB-18AD82B94EF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993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26">
            <a:extLst>
              <a:ext uri="{FF2B5EF4-FFF2-40B4-BE49-F238E27FC236}">
                <a16:creationId xmlns:a16="http://schemas.microsoft.com/office/drawing/2014/main" id="{C87051CB-20CE-EF2E-E5F1-427A5C90D84F}"/>
              </a:ext>
            </a:extLst>
          </p:cNvPr>
          <p:cNvSpPr txBox="1"/>
          <p:nvPr/>
        </p:nvSpPr>
        <p:spPr>
          <a:xfrm>
            <a:off x="1317696" y="393551"/>
            <a:ext cx="20316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50B6C67-936A-72D4-DB1C-A4639A4A481D}"/>
              </a:ext>
            </a:extLst>
          </p:cNvPr>
          <p:cNvSpPr txBox="1"/>
          <p:nvPr/>
        </p:nvSpPr>
        <p:spPr>
          <a:xfrm>
            <a:off x="3025540" y="830231"/>
            <a:ext cx="3247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74758F4-4FA2-20C7-F9C4-B86A025B8B5E}"/>
              </a:ext>
            </a:extLst>
          </p:cNvPr>
          <p:cNvGrpSpPr/>
          <p:nvPr/>
        </p:nvGrpSpPr>
        <p:grpSpPr>
          <a:xfrm>
            <a:off x="1697777" y="1632728"/>
            <a:ext cx="3594158" cy="714256"/>
            <a:chOff x="2168115" y="2432337"/>
            <a:chExt cx="3594158" cy="714256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87B6352-282F-3F8F-EE68-41E7DC75740E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2AC79E4B-622A-949C-0E6D-0805E91B8F22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6B50D443-EE69-B177-AD27-A40B436F50B7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57F237D-DF52-EE79-C29F-6EC4AA6FC296}"/>
                </a:ext>
              </a:extLst>
            </p:cNvPr>
            <p:cNvSpPr txBox="1"/>
            <p:nvPr/>
          </p:nvSpPr>
          <p:spPr>
            <a:xfrm>
              <a:off x="3323932" y="258659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目标计划管理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C60A4F6-E804-DF3F-3820-441F4BF94570}"/>
                </a:ext>
              </a:extLst>
            </p:cNvPr>
            <p:cNvSpPr txBox="1"/>
            <p:nvPr/>
          </p:nvSpPr>
          <p:spPr>
            <a:xfrm>
              <a:off x="2400228" y="2432337"/>
              <a:ext cx="76335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solidFill>
                    <a:schemeClr val="bg1">
                      <a:lumMod val="8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DABD723-15DD-B8F6-A7F4-C0451DFB1D63}"/>
              </a:ext>
            </a:extLst>
          </p:cNvPr>
          <p:cNvGrpSpPr/>
          <p:nvPr/>
        </p:nvGrpSpPr>
        <p:grpSpPr>
          <a:xfrm>
            <a:off x="5787601" y="1632728"/>
            <a:ext cx="3594158" cy="714256"/>
            <a:chOff x="2168115" y="2432337"/>
            <a:chExt cx="3594158" cy="714256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BE8E47A7-5943-F689-A9E3-A53844BB0723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91C5999B-E7ED-1FE9-17CD-7938108791C5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AE32F263-0021-424F-2E64-FC5293739BAD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E26994B-63D3-279F-0AAB-C1DDE4BB1A0C}"/>
                </a:ext>
              </a:extLst>
            </p:cNvPr>
            <p:cNvSpPr txBox="1"/>
            <p:nvPr/>
          </p:nvSpPr>
          <p:spPr>
            <a:xfrm>
              <a:off x="3323932" y="258659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计划管理程序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BC04E93-2A91-3CA3-2972-A075D96D2A55}"/>
                </a:ext>
              </a:extLst>
            </p:cNvPr>
            <p:cNvSpPr txBox="1"/>
            <p:nvPr/>
          </p:nvSpPr>
          <p:spPr>
            <a:xfrm>
              <a:off x="2400228" y="2432337"/>
              <a:ext cx="9396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>
                      <a:lumMod val="8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000" b="1" dirty="0">
                <a:solidFill>
                  <a:schemeClr val="bg1">
                    <a:lumMod val="8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102FD40-01C7-CA31-DBA8-811B776C168C}"/>
              </a:ext>
            </a:extLst>
          </p:cNvPr>
          <p:cNvGrpSpPr/>
          <p:nvPr/>
        </p:nvGrpSpPr>
        <p:grpSpPr>
          <a:xfrm>
            <a:off x="1697777" y="2815115"/>
            <a:ext cx="3594158" cy="714256"/>
            <a:chOff x="2168115" y="2432337"/>
            <a:chExt cx="3594158" cy="714256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FE8FB4B-A0A2-18D9-9AC1-C125E94ACA2D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FD7CC9FE-4B8B-28CD-12D5-3B7012493FB3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B717E936-1C9C-2ABE-9BB0-A99968017305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3619894-AE48-98A4-C2FF-4A73A6E7CB1D}"/>
                </a:ext>
              </a:extLst>
            </p:cNvPr>
            <p:cNvSpPr txBox="1"/>
            <p:nvPr/>
          </p:nvSpPr>
          <p:spPr>
            <a:xfrm>
              <a:off x="3323932" y="258659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目标计划管控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B5A0EAB-F480-7E1F-80F0-3AFE2952344F}"/>
                </a:ext>
              </a:extLst>
            </p:cNvPr>
            <p:cNvSpPr txBox="1"/>
            <p:nvPr/>
          </p:nvSpPr>
          <p:spPr>
            <a:xfrm>
              <a:off x="2400228" y="2432337"/>
              <a:ext cx="92685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solidFill>
                    <a:schemeClr val="bg1">
                      <a:lumMod val="8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8CEEF2D-1153-D942-768E-49936AD35353}"/>
              </a:ext>
            </a:extLst>
          </p:cNvPr>
          <p:cNvGrpSpPr/>
          <p:nvPr/>
        </p:nvGrpSpPr>
        <p:grpSpPr>
          <a:xfrm>
            <a:off x="5787601" y="2815115"/>
            <a:ext cx="3594158" cy="714256"/>
            <a:chOff x="2168115" y="2432337"/>
            <a:chExt cx="3594158" cy="71425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732530C-245D-E256-0956-FD8AFB9BEF5A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39EEC6E7-4519-A4F7-69DF-02E1ED176634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1960209B-97F1-948A-5135-A9E32CD22B69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A7AAA36-7E7D-40E4-1905-22F5A743E24C}"/>
                </a:ext>
              </a:extLst>
            </p:cNvPr>
            <p:cNvSpPr txBox="1"/>
            <p:nvPr/>
          </p:nvSpPr>
          <p:spPr>
            <a:xfrm>
              <a:off x="3323932" y="258659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目标总结考核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9983807-AF04-5258-FF64-8EB3E3CFD48C}"/>
                </a:ext>
              </a:extLst>
            </p:cNvPr>
            <p:cNvSpPr txBox="1"/>
            <p:nvPr/>
          </p:nvSpPr>
          <p:spPr>
            <a:xfrm>
              <a:off x="2400228" y="2432337"/>
              <a:ext cx="9188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 b="1">
                  <a:solidFill>
                    <a:schemeClr val="bg1">
                      <a:lumMod val="8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67" name="图形 4" descr="D:\51PPT模板网\51pptmoban.com\图片001.jpg">
            <a:extLst>
              <a:ext uri="{FF2B5EF4-FFF2-40B4-BE49-F238E27FC236}">
                <a16:creationId xmlns:a16="http://schemas.microsoft.com/office/drawing/2014/main" id="{7F40718C-C444-C183-7E72-22866A22334D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826E31F-964C-A4C3-BA8A-1262AD65A51C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DC14793-85B3-7F95-0383-A82F346D79BE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6F10F03-C20B-DFCF-CE2C-E394DBAF7F5A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EB35522-5032-DEF6-D043-7F7D9FE3257F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690FCA6-F0C6-72E6-ED05-B37F689A3E5E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8015E16-E907-E095-D3A1-DEFA59C99266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75CCB19-993F-3043-BD1D-AA5A6841BBF3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D3F98C1-60A3-23D4-12BC-0892E225C97A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460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目标总结考核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1313AD1-2B55-80AD-CC78-3B5DE785707B}"/>
              </a:ext>
            </a:extLst>
          </p:cNvPr>
          <p:cNvSpPr>
            <a:spLocks/>
          </p:cNvSpPr>
          <p:nvPr/>
        </p:nvSpPr>
        <p:spPr>
          <a:xfrm>
            <a:off x="0" y="3629153"/>
            <a:ext cx="12192000" cy="5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7D0838D-6980-BCCE-F8EB-2E2AF11C0F56}"/>
              </a:ext>
            </a:extLst>
          </p:cNvPr>
          <p:cNvSpPr>
            <a:spLocks noChangeAspect="1"/>
          </p:cNvSpPr>
          <p:nvPr/>
        </p:nvSpPr>
        <p:spPr>
          <a:xfrm>
            <a:off x="1444102" y="3152153"/>
            <a:ext cx="1008000" cy="100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DCCAD5E-8EFA-9815-4BB9-DBE06480DF54}"/>
              </a:ext>
            </a:extLst>
          </p:cNvPr>
          <p:cNvSpPr>
            <a:spLocks noChangeAspect="1"/>
          </p:cNvSpPr>
          <p:nvPr/>
        </p:nvSpPr>
        <p:spPr>
          <a:xfrm>
            <a:off x="6993752" y="3152153"/>
            <a:ext cx="1008000" cy="100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3AB70E8-8634-9D96-13F9-2EB3FB4F58F5}"/>
              </a:ext>
            </a:extLst>
          </p:cNvPr>
          <p:cNvSpPr>
            <a:spLocks noChangeAspect="1"/>
          </p:cNvSpPr>
          <p:nvPr/>
        </p:nvSpPr>
        <p:spPr>
          <a:xfrm>
            <a:off x="4218927" y="3152153"/>
            <a:ext cx="1008000" cy="100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01230FB-015C-671A-FE38-205FC11A5AFF}"/>
              </a:ext>
            </a:extLst>
          </p:cNvPr>
          <p:cNvSpPr>
            <a:spLocks noChangeAspect="1"/>
          </p:cNvSpPr>
          <p:nvPr/>
        </p:nvSpPr>
        <p:spPr>
          <a:xfrm>
            <a:off x="9768578" y="3152153"/>
            <a:ext cx="1008000" cy="100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5E4159-6A09-DF3B-A840-69295E46DD42}"/>
              </a:ext>
            </a:extLst>
          </p:cNvPr>
          <p:cNvSpPr txBox="1"/>
          <p:nvPr/>
        </p:nvSpPr>
        <p:spPr>
          <a:xfrm>
            <a:off x="1375375" y="3387346"/>
            <a:ext cx="114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字魂59号-创粗黑" panose="00000500000000000000" pitchFamily="2" charset="-122"/>
              </a:rPr>
              <a:t>2016</a:t>
            </a:r>
          </a:p>
        </p:txBody>
      </p:sp>
      <p:sp>
        <p:nvSpPr>
          <p:cNvPr id="9" name="任意多边形 19" descr="D:\51PPT模板网\51pptmoban.com\图片001.jpg">
            <a:extLst>
              <a:ext uri="{FF2B5EF4-FFF2-40B4-BE49-F238E27FC236}">
                <a16:creationId xmlns:a16="http://schemas.microsoft.com/office/drawing/2014/main" id="{392342AB-3E5E-4BCD-52E5-F4BB11534758}"/>
              </a:ext>
            </a:extLst>
          </p:cNvPr>
          <p:cNvSpPr/>
          <p:nvPr/>
        </p:nvSpPr>
        <p:spPr>
          <a:xfrm>
            <a:off x="3642927" y="4288827"/>
            <a:ext cx="2160000" cy="1404000"/>
          </a:xfrm>
          <a:custGeom>
            <a:avLst/>
            <a:gdLst>
              <a:gd name="connsiteX0" fmla="*/ 216004 w 2160000"/>
              <a:gd name="connsiteY0" fmla="*/ 1404000 h 1404000"/>
              <a:gd name="connsiteX1" fmla="*/ 1943996 w 2160000"/>
              <a:gd name="connsiteY1" fmla="*/ 1404000 h 1404000"/>
              <a:gd name="connsiteX2" fmla="*/ 2160000 w 2160000"/>
              <a:gd name="connsiteY2" fmla="*/ 1187996 h 1404000"/>
              <a:gd name="connsiteX3" fmla="*/ 2160000 w 2160000"/>
              <a:gd name="connsiteY3" fmla="*/ 324004 h 1404000"/>
              <a:gd name="connsiteX4" fmla="*/ 1943996 w 2160000"/>
              <a:gd name="connsiteY4" fmla="*/ 108000 h 1404000"/>
              <a:gd name="connsiteX5" fmla="*/ 1285611 w 2160000"/>
              <a:gd name="connsiteY5" fmla="*/ 108000 h 1404000"/>
              <a:gd name="connsiteX6" fmla="*/ 1080001 w 2160000"/>
              <a:gd name="connsiteY6" fmla="*/ 0 h 1404000"/>
              <a:gd name="connsiteX7" fmla="*/ 874392 w 2160000"/>
              <a:gd name="connsiteY7" fmla="*/ 108000 h 1404000"/>
              <a:gd name="connsiteX8" fmla="*/ 216004 w 2160000"/>
              <a:gd name="connsiteY8" fmla="*/ 108000 h 1404000"/>
              <a:gd name="connsiteX9" fmla="*/ 0 w 2160000"/>
              <a:gd name="connsiteY9" fmla="*/ 324004 h 1404000"/>
              <a:gd name="connsiteX10" fmla="*/ 0 w 2160000"/>
              <a:gd name="connsiteY10" fmla="*/ 1187996 h 1404000"/>
              <a:gd name="connsiteX11" fmla="*/ 216004 w 2160000"/>
              <a:gd name="connsiteY11" fmla="*/ 1404000 h 14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00" h="1404000">
                <a:moveTo>
                  <a:pt x="216004" y="1404000"/>
                </a:moveTo>
                <a:lnTo>
                  <a:pt x="1943996" y="1404000"/>
                </a:lnTo>
                <a:cubicBezTo>
                  <a:pt x="2063292" y="1404000"/>
                  <a:pt x="2160000" y="1307292"/>
                  <a:pt x="2160000" y="1187996"/>
                </a:cubicBezTo>
                <a:lnTo>
                  <a:pt x="2160000" y="324004"/>
                </a:lnTo>
                <a:cubicBezTo>
                  <a:pt x="2160000" y="204708"/>
                  <a:pt x="2063292" y="108000"/>
                  <a:pt x="1943996" y="108000"/>
                </a:cubicBezTo>
                <a:lnTo>
                  <a:pt x="1285611" y="108000"/>
                </a:lnTo>
                <a:lnTo>
                  <a:pt x="1080001" y="0"/>
                </a:lnTo>
                <a:lnTo>
                  <a:pt x="874392" y="108000"/>
                </a:lnTo>
                <a:lnTo>
                  <a:pt x="216004" y="108000"/>
                </a:lnTo>
                <a:cubicBezTo>
                  <a:pt x="96708" y="108000"/>
                  <a:pt x="0" y="204708"/>
                  <a:pt x="0" y="324004"/>
                </a:cubicBezTo>
                <a:lnTo>
                  <a:pt x="0" y="1187996"/>
                </a:lnTo>
                <a:cubicBezTo>
                  <a:pt x="0" y="1307292"/>
                  <a:pt x="96708" y="1404000"/>
                  <a:pt x="216004" y="140400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20">
            <a:extLst>
              <a:ext uri="{FF2B5EF4-FFF2-40B4-BE49-F238E27FC236}">
                <a16:creationId xmlns:a16="http://schemas.microsoft.com/office/drawing/2014/main" id="{457B35A2-5338-B7C1-27C2-08D1622B5909}"/>
              </a:ext>
            </a:extLst>
          </p:cNvPr>
          <p:cNvSpPr/>
          <p:nvPr/>
        </p:nvSpPr>
        <p:spPr>
          <a:xfrm>
            <a:off x="9192578" y="4288827"/>
            <a:ext cx="2160000" cy="1404000"/>
          </a:xfrm>
          <a:custGeom>
            <a:avLst/>
            <a:gdLst>
              <a:gd name="connsiteX0" fmla="*/ 216004 w 2160000"/>
              <a:gd name="connsiteY0" fmla="*/ 1404000 h 1404000"/>
              <a:gd name="connsiteX1" fmla="*/ 1943996 w 2160000"/>
              <a:gd name="connsiteY1" fmla="*/ 1404000 h 1404000"/>
              <a:gd name="connsiteX2" fmla="*/ 2160000 w 2160000"/>
              <a:gd name="connsiteY2" fmla="*/ 1187996 h 1404000"/>
              <a:gd name="connsiteX3" fmla="*/ 2160000 w 2160000"/>
              <a:gd name="connsiteY3" fmla="*/ 324004 h 1404000"/>
              <a:gd name="connsiteX4" fmla="*/ 1943996 w 2160000"/>
              <a:gd name="connsiteY4" fmla="*/ 108000 h 1404000"/>
              <a:gd name="connsiteX5" fmla="*/ 1285611 w 2160000"/>
              <a:gd name="connsiteY5" fmla="*/ 108000 h 1404000"/>
              <a:gd name="connsiteX6" fmla="*/ 1080001 w 2160000"/>
              <a:gd name="connsiteY6" fmla="*/ 0 h 1404000"/>
              <a:gd name="connsiteX7" fmla="*/ 874392 w 2160000"/>
              <a:gd name="connsiteY7" fmla="*/ 108000 h 1404000"/>
              <a:gd name="connsiteX8" fmla="*/ 216004 w 2160000"/>
              <a:gd name="connsiteY8" fmla="*/ 108000 h 1404000"/>
              <a:gd name="connsiteX9" fmla="*/ 0 w 2160000"/>
              <a:gd name="connsiteY9" fmla="*/ 324004 h 1404000"/>
              <a:gd name="connsiteX10" fmla="*/ 0 w 2160000"/>
              <a:gd name="connsiteY10" fmla="*/ 1187996 h 1404000"/>
              <a:gd name="connsiteX11" fmla="*/ 216004 w 2160000"/>
              <a:gd name="connsiteY11" fmla="*/ 1404000 h 14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00" h="1404000">
                <a:moveTo>
                  <a:pt x="216004" y="1404000"/>
                </a:moveTo>
                <a:lnTo>
                  <a:pt x="1943996" y="1404000"/>
                </a:lnTo>
                <a:cubicBezTo>
                  <a:pt x="2063292" y="1404000"/>
                  <a:pt x="2160000" y="1307292"/>
                  <a:pt x="2160000" y="1187996"/>
                </a:cubicBezTo>
                <a:lnTo>
                  <a:pt x="2160000" y="324004"/>
                </a:lnTo>
                <a:cubicBezTo>
                  <a:pt x="2160000" y="204708"/>
                  <a:pt x="2063292" y="108000"/>
                  <a:pt x="1943996" y="108000"/>
                </a:cubicBezTo>
                <a:lnTo>
                  <a:pt x="1285611" y="108000"/>
                </a:lnTo>
                <a:lnTo>
                  <a:pt x="1080001" y="0"/>
                </a:lnTo>
                <a:lnTo>
                  <a:pt x="874392" y="108000"/>
                </a:lnTo>
                <a:lnTo>
                  <a:pt x="216004" y="108000"/>
                </a:lnTo>
                <a:cubicBezTo>
                  <a:pt x="96708" y="108000"/>
                  <a:pt x="0" y="204708"/>
                  <a:pt x="0" y="324004"/>
                </a:cubicBezTo>
                <a:lnTo>
                  <a:pt x="0" y="1187996"/>
                </a:lnTo>
                <a:cubicBezTo>
                  <a:pt x="0" y="1307292"/>
                  <a:pt x="96708" y="1404000"/>
                  <a:pt x="216004" y="140400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21" descr="D:\51PPT模板网\51pptmoban.com\图片001.jpg">
            <a:extLst>
              <a:ext uri="{FF2B5EF4-FFF2-40B4-BE49-F238E27FC236}">
                <a16:creationId xmlns:a16="http://schemas.microsoft.com/office/drawing/2014/main" id="{FC472C66-7FA7-9E78-D778-D8222FDADD09}"/>
              </a:ext>
            </a:extLst>
          </p:cNvPr>
          <p:cNvSpPr/>
          <p:nvPr/>
        </p:nvSpPr>
        <p:spPr>
          <a:xfrm>
            <a:off x="6417752" y="1632027"/>
            <a:ext cx="2160000" cy="1404000"/>
          </a:xfrm>
          <a:custGeom>
            <a:avLst/>
            <a:gdLst>
              <a:gd name="connsiteX0" fmla="*/ 216004 w 2160000"/>
              <a:gd name="connsiteY0" fmla="*/ 0 h 1404000"/>
              <a:gd name="connsiteX1" fmla="*/ 1943996 w 2160000"/>
              <a:gd name="connsiteY1" fmla="*/ 0 h 1404000"/>
              <a:gd name="connsiteX2" fmla="*/ 2160000 w 2160000"/>
              <a:gd name="connsiteY2" fmla="*/ 216004 h 1404000"/>
              <a:gd name="connsiteX3" fmla="*/ 2160000 w 2160000"/>
              <a:gd name="connsiteY3" fmla="*/ 1079996 h 1404000"/>
              <a:gd name="connsiteX4" fmla="*/ 1943996 w 2160000"/>
              <a:gd name="connsiteY4" fmla="*/ 1296000 h 1404000"/>
              <a:gd name="connsiteX5" fmla="*/ 1285611 w 2160000"/>
              <a:gd name="connsiteY5" fmla="*/ 1296000 h 1404000"/>
              <a:gd name="connsiteX6" fmla="*/ 1080001 w 2160000"/>
              <a:gd name="connsiteY6" fmla="*/ 1404000 h 1404000"/>
              <a:gd name="connsiteX7" fmla="*/ 874392 w 2160000"/>
              <a:gd name="connsiteY7" fmla="*/ 1296000 h 1404000"/>
              <a:gd name="connsiteX8" fmla="*/ 216004 w 2160000"/>
              <a:gd name="connsiteY8" fmla="*/ 1296000 h 1404000"/>
              <a:gd name="connsiteX9" fmla="*/ 0 w 2160000"/>
              <a:gd name="connsiteY9" fmla="*/ 1079996 h 1404000"/>
              <a:gd name="connsiteX10" fmla="*/ 0 w 2160000"/>
              <a:gd name="connsiteY10" fmla="*/ 216004 h 1404000"/>
              <a:gd name="connsiteX11" fmla="*/ 216004 w 2160000"/>
              <a:gd name="connsiteY11" fmla="*/ 0 h 14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00" h="1404000">
                <a:moveTo>
                  <a:pt x="216004" y="0"/>
                </a:moveTo>
                <a:lnTo>
                  <a:pt x="1943996" y="0"/>
                </a:lnTo>
                <a:cubicBezTo>
                  <a:pt x="2063292" y="0"/>
                  <a:pt x="2160000" y="96708"/>
                  <a:pt x="2160000" y="216004"/>
                </a:cubicBezTo>
                <a:lnTo>
                  <a:pt x="2160000" y="1079996"/>
                </a:lnTo>
                <a:cubicBezTo>
                  <a:pt x="2160000" y="1199292"/>
                  <a:pt x="2063292" y="1296000"/>
                  <a:pt x="1943996" y="1296000"/>
                </a:cubicBezTo>
                <a:lnTo>
                  <a:pt x="1285611" y="1296000"/>
                </a:lnTo>
                <a:lnTo>
                  <a:pt x="1080001" y="1404000"/>
                </a:lnTo>
                <a:lnTo>
                  <a:pt x="874392" y="1296000"/>
                </a:lnTo>
                <a:lnTo>
                  <a:pt x="216004" y="1296000"/>
                </a:lnTo>
                <a:cubicBezTo>
                  <a:pt x="96708" y="1296000"/>
                  <a:pt x="0" y="1199292"/>
                  <a:pt x="0" y="1079996"/>
                </a:cubicBezTo>
                <a:lnTo>
                  <a:pt x="0" y="216004"/>
                </a:lnTo>
                <a:cubicBezTo>
                  <a:pt x="0" y="96708"/>
                  <a:pt x="96708" y="0"/>
                  <a:pt x="216004" y="0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22">
            <a:extLst>
              <a:ext uri="{FF2B5EF4-FFF2-40B4-BE49-F238E27FC236}">
                <a16:creationId xmlns:a16="http://schemas.microsoft.com/office/drawing/2014/main" id="{B8E5267C-B3C7-6538-14AB-8A51CBDE4CF8}"/>
              </a:ext>
            </a:extLst>
          </p:cNvPr>
          <p:cNvSpPr/>
          <p:nvPr/>
        </p:nvSpPr>
        <p:spPr>
          <a:xfrm>
            <a:off x="868102" y="1632027"/>
            <a:ext cx="2160000" cy="1404000"/>
          </a:xfrm>
          <a:custGeom>
            <a:avLst/>
            <a:gdLst>
              <a:gd name="connsiteX0" fmla="*/ 216004 w 2160000"/>
              <a:gd name="connsiteY0" fmla="*/ 0 h 1404000"/>
              <a:gd name="connsiteX1" fmla="*/ 1943996 w 2160000"/>
              <a:gd name="connsiteY1" fmla="*/ 0 h 1404000"/>
              <a:gd name="connsiteX2" fmla="*/ 2160000 w 2160000"/>
              <a:gd name="connsiteY2" fmla="*/ 216004 h 1404000"/>
              <a:gd name="connsiteX3" fmla="*/ 2160000 w 2160000"/>
              <a:gd name="connsiteY3" fmla="*/ 1079996 h 1404000"/>
              <a:gd name="connsiteX4" fmla="*/ 1943996 w 2160000"/>
              <a:gd name="connsiteY4" fmla="*/ 1296000 h 1404000"/>
              <a:gd name="connsiteX5" fmla="*/ 1285611 w 2160000"/>
              <a:gd name="connsiteY5" fmla="*/ 1296000 h 1404000"/>
              <a:gd name="connsiteX6" fmla="*/ 1080001 w 2160000"/>
              <a:gd name="connsiteY6" fmla="*/ 1404000 h 1404000"/>
              <a:gd name="connsiteX7" fmla="*/ 874392 w 2160000"/>
              <a:gd name="connsiteY7" fmla="*/ 1296000 h 1404000"/>
              <a:gd name="connsiteX8" fmla="*/ 216004 w 2160000"/>
              <a:gd name="connsiteY8" fmla="*/ 1296000 h 1404000"/>
              <a:gd name="connsiteX9" fmla="*/ 0 w 2160000"/>
              <a:gd name="connsiteY9" fmla="*/ 1079996 h 1404000"/>
              <a:gd name="connsiteX10" fmla="*/ 0 w 2160000"/>
              <a:gd name="connsiteY10" fmla="*/ 216004 h 1404000"/>
              <a:gd name="connsiteX11" fmla="*/ 216004 w 2160000"/>
              <a:gd name="connsiteY11" fmla="*/ 0 h 14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0000" h="1404000">
                <a:moveTo>
                  <a:pt x="216004" y="0"/>
                </a:moveTo>
                <a:lnTo>
                  <a:pt x="1943996" y="0"/>
                </a:lnTo>
                <a:cubicBezTo>
                  <a:pt x="2063292" y="0"/>
                  <a:pt x="2160000" y="96708"/>
                  <a:pt x="2160000" y="216004"/>
                </a:cubicBezTo>
                <a:lnTo>
                  <a:pt x="2160000" y="1079996"/>
                </a:lnTo>
                <a:cubicBezTo>
                  <a:pt x="2160000" y="1199292"/>
                  <a:pt x="2063292" y="1296000"/>
                  <a:pt x="1943996" y="1296000"/>
                </a:cubicBezTo>
                <a:lnTo>
                  <a:pt x="1285611" y="1296000"/>
                </a:lnTo>
                <a:lnTo>
                  <a:pt x="1080001" y="1404000"/>
                </a:lnTo>
                <a:lnTo>
                  <a:pt x="874392" y="1296000"/>
                </a:lnTo>
                <a:lnTo>
                  <a:pt x="216004" y="1296000"/>
                </a:lnTo>
                <a:cubicBezTo>
                  <a:pt x="96708" y="1296000"/>
                  <a:pt x="0" y="1199292"/>
                  <a:pt x="0" y="1079996"/>
                </a:cubicBezTo>
                <a:lnTo>
                  <a:pt x="0" y="216004"/>
                </a:lnTo>
                <a:cubicBezTo>
                  <a:pt x="0" y="96708"/>
                  <a:pt x="96708" y="0"/>
                  <a:pt x="216004" y="0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2FFE60-2F91-CA80-ED98-4F0F35956EF7}"/>
              </a:ext>
            </a:extLst>
          </p:cNvPr>
          <p:cNvSpPr txBox="1"/>
          <p:nvPr/>
        </p:nvSpPr>
        <p:spPr>
          <a:xfrm>
            <a:off x="4150200" y="3387346"/>
            <a:ext cx="114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字魂59号-创粗黑" panose="00000500000000000000" pitchFamily="2" charset="-122"/>
              </a:rPr>
              <a:t>2017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523E83-15F9-6602-2345-14CE9843355D}"/>
              </a:ext>
            </a:extLst>
          </p:cNvPr>
          <p:cNvSpPr txBox="1"/>
          <p:nvPr/>
        </p:nvSpPr>
        <p:spPr>
          <a:xfrm>
            <a:off x="6925025" y="3387346"/>
            <a:ext cx="114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字魂59号-创粗黑" panose="00000500000000000000" pitchFamily="2" charset="-122"/>
              </a:rPr>
              <a:t>2018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813C94-692A-C7A0-6FF6-8FD88F8D2A07}"/>
              </a:ext>
            </a:extLst>
          </p:cNvPr>
          <p:cNvSpPr txBox="1"/>
          <p:nvPr/>
        </p:nvSpPr>
        <p:spPr>
          <a:xfrm>
            <a:off x="9699851" y="3387346"/>
            <a:ext cx="114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a typeface="字魂59号-创粗黑" panose="00000500000000000000" pitchFamily="2" charset="-122"/>
              </a:rPr>
              <a:t>2019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90531A-8518-8A45-97F5-B106D37F83E9}"/>
              </a:ext>
            </a:extLst>
          </p:cNvPr>
          <p:cNvGrpSpPr/>
          <p:nvPr/>
        </p:nvGrpSpPr>
        <p:grpSpPr>
          <a:xfrm>
            <a:off x="3566815" y="1693502"/>
            <a:ext cx="2312224" cy="1048627"/>
            <a:chOff x="628562" y="1905262"/>
            <a:chExt cx="2312224" cy="104862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71221C5-0547-0876-61DF-44C176CA8DC0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B490E6F-D894-E11F-78A9-77884BE85DEB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10BCEA1-EFEB-5D05-0D37-C08AED589188}"/>
              </a:ext>
            </a:extLst>
          </p:cNvPr>
          <p:cNvGrpSpPr/>
          <p:nvPr/>
        </p:nvGrpSpPr>
        <p:grpSpPr>
          <a:xfrm>
            <a:off x="9116466" y="1693502"/>
            <a:ext cx="2312224" cy="1048627"/>
            <a:chOff x="628562" y="1905262"/>
            <a:chExt cx="2312224" cy="104862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1E5D1F-E04B-23B3-AD2A-5AE77CE34796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10BC7D7-801D-6EE1-73CB-B15827E7160C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2139753-5D3F-8A75-1B4C-3F2B147D0E8D}"/>
              </a:ext>
            </a:extLst>
          </p:cNvPr>
          <p:cNvGrpSpPr/>
          <p:nvPr/>
        </p:nvGrpSpPr>
        <p:grpSpPr>
          <a:xfrm>
            <a:off x="791990" y="4466513"/>
            <a:ext cx="2312224" cy="1048627"/>
            <a:chOff x="628562" y="1905262"/>
            <a:chExt cx="2312224" cy="104862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A4E5CF-545E-9D04-2C7C-5327CF19A361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D7A0B8-2BC8-C887-74AB-9372AEC9F673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48A9862-DA24-7B93-8B3D-D5671EA87915}"/>
              </a:ext>
            </a:extLst>
          </p:cNvPr>
          <p:cNvGrpSpPr/>
          <p:nvPr/>
        </p:nvGrpSpPr>
        <p:grpSpPr>
          <a:xfrm>
            <a:off x="6341640" y="4466513"/>
            <a:ext cx="2312224" cy="1048627"/>
            <a:chOff x="628562" y="1905262"/>
            <a:chExt cx="2312224" cy="104862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1B715F7-637C-D3CD-7B06-277FE7F4DD71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FD1C043-40EA-FE18-4C49-F212D11A06C9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733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目标总结考核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A670C5-7EA8-43FF-58AB-59A0DBED26B3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236806"/>
            <a:ext cx="3945980" cy="1301003"/>
            <a:chOff x="0" y="1348781"/>
            <a:chExt cx="3945980" cy="1301003"/>
          </a:xfrm>
          <a:solidFill>
            <a:srgbClr val="57A9D2"/>
          </a:solidFill>
          <a:effectLst/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D4395E3D-F806-10A1-E3EF-A7D29F3A964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3870" y="1805169"/>
              <a:ext cx="3122110" cy="844615"/>
            </a:xfrm>
            <a:custGeom>
              <a:avLst/>
              <a:gdLst>
                <a:gd name="T0" fmla="*/ 0 w 10536"/>
                <a:gd name="T1" fmla="*/ 436 h 2847"/>
                <a:gd name="T2" fmla="*/ 9094 w 10536"/>
                <a:gd name="T3" fmla="*/ 436 h 2847"/>
                <a:gd name="T4" fmla="*/ 9094 w 10536"/>
                <a:gd name="T5" fmla="*/ 79 h 2847"/>
                <a:gd name="T6" fmla="*/ 9095 w 10536"/>
                <a:gd name="T7" fmla="*/ 66 h 2847"/>
                <a:gd name="T8" fmla="*/ 9098 w 10536"/>
                <a:gd name="T9" fmla="*/ 56 h 2847"/>
                <a:gd name="T10" fmla="*/ 9101 w 10536"/>
                <a:gd name="T11" fmla="*/ 44 h 2847"/>
                <a:gd name="T12" fmla="*/ 9107 w 10536"/>
                <a:gd name="T13" fmla="*/ 35 h 2847"/>
                <a:gd name="T14" fmla="*/ 9114 w 10536"/>
                <a:gd name="T15" fmla="*/ 26 h 2847"/>
                <a:gd name="T16" fmla="*/ 9122 w 10536"/>
                <a:gd name="T17" fmla="*/ 17 h 2847"/>
                <a:gd name="T18" fmla="*/ 9133 w 10536"/>
                <a:gd name="T19" fmla="*/ 12 h 2847"/>
                <a:gd name="T20" fmla="*/ 9143 w 10536"/>
                <a:gd name="T21" fmla="*/ 6 h 2847"/>
                <a:gd name="T22" fmla="*/ 9155 w 10536"/>
                <a:gd name="T23" fmla="*/ 2 h 2847"/>
                <a:gd name="T24" fmla="*/ 9166 w 10536"/>
                <a:gd name="T25" fmla="*/ 0 h 2847"/>
                <a:gd name="T26" fmla="*/ 9178 w 10536"/>
                <a:gd name="T27" fmla="*/ 0 h 2847"/>
                <a:gd name="T28" fmla="*/ 9189 w 10536"/>
                <a:gd name="T29" fmla="*/ 1 h 2847"/>
                <a:gd name="T30" fmla="*/ 9200 w 10536"/>
                <a:gd name="T31" fmla="*/ 3 h 2847"/>
                <a:gd name="T32" fmla="*/ 9211 w 10536"/>
                <a:gd name="T33" fmla="*/ 8 h 2847"/>
                <a:gd name="T34" fmla="*/ 9220 w 10536"/>
                <a:gd name="T35" fmla="*/ 15 h 2847"/>
                <a:gd name="T36" fmla="*/ 9229 w 10536"/>
                <a:gd name="T37" fmla="*/ 23 h 2847"/>
                <a:gd name="T38" fmla="*/ 10469 w 10536"/>
                <a:gd name="T39" fmla="*/ 1263 h 2847"/>
                <a:gd name="T40" fmla="*/ 10486 w 10536"/>
                <a:gd name="T41" fmla="*/ 1281 h 2847"/>
                <a:gd name="T42" fmla="*/ 10499 w 10536"/>
                <a:gd name="T43" fmla="*/ 1298 h 2847"/>
                <a:gd name="T44" fmla="*/ 10510 w 10536"/>
                <a:gd name="T45" fmla="*/ 1318 h 2847"/>
                <a:gd name="T46" fmla="*/ 10520 w 10536"/>
                <a:gd name="T47" fmla="*/ 1338 h 2847"/>
                <a:gd name="T48" fmla="*/ 10527 w 10536"/>
                <a:gd name="T49" fmla="*/ 1359 h 2847"/>
                <a:gd name="T50" fmla="*/ 10532 w 10536"/>
                <a:gd name="T51" fmla="*/ 1380 h 2847"/>
                <a:gd name="T52" fmla="*/ 10535 w 10536"/>
                <a:gd name="T53" fmla="*/ 1402 h 2847"/>
                <a:gd name="T54" fmla="*/ 10536 w 10536"/>
                <a:gd name="T55" fmla="*/ 1423 h 2847"/>
                <a:gd name="T56" fmla="*/ 10535 w 10536"/>
                <a:gd name="T57" fmla="*/ 1445 h 2847"/>
                <a:gd name="T58" fmla="*/ 10532 w 10536"/>
                <a:gd name="T59" fmla="*/ 1467 h 2847"/>
                <a:gd name="T60" fmla="*/ 10527 w 10536"/>
                <a:gd name="T61" fmla="*/ 1488 h 2847"/>
                <a:gd name="T62" fmla="*/ 10520 w 10536"/>
                <a:gd name="T63" fmla="*/ 1509 h 2847"/>
                <a:gd name="T64" fmla="*/ 10510 w 10536"/>
                <a:gd name="T65" fmla="*/ 1529 h 2847"/>
                <a:gd name="T66" fmla="*/ 10499 w 10536"/>
                <a:gd name="T67" fmla="*/ 1548 h 2847"/>
                <a:gd name="T68" fmla="*/ 10486 w 10536"/>
                <a:gd name="T69" fmla="*/ 1566 h 2847"/>
                <a:gd name="T70" fmla="*/ 10469 w 10536"/>
                <a:gd name="T71" fmla="*/ 1584 h 2847"/>
                <a:gd name="T72" fmla="*/ 9229 w 10536"/>
                <a:gd name="T73" fmla="*/ 2824 h 2847"/>
                <a:gd name="T74" fmla="*/ 9220 w 10536"/>
                <a:gd name="T75" fmla="*/ 2832 h 2847"/>
                <a:gd name="T76" fmla="*/ 9211 w 10536"/>
                <a:gd name="T77" fmla="*/ 2838 h 2847"/>
                <a:gd name="T78" fmla="*/ 9200 w 10536"/>
                <a:gd name="T79" fmla="*/ 2842 h 2847"/>
                <a:gd name="T80" fmla="*/ 9189 w 10536"/>
                <a:gd name="T81" fmla="*/ 2846 h 2847"/>
                <a:gd name="T82" fmla="*/ 9178 w 10536"/>
                <a:gd name="T83" fmla="*/ 2847 h 2847"/>
                <a:gd name="T84" fmla="*/ 9166 w 10536"/>
                <a:gd name="T85" fmla="*/ 2847 h 2847"/>
                <a:gd name="T86" fmla="*/ 9155 w 10536"/>
                <a:gd name="T87" fmla="*/ 2845 h 2847"/>
                <a:gd name="T88" fmla="*/ 9143 w 10536"/>
                <a:gd name="T89" fmla="*/ 2841 h 2847"/>
                <a:gd name="T90" fmla="*/ 9133 w 10536"/>
                <a:gd name="T91" fmla="*/ 2835 h 2847"/>
                <a:gd name="T92" fmla="*/ 9122 w 10536"/>
                <a:gd name="T93" fmla="*/ 2828 h 2847"/>
                <a:gd name="T94" fmla="*/ 9114 w 10536"/>
                <a:gd name="T95" fmla="*/ 2821 h 2847"/>
                <a:gd name="T96" fmla="*/ 9107 w 10536"/>
                <a:gd name="T97" fmla="*/ 2812 h 2847"/>
                <a:gd name="T98" fmla="*/ 9101 w 10536"/>
                <a:gd name="T99" fmla="*/ 2802 h 2847"/>
                <a:gd name="T100" fmla="*/ 9098 w 10536"/>
                <a:gd name="T101" fmla="*/ 2791 h 2847"/>
                <a:gd name="T102" fmla="*/ 9095 w 10536"/>
                <a:gd name="T103" fmla="*/ 2779 h 2847"/>
                <a:gd name="T104" fmla="*/ 9094 w 10536"/>
                <a:gd name="T105" fmla="*/ 2768 h 2847"/>
                <a:gd name="T106" fmla="*/ 9094 w 10536"/>
                <a:gd name="T107" fmla="*/ 2411 h 2847"/>
                <a:gd name="T108" fmla="*/ 0 w 10536"/>
                <a:gd name="T109" fmla="*/ 2411 h 2847"/>
                <a:gd name="T110" fmla="*/ 0 w 10536"/>
                <a:gd name="T111" fmla="*/ 436 h 2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36" h="2847">
                  <a:moveTo>
                    <a:pt x="0" y="436"/>
                  </a:moveTo>
                  <a:lnTo>
                    <a:pt x="9094" y="436"/>
                  </a:lnTo>
                  <a:lnTo>
                    <a:pt x="9094" y="79"/>
                  </a:lnTo>
                  <a:lnTo>
                    <a:pt x="9095" y="66"/>
                  </a:lnTo>
                  <a:lnTo>
                    <a:pt x="9098" y="56"/>
                  </a:lnTo>
                  <a:lnTo>
                    <a:pt x="9101" y="44"/>
                  </a:lnTo>
                  <a:lnTo>
                    <a:pt x="9107" y="35"/>
                  </a:lnTo>
                  <a:lnTo>
                    <a:pt x="9114" y="26"/>
                  </a:lnTo>
                  <a:lnTo>
                    <a:pt x="9122" y="17"/>
                  </a:lnTo>
                  <a:lnTo>
                    <a:pt x="9133" y="12"/>
                  </a:lnTo>
                  <a:lnTo>
                    <a:pt x="9143" y="6"/>
                  </a:lnTo>
                  <a:lnTo>
                    <a:pt x="9155" y="2"/>
                  </a:lnTo>
                  <a:lnTo>
                    <a:pt x="9166" y="0"/>
                  </a:lnTo>
                  <a:lnTo>
                    <a:pt x="9178" y="0"/>
                  </a:lnTo>
                  <a:lnTo>
                    <a:pt x="9189" y="1"/>
                  </a:lnTo>
                  <a:lnTo>
                    <a:pt x="9200" y="3"/>
                  </a:lnTo>
                  <a:lnTo>
                    <a:pt x="9211" y="8"/>
                  </a:lnTo>
                  <a:lnTo>
                    <a:pt x="9220" y="15"/>
                  </a:lnTo>
                  <a:lnTo>
                    <a:pt x="9229" y="23"/>
                  </a:lnTo>
                  <a:lnTo>
                    <a:pt x="10469" y="1263"/>
                  </a:lnTo>
                  <a:lnTo>
                    <a:pt x="10486" y="1281"/>
                  </a:lnTo>
                  <a:lnTo>
                    <a:pt x="10499" y="1298"/>
                  </a:lnTo>
                  <a:lnTo>
                    <a:pt x="10510" y="1318"/>
                  </a:lnTo>
                  <a:lnTo>
                    <a:pt x="10520" y="1338"/>
                  </a:lnTo>
                  <a:lnTo>
                    <a:pt x="10527" y="1359"/>
                  </a:lnTo>
                  <a:lnTo>
                    <a:pt x="10532" y="1380"/>
                  </a:lnTo>
                  <a:lnTo>
                    <a:pt x="10535" y="1402"/>
                  </a:lnTo>
                  <a:lnTo>
                    <a:pt x="10536" y="1423"/>
                  </a:lnTo>
                  <a:lnTo>
                    <a:pt x="10535" y="1445"/>
                  </a:lnTo>
                  <a:lnTo>
                    <a:pt x="10532" y="1467"/>
                  </a:lnTo>
                  <a:lnTo>
                    <a:pt x="10527" y="1488"/>
                  </a:lnTo>
                  <a:lnTo>
                    <a:pt x="10520" y="1509"/>
                  </a:lnTo>
                  <a:lnTo>
                    <a:pt x="10510" y="1529"/>
                  </a:lnTo>
                  <a:lnTo>
                    <a:pt x="10499" y="1548"/>
                  </a:lnTo>
                  <a:lnTo>
                    <a:pt x="10486" y="1566"/>
                  </a:lnTo>
                  <a:lnTo>
                    <a:pt x="10469" y="1584"/>
                  </a:lnTo>
                  <a:lnTo>
                    <a:pt x="9229" y="2824"/>
                  </a:lnTo>
                  <a:lnTo>
                    <a:pt x="9220" y="2832"/>
                  </a:lnTo>
                  <a:lnTo>
                    <a:pt x="9211" y="2838"/>
                  </a:lnTo>
                  <a:lnTo>
                    <a:pt x="9200" y="2842"/>
                  </a:lnTo>
                  <a:lnTo>
                    <a:pt x="9189" y="2846"/>
                  </a:lnTo>
                  <a:lnTo>
                    <a:pt x="9178" y="2847"/>
                  </a:lnTo>
                  <a:lnTo>
                    <a:pt x="9166" y="2847"/>
                  </a:lnTo>
                  <a:lnTo>
                    <a:pt x="9155" y="2845"/>
                  </a:lnTo>
                  <a:lnTo>
                    <a:pt x="9143" y="2841"/>
                  </a:lnTo>
                  <a:lnTo>
                    <a:pt x="9133" y="2835"/>
                  </a:lnTo>
                  <a:lnTo>
                    <a:pt x="9122" y="2828"/>
                  </a:lnTo>
                  <a:lnTo>
                    <a:pt x="9114" y="2821"/>
                  </a:lnTo>
                  <a:lnTo>
                    <a:pt x="9107" y="2812"/>
                  </a:lnTo>
                  <a:lnTo>
                    <a:pt x="9101" y="2802"/>
                  </a:lnTo>
                  <a:lnTo>
                    <a:pt x="9098" y="2791"/>
                  </a:lnTo>
                  <a:lnTo>
                    <a:pt x="9095" y="2779"/>
                  </a:lnTo>
                  <a:lnTo>
                    <a:pt x="9094" y="2768"/>
                  </a:lnTo>
                  <a:lnTo>
                    <a:pt x="9094" y="2411"/>
                  </a:lnTo>
                  <a:lnTo>
                    <a:pt x="0" y="2411"/>
                  </a:lnTo>
                  <a:lnTo>
                    <a:pt x="0" y="4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Freeform 23">
              <a:extLst>
                <a:ext uri="{FF2B5EF4-FFF2-40B4-BE49-F238E27FC236}">
                  <a16:creationId xmlns:a16="http://schemas.microsoft.com/office/drawing/2014/main" id="{B2C47DBF-5B2A-65DD-8249-47C3701CD0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0" y="1348781"/>
              <a:ext cx="823870" cy="1173570"/>
            </a:xfrm>
            <a:custGeom>
              <a:avLst/>
              <a:gdLst>
                <a:gd name="T0" fmla="*/ 55 w 2778"/>
                <a:gd name="T1" fmla="*/ 40 h 3960"/>
                <a:gd name="T2" fmla="*/ 164 w 2778"/>
                <a:gd name="T3" fmla="*/ 118 h 3960"/>
                <a:gd name="T4" fmla="*/ 273 w 2778"/>
                <a:gd name="T5" fmla="*/ 195 h 3960"/>
                <a:gd name="T6" fmla="*/ 380 w 2778"/>
                <a:gd name="T7" fmla="*/ 271 h 3960"/>
                <a:gd name="T8" fmla="*/ 485 w 2778"/>
                <a:gd name="T9" fmla="*/ 346 h 3960"/>
                <a:gd name="T10" fmla="*/ 589 w 2778"/>
                <a:gd name="T11" fmla="*/ 420 h 3960"/>
                <a:gd name="T12" fmla="*/ 693 w 2778"/>
                <a:gd name="T13" fmla="*/ 493 h 3960"/>
                <a:gd name="T14" fmla="*/ 794 w 2778"/>
                <a:gd name="T15" fmla="*/ 566 h 3960"/>
                <a:gd name="T16" fmla="*/ 939 w 2778"/>
                <a:gd name="T17" fmla="*/ 669 h 3960"/>
                <a:gd name="T18" fmla="*/ 1126 w 2778"/>
                <a:gd name="T19" fmla="*/ 802 h 3960"/>
                <a:gd name="T20" fmla="*/ 1309 w 2778"/>
                <a:gd name="T21" fmla="*/ 932 h 3960"/>
                <a:gd name="T22" fmla="*/ 1487 w 2778"/>
                <a:gd name="T23" fmla="*/ 1059 h 3960"/>
                <a:gd name="T24" fmla="*/ 1658 w 2778"/>
                <a:gd name="T25" fmla="*/ 1180 h 3960"/>
                <a:gd name="T26" fmla="*/ 1820 w 2778"/>
                <a:gd name="T27" fmla="*/ 1296 h 3960"/>
                <a:gd name="T28" fmla="*/ 1980 w 2778"/>
                <a:gd name="T29" fmla="*/ 1410 h 3960"/>
                <a:gd name="T30" fmla="*/ 2136 w 2778"/>
                <a:gd name="T31" fmla="*/ 1521 h 3960"/>
                <a:gd name="T32" fmla="*/ 2285 w 2778"/>
                <a:gd name="T33" fmla="*/ 1627 h 3960"/>
                <a:gd name="T34" fmla="*/ 2429 w 2778"/>
                <a:gd name="T35" fmla="*/ 1730 h 3960"/>
                <a:gd name="T36" fmla="*/ 2570 w 2778"/>
                <a:gd name="T37" fmla="*/ 1830 h 3960"/>
                <a:gd name="T38" fmla="*/ 2709 w 2778"/>
                <a:gd name="T39" fmla="*/ 1929 h 3960"/>
                <a:gd name="T40" fmla="*/ 2778 w 2778"/>
                <a:gd name="T41" fmla="*/ 2102 h 3960"/>
                <a:gd name="T42" fmla="*/ 2778 w 2778"/>
                <a:gd name="T43" fmla="*/ 2350 h 3960"/>
                <a:gd name="T44" fmla="*/ 2778 w 2778"/>
                <a:gd name="T45" fmla="*/ 2599 h 3960"/>
                <a:gd name="T46" fmla="*/ 2778 w 2778"/>
                <a:gd name="T47" fmla="*/ 2847 h 3960"/>
                <a:gd name="T48" fmla="*/ 2778 w 2778"/>
                <a:gd name="T49" fmla="*/ 3094 h 3960"/>
                <a:gd name="T50" fmla="*/ 2778 w 2778"/>
                <a:gd name="T51" fmla="*/ 3342 h 3960"/>
                <a:gd name="T52" fmla="*/ 2778 w 2778"/>
                <a:gd name="T53" fmla="*/ 3590 h 3960"/>
                <a:gd name="T54" fmla="*/ 2778 w 2778"/>
                <a:gd name="T55" fmla="*/ 3836 h 3960"/>
                <a:gd name="T56" fmla="*/ 2709 w 2778"/>
                <a:gd name="T57" fmla="*/ 3926 h 3960"/>
                <a:gd name="T58" fmla="*/ 2570 w 2778"/>
                <a:gd name="T59" fmla="*/ 3858 h 3960"/>
                <a:gd name="T60" fmla="*/ 2430 w 2778"/>
                <a:gd name="T61" fmla="*/ 3790 h 3960"/>
                <a:gd name="T62" fmla="*/ 2285 w 2778"/>
                <a:gd name="T63" fmla="*/ 3720 h 3960"/>
                <a:gd name="T64" fmla="*/ 2136 w 2778"/>
                <a:gd name="T65" fmla="*/ 3646 h 3960"/>
                <a:gd name="T66" fmla="*/ 1980 w 2778"/>
                <a:gd name="T67" fmla="*/ 3569 h 3960"/>
                <a:gd name="T68" fmla="*/ 1821 w 2778"/>
                <a:gd name="T69" fmla="*/ 3490 h 3960"/>
                <a:gd name="T70" fmla="*/ 1658 w 2778"/>
                <a:gd name="T71" fmla="*/ 3409 h 3960"/>
                <a:gd name="T72" fmla="*/ 1487 w 2778"/>
                <a:gd name="T73" fmla="*/ 3325 h 3960"/>
                <a:gd name="T74" fmla="*/ 1309 w 2778"/>
                <a:gd name="T75" fmla="*/ 3238 h 3960"/>
                <a:gd name="T76" fmla="*/ 1126 w 2778"/>
                <a:gd name="T77" fmla="*/ 3149 h 3960"/>
                <a:gd name="T78" fmla="*/ 939 w 2778"/>
                <a:gd name="T79" fmla="*/ 3058 h 3960"/>
                <a:gd name="T80" fmla="*/ 794 w 2778"/>
                <a:gd name="T81" fmla="*/ 2987 h 3960"/>
                <a:gd name="T82" fmla="*/ 692 w 2778"/>
                <a:gd name="T83" fmla="*/ 2937 h 3960"/>
                <a:gd name="T84" fmla="*/ 589 w 2778"/>
                <a:gd name="T85" fmla="*/ 2886 h 3960"/>
                <a:gd name="T86" fmla="*/ 485 w 2778"/>
                <a:gd name="T87" fmla="*/ 2834 h 3960"/>
                <a:gd name="T88" fmla="*/ 379 w 2778"/>
                <a:gd name="T89" fmla="*/ 2783 h 3960"/>
                <a:gd name="T90" fmla="*/ 273 w 2778"/>
                <a:gd name="T91" fmla="*/ 2730 h 3960"/>
                <a:gd name="T92" fmla="*/ 164 w 2778"/>
                <a:gd name="T93" fmla="*/ 2677 h 3960"/>
                <a:gd name="T94" fmla="*/ 55 w 2778"/>
                <a:gd name="T95" fmla="*/ 2623 h 3960"/>
                <a:gd name="T96" fmla="*/ 0 w 2778"/>
                <a:gd name="T97" fmla="*/ 2434 h 3960"/>
                <a:gd name="T98" fmla="*/ 0 w 2778"/>
                <a:gd name="T99" fmla="*/ 2110 h 3960"/>
                <a:gd name="T100" fmla="*/ 0 w 2778"/>
                <a:gd name="T101" fmla="*/ 1786 h 3960"/>
                <a:gd name="T102" fmla="*/ 0 w 2778"/>
                <a:gd name="T103" fmla="*/ 1461 h 3960"/>
                <a:gd name="T104" fmla="*/ 0 w 2778"/>
                <a:gd name="T105" fmla="*/ 1137 h 3960"/>
                <a:gd name="T106" fmla="*/ 0 w 2778"/>
                <a:gd name="T107" fmla="*/ 813 h 3960"/>
                <a:gd name="T108" fmla="*/ 0 w 2778"/>
                <a:gd name="T109" fmla="*/ 488 h 3960"/>
                <a:gd name="T110" fmla="*/ 0 w 2778"/>
                <a:gd name="T111" fmla="*/ 163 h 3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8" h="3960">
                  <a:moveTo>
                    <a:pt x="0" y="0"/>
                  </a:moveTo>
                  <a:lnTo>
                    <a:pt x="55" y="40"/>
                  </a:lnTo>
                  <a:lnTo>
                    <a:pt x="110" y="78"/>
                  </a:lnTo>
                  <a:lnTo>
                    <a:pt x="164" y="118"/>
                  </a:lnTo>
                  <a:lnTo>
                    <a:pt x="219" y="156"/>
                  </a:lnTo>
                  <a:lnTo>
                    <a:pt x="273" y="195"/>
                  </a:lnTo>
                  <a:lnTo>
                    <a:pt x="327" y="233"/>
                  </a:lnTo>
                  <a:lnTo>
                    <a:pt x="380" y="271"/>
                  </a:lnTo>
                  <a:lnTo>
                    <a:pt x="433" y="308"/>
                  </a:lnTo>
                  <a:lnTo>
                    <a:pt x="485" y="346"/>
                  </a:lnTo>
                  <a:lnTo>
                    <a:pt x="538" y="383"/>
                  </a:lnTo>
                  <a:lnTo>
                    <a:pt x="589" y="420"/>
                  </a:lnTo>
                  <a:lnTo>
                    <a:pt x="642" y="457"/>
                  </a:lnTo>
                  <a:lnTo>
                    <a:pt x="693" y="493"/>
                  </a:lnTo>
                  <a:lnTo>
                    <a:pt x="743" y="530"/>
                  </a:lnTo>
                  <a:lnTo>
                    <a:pt x="794" y="566"/>
                  </a:lnTo>
                  <a:lnTo>
                    <a:pt x="845" y="602"/>
                  </a:lnTo>
                  <a:lnTo>
                    <a:pt x="939" y="669"/>
                  </a:lnTo>
                  <a:lnTo>
                    <a:pt x="1034" y="736"/>
                  </a:lnTo>
                  <a:lnTo>
                    <a:pt x="1126" y="802"/>
                  </a:lnTo>
                  <a:lnTo>
                    <a:pt x="1218" y="868"/>
                  </a:lnTo>
                  <a:lnTo>
                    <a:pt x="1309" y="932"/>
                  </a:lnTo>
                  <a:lnTo>
                    <a:pt x="1399" y="996"/>
                  </a:lnTo>
                  <a:lnTo>
                    <a:pt x="1487" y="1059"/>
                  </a:lnTo>
                  <a:lnTo>
                    <a:pt x="1575" y="1122"/>
                  </a:lnTo>
                  <a:lnTo>
                    <a:pt x="1658" y="1180"/>
                  </a:lnTo>
                  <a:lnTo>
                    <a:pt x="1739" y="1239"/>
                  </a:lnTo>
                  <a:lnTo>
                    <a:pt x="1820" y="1296"/>
                  </a:lnTo>
                  <a:lnTo>
                    <a:pt x="1900" y="1353"/>
                  </a:lnTo>
                  <a:lnTo>
                    <a:pt x="1980" y="1410"/>
                  </a:lnTo>
                  <a:lnTo>
                    <a:pt x="2058" y="1466"/>
                  </a:lnTo>
                  <a:lnTo>
                    <a:pt x="2136" y="1521"/>
                  </a:lnTo>
                  <a:lnTo>
                    <a:pt x="2213" y="1576"/>
                  </a:lnTo>
                  <a:lnTo>
                    <a:pt x="2285" y="1627"/>
                  </a:lnTo>
                  <a:lnTo>
                    <a:pt x="2358" y="1680"/>
                  </a:lnTo>
                  <a:lnTo>
                    <a:pt x="2429" y="1730"/>
                  </a:lnTo>
                  <a:lnTo>
                    <a:pt x="2500" y="1781"/>
                  </a:lnTo>
                  <a:lnTo>
                    <a:pt x="2570" y="1830"/>
                  </a:lnTo>
                  <a:lnTo>
                    <a:pt x="2640" y="1880"/>
                  </a:lnTo>
                  <a:lnTo>
                    <a:pt x="2709" y="1929"/>
                  </a:lnTo>
                  <a:lnTo>
                    <a:pt x="2778" y="1978"/>
                  </a:lnTo>
                  <a:lnTo>
                    <a:pt x="2778" y="2102"/>
                  </a:lnTo>
                  <a:lnTo>
                    <a:pt x="2778" y="2227"/>
                  </a:lnTo>
                  <a:lnTo>
                    <a:pt x="2778" y="2350"/>
                  </a:lnTo>
                  <a:lnTo>
                    <a:pt x="2778" y="2475"/>
                  </a:lnTo>
                  <a:lnTo>
                    <a:pt x="2778" y="2599"/>
                  </a:lnTo>
                  <a:lnTo>
                    <a:pt x="2778" y="2722"/>
                  </a:lnTo>
                  <a:lnTo>
                    <a:pt x="2778" y="2847"/>
                  </a:lnTo>
                  <a:lnTo>
                    <a:pt x="2778" y="2971"/>
                  </a:lnTo>
                  <a:lnTo>
                    <a:pt x="2778" y="3094"/>
                  </a:lnTo>
                  <a:lnTo>
                    <a:pt x="2778" y="3218"/>
                  </a:lnTo>
                  <a:lnTo>
                    <a:pt x="2778" y="3342"/>
                  </a:lnTo>
                  <a:lnTo>
                    <a:pt x="2778" y="3466"/>
                  </a:lnTo>
                  <a:lnTo>
                    <a:pt x="2778" y="3590"/>
                  </a:lnTo>
                  <a:lnTo>
                    <a:pt x="2778" y="3713"/>
                  </a:lnTo>
                  <a:lnTo>
                    <a:pt x="2778" y="3836"/>
                  </a:lnTo>
                  <a:lnTo>
                    <a:pt x="2778" y="3960"/>
                  </a:lnTo>
                  <a:lnTo>
                    <a:pt x="2709" y="3926"/>
                  </a:lnTo>
                  <a:lnTo>
                    <a:pt x="2640" y="3893"/>
                  </a:lnTo>
                  <a:lnTo>
                    <a:pt x="2570" y="3858"/>
                  </a:lnTo>
                  <a:lnTo>
                    <a:pt x="2500" y="3825"/>
                  </a:lnTo>
                  <a:lnTo>
                    <a:pt x="2430" y="3790"/>
                  </a:lnTo>
                  <a:lnTo>
                    <a:pt x="2358" y="3755"/>
                  </a:lnTo>
                  <a:lnTo>
                    <a:pt x="2285" y="3720"/>
                  </a:lnTo>
                  <a:lnTo>
                    <a:pt x="2213" y="3683"/>
                  </a:lnTo>
                  <a:lnTo>
                    <a:pt x="2136" y="3646"/>
                  </a:lnTo>
                  <a:lnTo>
                    <a:pt x="2059" y="3608"/>
                  </a:lnTo>
                  <a:lnTo>
                    <a:pt x="1980" y="3569"/>
                  </a:lnTo>
                  <a:lnTo>
                    <a:pt x="1900" y="3529"/>
                  </a:lnTo>
                  <a:lnTo>
                    <a:pt x="1821" y="3490"/>
                  </a:lnTo>
                  <a:lnTo>
                    <a:pt x="1739" y="3450"/>
                  </a:lnTo>
                  <a:lnTo>
                    <a:pt x="1658" y="3409"/>
                  </a:lnTo>
                  <a:lnTo>
                    <a:pt x="1575" y="3368"/>
                  </a:lnTo>
                  <a:lnTo>
                    <a:pt x="1487" y="3325"/>
                  </a:lnTo>
                  <a:lnTo>
                    <a:pt x="1399" y="3282"/>
                  </a:lnTo>
                  <a:lnTo>
                    <a:pt x="1309" y="3238"/>
                  </a:lnTo>
                  <a:lnTo>
                    <a:pt x="1218" y="3194"/>
                  </a:lnTo>
                  <a:lnTo>
                    <a:pt x="1126" y="3149"/>
                  </a:lnTo>
                  <a:lnTo>
                    <a:pt x="1034" y="3104"/>
                  </a:lnTo>
                  <a:lnTo>
                    <a:pt x="939" y="3058"/>
                  </a:lnTo>
                  <a:lnTo>
                    <a:pt x="845" y="3012"/>
                  </a:lnTo>
                  <a:lnTo>
                    <a:pt x="794" y="2987"/>
                  </a:lnTo>
                  <a:lnTo>
                    <a:pt x="743" y="2961"/>
                  </a:lnTo>
                  <a:lnTo>
                    <a:pt x="692" y="2937"/>
                  </a:lnTo>
                  <a:lnTo>
                    <a:pt x="640" y="2911"/>
                  </a:lnTo>
                  <a:lnTo>
                    <a:pt x="589" y="2886"/>
                  </a:lnTo>
                  <a:lnTo>
                    <a:pt x="538" y="2860"/>
                  </a:lnTo>
                  <a:lnTo>
                    <a:pt x="485" y="2834"/>
                  </a:lnTo>
                  <a:lnTo>
                    <a:pt x="433" y="2809"/>
                  </a:lnTo>
                  <a:lnTo>
                    <a:pt x="379" y="2783"/>
                  </a:lnTo>
                  <a:lnTo>
                    <a:pt x="327" y="2756"/>
                  </a:lnTo>
                  <a:lnTo>
                    <a:pt x="273" y="2730"/>
                  </a:lnTo>
                  <a:lnTo>
                    <a:pt x="219" y="2704"/>
                  </a:lnTo>
                  <a:lnTo>
                    <a:pt x="164" y="2677"/>
                  </a:lnTo>
                  <a:lnTo>
                    <a:pt x="110" y="2650"/>
                  </a:lnTo>
                  <a:lnTo>
                    <a:pt x="55" y="2623"/>
                  </a:lnTo>
                  <a:lnTo>
                    <a:pt x="0" y="2596"/>
                  </a:lnTo>
                  <a:lnTo>
                    <a:pt x="0" y="2434"/>
                  </a:lnTo>
                  <a:lnTo>
                    <a:pt x="0" y="2272"/>
                  </a:lnTo>
                  <a:lnTo>
                    <a:pt x="0" y="2110"/>
                  </a:lnTo>
                  <a:lnTo>
                    <a:pt x="0" y="1948"/>
                  </a:lnTo>
                  <a:lnTo>
                    <a:pt x="0" y="1786"/>
                  </a:lnTo>
                  <a:lnTo>
                    <a:pt x="0" y="1625"/>
                  </a:lnTo>
                  <a:lnTo>
                    <a:pt x="0" y="1461"/>
                  </a:lnTo>
                  <a:lnTo>
                    <a:pt x="0" y="1299"/>
                  </a:lnTo>
                  <a:lnTo>
                    <a:pt x="0" y="1137"/>
                  </a:lnTo>
                  <a:lnTo>
                    <a:pt x="0" y="975"/>
                  </a:lnTo>
                  <a:lnTo>
                    <a:pt x="0" y="813"/>
                  </a:lnTo>
                  <a:lnTo>
                    <a:pt x="0" y="651"/>
                  </a:lnTo>
                  <a:lnTo>
                    <a:pt x="0" y="488"/>
                  </a:lnTo>
                  <a:lnTo>
                    <a:pt x="0" y="325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8CB822-C9A2-EE73-8CB8-36D53EB97CEF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2278498"/>
            <a:ext cx="4738733" cy="1052064"/>
            <a:chOff x="0" y="2390473"/>
            <a:chExt cx="4738733" cy="1052064"/>
          </a:xfrm>
          <a:solidFill>
            <a:srgbClr val="57A9D2"/>
          </a:solidFill>
          <a:effectLst/>
        </p:grpSpPr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60E2D917-B258-8F1B-1952-D254FEF785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3870" y="2597922"/>
              <a:ext cx="3914863" cy="844615"/>
            </a:xfrm>
            <a:custGeom>
              <a:avLst/>
              <a:gdLst>
                <a:gd name="T0" fmla="*/ 0 w 13212"/>
                <a:gd name="T1" fmla="*/ 437 h 2849"/>
                <a:gd name="T2" fmla="*/ 11769 w 13212"/>
                <a:gd name="T3" fmla="*/ 437 h 2849"/>
                <a:gd name="T4" fmla="*/ 11769 w 13212"/>
                <a:gd name="T5" fmla="*/ 80 h 2849"/>
                <a:gd name="T6" fmla="*/ 11770 w 13212"/>
                <a:gd name="T7" fmla="*/ 68 h 2849"/>
                <a:gd name="T8" fmla="*/ 11773 w 13212"/>
                <a:gd name="T9" fmla="*/ 56 h 2849"/>
                <a:gd name="T10" fmla="*/ 11777 w 13212"/>
                <a:gd name="T11" fmla="*/ 46 h 2849"/>
                <a:gd name="T12" fmla="*/ 11783 w 13212"/>
                <a:gd name="T13" fmla="*/ 35 h 2849"/>
                <a:gd name="T14" fmla="*/ 11790 w 13212"/>
                <a:gd name="T15" fmla="*/ 26 h 2849"/>
                <a:gd name="T16" fmla="*/ 11798 w 13212"/>
                <a:gd name="T17" fmla="*/ 19 h 2849"/>
                <a:gd name="T18" fmla="*/ 11808 w 13212"/>
                <a:gd name="T19" fmla="*/ 12 h 2849"/>
                <a:gd name="T20" fmla="*/ 11818 w 13212"/>
                <a:gd name="T21" fmla="*/ 6 h 2849"/>
                <a:gd name="T22" fmla="*/ 11830 w 13212"/>
                <a:gd name="T23" fmla="*/ 3 h 2849"/>
                <a:gd name="T24" fmla="*/ 11841 w 13212"/>
                <a:gd name="T25" fmla="*/ 0 h 2849"/>
                <a:gd name="T26" fmla="*/ 11853 w 13212"/>
                <a:gd name="T27" fmla="*/ 0 h 2849"/>
                <a:gd name="T28" fmla="*/ 11865 w 13212"/>
                <a:gd name="T29" fmla="*/ 2 h 2849"/>
                <a:gd name="T30" fmla="*/ 11875 w 13212"/>
                <a:gd name="T31" fmla="*/ 5 h 2849"/>
                <a:gd name="T32" fmla="*/ 11886 w 13212"/>
                <a:gd name="T33" fmla="*/ 10 h 2849"/>
                <a:gd name="T34" fmla="*/ 11896 w 13212"/>
                <a:gd name="T35" fmla="*/ 16 h 2849"/>
                <a:gd name="T36" fmla="*/ 11906 w 13212"/>
                <a:gd name="T37" fmla="*/ 24 h 2849"/>
                <a:gd name="T38" fmla="*/ 13146 w 13212"/>
                <a:gd name="T39" fmla="*/ 1264 h 2849"/>
                <a:gd name="T40" fmla="*/ 13161 w 13212"/>
                <a:gd name="T41" fmla="*/ 1281 h 2849"/>
                <a:gd name="T42" fmla="*/ 13175 w 13212"/>
                <a:gd name="T43" fmla="*/ 1300 h 2849"/>
                <a:gd name="T44" fmla="*/ 13185 w 13212"/>
                <a:gd name="T45" fmla="*/ 1318 h 2849"/>
                <a:gd name="T46" fmla="*/ 13195 w 13212"/>
                <a:gd name="T47" fmla="*/ 1338 h 2849"/>
                <a:gd name="T48" fmla="*/ 13203 w 13212"/>
                <a:gd name="T49" fmla="*/ 1359 h 2849"/>
                <a:gd name="T50" fmla="*/ 13207 w 13212"/>
                <a:gd name="T51" fmla="*/ 1381 h 2849"/>
                <a:gd name="T52" fmla="*/ 13211 w 13212"/>
                <a:gd name="T53" fmla="*/ 1402 h 2849"/>
                <a:gd name="T54" fmla="*/ 13212 w 13212"/>
                <a:gd name="T55" fmla="*/ 1425 h 2849"/>
                <a:gd name="T56" fmla="*/ 13211 w 13212"/>
                <a:gd name="T57" fmla="*/ 1446 h 2849"/>
                <a:gd name="T58" fmla="*/ 13207 w 13212"/>
                <a:gd name="T59" fmla="*/ 1468 h 2849"/>
                <a:gd name="T60" fmla="*/ 13203 w 13212"/>
                <a:gd name="T61" fmla="*/ 1489 h 2849"/>
                <a:gd name="T62" fmla="*/ 13195 w 13212"/>
                <a:gd name="T63" fmla="*/ 1510 h 2849"/>
                <a:gd name="T64" fmla="*/ 13185 w 13212"/>
                <a:gd name="T65" fmla="*/ 1530 h 2849"/>
                <a:gd name="T66" fmla="*/ 13175 w 13212"/>
                <a:gd name="T67" fmla="*/ 1549 h 2849"/>
                <a:gd name="T68" fmla="*/ 13161 w 13212"/>
                <a:gd name="T69" fmla="*/ 1567 h 2849"/>
                <a:gd name="T70" fmla="*/ 13146 w 13212"/>
                <a:gd name="T71" fmla="*/ 1584 h 2849"/>
                <a:gd name="T72" fmla="*/ 11906 w 13212"/>
                <a:gd name="T73" fmla="*/ 2824 h 2849"/>
                <a:gd name="T74" fmla="*/ 11896 w 13212"/>
                <a:gd name="T75" fmla="*/ 2832 h 2849"/>
                <a:gd name="T76" fmla="*/ 11886 w 13212"/>
                <a:gd name="T77" fmla="*/ 2839 h 2849"/>
                <a:gd name="T78" fmla="*/ 11875 w 13212"/>
                <a:gd name="T79" fmla="*/ 2844 h 2849"/>
                <a:gd name="T80" fmla="*/ 11865 w 13212"/>
                <a:gd name="T81" fmla="*/ 2846 h 2849"/>
                <a:gd name="T82" fmla="*/ 11853 w 13212"/>
                <a:gd name="T83" fmla="*/ 2849 h 2849"/>
                <a:gd name="T84" fmla="*/ 11841 w 13212"/>
                <a:gd name="T85" fmla="*/ 2847 h 2849"/>
                <a:gd name="T86" fmla="*/ 11830 w 13212"/>
                <a:gd name="T87" fmla="*/ 2845 h 2849"/>
                <a:gd name="T88" fmla="*/ 11818 w 13212"/>
                <a:gd name="T89" fmla="*/ 2842 h 2849"/>
                <a:gd name="T90" fmla="*/ 11808 w 13212"/>
                <a:gd name="T91" fmla="*/ 2837 h 2849"/>
                <a:gd name="T92" fmla="*/ 11798 w 13212"/>
                <a:gd name="T93" fmla="*/ 2830 h 2849"/>
                <a:gd name="T94" fmla="*/ 11790 w 13212"/>
                <a:gd name="T95" fmla="*/ 2822 h 2849"/>
                <a:gd name="T96" fmla="*/ 11783 w 13212"/>
                <a:gd name="T97" fmla="*/ 2813 h 2849"/>
                <a:gd name="T98" fmla="*/ 11777 w 13212"/>
                <a:gd name="T99" fmla="*/ 2803 h 2849"/>
                <a:gd name="T100" fmla="*/ 11773 w 13212"/>
                <a:gd name="T101" fmla="*/ 2792 h 2849"/>
                <a:gd name="T102" fmla="*/ 11770 w 13212"/>
                <a:gd name="T103" fmla="*/ 2781 h 2849"/>
                <a:gd name="T104" fmla="*/ 11769 w 13212"/>
                <a:gd name="T105" fmla="*/ 2768 h 2849"/>
                <a:gd name="T106" fmla="*/ 11769 w 13212"/>
                <a:gd name="T107" fmla="*/ 2412 h 2849"/>
                <a:gd name="T108" fmla="*/ 0 w 13212"/>
                <a:gd name="T109" fmla="*/ 2412 h 2849"/>
                <a:gd name="T110" fmla="*/ 0 w 13212"/>
                <a:gd name="T111" fmla="*/ 437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12" h="2849">
                  <a:moveTo>
                    <a:pt x="0" y="437"/>
                  </a:moveTo>
                  <a:lnTo>
                    <a:pt x="11769" y="437"/>
                  </a:lnTo>
                  <a:lnTo>
                    <a:pt x="11769" y="80"/>
                  </a:lnTo>
                  <a:lnTo>
                    <a:pt x="11770" y="68"/>
                  </a:lnTo>
                  <a:lnTo>
                    <a:pt x="11773" y="56"/>
                  </a:lnTo>
                  <a:lnTo>
                    <a:pt x="11777" y="46"/>
                  </a:lnTo>
                  <a:lnTo>
                    <a:pt x="11783" y="35"/>
                  </a:lnTo>
                  <a:lnTo>
                    <a:pt x="11790" y="26"/>
                  </a:lnTo>
                  <a:lnTo>
                    <a:pt x="11798" y="19"/>
                  </a:lnTo>
                  <a:lnTo>
                    <a:pt x="11808" y="12"/>
                  </a:lnTo>
                  <a:lnTo>
                    <a:pt x="11818" y="6"/>
                  </a:lnTo>
                  <a:lnTo>
                    <a:pt x="11830" y="3"/>
                  </a:lnTo>
                  <a:lnTo>
                    <a:pt x="11841" y="0"/>
                  </a:lnTo>
                  <a:lnTo>
                    <a:pt x="11853" y="0"/>
                  </a:lnTo>
                  <a:lnTo>
                    <a:pt x="11865" y="2"/>
                  </a:lnTo>
                  <a:lnTo>
                    <a:pt x="11875" y="5"/>
                  </a:lnTo>
                  <a:lnTo>
                    <a:pt x="11886" y="10"/>
                  </a:lnTo>
                  <a:lnTo>
                    <a:pt x="11896" y="16"/>
                  </a:lnTo>
                  <a:lnTo>
                    <a:pt x="11906" y="24"/>
                  </a:lnTo>
                  <a:lnTo>
                    <a:pt x="13146" y="1264"/>
                  </a:lnTo>
                  <a:lnTo>
                    <a:pt x="13161" y="1281"/>
                  </a:lnTo>
                  <a:lnTo>
                    <a:pt x="13175" y="1300"/>
                  </a:lnTo>
                  <a:lnTo>
                    <a:pt x="13185" y="1318"/>
                  </a:lnTo>
                  <a:lnTo>
                    <a:pt x="13195" y="1338"/>
                  </a:lnTo>
                  <a:lnTo>
                    <a:pt x="13203" y="1359"/>
                  </a:lnTo>
                  <a:lnTo>
                    <a:pt x="13207" y="1381"/>
                  </a:lnTo>
                  <a:lnTo>
                    <a:pt x="13211" y="1402"/>
                  </a:lnTo>
                  <a:lnTo>
                    <a:pt x="13212" y="1425"/>
                  </a:lnTo>
                  <a:lnTo>
                    <a:pt x="13211" y="1446"/>
                  </a:lnTo>
                  <a:lnTo>
                    <a:pt x="13207" y="1468"/>
                  </a:lnTo>
                  <a:lnTo>
                    <a:pt x="13203" y="1489"/>
                  </a:lnTo>
                  <a:lnTo>
                    <a:pt x="13195" y="1510"/>
                  </a:lnTo>
                  <a:lnTo>
                    <a:pt x="13185" y="1530"/>
                  </a:lnTo>
                  <a:lnTo>
                    <a:pt x="13175" y="1549"/>
                  </a:lnTo>
                  <a:lnTo>
                    <a:pt x="13161" y="1567"/>
                  </a:lnTo>
                  <a:lnTo>
                    <a:pt x="13146" y="1584"/>
                  </a:lnTo>
                  <a:lnTo>
                    <a:pt x="11906" y="2824"/>
                  </a:lnTo>
                  <a:lnTo>
                    <a:pt x="11896" y="2832"/>
                  </a:lnTo>
                  <a:lnTo>
                    <a:pt x="11886" y="2839"/>
                  </a:lnTo>
                  <a:lnTo>
                    <a:pt x="11875" y="2844"/>
                  </a:lnTo>
                  <a:lnTo>
                    <a:pt x="11865" y="2846"/>
                  </a:lnTo>
                  <a:lnTo>
                    <a:pt x="11853" y="2849"/>
                  </a:lnTo>
                  <a:lnTo>
                    <a:pt x="11841" y="2847"/>
                  </a:lnTo>
                  <a:lnTo>
                    <a:pt x="11830" y="2845"/>
                  </a:lnTo>
                  <a:lnTo>
                    <a:pt x="11818" y="2842"/>
                  </a:lnTo>
                  <a:lnTo>
                    <a:pt x="11808" y="2837"/>
                  </a:lnTo>
                  <a:lnTo>
                    <a:pt x="11798" y="2830"/>
                  </a:lnTo>
                  <a:lnTo>
                    <a:pt x="11790" y="2822"/>
                  </a:lnTo>
                  <a:lnTo>
                    <a:pt x="11783" y="2813"/>
                  </a:lnTo>
                  <a:lnTo>
                    <a:pt x="11777" y="2803"/>
                  </a:lnTo>
                  <a:lnTo>
                    <a:pt x="11773" y="2792"/>
                  </a:lnTo>
                  <a:lnTo>
                    <a:pt x="11770" y="2781"/>
                  </a:lnTo>
                  <a:lnTo>
                    <a:pt x="11769" y="2768"/>
                  </a:lnTo>
                  <a:lnTo>
                    <a:pt x="11769" y="2412"/>
                  </a:lnTo>
                  <a:lnTo>
                    <a:pt x="0" y="2412"/>
                  </a:lnTo>
                  <a:lnTo>
                    <a:pt x="0" y="43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DBE0A785-FED9-0495-9A45-D3623569C1F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0" y="2390473"/>
              <a:ext cx="823870" cy="924631"/>
            </a:xfrm>
            <a:custGeom>
              <a:avLst/>
              <a:gdLst>
                <a:gd name="T0" fmla="*/ 55 w 2778"/>
                <a:gd name="T1" fmla="*/ 22 h 3119"/>
                <a:gd name="T2" fmla="*/ 164 w 2778"/>
                <a:gd name="T3" fmla="*/ 68 h 3119"/>
                <a:gd name="T4" fmla="*/ 273 w 2778"/>
                <a:gd name="T5" fmla="*/ 112 h 3119"/>
                <a:gd name="T6" fmla="*/ 379 w 2778"/>
                <a:gd name="T7" fmla="*/ 157 h 3119"/>
                <a:gd name="T8" fmla="*/ 485 w 2778"/>
                <a:gd name="T9" fmla="*/ 201 h 3119"/>
                <a:gd name="T10" fmla="*/ 589 w 2778"/>
                <a:gd name="T11" fmla="*/ 244 h 3119"/>
                <a:gd name="T12" fmla="*/ 693 w 2778"/>
                <a:gd name="T13" fmla="*/ 286 h 3119"/>
                <a:gd name="T14" fmla="*/ 794 w 2778"/>
                <a:gd name="T15" fmla="*/ 328 h 3119"/>
                <a:gd name="T16" fmla="*/ 939 w 2778"/>
                <a:gd name="T17" fmla="*/ 387 h 3119"/>
                <a:gd name="T18" fmla="*/ 1126 w 2778"/>
                <a:gd name="T19" fmla="*/ 464 h 3119"/>
                <a:gd name="T20" fmla="*/ 1309 w 2778"/>
                <a:gd name="T21" fmla="*/ 539 h 3119"/>
                <a:gd name="T22" fmla="*/ 1487 w 2778"/>
                <a:gd name="T23" fmla="*/ 613 h 3119"/>
                <a:gd name="T24" fmla="*/ 1658 w 2778"/>
                <a:gd name="T25" fmla="*/ 684 h 3119"/>
                <a:gd name="T26" fmla="*/ 1821 w 2778"/>
                <a:gd name="T27" fmla="*/ 751 h 3119"/>
                <a:gd name="T28" fmla="*/ 1981 w 2778"/>
                <a:gd name="T29" fmla="*/ 818 h 3119"/>
                <a:gd name="T30" fmla="*/ 2136 w 2778"/>
                <a:gd name="T31" fmla="*/ 882 h 3119"/>
                <a:gd name="T32" fmla="*/ 2286 w 2778"/>
                <a:gd name="T33" fmla="*/ 944 h 3119"/>
                <a:gd name="T34" fmla="*/ 2430 w 2778"/>
                <a:gd name="T35" fmla="*/ 1002 h 3119"/>
                <a:gd name="T36" fmla="*/ 2571 w 2778"/>
                <a:gd name="T37" fmla="*/ 1059 h 3119"/>
                <a:gd name="T38" fmla="*/ 2709 w 2778"/>
                <a:gd name="T39" fmla="*/ 1116 h 3119"/>
                <a:gd name="T40" fmla="*/ 2778 w 2778"/>
                <a:gd name="T41" fmla="*/ 1268 h 3119"/>
                <a:gd name="T42" fmla="*/ 2778 w 2778"/>
                <a:gd name="T43" fmla="*/ 1515 h 3119"/>
                <a:gd name="T44" fmla="*/ 2778 w 2778"/>
                <a:gd name="T45" fmla="*/ 1761 h 3119"/>
                <a:gd name="T46" fmla="*/ 2778 w 2778"/>
                <a:gd name="T47" fmla="*/ 2009 h 3119"/>
                <a:gd name="T48" fmla="*/ 2778 w 2778"/>
                <a:gd name="T49" fmla="*/ 2256 h 3119"/>
                <a:gd name="T50" fmla="*/ 2778 w 2778"/>
                <a:gd name="T51" fmla="*/ 2502 h 3119"/>
                <a:gd name="T52" fmla="*/ 2778 w 2778"/>
                <a:gd name="T53" fmla="*/ 2749 h 3119"/>
                <a:gd name="T54" fmla="*/ 2778 w 2778"/>
                <a:gd name="T55" fmla="*/ 2995 h 3119"/>
                <a:gd name="T56" fmla="*/ 2709 w 2778"/>
                <a:gd name="T57" fmla="*/ 3106 h 3119"/>
                <a:gd name="T58" fmla="*/ 2571 w 2778"/>
                <a:gd name="T59" fmla="*/ 3079 h 3119"/>
                <a:gd name="T60" fmla="*/ 2430 w 2778"/>
                <a:gd name="T61" fmla="*/ 3053 h 3119"/>
                <a:gd name="T62" fmla="*/ 2286 w 2778"/>
                <a:gd name="T63" fmla="*/ 3026 h 3119"/>
                <a:gd name="T64" fmla="*/ 2136 w 2778"/>
                <a:gd name="T65" fmla="*/ 2998 h 3119"/>
                <a:gd name="T66" fmla="*/ 1981 w 2778"/>
                <a:gd name="T67" fmla="*/ 2967 h 3119"/>
                <a:gd name="T68" fmla="*/ 1821 w 2778"/>
                <a:gd name="T69" fmla="*/ 2937 h 3119"/>
                <a:gd name="T70" fmla="*/ 1658 w 2778"/>
                <a:gd name="T71" fmla="*/ 2906 h 3119"/>
                <a:gd name="T72" fmla="*/ 1487 w 2778"/>
                <a:gd name="T73" fmla="*/ 2873 h 3119"/>
                <a:gd name="T74" fmla="*/ 1309 w 2778"/>
                <a:gd name="T75" fmla="*/ 2839 h 3119"/>
                <a:gd name="T76" fmla="*/ 1126 w 2778"/>
                <a:gd name="T77" fmla="*/ 2805 h 3119"/>
                <a:gd name="T78" fmla="*/ 939 w 2778"/>
                <a:gd name="T79" fmla="*/ 2770 h 3119"/>
                <a:gd name="T80" fmla="*/ 793 w 2778"/>
                <a:gd name="T81" fmla="*/ 2742 h 3119"/>
                <a:gd name="T82" fmla="*/ 692 w 2778"/>
                <a:gd name="T83" fmla="*/ 2724 h 3119"/>
                <a:gd name="T84" fmla="*/ 589 w 2778"/>
                <a:gd name="T85" fmla="*/ 2704 h 3119"/>
                <a:gd name="T86" fmla="*/ 485 w 2778"/>
                <a:gd name="T87" fmla="*/ 2684 h 3119"/>
                <a:gd name="T88" fmla="*/ 379 w 2778"/>
                <a:gd name="T89" fmla="*/ 2664 h 3119"/>
                <a:gd name="T90" fmla="*/ 273 w 2778"/>
                <a:gd name="T91" fmla="*/ 2644 h 3119"/>
                <a:gd name="T92" fmla="*/ 164 w 2778"/>
                <a:gd name="T93" fmla="*/ 2623 h 3119"/>
                <a:gd name="T94" fmla="*/ 55 w 2778"/>
                <a:gd name="T95" fmla="*/ 2604 h 3119"/>
                <a:gd name="T96" fmla="*/ 0 w 2778"/>
                <a:gd name="T97" fmla="*/ 2431 h 3119"/>
                <a:gd name="T98" fmla="*/ 0 w 2778"/>
                <a:gd name="T99" fmla="*/ 2107 h 3119"/>
                <a:gd name="T100" fmla="*/ 0 w 2778"/>
                <a:gd name="T101" fmla="*/ 1782 h 3119"/>
                <a:gd name="T102" fmla="*/ 0 w 2778"/>
                <a:gd name="T103" fmla="*/ 1459 h 3119"/>
                <a:gd name="T104" fmla="*/ 0 w 2778"/>
                <a:gd name="T105" fmla="*/ 1135 h 3119"/>
                <a:gd name="T106" fmla="*/ 0 w 2778"/>
                <a:gd name="T107" fmla="*/ 811 h 3119"/>
                <a:gd name="T108" fmla="*/ 0 w 2778"/>
                <a:gd name="T109" fmla="*/ 487 h 3119"/>
                <a:gd name="T110" fmla="*/ 0 w 2778"/>
                <a:gd name="T111" fmla="*/ 162 h 3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8" h="3119">
                  <a:moveTo>
                    <a:pt x="0" y="0"/>
                  </a:moveTo>
                  <a:lnTo>
                    <a:pt x="55" y="22"/>
                  </a:lnTo>
                  <a:lnTo>
                    <a:pt x="110" y="46"/>
                  </a:lnTo>
                  <a:lnTo>
                    <a:pt x="164" y="68"/>
                  </a:lnTo>
                  <a:lnTo>
                    <a:pt x="219" y="90"/>
                  </a:lnTo>
                  <a:lnTo>
                    <a:pt x="273" y="112"/>
                  </a:lnTo>
                  <a:lnTo>
                    <a:pt x="327" y="134"/>
                  </a:lnTo>
                  <a:lnTo>
                    <a:pt x="379" y="157"/>
                  </a:lnTo>
                  <a:lnTo>
                    <a:pt x="433" y="179"/>
                  </a:lnTo>
                  <a:lnTo>
                    <a:pt x="485" y="201"/>
                  </a:lnTo>
                  <a:lnTo>
                    <a:pt x="538" y="222"/>
                  </a:lnTo>
                  <a:lnTo>
                    <a:pt x="589" y="244"/>
                  </a:lnTo>
                  <a:lnTo>
                    <a:pt x="642" y="265"/>
                  </a:lnTo>
                  <a:lnTo>
                    <a:pt x="693" y="286"/>
                  </a:lnTo>
                  <a:lnTo>
                    <a:pt x="743" y="307"/>
                  </a:lnTo>
                  <a:lnTo>
                    <a:pt x="794" y="328"/>
                  </a:lnTo>
                  <a:lnTo>
                    <a:pt x="845" y="349"/>
                  </a:lnTo>
                  <a:lnTo>
                    <a:pt x="939" y="387"/>
                  </a:lnTo>
                  <a:lnTo>
                    <a:pt x="1034" y="426"/>
                  </a:lnTo>
                  <a:lnTo>
                    <a:pt x="1126" y="464"/>
                  </a:lnTo>
                  <a:lnTo>
                    <a:pt x="1218" y="502"/>
                  </a:lnTo>
                  <a:lnTo>
                    <a:pt x="1309" y="539"/>
                  </a:lnTo>
                  <a:lnTo>
                    <a:pt x="1399" y="576"/>
                  </a:lnTo>
                  <a:lnTo>
                    <a:pt x="1487" y="613"/>
                  </a:lnTo>
                  <a:lnTo>
                    <a:pt x="1575" y="649"/>
                  </a:lnTo>
                  <a:lnTo>
                    <a:pt x="1658" y="684"/>
                  </a:lnTo>
                  <a:lnTo>
                    <a:pt x="1739" y="718"/>
                  </a:lnTo>
                  <a:lnTo>
                    <a:pt x="1821" y="751"/>
                  </a:lnTo>
                  <a:lnTo>
                    <a:pt x="1901" y="785"/>
                  </a:lnTo>
                  <a:lnTo>
                    <a:pt x="1981" y="818"/>
                  </a:lnTo>
                  <a:lnTo>
                    <a:pt x="2059" y="851"/>
                  </a:lnTo>
                  <a:lnTo>
                    <a:pt x="2136" y="882"/>
                  </a:lnTo>
                  <a:lnTo>
                    <a:pt x="2213" y="914"/>
                  </a:lnTo>
                  <a:lnTo>
                    <a:pt x="2286" y="944"/>
                  </a:lnTo>
                  <a:lnTo>
                    <a:pt x="2358" y="973"/>
                  </a:lnTo>
                  <a:lnTo>
                    <a:pt x="2430" y="1002"/>
                  </a:lnTo>
                  <a:lnTo>
                    <a:pt x="2500" y="1031"/>
                  </a:lnTo>
                  <a:lnTo>
                    <a:pt x="2571" y="1059"/>
                  </a:lnTo>
                  <a:lnTo>
                    <a:pt x="2640" y="1088"/>
                  </a:lnTo>
                  <a:lnTo>
                    <a:pt x="2709" y="1116"/>
                  </a:lnTo>
                  <a:lnTo>
                    <a:pt x="2778" y="1144"/>
                  </a:lnTo>
                  <a:lnTo>
                    <a:pt x="2778" y="1268"/>
                  </a:lnTo>
                  <a:lnTo>
                    <a:pt x="2778" y="1392"/>
                  </a:lnTo>
                  <a:lnTo>
                    <a:pt x="2778" y="1515"/>
                  </a:lnTo>
                  <a:lnTo>
                    <a:pt x="2778" y="1639"/>
                  </a:lnTo>
                  <a:lnTo>
                    <a:pt x="2778" y="1761"/>
                  </a:lnTo>
                  <a:lnTo>
                    <a:pt x="2778" y="1885"/>
                  </a:lnTo>
                  <a:lnTo>
                    <a:pt x="2778" y="2009"/>
                  </a:lnTo>
                  <a:lnTo>
                    <a:pt x="2778" y="2132"/>
                  </a:lnTo>
                  <a:lnTo>
                    <a:pt x="2778" y="2256"/>
                  </a:lnTo>
                  <a:lnTo>
                    <a:pt x="2778" y="2378"/>
                  </a:lnTo>
                  <a:lnTo>
                    <a:pt x="2778" y="2502"/>
                  </a:lnTo>
                  <a:lnTo>
                    <a:pt x="2778" y="2626"/>
                  </a:lnTo>
                  <a:lnTo>
                    <a:pt x="2778" y="2749"/>
                  </a:lnTo>
                  <a:lnTo>
                    <a:pt x="2778" y="2872"/>
                  </a:lnTo>
                  <a:lnTo>
                    <a:pt x="2778" y="2995"/>
                  </a:lnTo>
                  <a:lnTo>
                    <a:pt x="2778" y="3119"/>
                  </a:lnTo>
                  <a:lnTo>
                    <a:pt x="2709" y="3106"/>
                  </a:lnTo>
                  <a:lnTo>
                    <a:pt x="2640" y="3093"/>
                  </a:lnTo>
                  <a:lnTo>
                    <a:pt x="2571" y="3079"/>
                  </a:lnTo>
                  <a:lnTo>
                    <a:pt x="2501" y="3067"/>
                  </a:lnTo>
                  <a:lnTo>
                    <a:pt x="2430" y="3053"/>
                  </a:lnTo>
                  <a:lnTo>
                    <a:pt x="2359" y="3040"/>
                  </a:lnTo>
                  <a:lnTo>
                    <a:pt x="2286" y="3026"/>
                  </a:lnTo>
                  <a:lnTo>
                    <a:pt x="2213" y="3012"/>
                  </a:lnTo>
                  <a:lnTo>
                    <a:pt x="2136" y="2998"/>
                  </a:lnTo>
                  <a:lnTo>
                    <a:pt x="2059" y="2983"/>
                  </a:lnTo>
                  <a:lnTo>
                    <a:pt x="1981" y="2967"/>
                  </a:lnTo>
                  <a:lnTo>
                    <a:pt x="1901" y="2952"/>
                  </a:lnTo>
                  <a:lnTo>
                    <a:pt x="1821" y="2937"/>
                  </a:lnTo>
                  <a:lnTo>
                    <a:pt x="1739" y="2922"/>
                  </a:lnTo>
                  <a:lnTo>
                    <a:pt x="1658" y="2906"/>
                  </a:lnTo>
                  <a:lnTo>
                    <a:pt x="1575" y="2890"/>
                  </a:lnTo>
                  <a:lnTo>
                    <a:pt x="1487" y="2873"/>
                  </a:lnTo>
                  <a:lnTo>
                    <a:pt x="1399" y="2857"/>
                  </a:lnTo>
                  <a:lnTo>
                    <a:pt x="1309" y="2839"/>
                  </a:lnTo>
                  <a:lnTo>
                    <a:pt x="1218" y="2823"/>
                  </a:lnTo>
                  <a:lnTo>
                    <a:pt x="1126" y="2805"/>
                  </a:lnTo>
                  <a:lnTo>
                    <a:pt x="1032" y="2788"/>
                  </a:lnTo>
                  <a:lnTo>
                    <a:pt x="939" y="2770"/>
                  </a:lnTo>
                  <a:lnTo>
                    <a:pt x="843" y="2753"/>
                  </a:lnTo>
                  <a:lnTo>
                    <a:pt x="793" y="2742"/>
                  </a:lnTo>
                  <a:lnTo>
                    <a:pt x="743" y="2733"/>
                  </a:lnTo>
                  <a:lnTo>
                    <a:pt x="692" y="2724"/>
                  </a:lnTo>
                  <a:lnTo>
                    <a:pt x="640" y="2714"/>
                  </a:lnTo>
                  <a:lnTo>
                    <a:pt x="589" y="2704"/>
                  </a:lnTo>
                  <a:lnTo>
                    <a:pt x="537" y="2695"/>
                  </a:lnTo>
                  <a:lnTo>
                    <a:pt x="485" y="2684"/>
                  </a:lnTo>
                  <a:lnTo>
                    <a:pt x="432" y="2675"/>
                  </a:lnTo>
                  <a:lnTo>
                    <a:pt x="379" y="2664"/>
                  </a:lnTo>
                  <a:lnTo>
                    <a:pt x="327" y="2655"/>
                  </a:lnTo>
                  <a:lnTo>
                    <a:pt x="273" y="2644"/>
                  </a:lnTo>
                  <a:lnTo>
                    <a:pt x="219" y="2634"/>
                  </a:lnTo>
                  <a:lnTo>
                    <a:pt x="164" y="2623"/>
                  </a:lnTo>
                  <a:lnTo>
                    <a:pt x="110" y="2613"/>
                  </a:lnTo>
                  <a:lnTo>
                    <a:pt x="55" y="2604"/>
                  </a:lnTo>
                  <a:lnTo>
                    <a:pt x="0" y="2593"/>
                  </a:lnTo>
                  <a:lnTo>
                    <a:pt x="0" y="2431"/>
                  </a:lnTo>
                  <a:lnTo>
                    <a:pt x="0" y="2269"/>
                  </a:lnTo>
                  <a:lnTo>
                    <a:pt x="0" y="2107"/>
                  </a:lnTo>
                  <a:lnTo>
                    <a:pt x="0" y="1945"/>
                  </a:lnTo>
                  <a:lnTo>
                    <a:pt x="0" y="1782"/>
                  </a:lnTo>
                  <a:lnTo>
                    <a:pt x="0" y="1621"/>
                  </a:lnTo>
                  <a:lnTo>
                    <a:pt x="0" y="1459"/>
                  </a:lnTo>
                  <a:lnTo>
                    <a:pt x="0" y="1297"/>
                  </a:lnTo>
                  <a:lnTo>
                    <a:pt x="0" y="1135"/>
                  </a:lnTo>
                  <a:lnTo>
                    <a:pt x="0" y="973"/>
                  </a:lnTo>
                  <a:lnTo>
                    <a:pt x="0" y="811"/>
                  </a:lnTo>
                  <a:lnTo>
                    <a:pt x="0" y="649"/>
                  </a:lnTo>
                  <a:lnTo>
                    <a:pt x="0" y="487"/>
                  </a:lnTo>
                  <a:lnTo>
                    <a:pt x="0" y="324"/>
                  </a:lnTo>
                  <a:lnTo>
                    <a:pt x="0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3BC0C7A-746A-1139-DDBF-72A0A09C7E5D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3278699"/>
            <a:ext cx="5531484" cy="844615"/>
            <a:chOff x="0" y="3390674"/>
            <a:chExt cx="5531484" cy="844615"/>
          </a:xfrm>
          <a:solidFill>
            <a:srgbClr val="57A9D2"/>
          </a:solidFill>
          <a:effectLst/>
        </p:grpSpPr>
        <p:sp>
          <p:nvSpPr>
            <p:cNvPr id="9" name="Freeform 18">
              <a:extLst>
                <a:ext uri="{FF2B5EF4-FFF2-40B4-BE49-F238E27FC236}">
                  <a16:creationId xmlns:a16="http://schemas.microsoft.com/office/drawing/2014/main" id="{EB05B2E2-4448-E8B7-1E65-8AC8F367647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3870" y="3390674"/>
              <a:ext cx="4707614" cy="844615"/>
            </a:xfrm>
            <a:custGeom>
              <a:avLst/>
              <a:gdLst>
                <a:gd name="T0" fmla="*/ 0 w 15887"/>
                <a:gd name="T1" fmla="*/ 436 h 2848"/>
                <a:gd name="T2" fmla="*/ 14445 w 15887"/>
                <a:gd name="T3" fmla="*/ 436 h 2848"/>
                <a:gd name="T4" fmla="*/ 14445 w 15887"/>
                <a:gd name="T5" fmla="*/ 79 h 2848"/>
                <a:gd name="T6" fmla="*/ 14445 w 15887"/>
                <a:gd name="T7" fmla="*/ 68 h 2848"/>
                <a:gd name="T8" fmla="*/ 14449 w 15887"/>
                <a:gd name="T9" fmla="*/ 56 h 2848"/>
                <a:gd name="T10" fmla="*/ 14452 w 15887"/>
                <a:gd name="T11" fmla="*/ 45 h 2848"/>
                <a:gd name="T12" fmla="*/ 14458 w 15887"/>
                <a:gd name="T13" fmla="*/ 35 h 2848"/>
                <a:gd name="T14" fmla="*/ 14465 w 15887"/>
                <a:gd name="T15" fmla="*/ 27 h 2848"/>
                <a:gd name="T16" fmla="*/ 14473 w 15887"/>
                <a:gd name="T17" fmla="*/ 19 h 2848"/>
                <a:gd name="T18" fmla="*/ 14482 w 15887"/>
                <a:gd name="T19" fmla="*/ 12 h 2848"/>
                <a:gd name="T20" fmla="*/ 14494 w 15887"/>
                <a:gd name="T21" fmla="*/ 7 h 2848"/>
                <a:gd name="T22" fmla="*/ 14506 w 15887"/>
                <a:gd name="T23" fmla="*/ 2 h 2848"/>
                <a:gd name="T24" fmla="*/ 14516 w 15887"/>
                <a:gd name="T25" fmla="*/ 0 h 2848"/>
                <a:gd name="T26" fmla="*/ 14528 w 15887"/>
                <a:gd name="T27" fmla="*/ 0 h 2848"/>
                <a:gd name="T28" fmla="*/ 14540 w 15887"/>
                <a:gd name="T29" fmla="*/ 1 h 2848"/>
                <a:gd name="T30" fmla="*/ 14551 w 15887"/>
                <a:gd name="T31" fmla="*/ 5 h 2848"/>
                <a:gd name="T32" fmla="*/ 14562 w 15887"/>
                <a:gd name="T33" fmla="*/ 9 h 2848"/>
                <a:gd name="T34" fmla="*/ 14571 w 15887"/>
                <a:gd name="T35" fmla="*/ 15 h 2848"/>
                <a:gd name="T36" fmla="*/ 14580 w 15887"/>
                <a:gd name="T37" fmla="*/ 23 h 2848"/>
                <a:gd name="T38" fmla="*/ 15821 w 15887"/>
                <a:gd name="T39" fmla="*/ 1264 h 2848"/>
                <a:gd name="T40" fmla="*/ 15837 w 15887"/>
                <a:gd name="T41" fmla="*/ 1281 h 2848"/>
                <a:gd name="T42" fmla="*/ 15850 w 15887"/>
                <a:gd name="T43" fmla="*/ 1299 h 2848"/>
                <a:gd name="T44" fmla="*/ 15861 w 15887"/>
                <a:gd name="T45" fmla="*/ 1319 h 2848"/>
                <a:gd name="T46" fmla="*/ 15871 w 15887"/>
                <a:gd name="T47" fmla="*/ 1339 h 2848"/>
                <a:gd name="T48" fmla="*/ 15878 w 15887"/>
                <a:gd name="T49" fmla="*/ 1360 h 2848"/>
                <a:gd name="T50" fmla="*/ 15882 w 15887"/>
                <a:gd name="T51" fmla="*/ 1381 h 2848"/>
                <a:gd name="T52" fmla="*/ 15886 w 15887"/>
                <a:gd name="T53" fmla="*/ 1402 h 2848"/>
                <a:gd name="T54" fmla="*/ 15887 w 15887"/>
                <a:gd name="T55" fmla="*/ 1424 h 2848"/>
                <a:gd name="T56" fmla="*/ 15886 w 15887"/>
                <a:gd name="T57" fmla="*/ 1446 h 2848"/>
                <a:gd name="T58" fmla="*/ 15882 w 15887"/>
                <a:gd name="T59" fmla="*/ 1467 h 2848"/>
                <a:gd name="T60" fmla="*/ 15878 w 15887"/>
                <a:gd name="T61" fmla="*/ 1488 h 2848"/>
                <a:gd name="T62" fmla="*/ 15871 w 15887"/>
                <a:gd name="T63" fmla="*/ 1509 h 2848"/>
                <a:gd name="T64" fmla="*/ 15861 w 15887"/>
                <a:gd name="T65" fmla="*/ 1529 h 2848"/>
                <a:gd name="T66" fmla="*/ 15850 w 15887"/>
                <a:gd name="T67" fmla="*/ 1549 h 2848"/>
                <a:gd name="T68" fmla="*/ 15837 w 15887"/>
                <a:gd name="T69" fmla="*/ 1567 h 2848"/>
                <a:gd name="T70" fmla="*/ 15821 w 15887"/>
                <a:gd name="T71" fmla="*/ 1584 h 2848"/>
                <a:gd name="T72" fmla="*/ 14580 w 15887"/>
                <a:gd name="T73" fmla="*/ 2825 h 2848"/>
                <a:gd name="T74" fmla="*/ 14571 w 15887"/>
                <a:gd name="T75" fmla="*/ 2833 h 2848"/>
                <a:gd name="T76" fmla="*/ 14562 w 15887"/>
                <a:gd name="T77" fmla="*/ 2839 h 2848"/>
                <a:gd name="T78" fmla="*/ 14551 w 15887"/>
                <a:gd name="T79" fmla="*/ 2843 h 2848"/>
                <a:gd name="T80" fmla="*/ 14540 w 15887"/>
                <a:gd name="T81" fmla="*/ 2847 h 2848"/>
                <a:gd name="T82" fmla="*/ 14528 w 15887"/>
                <a:gd name="T83" fmla="*/ 2848 h 2848"/>
                <a:gd name="T84" fmla="*/ 14516 w 15887"/>
                <a:gd name="T85" fmla="*/ 2848 h 2848"/>
                <a:gd name="T86" fmla="*/ 14506 w 15887"/>
                <a:gd name="T87" fmla="*/ 2846 h 2848"/>
                <a:gd name="T88" fmla="*/ 14494 w 15887"/>
                <a:gd name="T89" fmla="*/ 2842 h 2848"/>
                <a:gd name="T90" fmla="*/ 14482 w 15887"/>
                <a:gd name="T91" fmla="*/ 2836 h 2848"/>
                <a:gd name="T92" fmla="*/ 14473 w 15887"/>
                <a:gd name="T93" fmla="*/ 2829 h 2848"/>
                <a:gd name="T94" fmla="*/ 14465 w 15887"/>
                <a:gd name="T95" fmla="*/ 2821 h 2848"/>
                <a:gd name="T96" fmla="*/ 14458 w 15887"/>
                <a:gd name="T97" fmla="*/ 2813 h 2848"/>
                <a:gd name="T98" fmla="*/ 14452 w 15887"/>
                <a:gd name="T99" fmla="*/ 2803 h 2848"/>
                <a:gd name="T100" fmla="*/ 14449 w 15887"/>
                <a:gd name="T101" fmla="*/ 2792 h 2848"/>
                <a:gd name="T102" fmla="*/ 14445 w 15887"/>
                <a:gd name="T103" fmla="*/ 2780 h 2848"/>
                <a:gd name="T104" fmla="*/ 14445 w 15887"/>
                <a:gd name="T105" fmla="*/ 2769 h 2848"/>
                <a:gd name="T106" fmla="*/ 14445 w 15887"/>
                <a:gd name="T107" fmla="*/ 2412 h 2848"/>
                <a:gd name="T108" fmla="*/ 0 w 15887"/>
                <a:gd name="T109" fmla="*/ 2412 h 2848"/>
                <a:gd name="T110" fmla="*/ 0 w 15887"/>
                <a:gd name="T111" fmla="*/ 436 h 2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87" h="2848">
                  <a:moveTo>
                    <a:pt x="0" y="436"/>
                  </a:moveTo>
                  <a:lnTo>
                    <a:pt x="14445" y="436"/>
                  </a:lnTo>
                  <a:lnTo>
                    <a:pt x="14445" y="79"/>
                  </a:lnTo>
                  <a:lnTo>
                    <a:pt x="14445" y="68"/>
                  </a:lnTo>
                  <a:lnTo>
                    <a:pt x="14449" y="56"/>
                  </a:lnTo>
                  <a:lnTo>
                    <a:pt x="14452" y="45"/>
                  </a:lnTo>
                  <a:lnTo>
                    <a:pt x="14458" y="35"/>
                  </a:lnTo>
                  <a:lnTo>
                    <a:pt x="14465" y="27"/>
                  </a:lnTo>
                  <a:lnTo>
                    <a:pt x="14473" y="19"/>
                  </a:lnTo>
                  <a:lnTo>
                    <a:pt x="14482" y="12"/>
                  </a:lnTo>
                  <a:lnTo>
                    <a:pt x="14494" y="7"/>
                  </a:lnTo>
                  <a:lnTo>
                    <a:pt x="14506" y="2"/>
                  </a:lnTo>
                  <a:lnTo>
                    <a:pt x="14516" y="0"/>
                  </a:lnTo>
                  <a:lnTo>
                    <a:pt x="14528" y="0"/>
                  </a:lnTo>
                  <a:lnTo>
                    <a:pt x="14540" y="1"/>
                  </a:lnTo>
                  <a:lnTo>
                    <a:pt x="14551" y="5"/>
                  </a:lnTo>
                  <a:lnTo>
                    <a:pt x="14562" y="9"/>
                  </a:lnTo>
                  <a:lnTo>
                    <a:pt x="14571" y="15"/>
                  </a:lnTo>
                  <a:lnTo>
                    <a:pt x="14580" y="23"/>
                  </a:lnTo>
                  <a:lnTo>
                    <a:pt x="15821" y="1264"/>
                  </a:lnTo>
                  <a:lnTo>
                    <a:pt x="15837" y="1281"/>
                  </a:lnTo>
                  <a:lnTo>
                    <a:pt x="15850" y="1299"/>
                  </a:lnTo>
                  <a:lnTo>
                    <a:pt x="15861" y="1319"/>
                  </a:lnTo>
                  <a:lnTo>
                    <a:pt x="15871" y="1339"/>
                  </a:lnTo>
                  <a:lnTo>
                    <a:pt x="15878" y="1360"/>
                  </a:lnTo>
                  <a:lnTo>
                    <a:pt x="15882" y="1381"/>
                  </a:lnTo>
                  <a:lnTo>
                    <a:pt x="15886" y="1402"/>
                  </a:lnTo>
                  <a:lnTo>
                    <a:pt x="15887" y="1424"/>
                  </a:lnTo>
                  <a:lnTo>
                    <a:pt x="15886" y="1446"/>
                  </a:lnTo>
                  <a:lnTo>
                    <a:pt x="15882" y="1467"/>
                  </a:lnTo>
                  <a:lnTo>
                    <a:pt x="15878" y="1488"/>
                  </a:lnTo>
                  <a:lnTo>
                    <a:pt x="15871" y="1509"/>
                  </a:lnTo>
                  <a:lnTo>
                    <a:pt x="15861" y="1529"/>
                  </a:lnTo>
                  <a:lnTo>
                    <a:pt x="15850" y="1549"/>
                  </a:lnTo>
                  <a:lnTo>
                    <a:pt x="15837" y="1567"/>
                  </a:lnTo>
                  <a:lnTo>
                    <a:pt x="15821" y="1584"/>
                  </a:lnTo>
                  <a:lnTo>
                    <a:pt x="14580" y="2825"/>
                  </a:lnTo>
                  <a:lnTo>
                    <a:pt x="14571" y="2833"/>
                  </a:lnTo>
                  <a:lnTo>
                    <a:pt x="14562" y="2839"/>
                  </a:lnTo>
                  <a:lnTo>
                    <a:pt x="14551" y="2843"/>
                  </a:lnTo>
                  <a:lnTo>
                    <a:pt x="14540" y="2847"/>
                  </a:lnTo>
                  <a:lnTo>
                    <a:pt x="14528" y="2848"/>
                  </a:lnTo>
                  <a:lnTo>
                    <a:pt x="14516" y="2848"/>
                  </a:lnTo>
                  <a:lnTo>
                    <a:pt x="14506" y="2846"/>
                  </a:lnTo>
                  <a:lnTo>
                    <a:pt x="14494" y="2842"/>
                  </a:lnTo>
                  <a:lnTo>
                    <a:pt x="14482" y="2836"/>
                  </a:lnTo>
                  <a:lnTo>
                    <a:pt x="14473" y="2829"/>
                  </a:lnTo>
                  <a:lnTo>
                    <a:pt x="14465" y="2821"/>
                  </a:lnTo>
                  <a:lnTo>
                    <a:pt x="14458" y="2813"/>
                  </a:lnTo>
                  <a:lnTo>
                    <a:pt x="14452" y="2803"/>
                  </a:lnTo>
                  <a:lnTo>
                    <a:pt x="14449" y="2792"/>
                  </a:lnTo>
                  <a:lnTo>
                    <a:pt x="14445" y="2780"/>
                  </a:lnTo>
                  <a:lnTo>
                    <a:pt x="14445" y="2769"/>
                  </a:lnTo>
                  <a:lnTo>
                    <a:pt x="14445" y="2412"/>
                  </a:lnTo>
                  <a:lnTo>
                    <a:pt x="0" y="2412"/>
                  </a:lnTo>
                  <a:lnTo>
                    <a:pt x="0" y="4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Freeform 25">
              <a:extLst>
                <a:ext uri="{FF2B5EF4-FFF2-40B4-BE49-F238E27FC236}">
                  <a16:creationId xmlns:a16="http://schemas.microsoft.com/office/drawing/2014/main" id="{50645C80-3300-1D5A-999D-E75C9B315CE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0" y="3430682"/>
              <a:ext cx="823870" cy="767562"/>
            </a:xfrm>
            <a:custGeom>
              <a:avLst/>
              <a:gdLst>
                <a:gd name="T0" fmla="*/ 55 w 2778"/>
                <a:gd name="T1" fmla="*/ 6 h 2592"/>
                <a:gd name="T2" fmla="*/ 164 w 2778"/>
                <a:gd name="T3" fmla="*/ 17 h 2592"/>
                <a:gd name="T4" fmla="*/ 273 w 2778"/>
                <a:gd name="T5" fmla="*/ 30 h 2592"/>
                <a:gd name="T6" fmla="*/ 379 w 2778"/>
                <a:gd name="T7" fmla="*/ 42 h 2592"/>
                <a:gd name="T8" fmla="*/ 484 w 2778"/>
                <a:gd name="T9" fmla="*/ 54 h 2592"/>
                <a:gd name="T10" fmla="*/ 589 w 2778"/>
                <a:gd name="T11" fmla="*/ 65 h 2592"/>
                <a:gd name="T12" fmla="*/ 692 w 2778"/>
                <a:gd name="T13" fmla="*/ 76 h 2592"/>
                <a:gd name="T14" fmla="*/ 793 w 2778"/>
                <a:gd name="T15" fmla="*/ 87 h 2592"/>
                <a:gd name="T16" fmla="*/ 939 w 2778"/>
                <a:gd name="T17" fmla="*/ 104 h 2592"/>
                <a:gd name="T18" fmla="*/ 1126 w 2778"/>
                <a:gd name="T19" fmla="*/ 124 h 2592"/>
                <a:gd name="T20" fmla="*/ 1309 w 2778"/>
                <a:gd name="T21" fmla="*/ 143 h 2592"/>
                <a:gd name="T22" fmla="*/ 1487 w 2778"/>
                <a:gd name="T23" fmla="*/ 163 h 2592"/>
                <a:gd name="T24" fmla="*/ 1658 w 2778"/>
                <a:gd name="T25" fmla="*/ 183 h 2592"/>
                <a:gd name="T26" fmla="*/ 1821 w 2778"/>
                <a:gd name="T27" fmla="*/ 202 h 2592"/>
                <a:gd name="T28" fmla="*/ 1981 w 2778"/>
                <a:gd name="T29" fmla="*/ 219 h 2592"/>
                <a:gd name="T30" fmla="*/ 2136 w 2778"/>
                <a:gd name="T31" fmla="*/ 237 h 2592"/>
                <a:gd name="T32" fmla="*/ 2286 w 2778"/>
                <a:gd name="T33" fmla="*/ 253 h 2592"/>
                <a:gd name="T34" fmla="*/ 2430 w 2778"/>
                <a:gd name="T35" fmla="*/ 269 h 2592"/>
                <a:gd name="T36" fmla="*/ 2571 w 2778"/>
                <a:gd name="T37" fmla="*/ 285 h 2592"/>
                <a:gd name="T38" fmla="*/ 2709 w 2778"/>
                <a:gd name="T39" fmla="*/ 300 h 2592"/>
                <a:gd name="T40" fmla="*/ 2778 w 2778"/>
                <a:gd name="T41" fmla="*/ 432 h 2592"/>
                <a:gd name="T42" fmla="*/ 2778 w 2778"/>
                <a:gd name="T43" fmla="*/ 678 h 2592"/>
                <a:gd name="T44" fmla="*/ 2778 w 2778"/>
                <a:gd name="T45" fmla="*/ 925 h 2592"/>
                <a:gd name="T46" fmla="*/ 2778 w 2778"/>
                <a:gd name="T47" fmla="*/ 1172 h 2592"/>
                <a:gd name="T48" fmla="*/ 2778 w 2778"/>
                <a:gd name="T49" fmla="*/ 1418 h 2592"/>
                <a:gd name="T50" fmla="*/ 2778 w 2778"/>
                <a:gd name="T51" fmla="*/ 1666 h 2592"/>
                <a:gd name="T52" fmla="*/ 2778 w 2778"/>
                <a:gd name="T53" fmla="*/ 1913 h 2592"/>
                <a:gd name="T54" fmla="*/ 2778 w 2778"/>
                <a:gd name="T55" fmla="*/ 2160 h 2592"/>
                <a:gd name="T56" fmla="*/ 2709 w 2778"/>
                <a:gd name="T57" fmla="*/ 2291 h 2592"/>
                <a:gd name="T58" fmla="*/ 2571 w 2778"/>
                <a:gd name="T59" fmla="*/ 2307 h 2592"/>
                <a:gd name="T60" fmla="*/ 2430 w 2778"/>
                <a:gd name="T61" fmla="*/ 2322 h 2592"/>
                <a:gd name="T62" fmla="*/ 2286 w 2778"/>
                <a:gd name="T63" fmla="*/ 2339 h 2592"/>
                <a:gd name="T64" fmla="*/ 2137 w 2778"/>
                <a:gd name="T65" fmla="*/ 2355 h 2592"/>
                <a:gd name="T66" fmla="*/ 1981 w 2778"/>
                <a:gd name="T67" fmla="*/ 2372 h 2592"/>
                <a:gd name="T68" fmla="*/ 1821 w 2778"/>
                <a:gd name="T69" fmla="*/ 2390 h 2592"/>
                <a:gd name="T70" fmla="*/ 1658 w 2778"/>
                <a:gd name="T71" fmla="*/ 2407 h 2592"/>
                <a:gd name="T72" fmla="*/ 1487 w 2778"/>
                <a:gd name="T73" fmla="*/ 2426 h 2592"/>
                <a:gd name="T74" fmla="*/ 1309 w 2778"/>
                <a:gd name="T75" fmla="*/ 2446 h 2592"/>
                <a:gd name="T76" fmla="*/ 1126 w 2778"/>
                <a:gd name="T77" fmla="*/ 2467 h 2592"/>
                <a:gd name="T78" fmla="*/ 939 w 2778"/>
                <a:gd name="T79" fmla="*/ 2488 h 2592"/>
                <a:gd name="T80" fmla="*/ 793 w 2778"/>
                <a:gd name="T81" fmla="*/ 2504 h 2592"/>
                <a:gd name="T82" fmla="*/ 692 w 2778"/>
                <a:gd name="T83" fmla="*/ 2515 h 2592"/>
                <a:gd name="T84" fmla="*/ 589 w 2778"/>
                <a:gd name="T85" fmla="*/ 2526 h 2592"/>
                <a:gd name="T86" fmla="*/ 484 w 2778"/>
                <a:gd name="T87" fmla="*/ 2538 h 2592"/>
                <a:gd name="T88" fmla="*/ 379 w 2778"/>
                <a:gd name="T89" fmla="*/ 2550 h 2592"/>
                <a:gd name="T90" fmla="*/ 272 w 2778"/>
                <a:gd name="T91" fmla="*/ 2561 h 2592"/>
                <a:gd name="T92" fmla="*/ 164 w 2778"/>
                <a:gd name="T93" fmla="*/ 2574 h 2592"/>
                <a:gd name="T94" fmla="*/ 55 w 2778"/>
                <a:gd name="T95" fmla="*/ 2586 h 2592"/>
                <a:gd name="T96" fmla="*/ 0 w 2778"/>
                <a:gd name="T97" fmla="*/ 2431 h 2592"/>
                <a:gd name="T98" fmla="*/ 0 w 2778"/>
                <a:gd name="T99" fmla="*/ 2106 h 2592"/>
                <a:gd name="T100" fmla="*/ 0 w 2778"/>
                <a:gd name="T101" fmla="*/ 1782 h 2592"/>
                <a:gd name="T102" fmla="*/ 0 w 2778"/>
                <a:gd name="T103" fmla="*/ 1458 h 2592"/>
                <a:gd name="T104" fmla="*/ 0 w 2778"/>
                <a:gd name="T105" fmla="*/ 1135 h 2592"/>
                <a:gd name="T106" fmla="*/ 0 w 2778"/>
                <a:gd name="T107" fmla="*/ 811 h 2592"/>
                <a:gd name="T108" fmla="*/ 0 w 2778"/>
                <a:gd name="T109" fmla="*/ 486 h 2592"/>
                <a:gd name="T110" fmla="*/ 0 w 2778"/>
                <a:gd name="T111" fmla="*/ 162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8" h="2592">
                  <a:moveTo>
                    <a:pt x="0" y="0"/>
                  </a:moveTo>
                  <a:lnTo>
                    <a:pt x="55" y="6"/>
                  </a:lnTo>
                  <a:lnTo>
                    <a:pt x="110" y="12"/>
                  </a:lnTo>
                  <a:lnTo>
                    <a:pt x="164" y="17"/>
                  </a:lnTo>
                  <a:lnTo>
                    <a:pt x="218" y="23"/>
                  </a:lnTo>
                  <a:lnTo>
                    <a:pt x="273" y="30"/>
                  </a:lnTo>
                  <a:lnTo>
                    <a:pt x="325" y="36"/>
                  </a:lnTo>
                  <a:lnTo>
                    <a:pt x="379" y="42"/>
                  </a:lnTo>
                  <a:lnTo>
                    <a:pt x="432" y="48"/>
                  </a:lnTo>
                  <a:lnTo>
                    <a:pt x="484" y="54"/>
                  </a:lnTo>
                  <a:lnTo>
                    <a:pt x="537" y="59"/>
                  </a:lnTo>
                  <a:lnTo>
                    <a:pt x="589" y="65"/>
                  </a:lnTo>
                  <a:lnTo>
                    <a:pt x="640" y="70"/>
                  </a:lnTo>
                  <a:lnTo>
                    <a:pt x="692" y="76"/>
                  </a:lnTo>
                  <a:lnTo>
                    <a:pt x="743" y="82"/>
                  </a:lnTo>
                  <a:lnTo>
                    <a:pt x="793" y="87"/>
                  </a:lnTo>
                  <a:lnTo>
                    <a:pt x="843" y="93"/>
                  </a:lnTo>
                  <a:lnTo>
                    <a:pt x="939" y="104"/>
                  </a:lnTo>
                  <a:lnTo>
                    <a:pt x="1032" y="113"/>
                  </a:lnTo>
                  <a:lnTo>
                    <a:pt x="1126" y="124"/>
                  </a:lnTo>
                  <a:lnTo>
                    <a:pt x="1218" y="134"/>
                  </a:lnTo>
                  <a:lnTo>
                    <a:pt x="1309" y="143"/>
                  </a:lnTo>
                  <a:lnTo>
                    <a:pt x="1399" y="154"/>
                  </a:lnTo>
                  <a:lnTo>
                    <a:pt x="1487" y="163"/>
                  </a:lnTo>
                  <a:lnTo>
                    <a:pt x="1575" y="174"/>
                  </a:lnTo>
                  <a:lnTo>
                    <a:pt x="1658" y="183"/>
                  </a:lnTo>
                  <a:lnTo>
                    <a:pt x="1739" y="192"/>
                  </a:lnTo>
                  <a:lnTo>
                    <a:pt x="1821" y="202"/>
                  </a:lnTo>
                  <a:lnTo>
                    <a:pt x="1901" y="210"/>
                  </a:lnTo>
                  <a:lnTo>
                    <a:pt x="1981" y="219"/>
                  </a:lnTo>
                  <a:lnTo>
                    <a:pt x="2059" y="227"/>
                  </a:lnTo>
                  <a:lnTo>
                    <a:pt x="2136" y="237"/>
                  </a:lnTo>
                  <a:lnTo>
                    <a:pt x="2213" y="245"/>
                  </a:lnTo>
                  <a:lnTo>
                    <a:pt x="2286" y="253"/>
                  </a:lnTo>
                  <a:lnTo>
                    <a:pt x="2359" y="261"/>
                  </a:lnTo>
                  <a:lnTo>
                    <a:pt x="2430" y="269"/>
                  </a:lnTo>
                  <a:lnTo>
                    <a:pt x="2501" y="276"/>
                  </a:lnTo>
                  <a:lnTo>
                    <a:pt x="2571" y="285"/>
                  </a:lnTo>
                  <a:lnTo>
                    <a:pt x="2640" y="293"/>
                  </a:lnTo>
                  <a:lnTo>
                    <a:pt x="2709" y="300"/>
                  </a:lnTo>
                  <a:lnTo>
                    <a:pt x="2778" y="308"/>
                  </a:lnTo>
                  <a:lnTo>
                    <a:pt x="2778" y="432"/>
                  </a:lnTo>
                  <a:lnTo>
                    <a:pt x="2778" y="554"/>
                  </a:lnTo>
                  <a:lnTo>
                    <a:pt x="2778" y="678"/>
                  </a:lnTo>
                  <a:lnTo>
                    <a:pt x="2778" y="801"/>
                  </a:lnTo>
                  <a:lnTo>
                    <a:pt x="2778" y="925"/>
                  </a:lnTo>
                  <a:lnTo>
                    <a:pt x="2778" y="1049"/>
                  </a:lnTo>
                  <a:lnTo>
                    <a:pt x="2778" y="1172"/>
                  </a:lnTo>
                  <a:lnTo>
                    <a:pt x="2778" y="1295"/>
                  </a:lnTo>
                  <a:lnTo>
                    <a:pt x="2778" y="1418"/>
                  </a:lnTo>
                  <a:lnTo>
                    <a:pt x="2778" y="1542"/>
                  </a:lnTo>
                  <a:lnTo>
                    <a:pt x="2778" y="1666"/>
                  </a:lnTo>
                  <a:lnTo>
                    <a:pt x="2778" y="1789"/>
                  </a:lnTo>
                  <a:lnTo>
                    <a:pt x="2778" y="1913"/>
                  </a:lnTo>
                  <a:lnTo>
                    <a:pt x="2778" y="2036"/>
                  </a:lnTo>
                  <a:lnTo>
                    <a:pt x="2778" y="2160"/>
                  </a:lnTo>
                  <a:lnTo>
                    <a:pt x="2778" y="2284"/>
                  </a:lnTo>
                  <a:lnTo>
                    <a:pt x="2709" y="2291"/>
                  </a:lnTo>
                  <a:lnTo>
                    <a:pt x="2640" y="2299"/>
                  </a:lnTo>
                  <a:lnTo>
                    <a:pt x="2571" y="2307"/>
                  </a:lnTo>
                  <a:lnTo>
                    <a:pt x="2501" y="2314"/>
                  </a:lnTo>
                  <a:lnTo>
                    <a:pt x="2430" y="2322"/>
                  </a:lnTo>
                  <a:lnTo>
                    <a:pt x="2359" y="2330"/>
                  </a:lnTo>
                  <a:lnTo>
                    <a:pt x="2286" y="2339"/>
                  </a:lnTo>
                  <a:lnTo>
                    <a:pt x="2214" y="2347"/>
                  </a:lnTo>
                  <a:lnTo>
                    <a:pt x="2137" y="2355"/>
                  </a:lnTo>
                  <a:lnTo>
                    <a:pt x="2059" y="2363"/>
                  </a:lnTo>
                  <a:lnTo>
                    <a:pt x="1981" y="2372"/>
                  </a:lnTo>
                  <a:lnTo>
                    <a:pt x="1901" y="2381"/>
                  </a:lnTo>
                  <a:lnTo>
                    <a:pt x="1821" y="2390"/>
                  </a:lnTo>
                  <a:lnTo>
                    <a:pt x="1739" y="2398"/>
                  </a:lnTo>
                  <a:lnTo>
                    <a:pt x="1658" y="2407"/>
                  </a:lnTo>
                  <a:lnTo>
                    <a:pt x="1575" y="2417"/>
                  </a:lnTo>
                  <a:lnTo>
                    <a:pt x="1487" y="2426"/>
                  </a:lnTo>
                  <a:lnTo>
                    <a:pt x="1399" y="2435"/>
                  </a:lnTo>
                  <a:lnTo>
                    <a:pt x="1309" y="2446"/>
                  </a:lnTo>
                  <a:lnTo>
                    <a:pt x="1218" y="2456"/>
                  </a:lnTo>
                  <a:lnTo>
                    <a:pt x="1126" y="2467"/>
                  </a:lnTo>
                  <a:lnTo>
                    <a:pt x="1032" y="2477"/>
                  </a:lnTo>
                  <a:lnTo>
                    <a:pt x="939" y="2488"/>
                  </a:lnTo>
                  <a:lnTo>
                    <a:pt x="843" y="2498"/>
                  </a:lnTo>
                  <a:lnTo>
                    <a:pt x="793" y="2504"/>
                  </a:lnTo>
                  <a:lnTo>
                    <a:pt x="743" y="2510"/>
                  </a:lnTo>
                  <a:lnTo>
                    <a:pt x="692" y="2515"/>
                  </a:lnTo>
                  <a:lnTo>
                    <a:pt x="640" y="2521"/>
                  </a:lnTo>
                  <a:lnTo>
                    <a:pt x="589" y="2526"/>
                  </a:lnTo>
                  <a:lnTo>
                    <a:pt x="537" y="2532"/>
                  </a:lnTo>
                  <a:lnTo>
                    <a:pt x="484" y="2538"/>
                  </a:lnTo>
                  <a:lnTo>
                    <a:pt x="432" y="2544"/>
                  </a:lnTo>
                  <a:lnTo>
                    <a:pt x="379" y="2550"/>
                  </a:lnTo>
                  <a:lnTo>
                    <a:pt x="325" y="2556"/>
                  </a:lnTo>
                  <a:lnTo>
                    <a:pt x="272" y="2561"/>
                  </a:lnTo>
                  <a:lnTo>
                    <a:pt x="218" y="2568"/>
                  </a:lnTo>
                  <a:lnTo>
                    <a:pt x="164" y="2574"/>
                  </a:lnTo>
                  <a:lnTo>
                    <a:pt x="110" y="2580"/>
                  </a:lnTo>
                  <a:lnTo>
                    <a:pt x="55" y="2586"/>
                  </a:lnTo>
                  <a:lnTo>
                    <a:pt x="0" y="2592"/>
                  </a:lnTo>
                  <a:lnTo>
                    <a:pt x="0" y="2431"/>
                  </a:lnTo>
                  <a:lnTo>
                    <a:pt x="0" y="2269"/>
                  </a:lnTo>
                  <a:lnTo>
                    <a:pt x="0" y="2106"/>
                  </a:lnTo>
                  <a:lnTo>
                    <a:pt x="0" y="1944"/>
                  </a:lnTo>
                  <a:lnTo>
                    <a:pt x="0" y="1782"/>
                  </a:lnTo>
                  <a:lnTo>
                    <a:pt x="0" y="1620"/>
                  </a:lnTo>
                  <a:lnTo>
                    <a:pt x="0" y="1458"/>
                  </a:lnTo>
                  <a:lnTo>
                    <a:pt x="0" y="1297"/>
                  </a:lnTo>
                  <a:lnTo>
                    <a:pt x="0" y="1135"/>
                  </a:lnTo>
                  <a:lnTo>
                    <a:pt x="0" y="973"/>
                  </a:lnTo>
                  <a:lnTo>
                    <a:pt x="0" y="811"/>
                  </a:lnTo>
                  <a:lnTo>
                    <a:pt x="0" y="649"/>
                  </a:lnTo>
                  <a:lnTo>
                    <a:pt x="0" y="486"/>
                  </a:lnTo>
                  <a:lnTo>
                    <a:pt x="0" y="324"/>
                  </a:lnTo>
                  <a:lnTo>
                    <a:pt x="0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3B39A0-9FB7-CDEA-EC22-35E90FD168D8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4071451"/>
            <a:ext cx="4738733" cy="1055027"/>
            <a:chOff x="0" y="4183426"/>
            <a:chExt cx="4738733" cy="1055027"/>
          </a:xfrm>
          <a:solidFill>
            <a:srgbClr val="57A9D2"/>
          </a:solidFill>
          <a:effectLst/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D018861E-9FFB-54FD-C7D9-C952CA625F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3870" y="4183426"/>
              <a:ext cx="3914863" cy="844615"/>
            </a:xfrm>
            <a:custGeom>
              <a:avLst/>
              <a:gdLst>
                <a:gd name="T0" fmla="*/ 0 w 13212"/>
                <a:gd name="T1" fmla="*/ 435 h 2847"/>
                <a:gd name="T2" fmla="*/ 11769 w 13212"/>
                <a:gd name="T3" fmla="*/ 435 h 2847"/>
                <a:gd name="T4" fmla="*/ 11769 w 13212"/>
                <a:gd name="T5" fmla="*/ 79 h 2847"/>
                <a:gd name="T6" fmla="*/ 11770 w 13212"/>
                <a:gd name="T7" fmla="*/ 66 h 2847"/>
                <a:gd name="T8" fmla="*/ 11773 w 13212"/>
                <a:gd name="T9" fmla="*/ 55 h 2847"/>
                <a:gd name="T10" fmla="*/ 11777 w 13212"/>
                <a:gd name="T11" fmla="*/ 44 h 2847"/>
                <a:gd name="T12" fmla="*/ 11783 w 13212"/>
                <a:gd name="T13" fmla="*/ 34 h 2847"/>
                <a:gd name="T14" fmla="*/ 11790 w 13212"/>
                <a:gd name="T15" fmla="*/ 25 h 2847"/>
                <a:gd name="T16" fmla="*/ 11798 w 13212"/>
                <a:gd name="T17" fmla="*/ 17 h 2847"/>
                <a:gd name="T18" fmla="*/ 11808 w 13212"/>
                <a:gd name="T19" fmla="*/ 10 h 2847"/>
                <a:gd name="T20" fmla="*/ 11818 w 13212"/>
                <a:gd name="T21" fmla="*/ 5 h 2847"/>
                <a:gd name="T22" fmla="*/ 11830 w 13212"/>
                <a:gd name="T23" fmla="*/ 2 h 2847"/>
                <a:gd name="T24" fmla="*/ 11841 w 13212"/>
                <a:gd name="T25" fmla="*/ 0 h 2847"/>
                <a:gd name="T26" fmla="*/ 11853 w 13212"/>
                <a:gd name="T27" fmla="*/ 0 h 2847"/>
                <a:gd name="T28" fmla="*/ 11865 w 13212"/>
                <a:gd name="T29" fmla="*/ 1 h 2847"/>
                <a:gd name="T30" fmla="*/ 11875 w 13212"/>
                <a:gd name="T31" fmla="*/ 3 h 2847"/>
                <a:gd name="T32" fmla="*/ 11886 w 13212"/>
                <a:gd name="T33" fmla="*/ 8 h 2847"/>
                <a:gd name="T34" fmla="*/ 11896 w 13212"/>
                <a:gd name="T35" fmla="*/ 15 h 2847"/>
                <a:gd name="T36" fmla="*/ 11906 w 13212"/>
                <a:gd name="T37" fmla="*/ 23 h 2847"/>
                <a:gd name="T38" fmla="*/ 13146 w 13212"/>
                <a:gd name="T39" fmla="*/ 1263 h 2847"/>
                <a:gd name="T40" fmla="*/ 13161 w 13212"/>
                <a:gd name="T41" fmla="*/ 1280 h 2847"/>
                <a:gd name="T42" fmla="*/ 13175 w 13212"/>
                <a:gd name="T43" fmla="*/ 1298 h 2847"/>
                <a:gd name="T44" fmla="*/ 13185 w 13212"/>
                <a:gd name="T45" fmla="*/ 1317 h 2847"/>
                <a:gd name="T46" fmla="*/ 13195 w 13212"/>
                <a:gd name="T47" fmla="*/ 1337 h 2847"/>
                <a:gd name="T48" fmla="*/ 13203 w 13212"/>
                <a:gd name="T49" fmla="*/ 1358 h 2847"/>
                <a:gd name="T50" fmla="*/ 13207 w 13212"/>
                <a:gd name="T51" fmla="*/ 1379 h 2847"/>
                <a:gd name="T52" fmla="*/ 13211 w 13212"/>
                <a:gd name="T53" fmla="*/ 1401 h 2847"/>
                <a:gd name="T54" fmla="*/ 13212 w 13212"/>
                <a:gd name="T55" fmla="*/ 1422 h 2847"/>
                <a:gd name="T56" fmla="*/ 13211 w 13212"/>
                <a:gd name="T57" fmla="*/ 1445 h 2847"/>
                <a:gd name="T58" fmla="*/ 13207 w 13212"/>
                <a:gd name="T59" fmla="*/ 1466 h 2847"/>
                <a:gd name="T60" fmla="*/ 13203 w 13212"/>
                <a:gd name="T61" fmla="*/ 1488 h 2847"/>
                <a:gd name="T62" fmla="*/ 13195 w 13212"/>
                <a:gd name="T63" fmla="*/ 1509 h 2847"/>
                <a:gd name="T64" fmla="*/ 13185 w 13212"/>
                <a:gd name="T65" fmla="*/ 1529 h 2847"/>
                <a:gd name="T66" fmla="*/ 13175 w 13212"/>
                <a:gd name="T67" fmla="*/ 1547 h 2847"/>
                <a:gd name="T68" fmla="*/ 13161 w 13212"/>
                <a:gd name="T69" fmla="*/ 1566 h 2847"/>
                <a:gd name="T70" fmla="*/ 13146 w 13212"/>
                <a:gd name="T71" fmla="*/ 1583 h 2847"/>
                <a:gd name="T72" fmla="*/ 11906 w 13212"/>
                <a:gd name="T73" fmla="*/ 2823 h 2847"/>
                <a:gd name="T74" fmla="*/ 11896 w 13212"/>
                <a:gd name="T75" fmla="*/ 2831 h 2847"/>
                <a:gd name="T76" fmla="*/ 11886 w 13212"/>
                <a:gd name="T77" fmla="*/ 2837 h 2847"/>
                <a:gd name="T78" fmla="*/ 11875 w 13212"/>
                <a:gd name="T79" fmla="*/ 2842 h 2847"/>
                <a:gd name="T80" fmla="*/ 11865 w 13212"/>
                <a:gd name="T81" fmla="*/ 2845 h 2847"/>
                <a:gd name="T82" fmla="*/ 11853 w 13212"/>
                <a:gd name="T83" fmla="*/ 2847 h 2847"/>
                <a:gd name="T84" fmla="*/ 11841 w 13212"/>
                <a:gd name="T85" fmla="*/ 2847 h 2847"/>
                <a:gd name="T86" fmla="*/ 11830 w 13212"/>
                <a:gd name="T87" fmla="*/ 2844 h 2847"/>
                <a:gd name="T88" fmla="*/ 11818 w 13212"/>
                <a:gd name="T89" fmla="*/ 2841 h 2847"/>
                <a:gd name="T90" fmla="*/ 11808 w 13212"/>
                <a:gd name="T91" fmla="*/ 2835 h 2847"/>
                <a:gd name="T92" fmla="*/ 11798 w 13212"/>
                <a:gd name="T93" fmla="*/ 2828 h 2847"/>
                <a:gd name="T94" fmla="*/ 11790 w 13212"/>
                <a:gd name="T95" fmla="*/ 2821 h 2847"/>
                <a:gd name="T96" fmla="*/ 11783 w 13212"/>
                <a:gd name="T97" fmla="*/ 2812 h 2847"/>
                <a:gd name="T98" fmla="*/ 11777 w 13212"/>
                <a:gd name="T99" fmla="*/ 2801 h 2847"/>
                <a:gd name="T100" fmla="*/ 11773 w 13212"/>
                <a:gd name="T101" fmla="*/ 2791 h 2847"/>
                <a:gd name="T102" fmla="*/ 11770 w 13212"/>
                <a:gd name="T103" fmla="*/ 2779 h 2847"/>
                <a:gd name="T104" fmla="*/ 11769 w 13212"/>
                <a:gd name="T105" fmla="*/ 2767 h 2847"/>
                <a:gd name="T106" fmla="*/ 11769 w 13212"/>
                <a:gd name="T107" fmla="*/ 2410 h 2847"/>
                <a:gd name="T108" fmla="*/ 0 w 13212"/>
                <a:gd name="T109" fmla="*/ 2410 h 2847"/>
                <a:gd name="T110" fmla="*/ 0 w 13212"/>
                <a:gd name="T111" fmla="*/ 435 h 2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12" h="2847">
                  <a:moveTo>
                    <a:pt x="0" y="435"/>
                  </a:moveTo>
                  <a:lnTo>
                    <a:pt x="11769" y="435"/>
                  </a:lnTo>
                  <a:lnTo>
                    <a:pt x="11769" y="79"/>
                  </a:lnTo>
                  <a:lnTo>
                    <a:pt x="11770" y="66"/>
                  </a:lnTo>
                  <a:lnTo>
                    <a:pt x="11773" y="55"/>
                  </a:lnTo>
                  <a:lnTo>
                    <a:pt x="11777" y="44"/>
                  </a:lnTo>
                  <a:lnTo>
                    <a:pt x="11783" y="34"/>
                  </a:lnTo>
                  <a:lnTo>
                    <a:pt x="11790" y="25"/>
                  </a:lnTo>
                  <a:lnTo>
                    <a:pt x="11798" y="17"/>
                  </a:lnTo>
                  <a:lnTo>
                    <a:pt x="11808" y="10"/>
                  </a:lnTo>
                  <a:lnTo>
                    <a:pt x="11818" y="5"/>
                  </a:lnTo>
                  <a:lnTo>
                    <a:pt x="11830" y="2"/>
                  </a:lnTo>
                  <a:lnTo>
                    <a:pt x="11841" y="0"/>
                  </a:lnTo>
                  <a:lnTo>
                    <a:pt x="11853" y="0"/>
                  </a:lnTo>
                  <a:lnTo>
                    <a:pt x="11865" y="1"/>
                  </a:lnTo>
                  <a:lnTo>
                    <a:pt x="11875" y="3"/>
                  </a:lnTo>
                  <a:lnTo>
                    <a:pt x="11886" y="8"/>
                  </a:lnTo>
                  <a:lnTo>
                    <a:pt x="11896" y="15"/>
                  </a:lnTo>
                  <a:lnTo>
                    <a:pt x="11906" y="23"/>
                  </a:lnTo>
                  <a:lnTo>
                    <a:pt x="13146" y="1263"/>
                  </a:lnTo>
                  <a:lnTo>
                    <a:pt x="13161" y="1280"/>
                  </a:lnTo>
                  <a:lnTo>
                    <a:pt x="13175" y="1298"/>
                  </a:lnTo>
                  <a:lnTo>
                    <a:pt x="13185" y="1317"/>
                  </a:lnTo>
                  <a:lnTo>
                    <a:pt x="13195" y="1337"/>
                  </a:lnTo>
                  <a:lnTo>
                    <a:pt x="13203" y="1358"/>
                  </a:lnTo>
                  <a:lnTo>
                    <a:pt x="13207" y="1379"/>
                  </a:lnTo>
                  <a:lnTo>
                    <a:pt x="13211" y="1401"/>
                  </a:lnTo>
                  <a:lnTo>
                    <a:pt x="13212" y="1422"/>
                  </a:lnTo>
                  <a:lnTo>
                    <a:pt x="13211" y="1445"/>
                  </a:lnTo>
                  <a:lnTo>
                    <a:pt x="13207" y="1466"/>
                  </a:lnTo>
                  <a:lnTo>
                    <a:pt x="13203" y="1488"/>
                  </a:lnTo>
                  <a:lnTo>
                    <a:pt x="13195" y="1509"/>
                  </a:lnTo>
                  <a:lnTo>
                    <a:pt x="13185" y="1529"/>
                  </a:lnTo>
                  <a:lnTo>
                    <a:pt x="13175" y="1547"/>
                  </a:lnTo>
                  <a:lnTo>
                    <a:pt x="13161" y="1566"/>
                  </a:lnTo>
                  <a:lnTo>
                    <a:pt x="13146" y="1583"/>
                  </a:lnTo>
                  <a:lnTo>
                    <a:pt x="11906" y="2823"/>
                  </a:lnTo>
                  <a:lnTo>
                    <a:pt x="11896" y="2831"/>
                  </a:lnTo>
                  <a:lnTo>
                    <a:pt x="11886" y="2837"/>
                  </a:lnTo>
                  <a:lnTo>
                    <a:pt x="11875" y="2842"/>
                  </a:lnTo>
                  <a:lnTo>
                    <a:pt x="11865" y="2845"/>
                  </a:lnTo>
                  <a:lnTo>
                    <a:pt x="11853" y="2847"/>
                  </a:lnTo>
                  <a:lnTo>
                    <a:pt x="11841" y="2847"/>
                  </a:lnTo>
                  <a:lnTo>
                    <a:pt x="11830" y="2844"/>
                  </a:lnTo>
                  <a:lnTo>
                    <a:pt x="11818" y="2841"/>
                  </a:lnTo>
                  <a:lnTo>
                    <a:pt x="11808" y="2835"/>
                  </a:lnTo>
                  <a:lnTo>
                    <a:pt x="11798" y="2828"/>
                  </a:lnTo>
                  <a:lnTo>
                    <a:pt x="11790" y="2821"/>
                  </a:lnTo>
                  <a:lnTo>
                    <a:pt x="11783" y="2812"/>
                  </a:lnTo>
                  <a:lnTo>
                    <a:pt x="11777" y="2801"/>
                  </a:lnTo>
                  <a:lnTo>
                    <a:pt x="11773" y="2791"/>
                  </a:lnTo>
                  <a:lnTo>
                    <a:pt x="11770" y="2779"/>
                  </a:lnTo>
                  <a:lnTo>
                    <a:pt x="11769" y="2767"/>
                  </a:lnTo>
                  <a:lnTo>
                    <a:pt x="11769" y="2410"/>
                  </a:lnTo>
                  <a:lnTo>
                    <a:pt x="0" y="241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799F8573-5E05-BDAB-650C-4CEE4ACE3EC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0" y="4315304"/>
              <a:ext cx="823870" cy="923149"/>
            </a:xfrm>
            <a:custGeom>
              <a:avLst/>
              <a:gdLst>
                <a:gd name="T0" fmla="*/ 55 w 2778"/>
                <a:gd name="T1" fmla="*/ 515 h 3117"/>
                <a:gd name="T2" fmla="*/ 164 w 2778"/>
                <a:gd name="T3" fmla="*/ 495 h 3117"/>
                <a:gd name="T4" fmla="*/ 272 w 2778"/>
                <a:gd name="T5" fmla="*/ 474 h 3117"/>
                <a:gd name="T6" fmla="*/ 379 w 2778"/>
                <a:gd name="T7" fmla="*/ 454 h 3117"/>
                <a:gd name="T8" fmla="*/ 484 w 2778"/>
                <a:gd name="T9" fmla="*/ 435 h 3117"/>
                <a:gd name="T10" fmla="*/ 589 w 2778"/>
                <a:gd name="T11" fmla="*/ 415 h 3117"/>
                <a:gd name="T12" fmla="*/ 692 w 2778"/>
                <a:gd name="T13" fmla="*/ 395 h 3117"/>
                <a:gd name="T14" fmla="*/ 793 w 2778"/>
                <a:gd name="T15" fmla="*/ 375 h 3117"/>
                <a:gd name="T16" fmla="*/ 939 w 2778"/>
                <a:gd name="T17" fmla="*/ 347 h 3117"/>
                <a:gd name="T18" fmla="*/ 1126 w 2778"/>
                <a:gd name="T19" fmla="*/ 312 h 3117"/>
                <a:gd name="T20" fmla="*/ 1309 w 2778"/>
                <a:gd name="T21" fmla="*/ 277 h 3117"/>
                <a:gd name="T22" fmla="*/ 1487 w 2778"/>
                <a:gd name="T23" fmla="*/ 243 h 3117"/>
                <a:gd name="T24" fmla="*/ 1658 w 2778"/>
                <a:gd name="T25" fmla="*/ 211 h 3117"/>
                <a:gd name="T26" fmla="*/ 1821 w 2778"/>
                <a:gd name="T27" fmla="*/ 180 h 3117"/>
                <a:gd name="T28" fmla="*/ 1981 w 2778"/>
                <a:gd name="T29" fmla="*/ 150 h 3117"/>
                <a:gd name="T30" fmla="*/ 2137 w 2778"/>
                <a:gd name="T31" fmla="*/ 121 h 3117"/>
                <a:gd name="T32" fmla="*/ 2286 w 2778"/>
                <a:gd name="T33" fmla="*/ 93 h 3117"/>
                <a:gd name="T34" fmla="*/ 2430 w 2778"/>
                <a:gd name="T35" fmla="*/ 65 h 3117"/>
                <a:gd name="T36" fmla="*/ 2571 w 2778"/>
                <a:gd name="T37" fmla="*/ 38 h 3117"/>
                <a:gd name="T38" fmla="*/ 2709 w 2778"/>
                <a:gd name="T39" fmla="*/ 12 h 3117"/>
                <a:gd name="T40" fmla="*/ 2778 w 2778"/>
                <a:gd name="T41" fmla="*/ 123 h 3117"/>
                <a:gd name="T42" fmla="*/ 2778 w 2778"/>
                <a:gd name="T43" fmla="*/ 369 h 3117"/>
                <a:gd name="T44" fmla="*/ 2778 w 2778"/>
                <a:gd name="T45" fmla="*/ 617 h 3117"/>
                <a:gd name="T46" fmla="*/ 2778 w 2778"/>
                <a:gd name="T47" fmla="*/ 864 h 3117"/>
                <a:gd name="T48" fmla="*/ 2778 w 2778"/>
                <a:gd name="T49" fmla="*/ 1110 h 3117"/>
                <a:gd name="T50" fmla="*/ 2778 w 2778"/>
                <a:gd name="T51" fmla="*/ 1356 h 3117"/>
                <a:gd name="T52" fmla="*/ 2778 w 2778"/>
                <a:gd name="T53" fmla="*/ 1603 h 3117"/>
                <a:gd name="T54" fmla="*/ 2778 w 2778"/>
                <a:gd name="T55" fmla="*/ 1849 h 3117"/>
                <a:gd name="T56" fmla="*/ 2710 w 2778"/>
                <a:gd name="T57" fmla="*/ 2001 h 3117"/>
                <a:gd name="T58" fmla="*/ 2571 w 2778"/>
                <a:gd name="T59" fmla="*/ 2058 h 3117"/>
                <a:gd name="T60" fmla="*/ 2430 w 2778"/>
                <a:gd name="T61" fmla="*/ 2117 h 3117"/>
                <a:gd name="T62" fmla="*/ 2286 w 2778"/>
                <a:gd name="T63" fmla="*/ 2176 h 3117"/>
                <a:gd name="T64" fmla="*/ 2137 w 2778"/>
                <a:gd name="T65" fmla="*/ 2238 h 3117"/>
                <a:gd name="T66" fmla="*/ 1981 w 2778"/>
                <a:gd name="T67" fmla="*/ 2302 h 3117"/>
                <a:gd name="T68" fmla="*/ 1821 w 2778"/>
                <a:gd name="T69" fmla="*/ 2367 h 3117"/>
                <a:gd name="T70" fmla="*/ 1658 w 2778"/>
                <a:gd name="T71" fmla="*/ 2434 h 3117"/>
                <a:gd name="T72" fmla="*/ 1487 w 2778"/>
                <a:gd name="T73" fmla="*/ 2504 h 3117"/>
                <a:gd name="T74" fmla="*/ 1309 w 2778"/>
                <a:gd name="T75" fmla="*/ 2578 h 3117"/>
                <a:gd name="T76" fmla="*/ 1126 w 2778"/>
                <a:gd name="T77" fmla="*/ 2654 h 3117"/>
                <a:gd name="T78" fmla="*/ 939 w 2778"/>
                <a:gd name="T79" fmla="*/ 2732 h 3117"/>
                <a:gd name="T80" fmla="*/ 793 w 2778"/>
                <a:gd name="T81" fmla="*/ 2792 h 3117"/>
                <a:gd name="T82" fmla="*/ 692 w 2778"/>
                <a:gd name="T83" fmla="*/ 2834 h 3117"/>
                <a:gd name="T84" fmla="*/ 589 w 2778"/>
                <a:gd name="T85" fmla="*/ 2876 h 3117"/>
                <a:gd name="T86" fmla="*/ 484 w 2778"/>
                <a:gd name="T87" fmla="*/ 2919 h 3117"/>
                <a:gd name="T88" fmla="*/ 379 w 2778"/>
                <a:gd name="T89" fmla="*/ 2962 h 3117"/>
                <a:gd name="T90" fmla="*/ 272 w 2778"/>
                <a:gd name="T91" fmla="*/ 3005 h 3117"/>
                <a:gd name="T92" fmla="*/ 164 w 2778"/>
                <a:gd name="T93" fmla="*/ 3050 h 3117"/>
                <a:gd name="T94" fmla="*/ 55 w 2778"/>
                <a:gd name="T95" fmla="*/ 3094 h 3117"/>
                <a:gd name="T96" fmla="*/ 0 w 2778"/>
                <a:gd name="T97" fmla="*/ 2955 h 3117"/>
                <a:gd name="T98" fmla="*/ 0 w 2778"/>
                <a:gd name="T99" fmla="*/ 2632 h 3117"/>
                <a:gd name="T100" fmla="*/ 0 w 2778"/>
                <a:gd name="T101" fmla="*/ 2308 h 3117"/>
                <a:gd name="T102" fmla="*/ 0 w 2778"/>
                <a:gd name="T103" fmla="*/ 1984 h 3117"/>
                <a:gd name="T104" fmla="*/ 0 w 2778"/>
                <a:gd name="T105" fmla="*/ 1660 h 3117"/>
                <a:gd name="T106" fmla="*/ 0 w 2778"/>
                <a:gd name="T107" fmla="*/ 1336 h 3117"/>
                <a:gd name="T108" fmla="*/ 0 w 2778"/>
                <a:gd name="T109" fmla="*/ 1012 h 3117"/>
                <a:gd name="T110" fmla="*/ 0 w 2778"/>
                <a:gd name="T111" fmla="*/ 688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8" h="3117">
                  <a:moveTo>
                    <a:pt x="0" y="526"/>
                  </a:moveTo>
                  <a:lnTo>
                    <a:pt x="55" y="515"/>
                  </a:lnTo>
                  <a:lnTo>
                    <a:pt x="110" y="506"/>
                  </a:lnTo>
                  <a:lnTo>
                    <a:pt x="164" y="495"/>
                  </a:lnTo>
                  <a:lnTo>
                    <a:pt x="218" y="485"/>
                  </a:lnTo>
                  <a:lnTo>
                    <a:pt x="272" y="474"/>
                  </a:lnTo>
                  <a:lnTo>
                    <a:pt x="325" y="464"/>
                  </a:lnTo>
                  <a:lnTo>
                    <a:pt x="379" y="454"/>
                  </a:lnTo>
                  <a:lnTo>
                    <a:pt x="432" y="444"/>
                  </a:lnTo>
                  <a:lnTo>
                    <a:pt x="484" y="435"/>
                  </a:lnTo>
                  <a:lnTo>
                    <a:pt x="537" y="424"/>
                  </a:lnTo>
                  <a:lnTo>
                    <a:pt x="589" y="415"/>
                  </a:lnTo>
                  <a:lnTo>
                    <a:pt x="640" y="404"/>
                  </a:lnTo>
                  <a:lnTo>
                    <a:pt x="692" y="395"/>
                  </a:lnTo>
                  <a:lnTo>
                    <a:pt x="743" y="386"/>
                  </a:lnTo>
                  <a:lnTo>
                    <a:pt x="793" y="375"/>
                  </a:lnTo>
                  <a:lnTo>
                    <a:pt x="843" y="366"/>
                  </a:lnTo>
                  <a:lnTo>
                    <a:pt x="939" y="347"/>
                  </a:lnTo>
                  <a:lnTo>
                    <a:pt x="1032" y="330"/>
                  </a:lnTo>
                  <a:lnTo>
                    <a:pt x="1126" y="312"/>
                  </a:lnTo>
                  <a:lnTo>
                    <a:pt x="1218" y="295"/>
                  </a:lnTo>
                  <a:lnTo>
                    <a:pt x="1309" y="277"/>
                  </a:lnTo>
                  <a:lnTo>
                    <a:pt x="1399" y="260"/>
                  </a:lnTo>
                  <a:lnTo>
                    <a:pt x="1487" y="243"/>
                  </a:lnTo>
                  <a:lnTo>
                    <a:pt x="1575" y="227"/>
                  </a:lnTo>
                  <a:lnTo>
                    <a:pt x="1658" y="211"/>
                  </a:lnTo>
                  <a:lnTo>
                    <a:pt x="1739" y="196"/>
                  </a:lnTo>
                  <a:lnTo>
                    <a:pt x="1821" y="180"/>
                  </a:lnTo>
                  <a:lnTo>
                    <a:pt x="1901" y="165"/>
                  </a:lnTo>
                  <a:lnTo>
                    <a:pt x="1981" y="150"/>
                  </a:lnTo>
                  <a:lnTo>
                    <a:pt x="2059" y="136"/>
                  </a:lnTo>
                  <a:lnTo>
                    <a:pt x="2137" y="121"/>
                  </a:lnTo>
                  <a:lnTo>
                    <a:pt x="2214" y="106"/>
                  </a:lnTo>
                  <a:lnTo>
                    <a:pt x="2286" y="93"/>
                  </a:lnTo>
                  <a:lnTo>
                    <a:pt x="2359" y="79"/>
                  </a:lnTo>
                  <a:lnTo>
                    <a:pt x="2430" y="65"/>
                  </a:lnTo>
                  <a:lnTo>
                    <a:pt x="2501" y="52"/>
                  </a:lnTo>
                  <a:lnTo>
                    <a:pt x="2571" y="38"/>
                  </a:lnTo>
                  <a:lnTo>
                    <a:pt x="2641" y="25"/>
                  </a:lnTo>
                  <a:lnTo>
                    <a:pt x="2709" y="12"/>
                  </a:lnTo>
                  <a:lnTo>
                    <a:pt x="2778" y="0"/>
                  </a:lnTo>
                  <a:lnTo>
                    <a:pt x="2778" y="123"/>
                  </a:lnTo>
                  <a:lnTo>
                    <a:pt x="2778" y="247"/>
                  </a:lnTo>
                  <a:lnTo>
                    <a:pt x="2778" y="369"/>
                  </a:lnTo>
                  <a:lnTo>
                    <a:pt x="2778" y="493"/>
                  </a:lnTo>
                  <a:lnTo>
                    <a:pt x="2778" y="617"/>
                  </a:lnTo>
                  <a:lnTo>
                    <a:pt x="2778" y="740"/>
                  </a:lnTo>
                  <a:lnTo>
                    <a:pt x="2778" y="864"/>
                  </a:lnTo>
                  <a:lnTo>
                    <a:pt x="2778" y="986"/>
                  </a:lnTo>
                  <a:lnTo>
                    <a:pt x="2778" y="1110"/>
                  </a:lnTo>
                  <a:lnTo>
                    <a:pt x="2778" y="1234"/>
                  </a:lnTo>
                  <a:lnTo>
                    <a:pt x="2778" y="1356"/>
                  </a:lnTo>
                  <a:lnTo>
                    <a:pt x="2778" y="1480"/>
                  </a:lnTo>
                  <a:lnTo>
                    <a:pt x="2778" y="1603"/>
                  </a:lnTo>
                  <a:lnTo>
                    <a:pt x="2778" y="1726"/>
                  </a:lnTo>
                  <a:lnTo>
                    <a:pt x="2778" y="1849"/>
                  </a:lnTo>
                  <a:lnTo>
                    <a:pt x="2778" y="1973"/>
                  </a:lnTo>
                  <a:lnTo>
                    <a:pt x="2710" y="2001"/>
                  </a:lnTo>
                  <a:lnTo>
                    <a:pt x="2641" y="2029"/>
                  </a:lnTo>
                  <a:lnTo>
                    <a:pt x="2571" y="2058"/>
                  </a:lnTo>
                  <a:lnTo>
                    <a:pt x="2501" y="2087"/>
                  </a:lnTo>
                  <a:lnTo>
                    <a:pt x="2430" y="2117"/>
                  </a:lnTo>
                  <a:lnTo>
                    <a:pt x="2359" y="2146"/>
                  </a:lnTo>
                  <a:lnTo>
                    <a:pt x="2286" y="2176"/>
                  </a:lnTo>
                  <a:lnTo>
                    <a:pt x="2214" y="2206"/>
                  </a:lnTo>
                  <a:lnTo>
                    <a:pt x="2137" y="2238"/>
                  </a:lnTo>
                  <a:lnTo>
                    <a:pt x="2059" y="2269"/>
                  </a:lnTo>
                  <a:lnTo>
                    <a:pt x="1981" y="2302"/>
                  </a:lnTo>
                  <a:lnTo>
                    <a:pt x="1901" y="2335"/>
                  </a:lnTo>
                  <a:lnTo>
                    <a:pt x="1821" y="2367"/>
                  </a:lnTo>
                  <a:lnTo>
                    <a:pt x="1739" y="2400"/>
                  </a:lnTo>
                  <a:lnTo>
                    <a:pt x="1658" y="2434"/>
                  </a:lnTo>
                  <a:lnTo>
                    <a:pt x="1575" y="2468"/>
                  </a:lnTo>
                  <a:lnTo>
                    <a:pt x="1487" y="2504"/>
                  </a:lnTo>
                  <a:lnTo>
                    <a:pt x="1399" y="2541"/>
                  </a:lnTo>
                  <a:lnTo>
                    <a:pt x="1309" y="2578"/>
                  </a:lnTo>
                  <a:lnTo>
                    <a:pt x="1218" y="2616"/>
                  </a:lnTo>
                  <a:lnTo>
                    <a:pt x="1126" y="2654"/>
                  </a:lnTo>
                  <a:lnTo>
                    <a:pt x="1032" y="2693"/>
                  </a:lnTo>
                  <a:lnTo>
                    <a:pt x="939" y="2732"/>
                  </a:lnTo>
                  <a:lnTo>
                    <a:pt x="843" y="2771"/>
                  </a:lnTo>
                  <a:lnTo>
                    <a:pt x="793" y="2792"/>
                  </a:lnTo>
                  <a:lnTo>
                    <a:pt x="743" y="2813"/>
                  </a:lnTo>
                  <a:lnTo>
                    <a:pt x="692" y="2834"/>
                  </a:lnTo>
                  <a:lnTo>
                    <a:pt x="640" y="2855"/>
                  </a:lnTo>
                  <a:lnTo>
                    <a:pt x="589" y="2876"/>
                  </a:lnTo>
                  <a:lnTo>
                    <a:pt x="537" y="2897"/>
                  </a:lnTo>
                  <a:lnTo>
                    <a:pt x="484" y="2919"/>
                  </a:lnTo>
                  <a:lnTo>
                    <a:pt x="432" y="2940"/>
                  </a:lnTo>
                  <a:lnTo>
                    <a:pt x="379" y="2962"/>
                  </a:lnTo>
                  <a:lnTo>
                    <a:pt x="325" y="2983"/>
                  </a:lnTo>
                  <a:lnTo>
                    <a:pt x="272" y="3005"/>
                  </a:lnTo>
                  <a:lnTo>
                    <a:pt x="218" y="3027"/>
                  </a:lnTo>
                  <a:lnTo>
                    <a:pt x="164" y="3050"/>
                  </a:lnTo>
                  <a:lnTo>
                    <a:pt x="110" y="3072"/>
                  </a:lnTo>
                  <a:lnTo>
                    <a:pt x="55" y="3094"/>
                  </a:lnTo>
                  <a:lnTo>
                    <a:pt x="0" y="3117"/>
                  </a:lnTo>
                  <a:lnTo>
                    <a:pt x="0" y="2955"/>
                  </a:lnTo>
                  <a:lnTo>
                    <a:pt x="0" y="2793"/>
                  </a:lnTo>
                  <a:lnTo>
                    <a:pt x="0" y="2632"/>
                  </a:lnTo>
                  <a:lnTo>
                    <a:pt x="0" y="2470"/>
                  </a:lnTo>
                  <a:lnTo>
                    <a:pt x="0" y="2308"/>
                  </a:lnTo>
                  <a:lnTo>
                    <a:pt x="0" y="2146"/>
                  </a:lnTo>
                  <a:lnTo>
                    <a:pt x="0" y="1984"/>
                  </a:lnTo>
                  <a:lnTo>
                    <a:pt x="0" y="1823"/>
                  </a:lnTo>
                  <a:lnTo>
                    <a:pt x="0" y="1660"/>
                  </a:lnTo>
                  <a:lnTo>
                    <a:pt x="0" y="1498"/>
                  </a:lnTo>
                  <a:lnTo>
                    <a:pt x="0" y="1336"/>
                  </a:lnTo>
                  <a:lnTo>
                    <a:pt x="0" y="1174"/>
                  </a:lnTo>
                  <a:lnTo>
                    <a:pt x="0" y="1012"/>
                  </a:lnTo>
                  <a:lnTo>
                    <a:pt x="0" y="850"/>
                  </a:lnTo>
                  <a:lnTo>
                    <a:pt x="0" y="688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3D43C66-7228-E36D-1D48-7A73B729B3F5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4864203"/>
            <a:ext cx="3945980" cy="1301003"/>
            <a:chOff x="0" y="4976178"/>
            <a:chExt cx="3945980" cy="1301003"/>
          </a:xfrm>
          <a:solidFill>
            <a:srgbClr val="57A9D2"/>
          </a:solidFill>
          <a:effectLst/>
        </p:grpSpPr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30C648A2-7F53-9C22-47D4-1E76F3FCBD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23870" y="4976178"/>
              <a:ext cx="3122110" cy="844615"/>
            </a:xfrm>
            <a:custGeom>
              <a:avLst/>
              <a:gdLst>
                <a:gd name="T0" fmla="*/ 0 w 10536"/>
                <a:gd name="T1" fmla="*/ 436 h 2847"/>
                <a:gd name="T2" fmla="*/ 9094 w 10536"/>
                <a:gd name="T3" fmla="*/ 436 h 2847"/>
                <a:gd name="T4" fmla="*/ 9094 w 10536"/>
                <a:gd name="T5" fmla="*/ 79 h 2847"/>
                <a:gd name="T6" fmla="*/ 9095 w 10536"/>
                <a:gd name="T7" fmla="*/ 68 h 2847"/>
                <a:gd name="T8" fmla="*/ 9098 w 10536"/>
                <a:gd name="T9" fmla="*/ 56 h 2847"/>
                <a:gd name="T10" fmla="*/ 9101 w 10536"/>
                <a:gd name="T11" fmla="*/ 45 h 2847"/>
                <a:gd name="T12" fmla="*/ 9107 w 10536"/>
                <a:gd name="T13" fmla="*/ 35 h 2847"/>
                <a:gd name="T14" fmla="*/ 9114 w 10536"/>
                <a:gd name="T15" fmla="*/ 26 h 2847"/>
                <a:gd name="T16" fmla="*/ 9122 w 10536"/>
                <a:gd name="T17" fmla="*/ 19 h 2847"/>
                <a:gd name="T18" fmla="*/ 9133 w 10536"/>
                <a:gd name="T19" fmla="*/ 12 h 2847"/>
                <a:gd name="T20" fmla="*/ 9143 w 10536"/>
                <a:gd name="T21" fmla="*/ 6 h 2847"/>
                <a:gd name="T22" fmla="*/ 9155 w 10536"/>
                <a:gd name="T23" fmla="*/ 2 h 2847"/>
                <a:gd name="T24" fmla="*/ 9166 w 10536"/>
                <a:gd name="T25" fmla="*/ 0 h 2847"/>
                <a:gd name="T26" fmla="*/ 9178 w 10536"/>
                <a:gd name="T27" fmla="*/ 0 h 2847"/>
                <a:gd name="T28" fmla="*/ 9189 w 10536"/>
                <a:gd name="T29" fmla="*/ 1 h 2847"/>
                <a:gd name="T30" fmla="*/ 9200 w 10536"/>
                <a:gd name="T31" fmla="*/ 5 h 2847"/>
                <a:gd name="T32" fmla="*/ 9211 w 10536"/>
                <a:gd name="T33" fmla="*/ 9 h 2847"/>
                <a:gd name="T34" fmla="*/ 9220 w 10536"/>
                <a:gd name="T35" fmla="*/ 15 h 2847"/>
                <a:gd name="T36" fmla="*/ 9229 w 10536"/>
                <a:gd name="T37" fmla="*/ 23 h 2847"/>
                <a:gd name="T38" fmla="*/ 10469 w 10536"/>
                <a:gd name="T39" fmla="*/ 1263 h 2847"/>
                <a:gd name="T40" fmla="*/ 10486 w 10536"/>
                <a:gd name="T41" fmla="*/ 1281 h 2847"/>
                <a:gd name="T42" fmla="*/ 10499 w 10536"/>
                <a:gd name="T43" fmla="*/ 1299 h 2847"/>
                <a:gd name="T44" fmla="*/ 10510 w 10536"/>
                <a:gd name="T45" fmla="*/ 1318 h 2847"/>
                <a:gd name="T46" fmla="*/ 10520 w 10536"/>
                <a:gd name="T47" fmla="*/ 1338 h 2847"/>
                <a:gd name="T48" fmla="*/ 10527 w 10536"/>
                <a:gd name="T49" fmla="*/ 1359 h 2847"/>
                <a:gd name="T50" fmla="*/ 10532 w 10536"/>
                <a:gd name="T51" fmla="*/ 1380 h 2847"/>
                <a:gd name="T52" fmla="*/ 10535 w 10536"/>
                <a:gd name="T53" fmla="*/ 1402 h 2847"/>
                <a:gd name="T54" fmla="*/ 10536 w 10536"/>
                <a:gd name="T55" fmla="*/ 1424 h 2847"/>
                <a:gd name="T56" fmla="*/ 10535 w 10536"/>
                <a:gd name="T57" fmla="*/ 1445 h 2847"/>
                <a:gd name="T58" fmla="*/ 10532 w 10536"/>
                <a:gd name="T59" fmla="*/ 1467 h 2847"/>
                <a:gd name="T60" fmla="*/ 10527 w 10536"/>
                <a:gd name="T61" fmla="*/ 1488 h 2847"/>
                <a:gd name="T62" fmla="*/ 10520 w 10536"/>
                <a:gd name="T63" fmla="*/ 1509 h 2847"/>
                <a:gd name="T64" fmla="*/ 10510 w 10536"/>
                <a:gd name="T65" fmla="*/ 1529 h 2847"/>
                <a:gd name="T66" fmla="*/ 10499 w 10536"/>
                <a:gd name="T67" fmla="*/ 1549 h 2847"/>
                <a:gd name="T68" fmla="*/ 10486 w 10536"/>
                <a:gd name="T69" fmla="*/ 1566 h 2847"/>
                <a:gd name="T70" fmla="*/ 10469 w 10536"/>
                <a:gd name="T71" fmla="*/ 1584 h 2847"/>
                <a:gd name="T72" fmla="*/ 9229 w 10536"/>
                <a:gd name="T73" fmla="*/ 2824 h 2847"/>
                <a:gd name="T74" fmla="*/ 9220 w 10536"/>
                <a:gd name="T75" fmla="*/ 2832 h 2847"/>
                <a:gd name="T76" fmla="*/ 9211 w 10536"/>
                <a:gd name="T77" fmla="*/ 2839 h 2847"/>
                <a:gd name="T78" fmla="*/ 9200 w 10536"/>
                <a:gd name="T79" fmla="*/ 2844 h 2847"/>
                <a:gd name="T80" fmla="*/ 9189 w 10536"/>
                <a:gd name="T81" fmla="*/ 2846 h 2847"/>
                <a:gd name="T82" fmla="*/ 9178 w 10536"/>
                <a:gd name="T83" fmla="*/ 2847 h 2847"/>
                <a:gd name="T84" fmla="*/ 9166 w 10536"/>
                <a:gd name="T85" fmla="*/ 2847 h 2847"/>
                <a:gd name="T86" fmla="*/ 9155 w 10536"/>
                <a:gd name="T87" fmla="*/ 2845 h 2847"/>
                <a:gd name="T88" fmla="*/ 9143 w 10536"/>
                <a:gd name="T89" fmla="*/ 2841 h 2847"/>
                <a:gd name="T90" fmla="*/ 9133 w 10536"/>
                <a:gd name="T91" fmla="*/ 2835 h 2847"/>
                <a:gd name="T92" fmla="*/ 9122 w 10536"/>
                <a:gd name="T93" fmla="*/ 2830 h 2847"/>
                <a:gd name="T94" fmla="*/ 9114 w 10536"/>
                <a:gd name="T95" fmla="*/ 2821 h 2847"/>
                <a:gd name="T96" fmla="*/ 9107 w 10536"/>
                <a:gd name="T97" fmla="*/ 2812 h 2847"/>
                <a:gd name="T98" fmla="*/ 9101 w 10536"/>
                <a:gd name="T99" fmla="*/ 2803 h 2847"/>
                <a:gd name="T100" fmla="*/ 9098 w 10536"/>
                <a:gd name="T101" fmla="*/ 2791 h 2847"/>
                <a:gd name="T102" fmla="*/ 9095 w 10536"/>
                <a:gd name="T103" fmla="*/ 2781 h 2847"/>
                <a:gd name="T104" fmla="*/ 9094 w 10536"/>
                <a:gd name="T105" fmla="*/ 2768 h 2847"/>
                <a:gd name="T106" fmla="*/ 9094 w 10536"/>
                <a:gd name="T107" fmla="*/ 2412 h 2847"/>
                <a:gd name="T108" fmla="*/ 0 w 10536"/>
                <a:gd name="T109" fmla="*/ 2412 h 2847"/>
                <a:gd name="T110" fmla="*/ 0 w 10536"/>
                <a:gd name="T111" fmla="*/ 436 h 2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36" h="2847">
                  <a:moveTo>
                    <a:pt x="0" y="436"/>
                  </a:moveTo>
                  <a:lnTo>
                    <a:pt x="9094" y="436"/>
                  </a:lnTo>
                  <a:lnTo>
                    <a:pt x="9094" y="79"/>
                  </a:lnTo>
                  <a:lnTo>
                    <a:pt x="9095" y="68"/>
                  </a:lnTo>
                  <a:lnTo>
                    <a:pt x="9098" y="56"/>
                  </a:lnTo>
                  <a:lnTo>
                    <a:pt x="9101" y="45"/>
                  </a:lnTo>
                  <a:lnTo>
                    <a:pt x="9107" y="35"/>
                  </a:lnTo>
                  <a:lnTo>
                    <a:pt x="9114" y="26"/>
                  </a:lnTo>
                  <a:lnTo>
                    <a:pt x="9122" y="19"/>
                  </a:lnTo>
                  <a:lnTo>
                    <a:pt x="9133" y="12"/>
                  </a:lnTo>
                  <a:lnTo>
                    <a:pt x="9143" y="6"/>
                  </a:lnTo>
                  <a:lnTo>
                    <a:pt x="9155" y="2"/>
                  </a:lnTo>
                  <a:lnTo>
                    <a:pt x="9166" y="0"/>
                  </a:lnTo>
                  <a:lnTo>
                    <a:pt x="9178" y="0"/>
                  </a:lnTo>
                  <a:lnTo>
                    <a:pt x="9189" y="1"/>
                  </a:lnTo>
                  <a:lnTo>
                    <a:pt x="9200" y="5"/>
                  </a:lnTo>
                  <a:lnTo>
                    <a:pt x="9211" y="9"/>
                  </a:lnTo>
                  <a:lnTo>
                    <a:pt x="9220" y="15"/>
                  </a:lnTo>
                  <a:lnTo>
                    <a:pt x="9229" y="23"/>
                  </a:lnTo>
                  <a:lnTo>
                    <a:pt x="10469" y="1263"/>
                  </a:lnTo>
                  <a:lnTo>
                    <a:pt x="10486" y="1281"/>
                  </a:lnTo>
                  <a:lnTo>
                    <a:pt x="10499" y="1299"/>
                  </a:lnTo>
                  <a:lnTo>
                    <a:pt x="10510" y="1318"/>
                  </a:lnTo>
                  <a:lnTo>
                    <a:pt x="10520" y="1338"/>
                  </a:lnTo>
                  <a:lnTo>
                    <a:pt x="10527" y="1359"/>
                  </a:lnTo>
                  <a:lnTo>
                    <a:pt x="10532" y="1380"/>
                  </a:lnTo>
                  <a:lnTo>
                    <a:pt x="10535" y="1402"/>
                  </a:lnTo>
                  <a:lnTo>
                    <a:pt x="10536" y="1424"/>
                  </a:lnTo>
                  <a:lnTo>
                    <a:pt x="10535" y="1445"/>
                  </a:lnTo>
                  <a:lnTo>
                    <a:pt x="10532" y="1467"/>
                  </a:lnTo>
                  <a:lnTo>
                    <a:pt x="10527" y="1488"/>
                  </a:lnTo>
                  <a:lnTo>
                    <a:pt x="10520" y="1509"/>
                  </a:lnTo>
                  <a:lnTo>
                    <a:pt x="10510" y="1529"/>
                  </a:lnTo>
                  <a:lnTo>
                    <a:pt x="10499" y="1549"/>
                  </a:lnTo>
                  <a:lnTo>
                    <a:pt x="10486" y="1566"/>
                  </a:lnTo>
                  <a:lnTo>
                    <a:pt x="10469" y="1584"/>
                  </a:lnTo>
                  <a:lnTo>
                    <a:pt x="9229" y="2824"/>
                  </a:lnTo>
                  <a:lnTo>
                    <a:pt x="9220" y="2832"/>
                  </a:lnTo>
                  <a:lnTo>
                    <a:pt x="9211" y="2839"/>
                  </a:lnTo>
                  <a:lnTo>
                    <a:pt x="9200" y="2844"/>
                  </a:lnTo>
                  <a:lnTo>
                    <a:pt x="9189" y="2846"/>
                  </a:lnTo>
                  <a:lnTo>
                    <a:pt x="9178" y="2847"/>
                  </a:lnTo>
                  <a:lnTo>
                    <a:pt x="9166" y="2847"/>
                  </a:lnTo>
                  <a:lnTo>
                    <a:pt x="9155" y="2845"/>
                  </a:lnTo>
                  <a:lnTo>
                    <a:pt x="9143" y="2841"/>
                  </a:lnTo>
                  <a:lnTo>
                    <a:pt x="9133" y="2835"/>
                  </a:lnTo>
                  <a:lnTo>
                    <a:pt x="9122" y="2830"/>
                  </a:lnTo>
                  <a:lnTo>
                    <a:pt x="9114" y="2821"/>
                  </a:lnTo>
                  <a:lnTo>
                    <a:pt x="9107" y="2812"/>
                  </a:lnTo>
                  <a:lnTo>
                    <a:pt x="9101" y="2803"/>
                  </a:lnTo>
                  <a:lnTo>
                    <a:pt x="9098" y="2791"/>
                  </a:lnTo>
                  <a:lnTo>
                    <a:pt x="9095" y="2781"/>
                  </a:lnTo>
                  <a:lnTo>
                    <a:pt x="9094" y="2768"/>
                  </a:lnTo>
                  <a:lnTo>
                    <a:pt x="9094" y="2412"/>
                  </a:lnTo>
                  <a:lnTo>
                    <a:pt x="0" y="2412"/>
                  </a:lnTo>
                  <a:lnTo>
                    <a:pt x="0" y="4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50536022-2D92-0351-BC96-8877BDB750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0" y="5106575"/>
              <a:ext cx="823870" cy="1170606"/>
            </a:xfrm>
            <a:custGeom>
              <a:avLst/>
              <a:gdLst>
                <a:gd name="T0" fmla="*/ 55 w 2778"/>
                <a:gd name="T1" fmla="*/ 1337 h 3948"/>
                <a:gd name="T2" fmla="*/ 164 w 2778"/>
                <a:gd name="T3" fmla="*/ 1283 h 3948"/>
                <a:gd name="T4" fmla="*/ 272 w 2778"/>
                <a:gd name="T5" fmla="*/ 1230 h 3948"/>
                <a:gd name="T6" fmla="*/ 379 w 2778"/>
                <a:gd name="T7" fmla="*/ 1178 h 3948"/>
                <a:gd name="T8" fmla="*/ 484 w 2778"/>
                <a:gd name="T9" fmla="*/ 1127 h 3948"/>
                <a:gd name="T10" fmla="*/ 588 w 2778"/>
                <a:gd name="T11" fmla="*/ 1075 h 3948"/>
                <a:gd name="T12" fmla="*/ 691 w 2778"/>
                <a:gd name="T13" fmla="*/ 1024 h 3948"/>
                <a:gd name="T14" fmla="*/ 793 w 2778"/>
                <a:gd name="T15" fmla="*/ 975 h 3948"/>
                <a:gd name="T16" fmla="*/ 938 w 2778"/>
                <a:gd name="T17" fmla="*/ 903 h 3948"/>
                <a:gd name="T18" fmla="*/ 1126 w 2778"/>
                <a:gd name="T19" fmla="*/ 810 h 3948"/>
                <a:gd name="T20" fmla="*/ 1309 w 2778"/>
                <a:gd name="T21" fmla="*/ 721 h 3948"/>
                <a:gd name="T22" fmla="*/ 1487 w 2778"/>
                <a:gd name="T23" fmla="*/ 632 h 3948"/>
                <a:gd name="T24" fmla="*/ 1658 w 2778"/>
                <a:gd name="T25" fmla="*/ 549 h 3948"/>
                <a:gd name="T26" fmla="*/ 1821 w 2778"/>
                <a:gd name="T27" fmla="*/ 469 h 3948"/>
                <a:gd name="T28" fmla="*/ 1981 w 2778"/>
                <a:gd name="T29" fmla="*/ 391 h 3948"/>
                <a:gd name="T30" fmla="*/ 2137 w 2778"/>
                <a:gd name="T31" fmla="*/ 315 h 3948"/>
                <a:gd name="T32" fmla="*/ 2286 w 2778"/>
                <a:gd name="T33" fmla="*/ 241 h 3948"/>
                <a:gd name="T34" fmla="*/ 2431 w 2778"/>
                <a:gd name="T35" fmla="*/ 170 h 3948"/>
                <a:gd name="T36" fmla="*/ 2571 w 2778"/>
                <a:gd name="T37" fmla="*/ 100 h 3948"/>
                <a:gd name="T38" fmla="*/ 2710 w 2778"/>
                <a:gd name="T39" fmla="*/ 33 h 3948"/>
                <a:gd name="T40" fmla="*/ 2778 w 2778"/>
                <a:gd name="T41" fmla="*/ 123 h 3948"/>
                <a:gd name="T42" fmla="*/ 2778 w 2778"/>
                <a:gd name="T43" fmla="*/ 370 h 3948"/>
                <a:gd name="T44" fmla="*/ 2778 w 2778"/>
                <a:gd name="T45" fmla="*/ 617 h 3948"/>
                <a:gd name="T46" fmla="*/ 2778 w 2778"/>
                <a:gd name="T47" fmla="*/ 863 h 3948"/>
                <a:gd name="T48" fmla="*/ 2778 w 2778"/>
                <a:gd name="T49" fmla="*/ 1109 h 3948"/>
                <a:gd name="T50" fmla="*/ 2778 w 2778"/>
                <a:gd name="T51" fmla="*/ 1355 h 3948"/>
                <a:gd name="T52" fmla="*/ 2778 w 2778"/>
                <a:gd name="T53" fmla="*/ 1601 h 3948"/>
                <a:gd name="T54" fmla="*/ 2778 w 2778"/>
                <a:gd name="T55" fmla="*/ 1847 h 3948"/>
                <a:gd name="T56" fmla="*/ 2710 w 2778"/>
                <a:gd name="T57" fmla="*/ 2019 h 3948"/>
                <a:gd name="T58" fmla="*/ 2571 w 2778"/>
                <a:gd name="T59" fmla="*/ 2117 h 3948"/>
                <a:gd name="T60" fmla="*/ 2431 w 2778"/>
                <a:gd name="T61" fmla="*/ 2217 h 3948"/>
                <a:gd name="T62" fmla="*/ 2288 w 2778"/>
                <a:gd name="T63" fmla="*/ 2320 h 3948"/>
                <a:gd name="T64" fmla="*/ 2137 w 2778"/>
                <a:gd name="T65" fmla="*/ 2426 h 3948"/>
                <a:gd name="T66" fmla="*/ 1981 w 2778"/>
                <a:gd name="T67" fmla="*/ 2537 h 3948"/>
                <a:gd name="T68" fmla="*/ 1821 w 2778"/>
                <a:gd name="T69" fmla="*/ 2651 h 3948"/>
                <a:gd name="T70" fmla="*/ 1658 w 2778"/>
                <a:gd name="T71" fmla="*/ 2768 h 3948"/>
                <a:gd name="T72" fmla="*/ 1487 w 2778"/>
                <a:gd name="T73" fmla="*/ 2889 h 3948"/>
                <a:gd name="T74" fmla="*/ 1309 w 2778"/>
                <a:gd name="T75" fmla="*/ 3016 h 3948"/>
                <a:gd name="T76" fmla="*/ 1126 w 2778"/>
                <a:gd name="T77" fmla="*/ 3147 h 3948"/>
                <a:gd name="T78" fmla="*/ 938 w 2778"/>
                <a:gd name="T79" fmla="*/ 3280 h 3948"/>
                <a:gd name="T80" fmla="*/ 792 w 2778"/>
                <a:gd name="T81" fmla="*/ 3383 h 3948"/>
                <a:gd name="T82" fmla="*/ 691 w 2778"/>
                <a:gd name="T83" fmla="*/ 3456 h 3948"/>
                <a:gd name="T84" fmla="*/ 588 w 2778"/>
                <a:gd name="T85" fmla="*/ 3529 h 3948"/>
                <a:gd name="T86" fmla="*/ 484 w 2778"/>
                <a:gd name="T87" fmla="*/ 3604 h 3948"/>
                <a:gd name="T88" fmla="*/ 378 w 2778"/>
                <a:gd name="T89" fmla="*/ 3679 h 3948"/>
                <a:gd name="T90" fmla="*/ 272 w 2778"/>
                <a:gd name="T91" fmla="*/ 3754 h 3948"/>
                <a:gd name="T92" fmla="*/ 164 w 2778"/>
                <a:gd name="T93" fmla="*/ 3831 h 3948"/>
                <a:gd name="T94" fmla="*/ 55 w 2778"/>
                <a:gd name="T95" fmla="*/ 3908 h 3948"/>
                <a:gd name="T96" fmla="*/ 0 w 2778"/>
                <a:gd name="T97" fmla="*/ 3787 h 3948"/>
                <a:gd name="T98" fmla="*/ 0 w 2778"/>
                <a:gd name="T99" fmla="*/ 3465 h 3948"/>
                <a:gd name="T100" fmla="*/ 0 w 2778"/>
                <a:gd name="T101" fmla="*/ 3142 h 3948"/>
                <a:gd name="T102" fmla="*/ 0 w 2778"/>
                <a:gd name="T103" fmla="*/ 2820 h 3948"/>
                <a:gd name="T104" fmla="*/ 0 w 2778"/>
                <a:gd name="T105" fmla="*/ 2497 h 3948"/>
                <a:gd name="T106" fmla="*/ 0 w 2778"/>
                <a:gd name="T107" fmla="*/ 2174 h 3948"/>
                <a:gd name="T108" fmla="*/ 0 w 2778"/>
                <a:gd name="T109" fmla="*/ 1850 h 3948"/>
                <a:gd name="T110" fmla="*/ 0 w 2778"/>
                <a:gd name="T111" fmla="*/ 1525 h 3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8" h="3948">
                  <a:moveTo>
                    <a:pt x="0" y="1363"/>
                  </a:moveTo>
                  <a:lnTo>
                    <a:pt x="55" y="1337"/>
                  </a:lnTo>
                  <a:lnTo>
                    <a:pt x="110" y="1310"/>
                  </a:lnTo>
                  <a:lnTo>
                    <a:pt x="164" y="1283"/>
                  </a:lnTo>
                  <a:lnTo>
                    <a:pt x="218" y="1256"/>
                  </a:lnTo>
                  <a:lnTo>
                    <a:pt x="272" y="1230"/>
                  </a:lnTo>
                  <a:lnTo>
                    <a:pt x="325" y="1204"/>
                  </a:lnTo>
                  <a:lnTo>
                    <a:pt x="379" y="1178"/>
                  </a:lnTo>
                  <a:lnTo>
                    <a:pt x="432" y="1152"/>
                  </a:lnTo>
                  <a:lnTo>
                    <a:pt x="484" y="1127"/>
                  </a:lnTo>
                  <a:lnTo>
                    <a:pt x="537" y="1101"/>
                  </a:lnTo>
                  <a:lnTo>
                    <a:pt x="588" y="1075"/>
                  </a:lnTo>
                  <a:lnTo>
                    <a:pt x="640" y="1050"/>
                  </a:lnTo>
                  <a:lnTo>
                    <a:pt x="691" y="1024"/>
                  </a:lnTo>
                  <a:lnTo>
                    <a:pt x="742" y="999"/>
                  </a:lnTo>
                  <a:lnTo>
                    <a:pt x="793" y="975"/>
                  </a:lnTo>
                  <a:lnTo>
                    <a:pt x="843" y="949"/>
                  </a:lnTo>
                  <a:lnTo>
                    <a:pt x="938" y="903"/>
                  </a:lnTo>
                  <a:lnTo>
                    <a:pt x="1032" y="857"/>
                  </a:lnTo>
                  <a:lnTo>
                    <a:pt x="1126" y="810"/>
                  </a:lnTo>
                  <a:lnTo>
                    <a:pt x="1218" y="765"/>
                  </a:lnTo>
                  <a:lnTo>
                    <a:pt x="1309" y="721"/>
                  </a:lnTo>
                  <a:lnTo>
                    <a:pt x="1399" y="676"/>
                  </a:lnTo>
                  <a:lnTo>
                    <a:pt x="1487" y="632"/>
                  </a:lnTo>
                  <a:lnTo>
                    <a:pt x="1575" y="589"/>
                  </a:lnTo>
                  <a:lnTo>
                    <a:pt x="1658" y="549"/>
                  </a:lnTo>
                  <a:lnTo>
                    <a:pt x="1739" y="508"/>
                  </a:lnTo>
                  <a:lnTo>
                    <a:pt x="1821" y="469"/>
                  </a:lnTo>
                  <a:lnTo>
                    <a:pt x="1901" y="430"/>
                  </a:lnTo>
                  <a:lnTo>
                    <a:pt x="1981" y="391"/>
                  </a:lnTo>
                  <a:lnTo>
                    <a:pt x="2059" y="352"/>
                  </a:lnTo>
                  <a:lnTo>
                    <a:pt x="2137" y="315"/>
                  </a:lnTo>
                  <a:lnTo>
                    <a:pt x="2214" y="276"/>
                  </a:lnTo>
                  <a:lnTo>
                    <a:pt x="2286" y="241"/>
                  </a:lnTo>
                  <a:lnTo>
                    <a:pt x="2359" y="205"/>
                  </a:lnTo>
                  <a:lnTo>
                    <a:pt x="2431" y="170"/>
                  </a:lnTo>
                  <a:lnTo>
                    <a:pt x="2501" y="135"/>
                  </a:lnTo>
                  <a:lnTo>
                    <a:pt x="2571" y="100"/>
                  </a:lnTo>
                  <a:lnTo>
                    <a:pt x="2641" y="66"/>
                  </a:lnTo>
                  <a:lnTo>
                    <a:pt x="2710" y="33"/>
                  </a:lnTo>
                  <a:lnTo>
                    <a:pt x="2778" y="0"/>
                  </a:lnTo>
                  <a:lnTo>
                    <a:pt x="2778" y="123"/>
                  </a:lnTo>
                  <a:lnTo>
                    <a:pt x="2778" y="246"/>
                  </a:lnTo>
                  <a:lnTo>
                    <a:pt x="2778" y="370"/>
                  </a:lnTo>
                  <a:lnTo>
                    <a:pt x="2778" y="493"/>
                  </a:lnTo>
                  <a:lnTo>
                    <a:pt x="2778" y="617"/>
                  </a:lnTo>
                  <a:lnTo>
                    <a:pt x="2778" y="741"/>
                  </a:lnTo>
                  <a:lnTo>
                    <a:pt x="2778" y="863"/>
                  </a:lnTo>
                  <a:lnTo>
                    <a:pt x="2778" y="987"/>
                  </a:lnTo>
                  <a:lnTo>
                    <a:pt x="2778" y="1109"/>
                  </a:lnTo>
                  <a:lnTo>
                    <a:pt x="2778" y="1233"/>
                  </a:lnTo>
                  <a:lnTo>
                    <a:pt x="2778" y="1355"/>
                  </a:lnTo>
                  <a:lnTo>
                    <a:pt x="2778" y="1479"/>
                  </a:lnTo>
                  <a:lnTo>
                    <a:pt x="2778" y="1601"/>
                  </a:lnTo>
                  <a:lnTo>
                    <a:pt x="2778" y="1725"/>
                  </a:lnTo>
                  <a:lnTo>
                    <a:pt x="2778" y="1847"/>
                  </a:lnTo>
                  <a:lnTo>
                    <a:pt x="2778" y="1971"/>
                  </a:lnTo>
                  <a:lnTo>
                    <a:pt x="2710" y="2019"/>
                  </a:lnTo>
                  <a:lnTo>
                    <a:pt x="2641" y="2068"/>
                  </a:lnTo>
                  <a:lnTo>
                    <a:pt x="2571" y="2117"/>
                  </a:lnTo>
                  <a:lnTo>
                    <a:pt x="2501" y="2167"/>
                  </a:lnTo>
                  <a:lnTo>
                    <a:pt x="2431" y="2217"/>
                  </a:lnTo>
                  <a:lnTo>
                    <a:pt x="2359" y="2267"/>
                  </a:lnTo>
                  <a:lnTo>
                    <a:pt x="2288" y="2320"/>
                  </a:lnTo>
                  <a:lnTo>
                    <a:pt x="2214" y="2371"/>
                  </a:lnTo>
                  <a:lnTo>
                    <a:pt x="2137" y="2426"/>
                  </a:lnTo>
                  <a:lnTo>
                    <a:pt x="2060" y="2481"/>
                  </a:lnTo>
                  <a:lnTo>
                    <a:pt x="1981" y="2537"/>
                  </a:lnTo>
                  <a:lnTo>
                    <a:pt x="1901" y="2594"/>
                  </a:lnTo>
                  <a:lnTo>
                    <a:pt x="1821" y="2651"/>
                  </a:lnTo>
                  <a:lnTo>
                    <a:pt x="1741" y="2709"/>
                  </a:lnTo>
                  <a:lnTo>
                    <a:pt x="1658" y="2768"/>
                  </a:lnTo>
                  <a:lnTo>
                    <a:pt x="1575" y="2826"/>
                  </a:lnTo>
                  <a:lnTo>
                    <a:pt x="1487" y="2889"/>
                  </a:lnTo>
                  <a:lnTo>
                    <a:pt x="1399" y="2952"/>
                  </a:lnTo>
                  <a:lnTo>
                    <a:pt x="1309" y="3016"/>
                  </a:lnTo>
                  <a:lnTo>
                    <a:pt x="1218" y="3081"/>
                  </a:lnTo>
                  <a:lnTo>
                    <a:pt x="1126" y="3147"/>
                  </a:lnTo>
                  <a:lnTo>
                    <a:pt x="1032" y="3213"/>
                  </a:lnTo>
                  <a:lnTo>
                    <a:pt x="938" y="3280"/>
                  </a:lnTo>
                  <a:lnTo>
                    <a:pt x="843" y="3347"/>
                  </a:lnTo>
                  <a:lnTo>
                    <a:pt x="792" y="3383"/>
                  </a:lnTo>
                  <a:lnTo>
                    <a:pt x="742" y="3420"/>
                  </a:lnTo>
                  <a:lnTo>
                    <a:pt x="691" y="3456"/>
                  </a:lnTo>
                  <a:lnTo>
                    <a:pt x="639" y="3492"/>
                  </a:lnTo>
                  <a:lnTo>
                    <a:pt x="588" y="3529"/>
                  </a:lnTo>
                  <a:lnTo>
                    <a:pt x="535" y="3567"/>
                  </a:lnTo>
                  <a:lnTo>
                    <a:pt x="484" y="3604"/>
                  </a:lnTo>
                  <a:lnTo>
                    <a:pt x="432" y="3641"/>
                  </a:lnTo>
                  <a:lnTo>
                    <a:pt x="378" y="3679"/>
                  </a:lnTo>
                  <a:lnTo>
                    <a:pt x="325" y="3716"/>
                  </a:lnTo>
                  <a:lnTo>
                    <a:pt x="272" y="3754"/>
                  </a:lnTo>
                  <a:lnTo>
                    <a:pt x="218" y="3793"/>
                  </a:lnTo>
                  <a:lnTo>
                    <a:pt x="164" y="3831"/>
                  </a:lnTo>
                  <a:lnTo>
                    <a:pt x="110" y="3870"/>
                  </a:lnTo>
                  <a:lnTo>
                    <a:pt x="55" y="3908"/>
                  </a:lnTo>
                  <a:lnTo>
                    <a:pt x="0" y="3948"/>
                  </a:lnTo>
                  <a:lnTo>
                    <a:pt x="0" y="3787"/>
                  </a:lnTo>
                  <a:lnTo>
                    <a:pt x="0" y="3626"/>
                  </a:lnTo>
                  <a:lnTo>
                    <a:pt x="0" y="3465"/>
                  </a:lnTo>
                  <a:lnTo>
                    <a:pt x="0" y="3304"/>
                  </a:lnTo>
                  <a:lnTo>
                    <a:pt x="0" y="3142"/>
                  </a:lnTo>
                  <a:lnTo>
                    <a:pt x="0" y="2981"/>
                  </a:lnTo>
                  <a:lnTo>
                    <a:pt x="0" y="2820"/>
                  </a:lnTo>
                  <a:lnTo>
                    <a:pt x="0" y="2658"/>
                  </a:lnTo>
                  <a:lnTo>
                    <a:pt x="0" y="2497"/>
                  </a:lnTo>
                  <a:lnTo>
                    <a:pt x="0" y="2335"/>
                  </a:lnTo>
                  <a:lnTo>
                    <a:pt x="0" y="2174"/>
                  </a:lnTo>
                  <a:lnTo>
                    <a:pt x="0" y="2012"/>
                  </a:lnTo>
                  <a:lnTo>
                    <a:pt x="0" y="1850"/>
                  </a:lnTo>
                  <a:lnTo>
                    <a:pt x="0" y="1688"/>
                  </a:lnTo>
                  <a:lnTo>
                    <a:pt x="0" y="1525"/>
                  </a:lnTo>
                  <a:lnTo>
                    <a:pt x="0" y="13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8C6F576-7511-943B-E5B3-11C2974A9A78}"/>
              </a:ext>
            </a:extLst>
          </p:cNvPr>
          <p:cNvCxnSpPr/>
          <p:nvPr/>
        </p:nvCxnSpPr>
        <p:spPr>
          <a:xfrm>
            <a:off x="5638891" y="3701006"/>
            <a:ext cx="14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5">
            <a:extLst>
              <a:ext uri="{FF2B5EF4-FFF2-40B4-BE49-F238E27FC236}">
                <a16:creationId xmlns:a16="http://schemas.microsoft.com/office/drawing/2014/main" id="{E45CAD24-7FCB-A776-D768-82FFAF473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6147" y="1975676"/>
            <a:ext cx="13849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5" name="Rectangle 35">
            <a:extLst>
              <a:ext uri="{FF2B5EF4-FFF2-40B4-BE49-F238E27FC236}">
                <a16:creationId xmlns:a16="http://schemas.microsoft.com/office/drawing/2014/main" id="{2CC9E01F-19B4-19E7-37AE-8DBB35920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775" y="2768429"/>
            <a:ext cx="13849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6" name="Rectangle 35">
            <a:extLst>
              <a:ext uri="{FF2B5EF4-FFF2-40B4-BE49-F238E27FC236}">
                <a16:creationId xmlns:a16="http://schemas.microsoft.com/office/drawing/2014/main" id="{F388D3F8-65C0-E8B8-BF31-8C500CB44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9403" y="3573881"/>
            <a:ext cx="13849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7" name="Rectangle 35">
            <a:extLst>
              <a:ext uri="{FF2B5EF4-FFF2-40B4-BE49-F238E27FC236}">
                <a16:creationId xmlns:a16="http://schemas.microsoft.com/office/drawing/2014/main" id="{AE37CB17-1309-08DA-90EC-B3F249E4E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775" y="4366633"/>
            <a:ext cx="13849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8" name="Rectangle 35">
            <a:extLst>
              <a:ext uri="{FF2B5EF4-FFF2-40B4-BE49-F238E27FC236}">
                <a16:creationId xmlns:a16="http://schemas.microsoft.com/office/drawing/2014/main" id="{06880A41-9CFF-3629-870D-34854A029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6147" y="5133985"/>
            <a:ext cx="138499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22B0B30-719E-DB23-7F9C-F83A86F7B1A7}"/>
              </a:ext>
            </a:extLst>
          </p:cNvPr>
          <p:cNvCxnSpPr/>
          <p:nvPr/>
        </p:nvCxnSpPr>
        <p:spPr>
          <a:xfrm>
            <a:off x="4044674" y="2115501"/>
            <a:ext cx="14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AD99A05-6210-A426-9711-CD0B64A63942}"/>
              </a:ext>
            </a:extLst>
          </p:cNvPr>
          <p:cNvCxnSpPr/>
          <p:nvPr/>
        </p:nvCxnSpPr>
        <p:spPr>
          <a:xfrm>
            <a:off x="4842899" y="2908254"/>
            <a:ext cx="14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772C8D7-0BD9-FB80-013B-C737F55889BD}"/>
              </a:ext>
            </a:extLst>
          </p:cNvPr>
          <p:cNvCxnSpPr/>
          <p:nvPr/>
        </p:nvCxnSpPr>
        <p:spPr>
          <a:xfrm>
            <a:off x="4844904" y="4493758"/>
            <a:ext cx="14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14B3113-BFD1-67CE-F20A-200B26785626}"/>
              </a:ext>
            </a:extLst>
          </p:cNvPr>
          <p:cNvCxnSpPr/>
          <p:nvPr/>
        </p:nvCxnSpPr>
        <p:spPr>
          <a:xfrm>
            <a:off x="4041377" y="5286510"/>
            <a:ext cx="14400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ash"/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7B4FF2A-9E20-DFDF-CEF4-16C82FE1CE0A}"/>
              </a:ext>
            </a:extLst>
          </p:cNvPr>
          <p:cNvGrpSpPr/>
          <p:nvPr/>
        </p:nvGrpSpPr>
        <p:grpSpPr>
          <a:xfrm>
            <a:off x="5698790" y="1783230"/>
            <a:ext cx="5587909" cy="585690"/>
            <a:chOff x="283598" y="1906534"/>
            <a:chExt cx="5587909" cy="58569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C8FD338-84F5-6F9E-C45F-787E0098C8D9}"/>
                </a:ext>
              </a:extLst>
            </p:cNvPr>
            <p:cNvSpPr txBox="1"/>
            <p:nvPr/>
          </p:nvSpPr>
          <p:spPr>
            <a:xfrm>
              <a:off x="283598" y="2190603"/>
              <a:ext cx="5587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3AFBECB-E62A-83C0-A486-241A3D110E0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6F960D-5671-9C1D-15D7-B6E7567E00F4}"/>
              </a:ext>
            </a:extLst>
          </p:cNvPr>
          <p:cNvGrpSpPr/>
          <p:nvPr/>
        </p:nvGrpSpPr>
        <p:grpSpPr>
          <a:xfrm>
            <a:off x="6498890" y="2588098"/>
            <a:ext cx="5587909" cy="585690"/>
            <a:chOff x="283598" y="1906534"/>
            <a:chExt cx="5587909" cy="58569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E1ADE5-86E2-B481-5B8D-A9E3CFF90B21}"/>
                </a:ext>
              </a:extLst>
            </p:cNvPr>
            <p:cNvSpPr txBox="1"/>
            <p:nvPr/>
          </p:nvSpPr>
          <p:spPr>
            <a:xfrm>
              <a:off x="283598" y="2190603"/>
              <a:ext cx="5587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BB5481E-2B7E-C1BB-48C2-20C1A380BB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68E3053-4F0B-A864-8119-5D0BB1EAC9AF}"/>
              </a:ext>
            </a:extLst>
          </p:cNvPr>
          <p:cNvGrpSpPr/>
          <p:nvPr/>
        </p:nvGrpSpPr>
        <p:grpSpPr>
          <a:xfrm>
            <a:off x="7261208" y="3381435"/>
            <a:ext cx="3875105" cy="816522"/>
            <a:chOff x="283598" y="1906534"/>
            <a:chExt cx="387510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9BBBBF1-3BE2-2ACE-0434-27E0A7F2CD86}"/>
                </a:ext>
              </a:extLst>
            </p:cNvPr>
            <p:cNvSpPr txBox="1"/>
            <p:nvPr/>
          </p:nvSpPr>
          <p:spPr>
            <a:xfrm>
              <a:off x="283598" y="2190603"/>
              <a:ext cx="38751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916B5DC-0811-2E21-B201-216F185C1A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492EAD3-2AB5-4A3A-C9B9-586AA5F25D0C}"/>
              </a:ext>
            </a:extLst>
          </p:cNvPr>
          <p:cNvGrpSpPr/>
          <p:nvPr/>
        </p:nvGrpSpPr>
        <p:grpSpPr>
          <a:xfrm>
            <a:off x="6498890" y="4314423"/>
            <a:ext cx="5587909" cy="585690"/>
            <a:chOff x="283598" y="1906534"/>
            <a:chExt cx="5587909" cy="58569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19EB5CD-710C-96D9-9025-D293FFB8CCC9}"/>
                </a:ext>
              </a:extLst>
            </p:cNvPr>
            <p:cNvSpPr txBox="1"/>
            <p:nvPr/>
          </p:nvSpPr>
          <p:spPr>
            <a:xfrm>
              <a:off x="283598" y="2190603"/>
              <a:ext cx="5587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9D2C398-8843-7840-B205-BF863E058FC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51516F0-107B-6270-F550-DEE9AD176605}"/>
              </a:ext>
            </a:extLst>
          </p:cNvPr>
          <p:cNvGrpSpPr/>
          <p:nvPr/>
        </p:nvGrpSpPr>
        <p:grpSpPr>
          <a:xfrm>
            <a:off x="5698790" y="5057844"/>
            <a:ext cx="5587909" cy="585690"/>
            <a:chOff x="283598" y="1906534"/>
            <a:chExt cx="5587909" cy="58569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3E24739-1A0F-0DB7-BEF6-6FFF5D26C861}"/>
                </a:ext>
              </a:extLst>
            </p:cNvPr>
            <p:cNvSpPr txBox="1"/>
            <p:nvPr/>
          </p:nvSpPr>
          <p:spPr>
            <a:xfrm>
              <a:off x="283598" y="2190603"/>
              <a:ext cx="5587909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F54D97-7EEE-FF82-36D9-65AD205F16F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36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L -0.22682 -3.33333E-6 " pathEditMode="relative" rAng="0" ptsTypes="AA">
                                      <p:cBhvr>
                                        <p:cTn id="1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4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3.7037E-6 L -0.19427 3.7037E-6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1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1.85185E-6 L -0.19427 -1.85185E-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14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1.48148E-6 L -0.16185 -1.48148E-6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3.33333E-6 L -0.16185 3.33333E-6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33333E-6 L 0.14127 -3.33333E-6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14128 -2.59259E-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6 L 0.14128 -3.7037E-6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14128 -4.44444E-6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022E-16 L 0.14127 1.11022E-16 " pathEditMode="relative" rAng="0" ptsTypes="AA">
                                      <p:cBhvr>
                                        <p:cTn id="91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TextBox 26">
            <a:extLst>
              <a:ext uri="{FF2B5EF4-FFF2-40B4-BE49-F238E27FC236}">
                <a16:creationId xmlns:a16="http://schemas.microsoft.com/office/drawing/2014/main" id="{A489226B-C705-E347-BE5F-2664FF067092}"/>
              </a:ext>
            </a:extLst>
          </p:cNvPr>
          <p:cNvSpPr txBox="1"/>
          <p:nvPr/>
        </p:nvSpPr>
        <p:spPr>
          <a:xfrm>
            <a:off x="1431103" y="917537"/>
            <a:ext cx="810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577" name="图形 4">
            <a:extLst>
              <a:ext uri="{FF2B5EF4-FFF2-40B4-BE49-F238E27FC236}">
                <a16:creationId xmlns:a16="http://schemas.microsoft.com/office/drawing/2014/main" id="{DAE1DF65-1AD7-5488-DE83-7DA27293A03B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3205E9BA-72C9-14E7-0137-486C57DF0413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9" name="任意多边形: 形状 578">
              <a:extLst>
                <a:ext uri="{FF2B5EF4-FFF2-40B4-BE49-F238E27FC236}">
                  <a16:creationId xmlns:a16="http://schemas.microsoft.com/office/drawing/2014/main" id="{851A748C-0AC5-F5A4-0CC3-481E2F9F8184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C720265-2275-F517-679F-04B7F1331AEA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C1FFA08B-E790-CD37-E3F1-CA9E932063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ACDB0197-9A7A-B520-0CA3-517980429903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5864CB9D-0A09-9B5B-65CA-438F18454C9C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4" name="任意多边形: 形状 583">
              <a:extLst>
                <a:ext uri="{FF2B5EF4-FFF2-40B4-BE49-F238E27FC236}">
                  <a16:creationId xmlns:a16="http://schemas.microsoft.com/office/drawing/2014/main" id="{2C81C5A9-2C6D-8B90-0129-3D94EF733DA2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5" name="任意多边形: 形状 584">
              <a:extLst>
                <a:ext uri="{FF2B5EF4-FFF2-40B4-BE49-F238E27FC236}">
                  <a16:creationId xmlns:a16="http://schemas.microsoft.com/office/drawing/2014/main" id="{CD40EE00-F66E-9B6F-7FD6-77E676F28CE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86" name="文本框 585">
            <a:extLst>
              <a:ext uri="{FF2B5EF4-FFF2-40B4-BE49-F238E27FC236}">
                <a16:creationId xmlns:a16="http://schemas.microsoft.com/office/drawing/2014/main" id="{E75D6971-78CA-B07C-95B4-88BAB9DA80D7}"/>
              </a:ext>
            </a:extLst>
          </p:cNvPr>
          <p:cNvSpPr txBox="1"/>
          <p:nvPr/>
        </p:nvSpPr>
        <p:spPr>
          <a:xfrm>
            <a:off x="6582969" y="697216"/>
            <a:ext cx="3247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THANKS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7" name="矩形: 圆角 586">
            <a:extLst>
              <a:ext uri="{FF2B5EF4-FFF2-40B4-BE49-F238E27FC236}">
                <a16:creationId xmlns:a16="http://schemas.microsoft.com/office/drawing/2014/main" id="{FEBA25D8-D526-4D20-E11C-A28140254C55}"/>
              </a:ext>
            </a:extLst>
          </p:cNvPr>
          <p:cNvSpPr/>
          <p:nvPr/>
        </p:nvSpPr>
        <p:spPr>
          <a:xfrm>
            <a:off x="2014166" y="2540904"/>
            <a:ext cx="7102684" cy="599279"/>
          </a:xfrm>
          <a:prstGeom prst="roundRect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588" name="矩形: 圆角 587">
            <a:extLst>
              <a:ext uri="{FF2B5EF4-FFF2-40B4-BE49-F238E27FC236}">
                <a16:creationId xmlns:a16="http://schemas.microsoft.com/office/drawing/2014/main" id="{FF6FEBF8-E9E4-2B5A-9976-DB1D7BF0A534}"/>
              </a:ext>
            </a:extLst>
          </p:cNvPr>
          <p:cNvSpPr/>
          <p:nvPr/>
        </p:nvSpPr>
        <p:spPr>
          <a:xfrm>
            <a:off x="1914879" y="2412920"/>
            <a:ext cx="7102684" cy="599279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589" name="文本框 588">
            <a:extLst>
              <a:ext uri="{FF2B5EF4-FFF2-40B4-BE49-F238E27FC236}">
                <a16:creationId xmlns:a16="http://schemas.microsoft.com/office/drawing/2014/main" id="{9F62D4A4-58A1-43E0-B2B0-91427D316383}"/>
              </a:ext>
            </a:extLst>
          </p:cNvPr>
          <p:cNvSpPr txBox="1"/>
          <p:nvPr/>
        </p:nvSpPr>
        <p:spPr>
          <a:xfrm>
            <a:off x="2329937" y="2513572"/>
            <a:ext cx="6304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目标管理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计划管理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商务培训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企业内训  </a:t>
            </a:r>
            <a:r>
              <a:rPr lang="en-US" altLang="zh-CN" b="1" dirty="0">
                <a:solidFill>
                  <a:schemeClr val="bg1">
                    <a:lumMod val="85000"/>
                  </a:schemeClr>
                </a:solidFill>
              </a:rPr>
              <a:t>/  </a:t>
            </a:r>
            <a:r>
              <a:rPr lang="zh-CN" altLang="en-US" b="1" dirty="0">
                <a:solidFill>
                  <a:schemeClr val="bg1">
                    <a:lumMod val="85000"/>
                  </a:schemeClr>
                </a:solidFill>
              </a:rPr>
              <a:t>新员工培训</a:t>
            </a:r>
          </a:p>
        </p:txBody>
      </p:sp>
      <p:grpSp>
        <p:nvGrpSpPr>
          <p:cNvPr id="590" name="组合 589">
            <a:extLst>
              <a:ext uri="{FF2B5EF4-FFF2-40B4-BE49-F238E27FC236}">
                <a16:creationId xmlns:a16="http://schemas.microsoft.com/office/drawing/2014/main" id="{182F30FB-39B4-A9FC-B96D-D05651EFFF1F}"/>
              </a:ext>
            </a:extLst>
          </p:cNvPr>
          <p:cNvGrpSpPr/>
          <p:nvPr/>
        </p:nvGrpSpPr>
        <p:grpSpPr>
          <a:xfrm>
            <a:off x="2313622" y="3845195"/>
            <a:ext cx="4269347" cy="311767"/>
            <a:chOff x="4289813" y="5868701"/>
            <a:chExt cx="2304729" cy="311767"/>
          </a:xfrm>
        </p:grpSpPr>
        <p:sp>
          <p:nvSpPr>
            <p:cNvPr id="591" name="文本框 590">
              <a:extLst>
                <a:ext uri="{FF2B5EF4-FFF2-40B4-BE49-F238E27FC236}">
                  <a16:creationId xmlns:a16="http://schemas.microsoft.com/office/drawing/2014/main" id="{B8989D2E-1F03-3191-CED6-3C017ED0BF5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592" name="文本框 591">
              <a:extLst>
                <a:ext uri="{FF2B5EF4-FFF2-40B4-BE49-F238E27FC236}">
                  <a16:creationId xmlns:a16="http://schemas.microsoft.com/office/drawing/2014/main" id="{BA006102-EAEB-4BA1-5E53-0D30736F2EF0}"/>
                </a:ext>
              </a:extLst>
            </p:cNvPr>
            <p:cNvSpPr txBox="1"/>
            <p:nvPr/>
          </p:nvSpPr>
          <p:spPr>
            <a:xfrm>
              <a:off x="5495930" y="587269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2023.11.23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5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C8161C-054A-D0D3-C178-1ADEE519184E}"/>
              </a:ext>
            </a:extLst>
          </p:cNvPr>
          <p:cNvGrpSpPr/>
          <p:nvPr/>
        </p:nvGrpSpPr>
        <p:grpSpPr>
          <a:xfrm>
            <a:off x="4704091" y="1844028"/>
            <a:ext cx="3594158" cy="682873"/>
            <a:chOff x="2168115" y="2463720"/>
            <a:chExt cx="3594158" cy="68287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AEC7A61-4E06-47C5-7D4E-3B37BE712E30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8BBB878-94B1-A35A-D2C0-D8629F01CB2E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EC2C9E0-0B13-8074-3328-3D349E2747DD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1355F9A-747B-DD02-D31E-1541EDD0D7D6}"/>
                </a:ext>
              </a:extLst>
            </p:cNvPr>
            <p:cNvSpPr txBox="1"/>
            <p:nvPr/>
          </p:nvSpPr>
          <p:spPr>
            <a:xfrm>
              <a:off x="3152074" y="256884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目标计划管理</a:t>
              </a:r>
            </a:p>
          </p:txBody>
        </p:sp>
      </p:grpSp>
      <p:sp>
        <p:nvSpPr>
          <p:cNvPr id="43" name="TextBox 26">
            <a:extLst>
              <a:ext uri="{FF2B5EF4-FFF2-40B4-BE49-F238E27FC236}">
                <a16:creationId xmlns:a16="http://schemas.microsoft.com/office/drawing/2014/main" id="{CC6B0A70-CFCE-3E66-DE74-8F681247A5FB}"/>
              </a:ext>
            </a:extLst>
          </p:cNvPr>
          <p:cNvSpPr txBox="1"/>
          <p:nvPr/>
        </p:nvSpPr>
        <p:spPr>
          <a:xfrm>
            <a:off x="1889805" y="939423"/>
            <a:ext cx="27917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9B592AB-261F-3B4A-AC29-CF754567CEB1}"/>
              </a:ext>
            </a:extLst>
          </p:cNvPr>
          <p:cNvSpPr txBox="1"/>
          <p:nvPr/>
        </p:nvSpPr>
        <p:spPr>
          <a:xfrm>
            <a:off x="1604173" y="2209030"/>
            <a:ext cx="114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8E6B0E-2068-DD78-6C36-89C98C65F44C}"/>
              </a:ext>
            </a:extLst>
          </p:cNvPr>
          <p:cNvSpPr txBox="1"/>
          <p:nvPr/>
        </p:nvSpPr>
        <p:spPr>
          <a:xfrm>
            <a:off x="4693333" y="2685966"/>
            <a:ext cx="3930031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1" name="图形 4">
            <a:extLst>
              <a:ext uri="{FF2B5EF4-FFF2-40B4-BE49-F238E27FC236}">
                <a16:creationId xmlns:a16="http://schemas.microsoft.com/office/drawing/2014/main" id="{8DB7F309-1840-5F40-423A-F1B06C0B644A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F413F5-E882-43FB-C215-A7B5E2D5E140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56C7AAB-6EBA-B065-0E7A-F4193A5CB11F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9DD3C0-5453-C223-1D67-5C226D89AAC8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90E4A65-91B7-CB18-1760-5BA70F4D5B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421C44D-BEF2-453D-45EC-F5A065AD606D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BDCB54-D4F7-CCA9-6C6C-52E414295C9B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B7ED914-86E8-2D3A-0276-FE8C25A0EBC7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6402495-ACCB-ACE3-43AA-4AB1C472C18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668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>
            <a:extLst>
              <a:ext uri="{FF2B5EF4-FFF2-40B4-BE49-F238E27FC236}">
                <a16:creationId xmlns:a16="http://schemas.microsoft.com/office/drawing/2014/main" id="{4BCD1069-DCD4-BE06-AEE5-DAEC1CCBFE33}"/>
              </a:ext>
            </a:extLst>
          </p:cNvPr>
          <p:cNvSpPr/>
          <p:nvPr/>
        </p:nvSpPr>
        <p:spPr>
          <a:xfrm>
            <a:off x="2395417" y="5680362"/>
            <a:ext cx="3442226" cy="405912"/>
          </a:xfrm>
          <a:prstGeom prst="ellipse">
            <a:avLst/>
          </a:prstGeom>
          <a:solidFill>
            <a:srgbClr val="F5F5F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目标计划管理</a:t>
            </a:r>
          </a:p>
        </p:txBody>
      </p:sp>
      <p:grpSp>
        <p:nvGrpSpPr>
          <p:cNvPr id="3" name="í$1íde">
            <a:extLst>
              <a:ext uri="{FF2B5EF4-FFF2-40B4-BE49-F238E27FC236}">
                <a16:creationId xmlns:a16="http://schemas.microsoft.com/office/drawing/2014/main" id="{982D3E7C-8D8C-DD29-43BA-22D1FE1B83CC}"/>
              </a:ext>
            </a:extLst>
          </p:cNvPr>
          <p:cNvGrpSpPr/>
          <p:nvPr/>
        </p:nvGrpSpPr>
        <p:grpSpPr>
          <a:xfrm>
            <a:off x="7118450" y="1815808"/>
            <a:ext cx="895890" cy="606217"/>
            <a:chOff x="750278" y="1571840"/>
            <a:chExt cx="895890" cy="606217"/>
          </a:xfrm>
        </p:grpSpPr>
        <p:sp>
          <p:nvSpPr>
            <p:cNvPr id="19" name="íṥľíḋe">
              <a:extLst>
                <a:ext uri="{FF2B5EF4-FFF2-40B4-BE49-F238E27FC236}">
                  <a16:creationId xmlns:a16="http://schemas.microsoft.com/office/drawing/2014/main" id="{F2BC8E0E-5919-1737-4983-542E20933C70}"/>
                </a:ext>
              </a:extLst>
            </p:cNvPr>
            <p:cNvSpPr/>
            <p:nvPr/>
          </p:nvSpPr>
          <p:spPr>
            <a:xfrm>
              <a:off x="750278" y="1571840"/>
              <a:ext cx="895890" cy="606217"/>
            </a:xfrm>
            <a:prstGeom prst="homePlat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ym typeface="+mn-lt"/>
              </a:endParaRPr>
            </a:p>
          </p:txBody>
        </p:sp>
        <p:sp>
          <p:nvSpPr>
            <p:cNvPr id="20" name="ïŝļïḍé">
              <a:extLst>
                <a:ext uri="{FF2B5EF4-FFF2-40B4-BE49-F238E27FC236}">
                  <a16:creationId xmlns:a16="http://schemas.microsoft.com/office/drawing/2014/main" id="{51EBBB2B-35F4-8AB3-2699-8B9BB0BAA5B8}"/>
                </a:ext>
              </a:extLst>
            </p:cNvPr>
            <p:cNvSpPr/>
            <p:nvPr/>
          </p:nvSpPr>
          <p:spPr bwMode="auto">
            <a:xfrm>
              <a:off x="945325" y="1729236"/>
              <a:ext cx="291424" cy="29142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7" name="îšļïḑe">
            <a:extLst>
              <a:ext uri="{FF2B5EF4-FFF2-40B4-BE49-F238E27FC236}">
                <a16:creationId xmlns:a16="http://schemas.microsoft.com/office/drawing/2014/main" id="{29D0F2C1-E056-2033-305A-991D589BEE28}"/>
              </a:ext>
            </a:extLst>
          </p:cNvPr>
          <p:cNvSpPr/>
          <p:nvPr/>
        </p:nvSpPr>
        <p:spPr>
          <a:xfrm>
            <a:off x="7124271" y="2925915"/>
            <a:ext cx="895890" cy="606217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5" name="îs1íḋè">
            <a:extLst>
              <a:ext uri="{FF2B5EF4-FFF2-40B4-BE49-F238E27FC236}">
                <a16:creationId xmlns:a16="http://schemas.microsoft.com/office/drawing/2014/main" id="{BDD8296C-2142-9FB0-2695-49E1779DD4F4}"/>
              </a:ext>
            </a:extLst>
          </p:cNvPr>
          <p:cNvSpPr/>
          <p:nvPr/>
        </p:nvSpPr>
        <p:spPr>
          <a:xfrm>
            <a:off x="7124271" y="4036022"/>
            <a:ext cx="895890" cy="606217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16" name="išļïḓè">
            <a:extLst>
              <a:ext uri="{FF2B5EF4-FFF2-40B4-BE49-F238E27FC236}">
                <a16:creationId xmlns:a16="http://schemas.microsoft.com/office/drawing/2014/main" id="{616917B8-EF92-A770-F8C6-108D39D92BDE}"/>
              </a:ext>
            </a:extLst>
          </p:cNvPr>
          <p:cNvSpPr/>
          <p:nvPr/>
        </p:nvSpPr>
        <p:spPr bwMode="auto">
          <a:xfrm>
            <a:off x="7287322" y="4166555"/>
            <a:ext cx="345913" cy="345913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ï$ḻide">
            <a:extLst>
              <a:ext uri="{FF2B5EF4-FFF2-40B4-BE49-F238E27FC236}">
                <a16:creationId xmlns:a16="http://schemas.microsoft.com/office/drawing/2014/main" id="{6AFB47E5-63DE-D885-A263-C3237AFF5F73}"/>
              </a:ext>
            </a:extLst>
          </p:cNvPr>
          <p:cNvSpPr/>
          <p:nvPr/>
        </p:nvSpPr>
        <p:spPr>
          <a:xfrm flipH="1">
            <a:off x="1792290" y="1794844"/>
            <a:ext cx="2136900" cy="606217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25" name="ïṥ1íďé">
            <a:extLst>
              <a:ext uri="{FF2B5EF4-FFF2-40B4-BE49-F238E27FC236}">
                <a16:creationId xmlns:a16="http://schemas.microsoft.com/office/drawing/2014/main" id="{3BC3EE0B-BF04-19D0-E6C6-3C2D5C8B6066}"/>
              </a:ext>
            </a:extLst>
          </p:cNvPr>
          <p:cNvSpPr txBox="1"/>
          <p:nvPr/>
        </p:nvSpPr>
        <p:spPr bwMode="auto">
          <a:xfrm>
            <a:off x="2736095" y="2010583"/>
            <a:ext cx="1077218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buClr>
                <a:prstClr val="white"/>
              </a:buClr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7" name="íSľïḍé">
            <a:extLst>
              <a:ext uri="{FF2B5EF4-FFF2-40B4-BE49-F238E27FC236}">
                <a16:creationId xmlns:a16="http://schemas.microsoft.com/office/drawing/2014/main" id="{8A467488-91E4-1D87-DAFD-22C1D886E800}"/>
              </a:ext>
            </a:extLst>
          </p:cNvPr>
          <p:cNvSpPr txBox="1"/>
          <p:nvPr/>
        </p:nvSpPr>
        <p:spPr bwMode="auto">
          <a:xfrm>
            <a:off x="2148004" y="1887904"/>
            <a:ext cx="484107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4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8" name="ïŝļîďè">
            <a:extLst>
              <a:ext uri="{FF2B5EF4-FFF2-40B4-BE49-F238E27FC236}">
                <a16:creationId xmlns:a16="http://schemas.microsoft.com/office/drawing/2014/main" id="{225D792B-DE92-F953-5BDA-79A6986F45C7}"/>
              </a:ext>
            </a:extLst>
          </p:cNvPr>
          <p:cNvSpPr/>
          <p:nvPr/>
        </p:nvSpPr>
        <p:spPr>
          <a:xfrm flipH="1">
            <a:off x="1429066" y="3135964"/>
            <a:ext cx="2500124" cy="606217"/>
          </a:xfrm>
          <a:prstGeom prst="homePlate">
            <a:avLst/>
          </a:pr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29" name="î$lídè">
            <a:extLst>
              <a:ext uri="{FF2B5EF4-FFF2-40B4-BE49-F238E27FC236}">
                <a16:creationId xmlns:a16="http://schemas.microsoft.com/office/drawing/2014/main" id="{50A093C6-B65D-EB71-1146-7B7810AD5024}"/>
              </a:ext>
            </a:extLst>
          </p:cNvPr>
          <p:cNvSpPr txBox="1"/>
          <p:nvPr/>
        </p:nvSpPr>
        <p:spPr bwMode="auto">
          <a:xfrm>
            <a:off x="2654049" y="3351703"/>
            <a:ext cx="1077218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buClr>
                <a:prstClr val="white"/>
              </a:buClr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îṥľïḍè">
            <a:extLst>
              <a:ext uri="{FF2B5EF4-FFF2-40B4-BE49-F238E27FC236}">
                <a16:creationId xmlns:a16="http://schemas.microsoft.com/office/drawing/2014/main" id="{364E06DA-7217-D278-681F-66CA311CB1CB}"/>
              </a:ext>
            </a:extLst>
          </p:cNvPr>
          <p:cNvSpPr txBox="1"/>
          <p:nvPr/>
        </p:nvSpPr>
        <p:spPr bwMode="auto">
          <a:xfrm>
            <a:off x="1776152" y="3229024"/>
            <a:ext cx="484107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4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1" name="iṧļîḍé">
            <a:extLst>
              <a:ext uri="{FF2B5EF4-FFF2-40B4-BE49-F238E27FC236}">
                <a16:creationId xmlns:a16="http://schemas.microsoft.com/office/drawing/2014/main" id="{9F7D2B12-4FBF-1BEE-2860-A22C44EBB4D0}"/>
              </a:ext>
            </a:extLst>
          </p:cNvPr>
          <p:cNvSpPr/>
          <p:nvPr/>
        </p:nvSpPr>
        <p:spPr>
          <a:xfrm>
            <a:off x="4104962" y="2090693"/>
            <a:ext cx="2136900" cy="606217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32" name="íşļïďè">
            <a:extLst>
              <a:ext uri="{FF2B5EF4-FFF2-40B4-BE49-F238E27FC236}">
                <a16:creationId xmlns:a16="http://schemas.microsoft.com/office/drawing/2014/main" id="{CB94E634-8AA9-6085-2D12-3C9B5F62A92E}"/>
              </a:ext>
            </a:extLst>
          </p:cNvPr>
          <p:cNvSpPr txBox="1"/>
          <p:nvPr/>
        </p:nvSpPr>
        <p:spPr bwMode="auto">
          <a:xfrm>
            <a:off x="5434315" y="2183753"/>
            <a:ext cx="484107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5" name="ïşlïḑe">
            <a:extLst>
              <a:ext uri="{FF2B5EF4-FFF2-40B4-BE49-F238E27FC236}">
                <a16:creationId xmlns:a16="http://schemas.microsoft.com/office/drawing/2014/main" id="{7BFB0E68-52D3-9E14-2B65-95FAE8A9B941}"/>
              </a:ext>
            </a:extLst>
          </p:cNvPr>
          <p:cNvSpPr/>
          <p:nvPr/>
        </p:nvSpPr>
        <p:spPr bwMode="auto">
          <a:xfrm>
            <a:off x="3902979" y="1605304"/>
            <a:ext cx="223473" cy="4109347"/>
          </a:xfrm>
          <a:custGeom>
            <a:avLst/>
            <a:gdLst>
              <a:gd name="T0" fmla="*/ 351 w 351"/>
              <a:gd name="T1" fmla="*/ 6436 h 6436"/>
              <a:gd name="T2" fmla="*/ 267 w 351"/>
              <a:gd name="T3" fmla="*/ 6436 h 6436"/>
              <a:gd name="T4" fmla="*/ 267 w 351"/>
              <a:gd name="T5" fmla="*/ 175 h 6436"/>
              <a:gd name="T6" fmla="*/ 267 w 351"/>
              <a:gd name="T7" fmla="*/ 175 h 6436"/>
              <a:gd name="T8" fmla="*/ 265 w 351"/>
              <a:gd name="T9" fmla="*/ 157 h 6436"/>
              <a:gd name="T10" fmla="*/ 259 w 351"/>
              <a:gd name="T11" fmla="*/ 140 h 6436"/>
              <a:gd name="T12" fmla="*/ 252 w 351"/>
              <a:gd name="T13" fmla="*/ 123 h 6436"/>
              <a:gd name="T14" fmla="*/ 241 w 351"/>
              <a:gd name="T15" fmla="*/ 110 h 6436"/>
              <a:gd name="T16" fmla="*/ 226 w 351"/>
              <a:gd name="T17" fmla="*/ 99 h 6436"/>
              <a:gd name="T18" fmla="*/ 211 w 351"/>
              <a:gd name="T19" fmla="*/ 90 h 6436"/>
              <a:gd name="T20" fmla="*/ 194 w 351"/>
              <a:gd name="T21" fmla="*/ 86 h 6436"/>
              <a:gd name="T22" fmla="*/ 175 w 351"/>
              <a:gd name="T23" fmla="*/ 84 h 6436"/>
              <a:gd name="T24" fmla="*/ 175 w 351"/>
              <a:gd name="T25" fmla="*/ 84 h 6436"/>
              <a:gd name="T26" fmla="*/ 157 w 351"/>
              <a:gd name="T27" fmla="*/ 86 h 6436"/>
              <a:gd name="T28" fmla="*/ 140 w 351"/>
              <a:gd name="T29" fmla="*/ 90 h 6436"/>
              <a:gd name="T30" fmla="*/ 123 w 351"/>
              <a:gd name="T31" fmla="*/ 99 h 6436"/>
              <a:gd name="T32" fmla="*/ 110 w 351"/>
              <a:gd name="T33" fmla="*/ 110 h 6436"/>
              <a:gd name="T34" fmla="*/ 99 w 351"/>
              <a:gd name="T35" fmla="*/ 123 h 6436"/>
              <a:gd name="T36" fmla="*/ 89 w 351"/>
              <a:gd name="T37" fmla="*/ 140 h 6436"/>
              <a:gd name="T38" fmla="*/ 84 w 351"/>
              <a:gd name="T39" fmla="*/ 157 h 6436"/>
              <a:gd name="T40" fmla="*/ 82 w 351"/>
              <a:gd name="T41" fmla="*/ 175 h 6436"/>
              <a:gd name="T42" fmla="*/ 82 w 351"/>
              <a:gd name="T43" fmla="*/ 6436 h 6436"/>
              <a:gd name="T44" fmla="*/ 0 w 351"/>
              <a:gd name="T45" fmla="*/ 6436 h 6436"/>
              <a:gd name="T46" fmla="*/ 0 w 351"/>
              <a:gd name="T47" fmla="*/ 175 h 6436"/>
              <a:gd name="T48" fmla="*/ 0 w 351"/>
              <a:gd name="T49" fmla="*/ 175 h 6436"/>
              <a:gd name="T50" fmla="*/ 2 w 351"/>
              <a:gd name="T51" fmla="*/ 157 h 6436"/>
              <a:gd name="T52" fmla="*/ 4 w 351"/>
              <a:gd name="T53" fmla="*/ 140 h 6436"/>
              <a:gd name="T54" fmla="*/ 7 w 351"/>
              <a:gd name="T55" fmla="*/ 123 h 6436"/>
              <a:gd name="T56" fmla="*/ 13 w 351"/>
              <a:gd name="T57" fmla="*/ 108 h 6436"/>
              <a:gd name="T58" fmla="*/ 20 w 351"/>
              <a:gd name="T59" fmla="*/ 91 h 6436"/>
              <a:gd name="T60" fmla="*/ 30 w 351"/>
              <a:gd name="T61" fmla="*/ 78 h 6436"/>
              <a:gd name="T62" fmla="*/ 39 w 351"/>
              <a:gd name="T63" fmla="*/ 63 h 6436"/>
              <a:gd name="T64" fmla="*/ 52 w 351"/>
              <a:gd name="T65" fmla="*/ 52 h 6436"/>
              <a:gd name="T66" fmla="*/ 63 w 351"/>
              <a:gd name="T67" fmla="*/ 41 h 6436"/>
              <a:gd name="T68" fmla="*/ 76 w 351"/>
              <a:gd name="T69" fmla="*/ 30 h 6436"/>
              <a:gd name="T70" fmla="*/ 91 w 351"/>
              <a:gd name="T71" fmla="*/ 22 h 6436"/>
              <a:gd name="T72" fmla="*/ 106 w 351"/>
              <a:gd name="T73" fmla="*/ 15 h 6436"/>
              <a:gd name="T74" fmla="*/ 123 w 351"/>
              <a:gd name="T75" fmla="*/ 9 h 6436"/>
              <a:gd name="T76" fmla="*/ 140 w 351"/>
              <a:gd name="T77" fmla="*/ 4 h 6436"/>
              <a:gd name="T78" fmla="*/ 157 w 351"/>
              <a:gd name="T79" fmla="*/ 2 h 6436"/>
              <a:gd name="T80" fmla="*/ 175 w 351"/>
              <a:gd name="T81" fmla="*/ 0 h 6436"/>
              <a:gd name="T82" fmla="*/ 175 w 351"/>
              <a:gd name="T83" fmla="*/ 0 h 6436"/>
              <a:gd name="T84" fmla="*/ 192 w 351"/>
              <a:gd name="T85" fmla="*/ 2 h 6436"/>
              <a:gd name="T86" fmla="*/ 211 w 351"/>
              <a:gd name="T87" fmla="*/ 4 h 6436"/>
              <a:gd name="T88" fmla="*/ 228 w 351"/>
              <a:gd name="T89" fmla="*/ 9 h 6436"/>
              <a:gd name="T90" fmla="*/ 242 w 351"/>
              <a:gd name="T91" fmla="*/ 15 h 6436"/>
              <a:gd name="T92" fmla="*/ 257 w 351"/>
              <a:gd name="T93" fmla="*/ 22 h 6436"/>
              <a:gd name="T94" fmla="*/ 272 w 351"/>
              <a:gd name="T95" fmla="*/ 30 h 6436"/>
              <a:gd name="T96" fmla="*/ 285 w 351"/>
              <a:gd name="T97" fmla="*/ 41 h 6436"/>
              <a:gd name="T98" fmla="*/ 298 w 351"/>
              <a:gd name="T99" fmla="*/ 52 h 6436"/>
              <a:gd name="T100" fmla="*/ 310 w 351"/>
              <a:gd name="T101" fmla="*/ 63 h 6436"/>
              <a:gd name="T102" fmla="*/ 319 w 351"/>
              <a:gd name="T103" fmla="*/ 78 h 6436"/>
              <a:gd name="T104" fmla="*/ 328 w 351"/>
              <a:gd name="T105" fmla="*/ 91 h 6436"/>
              <a:gd name="T106" fmla="*/ 336 w 351"/>
              <a:gd name="T107" fmla="*/ 108 h 6436"/>
              <a:gd name="T108" fmla="*/ 341 w 351"/>
              <a:gd name="T109" fmla="*/ 123 h 6436"/>
              <a:gd name="T110" fmla="*/ 347 w 351"/>
              <a:gd name="T111" fmla="*/ 140 h 6436"/>
              <a:gd name="T112" fmla="*/ 349 w 351"/>
              <a:gd name="T113" fmla="*/ 157 h 6436"/>
              <a:gd name="T114" fmla="*/ 351 w 351"/>
              <a:gd name="T115" fmla="*/ 175 h 6436"/>
              <a:gd name="T116" fmla="*/ 351 w 351"/>
              <a:gd name="T117" fmla="*/ 6436 h 6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1" h="6436">
                <a:moveTo>
                  <a:pt x="351" y="6436"/>
                </a:moveTo>
                <a:lnTo>
                  <a:pt x="267" y="6436"/>
                </a:lnTo>
                <a:lnTo>
                  <a:pt x="267" y="175"/>
                </a:lnTo>
                <a:lnTo>
                  <a:pt x="267" y="175"/>
                </a:lnTo>
                <a:lnTo>
                  <a:pt x="265" y="157"/>
                </a:lnTo>
                <a:lnTo>
                  <a:pt x="259" y="140"/>
                </a:lnTo>
                <a:lnTo>
                  <a:pt x="252" y="123"/>
                </a:lnTo>
                <a:lnTo>
                  <a:pt x="241" y="110"/>
                </a:lnTo>
                <a:lnTo>
                  <a:pt x="226" y="99"/>
                </a:lnTo>
                <a:lnTo>
                  <a:pt x="211" y="90"/>
                </a:lnTo>
                <a:lnTo>
                  <a:pt x="194" y="86"/>
                </a:lnTo>
                <a:lnTo>
                  <a:pt x="175" y="84"/>
                </a:lnTo>
                <a:lnTo>
                  <a:pt x="175" y="84"/>
                </a:lnTo>
                <a:lnTo>
                  <a:pt x="157" y="86"/>
                </a:lnTo>
                <a:lnTo>
                  <a:pt x="140" y="90"/>
                </a:lnTo>
                <a:lnTo>
                  <a:pt x="123" y="99"/>
                </a:lnTo>
                <a:lnTo>
                  <a:pt x="110" y="110"/>
                </a:lnTo>
                <a:lnTo>
                  <a:pt x="99" y="123"/>
                </a:lnTo>
                <a:lnTo>
                  <a:pt x="89" y="140"/>
                </a:lnTo>
                <a:lnTo>
                  <a:pt x="84" y="157"/>
                </a:lnTo>
                <a:lnTo>
                  <a:pt x="82" y="175"/>
                </a:lnTo>
                <a:lnTo>
                  <a:pt x="82" y="6436"/>
                </a:lnTo>
                <a:lnTo>
                  <a:pt x="0" y="6436"/>
                </a:lnTo>
                <a:lnTo>
                  <a:pt x="0" y="175"/>
                </a:lnTo>
                <a:lnTo>
                  <a:pt x="0" y="175"/>
                </a:lnTo>
                <a:lnTo>
                  <a:pt x="2" y="157"/>
                </a:lnTo>
                <a:lnTo>
                  <a:pt x="4" y="140"/>
                </a:lnTo>
                <a:lnTo>
                  <a:pt x="7" y="123"/>
                </a:lnTo>
                <a:lnTo>
                  <a:pt x="13" y="108"/>
                </a:lnTo>
                <a:lnTo>
                  <a:pt x="20" y="91"/>
                </a:lnTo>
                <a:lnTo>
                  <a:pt x="30" y="78"/>
                </a:lnTo>
                <a:lnTo>
                  <a:pt x="39" y="63"/>
                </a:lnTo>
                <a:lnTo>
                  <a:pt x="52" y="52"/>
                </a:lnTo>
                <a:lnTo>
                  <a:pt x="63" y="41"/>
                </a:lnTo>
                <a:lnTo>
                  <a:pt x="76" y="30"/>
                </a:lnTo>
                <a:lnTo>
                  <a:pt x="91" y="22"/>
                </a:lnTo>
                <a:lnTo>
                  <a:pt x="106" y="15"/>
                </a:lnTo>
                <a:lnTo>
                  <a:pt x="123" y="9"/>
                </a:lnTo>
                <a:lnTo>
                  <a:pt x="140" y="4"/>
                </a:lnTo>
                <a:lnTo>
                  <a:pt x="157" y="2"/>
                </a:lnTo>
                <a:lnTo>
                  <a:pt x="175" y="0"/>
                </a:lnTo>
                <a:lnTo>
                  <a:pt x="175" y="0"/>
                </a:lnTo>
                <a:lnTo>
                  <a:pt x="192" y="2"/>
                </a:lnTo>
                <a:lnTo>
                  <a:pt x="211" y="4"/>
                </a:lnTo>
                <a:lnTo>
                  <a:pt x="228" y="9"/>
                </a:lnTo>
                <a:lnTo>
                  <a:pt x="242" y="15"/>
                </a:lnTo>
                <a:lnTo>
                  <a:pt x="257" y="22"/>
                </a:lnTo>
                <a:lnTo>
                  <a:pt x="272" y="30"/>
                </a:lnTo>
                <a:lnTo>
                  <a:pt x="285" y="41"/>
                </a:lnTo>
                <a:lnTo>
                  <a:pt x="298" y="52"/>
                </a:lnTo>
                <a:lnTo>
                  <a:pt x="310" y="63"/>
                </a:lnTo>
                <a:lnTo>
                  <a:pt x="319" y="78"/>
                </a:lnTo>
                <a:lnTo>
                  <a:pt x="328" y="91"/>
                </a:lnTo>
                <a:lnTo>
                  <a:pt x="336" y="108"/>
                </a:lnTo>
                <a:lnTo>
                  <a:pt x="341" y="123"/>
                </a:lnTo>
                <a:lnTo>
                  <a:pt x="347" y="140"/>
                </a:lnTo>
                <a:lnTo>
                  <a:pt x="349" y="157"/>
                </a:lnTo>
                <a:lnTo>
                  <a:pt x="351" y="175"/>
                </a:lnTo>
                <a:lnTo>
                  <a:pt x="351" y="64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ym typeface="+mn-lt"/>
            </a:endParaRPr>
          </a:p>
        </p:txBody>
      </p:sp>
      <p:sp>
        <p:nvSpPr>
          <p:cNvPr id="37" name="îṧ1ïḍe">
            <a:extLst>
              <a:ext uri="{FF2B5EF4-FFF2-40B4-BE49-F238E27FC236}">
                <a16:creationId xmlns:a16="http://schemas.microsoft.com/office/drawing/2014/main" id="{1C56B303-A034-78E2-E5BB-DDBD9A178B06}"/>
              </a:ext>
            </a:extLst>
          </p:cNvPr>
          <p:cNvSpPr txBox="1"/>
          <p:nvPr/>
        </p:nvSpPr>
        <p:spPr bwMode="auto">
          <a:xfrm>
            <a:off x="4304740" y="2302393"/>
            <a:ext cx="1077218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千图PPT彼岸天：ID 8661124库_Freeform: Shape 53">
            <a:extLst>
              <a:ext uri="{FF2B5EF4-FFF2-40B4-BE49-F238E27FC236}">
                <a16:creationId xmlns:a16="http://schemas.microsoft.com/office/drawing/2014/main" id="{15BF6F54-754F-82EA-CDC7-2FBA442BE57D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 flipH="1">
            <a:off x="4544869" y="3216392"/>
            <a:ext cx="1297087" cy="2498259"/>
          </a:xfrm>
          <a:custGeom>
            <a:avLst/>
            <a:gdLst>
              <a:gd name="T0" fmla="*/ 37 w 882"/>
              <a:gd name="T1" fmla="*/ 952 h 1867"/>
              <a:gd name="T2" fmla="*/ 148 w 882"/>
              <a:gd name="T3" fmla="*/ 1180 h 1867"/>
              <a:gd name="T4" fmla="*/ 243 w 882"/>
              <a:gd name="T5" fmla="*/ 1525 h 1867"/>
              <a:gd name="T6" fmla="*/ 192 w 882"/>
              <a:gd name="T7" fmla="*/ 1625 h 1867"/>
              <a:gd name="T8" fmla="*/ 151 w 882"/>
              <a:gd name="T9" fmla="*/ 1732 h 1867"/>
              <a:gd name="T10" fmla="*/ 161 w 882"/>
              <a:gd name="T11" fmla="*/ 1803 h 1867"/>
              <a:gd name="T12" fmla="*/ 262 w 882"/>
              <a:gd name="T13" fmla="*/ 1856 h 1867"/>
              <a:gd name="T14" fmla="*/ 249 w 882"/>
              <a:gd name="T15" fmla="*/ 1756 h 1867"/>
              <a:gd name="T16" fmla="*/ 317 w 882"/>
              <a:gd name="T17" fmla="*/ 1738 h 1867"/>
              <a:gd name="T18" fmla="*/ 320 w 882"/>
              <a:gd name="T19" fmla="*/ 1862 h 1867"/>
              <a:gd name="T20" fmla="*/ 414 w 882"/>
              <a:gd name="T21" fmla="*/ 1827 h 1867"/>
              <a:gd name="T22" fmla="*/ 408 w 882"/>
              <a:gd name="T23" fmla="*/ 1733 h 1867"/>
              <a:gd name="T24" fmla="*/ 402 w 882"/>
              <a:gd name="T25" fmla="*/ 1614 h 1867"/>
              <a:gd name="T26" fmla="*/ 390 w 882"/>
              <a:gd name="T27" fmla="*/ 1505 h 1867"/>
              <a:gd name="T28" fmla="*/ 461 w 882"/>
              <a:gd name="T29" fmla="*/ 1380 h 1867"/>
              <a:gd name="T30" fmla="*/ 473 w 882"/>
              <a:gd name="T31" fmla="*/ 1292 h 1867"/>
              <a:gd name="T32" fmla="*/ 493 w 882"/>
              <a:gd name="T33" fmla="*/ 1121 h 1867"/>
              <a:gd name="T34" fmla="*/ 488 w 882"/>
              <a:gd name="T35" fmla="*/ 1008 h 1867"/>
              <a:gd name="T36" fmla="*/ 492 w 882"/>
              <a:gd name="T37" fmla="*/ 920 h 1867"/>
              <a:gd name="T38" fmla="*/ 465 w 882"/>
              <a:gd name="T39" fmla="*/ 744 h 1867"/>
              <a:gd name="T40" fmla="*/ 507 w 882"/>
              <a:gd name="T41" fmla="*/ 672 h 1867"/>
              <a:gd name="T42" fmla="*/ 622 w 882"/>
              <a:gd name="T43" fmla="*/ 672 h 1867"/>
              <a:gd name="T44" fmla="*/ 730 w 882"/>
              <a:gd name="T45" fmla="*/ 564 h 1867"/>
              <a:gd name="T46" fmla="*/ 742 w 882"/>
              <a:gd name="T47" fmla="*/ 491 h 1867"/>
              <a:gd name="T48" fmla="*/ 853 w 882"/>
              <a:gd name="T49" fmla="*/ 438 h 1867"/>
              <a:gd name="T50" fmla="*/ 866 w 882"/>
              <a:gd name="T51" fmla="*/ 398 h 1867"/>
              <a:gd name="T52" fmla="*/ 788 w 882"/>
              <a:gd name="T53" fmla="*/ 433 h 1867"/>
              <a:gd name="T54" fmla="*/ 749 w 882"/>
              <a:gd name="T55" fmla="*/ 429 h 1867"/>
              <a:gd name="T56" fmla="*/ 708 w 882"/>
              <a:gd name="T57" fmla="*/ 461 h 1867"/>
              <a:gd name="T58" fmla="*/ 613 w 882"/>
              <a:gd name="T59" fmla="*/ 540 h 1867"/>
              <a:gd name="T60" fmla="*/ 571 w 882"/>
              <a:gd name="T61" fmla="*/ 588 h 1867"/>
              <a:gd name="T62" fmla="*/ 527 w 882"/>
              <a:gd name="T63" fmla="*/ 512 h 1867"/>
              <a:gd name="T64" fmla="*/ 488 w 882"/>
              <a:gd name="T65" fmla="*/ 385 h 1867"/>
              <a:gd name="T66" fmla="*/ 384 w 882"/>
              <a:gd name="T67" fmla="*/ 341 h 1867"/>
              <a:gd name="T68" fmla="*/ 341 w 882"/>
              <a:gd name="T69" fmla="*/ 329 h 1867"/>
              <a:gd name="T70" fmla="*/ 316 w 882"/>
              <a:gd name="T71" fmla="*/ 483 h 1867"/>
              <a:gd name="T72" fmla="*/ 298 w 882"/>
              <a:gd name="T73" fmla="*/ 335 h 1867"/>
              <a:gd name="T74" fmla="*/ 330 w 882"/>
              <a:gd name="T75" fmla="*/ 256 h 1867"/>
              <a:gd name="T76" fmla="*/ 369 w 882"/>
              <a:gd name="T77" fmla="*/ 160 h 1867"/>
              <a:gd name="T78" fmla="*/ 374 w 882"/>
              <a:gd name="T79" fmla="*/ 108 h 1867"/>
              <a:gd name="T80" fmla="*/ 377 w 882"/>
              <a:gd name="T81" fmla="*/ 81 h 1867"/>
              <a:gd name="T82" fmla="*/ 359 w 882"/>
              <a:gd name="T83" fmla="*/ 45 h 1867"/>
              <a:gd name="T84" fmla="*/ 343 w 882"/>
              <a:gd name="T85" fmla="*/ 31 h 1867"/>
              <a:gd name="T86" fmla="*/ 321 w 882"/>
              <a:gd name="T87" fmla="*/ 13 h 1867"/>
              <a:gd name="T88" fmla="*/ 293 w 882"/>
              <a:gd name="T89" fmla="*/ 7 h 1867"/>
              <a:gd name="T90" fmla="*/ 268 w 882"/>
              <a:gd name="T91" fmla="*/ 18 h 1867"/>
              <a:gd name="T92" fmla="*/ 216 w 882"/>
              <a:gd name="T93" fmla="*/ 36 h 1867"/>
              <a:gd name="T94" fmla="*/ 201 w 882"/>
              <a:gd name="T95" fmla="*/ 59 h 1867"/>
              <a:gd name="T96" fmla="*/ 183 w 882"/>
              <a:gd name="T97" fmla="*/ 97 h 1867"/>
              <a:gd name="T98" fmla="*/ 183 w 882"/>
              <a:gd name="T99" fmla="*/ 175 h 1867"/>
              <a:gd name="T100" fmla="*/ 205 w 882"/>
              <a:gd name="T101" fmla="*/ 268 h 1867"/>
              <a:gd name="T102" fmla="*/ 248 w 882"/>
              <a:gd name="T103" fmla="*/ 335 h 1867"/>
              <a:gd name="T104" fmla="*/ 243 w 882"/>
              <a:gd name="T105" fmla="*/ 548 h 1867"/>
              <a:gd name="T106" fmla="*/ 174 w 882"/>
              <a:gd name="T107" fmla="*/ 312 h 1867"/>
              <a:gd name="T108" fmla="*/ 27 w 882"/>
              <a:gd name="T109" fmla="*/ 382 h 1867"/>
              <a:gd name="T110" fmla="*/ 20 w 882"/>
              <a:gd name="T111" fmla="*/ 535 h 1867"/>
              <a:gd name="T112" fmla="*/ 11 w 882"/>
              <a:gd name="T113" fmla="*/ 666 h 1867"/>
              <a:gd name="T114" fmla="*/ 0 w 882"/>
              <a:gd name="T115" fmla="*/ 774 h 1867"/>
              <a:gd name="T116" fmla="*/ 332 w 882"/>
              <a:gd name="T117" fmla="*/ 1266 h 1867"/>
              <a:gd name="T118" fmla="*/ 98 w 882"/>
              <a:gd name="T119" fmla="*/ 713 h 1867"/>
              <a:gd name="T120" fmla="*/ 100 w 882"/>
              <a:gd name="T121" fmla="*/ 781 h 1867"/>
              <a:gd name="T122" fmla="*/ 98 w 882"/>
              <a:gd name="T123" fmla="*/ 858 h 1867"/>
              <a:gd name="T124" fmla="*/ 92 w 882"/>
              <a:gd name="T125" fmla="*/ 838 h 1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2" h="1867">
                <a:moveTo>
                  <a:pt x="4" y="791"/>
                </a:moveTo>
                <a:lnTo>
                  <a:pt x="4" y="791"/>
                </a:lnTo>
                <a:lnTo>
                  <a:pt x="6" y="797"/>
                </a:lnTo>
                <a:lnTo>
                  <a:pt x="8" y="804"/>
                </a:lnTo>
                <a:lnTo>
                  <a:pt x="9" y="817"/>
                </a:lnTo>
                <a:lnTo>
                  <a:pt x="9" y="817"/>
                </a:lnTo>
                <a:lnTo>
                  <a:pt x="11" y="843"/>
                </a:lnTo>
                <a:lnTo>
                  <a:pt x="14" y="868"/>
                </a:lnTo>
                <a:lnTo>
                  <a:pt x="14" y="868"/>
                </a:lnTo>
                <a:lnTo>
                  <a:pt x="21" y="905"/>
                </a:lnTo>
                <a:lnTo>
                  <a:pt x="29" y="944"/>
                </a:lnTo>
                <a:lnTo>
                  <a:pt x="29" y="944"/>
                </a:lnTo>
                <a:lnTo>
                  <a:pt x="31" y="947"/>
                </a:lnTo>
                <a:lnTo>
                  <a:pt x="34" y="950"/>
                </a:lnTo>
                <a:lnTo>
                  <a:pt x="34" y="950"/>
                </a:lnTo>
                <a:lnTo>
                  <a:pt x="37" y="952"/>
                </a:lnTo>
                <a:lnTo>
                  <a:pt x="42" y="955"/>
                </a:lnTo>
                <a:lnTo>
                  <a:pt x="52" y="956"/>
                </a:lnTo>
                <a:lnTo>
                  <a:pt x="52" y="956"/>
                </a:lnTo>
                <a:lnTo>
                  <a:pt x="60" y="956"/>
                </a:lnTo>
                <a:lnTo>
                  <a:pt x="60" y="956"/>
                </a:lnTo>
                <a:lnTo>
                  <a:pt x="88" y="990"/>
                </a:lnTo>
                <a:lnTo>
                  <a:pt x="88" y="990"/>
                </a:lnTo>
                <a:lnTo>
                  <a:pt x="92" y="996"/>
                </a:lnTo>
                <a:lnTo>
                  <a:pt x="96" y="1001"/>
                </a:lnTo>
                <a:lnTo>
                  <a:pt x="99" y="1014"/>
                </a:lnTo>
                <a:lnTo>
                  <a:pt x="99" y="1014"/>
                </a:lnTo>
                <a:lnTo>
                  <a:pt x="108" y="1051"/>
                </a:lnTo>
                <a:lnTo>
                  <a:pt x="108" y="1051"/>
                </a:lnTo>
                <a:lnTo>
                  <a:pt x="129" y="1123"/>
                </a:lnTo>
                <a:lnTo>
                  <a:pt x="129" y="1123"/>
                </a:lnTo>
                <a:lnTo>
                  <a:pt x="148" y="1180"/>
                </a:lnTo>
                <a:lnTo>
                  <a:pt x="148" y="1180"/>
                </a:lnTo>
                <a:lnTo>
                  <a:pt x="164" y="1231"/>
                </a:lnTo>
                <a:lnTo>
                  <a:pt x="164" y="1231"/>
                </a:lnTo>
                <a:lnTo>
                  <a:pt x="186" y="1299"/>
                </a:lnTo>
                <a:lnTo>
                  <a:pt x="186" y="1299"/>
                </a:lnTo>
                <a:lnTo>
                  <a:pt x="196" y="1332"/>
                </a:lnTo>
                <a:lnTo>
                  <a:pt x="205" y="1364"/>
                </a:lnTo>
                <a:lnTo>
                  <a:pt x="205" y="1364"/>
                </a:lnTo>
                <a:lnTo>
                  <a:pt x="218" y="1416"/>
                </a:lnTo>
                <a:lnTo>
                  <a:pt x="218" y="1416"/>
                </a:lnTo>
                <a:lnTo>
                  <a:pt x="227" y="1458"/>
                </a:lnTo>
                <a:lnTo>
                  <a:pt x="227" y="1458"/>
                </a:lnTo>
                <a:lnTo>
                  <a:pt x="234" y="1489"/>
                </a:lnTo>
                <a:lnTo>
                  <a:pt x="234" y="1489"/>
                </a:lnTo>
                <a:lnTo>
                  <a:pt x="243" y="1525"/>
                </a:lnTo>
                <a:lnTo>
                  <a:pt x="243" y="1525"/>
                </a:lnTo>
                <a:lnTo>
                  <a:pt x="244" y="1527"/>
                </a:lnTo>
                <a:lnTo>
                  <a:pt x="243" y="1529"/>
                </a:lnTo>
                <a:lnTo>
                  <a:pt x="243" y="1529"/>
                </a:lnTo>
                <a:lnTo>
                  <a:pt x="229" y="1549"/>
                </a:lnTo>
                <a:lnTo>
                  <a:pt x="229" y="1549"/>
                </a:lnTo>
                <a:lnTo>
                  <a:pt x="219" y="1561"/>
                </a:lnTo>
                <a:lnTo>
                  <a:pt x="211" y="1575"/>
                </a:lnTo>
                <a:lnTo>
                  <a:pt x="211" y="1575"/>
                </a:lnTo>
                <a:lnTo>
                  <a:pt x="208" y="1581"/>
                </a:lnTo>
                <a:lnTo>
                  <a:pt x="207" y="1587"/>
                </a:lnTo>
                <a:lnTo>
                  <a:pt x="207" y="1587"/>
                </a:lnTo>
                <a:lnTo>
                  <a:pt x="196" y="1622"/>
                </a:lnTo>
                <a:lnTo>
                  <a:pt x="196" y="1622"/>
                </a:lnTo>
                <a:lnTo>
                  <a:pt x="195" y="1624"/>
                </a:lnTo>
                <a:lnTo>
                  <a:pt x="192" y="1625"/>
                </a:lnTo>
                <a:lnTo>
                  <a:pt x="192" y="1625"/>
                </a:lnTo>
                <a:lnTo>
                  <a:pt x="187" y="1627"/>
                </a:lnTo>
                <a:lnTo>
                  <a:pt x="182" y="1630"/>
                </a:lnTo>
                <a:lnTo>
                  <a:pt x="182" y="1630"/>
                </a:lnTo>
                <a:lnTo>
                  <a:pt x="176" y="1635"/>
                </a:lnTo>
                <a:lnTo>
                  <a:pt x="170" y="1640"/>
                </a:lnTo>
                <a:lnTo>
                  <a:pt x="170" y="1640"/>
                </a:lnTo>
                <a:lnTo>
                  <a:pt x="161" y="1649"/>
                </a:lnTo>
                <a:lnTo>
                  <a:pt x="154" y="1658"/>
                </a:lnTo>
                <a:lnTo>
                  <a:pt x="140" y="1679"/>
                </a:lnTo>
                <a:lnTo>
                  <a:pt x="140" y="1679"/>
                </a:lnTo>
                <a:lnTo>
                  <a:pt x="139" y="1684"/>
                </a:lnTo>
                <a:lnTo>
                  <a:pt x="139" y="1689"/>
                </a:lnTo>
                <a:lnTo>
                  <a:pt x="140" y="1699"/>
                </a:lnTo>
                <a:lnTo>
                  <a:pt x="140" y="1699"/>
                </a:lnTo>
                <a:lnTo>
                  <a:pt x="146" y="1716"/>
                </a:lnTo>
                <a:lnTo>
                  <a:pt x="151" y="1732"/>
                </a:lnTo>
                <a:lnTo>
                  <a:pt x="151" y="1732"/>
                </a:lnTo>
                <a:lnTo>
                  <a:pt x="153" y="1734"/>
                </a:lnTo>
                <a:lnTo>
                  <a:pt x="154" y="1736"/>
                </a:lnTo>
                <a:lnTo>
                  <a:pt x="156" y="1736"/>
                </a:lnTo>
                <a:lnTo>
                  <a:pt x="159" y="1734"/>
                </a:lnTo>
                <a:lnTo>
                  <a:pt x="159" y="1734"/>
                </a:lnTo>
                <a:lnTo>
                  <a:pt x="165" y="1733"/>
                </a:lnTo>
                <a:lnTo>
                  <a:pt x="165" y="1733"/>
                </a:lnTo>
                <a:lnTo>
                  <a:pt x="167" y="1746"/>
                </a:lnTo>
                <a:lnTo>
                  <a:pt x="169" y="1758"/>
                </a:lnTo>
                <a:lnTo>
                  <a:pt x="167" y="1770"/>
                </a:lnTo>
                <a:lnTo>
                  <a:pt x="165" y="1784"/>
                </a:lnTo>
                <a:lnTo>
                  <a:pt x="165" y="1784"/>
                </a:lnTo>
                <a:lnTo>
                  <a:pt x="164" y="1794"/>
                </a:lnTo>
                <a:lnTo>
                  <a:pt x="161" y="1803"/>
                </a:lnTo>
                <a:lnTo>
                  <a:pt x="161" y="1803"/>
                </a:lnTo>
                <a:lnTo>
                  <a:pt x="161" y="1813"/>
                </a:lnTo>
                <a:lnTo>
                  <a:pt x="164" y="1821"/>
                </a:lnTo>
                <a:lnTo>
                  <a:pt x="167" y="1830"/>
                </a:lnTo>
                <a:lnTo>
                  <a:pt x="174" y="1837"/>
                </a:lnTo>
                <a:lnTo>
                  <a:pt x="174" y="1837"/>
                </a:lnTo>
                <a:lnTo>
                  <a:pt x="181" y="1845"/>
                </a:lnTo>
                <a:lnTo>
                  <a:pt x="188" y="1851"/>
                </a:lnTo>
                <a:lnTo>
                  <a:pt x="198" y="1856"/>
                </a:lnTo>
                <a:lnTo>
                  <a:pt x="208" y="1858"/>
                </a:lnTo>
                <a:lnTo>
                  <a:pt x="208" y="1858"/>
                </a:lnTo>
                <a:lnTo>
                  <a:pt x="221" y="1860"/>
                </a:lnTo>
                <a:lnTo>
                  <a:pt x="234" y="1860"/>
                </a:lnTo>
                <a:lnTo>
                  <a:pt x="234" y="1860"/>
                </a:lnTo>
                <a:lnTo>
                  <a:pt x="248" y="1857"/>
                </a:lnTo>
                <a:lnTo>
                  <a:pt x="262" y="1856"/>
                </a:lnTo>
                <a:lnTo>
                  <a:pt x="262" y="1856"/>
                </a:lnTo>
                <a:lnTo>
                  <a:pt x="273" y="1853"/>
                </a:lnTo>
                <a:lnTo>
                  <a:pt x="273" y="1853"/>
                </a:lnTo>
                <a:lnTo>
                  <a:pt x="275" y="1851"/>
                </a:lnTo>
                <a:lnTo>
                  <a:pt x="276" y="1847"/>
                </a:lnTo>
                <a:lnTo>
                  <a:pt x="278" y="1844"/>
                </a:lnTo>
                <a:lnTo>
                  <a:pt x="276" y="1840"/>
                </a:lnTo>
                <a:lnTo>
                  <a:pt x="276" y="1840"/>
                </a:lnTo>
                <a:lnTo>
                  <a:pt x="267" y="1815"/>
                </a:lnTo>
                <a:lnTo>
                  <a:pt x="267" y="1815"/>
                </a:lnTo>
                <a:lnTo>
                  <a:pt x="260" y="1798"/>
                </a:lnTo>
                <a:lnTo>
                  <a:pt x="254" y="1780"/>
                </a:lnTo>
                <a:lnTo>
                  <a:pt x="254" y="1780"/>
                </a:lnTo>
                <a:lnTo>
                  <a:pt x="252" y="1770"/>
                </a:lnTo>
                <a:lnTo>
                  <a:pt x="250" y="1761"/>
                </a:lnTo>
                <a:lnTo>
                  <a:pt x="250" y="1761"/>
                </a:lnTo>
                <a:lnTo>
                  <a:pt x="249" y="1756"/>
                </a:lnTo>
                <a:lnTo>
                  <a:pt x="249" y="1752"/>
                </a:lnTo>
                <a:lnTo>
                  <a:pt x="252" y="1744"/>
                </a:lnTo>
                <a:lnTo>
                  <a:pt x="258" y="1731"/>
                </a:lnTo>
                <a:lnTo>
                  <a:pt x="258" y="1731"/>
                </a:lnTo>
                <a:lnTo>
                  <a:pt x="260" y="1725"/>
                </a:lnTo>
                <a:lnTo>
                  <a:pt x="265" y="1718"/>
                </a:lnTo>
                <a:lnTo>
                  <a:pt x="265" y="1718"/>
                </a:lnTo>
                <a:lnTo>
                  <a:pt x="286" y="1692"/>
                </a:lnTo>
                <a:lnTo>
                  <a:pt x="286" y="1692"/>
                </a:lnTo>
                <a:lnTo>
                  <a:pt x="289" y="1691"/>
                </a:lnTo>
                <a:lnTo>
                  <a:pt x="289" y="1691"/>
                </a:lnTo>
                <a:lnTo>
                  <a:pt x="295" y="1706"/>
                </a:lnTo>
                <a:lnTo>
                  <a:pt x="302" y="1720"/>
                </a:lnTo>
                <a:lnTo>
                  <a:pt x="306" y="1726"/>
                </a:lnTo>
                <a:lnTo>
                  <a:pt x="311" y="1733"/>
                </a:lnTo>
                <a:lnTo>
                  <a:pt x="317" y="1738"/>
                </a:lnTo>
                <a:lnTo>
                  <a:pt x="324" y="1743"/>
                </a:lnTo>
                <a:lnTo>
                  <a:pt x="324" y="1743"/>
                </a:lnTo>
                <a:lnTo>
                  <a:pt x="324" y="1752"/>
                </a:lnTo>
                <a:lnTo>
                  <a:pt x="322" y="1761"/>
                </a:lnTo>
                <a:lnTo>
                  <a:pt x="316" y="1778"/>
                </a:lnTo>
                <a:lnTo>
                  <a:pt x="316" y="1778"/>
                </a:lnTo>
                <a:lnTo>
                  <a:pt x="307" y="1822"/>
                </a:lnTo>
                <a:lnTo>
                  <a:pt x="307" y="1822"/>
                </a:lnTo>
                <a:lnTo>
                  <a:pt x="305" y="1835"/>
                </a:lnTo>
                <a:lnTo>
                  <a:pt x="305" y="1835"/>
                </a:lnTo>
                <a:lnTo>
                  <a:pt x="306" y="1841"/>
                </a:lnTo>
                <a:lnTo>
                  <a:pt x="307" y="1846"/>
                </a:lnTo>
                <a:lnTo>
                  <a:pt x="309" y="1851"/>
                </a:lnTo>
                <a:lnTo>
                  <a:pt x="312" y="1855"/>
                </a:lnTo>
                <a:lnTo>
                  <a:pt x="316" y="1858"/>
                </a:lnTo>
                <a:lnTo>
                  <a:pt x="320" y="1862"/>
                </a:lnTo>
                <a:lnTo>
                  <a:pt x="325" y="1865"/>
                </a:lnTo>
                <a:lnTo>
                  <a:pt x="331" y="1865"/>
                </a:lnTo>
                <a:lnTo>
                  <a:pt x="331" y="1865"/>
                </a:lnTo>
                <a:lnTo>
                  <a:pt x="347" y="1867"/>
                </a:lnTo>
                <a:lnTo>
                  <a:pt x="363" y="1867"/>
                </a:lnTo>
                <a:lnTo>
                  <a:pt x="379" y="1866"/>
                </a:lnTo>
                <a:lnTo>
                  <a:pt x="397" y="1865"/>
                </a:lnTo>
                <a:lnTo>
                  <a:pt x="397" y="1865"/>
                </a:lnTo>
                <a:lnTo>
                  <a:pt x="400" y="1863"/>
                </a:lnTo>
                <a:lnTo>
                  <a:pt x="403" y="1861"/>
                </a:lnTo>
                <a:lnTo>
                  <a:pt x="409" y="1856"/>
                </a:lnTo>
                <a:lnTo>
                  <a:pt x="414" y="1849"/>
                </a:lnTo>
                <a:lnTo>
                  <a:pt x="415" y="1841"/>
                </a:lnTo>
                <a:lnTo>
                  <a:pt x="415" y="1841"/>
                </a:lnTo>
                <a:lnTo>
                  <a:pt x="415" y="1832"/>
                </a:lnTo>
                <a:lnTo>
                  <a:pt x="414" y="1827"/>
                </a:lnTo>
                <a:lnTo>
                  <a:pt x="413" y="1824"/>
                </a:lnTo>
                <a:lnTo>
                  <a:pt x="413" y="1824"/>
                </a:lnTo>
                <a:lnTo>
                  <a:pt x="412" y="1820"/>
                </a:lnTo>
                <a:lnTo>
                  <a:pt x="412" y="1818"/>
                </a:lnTo>
                <a:lnTo>
                  <a:pt x="412" y="1811"/>
                </a:lnTo>
                <a:lnTo>
                  <a:pt x="412" y="1811"/>
                </a:lnTo>
                <a:lnTo>
                  <a:pt x="410" y="1791"/>
                </a:lnTo>
                <a:lnTo>
                  <a:pt x="410" y="1791"/>
                </a:lnTo>
                <a:lnTo>
                  <a:pt x="409" y="1758"/>
                </a:lnTo>
                <a:lnTo>
                  <a:pt x="409" y="1758"/>
                </a:lnTo>
                <a:lnTo>
                  <a:pt x="409" y="1751"/>
                </a:lnTo>
                <a:lnTo>
                  <a:pt x="410" y="1743"/>
                </a:lnTo>
                <a:lnTo>
                  <a:pt x="410" y="1743"/>
                </a:lnTo>
                <a:lnTo>
                  <a:pt x="409" y="1738"/>
                </a:lnTo>
                <a:lnTo>
                  <a:pt x="408" y="1733"/>
                </a:lnTo>
                <a:lnTo>
                  <a:pt x="408" y="1733"/>
                </a:lnTo>
                <a:lnTo>
                  <a:pt x="408" y="1730"/>
                </a:lnTo>
                <a:lnTo>
                  <a:pt x="409" y="1726"/>
                </a:lnTo>
                <a:lnTo>
                  <a:pt x="409" y="1726"/>
                </a:lnTo>
                <a:lnTo>
                  <a:pt x="413" y="1721"/>
                </a:lnTo>
                <a:lnTo>
                  <a:pt x="415" y="1715"/>
                </a:lnTo>
                <a:lnTo>
                  <a:pt x="418" y="1703"/>
                </a:lnTo>
                <a:lnTo>
                  <a:pt x="418" y="1703"/>
                </a:lnTo>
                <a:lnTo>
                  <a:pt x="420" y="1685"/>
                </a:lnTo>
                <a:lnTo>
                  <a:pt x="423" y="1665"/>
                </a:lnTo>
                <a:lnTo>
                  <a:pt x="423" y="1665"/>
                </a:lnTo>
                <a:lnTo>
                  <a:pt x="421" y="1655"/>
                </a:lnTo>
                <a:lnTo>
                  <a:pt x="419" y="1644"/>
                </a:lnTo>
                <a:lnTo>
                  <a:pt x="419" y="1644"/>
                </a:lnTo>
                <a:lnTo>
                  <a:pt x="415" y="1635"/>
                </a:lnTo>
                <a:lnTo>
                  <a:pt x="412" y="1628"/>
                </a:lnTo>
                <a:lnTo>
                  <a:pt x="402" y="1614"/>
                </a:lnTo>
                <a:lnTo>
                  <a:pt x="402" y="1614"/>
                </a:lnTo>
                <a:lnTo>
                  <a:pt x="389" y="1598"/>
                </a:lnTo>
                <a:lnTo>
                  <a:pt x="377" y="1582"/>
                </a:lnTo>
                <a:lnTo>
                  <a:pt x="377" y="1582"/>
                </a:lnTo>
                <a:lnTo>
                  <a:pt x="377" y="1580"/>
                </a:lnTo>
                <a:lnTo>
                  <a:pt x="377" y="1577"/>
                </a:lnTo>
                <a:lnTo>
                  <a:pt x="377" y="1572"/>
                </a:lnTo>
                <a:lnTo>
                  <a:pt x="377" y="1572"/>
                </a:lnTo>
                <a:lnTo>
                  <a:pt x="378" y="1563"/>
                </a:lnTo>
                <a:lnTo>
                  <a:pt x="378" y="1556"/>
                </a:lnTo>
                <a:lnTo>
                  <a:pt x="378" y="1556"/>
                </a:lnTo>
                <a:lnTo>
                  <a:pt x="377" y="1547"/>
                </a:lnTo>
                <a:lnTo>
                  <a:pt x="379" y="1540"/>
                </a:lnTo>
                <a:lnTo>
                  <a:pt x="383" y="1524"/>
                </a:lnTo>
                <a:lnTo>
                  <a:pt x="383" y="1524"/>
                </a:lnTo>
                <a:lnTo>
                  <a:pt x="390" y="1505"/>
                </a:lnTo>
                <a:lnTo>
                  <a:pt x="398" y="1488"/>
                </a:lnTo>
                <a:lnTo>
                  <a:pt x="408" y="1470"/>
                </a:lnTo>
                <a:lnTo>
                  <a:pt x="418" y="1454"/>
                </a:lnTo>
                <a:lnTo>
                  <a:pt x="418" y="1454"/>
                </a:lnTo>
                <a:lnTo>
                  <a:pt x="421" y="1447"/>
                </a:lnTo>
                <a:lnTo>
                  <a:pt x="425" y="1439"/>
                </a:lnTo>
                <a:lnTo>
                  <a:pt x="425" y="1439"/>
                </a:lnTo>
                <a:lnTo>
                  <a:pt x="439" y="1418"/>
                </a:lnTo>
                <a:lnTo>
                  <a:pt x="439" y="1418"/>
                </a:lnTo>
                <a:lnTo>
                  <a:pt x="444" y="1410"/>
                </a:lnTo>
                <a:lnTo>
                  <a:pt x="449" y="1400"/>
                </a:lnTo>
                <a:lnTo>
                  <a:pt x="449" y="1400"/>
                </a:lnTo>
                <a:lnTo>
                  <a:pt x="454" y="1389"/>
                </a:lnTo>
                <a:lnTo>
                  <a:pt x="457" y="1385"/>
                </a:lnTo>
                <a:lnTo>
                  <a:pt x="461" y="1380"/>
                </a:lnTo>
                <a:lnTo>
                  <a:pt x="461" y="1380"/>
                </a:lnTo>
                <a:lnTo>
                  <a:pt x="466" y="1376"/>
                </a:lnTo>
                <a:lnTo>
                  <a:pt x="469" y="1371"/>
                </a:lnTo>
                <a:lnTo>
                  <a:pt x="471" y="1366"/>
                </a:lnTo>
                <a:lnTo>
                  <a:pt x="472" y="1361"/>
                </a:lnTo>
                <a:lnTo>
                  <a:pt x="472" y="1356"/>
                </a:lnTo>
                <a:lnTo>
                  <a:pt x="472" y="1351"/>
                </a:lnTo>
                <a:lnTo>
                  <a:pt x="470" y="1340"/>
                </a:lnTo>
                <a:lnTo>
                  <a:pt x="470" y="1340"/>
                </a:lnTo>
                <a:lnTo>
                  <a:pt x="467" y="1332"/>
                </a:lnTo>
                <a:lnTo>
                  <a:pt x="466" y="1328"/>
                </a:lnTo>
                <a:lnTo>
                  <a:pt x="467" y="1323"/>
                </a:lnTo>
                <a:lnTo>
                  <a:pt x="467" y="1323"/>
                </a:lnTo>
                <a:lnTo>
                  <a:pt x="469" y="1317"/>
                </a:lnTo>
                <a:lnTo>
                  <a:pt x="469" y="1317"/>
                </a:lnTo>
                <a:lnTo>
                  <a:pt x="471" y="1304"/>
                </a:lnTo>
                <a:lnTo>
                  <a:pt x="473" y="1292"/>
                </a:lnTo>
                <a:lnTo>
                  <a:pt x="473" y="1292"/>
                </a:lnTo>
                <a:lnTo>
                  <a:pt x="475" y="1283"/>
                </a:lnTo>
                <a:lnTo>
                  <a:pt x="476" y="1273"/>
                </a:lnTo>
                <a:lnTo>
                  <a:pt x="481" y="1256"/>
                </a:lnTo>
                <a:lnTo>
                  <a:pt x="481" y="1256"/>
                </a:lnTo>
                <a:lnTo>
                  <a:pt x="485" y="1235"/>
                </a:lnTo>
                <a:lnTo>
                  <a:pt x="485" y="1235"/>
                </a:lnTo>
                <a:lnTo>
                  <a:pt x="490" y="1198"/>
                </a:lnTo>
                <a:lnTo>
                  <a:pt x="490" y="1198"/>
                </a:lnTo>
                <a:lnTo>
                  <a:pt x="492" y="1173"/>
                </a:lnTo>
                <a:lnTo>
                  <a:pt x="492" y="1149"/>
                </a:lnTo>
                <a:lnTo>
                  <a:pt x="492" y="1149"/>
                </a:lnTo>
                <a:lnTo>
                  <a:pt x="493" y="1136"/>
                </a:lnTo>
                <a:lnTo>
                  <a:pt x="493" y="1128"/>
                </a:lnTo>
                <a:lnTo>
                  <a:pt x="493" y="1121"/>
                </a:lnTo>
                <a:lnTo>
                  <a:pt x="493" y="1121"/>
                </a:lnTo>
                <a:lnTo>
                  <a:pt x="493" y="1113"/>
                </a:lnTo>
                <a:lnTo>
                  <a:pt x="495" y="1105"/>
                </a:lnTo>
                <a:lnTo>
                  <a:pt x="496" y="1096"/>
                </a:lnTo>
                <a:lnTo>
                  <a:pt x="496" y="1087"/>
                </a:lnTo>
                <a:lnTo>
                  <a:pt x="496" y="1087"/>
                </a:lnTo>
                <a:lnTo>
                  <a:pt x="495" y="1081"/>
                </a:lnTo>
                <a:lnTo>
                  <a:pt x="495" y="1075"/>
                </a:lnTo>
                <a:lnTo>
                  <a:pt x="495" y="1075"/>
                </a:lnTo>
                <a:lnTo>
                  <a:pt x="493" y="1065"/>
                </a:lnTo>
                <a:lnTo>
                  <a:pt x="493" y="1065"/>
                </a:lnTo>
                <a:lnTo>
                  <a:pt x="492" y="1045"/>
                </a:lnTo>
                <a:lnTo>
                  <a:pt x="492" y="1045"/>
                </a:lnTo>
                <a:lnTo>
                  <a:pt x="490" y="1021"/>
                </a:lnTo>
                <a:lnTo>
                  <a:pt x="490" y="1021"/>
                </a:lnTo>
                <a:lnTo>
                  <a:pt x="490" y="1014"/>
                </a:lnTo>
                <a:lnTo>
                  <a:pt x="488" y="1008"/>
                </a:lnTo>
                <a:lnTo>
                  <a:pt x="488" y="1008"/>
                </a:lnTo>
                <a:lnTo>
                  <a:pt x="487" y="1001"/>
                </a:lnTo>
                <a:lnTo>
                  <a:pt x="487" y="994"/>
                </a:lnTo>
                <a:lnTo>
                  <a:pt x="488" y="982"/>
                </a:lnTo>
                <a:lnTo>
                  <a:pt x="488" y="982"/>
                </a:lnTo>
                <a:lnTo>
                  <a:pt x="488" y="980"/>
                </a:lnTo>
                <a:lnTo>
                  <a:pt x="491" y="977"/>
                </a:lnTo>
                <a:lnTo>
                  <a:pt x="491" y="977"/>
                </a:lnTo>
                <a:lnTo>
                  <a:pt x="499" y="975"/>
                </a:lnTo>
                <a:lnTo>
                  <a:pt x="499" y="975"/>
                </a:lnTo>
                <a:lnTo>
                  <a:pt x="501" y="973"/>
                </a:lnTo>
                <a:lnTo>
                  <a:pt x="501" y="971"/>
                </a:lnTo>
                <a:lnTo>
                  <a:pt x="501" y="971"/>
                </a:lnTo>
                <a:lnTo>
                  <a:pt x="497" y="947"/>
                </a:lnTo>
                <a:lnTo>
                  <a:pt x="497" y="947"/>
                </a:lnTo>
                <a:lnTo>
                  <a:pt x="492" y="920"/>
                </a:lnTo>
                <a:lnTo>
                  <a:pt x="486" y="892"/>
                </a:lnTo>
                <a:lnTo>
                  <a:pt x="486" y="892"/>
                </a:lnTo>
                <a:lnTo>
                  <a:pt x="482" y="883"/>
                </a:lnTo>
                <a:lnTo>
                  <a:pt x="478" y="873"/>
                </a:lnTo>
                <a:lnTo>
                  <a:pt x="478" y="873"/>
                </a:lnTo>
                <a:lnTo>
                  <a:pt x="477" y="868"/>
                </a:lnTo>
                <a:lnTo>
                  <a:pt x="477" y="868"/>
                </a:lnTo>
                <a:lnTo>
                  <a:pt x="477" y="854"/>
                </a:lnTo>
                <a:lnTo>
                  <a:pt x="476" y="842"/>
                </a:lnTo>
                <a:lnTo>
                  <a:pt x="476" y="842"/>
                </a:lnTo>
                <a:lnTo>
                  <a:pt x="472" y="801"/>
                </a:lnTo>
                <a:lnTo>
                  <a:pt x="472" y="801"/>
                </a:lnTo>
                <a:lnTo>
                  <a:pt x="469" y="773"/>
                </a:lnTo>
                <a:lnTo>
                  <a:pt x="469" y="773"/>
                </a:lnTo>
                <a:lnTo>
                  <a:pt x="466" y="754"/>
                </a:lnTo>
                <a:lnTo>
                  <a:pt x="465" y="744"/>
                </a:lnTo>
                <a:lnTo>
                  <a:pt x="462" y="735"/>
                </a:lnTo>
                <a:lnTo>
                  <a:pt x="462" y="735"/>
                </a:lnTo>
                <a:lnTo>
                  <a:pt x="461" y="727"/>
                </a:lnTo>
                <a:lnTo>
                  <a:pt x="461" y="719"/>
                </a:lnTo>
                <a:lnTo>
                  <a:pt x="462" y="703"/>
                </a:lnTo>
                <a:lnTo>
                  <a:pt x="462" y="703"/>
                </a:lnTo>
                <a:lnTo>
                  <a:pt x="462" y="680"/>
                </a:lnTo>
                <a:lnTo>
                  <a:pt x="462" y="680"/>
                </a:lnTo>
                <a:lnTo>
                  <a:pt x="465" y="634"/>
                </a:lnTo>
                <a:lnTo>
                  <a:pt x="465" y="634"/>
                </a:lnTo>
                <a:lnTo>
                  <a:pt x="466" y="630"/>
                </a:lnTo>
                <a:lnTo>
                  <a:pt x="466" y="630"/>
                </a:lnTo>
                <a:lnTo>
                  <a:pt x="477" y="642"/>
                </a:lnTo>
                <a:lnTo>
                  <a:pt x="477" y="642"/>
                </a:lnTo>
                <a:lnTo>
                  <a:pt x="492" y="657"/>
                </a:lnTo>
                <a:lnTo>
                  <a:pt x="507" y="672"/>
                </a:lnTo>
                <a:lnTo>
                  <a:pt x="507" y="672"/>
                </a:lnTo>
                <a:lnTo>
                  <a:pt x="526" y="688"/>
                </a:lnTo>
                <a:lnTo>
                  <a:pt x="545" y="704"/>
                </a:lnTo>
                <a:lnTo>
                  <a:pt x="545" y="704"/>
                </a:lnTo>
                <a:lnTo>
                  <a:pt x="553" y="709"/>
                </a:lnTo>
                <a:lnTo>
                  <a:pt x="560" y="712"/>
                </a:lnTo>
                <a:lnTo>
                  <a:pt x="568" y="713"/>
                </a:lnTo>
                <a:lnTo>
                  <a:pt x="576" y="712"/>
                </a:lnTo>
                <a:lnTo>
                  <a:pt x="576" y="712"/>
                </a:lnTo>
                <a:lnTo>
                  <a:pt x="581" y="711"/>
                </a:lnTo>
                <a:lnTo>
                  <a:pt x="586" y="707"/>
                </a:lnTo>
                <a:lnTo>
                  <a:pt x="586" y="707"/>
                </a:lnTo>
                <a:lnTo>
                  <a:pt x="594" y="701"/>
                </a:lnTo>
                <a:lnTo>
                  <a:pt x="602" y="693"/>
                </a:lnTo>
                <a:lnTo>
                  <a:pt x="602" y="693"/>
                </a:lnTo>
                <a:lnTo>
                  <a:pt x="622" y="672"/>
                </a:lnTo>
                <a:lnTo>
                  <a:pt x="622" y="672"/>
                </a:lnTo>
                <a:lnTo>
                  <a:pt x="636" y="655"/>
                </a:lnTo>
                <a:lnTo>
                  <a:pt x="636" y="655"/>
                </a:lnTo>
                <a:lnTo>
                  <a:pt x="640" y="651"/>
                </a:lnTo>
                <a:lnTo>
                  <a:pt x="643" y="647"/>
                </a:lnTo>
                <a:lnTo>
                  <a:pt x="643" y="647"/>
                </a:lnTo>
                <a:lnTo>
                  <a:pt x="663" y="626"/>
                </a:lnTo>
                <a:lnTo>
                  <a:pt x="663" y="626"/>
                </a:lnTo>
                <a:lnTo>
                  <a:pt x="690" y="598"/>
                </a:lnTo>
                <a:lnTo>
                  <a:pt x="690" y="598"/>
                </a:lnTo>
                <a:lnTo>
                  <a:pt x="699" y="589"/>
                </a:lnTo>
                <a:lnTo>
                  <a:pt x="699" y="589"/>
                </a:lnTo>
                <a:lnTo>
                  <a:pt x="714" y="577"/>
                </a:lnTo>
                <a:lnTo>
                  <a:pt x="714" y="577"/>
                </a:lnTo>
                <a:lnTo>
                  <a:pt x="730" y="564"/>
                </a:lnTo>
                <a:lnTo>
                  <a:pt x="730" y="564"/>
                </a:lnTo>
                <a:lnTo>
                  <a:pt x="757" y="541"/>
                </a:lnTo>
                <a:lnTo>
                  <a:pt x="757" y="541"/>
                </a:lnTo>
                <a:lnTo>
                  <a:pt x="760" y="540"/>
                </a:lnTo>
                <a:lnTo>
                  <a:pt x="760" y="540"/>
                </a:lnTo>
                <a:lnTo>
                  <a:pt x="761" y="540"/>
                </a:lnTo>
                <a:lnTo>
                  <a:pt x="761" y="540"/>
                </a:lnTo>
                <a:lnTo>
                  <a:pt x="763" y="536"/>
                </a:lnTo>
                <a:lnTo>
                  <a:pt x="763" y="533"/>
                </a:lnTo>
                <a:lnTo>
                  <a:pt x="760" y="530"/>
                </a:lnTo>
                <a:lnTo>
                  <a:pt x="760" y="530"/>
                </a:lnTo>
                <a:lnTo>
                  <a:pt x="755" y="522"/>
                </a:lnTo>
                <a:lnTo>
                  <a:pt x="747" y="515"/>
                </a:lnTo>
                <a:lnTo>
                  <a:pt x="747" y="515"/>
                </a:lnTo>
                <a:lnTo>
                  <a:pt x="735" y="499"/>
                </a:lnTo>
                <a:lnTo>
                  <a:pt x="735" y="499"/>
                </a:lnTo>
                <a:lnTo>
                  <a:pt x="742" y="491"/>
                </a:lnTo>
                <a:lnTo>
                  <a:pt x="751" y="485"/>
                </a:lnTo>
                <a:lnTo>
                  <a:pt x="751" y="485"/>
                </a:lnTo>
                <a:lnTo>
                  <a:pt x="762" y="479"/>
                </a:lnTo>
                <a:lnTo>
                  <a:pt x="775" y="474"/>
                </a:lnTo>
                <a:lnTo>
                  <a:pt x="775" y="474"/>
                </a:lnTo>
                <a:lnTo>
                  <a:pt x="794" y="466"/>
                </a:lnTo>
                <a:lnTo>
                  <a:pt x="804" y="463"/>
                </a:lnTo>
                <a:lnTo>
                  <a:pt x="814" y="458"/>
                </a:lnTo>
                <a:lnTo>
                  <a:pt x="814" y="458"/>
                </a:lnTo>
                <a:lnTo>
                  <a:pt x="820" y="454"/>
                </a:lnTo>
                <a:lnTo>
                  <a:pt x="827" y="452"/>
                </a:lnTo>
                <a:lnTo>
                  <a:pt x="840" y="447"/>
                </a:lnTo>
                <a:lnTo>
                  <a:pt x="840" y="447"/>
                </a:lnTo>
                <a:lnTo>
                  <a:pt x="846" y="443"/>
                </a:lnTo>
                <a:lnTo>
                  <a:pt x="853" y="438"/>
                </a:lnTo>
                <a:lnTo>
                  <a:pt x="853" y="438"/>
                </a:lnTo>
                <a:lnTo>
                  <a:pt x="864" y="426"/>
                </a:lnTo>
                <a:lnTo>
                  <a:pt x="876" y="416"/>
                </a:lnTo>
                <a:lnTo>
                  <a:pt x="876" y="416"/>
                </a:lnTo>
                <a:lnTo>
                  <a:pt x="879" y="413"/>
                </a:lnTo>
                <a:lnTo>
                  <a:pt x="881" y="411"/>
                </a:lnTo>
                <a:lnTo>
                  <a:pt x="881" y="411"/>
                </a:lnTo>
                <a:lnTo>
                  <a:pt x="882" y="407"/>
                </a:lnTo>
                <a:lnTo>
                  <a:pt x="882" y="403"/>
                </a:lnTo>
                <a:lnTo>
                  <a:pt x="881" y="401"/>
                </a:lnTo>
                <a:lnTo>
                  <a:pt x="879" y="398"/>
                </a:lnTo>
                <a:lnTo>
                  <a:pt x="879" y="398"/>
                </a:lnTo>
                <a:lnTo>
                  <a:pt x="875" y="396"/>
                </a:lnTo>
                <a:lnTo>
                  <a:pt x="872" y="396"/>
                </a:lnTo>
                <a:lnTo>
                  <a:pt x="869" y="397"/>
                </a:lnTo>
                <a:lnTo>
                  <a:pt x="866" y="398"/>
                </a:lnTo>
                <a:lnTo>
                  <a:pt x="866" y="398"/>
                </a:lnTo>
                <a:lnTo>
                  <a:pt x="861" y="403"/>
                </a:lnTo>
                <a:lnTo>
                  <a:pt x="861" y="403"/>
                </a:lnTo>
                <a:lnTo>
                  <a:pt x="856" y="407"/>
                </a:lnTo>
                <a:lnTo>
                  <a:pt x="854" y="407"/>
                </a:lnTo>
                <a:lnTo>
                  <a:pt x="851" y="407"/>
                </a:lnTo>
                <a:lnTo>
                  <a:pt x="851" y="407"/>
                </a:lnTo>
                <a:lnTo>
                  <a:pt x="846" y="408"/>
                </a:lnTo>
                <a:lnTo>
                  <a:pt x="843" y="411"/>
                </a:lnTo>
                <a:lnTo>
                  <a:pt x="843" y="411"/>
                </a:lnTo>
                <a:lnTo>
                  <a:pt x="832" y="417"/>
                </a:lnTo>
                <a:lnTo>
                  <a:pt x="820" y="423"/>
                </a:lnTo>
                <a:lnTo>
                  <a:pt x="820" y="423"/>
                </a:lnTo>
                <a:lnTo>
                  <a:pt x="808" y="428"/>
                </a:lnTo>
                <a:lnTo>
                  <a:pt x="794" y="432"/>
                </a:lnTo>
                <a:lnTo>
                  <a:pt x="794" y="432"/>
                </a:lnTo>
                <a:lnTo>
                  <a:pt x="788" y="433"/>
                </a:lnTo>
                <a:lnTo>
                  <a:pt x="788" y="433"/>
                </a:lnTo>
                <a:lnTo>
                  <a:pt x="773" y="437"/>
                </a:lnTo>
                <a:lnTo>
                  <a:pt x="773" y="437"/>
                </a:lnTo>
                <a:lnTo>
                  <a:pt x="775" y="430"/>
                </a:lnTo>
                <a:lnTo>
                  <a:pt x="775" y="426"/>
                </a:lnTo>
                <a:lnTo>
                  <a:pt x="772" y="422"/>
                </a:lnTo>
                <a:lnTo>
                  <a:pt x="768" y="419"/>
                </a:lnTo>
                <a:lnTo>
                  <a:pt x="768" y="419"/>
                </a:lnTo>
                <a:lnTo>
                  <a:pt x="765" y="419"/>
                </a:lnTo>
                <a:lnTo>
                  <a:pt x="761" y="419"/>
                </a:lnTo>
                <a:lnTo>
                  <a:pt x="757" y="421"/>
                </a:lnTo>
                <a:lnTo>
                  <a:pt x="754" y="424"/>
                </a:lnTo>
                <a:lnTo>
                  <a:pt x="754" y="424"/>
                </a:lnTo>
                <a:lnTo>
                  <a:pt x="751" y="427"/>
                </a:lnTo>
                <a:lnTo>
                  <a:pt x="749" y="429"/>
                </a:lnTo>
                <a:lnTo>
                  <a:pt x="749" y="429"/>
                </a:lnTo>
                <a:lnTo>
                  <a:pt x="746" y="432"/>
                </a:lnTo>
                <a:lnTo>
                  <a:pt x="744" y="433"/>
                </a:lnTo>
                <a:lnTo>
                  <a:pt x="736" y="433"/>
                </a:lnTo>
                <a:lnTo>
                  <a:pt x="736" y="433"/>
                </a:lnTo>
                <a:lnTo>
                  <a:pt x="727" y="434"/>
                </a:lnTo>
                <a:lnTo>
                  <a:pt x="724" y="435"/>
                </a:lnTo>
                <a:lnTo>
                  <a:pt x="720" y="437"/>
                </a:lnTo>
                <a:lnTo>
                  <a:pt x="720" y="437"/>
                </a:lnTo>
                <a:lnTo>
                  <a:pt x="715" y="442"/>
                </a:lnTo>
                <a:lnTo>
                  <a:pt x="714" y="444"/>
                </a:lnTo>
                <a:lnTo>
                  <a:pt x="714" y="448"/>
                </a:lnTo>
                <a:lnTo>
                  <a:pt x="714" y="448"/>
                </a:lnTo>
                <a:lnTo>
                  <a:pt x="713" y="455"/>
                </a:lnTo>
                <a:lnTo>
                  <a:pt x="711" y="458"/>
                </a:lnTo>
                <a:lnTo>
                  <a:pt x="708" y="461"/>
                </a:lnTo>
                <a:lnTo>
                  <a:pt x="708" y="461"/>
                </a:lnTo>
                <a:lnTo>
                  <a:pt x="705" y="463"/>
                </a:lnTo>
                <a:lnTo>
                  <a:pt x="704" y="463"/>
                </a:lnTo>
                <a:lnTo>
                  <a:pt x="703" y="463"/>
                </a:lnTo>
                <a:lnTo>
                  <a:pt x="703" y="463"/>
                </a:lnTo>
                <a:lnTo>
                  <a:pt x="700" y="463"/>
                </a:lnTo>
                <a:lnTo>
                  <a:pt x="697" y="464"/>
                </a:lnTo>
                <a:lnTo>
                  <a:pt x="697" y="464"/>
                </a:lnTo>
                <a:lnTo>
                  <a:pt x="674" y="486"/>
                </a:lnTo>
                <a:lnTo>
                  <a:pt x="674" y="486"/>
                </a:lnTo>
                <a:lnTo>
                  <a:pt x="659" y="501"/>
                </a:lnTo>
                <a:lnTo>
                  <a:pt x="644" y="516"/>
                </a:lnTo>
                <a:lnTo>
                  <a:pt x="644" y="516"/>
                </a:lnTo>
                <a:lnTo>
                  <a:pt x="631" y="526"/>
                </a:lnTo>
                <a:lnTo>
                  <a:pt x="616" y="536"/>
                </a:lnTo>
                <a:lnTo>
                  <a:pt x="616" y="536"/>
                </a:lnTo>
                <a:lnTo>
                  <a:pt x="613" y="540"/>
                </a:lnTo>
                <a:lnTo>
                  <a:pt x="611" y="545"/>
                </a:lnTo>
                <a:lnTo>
                  <a:pt x="611" y="545"/>
                </a:lnTo>
                <a:lnTo>
                  <a:pt x="610" y="549"/>
                </a:lnTo>
                <a:lnTo>
                  <a:pt x="609" y="556"/>
                </a:lnTo>
                <a:lnTo>
                  <a:pt x="609" y="556"/>
                </a:lnTo>
                <a:lnTo>
                  <a:pt x="606" y="559"/>
                </a:lnTo>
                <a:lnTo>
                  <a:pt x="602" y="563"/>
                </a:lnTo>
                <a:lnTo>
                  <a:pt x="602" y="563"/>
                </a:lnTo>
                <a:lnTo>
                  <a:pt x="596" y="571"/>
                </a:lnTo>
                <a:lnTo>
                  <a:pt x="587" y="578"/>
                </a:lnTo>
                <a:lnTo>
                  <a:pt x="587" y="578"/>
                </a:lnTo>
                <a:lnTo>
                  <a:pt x="583" y="582"/>
                </a:lnTo>
                <a:lnTo>
                  <a:pt x="576" y="584"/>
                </a:lnTo>
                <a:lnTo>
                  <a:pt x="576" y="584"/>
                </a:lnTo>
                <a:lnTo>
                  <a:pt x="571" y="588"/>
                </a:lnTo>
                <a:lnTo>
                  <a:pt x="571" y="588"/>
                </a:lnTo>
                <a:lnTo>
                  <a:pt x="568" y="590"/>
                </a:lnTo>
                <a:lnTo>
                  <a:pt x="568" y="590"/>
                </a:lnTo>
                <a:lnTo>
                  <a:pt x="563" y="577"/>
                </a:lnTo>
                <a:lnTo>
                  <a:pt x="560" y="571"/>
                </a:lnTo>
                <a:lnTo>
                  <a:pt x="556" y="564"/>
                </a:lnTo>
                <a:lnTo>
                  <a:pt x="556" y="564"/>
                </a:lnTo>
                <a:lnTo>
                  <a:pt x="553" y="559"/>
                </a:lnTo>
                <a:lnTo>
                  <a:pt x="549" y="554"/>
                </a:lnTo>
                <a:lnTo>
                  <a:pt x="544" y="545"/>
                </a:lnTo>
                <a:lnTo>
                  <a:pt x="544" y="545"/>
                </a:lnTo>
                <a:lnTo>
                  <a:pt x="539" y="531"/>
                </a:lnTo>
                <a:lnTo>
                  <a:pt x="530" y="520"/>
                </a:lnTo>
                <a:lnTo>
                  <a:pt x="530" y="520"/>
                </a:lnTo>
                <a:lnTo>
                  <a:pt x="528" y="516"/>
                </a:lnTo>
                <a:lnTo>
                  <a:pt x="527" y="512"/>
                </a:lnTo>
                <a:lnTo>
                  <a:pt x="527" y="512"/>
                </a:lnTo>
                <a:lnTo>
                  <a:pt x="522" y="495"/>
                </a:lnTo>
                <a:lnTo>
                  <a:pt x="522" y="495"/>
                </a:lnTo>
                <a:lnTo>
                  <a:pt x="521" y="490"/>
                </a:lnTo>
                <a:lnTo>
                  <a:pt x="521" y="490"/>
                </a:lnTo>
                <a:lnTo>
                  <a:pt x="519" y="469"/>
                </a:lnTo>
                <a:lnTo>
                  <a:pt x="514" y="447"/>
                </a:lnTo>
                <a:lnTo>
                  <a:pt x="514" y="447"/>
                </a:lnTo>
                <a:lnTo>
                  <a:pt x="512" y="435"/>
                </a:lnTo>
                <a:lnTo>
                  <a:pt x="507" y="426"/>
                </a:lnTo>
                <a:lnTo>
                  <a:pt x="499" y="404"/>
                </a:lnTo>
                <a:lnTo>
                  <a:pt x="499" y="404"/>
                </a:lnTo>
                <a:lnTo>
                  <a:pt x="496" y="395"/>
                </a:lnTo>
                <a:lnTo>
                  <a:pt x="495" y="391"/>
                </a:lnTo>
                <a:lnTo>
                  <a:pt x="491" y="387"/>
                </a:lnTo>
                <a:lnTo>
                  <a:pt x="491" y="387"/>
                </a:lnTo>
                <a:lnTo>
                  <a:pt x="488" y="385"/>
                </a:lnTo>
                <a:lnTo>
                  <a:pt x="486" y="383"/>
                </a:lnTo>
                <a:lnTo>
                  <a:pt x="486" y="383"/>
                </a:lnTo>
                <a:lnTo>
                  <a:pt x="483" y="383"/>
                </a:lnTo>
                <a:lnTo>
                  <a:pt x="482" y="385"/>
                </a:lnTo>
                <a:lnTo>
                  <a:pt x="481" y="383"/>
                </a:lnTo>
                <a:lnTo>
                  <a:pt x="480" y="381"/>
                </a:lnTo>
                <a:lnTo>
                  <a:pt x="480" y="381"/>
                </a:lnTo>
                <a:lnTo>
                  <a:pt x="478" y="381"/>
                </a:lnTo>
                <a:lnTo>
                  <a:pt x="476" y="381"/>
                </a:lnTo>
                <a:lnTo>
                  <a:pt x="473" y="380"/>
                </a:lnTo>
                <a:lnTo>
                  <a:pt x="473" y="380"/>
                </a:lnTo>
                <a:lnTo>
                  <a:pt x="454" y="371"/>
                </a:lnTo>
                <a:lnTo>
                  <a:pt x="454" y="371"/>
                </a:lnTo>
                <a:lnTo>
                  <a:pt x="414" y="354"/>
                </a:lnTo>
                <a:lnTo>
                  <a:pt x="414" y="354"/>
                </a:lnTo>
                <a:lnTo>
                  <a:pt x="384" y="341"/>
                </a:lnTo>
                <a:lnTo>
                  <a:pt x="384" y="341"/>
                </a:lnTo>
                <a:lnTo>
                  <a:pt x="378" y="336"/>
                </a:lnTo>
                <a:lnTo>
                  <a:pt x="376" y="335"/>
                </a:lnTo>
                <a:lnTo>
                  <a:pt x="373" y="334"/>
                </a:lnTo>
                <a:lnTo>
                  <a:pt x="373" y="334"/>
                </a:lnTo>
                <a:lnTo>
                  <a:pt x="368" y="331"/>
                </a:lnTo>
                <a:lnTo>
                  <a:pt x="364" y="329"/>
                </a:lnTo>
                <a:lnTo>
                  <a:pt x="356" y="323"/>
                </a:lnTo>
                <a:lnTo>
                  <a:pt x="341" y="309"/>
                </a:lnTo>
                <a:lnTo>
                  <a:pt x="341" y="309"/>
                </a:lnTo>
                <a:lnTo>
                  <a:pt x="335" y="304"/>
                </a:lnTo>
                <a:lnTo>
                  <a:pt x="335" y="304"/>
                </a:lnTo>
                <a:lnTo>
                  <a:pt x="335" y="308"/>
                </a:lnTo>
                <a:lnTo>
                  <a:pt x="335" y="308"/>
                </a:lnTo>
                <a:lnTo>
                  <a:pt x="338" y="319"/>
                </a:lnTo>
                <a:lnTo>
                  <a:pt x="341" y="329"/>
                </a:lnTo>
                <a:lnTo>
                  <a:pt x="342" y="340"/>
                </a:lnTo>
                <a:lnTo>
                  <a:pt x="343" y="351"/>
                </a:lnTo>
                <a:lnTo>
                  <a:pt x="343" y="373"/>
                </a:lnTo>
                <a:lnTo>
                  <a:pt x="341" y="396"/>
                </a:lnTo>
                <a:lnTo>
                  <a:pt x="341" y="396"/>
                </a:lnTo>
                <a:lnTo>
                  <a:pt x="337" y="418"/>
                </a:lnTo>
                <a:lnTo>
                  <a:pt x="333" y="440"/>
                </a:lnTo>
                <a:lnTo>
                  <a:pt x="328" y="463"/>
                </a:lnTo>
                <a:lnTo>
                  <a:pt x="321" y="484"/>
                </a:lnTo>
                <a:lnTo>
                  <a:pt x="321" y="484"/>
                </a:lnTo>
                <a:lnTo>
                  <a:pt x="319" y="489"/>
                </a:lnTo>
                <a:lnTo>
                  <a:pt x="319" y="489"/>
                </a:lnTo>
                <a:lnTo>
                  <a:pt x="317" y="489"/>
                </a:lnTo>
                <a:lnTo>
                  <a:pt x="317" y="489"/>
                </a:lnTo>
                <a:lnTo>
                  <a:pt x="316" y="483"/>
                </a:lnTo>
                <a:lnTo>
                  <a:pt x="316" y="483"/>
                </a:lnTo>
                <a:lnTo>
                  <a:pt x="312" y="458"/>
                </a:lnTo>
                <a:lnTo>
                  <a:pt x="309" y="432"/>
                </a:lnTo>
                <a:lnTo>
                  <a:pt x="309" y="432"/>
                </a:lnTo>
                <a:lnTo>
                  <a:pt x="305" y="421"/>
                </a:lnTo>
                <a:lnTo>
                  <a:pt x="300" y="409"/>
                </a:lnTo>
                <a:lnTo>
                  <a:pt x="300" y="409"/>
                </a:lnTo>
                <a:lnTo>
                  <a:pt x="290" y="387"/>
                </a:lnTo>
                <a:lnTo>
                  <a:pt x="285" y="376"/>
                </a:lnTo>
                <a:lnTo>
                  <a:pt x="283" y="364"/>
                </a:lnTo>
                <a:lnTo>
                  <a:pt x="283" y="364"/>
                </a:lnTo>
                <a:lnTo>
                  <a:pt x="283" y="357"/>
                </a:lnTo>
                <a:lnTo>
                  <a:pt x="285" y="352"/>
                </a:lnTo>
                <a:lnTo>
                  <a:pt x="285" y="352"/>
                </a:lnTo>
                <a:lnTo>
                  <a:pt x="295" y="338"/>
                </a:lnTo>
                <a:lnTo>
                  <a:pt x="295" y="338"/>
                </a:lnTo>
                <a:lnTo>
                  <a:pt x="298" y="335"/>
                </a:lnTo>
                <a:lnTo>
                  <a:pt x="298" y="333"/>
                </a:lnTo>
                <a:lnTo>
                  <a:pt x="296" y="331"/>
                </a:lnTo>
                <a:lnTo>
                  <a:pt x="295" y="329"/>
                </a:lnTo>
                <a:lnTo>
                  <a:pt x="295" y="329"/>
                </a:lnTo>
                <a:lnTo>
                  <a:pt x="279" y="318"/>
                </a:lnTo>
                <a:lnTo>
                  <a:pt x="279" y="318"/>
                </a:lnTo>
                <a:lnTo>
                  <a:pt x="280" y="316"/>
                </a:lnTo>
                <a:lnTo>
                  <a:pt x="280" y="316"/>
                </a:lnTo>
                <a:lnTo>
                  <a:pt x="322" y="279"/>
                </a:lnTo>
                <a:lnTo>
                  <a:pt x="322" y="279"/>
                </a:lnTo>
                <a:lnTo>
                  <a:pt x="324" y="277"/>
                </a:lnTo>
                <a:lnTo>
                  <a:pt x="324" y="277"/>
                </a:lnTo>
                <a:lnTo>
                  <a:pt x="327" y="261"/>
                </a:lnTo>
                <a:lnTo>
                  <a:pt x="327" y="261"/>
                </a:lnTo>
                <a:lnTo>
                  <a:pt x="328" y="258"/>
                </a:lnTo>
                <a:lnTo>
                  <a:pt x="330" y="256"/>
                </a:lnTo>
                <a:lnTo>
                  <a:pt x="330" y="256"/>
                </a:lnTo>
                <a:lnTo>
                  <a:pt x="337" y="247"/>
                </a:lnTo>
                <a:lnTo>
                  <a:pt x="343" y="238"/>
                </a:lnTo>
                <a:lnTo>
                  <a:pt x="347" y="227"/>
                </a:lnTo>
                <a:lnTo>
                  <a:pt x="351" y="216"/>
                </a:lnTo>
                <a:lnTo>
                  <a:pt x="351" y="216"/>
                </a:lnTo>
                <a:lnTo>
                  <a:pt x="352" y="212"/>
                </a:lnTo>
                <a:lnTo>
                  <a:pt x="355" y="209"/>
                </a:lnTo>
                <a:lnTo>
                  <a:pt x="355" y="209"/>
                </a:lnTo>
                <a:lnTo>
                  <a:pt x="357" y="207"/>
                </a:lnTo>
                <a:lnTo>
                  <a:pt x="357" y="207"/>
                </a:lnTo>
                <a:lnTo>
                  <a:pt x="366" y="183"/>
                </a:lnTo>
                <a:lnTo>
                  <a:pt x="366" y="183"/>
                </a:lnTo>
                <a:lnTo>
                  <a:pt x="368" y="171"/>
                </a:lnTo>
                <a:lnTo>
                  <a:pt x="369" y="160"/>
                </a:lnTo>
                <a:lnTo>
                  <a:pt x="369" y="160"/>
                </a:lnTo>
                <a:lnTo>
                  <a:pt x="369" y="157"/>
                </a:lnTo>
                <a:lnTo>
                  <a:pt x="368" y="152"/>
                </a:lnTo>
                <a:lnTo>
                  <a:pt x="368" y="152"/>
                </a:lnTo>
                <a:lnTo>
                  <a:pt x="368" y="147"/>
                </a:lnTo>
                <a:lnTo>
                  <a:pt x="368" y="144"/>
                </a:lnTo>
                <a:lnTo>
                  <a:pt x="369" y="143"/>
                </a:lnTo>
                <a:lnTo>
                  <a:pt x="369" y="143"/>
                </a:lnTo>
                <a:lnTo>
                  <a:pt x="371" y="139"/>
                </a:lnTo>
                <a:lnTo>
                  <a:pt x="372" y="134"/>
                </a:lnTo>
                <a:lnTo>
                  <a:pt x="372" y="127"/>
                </a:lnTo>
                <a:lnTo>
                  <a:pt x="372" y="127"/>
                </a:lnTo>
                <a:lnTo>
                  <a:pt x="371" y="119"/>
                </a:lnTo>
                <a:lnTo>
                  <a:pt x="371" y="111"/>
                </a:lnTo>
                <a:lnTo>
                  <a:pt x="371" y="111"/>
                </a:lnTo>
                <a:lnTo>
                  <a:pt x="372" y="109"/>
                </a:lnTo>
                <a:lnTo>
                  <a:pt x="374" y="108"/>
                </a:lnTo>
                <a:lnTo>
                  <a:pt x="374" y="108"/>
                </a:lnTo>
                <a:lnTo>
                  <a:pt x="374" y="103"/>
                </a:lnTo>
                <a:lnTo>
                  <a:pt x="374" y="97"/>
                </a:lnTo>
                <a:lnTo>
                  <a:pt x="373" y="92"/>
                </a:lnTo>
                <a:lnTo>
                  <a:pt x="368" y="86"/>
                </a:lnTo>
                <a:lnTo>
                  <a:pt x="368" y="86"/>
                </a:lnTo>
                <a:lnTo>
                  <a:pt x="371" y="86"/>
                </a:lnTo>
                <a:lnTo>
                  <a:pt x="371" y="86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7" y="91"/>
                </a:lnTo>
                <a:lnTo>
                  <a:pt x="372" y="82"/>
                </a:lnTo>
                <a:lnTo>
                  <a:pt x="372" y="82"/>
                </a:lnTo>
                <a:lnTo>
                  <a:pt x="377" y="81"/>
                </a:lnTo>
                <a:lnTo>
                  <a:pt x="377" y="81"/>
                </a:lnTo>
                <a:lnTo>
                  <a:pt x="369" y="76"/>
                </a:lnTo>
                <a:lnTo>
                  <a:pt x="369" y="76"/>
                </a:lnTo>
                <a:lnTo>
                  <a:pt x="376" y="69"/>
                </a:lnTo>
                <a:lnTo>
                  <a:pt x="376" y="69"/>
                </a:lnTo>
                <a:lnTo>
                  <a:pt x="366" y="64"/>
                </a:lnTo>
                <a:lnTo>
                  <a:pt x="366" y="64"/>
                </a:lnTo>
                <a:lnTo>
                  <a:pt x="362" y="61"/>
                </a:lnTo>
                <a:lnTo>
                  <a:pt x="361" y="60"/>
                </a:lnTo>
                <a:lnTo>
                  <a:pt x="362" y="56"/>
                </a:lnTo>
                <a:lnTo>
                  <a:pt x="362" y="56"/>
                </a:lnTo>
                <a:lnTo>
                  <a:pt x="362" y="54"/>
                </a:lnTo>
                <a:lnTo>
                  <a:pt x="361" y="51"/>
                </a:lnTo>
                <a:lnTo>
                  <a:pt x="361" y="51"/>
                </a:lnTo>
                <a:lnTo>
                  <a:pt x="361" y="49"/>
                </a:lnTo>
                <a:lnTo>
                  <a:pt x="361" y="47"/>
                </a:lnTo>
                <a:lnTo>
                  <a:pt x="359" y="45"/>
                </a:lnTo>
                <a:lnTo>
                  <a:pt x="359" y="45"/>
                </a:lnTo>
                <a:lnTo>
                  <a:pt x="356" y="36"/>
                </a:lnTo>
                <a:lnTo>
                  <a:pt x="356" y="36"/>
                </a:lnTo>
                <a:lnTo>
                  <a:pt x="356" y="45"/>
                </a:lnTo>
                <a:lnTo>
                  <a:pt x="356" y="45"/>
                </a:lnTo>
                <a:lnTo>
                  <a:pt x="353" y="45"/>
                </a:lnTo>
                <a:lnTo>
                  <a:pt x="353" y="45"/>
                </a:lnTo>
                <a:lnTo>
                  <a:pt x="348" y="29"/>
                </a:lnTo>
                <a:lnTo>
                  <a:pt x="348" y="29"/>
                </a:lnTo>
                <a:lnTo>
                  <a:pt x="347" y="31"/>
                </a:lnTo>
                <a:lnTo>
                  <a:pt x="347" y="34"/>
                </a:lnTo>
                <a:lnTo>
                  <a:pt x="347" y="34"/>
                </a:lnTo>
                <a:lnTo>
                  <a:pt x="346" y="35"/>
                </a:lnTo>
                <a:lnTo>
                  <a:pt x="346" y="35"/>
                </a:lnTo>
                <a:lnTo>
                  <a:pt x="345" y="33"/>
                </a:lnTo>
                <a:lnTo>
                  <a:pt x="343" y="31"/>
                </a:lnTo>
                <a:lnTo>
                  <a:pt x="343" y="26"/>
                </a:lnTo>
                <a:lnTo>
                  <a:pt x="345" y="20"/>
                </a:lnTo>
                <a:lnTo>
                  <a:pt x="345" y="20"/>
                </a:lnTo>
                <a:lnTo>
                  <a:pt x="341" y="29"/>
                </a:lnTo>
                <a:lnTo>
                  <a:pt x="341" y="29"/>
                </a:lnTo>
                <a:lnTo>
                  <a:pt x="338" y="29"/>
                </a:lnTo>
                <a:lnTo>
                  <a:pt x="336" y="28"/>
                </a:lnTo>
                <a:lnTo>
                  <a:pt x="331" y="23"/>
                </a:lnTo>
                <a:lnTo>
                  <a:pt x="331" y="23"/>
                </a:lnTo>
                <a:lnTo>
                  <a:pt x="321" y="15"/>
                </a:lnTo>
                <a:lnTo>
                  <a:pt x="321" y="15"/>
                </a:lnTo>
                <a:lnTo>
                  <a:pt x="316" y="16"/>
                </a:lnTo>
                <a:lnTo>
                  <a:pt x="316" y="16"/>
                </a:lnTo>
                <a:lnTo>
                  <a:pt x="315" y="15"/>
                </a:lnTo>
                <a:lnTo>
                  <a:pt x="315" y="15"/>
                </a:lnTo>
                <a:lnTo>
                  <a:pt x="321" y="13"/>
                </a:lnTo>
                <a:lnTo>
                  <a:pt x="321" y="13"/>
                </a:lnTo>
                <a:lnTo>
                  <a:pt x="320" y="12"/>
                </a:lnTo>
                <a:lnTo>
                  <a:pt x="320" y="12"/>
                </a:lnTo>
                <a:lnTo>
                  <a:pt x="316" y="13"/>
                </a:lnTo>
                <a:lnTo>
                  <a:pt x="316" y="13"/>
                </a:lnTo>
                <a:lnTo>
                  <a:pt x="309" y="9"/>
                </a:lnTo>
                <a:lnTo>
                  <a:pt x="309" y="9"/>
                </a:lnTo>
                <a:lnTo>
                  <a:pt x="305" y="10"/>
                </a:lnTo>
                <a:lnTo>
                  <a:pt x="302" y="12"/>
                </a:lnTo>
                <a:lnTo>
                  <a:pt x="302" y="12"/>
                </a:lnTo>
                <a:lnTo>
                  <a:pt x="300" y="9"/>
                </a:lnTo>
                <a:lnTo>
                  <a:pt x="299" y="5"/>
                </a:lnTo>
                <a:lnTo>
                  <a:pt x="299" y="5"/>
                </a:lnTo>
                <a:lnTo>
                  <a:pt x="295" y="10"/>
                </a:lnTo>
                <a:lnTo>
                  <a:pt x="295" y="10"/>
                </a:lnTo>
                <a:lnTo>
                  <a:pt x="293" y="7"/>
                </a:lnTo>
                <a:lnTo>
                  <a:pt x="293" y="7"/>
                </a:lnTo>
                <a:lnTo>
                  <a:pt x="289" y="8"/>
                </a:lnTo>
                <a:lnTo>
                  <a:pt x="289" y="8"/>
                </a:lnTo>
                <a:lnTo>
                  <a:pt x="289" y="5"/>
                </a:lnTo>
                <a:lnTo>
                  <a:pt x="289" y="5"/>
                </a:lnTo>
                <a:lnTo>
                  <a:pt x="290" y="0"/>
                </a:lnTo>
                <a:lnTo>
                  <a:pt x="290" y="0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9" y="13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75" y="14"/>
                </a:lnTo>
                <a:lnTo>
                  <a:pt x="268" y="18"/>
                </a:lnTo>
                <a:lnTo>
                  <a:pt x="268" y="18"/>
                </a:lnTo>
                <a:lnTo>
                  <a:pt x="268" y="13"/>
                </a:lnTo>
                <a:lnTo>
                  <a:pt x="269" y="8"/>
                </a:lnTo>
                <a:lnTo>
                  <a:pt x="270" y="2"/>
                </a:lnTo>
                <a:lnTo>
                  <a:pt x="270" y="2"/>
                </a:lnTo>
                <a:lnTo>
                  <a:pt x="265" y="15"/>
                </a:lnTo>
                <a:lnTo>
                  <a:pt x="265" y="15"/>
                </a:lnTo>
                <a:lnTo>
                  <a:pt x="250" y="20"/>
                </a:lnTo>
                <a:lnTo>
                  <a:pt x="250" y="20"/>
                </a:lnTo>
                <a:lnTo>
                  <a:pt x="242" y="25"/>
                </a:lnTo>
                <a:lnTo>
                  <a:pt x="233" y="30"/>
                </a:lnTo>
                <a:lnTo>
                  <a:pt x="233" y="30"/>
                </a:lnTo>
                <a:lnTo>
                  <a:pt x="227" y="33"/>
                </a:lnTo>
                <a:lnTo>
                  <a:pt x="219" y="35"/>
                </a:lnTo>
                <a:lnTo>
                  <a:pt x="219" y="35"/>
                </a:lnTo>
                <a:lnTo>
                  <a:pt x="216" y="36"/>
                </a:lnTo>
                <a:lnTo>
                  <a:pt x="216" y="36"/>
                </a:lnTo>
                <a:lnTo>
                  <a:pt x="218" y="38"/>
                </a:lnTo>
                <a:lnTo>
                  <a:pt x="219" y="39"/>
                </a:lnTo>
                <a:lnTo>
                  <a:pt x="219" y="39"/>
                </a:lnTo>
                <a:lnTo>
                  <a:pt x="219" y="40"/>
                </a:lnTo>
                <a:lnTo>
                  <a:pt x="218" y="43"/>
                </a:lnTo>
                <a:lnTo>
                  <a:pt x="218" y="43"/>
                </a:lnTo>
                <a:lnTo>
                  <a:pt x="210" y="51"/>
                </a:lnTo>
                <a:lnTo>
                  <a:pt x="210" y="51"/>
                </a:lnTo>
                <a:lnTo>
                  <a:pt x="207" y="51"/>
                </a:lnTo>
                <a:lnTo>
                  <a:pt x="203" y="52"/>
                </a:lnTo>
                <a:lnTo>
                  <a:pt x="203" y="52"/>
                </a:lnTo>
                <a:lnTo>
                  <a:pt x="206" y="55"/>
                </a:lnTo>
                <a:lnTo>
                  <a:pt x="205" y="56"/>
                </a:lnTo>
                <a:lnTo>
                  <a:pt x="201" y="59"/>
                </a:lnTo>
                <a:lnTo>
                  <a:pt x="201" y="59"/>
                </a:lnTo>
                <a:lnTo>
                  <a:pt x="196" y="62"/>
                </a:lnTo>
                <a:lnTo>
                  <a:pt x="193" y="65"/>
                </a:lnTo>
                <a:lnTo>
                  <a:pt x="192" y="67"/>
                </a:lnTo>
                <a:lnTo>
                  <a:pt x="192" y="67"/>
                </a:lnTo>
                <a:lnTo>
                  <a:pt x="191" y="71"/>
                </a:lnTo>
                <a:lnTo>
                  <a:pt x="188" y="74"/>
                </a:lnTo>
                <a:lnTo>
                  <a:pt x="183" y="78"/>
                </a:lnTo>
                <a:lnTo>
                  <a:pt x="186" y="78"/>
                </a:lnTo>
                <a:lnTo>
                  <a:pt x="186" y="78"/>
                </a:lnTo>
                <a:lnTo>
                  <a:pt x="177" y="91"/>
                </a:lnTo>
                <a:lnTo>
                  <a:pt x="177" y="91"/>
                </a:lnTo>
                <a:lnTo>
                  <a:pt x="181" y="90"/>
                </a:lnTo>
                <a:lnTo>
                  <a:pt x="183" y="91"/>
                </a:lnTo>
                <a:lnTo>
                  <a:pt x="183" y="93"/>
                </a:lnTo>
                <a:lnTo>
                  <a:pt x="183" y="97"/>
                </a:lnTo>
                <a:lnTo>
                  <a:pt x="183" y="97"/>
                </a:lnTo>
                <a:lnTo>
                  <a:pt x="181" y="104"/>
                </a:lnTo>
                <a:lnTo>
                  <a:pt x="180" y="112"/>
                </a:lnTo>
                <a:lnTo>
                  <a:pt x="180" y="112"/>
                </a:lnTo>
                <a:lnTo>
                  <a:pt x="180" y="118"/>
                </a:lnTo>
                <a:lnTo>
                  <a:pt x="180" y="124"/>
                </a:lnTo>
                <a:lnTo>
                  <a:pt x="180" y="131"/>
                </a:lnTo>
                <a:lnTo>
                  <a:pt x="182" y="137"/>
                </a:lnTo>
                <a:lnTo>
                  <a:pt x="182" y="137"/>
                </a:lnTo>
                <a:lnTo>
                  <a:pt x="182" y="139"/>
                </a:lnTo>
                <a:lnTo>
                  <a:pt x="182" y="142"/>
                </a:lnTo>
                <a:lnTo>
                  <a:pt x="182" y="142"/>
                </a:lnTo>
                <a:lnTo>
                  <a:pt x="179" y="150"/>
                </a:lnTo>
                <a:lnTo>
                  <a:pt x="179" y="158"/>
                </a:lnTo>
                <a:lnTo>
                  <a:pt x="180" y="166"/>
                </a:lnTo>
                <a:lnTo>
                  <a:pt x="183" y="175"/>
                </a:lnTo>
                <a:lnTo>
                  <a:pt x="183" y="175"/>
                </a:lnTo>
                <a:lnTo>
                  <a:pt x="196" y="194"/>
                </a:lnTo>
                <a:lnTo>
                  <a:pt x="196" y="194"/>
                </a:lnTo>
                <a:lnTo>
                  <a:pt x="197" y="196"/>
                </a:lnTo>
                <a:lnTo>
                  <a:pt x="198" y="196"/>
                </a:lnTo>
                <a:lnTo>
                  <a:pt x="198" y="196"/>
                </a:lnTo>
                <a:lnTo>
                  <a:pt x="202" y="197"/>
                </a:lnTo>
                <a:lnTo>
                  <a:pt x="205" y="199"/>
                </a:lnTo>
                <a:lnTo>
                  <a:pt x="207" y="202"/>
                </a:lnTo>
                <a:lnTo>
                  <a:pt x="208" y="207"/>
                </a:lnTo>
                <a:lnTo>
                  <a:pt x="208" y="212"/>
                </a:lnTo>
                <a:lnTo>
                  <a:pt x="208" y="212"/>
                </a:lnTo>
                <a:lnTo>
                  <a:pt x="208" y="232"/>
                </a:lnTo>
                <a:lnTo>
                  <a:pt x="208" y="251"/>
                </a:lnTo>
                <a:lnTo>
                  <a:pt x="208" y="251"/>
                </a:lnTo>
                <a:lnTo>
                  <a:pt x="207" y="259"/>
                </a:lnTo>
                <a:lnTo>
                  <a:pt x="205" y="268"/>
                </a:lnTo>
                <a:lnTo>
                  <a:pt x="205" y="268"/>
                </a:lnTo>
                <a:lnTo>
                  <a:pt x="205" y="271"/>
                </a:lnTo>
                <a:lnTo>
                  <a:pt x="205" y="274"/>
                </a:lnTo>
                <a:lnTo>
                  <a:pt x="207" y="278"/>
                </a:lnTo>
                <a:lnTo>
                  <a:pt x="211" y="282"/>
                </a:lnTo>
                <a:lnTo>
                  <a:pt x="211" y="282"/>
                </a:lnTo>
                <a:lnTo>
                  <a:pt x="253" y="316"/>
                </a:lnTo>
                <a:lnTo>
                  <a:pt x="253" y="316"/>
                </a:lnTo>
                <a:lnTo>
                  <a:pt x="258" y="320"/>
                </a:lnTo>
                <a:lnTo>
                  <a:pt x="258" y="320"/>
                </a:lnTo>
                <a:lnTo>
                  <a:pt x="249" y="328"/>
                </a:lnTo>
                <a:lnTo>
                  <a:pt x="249" y="328"/>
                </a:lnTo>
                <a:lnTo>
                  <a:pt x="247" y="331"/>
                </a:lnTo>
                <a:lnTo>
                  <a:pt x="247" y="333"/>
                </a:lnTo>
                <a:lnTo>
                  <a:pt x="248" y="335"/>
                </a:lnTo>
                <a:lnTo>
                  <a:pt x="248" y="335"/>
                </a:lnTo>
                <a:lnTo>
                  <a:pt x="248" y="336"/>
                </a:lnTo>
                <a:lnTo>
                  <a:pt x="248" y="336"/>
                </a:lnTo>
                <a:lnTo>
                  <a:pt x="252" y="347"/>
                </a:lnTo>
                <a:lnTo>
                  <a:pt x="253" y="360"/>
                </a:lnTo>
                <a:lnTo>
                  <a:pt x="253" y="372"/>
                </a:lnTo>
                <a:lnTo>
                  <a:pt x="249" y="385"/>
                </a:lnTo>
                <a:lnTo>
                  <a:pt x="249" y="385"/>
                </a:lnTo>
                <a:lnTo>
                  <a:pt x="248" y="390"/>
                </a:lnTo>
                <a:lnTo>
                  <a:pt x="247" y="396"/>
                </a:lnTo>
                <a:lnTo>
                  <a:pt x="247" y="396"/>
                </a:lnTo>
                <a:lnTo>
                  <a:pt x="247" y="546"/>
                </a:lnTo>
                <a:lnTo>
                  <a:pt x="247" y="546"/>
                </a:lnTo>
                <a:lnTo>
                  <a:pt x="247" y="548"/>
                </a:lnTo>
                <a:lnTo>
                  <a:pt x="245" y="552"/>
                </a:lnTo>
                <a:lnTo>
                  <a:pt x="245" y="552"/>
                </a:lnTo>
                <a:lnTo>
                  <a:pt x="243" y="548"/>
                </a:lnTo>
                <a:lnTo>
                  <a:pt x="243" y="548"/>
                </a:lnTo>
                <a:lnTo>
                  <a:pt x="198" y="448"/>
                </a:lnTo>
                <a:lnTo>
                  <a:pt x="198" y="448"/>
                </a:lnTo>
                <a:lnTo>
                  <a:pt x="192" y="432"/>
                </a:lnTo>
                <a:lnTo>
                  <a:pt x="187" y="416"/>
                </a:lnTo>
                <a:lnTo>
                  <a:pt x="185" y="398"/>
                </a:lnTo>
                <a:lnTo>
                  <a:pt x="183" y="381"/>
                </a:lnTo>
                <a:lnTo>
                  <a:pt x="183" y="381"/>
                </a:lnTo>
                <a:lnTo>
                  <a:pt x="183" y="360"/>
                </a:lnTo>
                <a:lnTo>
                  <a:pt x="183" y="340"/>
                </a:lnTo>
                <a:lnTo>
                  <a:pt x="185" y="319"/>
                </a:lnTo>
                <a:lnTo>
                  <a:pt x="188" y="299"/>
                </a:lnTo>
                <a:lnTo>
                  <a:pt x="188" y="299"/>
                </a:lnTo>
                <a:lnTo>
                  <a:pt x="181" y="304"/>
                </a:lnTo>
                <a:lnTo>
                  <a:pt x="181" y="304"/>
                </a:lnTo>
                <a:lnTo>
                  <a:pt x="174" y="312"/>
                </a:lnTo>
                <a:lnTo>
                  <a:pt x="167" y="318"/>
                </a:lnTo>
                <a:lnTo>
                  <a:pt x="167" y="318"/>
                </a:lnTo>
                <a:lnTo>
                  <a:pt x="156" y="323"/>
                </a:lnTo>
                <a:lnTo>
                  <a:pt x="145" y="328"/>
                </a:lnTo>
                <a:lnTo>
                  <a:pt x="145" y="328"/>
                </a:lnTo>
                <a:lnTo>
                  <a:pt x="117" y="339"/>
                </a:lnTo>
                <a:lnTo>
                  <a:pt x="117" y="339"/>
                </a:lnTo>
                <a:lnTo>
                  <a:pt x="68" y="362"/>
                </a:lnTo>
                <a:lnTo>
                  <a:pt x="68" y="362"/>
                </a:lnTo>
                <a:lnTo>
                  <a:pt x="41" y="376"/>
                </a:lnTo>
                <a:lnTo>
                  <a:pt x="41" y="376"/>
                </a:lnTo>
                <a:lnTo>
                  <a:pt x="39" y="377"/>
                </a:lnTo>
                <a:lnTo>
                  <a:pt x="39" y="377"/>
                </a:lnTo>
                <a:lnTo>
                  <a:pt x="34" y="377"/>
                </a:lnTo>
                <a:lnTo>
                  <a:pt x="30" y="378"/>
                </a:lnTo>
                <a:lnTo>
                  <a:pt x="27" y="382"/>
                </a:lnTo>
                <a:lnTo>
                  <a:pt x="26" y="386"/>
                </a:lnTo>
                <a:lnTo>
                  <a:pt x="26" y="386"/>
                </a:lnTo>
                <a:lnTo>
                  <a:pt x="22" y="408"/>
                </a:lnTo>
                <a:lnTo>
                  <a:pt x="19" y="430"/>
                </a:lnTo>
                <a:lnTo>
                  <a:pt x="19" y="430"/>
                </a:lnTo>
                <a:lnTo>
                  <a:pt x="19" y="450"/>
                </a:lnTo>
                <a:lnTo>
                  <a:pt x="19" y="470"/>
                </a:lnTo>
                <a:lnTo>
                  <a:pt x="19" y="470"/>
                </a:lnTo>
                <a:lnTo>
                  <a:pt x="19" y="480"/>
                </a:lnTo>
                <a:lnTo>
                  <a:pt x="22" y="490"/>
                </a:lnTo>
                <a:lnTo>
                  <a:pt x="22" y="490"/>
                </a:lnTo>
                <a:lnTo>
                  <a:pt x="22" y="494"/>
                </a:lnTo>
                <a:lnTo>
                  <a:pt x="21" y="497"/>
                </a:lnTo>
                <a:lnTo>
                  <a:pt x="21" y="497"/>
                </a:lnTo>
                <a:lnTo>
                  <a:pt x="21" y="516"/>
                </a:lnTo>
                <a:lnTo>
                  <a:pt x="20" y="535"/>
                </a:lnTo>
                <a:lnTo>
                  <a:pt x="20" y="535"/>
                </a:lnTo>
                <a:lnTo>
                  <a:pt x="19" y="552"/>
                </a:lnTo>
                <a:lnTo>
                  <a:pt x="19" y="569"/>
                </a:lnTo>
                <a:lnTo>
                  <a:pt x="19" y="569"/>
                </a:lnTo>
                <a:lnTo>
                  <a:pt x="17" y="580"/>
                </a:lnTo>
                <a:lnTo>
                  <a:pt x="16" y="593"/>
                </a:lnTo>
                <a:lnTo>
                  <a:pt x="16" y="593"/>
                </a:lnTo>
                <a:lnTo>
                  <a:pt x="15" y="605"/>
                </a:lnTo>
                <a:lnTo>
                  <a:pt x="15" y="618"/>
                </a:lnTo>
                <a:lnTo>
                  <a:pt x="15" y="618"/>
                </a:lnTo>
                <a:lnTo>
                  <a:pt x="14" y="631"/>
                </a:lnTo>
                <a:lnTo>
                  <a:pt x="11" y="646"/>
                </a:lnTo>
                <a:lnTo>
                  <a:pt x="11" y="646"/>
                </a:lnTo>
                <a:lnTo>
                  <a:pt x="11" y="656"/>
                </a:lnTo>
                <a:lnTo>
                  <a:pt x="11" y="666"/>
                </a:lnTo>
                <a:lnTo>
                  <a:pt x="11" y="666"/>
                </a:lnTo>
                <a:lnTo>
                  <a:pt x="10" y="671"/>
                </a:lnTo>
                <a:lnTo>
                  <a:pt x="10" y="671"/>
                </a:lnTo>
                <a:lnTo>
                  <a:pt x="5" y="687"/>
                </a:lnTo>
                <a:lnTo>
                  <a:pt x="3" y="703"/>
                </a:lnTo>
                <a:lnTo>
                  <a:pt x="3" y="703"/>
                </a:lnTo>
                <a:lnTo>
                  <a:pt x="4" y="709"/>
                </a:lnTo>
                <a:lnTo>
                  <a:pt x="6" y="714"/>
                </a:lnTo>
                <a:lnTo>
                  <a:pt x="6" y="714"/>
                </a:lnTo>
                <a:lnTo>
                  <a:pt x="6" y="721"/>
                </a:lnTo>
                <a:lnTo>
                  <a:pt x="6" y="727"/>
                </a:lnTo>
                <a:lnTo>
                  <a:pt x="4" y="739"/>
                </a:lnTo>
                <a:lnTo>
                  <a:pt x="4" y="739"/>
                </a:lnTo>
                <a:lnTo>
                  <a:pt x="3" y="748"/>
                </a:lnTo>
                <a:lnTo>
                  <a:pt x="3" y="758"/>
                </a:lnTo>
                <a:lnTo>
                  <a:pt x="3" y="758"/>
                </a:lnTo>
                <a:lnTo>
                  <a:pt x="0" y="774"/>
                </a:lnTo>
                <a:lnTo>
                  <a:pt x="0" y="774"/>
                </a:lnTo>
                <a:lnTo>
                  <a:pt x="0" y="779"/>
                </a:lnTo>
                <a:lnTo>
                  <a:pt x="0" y="783"/>
                </a:lnTo>
                <a:lnTo>
                  <a:pt x="1" y="787"/>
                </a:lnTo>
                <a:lnTo>
                  <a:pt x="4" y="791"/>
                </a:lnTo>
                <a:lnTo>
                  <a:pt x="4" y="791"/>
                </a:lnTo>
                <a:close/>
                <a:moveTo>
                  <a:pt x="316" y="1126"/>
                </a:moveTo>
                <a:lnTo>
                  <a:pt x="316" y="1126"/>
                </a:lnTo>
                <a:lnTo>
                  <a:pt x="319" y="1122"/>
                </a:lnTo>
                <a:lnTo>
                  <a:pt x="319" y="1122"/>
                </a:lnTo>
                <a:lnTo>
                  <a:pt x="322" y="1138"/>
                </a:lnTo>
                <a:lnTo>
                  <a:pt x="325" y="1157"/>
                </a:lnTo>
                <a:lnTo>
                  <a:pt x="331" y="1203"/>
                </a:lnTo>
                <a:lnTo>
                  <a:pt x="333" y="1242"/>
                </a:lnTo>
                <a:lnTo>
                  <a:pt x="333" y="1257"/>
                </a:lnTo>
                <a:lnTo>
                  <a:pt x="332" y="1266"/>
                </a:lnTo>
                <a:lnTo>
                  <a:pt x="332" y="1266"/>
                </a:lnTo>
                <a:lnTo>
                  <a:pt x="331" y="1265"/>
                </a:lnTo>
                <a:lnTo>
                  <a:pt x="331" y="1265"/>
                </a:lnTo>
                <a:lnTo>
                  <a:pt x="324" y="1209"/>
                </a:lnTo>
                <a:lnTo>
                  <a:pt x="324" y="1209"/>
                </a:lnTo>
                <a:lnTo>
                  <a:pt x="319" y="1161"/>
                </a:lnTo>
                <a:lnTo>
                  <a:pt x="319" y="1161"/>
                </a:lnTo>
                <a:lnTo>
                  <a:pt x="316" y="1143"/>
                </a:lnTo>
                <a:lnTo>
                  <a:pt x="316" y="1143"/>
                </a:lnTo>
                <a:lnTo>
                  <a:pt x="316" y="1126"/>
                </a:lnTo>
                <a:lnTo>
                  <a:pt x="316" y="1126"/>
                </a:lnTo>
                <a:close/>
                <a:moveTo>
                  <a:pt x="104" y="732"/>
                </a:moveTo>
                <a:lnTo>
                  <a:pt x="104" y="732"/>
                </a:lnTo>
                <a:lnTo>
                  <a:pt x="103" y="732"/>
                </a:lnTo>
                <a:lnTo>
                  <a:pt x="103" y="732"/>
                </a:lnTo>
                <a:lnTo>
                  <a:pt x="98" y="713"/>
                </a:lnTo>
                <a:lnTo>
                  <a:pt x="98" y="713"/>
                </a:lnTo>
                <a:lnTo>
                  <a:pt x="97" y="708"/>
                </a:lnTo>
                <a:lnTo>
                  <a:pt x="98" y="704"/>
                </a:lnTo>
                <a:lnTo>
                  <a:pt x="100" y="697"/>
                </a:lnTo>
                <a:lnTo>
                  <a:pt x="100" y="697"/>
                </a:lnTo>
                <a:lnTo>
                  <a:pt x="104" y="732"/>
                </a:lnTo>
                <a:lnTo>
                  <a:pt x="104" y="732"/>
                </a:lnTo>
                <a:close/>
                <a:moveTo>
                  <a:pt x="97" y="764"/>
                </a:moveTo>
                <a:lnTo>
                  <a:pt x="97" y="764"/>
                </a:lnTo>
                <a:lnTo>
                  <a:pt x="98" y="763"/>
                </a:lnTo>
                <a:lnTo>
                  <a:pt x="98" y="763"/>
                </a:lnTo>
                <a:lnTo>
                  <a:pt x="102" y="748"/>
                </a:lnTo>
                <a:lnTo>
                  <a:pt x="102" y="748"/>
                </a:lnTo>
                <a:lnTo>
                  <a:pt x="103" y="748"/>
                </a:lnTo>
                <a:lnTo>
                  <a:pt x="103" y="748"/>
                </a:lnTo>
                <a:lnTo>
                  <a:pt x="100" y="781"/>
                </a:lnTo>
                <a:lnTo>
                  <a:pt x="100" y="781"/>
                </a:lnTo>
                <a:lnTo>
                  <a:pt x="98" y="778"/>
                </a:lnTo>
                <a:lnTo>
                  <a:pt x="96" y="773"/>
                </a:lnTo>
                <a:lnTo>
                  <a:pt x="96" y="769"/>
                </a:lnTo>
                <a:lnTo>
                  <a:pt x="97" y="764"/>
                </a:lnTo>
                <a:lnTo>
                  <a:pt x="97" y="764"/>
                </a:lnTo>
                <a:close/>
                <a:moveTo>
                  <a:pt x="92" y="831"/>
                </a:moveTo>
                <a:lnTo>
                  <a:pt x="92" y="831"/>
                </a:lnTo>
                <a:lnTo>
                  <a:pt x="96" y="814"/>
                </a:lnTo>
                <a:lnTo>
                  <a:pt x="96" y="814"/>
                </a:lnTo>
                <a:lnTo>
                  <a:pt x="98" y="815"/>
                </a:lnTo>
                <a:lnTo>
                  <a:pt x="98" y="815"/>
                </a:lnTo>
                <a:lnTo>
                  <a:pt x="94" y="836"/>
                </a:lnTo>
                <a:lnTo>
                  <a:pt x="94" y="836"/>
                </a:lnTo>
                <a:lnTo>
                  <a:pt x="98" y="858"/>
                </a:lnTo>
                <a:lnTo>
                  <a:pt x="98" y="858"/>
                </a:lnTo>
                <a:lnTo>
                  <a:pt x="107" y="867"/>
                </a:lnTo>
                <a:lnTo>
                  <a:pt x="107" y="867"/>
                </a:lnTo>
                <a:lnTo>
                  <a:pt x="108" y="869"/>
                </a:lnTo>
                <a:lnTo>
                  <a:pt x="108" y="872"/>
                </a:lnTo>
                <a:lnTo>
                  <a:pt x="108" y="872"/>
                </a:lnTo>
                <a:lnTo>
                  <a:pt x="107" y="873"/>
                </a:lnTo>
                <a:lnTo>
                  <a:pt x="104" y="873"/>
                </a:lnTo>
                <a:lnTo>
                  <a:pt x="104" y="873"/>
                </a:lnTo>
                <a:lnTo>
                  <a:pt x="100" y="872"/>
                </a:lnTo>
                <a:lnTo>
                  <a:pt x="98" y="872"/>
                </a:lnTo>
                <a:lnTo>
                  <a:pt x="97" y="871"/>
                </a:lnTo>
                <a:lnTo>
                  <a:pt x="97" y="871"/>
                </a:lnTo>
                <a:lnTo>
                  <a:pt x="97" y="864"/>
                </a:lnTo>
                <a:lnTo>
                  <a:pt x="97" y="859"/>
                </a:lnTo>
                <a:lnTo>
                  <a:pt x="97" y="859"/>
                </a:lnTo>
                <a:lnTo>
                  <a:pt x="92" y="838"/>
                </a:lnTo>
                <a:lnTo>
                  <a:pt x="92" y="838"/>
                </a:lnTo>
                <a:lnTo>
                  <a:pt x="92" y="837"/>
                </a:lnTo>
                <a:lnTo>
                  <a:pt x="92" y="837"/>
                </a:lnTo>
                <a:lnTo>
                  <a:pt x="93" y="836"/>
                </a:lnTo>
                <a:lnTo>
                  <a:pt x="93" y="836"/>
                </a:lnTo>
                <a:lnTo>
                  <a:pt x="92" y="836"/>
                </a:lnTo>
                <a:lnTo>
                  <a:pt x="91" y="835"/>
                </a:lnTo>
                <a:lnTo>
                  <a:pt x="92" y="831"/>
                </a:lnTo>
                <a:lnTo>
                  <a:pt x="92" y="83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34C508B-8536-3F47-9103-0CF012D3259B}"/>
              </a:ext>
            </a:extLst>
          </p:cNvPr>
          <p:cNvGrpSpPr/>
          <p:nvPr/>
        </p:nvGrpSpPr>
        <p:grpSpPr>
          <a:xfrm>
            <a:off x="8109394" y="1682432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3FCEFCB-44E0-F2E3-9AE9-F032A08640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BB0614A-9693-4A49-A0FA-FC6FB8FBB65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058C3F7-0238-4129-8572-E9D8A72BE2A7}"/>
              </a:ext>
            </a:extLst>
          </p:cNvPr>
          <p:cNvGrpSpPr/>
          <p:nvPr/>
        </p:nvGrpSpPr>
        <p:grpSpPr>
          <a:xfrm>
            <a:off x="8109394" y="2828788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8D7C703-EC42-EAC0-7E2B-A6EB063941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9DB3B86-47A0-CE07-511F-0903AA8093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0DE3EC8-0F4A-42A4-C6B3-C382EC4C4EA1}"/>
              </a:ext>
            </a:extLst>
          </p:cNvPr>
          <p:cNvGrpSpPr/>
          <p:nvPr/>
        </p:nvGrpSpPr>
        <p:grpSpPr>
          <a:xfrm>
            <a:off x="8109394" y="3975144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83FDFE1-FFDF-AFE8-7413-66E7600F031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645570-524C-05DE-7779-A3C35C89E8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9" name="图形 57" descr="聊天气泡 纯色填充">
            <a:extLst>
              <a:ext uri="{FF2B5EF4-FFF2-40B4-BE49-F238E27FC236}">
                <a16:creationId xmlns:a16="http://schemas.microsoft.com/office/drawing/2014/main" id="{D56E61C3-ABA8-A8BF-7B85-2AC01808C9DF}"/>
              </a:ext>
            </a:extLst>
          </p:cNvPr>
          <p:cNvSpPr/>
          <p:nvPr/>
        </p:nvSpPr>
        <p:spPr>
          <a:xfrm>
            <a:off x="7313498" y="3109781"/>
            <a:ext cx="291424" cy="265710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TextBox 26">
            <a:extLst>
              <a:ext uri="{FF2B5EF4-FFF2-40B4-BE49-F238E27FC236}">
                <a16:creationId xmlns:a16="http://schemas.microsoft.com/office/drawing/2014/main" id="{59FB38D1-630E-1D0D-E661-530DCBBA89A7}"/>
              </a:ext>
            </a:extLst>
          </p:cNvPr>
          <p:cNvSpPr txBox="1"/>
          <p:nvPr/>
        </p:nvSpPr>
        <p:spPr>
          <a:xfrm>
            <a:off x="24053" y="476140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258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目标计划管理</a:t>
            </a:r>
          </a:p>
        </p:txBody>
      </p:sp>
      <p:sp>
        <p:nvSpPr>
          <p:cNvPr id="2" name="Shape 2056">
            <a:extLst>
              <a:ext uri="{FF2B5EF4-FFF2-40B4-BE49-F238E27FC236}">
                <a16:creationId xmlns:a16="http://schemas.microsoft.com/office/drawing/2014/main" id="{E57C885D-CFC4-86FD-DE22-BECA65974D4D}"/>
              </a:ext>
            </a:extLst>
          </p:cNvPr>
          <p:cNvSpPr/>
          <p:nvPr/>
        </p:nvSpPr>
        <p:spPr>
          <a:xfrm>
            <a:off x="2873831" y="1895322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>
                  <a:lumMod val="95000"/>
                  <a:lumOff val="5000"/>
                </a:schemeClr>
              </a:solidFill>
              <a:sym typeface="Helvetica Ligh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1249E8-73FA-9FA3-333B-6ACF08891CD0}"/>
              </a:ext>
            </a:extLst>
          </p:cNvPr>
          <p:cNvGrpSpPr/>
          <p:nvPr/>
        </p:nvGrpSpPr>
        <p:grpSpPr>
          <a:xfrm>
            <a:off x="3272390" y="4746316"/>
            <a:ext cx="470082" cy="482118"/>
            <a:chOff x="2227476" y="4890396"/>
            <a:chExt cx="470082" cy="482118"/>
          </a:xfrm>
        </p:grpSpPr>
        <p:sp>
          <p:nvSpPr>
            <p:cNvPr id="4" name="Shape 2057">
              <a:extLst>
                <a:ext uri="{FF2B5EF4-FFF2-40B4-BE49-F238E27FC236}">
                  <a16:creationId xmlns:a16="http://schemas.microsoft.com/office/drawing/2014/main" id="{6C58738E-221D-4AC7-0109-D1C37FD45D8B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bg1"/>
                </a:solidFill>
                <a:sym typeface="Kontrapunkt Bob Bold"/>
              </a:endParaRPr>
            </a:p>
          </p:txBody>
        </p:sp>
        <p:sp>
          <p:nvSpPr>
            <p:cNvPr id="5" name="Text Placeholder 2">
              <a:extLst>
                <a:ext uri="{FF2B5EF4-FFF2-40B4-BE49-F238E27FC236}">
                  <a16:creationId xmlns:a16="http://schemas.microsoft.com/office/drawing/2014/main" id="{5AB268AF-2983-4635-D445-AB2377DBA825}"/>
                </a:ext>
              </a:extLst>
            </p:cNvPr>
            <p:cNvSpPr txBox="1">
              <a:spLocks/>
            </p:cNvSpPr>
            <p:nvPr/>
          </p:nvSpPr>
          <p:spPr>
            <a:xfrm>
              <a:off x="2227476" y="4902433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>
                  <a:solidFill>
                    <a:schemeClr val="bg1"/>
                  </a:solidFill>
                  <a:latin typeface="+mn-lt"/>
                  <a:ea typeface="腾祥澜黑简" panose="01010104010101010101" pitchFamily="2" charset="-122"/>
                </a:rPr>
                <a:t>01</a:t>
              </a:r>
              <a:endParaRPr lang="en-GB" sz="1400" dirty="0">
                <a:solidFill>
                  <a:schemeClr val="bg1"/>
                </a:solidFill>
                <a:latin typeface="+mn-lt"/>
                <a:ea typeface="腾祥澜黑简" panose="01010104010101010101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77671EA-3975-419E-7E43-F47BE8078EC1}"/>
              </a:ext>
            </a:extLst>
          </p:cNvPr>
          <p:cNvGrpSpPr/>
          <p:nvPr/>
        </p:nvGrpSpPr>
        <p:grpSpPr>
          <a:xfrm>
            <a:off x="5531245" y="3245816"/>
            <a:ext cx="478228" cy="488012"/>
            <a:chOff x="2227476" y="4890396"/>
            <a:chExt cx="478228" cy="488012"/>
          </a:xfrm>
        </p:grpSpPr>
        <p:sp>
          <p:nvSpPr>
            <p:cNvPr id="7" name="Shape 2057">
              <a:extLst>
                <a:ext uri="{FF2B5EF4-FFF2-40B4-BE49-F238E27FC236}">
                  <a16:creationId xmlns:a16="http://schemas.microsoft.com/office/drawing/2014/main" id="{221E1279-D804-7290-3C54-E90930C8D538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bg1"/>
                </a:solidFill>
                <a:sym typeface="Kontrapunkt Bob Bold"/>
              </a:endParaRPr>
            </a:p>
          </p:txBody>
        </p:sp>
        <p:sp>
          <p:nvSpPr>
            <p:cNvPr id="8" name="Text Placeholder 2">
              <a:extLst>
                <a:ext uri="{FF2B5EF4-FFF2-40B4-BE49-F238E27FC236}">
                  <a16:creationId xmlns:a16="http://schemas.microsoft.com/office/drawing/2014/main" id="{68DA84F6-BCBE-5A9B-93E9-008F94BAFB82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chemeClr val="bg1"/>
                  </a:solidFill>
                  <a:latin typeface="+mn-lt"/>
                  <a:ea typeface="腾祥澜黑简" panose="01010104010101010101" pitchFamily="2" charset="-122"/>
                </a:rPr>
                <a:t>02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F18E81F-48BA-6407-A358-BED993ABD97E}"/>
              </a:ext>
            </a:extLst>
          </p:cNvPr>
          <p:cNvGrpSpPr/>
          <p:nvPr/>
        </p:nvGrpSpPr>
        <p:grpSpPr>
          <a:xfrm>
            <a:off x="6946624" y="3658192"/>
            <a:ext cx="478228" cy="488012"/>
            <a:chOff x="2227476" y="4890396"/>
            <a:chExt cx="478228" cy="488012"/>
          </a:xfrm>
        </p:grpSpPr>
        <p:sp>
          <p:nvSpPr>
            <p:cNvPr id="10" name="Shape 2057">
              <a:extLst>
                <a:ext uri="{FF2B5EF4-FFF2-40B4-BE49-F238E27FC236}">
                  <a16:creationId xmlns:a16="http://schemas.microsoft.com/office/drawing/2014/main" id="{BA396630-E645-3C01-0D96-38B60DF18014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bg1"/>
                </a:solidFill>
                <a:sym typeface="Kontrapunkt Bob Bold"/>
              </a:endParaRPr>
            </a:p>
          </p:txBody>
        </p:sp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4D808CB1-7CE7-5A4F-0561-4044E4FEDF9D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chemeClr val="bg1"/>
                  </a:solidFill>
                  <a:latin typeface="+mn-lt"/>
                  <a:ea typeface="腾祥澜黑简" panose="01010104010101010101" pitchFamily="2" charset="-122"/>
                </a:rPr>
                <a:t>03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4BDCB28-8F3C-6E6F-4899-6FA3C281113A}"/>
              </a:ext>
            </a:extLst>
          </p:cNvPr>
          <p:cNvGrpSpPr/>
          <p:nvPr/>
        </p:nvGrpSpPr>
        <p:grpSpPr>
          <a:xfrm>
            <a:off x="9671894" y="2062475"/>
            <a:ext cx="478228" cy="488012"/>
            <a:chOff x="2227476" y="4890396"/>
            <a:chExt cx="478228" cy="488012"/>
          </a:xfrm>
        </p:grpSpPr>
        <p:sp>
          <p:nvSpPr>
            <p:cNvPr id="13" name="Shape 2057">
              <a:extLst>
                <a:ext uri="{FF2B5EF4-FFF2-40B4-BE49-F238E27FC236}">
                  <a16:creationId xmlns:a16="http://schemas.microsoft.com/office/drawing/2014/main" id="{98529D1B-D833-DAD1-4326-BD98780046A9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bg1"/>
                </a:solidFill>
                <a:sym typeface="Kontrapunkt Bob Bold"/>
              </a:endParaRPr>
            </a:p>
          </p:txBody>
        </p:sp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852A7532-B7F5-B2A8-53EC-3D050676BA0A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chemeClr val="bg1"/>
                  </a:solidFill>
                  <a:latin typeface="+mn-lt"/>
                  <a:ea typeface="腾祥澜黑简" panose="01010104010101010101" pitchFamily="2" charset="-122"/>
                </a:rPr>
                <a:t>04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BB2401-AA42-7B14-24CA-8E43CE4FA05D}"/>
              </a:ext>
            </a:extLst>
          </p:cNvPr>
          <p:cNvGrpSpPr/>
          <p:nvPr/>
        </p:nvGrpSpPr>
        <p:grpSpPr>
          <a:xfrm>
            <a:off x="7043110" y="4355986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B788E3C-FF6A-0552-F7DE-977695B43E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7E551FC-B439-4393-E9EE-28870CB534B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7FC88B-AB5B-41A6-40A7-4885194128D6}"/>
              </a:ext>
            </a:extLst>
          </p:cNvPr>
          <p:cNvGrpSpPr/>
          <p:nvPr/>
        </p:nvGrpSpPr>
        <p:grpSpPr>
          <a:xfrm>
            <a:off x="3027584" y="2131970"/>
            <a:ext cx="2981889" cy="816522"/>
            <a:chOff x="283598" y="1906534"/>
            <a:chExt cx="298188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2DBA643-4F2F-E28F-67C4-0F008D0EAC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A1054D3-5C7D-C1D6-D2D6-118A61C117C8}"/>
                </a:ext>
              </a:extLst>
            </p:cNvPr>
            <p:cNvSpPr txBox="1"/>
            <p:nvPr/>
          </p:nvSpPr>
          <p:spPr>
            <a:xfrm>
              <a:off x="102992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758CD51-D1BA-D04F-770B-F3AB5873DA38}"/>
              </a:ext>
            </a:extLst>
          </p:cNvPr>
          <p:cNvGrpSpPr/>
          <p:nvPr/>
        </p:nvGrpSpPr>
        <p:grpSpPr>
          <a:xfrm>
            <a:off x="7685833" y="908050"/>
            <a:ext cx="2981889" cy="816522"/>
            <a:chOff x="283598" y="1906534"/>
            <a:chExt cx="298188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99F5F2D-E735-C0BC-BB00-2F71507EC6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551D143-D0D0-8DE0-ACE1-D87F6181E950}"/>
                </a:ext>
              </a:extLst>
            </p:cNvPr>
            <p:cNvSpPr txBox="1"/>
            <p:nvPr/>
          </p:nvSpPr>
          <p:spPr>
            <a:xfrm>
              <a:off x="102992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01C9AA5-BFBC-6517-D691-AF8C82724C7A}"/>
              </a:ext>
            </a:extLst>
          </p:cNvPr>
          <p:cNvGrpSpPr/>
          <p:nvPr/>
        </p:nvGrpSpPr>
        <p:grpSpPr>
          <a:xfrm>
            <a:off x="1382581" y="3498787"/>
            <a:ext cx="2148133" cy="1047355"/>
            <a:chOff x="1117354" y="1906534"/>
            <a:chExt cx="2148133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2C2F21-F465-053B-AF37-284D1114E5C6}"/>
                </a:ext>
              </a:extLst>
            </p:cNvPr>
            <p:cNvSpPr txBox="1"/>
            <p:nvPr/>
          </p:nvSpPr>
          <p:spPr>
            <a:xfrm>
              <a:off x="1117354" y="2190603"/>
              <a:ext cx="21326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EDC477A-BB3D-1FD9-0780-A8E6F58546D8}"/>
                </a:ext>
              </a:extLst>
            </p:cNvPr>
            <p:cNvSpPr txBox="1"/>
            <p:nvPr/>
          </p:nvSpPr>
          <p:spPr>
            <a:xfrm>
              <a:off x="1667964" y="1906534"/>
              <a:ext cx="159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TextBox 26">
            <a:extLst>
              <a:ext uri="{FF2B5EF4-FFF2-40B4-BE49-F238E27FC236}">
                <a16:creationId xmlns:a16="http://schemas.microsoft.com/office/drawing/2014/main" id="{8557C24B-8435-18A6-9684-9647F60C672D}"/>
              </a:ext>
            </a:extLst>
          </p:cNvPr>
          <p:cNvSpPr txBox="1"/>
          <p:nvPr/>
        </p:nvSpPr>
        <p:spPr>
          <a:xfrm>
            <a:off x="24053" y="476140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707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目标计划管理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866B5C0-6E1D-F3C7-90D6-1FE256ECE41E}"/>
              </a:ext>
            </a:extLst>
          </p:cNvPr>
          <p:cNvGrpSpPr/>
          <p:nvPr/>
        </p:nvGrpSpPr>
        <p:grpSpPr>
          <a:xfrm>
            <a:off x="4392237" y="1604599"/>
            <a:ext cx="3431002" cy="3850790"/>
            <a:chOff x="4392237" y="1222239"/>
            <a:chExt cx="3431002" cy="385079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39FE2BD-F59D-D1A1-F78F-393C80BC7CAE}"/>
                </a:ext>
              </a:extLst>
            </p:cNvPr>
            <p:cNvGrpSpPr/>
            <p:nvPr/>
          </p:nvGrpSpPr>
          <p:grpSpPr>
            <a:xfrm>
              <a:off x="5308119" y="1222239"/>
              <a:ext cx="1564568" cy="2755688"/>
              <a:chOff x="5308119" y="1184139"/>
              <a:chExt cx="1564568" cy="2755688"/>
            </a:xfrm>
            <a:solidFill>
              <a:schemeClr val="bg1"/>
            </a:solidFill>
            <a:effectLst>
              <a:outerShdw blurRad="381000" algn="ctr" rotWithShape="0">
                <a:srgbClr val="D9D9D9">
                  <a:alpha val="10000"/>
                </a:srgbClr>
              </a:outerShdw>
            </a:effectLst>
          </p:grpSpPr>
          <p:sp>
            <p:nvSpPr>
              <p:cNvPr id="17" name="Rectangle 27">
                <a:extLst>
                  <a:ext uri="{FF2B5EF4-FFF2-40B4-BE49-F238E27FC236}">
                    <a16:creationId xmlns:a16="http://schemas.microsoft.com/office/drawing/2014/main" id="{C6F22D35-E9F6-405E-EF5C-B90633CF8C77}"/>
                  </a:ext>
                </a:extLst>
              </p:cNvPr>
              <p:cNvSpPr/>
              <p:nvPr/>
            </p:nvSpPr>
            <p:spPr>
              <a:xfrm>
                <a:off x="5494238" y="1834133"/>
                <a:ext cx="1192332" cy="2105694"/>
              </a:xfrm>
              <a:prstGeom prst="rect">
                <a:avLst/>
              </a:prstGeom>
              <a:gradFill>
                <a:gsLst>
                  <a:gs pos="34000">
                    <a:srgbClr val="595959"/>
                  </a:gs>
                  <a:gs pos="100000">
                    <a:srgbClr val="59595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</a:pPr>
                <a:endParaRPr lang="id-ID" sz="2400" dirty="0">
                  <a:solidFill>
                    <a:srgbClr val="FFFFFF"/>
                  </a:solidFill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Isosceles Triangle 28">
                <a:extLst>
                  <a:ext uri="{FF2B5EF4-FFF2-40B4-BE49-F238E27FC236}">
                    <a16:creationId xmlns:a16="http://schemas.microsoft.com/office/drawing/2014/main" id="{22F778B0-A883-5D08-8036-20644B5A3844}"/>
                  </a:ext>
                </a:extLst>
              </p:cNvPr>
              <p:cNvSpPr/>
              <p:nvPr/>
            </p:nvSpPr>
            <p:spPr>
              <a:xfrm>
                <a:off x="5308119" y="1184139"/>
                <a:ext cx="1564568" cy="681216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+mn-lt"/>
                </a:endParaRPr>
              </a:p>
            </p:txBody>
          </p:sp>
        </p:grpSp>
        <p:sp>
          <p:nvSpPr>
            <p:cNvPr id="4" name="Isosceles Triangle 36">
              <a:extLst>
                <a:ext uri="{FF2B5EF4-FFF2-40B4-BE49-F238E27FC236}">
                  <a16:creationId xmlns:a16="http://schemas.microsoft.com/office/drawing/2014/main" id="{12D5FC3A-A33F-264C-FE1D-763EE1534B17}"/>
                </a:ext>
              </a:extLst>
            </p:cNvPr>
            <p:cNvSpPr/>
            <p:nvPr/>
          </p:nvSpPr>
          <p:spPr>
            <a:xfrm>
              <a:off x="5246126" y="2208277"/>
              <a:ext cx="771773" cy="37586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5" name="Isosceles Triangle 34">
              <a:extLst>
                <a:ext uri="{FF2B5EF4-FFF2-40B4-BE49-F238E27FC236}">
                  <a16:creationId xmlns:a16="http://schemas.microsoft.com/office/drawing/2014/main" id="{CEAB3886-0F8C-9C89-D4EF-5FF0699513DB}"/>
                </a:ext>
              </a:extLst>
            </p:cNvPr>
            <p:cNvSpPr/>
            <p:nvPr/>
          </p:nvSpPr>
          <p:spPr>
            <a:xfrm flipH="1">
              <a:off x="6174429" y="2208277"/>
              <a:ext cx="771773" cy="37586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" name="KOPPT" descr="D:\51PPT模板网\51pptmoban.com\图片001.jpg">
              <a:extLst>
                <a:ext uri="{FF2B5EF4-FFF2-40B4-BE49-F238E27FC236}">
                  <a16:creationId xmlns:a16="http://schemas.microsoft.com/office/drawing/2014/main" id="{EE6E605E-0C9F-98B8-B778-39366BBE5BA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89119" y="1464238"/>
              <a:ext cx="613762" cy="722714"/>
            </a:xfrm>
            <a:custGeom>
              <a:avLst/>
              <a:gdLst>
                <a:gd name="T0" fmla="*/ 4275 w 5265"/>
                <a:gd name="T1" fmla="*/ 4094 h 6209"/>
                <a:gd name="T2" fmla="*/ 4349 w 5265"/>
                <a:gd name="T3" fmla="*/ 3406 h 6209"/>
                <a:gd name="T4" fmla="*/ 2632 w 5265"/>
                <a:gd name="T5" fmla="*/ 0 h 6209"/>
                <a:gd name="T6" fmla="*/ 916 w 5265"/>
                <a:gd name="T7" fmla="*/ 3406 h 6209"/>
                <a:gd name="T8" fmla="*/ 990 w 5265"/>
                <a:gd name="T9" fmla="*/ 4094 h 6209"/>
                <a:gd name="T10" fmla="*/ 0 w 5265"/>
                <a:gd name="T11" fmla="*/ 5203 h 6209"/>
                <a:gd name="T12" fmla="*/ 414 w 5265"/>
                <a:gd name="T13" fmla="*/ 6166 h 6209"/>
                <a:gd name="T14" fmla="*/ 1145 w 5265"/>
                <a:gd name="T15" fmla="*/ 6166 h 6209"/>
                <a:gd name="T16" fmla="*/ 1145 w 5265"/>
                <a:gd name="T17" fmla="*/ 6150 h 6209"/>
                <a:gd name="T18" fmla="*/ 1384 w 5265"/>
                <a:gd name="T19" fmla="*/ 5169 h 6209"/>
                <a:gd name="T20" fmla="*/ 2072 w 5265"/>
                <a:gd name="T21" fmla="*/ 6209 h 6209"/>
                <a:gd name="T22" fmla="*/ 3193 w 5265"/>
                <a:gd name="T23" fmla="*/ 6209 h 6209"/>
                <a:gd name="T24" fmla="*/ 3881 w 5265"/>
                <a:gd name="T25" fmla="*/ 5169 h 6209"/>
                <a:gd name="T26" fmla="*/ 4120 w 5265"/>
                <a:gd name="T27" fmla="*/ 6150 h 6209"/>
                <a:gd name="T28" fmla="*/ 4119 w 5265"/>
                <a:gd name="T29" fmla="*/ 6166 h 6209"/>
                <a:gd name="T30" fmla="*/ 4851 w 5265"/>
                <a:gd name="T31" fmla="*/ 6166 h 6209"/>
                <a:gd name="T32" fmla="*/ 5265 w 5265"/>
                <a:gd name="T33" fmla="*/ 5203 h 6209"/>
                <a:gd name="T34" fmla="*/ 4275 w 5265"/>
                <a:gd name="T35" fmla="*/ 4094 h 6209"/>
                <a:gd name="T36" fmla="*/ 2632 w 5265"/>
                <a:gd name="T37" fmla="*/ 1651 h 6209"/>
                <a:gd name="T38" fmla="*/ 3282 w 5265"/>
                <a:gd name="T39" fmla="*/ 2300 h 6209"/>
                <a:gd name="T40" fmla="*/ 2632 w 5265"/>
                <a:gd name="T41" fmla="*/ 2950 h 6209"/>
                <a:gd name="T42" fmla="*/ 1983 w 5265"/>
                <a:gd name="T43" fmla="*/ 2300 h 6209"/>
                <a:gd name="T44" fmla="*/ 2632 w 5265"/>
                <a:gd name="T45" fmla="*/ 1651 h 6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65" h="6209">
                  <a:moveTo>
                    <a:pt x="4275" y="4094"/>
                  </a:moveTo>
                  <a:cubicBezTo>
                    <a:pt x="4322" y="3872"/>
                    <a:pt x="4349" y="3641"/>
                    <a:pt x="4349" y="3406"/>
                  </a:cubicBezTo>
                  <a:cubicBezTo>
                    <a:pt x="4349" y="1525"/>
                    <a:pt x="2632" y="0"/>
                    <a:pt x="2632" y="0"/>
                  </a:cubicBezTo>
                  <a:cubicBezTo>
                    <a:pt x="2632" y="0"/>
                    <a:pt x="916" y="1525"/>
                    <a:pt x="916" y="3406"/>
                  </a:cubicBezTo>
                  <a:cubicBezTo>
                    <a:pt x="916" y="3641"/>
                    <a:pt x="943" y="3872"/>
                    <a:pt x="990" y="4094"/>
                  </a:cubicBezTo>
                  <a:cubicBezTo>
                    <a:pt x="541" y="4332"/>
                    <a:pt x="187" y="4725"/>
                    <a:pt x="0" y="5203"/>
                  </a:cubicBezTo>
                  <a:lnTo>
                    <a:pt x="414" y="6166"/>
                  </a:lnTo>
                  <a:lnTo>
                    <a:pt x="1145" y="6166"/>
                  </a:lnTo>
                  <a:cubicBezTo>
                    <a:pt x="1145" y="6161"/>
                    <a:pt x="1145" y="6155"/>
                    <a:pt x="1145" y="6150"/>
                  </a:cubicBezTo>
                  <a:cubicBezTo>
                    <a:pt x="1145" y="5796"/>
                    <a:pt x="1231" y="5463"/>
                    <a:pt x="1384" y="5169"/>
                  </a:cubicBezTo>
                  <a:cubicBezTo>
                    <a:pt x="1596" y="5581"/>
                    <a:pt x="1850" y="5936"/>
                    <a:pt x="2072" y="6209"/>
                  </a:cubicBezTo>
                  <a:lnTo>
                    <a:pt x="3193" y="6209"/>
                  </a:lnTo>
                  <a:cubicBezTo>
                    <a:pt x="3415" y="5936"/>
                    <a:pt x="3668" y="5581"/>
                    <a:pt x="3881" y="5169"/>
                  </a:cubicBezTo>
                  <a:cubicBezTo>
                    <a:pt x="4033" y="5463"/>
                    <a:pt x="4120" y="5796"/>
                    <a:pt x="4120" y="6150"/>
                  </a:cubicBezTo>
                  <a:cubicBezTo>
                    <a:pt x="4120" y="6155"/>
                    <a:pt x="4119" y="6161"/>
                    <a:pt x="4119" y="6166"/>
                  </a:cubicBezTo>
                  <a:lnTo>
                    <a:pt x="4851" y="6166"/>
                  </a:lnTo>
                  <a:lnTo>
                    <a:pt x="5265" y="5203"/>
                  </a:lnTo>
                  <a:cubicBezTo>
                    <a:pt x="5078" y="4725"/>
                    <a:pt x="4724" y="4332"/>
                    <a:pt x="4275" y="4094"/>
                  </a:cubicBezTo>
                  <a:close/>
                  <a:moveTo>
                    <a:pt x="2632" y="1651"/>
                  </a:moveTo>
                  <a:cubicBezTo>
                    <a:pt x="2991" y="1651"/>
                    <a:pt x="3282" y="1942"/>
                    <a:pt x="3282" y="2300"/>
                  </a:cubicBezTo>
                  <a:cubicBezTo>
                    <a:pt x="3282" y="2659"/>
                    <a:pt x="2991" y="2950"/>
                    <a:pt x="2632" y="2950"/>
                  </a:cubicBezTo>
                  <a:cubicBezTo>
                    <a:pt x="2274" y="2950"/>
                    <a:pt x="1983" y="2659"/>
                    <a:pt x="1983" y="2300"/>
                  </a:cubicBezTo>
                  <a:cubicBezTo>
                    <a:pt x="1983" y="1942"/>
                    <a:pt x="2274" y="1651"/>
                    <a:pt x="2632" y="16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: Shape 35">
              <a:extLst>
                <a:ext uri="{FF2B5EF4-FFF2-40B4-BE49-F238E27FC236}">
                  <a16:creationId xmlns:a16="http://schemas.microsoft.com/office/drawing/2014/main" id="{C4A00467-00EF-8CCC-6056-69F0C545DB1B}"/>
                </a:ext>
              </a:extLst>
            </p:cNvPr>
            <p:cNvSpPr/>
            <p:nvPr/>
          </p:nvSpPr>
          <p:spPr>
            <a:xfrm>
              <a:off x="4422099" y="2584137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8" name="Freeform: Shape 33">
              <a:extLst>
                <a:ext uri="{FF2B5EF4-FFF2-40B4-BE49-F238E27FC236}">
                  <a16:creationId xmlns:a16="http://schemas.microsoft.com/office/drawing/2014/main" id="{CEC7EAB8-7920-01E5-9A20-C401F1EC09E2}"/>
                </a:ext>
              </a:extLst>
            </p:cNvPr>
            <p:cNvSpPr/>
            <p:nvPr/>
          </p:nvSpPr>
          <p:spPr>
            <a:xfrm flipH="1">
              <a:off x="6334442" y="2584137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Rectangle 50">
              <a:extLst>
                <a:ext uri="{FF2B5EF4-FFF2-40B4-BE49-F238E27FC236}">
                  <a16:creationId xmlns:a16="http://schemas.microsoft.com/office/drawing/2014/main" id="{8509CA79-16A1-0A06-EE3F-DBBA9C31A391}"/>
                </a:ext>
              </a:extLst>
            </p:cNvPr>
            <p:cNvSpPr/>
            <p:nvPr/>
          </p:nvSpPr>
          <p:spPr>
            <a:xfrm>
              <a:off x="4392237" y="3578254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0" name="Rectangle 52">
              <a:extLst>
                <a:ext uri="{FF2B5EF4-FFF2-40B4-BE49-F238E27FC236}">
                  <a16:creationId xmlns:a16="http://schemas.microsoft.com/office/drawing/2014/main" id="{3736AE4B-13B3-B84D-11B6-C89357721116}"/>
                </a:ext>
              </a:extLst>
            </p:cNvPr>
            <p:cNvSpPr/>
            <p:nvPr/>
          </p:nvSpPr>
          <p:spPr>
            <a:xfrm>
              <a:off x="7216421" y="3578254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1" name="Freeform: Shape 15">
              <a:extLst>
                <a:ext uri="{FF2B5EF4-FFF2-40B4-BE49-F238E27FC236}">
                  <a16:creationId xmlns:a16="http://schemas.microsoft.com/office/drawing/2014/main" id="{03F0EB0C-EC30-C0DC-0808-6D1298B2AB12}"/>
                </a:ext>
              </a:extLst>
            </p:cNvPr>
            <p:cNvSpPr/>
            <p:nvPr/>
          </p:nvSpPr>
          <p:spPr>
            <a:xfrm>
              <a:off x="4422099" y="3637242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12" name="Freeform: Shape 20">
              <a:extLst>
                <a:ext uri="{FF2B5EF4-FFF2-40B4-BE49-F238E27FC236}">
                  <a16:creationId xmlns:a16="http://schemas.microsoft.com/office/drawing/2014/main" id="{D3C2C019-7D92-E3E8-3B0D-329D2A268621}"/>
                </a:ext>
              </a:extLst>
            </p:cNvPr>
            <p:cNvSpPr/>
            <p:nvPr/>
          </p:nvSpPr>
          <p:spPr>
            <a:xfrm flipH="1">
              <a:off x="6334442" y="3637242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13" name="Rectangle 49">
              <a:extLst>
                <a:ext uri="{FF2B5EF4-FFF2-40B4-BE49-F238E27FC236}">
                  <a16:creationId xmlns:a16="http://schemas.microsoft.com/office/drawing/2014/main" id="{54031D1E-DFA3-C873-AFBF-B52E3D737C2F}"/>
                </a:ext>
              </a:extLst>
            </p:cNvPr>
            <p:cNvSpPr/>
            <p:nvPr/>
          </p:nvSpPr>
          <p:spPr>
            <a:xfrm>
              <a:off x="4392237" y="4615399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4" name="Rectangle 51">
              <a:extLst>
                <a:ext uri="{FF2B5EF4-FFF2-40B4-BE49-F238E27FC236}">
                  <a16:creationId xmlns:a16="http://schemas.microsoft.com/office/drawing/2014/main" id="{B9271215-0AB2-88DF-A809-BAD3F0F5D8F1}"/>
                </a:ext>
              </a:extLst>
            </p:cNvPr>
            <p:cNvSpPr/>
            <p:nvPr/>
          </p:nvSpPr>
          <p:spPr>
            <a:xfrm>
              <a:off x="7216421" y="4615399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5" name="Isosceles Triangle 17">
              <a:extLst>
                <a:ext uri="{FF2B5EF4-FFF2-40B4-BE49-F238E27FC236}">
                  <a16:creationId xmlns:a16="http://schemas.microsoft.com/office/drawing/2014/main" id="{C3AA7DA2-0B3C-60B2-24CA-EAB4F52DA6C4}"/>
                </a:ext>
              </a:extLst>
            </p:cNvPr>
            <p:cNvSpPr/>
            <p:nvPr/>
          </p:nvSpPr>
          <p:spPr>
            <a:xfrm>
              <a:off x="5246126" y="3261382"/>
              <a:ext cx="771773" cy="375860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  <p:sp>
          <p:nvSpPr>
            <p:cNvPr id="16" name="Isosceles Triangle 21">
              <a:extLst>
                <a:ext uri="{FF2B5EF4-FFF2-40B4-BE49-F238E27FC236}">
                  <a16:creationId xmlns:a16="http://schemas.microsoft.com/office/drawing/2014/main" id="{928510E6-CC77-37D9-996A-0379FFC43847}"/>
                </a:ext>
              </a:extLst>
            </p:cNvPr>
            <p:cNvSpPr/>
            <p:nvPr/>
          </p:nvSpPr>
          <p:spPr>
            <a:xfrm flipH="1">
              <a:off x="6174429" y="3261382"/>
              <a:ext cx="771773" cy="375860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 dirty="0">
                <a:solidFill>
                  <a:schemeClr val="tx1">
                    <a:lumMod val="95000"/>
                    <a:lumOff val="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F8058AD-7997-AB27-CE7B-EF981C7E09A6}"/>
              </a:ext>
            </a:extLst>
          </p:cNvPr>
          <p:cNvGrpSpPr/>
          <p:nvPr/>
        </p:nvGrpSpPr>
        <p:grpSpPr>
          <a:xfrm>
            <a:off x="7930242" y="3756105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91B9336-952E-86DC-E4C9-67B9DB3E68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107ADE0-A05B-8FB0-50A3-B225C896BB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B42C9F-76AD-9E53-3C27-A29A75B259C5}"/>
              </a:ext>
            </a:extLst>
          </p:cNvPr>
          <p:cNvGrpSpPr/>
          <p:nvPr/>
        </p:nvGrpSpPr>
        <p:grpSpPr>
          <a:xfrm>
            <a:off x="1272588" y="3756105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9FEAFD-8612-1592-9107-3F9485C8BCD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DA89145-6DC8-31E2-F085-37D0FD19AFF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0454298-4D56-0464-2B5A-E18327A4CC9C}"/>
              </a:ext>
            </a:extLst>
          </p:cNvPr>
          <p:cNvGrpSpPr/>
          <p:nvPr/>
        </p:nvGrpSpPr>
        <p:grpSpPr>
          <a:xfrm>
            <a:off x="7930242" y="4868190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D672236-2910-CD83-5150-8B0977D52B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FC3DA90-EFA7-6F5F-4A6E-19661FD35CB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A758987-8B98-BDA3-74C3-897B4FEE8481}"/>
              </a:ext>
            </a:extLst>
          </p:cNvPr>
          <p:cNvGrpSpPr/>
          <p:nvPr/>
        </p:nvGrpSpPr>
        <p:grpSpPr>
          <a:xfrm>
            <a:off x="1272588" y="4868190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E94D4A1-9C4A-D2F7-D441-3CFB9A4C79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CB6837-373F-FE06-FA1E-6F7DC7A0543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30FEC34-DF2B-D6CD-472A-962431A6A7FE}"/>
              </a:ext>
            </a:extLst>
          </p:cNvPr>
          <p:cNvGrpSpPr/>
          <p:nvPr/>
        </p:nvGrpSpPr>
        <p:grpSpPr>
          <a:xfrm>
            <a:off x="2957891" y="935911"/>
            <a:ext cx="6173410" cy="585690"/>
            <a:chOff x="-1319894" y="1906534"/>
            <a:chExt cx="6173410" cy="58569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FD9E9B0-B54E-6ACB-BC1C-9429DFA549A2}"/>
                </a:ext>
              </a:extLst>
            </p:cNvPr>
            <p:cNvSpPr txBox="1"/>
            <p:nvPr/>
          </p:nvSpPr>
          <p:spPr>
            <a:xfrm>
              <a:off x="-1319894" y="2190603"/>
              <a:ext cx="617341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6A1C598-D22C-D078-A01E-F4487280021D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TextBox 26">
            <a:extLst>
              <a:ext uri="{FF2B5EF4-FFF2-40B4-BE49-F238E27FC236}">
                <a16:creationId xmlns:a16="http://schemas.microsoft.com/office/drawing/2014/main" id="{24502BFB-D082-4341-6F22-C955F0C691F0}"/>
              </a:ext>
            </a:extLst>
          </p:cNvPr>
          <p:cNvSpPr txBox="1"/>
          <p:nvPr/>
        </p:nvSpPr>
        <p:spPr>
          <a:xfrm>
            <a:off x="24053" y="476140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2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10C8161C-054A-D0D3-C178-1ADEE519184E}"/>
              </a:ext>
            </a:extLst>
          </p:cNvPr>
          <p:cNvGrpSpPr/>
          <p:nvPr/>
        </p:nvGrpSpPr>
        <p:grpSpPr>
          <a:xfrm>
            <a:off x="4704091" y="1844028"/>
            <a:ext cx="3594158" cy="682873"/>
            <a:chOff x="2168115" y="2463720"/>
            <a:chExt cx="3594158" cy="68287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CAEC7A61-4E06-47C5-7D4E-3B37BE712E30}"/>
                </a:ext>
              </a:extLst>
            </p:cNvPr>
            <p:cNvGrpSpPr/>
            <p:nvPr/>
          </p:nvGrpSpPr>
          <p:grpSpPr>
            <a:xfrm>
              <a:off x="2168115" y="2463720"/>
              <a:ext cx="3594158" cy="682873"/>
              <a:chOff x="2168114" y="2463720"/>
              <a:chExt cx="7255738" cy="682873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8BBB878-94B1-A35A-D2C0-D8629F01CB2E}"/>
                  </a:ext>
                </a:extLst>
              </p:cNvPr>
              <p:cNvSpPr/>
              <p:nvPr/>
            </p:nvSpPr>
            <p:spPr>
              <a:xfrm>
                <a:off x="2321168" y="2547314"/>
                <a:ext cx="7102684" cy="599279"/>
              </a:xfrm>
              <a:prstGeom prst="roundRect">
                <a:avLst/>
              </a:prstGeom>
              <a:noFill/>
              <a:ln w="127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zh-CN" altLang="en-US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9EC2C9E0-0B13-8074-3328-3D349E2747DD}"/>
                  </a:ext>
                </a:extLst>
              </p:cNvPr>
              <p:cNvSpPr/>
              <p:nvPr/>
            </p:nvSpPr>
            <p:spPr>
              <a:xfrm>
                <a:off x="2168114" y="2463720"/>
                <a:ext cx="7102684" cy="599279"/>
              </a:xfrm>
              <a:prstGeom prst="round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25400" cap="flat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1355F9A-747B-DD02-D31E-1541EDD0D7D6}"/>
                </a:ext>
              </a:extLst>
            </p:cNvPr>
            <p:cNvSpPr txBox="1"/>
            <p:nvPr/>
          </p:nvSpPr>
          <p:spPr>
            <a:xfrm>
              <a:off x="3152074" y="2568841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kumimoji="1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计划管理程序</a:t>
              </a:r>
            </a:p>
          </p:txBody>
        </p:sp>
      </p:grpSp>
      <p:sp>
        <p:nvSpPr>
          <p:cNvPr id="43" name="TextBox 26">
            <a:extLst>
              <a:ext uri="{FF2B5EF4-FFF2-40B4-BE49-F238E27FC236}">
                <a16:creationId xmlns:a16="http://schemas.microsoft.com/office/drawing/2014/main" id="{CC6B0A70-CFCE-3E66-DE74-8F681247A5FB}"/>
              </a:ext>
            </a:extLst>
          </p:cNvPr>
          <p:cNvSpPr txBox="1"/>
          <p:nvPr/>
        </p:nvSpPr>
        <p:spPr>
          <a:xfrm>
            <a:off x="1889805" y="939423"/>
            <a:ext cx="27917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solidFill>
                <a:schemeClr val="tx1">
                  <a:lumMod val="75000"/>
                  <a:lumOff val="2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9B592AB-261F-3B4A-AC29-CF754567CEB1}"/>
              </a:ext>
            </a:extLst>
          </p:cNvPr>
          <p:cNvSpPr txBox="1"/>
          <p:nvPr/>
        </p:nvSpPr>
        <p:spPr>
          <a:xfrm>
            <a:off x="1604173" y="2209030"/>
            <a:ext cx="1140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8E6B0E-2068-DD78-6C36-89C98C65F44C}"/>
              </a:ext>
            </a:extLst>
          </p:cNvPr>
          <p:cNvSpPr txBox="1"/>
          <p:nvPr/>
        </p:nvSpPr>
        <p:spPr>
          <a:xfrm>
            <a:off x="4693333" y="2685966"/>
            <a:ext cx="3930031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51" name="图形 4">
            <a:extLst>
              <a:ext uri="{FF2B5EF4-FFF2-40B4-BE49-F238E27FC236}">
                <a16:creationId xmlns:a16="http://schemas.microsoft.com/office/drawing/2014/main" id="{8DB7F309-1840-5F40-423A-F1B06C0B644A}"/>
              </a:ext>
            </a:extLst>
          </p:cNvPr>
          <p:cNvGrpSpPr/>
          <p:nvPr/>
        </p:nvGrpSpPr>
        <p:grpSpPr>
          <a:xfrm>
            <a:off x="8199469" y="3222794"/>
            <a:ext cx="1844175" cy="2037107"/>
            <a:chOff x="3947414" y="3437013"/>
            <a:chExt cx="681036" cy="75228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0F413F5-E882-43FB-C215-A7B5E2D5E140}"/>
                </a:ext>
              </a:extLst>
            </p:cNvPr>
            <p:cNvSpPr/>
            <p:nvPr/>
          </p:nvSpPr>
          <p:spPr>
            <a:xfrm>
              <a:off x="3947414" y="3606177"/>
              <a:ext cx="583120" cy="583120"/>
            </a:xfrm>
            <a:custGeom>
              <a:avLst/>
              <a:gdLst>
                <a:gd name="connsiteX0" fmla="*/ 583121 w 583120"/>
                <a:gd name="connsiteY0" fmla="*/ 291560 h 583120"/>
                <a:gd name="connsiteX1" fmla="*/ 291560 w 583120"/>
                <a:gd name="connsiteY1" fmla="*/ 583121 h 583120"/>
                <a:gd name="connsiteX2" fmla="*/ 0 w 583120"/>
                <a:gd name="connsiteY2" fmla="*/ 291560 h 583120"/>
                <a:gd name="connsiteX3" fmla="*/ 291560 w 583120"/>
                <a:gd name="connsiteY3" fmla="*/ 0 h 583120"/>
                <a:gd name="connsiteX4" fmla="*/ 583121 w 583120"/>
                <a:gd name="connsiteY4" fmla="*/ 291560 h 583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120" h="583120">
                  <a:moveTo>
                    <a:pt x="583121" y="291560"/>
                  </a:moveTo>
                  <a:cubicBezTo>
                    <a:pt x="583121" y="452585"/>
                    <a:pt x="452585" y="583121"/>
                    <a:pt x="291560" y="583121"/>
                  </a:cubicBezTo>
                  <a:cubicBezTo>
                    <a:pt x="130536" y="583121"/>
                    <a:pt x="0" y="452585"/>
                    <a:pt x="0" y="291560"/>
                  </a:cubicBezTo>
                  <a:cubicBezTo>
                    <a:pt x="0" y="130536"/>
                    <a:pt x="130536" y="0"/>
                    <a:pt x="291560" y="0"/>
                  </a:cubicBezTo>
                  <a:cubicBezTo>
                    <a:pt x="452585" y="0"/>
                    <a:pt x="583121" y="130536"/>
                    <a:pt x="583121" y="29156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56C7AAB-6EBA-B065-0E7A-F4193A5CB11F}"/>
                </a:ext>
              </a:extLst>
            </p:cNvPr>
            <p:cNvSpPr/>
            <p:nvPr/>
          </p:nvSpPr>
          <p:spPr>
            <a:xfrm>
              <a:off x="4017422" y="3672471"/>
              <a:ext cx="450532" cy="450532"/>
            </a:xfrm>
            <a:custGeom>
              <a:avLst/>
              <a:gdLst>
                <a:gd name="connsiteX0" fmla="*/ 450533 w 450532"/>
                <a:gd name="connsiteY0" fmla="*/ 225266 h 450532"/>
                <a:gd name="connsiteX1" fmla="*/ 225266 w 450532"/>
                <a:gd name="connsiteY1" fmla="*/ 450533 h 450532"/>
                <a:gd name="connsiteX2" fmla="*/ 0 w 450532"/>
                <a:gd name="connsiteY2" fmla="*/ 225266 h 450532"/>
                <a:gd name="connsiteX3" fmla="*/ 225266 w 450532"/>
                <a:gd name="connsiteY3" fmla="*/ 0 h 450532"/>
                <a:gd name="connsiteX4" fmla="*/ 450533 w 450532"/>
                <a:gd name="connsiteY4" fmla="*/ 225266 h 45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" h="450532">
                  <a:moveTo>
                    <a:pt x="450533" y="225266"/>
                  </a:moveTo>
                  <a:cubicBezTo>
                    <a:pt x="450533" y="349677"/>
                    <a:pt x="349677" y="450533"/>
                    <a:pt x="225266" y="450533"/>
                  </a:cubicBezTo>
                  <a:cubicBezTo>
                    <a:pt x="100855" y="450533"/>
                    <a:pt x="0" y="349677"/>
                    <a:pt x="0" y="225266"/>
                  </a:cubicBezTo>
                  <a:cubicBezTo>
                    <a:pt x="0" y="100855"/>
                    <a:pt x="100855" y="0"/>
                    <a:pt x="225266" y="0"/>
                  </a:cubicBezTo>
                  <a:cubicBezTo>
                    <a:pt x="349678" y="0"/>
                    <a:pt x="450533" y="100855"/>
                    <a:pt x="450533" y="22526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D9DD3C0-5453-C223-1D67-5C226D89AAC8}"/>
                </a:ext>
              </a:extLst>
            </p:cNvPr>
            <p:cNvSpPr/>
            <p:nvPr/>
          </p:nvSpPr>
          <p:spPr>
            <a:xfrm>
              <a:off x="4057999" y="3716763"/>
              <a:ext cx="361950" cy="361950"/>
            </a:xfrm>
            <a:custGeom>
              <a:avLst/>
              <a:gdLst>
                <a:gd name="connsiteX0" fmla="*/ 361950 w 361950"/>
                <a:gd name="connsiteY0" fmla="*/ 180975 h 361950"/>
                <a:gd name="connsiteX1" fmla="*/ 180975 w 361950"/>
                <a:gd name="connsiteY1" fmla="*/ 361950 h 361950"/>
                <a:gd name="connsiteX2" fmla="*/ 0 w 361950"/>
                <a:gd name="connsiteY2" fmla="*/ 180975 h 361950"/>
                <a:gd name="connsiteX3" fmla="*/ 180975 w 361950"/>
                <a:gd name="connsiteY3" fmla="*/ 0 h 361950"/>
                <a:gd name="connsiteX4" fmla="*/ 361950 w 361950"/>
                <a:gd name="connsiteY4" fmla="*/ 180975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361950">
                  <a:moveTo>
                    <a:pt x="361950" y="180975"/>
                  </a:moveTo>
                  <a:cubicBezTo>
                    <a:pt x="361950" y="280925"/>
                    <a:pt x="280925" y="361950"/>
                    <a:pt x="180975" y="361950"/>
                  </a:cubicBezTo>
                  <a:cubicBezTo>
                    <a:pt x="81025" y="361950"/>
                    <a:pt x="0" y="280925"/>
                    <a:pt x="0" y="180975"/>
                  </a:cubicBezTo>
                  <a:cubicBezTo>
                    <a:pt x="0" y="81025"/>
                    <a:pt x="81025" y="0"/>
                    <a:pt x="180975" y="0"/>
                  </a:cubicBezTo>
                  <a:cubicBezTo>
                    <a:pt x="280925" y="0"/>
                    <a:pt x="361950" y="81025"/>
                    <a:pt x="361950" y="18097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90E4A65-91B7-CB18-1760-5BA70F4D5B54}"/>
                </a:ext>
              </a:extLst>
            </p:cNvPr>
            <p:cNvSpPr/>
            <p:nvPr/>
          </p:nvSpPr>
          <p:spPr>
            <a:xfrm>
              <a:off x="4099147" y="3757911"/>
              <a:ext cx="279654" cy="279654"/>
            </a:xfrm>
            <a:custGeom>
              <a:avLst/>
              <a:gdLst>
                <a:gd name="connsiteX0" fmla="*/ 279654 w 279654"/>
                <a:gd name="connsiteY0" fmla="*/ 139827 h 279654"/>
                <a:gd name="connsiteX1" fmla="*/ 139827 w 279654"/>
                <a:gd name="connsiteY1" fmla="*/ 279654 h 279654"/>
                <a:gd name="connsiteX2" fmla="*/ 0 w 279654"/>
                <a:gd name="connsiteY2" fmla="*/ 139827 h 279654"/>
                <a:gd name="connsiteX3" fmla="*/ 139827 w 279654"/>
                <a:gd name="connsiteY3" fmla="*/ 0 h 279654"/>
                <a:gd name="connsiteX4" fmla="*/ 279654 w 279654"/>
                <a:gd name="connsiteY4" fmla="*/ 139827 h 27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654" h="279654">
                  <a:moveTo>
                    <a:pt x="279654" y="139827"/>
                  </a:moveTo>
                  <a:cubicBezTo>
                    <a:pt x="279654" y="217051"/>
                    <a:pt x="217051" y="279654"/>
                    <a:pt x="139827" y="279654"/>
                  </a:cubicBezTo>
                  <a:cubicBezTo>
                    <a:pt x="62603" y="279654"/>
                    <a:pt x="0" y="217051"/>
                    <a:pt x="0" y="139827"/>
                  </a:cubicBezTo>
                  <a:cubicBezTo>
                    <a:pt x="0" y="62603"/>
                    <a:pt x="62603" y="0"/>
                    <a:pt x="139827" y="0"/>
                  </a:cubicBezTo>
                  <a:cubicBezTo>
                    <a:pt x="217051" y="0"/>
                    <a:pt x="279654" y="62603"/>
                    <a:pt x="279654" y="1398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421C44D-BEF2-453D-45EC-F5A065AD606D}"/>
                </a:ext>
              </a:extLst>
            </p:cNvPr>
            <p:cNvSpPr/>
            <p:nvPr/>
          </p:nvSpPr>
          <p:spPr>
            <a:xfrm>
              <a:off x="4198588" y="3857352"/>
              <a:ext cx="80772" cy="80772"/>
            </a:xfrm>
            <a:custGeom>
              <a:avLst/>
              <a:gdLst>
                <a:gd name="connsiteX0" fmla="*/ 80772 w 80772"/>
                <a:gd name="connsiteY0" fmla="*/ 40386 h 80772"/>
                <a:gd name="connsiteX1" fmla="*/ 40386 w 80772"/>
                <a:gd name="connsiteY1" fmla="*/ 80772 h 80772"/>
                <a:gd name="connsiteX2" fmla="*/ 0 w 80772"/>
                <a:gd name="connsiteY2" fmla="*/ 40386 h 80772"/>
                <a:gd name="connsiteX3" fmla="*/ 40386 w 80772"/>
                <a:gd name="connsiteY3" fmla="*/ 0 h 80772"/>
                <a:gd name="connsiteX4" fmla="*/ 80772 w 80772"/>
                <a:gd name="connsiteY4" fmla="*/ 40386 h 80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72" h="80772">
                  <a:moveTo>
                    <a:pt x="80772" y="40386"/>
                  </a:moveTo>
                  <a:cubicBezTo>
                    <a:pt x="80772" y="62691"/>
                    <a:pt x="62691" y="80772"/>
                    <a:pt x="40386" y="80772"/>
                  </a:cubicBezTo>
                  <a:cubicBezTo>
                    <a:pt x="18081" y="80772"/>
                    <a:pt x="0" y="62691"/>
                    <a:pt x="0" y="40386"/>
                  </a:cubicBezTo>
                  <a:cubicBezTo>
                    <a:pt x="0" y="18081"/>
                    <a:pt x="18081" y="0"/>
                    <a:pt x="40386" y="0"/>
                  </a:cubicBezTo>
                  <a:cubicBezTo>
                    <a:pt x="62691" y="0"/>
                    <a:pt x="80772" y="18081"/>
                    <a:pt x="80772" y="4038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ABDCB54-D4F7-CCA9-6C6C-52E414295C9B}"/>
                </a:ext>
              </a:extLst>
            </p:cNvPr>
            <p:cNvSpPr/>
            <p:nvPr/>
          </p:nvSpPr>
          <p:spPr>
            <a:xfrm>
              <a:off x="4467955" y="3437013"/>
              <a:ext cx="94583" cy="169164"/>
            </a:xfrm>
            <a:custGeom>
              <a:avLst/>
              <a:gdLst>
                <a:gd name="connsiteX0" fmla="*/ 94583 w 94583"/>
                <a:gd name="connsiteY0" fmla="*/ 0 h 169164"/>
                <a:gd name="connsiteX1" fmla="*/ 94583 w 94583"/>
                <a:gd name="connsiteY1" fmla="*/ 73914 h 169164"/>
                <a:gd name="connsiteX2" fmla="*/ 15050 w 94583"/>
                <a:gd name="connsiteY2" fmla="*/ 169164 h 169164"/>
                <a:gd name="connsiteX3" fmla="*/ 14954 w 94583"/>
                <a:gd name="connsiteY3" fmla="*/ 169164 h 169164"/>
                <a:gd name="connsiteX4" fmla="*/ 0 w 94583"/>
                <a:gd name="connsiteY4" fmla="*/ 111443 h 169164"/>
                <a:gd name="connsiteX5" fmla="*/ 94583 w 94583"/>
                <a:gd name="connsiteY5" fmla="*/ 0 h 16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83" h="169164">
                  <a:moveTo>
                    <a:pt x="94583" y="0"/>
                  </a:moveTo>
                  <a:lnTo>
                    <a:pt x="94583" y="73914"/>
                  </a:lnTo>
                  <a:lnTo>
                    <a:pt x="15050" y="169164"/>
                  </a:lnTo>
                  <a:lnTo>
                    <a:pt x="14954" y="169164"/>
                  </a:lnTo>
                  <a:lnTo>
                    <a:pt x="0" y="111443"/>
                  </a:lnTo>
                  <a:lnTo>
                    <a:pt x="9458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B7ED914-86E8-2D3A-0276-FE8C25A0EBC7}"/>
                </a:ext>
              </a:extLst>
            </p:cNvPr>
            <p:cNvSpPr/>
            <p:nvPr/>
          </p:nvSpPr>
          <p:spPr>
            <a:xfrm rot="-3004200">
              <a:off x="4148698" y="3698988"/>
              <a:ext cx="504253" cy="10858"/>
            </a:xfrm>
            <a:custGeom>
              <a:avLst/>
              <a:gdLst>
                <a:gd name="connsiteX0" fmla="*/ 0 w 504253"/>
                <a:gd name="connsiteY0" fmla="*/ 0 h 10858"/>
                <a:gd name="connsiteX1" fmla="*/ 504253 w 504253"/>
                <a:gd name="connsiteY1" fmla="*/ 0 h 10858"/>
                <a:gd name="connsiteX2" fmla="*/ 504253 w 504253"/>
                <a:gd name="connsiteY2" fmla="*/ 10859 h 10858"/>
                <a:gd name="connsiteX3" fmla="*/ 0 w 504253"/>
                <a:gd name="connsiteY3" fmla="*/ 10859 h 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253" h="10858">
                  <a:moveTo>
                    <a:pt x="0" y="0"/>
                  </a:moveTo>
                  <a:lnTo>
                    <a:pt x="504253" y="0"/>
                  </a:lnTo>
                  <a:lnTo>
                    <a:pt x="504253" y="10859"/>
                  </a:lnTo>
                  <a:lnTo>
                    <a:pt x="0" y="1085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6402495-ACCB-ACE3-43AA-4AB1C472C180}"/>
                </a:ext>
              </a:extLst>
            </p:cNvPr>
            <p:cNvSpPr/>
            <p:nvPr/>
          </p:nvSpPr>
          <p:spPr>
            <a:xfrm>
              <a:off x="4483004" y="3510927"/>
              <a:ext cx="145446" cy="95250"/>
            </a:xfrm>
            <a:custGeom>
              <a:avLst/>
              <a:gdLst>
                <a:gd name="connsiteX0" fmla="*/ 145447 w 145446"/>
                <a:gd name="connsiteY0" fmla="*/ 1333 h 95250"/>
                <a:gd name="connsiteX1" fmla="*/ 66580 w 145446"/>
                <a:gd name="connsiteY1" fmla="*/ 95250 h 95250"/>
                <a:gd name="connsiteX2" fmla="*/ 0 w 145446"/>
                <a:gd name="connsiteY2" fmla="*/ 95250 h 95250"/>
                <a:gd name="connsiteX3" fmla="*/ 79534 w 145446"/>
                <a:gd name="connsiteY3" fmla="*/ 0 h 95250"/>
                <a:gd name="connsiteX4" fmla="*/ 145447 w 145446"/>
                <a:gd name="connsiteY4" fmla="*/ 1333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446" h="95250">
                  <a:moveTo>
                    <a:pt x="145447" y="1333"/>
                  </a:moveTo>
                  <a:lnTo>
                    <a:pt x="66580" y="95250"/>
                  </a:lnTo>
                  <a:lnTo>
                    <a:pt x="0" y="95250"/>
                  </a:lnTo>
                  <a:lnTo>
                    <a:pt x="79534" y="0"/>
                  </a:lnTo>
                  <a:lnTo>
                    <a:pt x="145447" y="133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492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1DAD1FE-4C14-ADD4-2015-0B25270A71C3}"/>
              </a:ext>
            </a:extLst>
          </p:cNvPr>
          <p:cNvSpPr/>
          <p:nvPr/>
        </p:nvSpPr>
        <p:spPr>
          <a:xfrm>
            <a:off x="8241360" y="2627086"/>
            <a:ext cx="2880320" cy="798088"/>
          </a:xfrm>
          <a:custGeom>
            <a:avLst/>
            <a:gdLst>
              <a:gd name="connsiteX0" fmla="*/ 191628 w 2880320"/>
              <a:gd name="connsiteY0" fmla="*/ 0 h 798088"/>
              <a:gd name="connsiteX1" fmla="*/ 2688692 w 2880320"/>
              <a:gd name="connsiteY1" fmla="*/ 0 h 798088"/>
              <a:gd name="connsiteX2" fmla="*/ 2880320 w 2880320"/>
              <a:gd name="connsiteY2" fmla="*/ 191628 h 798088"/>
              <a:gd name="connsiteX3" fmla="*/ 2880320 w 2880320"/>
              <a:gd name="connsiteY3" fmla="*/ 598920 h 798088"/>
              <a:gd name="connsiteX4" fmla="*/ 2714987 w 2880320"/>
              <a:gd name="connsiteY4" fmla="*/ 646186 h 798088"/>
              <a:gd name="connsiteX5" fmla="*/ 1440160 w 2880320"/>
              <a:gd name="connsiteY5" fmla="*/ 798088 h 798088"/>
              <a:gd name="connsiteX6" fmla="*/ 165333 w 2880320"/>
              <a:gd name="connsiteY6" fmla="*/ 646186 h 798088"/>
              <a:gd name="connsiteX7" fmla="*/ 0 w 2880320"/>
              <a:gd name="connsiteY7" fmla="*/ 598920 h 798088"/>
              <a:gd name="connsiteX8" fmla="*/ 0 w 2880320"/>
              <a:gd name="connsiteY8" fmla="*/ 191628 h 798088"/>
              <a:gd name="connsiteX9" fmla="*/ 191628 w 2880320"/>
              <a:gd name="connsiteY9" fmla="*/ 0 h 79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798088">
                <a:moveTo>
                  <a:pt x="191628" y="0"/>
                </a:moveTo>
                <a:lnTo>
                  <a:pt x="2688692" y="0"/>
                </a:lnTo>
                <a:cubicBezTo>
                  <a:pt x="2794525" y="0"/>
                  <a:pt x="2880320" y="85795"/>
                  <a:pt x="2880320" y="191628"/>
                </a:cubicBezTo>
                <a:lnTo>
                  <a:pt x="2880320" y="598920"/>
                </a:lnTo>
                <a:lnTo>
                  <a:pt x="2714987" y="646186"/>
                </a:lnTo>
                <a:cubicBezTo>
                  <a:pt x="2336028" y="743061"/>
                  <a:pt x="1901750" y="798088"/>
                  <a:pt x="1440160" y="798088"/>
                </a:cubicBezTo>
                <a:cubicBezTo>
                  <a:pt x="978570" y="798088"/>
                  <a:pt x="544292" y="743061"/>
                  <a:pt x="165333" y="646186"/>
                </a:cubicBezTo>
                <a:lnTo>
                  <a:pt x="0" y="598920"/>
                </a:lnTo>
                <a:lnTo>
                  <a:pt x="0" y="191628"/>
                </a:lnTo>
                <a:cubicBezTo>
                  <a:pt x="0" y="85795"/>
                  <a:pt x="85795" y="0"/>
                  <a:pt x="19162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309CAD89-34A5-C5D6-3162-06AB1D5E4F32}"/>
              </a:ext>
            </a:extLst>
          </p:cNvPr>
          <p:cNvSpPr/>
          <p:nvPr/>
        </p:nvSpPr>
        <p:spPr>
          <a:xfrm>
            <a:off x="8241360" y="3226005"/>
            <a:ext cx="2880320" cy="2564806"/>
          </a:xfrm>
          <a:custGeom>
            <a:avLst/>
            <a:gdLst>
              <a:gd name="connsiteX0" fmla="*/ 0 w 2880320"/>
              <a:gd name="connsiteY0" fmla="*/ 0 h 2564806"/>
              <a:gd name="connsiteX1" fmla="*/ 165333 w 2880320"/>
              <a:gd name="connsiteY1" fmla="*/ 47266 h 2564806"/>
              <a:gd name="connsiteX2" fmla="*/ 1440160 w 2880320"/>
              <a:gd name="connsiteY2" fmla="*/ 199168 h 2564806"/>
              <a:gd name="connsiteX3" fmla="*/ 2714987 w 2880320"/>
              <a:gd name="connsiteY3" fmla="*/ 47266 h 2564806"/>
              <a:gd name="connsiteX4" fmla="*/ 2880320 w 2880320"/>
              <a:gd name="connsiteY4" fmla="*/ 0 h 2564806"/>
              <a:gd name="connsiteX5" fmla="*/ 2880320 w 2880320"/>
              <a:gd name="connsiteY5" fmla="*/ 2373178 h 2564806"/>
              <a:gd name="connsiteX6" fmla="*/ 2688692 w 2880320"/>
              <a:gd name="connsiteY6" fmla="*/ 2564806 h 2564806"/>
              <a:gd name="connsiteX7" fmla="*/ 191628 w 2880320"/>
              <a:gd name="connsiteY7" fmla="*/ 2564806 h 2564806"/>
              <a:gd name="connsiteX8" fmla="*/ 0 w 2880320"/>
              <a:gd name="connsiteY8" fmla="*/ 2373178 h 2564806"/>
              <a:gd name="connsiteX9" fmla="*/ 0 w 2880320"/>
              <a:gd name="connsiteY9" fmla="*/ 0 h 25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2564806">
                <a:moveTo>
                  <a:pt x="0" y="0"/>
                </a:moveTo>
                <a:lnTo>
                  <a:pt x="165333" y="47266"/>
                </a:lnTo>
                <a:cubicBezTo>
                  <a:pt x="544292" y="144141"/>
                  <a:pt x="978570" y="199168"/>
                  <a:pt x="1440160" y="199168"/>
                </a:cubicBezTo>
                <a:cubicBezTo>
                  <a:pt x="1901750" y="199168"/>
                  <a:pt x="2336028" y="144141"/>
                  <a:pt x="2714987" y="47266"/>
                </a:cubicBezTo>
                <a:lnTo>
                  <a:pt x="2880320" y="0"/>
                </a:lnTo>
                <a:lnTo>
                  <a:pt x="2880320" y="2373178"/>
                </a:lnTo>
                <a:cubicBezTo>
                  <a:pt x="2880320" y="2479011"/>
                  <a:pt x="2794525" y="2564806"/>
                  <a:pt x="2688692" y="2564806"/>
                </a:cubicBezTo>
                <a:lnTo>
                  <a:pt x="191628" y="2564806"/>
                </a:lnTo>
                <a:cubicBezTo>
                  <a:pt x="85795" y="2564806"/>
                  <a:pt x="0" y="2479011"/>
                  <a:pt x="0" y="237317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0129B0C3-4C3B-9524-ABDA-1805A23DFD8C}"/>
              </a:ext>
            </a:extLst>
          </p:cNvPr>
          <p:cNvSpPr/>
          <p:nvPr/>
        </p:nvSpPr>
        <p:spPr>
          <a:xfrm>
            <a:off x="1070320" y="2627086"/>
            <a:ext cx="2880320" cy="798088"/>
          </a:xfrm>
          <a:custGeom>
            <a:avLst/>
            <a:gdLst>
              <a:gd name="connsiteX0" fmla="*/ 191628 w 2880320"/>
              <a:gd name="connsiteY0" fmla="*/ 0 h 798088"/>
              <a:gd name="connsiteX1" fmla="*/ 2688692 w 2880320"/>
              <a:gd name="connsiteY1" fmla="*/ 0 h 798088"/>
              <a:gd name="connsiteX2" fmla="*/ 2880320 w 2880320"/>
              <a:gd name="connsiteY2" fmla="*/ 191628 h 798088"/>
              <a:gd name="connsiteX3" fmla="*/ 2880320 w 2880320"/>
              <a:gd name="connsiteY3" fmla="*/ 598920 h 798088"/>
              <a:gd name="connsiteX4" fmla="*/ 2714987 w 2880320"/>
              <a:gd name="connsiteY4" fmla="*/ 646186 h 798088"/>
              <a:gd name="connsiteX5" fmla="*/ 1440160 w 2880320"/>
              <a:gd name="connsiteY5" fmla="*/ 798088 h 798088"/>
              <a:gd name="connsiteX6" fmla="*/ 165333 w 2880320"/>
              <a:gd name="connsiteY6" fmla="*/ 646186 h 798088"/>
              <a:gd name="connsiteX7" fmla="*/ 0 w 2880320"/>
              <a:gd name="connsiteY7" fmla="*/ 598920 h 798088"/>
              <a:gd name="connsiteX8" fmla="*/ 0 w 2880320"/>
              <a:gd name="connsiteY8" fmla="*/ 191628 h 798088"/>
              <a:gd name="connsiteX9" fmla="*/ 191628 w 2880320"/>
              <a:gd name="connsiteY9" fmla="*/ 0 h 79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798088">
                <a:moveTo>
                  <a:pt x="191628" y="0"/>
                </a:moveTo>
                <a:lnTo>
                  <a:pt x="2688692" y="0"/>
                </a:lnTo>
                <a:cubicBezTo>
                  <a:pt x="2794525" y="0"/>
                  <a:pt x="2880320" y="85795"/>
                  <a:pt x="2880320" y="191628"/>
                </a:cubicBezTo>
                <a:lnTo>
                  <a:pt x="2880320" y="598920"/>
                </a:lnTo>
                <a:lnTo>
                  <a:pt x="2714987" y="646186"/>
                </a:lnTo>
                <a:cubicBezTo>
                  <a:pt x="2336028" y="743061"/>
                  <a:pt x="1901750" y="798088"/>
                  <a:pt x="1440160" y="798088"/>
                </a:cubicBezTo>
                <a:cubicBezTo>
                  <a:pt x="978570" y="798088"/>
                  <a:pt x="544292" y="743061"/>
                  <a:pt x="165333" y="646186"/>
                </a:cubicBezTo>
                <a:lnTo>
                  <a:pt x="0" y="598920"/>
                </a:lnTo>
                <a:lnTo>
                  <a:pt x="0" y="191628"/>
                </a:lnTo>
                <a:cubicBezTo>
                  <a:pt x="0" y="85795"/>
                  <a:pt x="85795" y="0"/>
                  <a:pt x="19162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5F22614-2F75-ACE5-CAF0-AF64AA05162F}"/>
              </a:ext>
            </a:extLst>
          </p:cNvPr>
          <p:cNvSpPr/>
          <p:nvPr/>
        </p:nvSpPr>
        <p:spPr>
          <a:xfrm>
            <a:off x="1070320" y="3226005"/>
            <a:ext cx="2880320" cy="2564806"/>
          </a:xfrm>
          <a:custGeom>
            <a:avLst/>
            <a:gdLst>
              <a:gd name="connsiteX0" fmla="*/ 0 w 2880320"/>
              <a:gd name="connsiteY0" fmla="*/ 0 h 2564806"/>
              <a:gd name="connsiteX1" fmla="*/ 165333 w 2880320"/>
              <a:gd name="connsiteY1" fmla="*/ 47266 h 2564806"/>
              <a:gd name="connsiteX2" fmla="*/ 1440160 w 2880320"/>
              <a:gd name="connsiteY2" fmla="*/ 199168 h 2564806"/>
              <a:gd name="connsiteX3" fmla="*/ 2714987 w 2880320"/>
              <a:gd name="connsiteY3" fmla="*/ 47266 h 2564806"/>
              <a:gd name="connsiteX4" fmla="*/ 2880320 w 2880320"/>
              <a:gd name="connsiteY4" fmla="*/ 0 h 2564806"/>
              <a:gd name="connsiteX5" fmla="*/ 2880320 w 2880320"/>
              <a:gd name="connsiteY5" fmla="*/ 2373178 h 2564806"/>
              <a:gd name="connsiteX6" fmla="*/ 2688692 w 2880320"/>
              <a:gd name="connsiteY6" fmla="*/ 2564806 h 2564806"/>
              <a:gd name="connsiteX7" fmla="*/ 191628 w 2880320"/>
              <a:gd name="connsiteY7" fmla="*/ 2564806 h 2564806"/>
              <a:gd name="connsiteX8" fmla="*/ 0 w 2880320"/>
              <a:gd name="connsiteY8" fmla="*/ 2373178 h 2564806"/>
              <a:gd name="connsiteX9" fmla="*/ 0 w 2880320"/>
              <a:gd name="connsiteY9" fmla="*/ 0 h 25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2564806">
                <a:moveTo>
                  <a:pt x="0" y="0"/>
                </a:moveTo>
                <a:lnTo>
                  <a:pt x="165333" y="47266"/>
                </a:lnTo>
                <a:cubicBezTo>
                  <a:pt x="544292" y="144141"/>
                  <a:pt x="978570" y="199168"/>
                  <a:pt x="1440160" y="199168"/>
                </a:cubicBezTo>
                <a:cubicBezTo>
                  <a:pt x="1901750" y="199168"/>
                  <a:pt x="2336028" y="144141"/>
                  <a:pt x="2714987" y="47266"/>
                </a:cubicBezTo>
                <a:lnTo>
                  <a:pt x="2880320" y="0"/>
                </a:lnTo>
                <a:lnTo>
                  <a:pt x="2880320" y="2373178"/>
                </a:lnTo>
                <a:cubicBezTo>
                  <a:pt x="2880320" y="2479011"/>
                  <a:pt x="2794525" y="2564806"/>
                  <a:pt x="2688692" y="2564806"/>
                </a:cubicBezTo>
                <a:lnTo>
                  <a:pt x="191628" y="2564806"/>
                </a:lnTo>
                <a:cubicBezTo>
                  <a:pt x="85795" y="2564806"/>
                  <a:pt x="0" y="2479011"/>
                  <a:pt x="0" y="237317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计划管理程序</a:t>
            </a:r>
          </a:p>
        </p:txBody>
      </p:sp>
      <p:sp>
        <p:nvSpPr>
          <p:cNvPr id="40" name="íš1ïdé">
            <a:extLst>
              <a:ext uri="{FF2B5EF4-FFF2-40B4-BE49-F238E27FC236}">
                <a16:creationId xmlns:a16="http://schemas.microsoft.com/office/drawing/2014/main" id="{A32010D7-03D9-B316-C18B-A3846B882588}"/>
              </a:ext>
            </a:extLst>
          </p:cNvPr>
          <p:cNvSpPr/>
          <p:nvPr/>
        </p:nvSpPr>
        <p:spPr bwMode="auto">
          <a:xfrm>
            <a:off x="2279940" y="2814541"/>
            <a:ext cx="461080" cy="414062"/>
          </a:xfrm>
          <a:custGeom>
            <a:avLst/>
            <a:gdLst>
              <a:gd name="T0" fmla="*/ 4338 w 6127"/>
              <a:gd name="T1" fmla="*/ 1006 h 5511"/>
              <a:gd name="T2" fmla="*/ 3780 w 6127"/>
              <a:gd name="T3" fmla="*/ 0 h 5511"/>
              <a:gd name="T4" fmla="*/ 1788 w 6127"/>
              <a:gd name="T5" fmla="*/ 558 h 5511"/>
              <a:gd name="T6" fmla="*/ 545 w 6127"/>
              <a:gd name="T7" fmla="*/ 1006 h 5511"/>
              <a:gd name="T8" fmla="*/ 0 w 6127"/>
              <a:gd name="T9" fmla="*/ 4965 h 5511"/>
              <a:gd name="T10" fmla="*/ 5581 w 6127"/>
              <a:gd name="T11" fmla="*/ 5511 h 5511"/>
              <a:gd name="T12" fmla="*/ 6127 w 6127"/>
              <a:gd name="T13" fmla="*/ 1551 h 5511"/>
              <a:gd name="T14" fmla="*/ 2166 w 6127"/>
              <a:gd name="T15" fmla="*/ 558 h 5511"/>
              <a:gd name="T16" fmla="*/ 3780 w 6127"/>
              <a:gd name="T17" fmla="*/ 377 h 5511"/>
              <a:gd name="T18" fmla="*/ 3961 w 6127"/>
              <a:gd name="T19" fmla="*/ 1006 h 5511"/>
              <a:gd name="T20" fmla="*/ 2166 w 6127"/>
              <a:gd name="T21" fmla="*/ 558 h 5511"/>
              <a:gd name="T22" fmla="*/ 545 w 6127"/>
              <a:gd name="T23" fmla="*/ 1383 h 5511"/>
              <a:gd name="T24" fmla="*/ 5749 w 6127"/>
              <a:gd name="T25" fmla="*/ 1551 h 5511"/>
              <a:gd name="T26" fmla="*/ 4901 w 6127"/>
              <a:gd name="T27" fmla="*/ 2896 h 5511"/>
              <a:gd name="T28" fmla="*/ 4712 w 6127"/>
              <a:gd name="T29" fmla="*/ 2255 h 5511"/>
              <a:gd name="T30" fmla="*/ 3659 w 6127"/>
              <a:gd name="T31" fmla="*/ 2444 h 5511"/>
              <a:gd name="T32" fmla="*/ 2467 w 6127"/>
              <a:gd name="T33" fmla="*/ 2896 h 5511"/>
              <a:gd name="T34" fmla="*/ 2278 w 6127"/>
              <a:gd name="T35" fmla="*/ 2255 h 5511"/>
              <a:gd name="T36" fmla="*/ 1226 w 6127"/>
              <a:gd name="T37" fmla="*/ 2444 h 5511"/>
              <a:gd name="T38" fmla="*/ 378 w 6127"/>
              <a:gd name="T39" fmla="*/ 2896 h 5511"/>
              <a:gd name="T40" fmla="*/ 4523 w 6127"/>
              <a:gd name="T41" fmla="*/ 2633 h 5511"/>
              <a:gd name="T42" fmla="*/ 4037 w 6127"/>
              <a:gd name="T43" fmla="*/ 3504 h 5511"/>
              <a:gd name="T44" fmla="*/ 4523 w 6127"/>
              <a:gd name="T45" fmla="*/ 2633 h 5511"/>
              <a:gd name="T46" fmla="*/ 2090 w 6127"/>
              <a:gd name="T47" fmla="*/ 3504 h 5511"/>
              <a:gd name="T48" fmla="*/ 1603 w 6127"/>
              <a:gd name="T49" fmla="*/ 2633 h 5511"/>
              <a:gd name="T50" fmla="*/ 5749 w 6127"/>
              <a:gd name="T51" fmla="*/ 4965 h 5511"/>
              <a:gd name="T52" fmla="*/ 545 w 6127"/>
              <a:gd name="T53" fmla="*/ 5133 h 5511"/>
              <a:gd name="T54" fmla="*/ 378 w 6127"/>
              <a:gd name="T55" fmla="*/ 3274 h 5511"/>
              <a:gd name="T56" fmla="*/ 1226 w 6127"/>
              <a:gd name="T57" fmla="*/ 3693 h 5511"/>
              <a:gd name="T58" fmla="*/ 2278 w 6127"/>
              <a:gd name="T59" fmla="*/ 3881 h 5511"/>
              <a:gd name="T60" fmla="*/ 2467 w 6127"/>
              <a:gd name="T61" fmla="*/ 3274 h 5511"/>
              <a:gd name="T62" fmla="*/ 3659 w 6127"/>
              <a:gd name="T63" fmla="*/ 3693 h 5511"/>
              <a:gd name="T64" fmla="*/ 4712 w 6127"/>
              <a:gd name="T65" fmla="*/ 3881 h 5511"/>
              <a:gd name="T66" fmla="*/ 4901 w 6127"/>
              <a:gd name="T67" fmla="*/ 3274 h 5511"/>
              <a:gd name="T68" fmla="*/ 5749 w 6127"/>
              <a:gd name="T69" fmla="*/ 4965 h 5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27" h="5511">
                <a:moveTo>
                  <a:pt x="5581" y="1006"/>
                </a:moveTo>
                <a:lnTo>
                  <a:pt x="4338" y="1006"/>
                </a:lnTo>
                <a:lnTo>
                  <a:pt x="4338" y="558"/>
                </a:lnTo>
                <a:cubicBezTo>
                  <a:pt x="4338" y="250"/>
                  <a:pt x="4088" y="0"/>
                  <a:pt x="3780" y="0"/>
                </a:cubicBezTo>
                <a:lnTo>
                  <a:pt x="2347" y="0"/>
                </a:lnTo>
                <a:cubicBezTo>
                  <a:pt x="2039" y="0"/>
                  <a:pt x="1788" y="250"/>
                  <a:pt x="1788" y="558"/>
                </a:cubicBezTo>
                <a:lnTo>
                  <a:pt x="1788" y="1006"/>
                </a:lnTo>
                <a:lnTo>
                  <a:pt x="545" y="1006"/>
                </a:lnTo>
                <a:cubicBezTo>
                  <a:pt x="245" y="1006"/>
                  <a:pt x="0" y="1250"/>
                  <a:pt x="0" y="1551"/>
                </a:cubicBezTo>
                <a:lnTo>
                  <a:pt x="0" y="4965"/>
                </a:lnTo>
                <a:cubicBezTo>
                  <a:pt x="0" y="5266"/>
                  <a:pt x="245" y="5511"/>
                  <a:pt x="545" y="5511"/>
                </a:cubicBezTo>
                <a:lnTo>
                  <a:pt x="5581" y="5511"/>
                </a:lnTo>
                <a:cubicBezTo>
                  <a:pt x="5882" y="5511"/>
                  <a:pt x="6127" y="5266"/>
                  <a:pt x="6127" y="4965"/>
                </a:cubicBezTo>
                <a:lnTo>
                  <a:pt x="6127" y="1551"/>
                </a:lnTo>
                <a:cubicBezTo>
                  <a:pt x="6127" y="1250"/>
                  <a:pt x="5882" y="1006"/>
                  <a:pt x="5581" y="1006"/>
                </a:cubicBezTo>
                <a:close/>
                <a:moveTo>
                  <a:pt x="2166" y="558"/>
                </a:moveTo>
                <a:cubicBezTo>
                  <a:pt x="2166" y="459"/>
                  <a:pt x="2247" y="377"/>
                  <a:pt x="2347" y="377"/>
                </a:cubicBezTo>
                <a:lnTo>
                  <a:pt x="3780" y="377"/>
                </a:lnTo>
                <a:cubicBezTo>
                  <a:pt x="3880" y="377"/>
                  <a:pt x="3961" y="459"/>
                  <a:pt x="3961" y="558"/>
                </a:cubicBezTo>
                <a:lnTo>
                  <a:pt x="3961" y="1006"/>
                </a:lnTo>
                <a:lnTo>
                  <a:pt x="2166" y="1006"/>
                </a:lnTo>
                <a:lnTo>
                  <a:pt x="2166" y="558"/>
                </a:lnTo>
                <a:close/>
                <a:moveTo>
                  <a:pt x="378" y="1551"/>
                </a:moveTo>
                <a:cubicBezTo>
                  <a:pt x="378" y="1458"/>
                  <a:pt x="453" y="1383"/>
                  <a:pt x="545" y="1383"/>
                </a:cubicBezTo>
                <a:lnTo>
                  <a:pt x="5581" y="1383"/>
                </a:lnTo>
                <a:cubicBezTo>
                  <a:pt x="5674" y="1383"/>
                  <a:pt x="5749" y="1458"/>
                  <a:pt x="5749" y="1551"/>
                </a:cubicBezTo>
                <a:lnTo>
                  <a:pt x="5749" y="2896"/>
                </a:lnTo>
                <a:lnTo>
                  <a:pt x="4901" y="2896"/>
                </a:lnTo>
                <a:lnTo>
                  <a:pt x="4901" y="2444"/>
                </a:lnTo>
                <a:cubicBezTo>
                  <a:pt x="4901" y="2340"/>
                  <a:pt x="4816" y="2255"/>
                  <a:pt x="4712" y="2255"/>
                </a:cubicBezTo>
                <a:lnTo>
                  <a:pt x="3848" y="2255"/>
                </a:lnTo>
                <a:cubicBezTo>
                  <a:pt x="3744" y="2255"/>
                  <a:pt x="3659" y="2340"/>
                  <a:pt x="3659" y="2444"/>
                </a:cubicBezTo>
                <a:lnTo>
                  <a:pt x="3659" y="2896"/>
                </a:lnTo>
                <a:lnTo>
                  <a:pt x="2467" y="2896"/>
                </a:lnTo>
                <a:lnTo>
                  <a:pt x="2467" y="2444"/>
                </a:lnTo>
                <a:cubicBezTo>
                  <a:pt x="2467" y="2340"/>
                  <a:pt x="2383" y="2255"/>
                  <a:pt x="2278" y="2255"/>
                </a:cubicBezTo>
                <a:lnTo>
                  <a:pt x="1414" y="2255"/>
                </a:lnTo>
                <a:cubicBezTo>
                  <a:pt x="1310" y="2255"/>
                  <a:pt x="1226" y="2340"/>
                  <a:pt x="1226" y="2444"/>
                </a:cubicBezTo>
                <a:lnTo>
                  <a:pt x="1226" y="2896"/>
                </a:lnTo>
                <a:lnTo>
                  <a:pt x="378" y="2896"/>
                </a:lnTo>
                <a:lnTo>
                  <a:pt x="378" y="1551"/>
                </a:lnTo>
                <a:close/>
                <a:moveTo>
                  <a:pt x="4523" y="2633"/>
                </a:moveTo>
                <a:lnTo>
                  <a:pt x="4523" y="3504"/>
                </a:lnTo>
                <a:lnTo>
                  <a:pt x="4037" y="3504"/>
                </a:lnTo>
                <a:lnTo>
                  <a:pt x="4037" y="2633"/>
                </a:lnTo>
                <a:lnTo>
                  <a:pt x="4523" y="2633"/>
                </a:lnTo>
                <a:close/>
                <a:moveTo>
                  <a:pt x="2090" y="2633"/>
                </a:moveTo>
                <a:lnTo>
                  <a:pt x="2090" y="3504"/>
                </a:lnTo>
                <a:lnTo>
                  <a:pt x="1603" y="3504"/>
                </a:lnTo>
                <a:lnTo>
                  <a:pt x="1603" y="2633"/>
                </a:lnTo>
                <a:lnTo>
                  <a:pt x="2090" y="2633"/>
                </a:lnTo>
                <a:close/>
                <a:moveTo>
                  <a:pt x="5749" y="4965"/>
                </a:moveTo>
                <a:cubicBezTo>
                  <a:pt x="5749" y="5058"/>
                  <a:pt x="5674" y="5133"/>
                  <a:pt x="5581" y="5133"/>
                </a:cubicBezTo>
                <a:lnTo>
                  <a:pt x="545" y="5133"/>
                </a:lnTo>
                <a:cubicBezTo>
                  <a:pt x="453" y="5133"/>
                  <a:pt x="378" y="5058"/>
                  <a:pt x="378" y="4965"/>
                </a:cubicBezTo>
                <a:lnTo>
                  <a:pt x="378" y="3274"/>
                </a:lnTo>
                <a:lnTo>
                  <a:pt x="1226" y="3274"/>
                </a:lnTo>
                <a:lnTo>
                  <a:pt x="1226" y="3693"/>
                </a:lnTo>
                <a:cubicBezTo>
                  <a:pt x="1226" y="3797"/>
                  <a:pt x="1310" y="3881"/>
                  <a:pt x="1414" y="3881"/>
                </a:cubicBezTo>
                <a:lnTo>
                  <a:pt x="2278" y="3881"/>
                </a:lnTo>
                <a:cubicBezTo>
                  <a:pt x="2383" y="3881"/>
                  <a:pt x="2467" y="3797"/>
                  <a:pt x="2467" y="3693"/>
                </a:cubicBezTo>
                <a:lnTo>
                  <a:pt x="2467" y="3274"/>
                </a:lnTo>
                <a:lnTo>
                  <a:pt x="3659" y="3274"/>
                </a:lnTo>
                <a:lnTo>
                  <a:pt x="3659" y="3693"/>
                </a:lnTo>
                <a:cubicBezTo>
                  <a:pt x="3659" y="3797"/>
                  <a:pt x="3744" y="3881"/>
                  <a:pt x="3848" y="3881"/>
                </a:cubicBezTo>
                <a:lnTo>
                  <a:pt x="4712" y="3881"/>
                </a:lnTo>
                <a:cubicBezTo>
                  <a:pt x="4816" y="3881"/>
                  <a:pt x="4901" y="3797"/>
                  <a:pt x="4901" y="3693"/>
                </a:cubicBezTo>
                <a:lnTo>
                  <a:pt x="4901" y="3274"/>
                </a:lnTo>
                <a:lnTo>
                  <a:pt x="5749" y="3274"/>
                </a:lnTo>
                <a:lnTo>
                  <a:pt x="5749" y="49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šļîḍè" descr="D:\51PPT模板网\51pptmoban.com\图片001.jpg">
            <a:extLst>
              <a:ext uri="{FF2B5EF4-FFF2-40B4-BE49-F238E27FC236}">
                <a16:creationId xmlns:a16="http://schemas.microsoft.com/office/drawing/2014/main" id="{F49F4881-CB1D-4C17-9FBD-17C58A3262EC}"/>
              </a:ext>
            </a:extLst>
          </p:cNvPr>
          <p:cNvSpPr/>
          <p:nvPr/>
        </p:nvSpPr>
        <p:spPr bwMode="auto">
          <a:xfrm>
            <a:off x="9450980" y="2801707"/>
            <a:ext cx="461080" cy="460328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F7053C6-D71A-F9EC-53CC-C363AD84BD24}"/>
              </a:ext>
            </a:extLst>
          </p:cNvPr>
          <p:cNvSpPr txBox="1"/>
          <p:nvPr/>
        </p:nvSpPr>
        <p:spPr>
          <a:xfrm>
            <a:off x="2044700" y="1208670"/>
            <a:ext cx="810260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2DBA516-998A-FF60-D3EC-8EE33C8CDE59}"/>
              </a:ext>
            </a:extLst>
          </p:cNvPr>
          <p:cNvSpPr/>
          <p:nvPr/>
        </p:nvSpPr>
        <p:spPr>
          <a:xfrm>
            <a:off x="4655840" y="2627086"/>
            <a:ext cx="2880320" cy="798088"/>
          </a:xfrm>
          <a:custGeom>
            <a:avLst/>
            <a:gdLst>
              <a:gd name="connsiteX0" fmla="*/ 191628 w 2880320"/>
              <a:gd name="connsiteY0" fmla="*/ 0 h 798088"/>
              <a:gd name="connsiteX1" fmla="*/ 2688692 w 2880320"/>
              <a:gd name="connsiteY1" fmla="*/ 0 h 798088"/>
              <a:gd name="connsiteX2" fmla="*/ 2880320 w 2880320"/>
              <a:gd name="connsiteY2" fmla="*/ 191628 h 798088"/>
              <a:gd name="connsiteX3" fmla="*/ 2880320 w 2880320"/>
              <a:gd name="connsiteY3" fmla="*/ 598920 h 798088"/>
              <a:gd name="connsiteX4" fmla="*/ 2714987 w 2880320"/>
              <a:gd name="connsiteY4" fmla="*/ 646186 h 798088"/>
              <a:gd name="connsiteX5" fmla="*/ 1440160 w 2880320"/>
              <a:gd name="connsiteY5" fmla="*/ 798088 h 798088"/>
              <a:gd name="connsiteX6" fmla="*/ 165333 w 2880320"/>
              <a:gd name="connsiteY6" fmla="*/ 646186 h 798088"/>
              <a:gd name="connsiteX7" fmla="*/ 0 w 2880320"/>
              <a:gd name="connsiteY7" fmla="*/ 598920 h 798088"/>
              <a:gd name="connsiteX8" fmla="*/ 0 w 2880320"/>
              <a:gd name="connsiteY8" fmla="*/ 191628 h 798088"/>
              <a:gd name="connsiteX9" fmla="*/ 191628 w 2880320"/>
              <a:gd name="connsiteY9" fmla="*/ 0 h 79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798088">
                <a:moveTo>
                  <a:pt x="191628" y="0"/>
                </a:moveTo>
                <a:lnTo>
                  <a:pt x="2688692" y="0"/>
                </a:lnTo>
                <a:cubicBezTo>
                  <a:pt x="2794525" y="0"/>
                  <a:pt x="2880320" y="85795"/>
                  <a:pt x="2880320" y="191628"/>
                </a:cubicBezTo>
                <a:lnTo>
                  <a:pt x="2880320" y="598920"/>
                </a:lnTo>
                <a:lnTo>
                  <a:pt x="2714987" y="646186"/>
                </a:lnTo>
                <a:cubicBezTo>
                  <a:pt x="2336028" y="743061"/>
                  <a:pt x="1901750" y="798088"/>
                  <a:pt x="1440160" y="798088"/>
                </a:cubicBezTo>
                <a:cubicBezTo>
                  <a:pt x="978570" y="798088"/>
                  <a:pt x="544292" y="743061"/>
                  <a:pt x="165333" y="646186"/>
                </a:cubicBezTo>
                <a:lnTo>
                  <a:pt x="0" y="598920"/>
                </a:lnTo>
                <a:lnTo>
                  <a:pt x="0" y="191628"/>
                </a:lnTo>
                <a:cubicBezTo>
                  <a:pt x="0" y="85795"/>
                  <a:pt x="85795" y="0"/>
                  <a:pt x="191628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6B7F262F-3C5E-DF8C-3152-7EA40EECF5C7}"/>
              </a:ext>
            </a:extLst>
          </p:cNvPr>
          <p:cNvSpPr/>
          <p:nvPr/>
        </p:nvSpPr>
        <p:spPr>
          <a:xfrm>
            <a:off x="4655840" y="3226005"/>
            <a:ext cx="2880320" cy="2564806"/>
          </a:xfrm>
          <a:custGeom>
            <a:avLst/>
            <a:gdLst>
              <a:gd name="connsiteX0" fmla="*/ 0 w 2880320"/>
              <a:gd name="connsiteY0" fmla="*/ 0 h 2564806"/>
              <a:gd name="connsiteX1" fmla="*/ 165333 w 2880320"/>
              <a:gd name="connsiteY1" fmla="*/ 47266 h 2564806"/>
              <a:gd name="connsiteX2" fmla="*/ 1440160 w 2880320"/>
              <a:gd name="connsiteY2" fmla="*/ 199168 h 2564806"/>
              <a:gd name="connsiteX3" fmla="*/ 2714987 w 2880320"/>
              <a:gd name="connsiteY3" fmla="*/ 47266 h 2564806"/>
              <a:gd name="connsiteX4" fmla="*/ 2880320 w 2880320"/>
              <a:gd name="connsiteY4" fmla="*/ 0 h 2564806"/>
              <a:gd name="connsiteX5" fmla="*/ 2880320 w 2880320"/>
              <a:gd name="connsiteY5" fmla="*/ 2373178 h 2564806"/>
              <a:gd name="connsiteX6" fmla="*/ 2688692 w 2880320"/>
              <a:gd name="connsiteY6" fmla="*/ 2564806 h 2564806"/>
              <a:gd name="connsiteX7" fmla="*/ 191628 w 2880320"/>
              <a:gd name="connsiteY7" fmla="*/ 2564806 h 2564806"/>
              <a:gd name="connsiteX8" fmla="*/ 0 w 2880320"/>
              <a:gd name="connsiteY8" fmla="*/ 2373178 h 2564806"/>
              <a:gd name="connsiteX9" fmla="*/ 0 w 2880320"/>
              <a:gd name="connsiteY9" fmla="*/ 0 h 25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80320" h="2564806">
                <a:moveTo>
                  <a:pt x="0" y="0"/>
                </a:moveTo>
                <a:lnTo>
                  <a:pt x="165333" y="47266"/>
                </a:lnTo>
                <a:cubicBezTo>
                  <a:pt x="544292" y="144141"/>
                  <a:pt x="978570" y="199168"/>
                  <a:pt x="1440160" y="199168"/>
                </a:cubicBezTo>
                <a:cubicBezTo>
                  <a:pt x="1901750" y="199168"/>
                  <a:pt x="2336028" y="144141"/>
                  <a:pt x="2714987" y="47266"/>
                </a:cubicBezTo>
                <a:lnTo>
                  <a:pt x="2880320" y="0"/>
                </a:lnTo>
                <a:lnTo>
                  <a:pt x="2880320" y="2373178"/>
                </a:lnTo>
                <a:cubicBezTo>
                  <a:pt x="2880320" y="2479011"/>
                  <a:pt x="2794525" y="2564806"/>
                  <a:pt x="2688692" y="2564806"/>
                </a:cubicBezTo>
                <a:lnTo>
                  <a:pt x="191628" y="2564806"/>
                </a:lnTo>
                <a:cubicBezTo>
                  <a:pt x="85795" y="2564806"/>
                  <a:pt x="0" y="2479011"/>
                  <a:pt x="0" y="237317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íš1ïdé">
            <a:extLst>
              <a:ext uri="{FF2B5EF4-FFF2-40B4-BE49-F238E27FC236}">
                <a16:creationId xmlns:a16="http://schemas.microsoft.com/office/drawing/2014/main" id="{48947512-1B35-37FA-5538-044A8A7CB66E}"/>
              </a:ext>
            </a:extLst>
          </p:cNvPr>
          <p:cNvSpPr/>
          <p:nvPr/>
        </p:nvSpPr>
        <p:spPr bwMode="auto">
          <a:xfrm>
            <a:off x="5865460" y="2801707"/>
            <a:ext cx="461080" cy="43973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EBA52E9-2D1A-FF30-4D33-F283F3134A42}"/>
              </a:ext>
            </a:extLst>
          </p:cNvPr>
          <p:cNvGrpSpPr/>
          <p:nvPr/>
        </p:nvGrpSpPr>
        <p:grpSpPr>
          <a:xfrm>
            <a:off x="1392696" y="3738066"/>
            <a:ext cx="2235567" cy="1739852"/>
            <a:chOff x="213280" y="1906534"/>
            <a:chExt cx="2235567" cy="173985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F8595D1-30CC-9104-3E8E-094AD110873B}"/>
                </a:ext>
              </a:extLst>
            </p:cNvPr>
            <p:cNvSpPr txBox="1"/>
            <p:nvPr/>
          </p:nvSpPr>
          <p:spPr>
            <a:xfrm>
              <a:off x="283598" y="2190603"/>
              <a:ext cx="209493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7160AB6-ABDF-F55B-46DE-C05ECD3D3577}"/>
                </a:ext>
              </a:extLst>
            </p:cNvPr>
            <p:cNvSpPr txBox="1"/>
            <p:nvPr/>
          </p:nvSpPr>
          <p:spPr>
            <a:xfrm>
              <a:off x="21328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50525E2-5765-DA95-9766-2A20BB940091}"/>
              </a:ext>
            </a:extLst>
          </p:cNvPr>
          <p:cNvGrpSpPr/>
          <p:nvPr/>
        </p:nvGrpSpPr>
        <p:grpSpPr>
          <a:xfrm>
            <a:off x="4978216" y="3738066"/>
            <a:ext cx="2235567" cy="1739852"/>
            <a:chOff x="213280" y="1906534"/>
            <a:chExt cx="2235567" cy="173985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6EA0F1D-9100-66EC-2BA0-0BDA793ECDFB}"/>
                </a:ext>
              </a:extLst>
            </p:cNvPr>
            <p:cNvSpPr txBox="1"/>
            <p:nvPr/>
          </p:nvSpPr>
          <p:spPr>
            <a:xfrm>
              <a:off x="283598" y="2190603"/>
              <a:ext cx="209493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A615007-2D34-644B-E882-4BDA427419D5}"/>
                </a:ext>
              </a:extLst>
            </p:cNvPr>
            <p:cNvSpPr txBox="1"/>
            <p:nvPr/>
          </p:nvSpPr>
          <p:spPr>
            <a:xfrm>
              <a:off x="21328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0149449-600E-0F15-FF60-80A35D83562E}"/>
              </a:ext>
            </a:extLst>
          </p:cNvPr>
          <p:cNvGrpSpPr/>
          <p:nvPr/>
        </p:nvGrpSpPr>
        <p:grpSpPr>
          <a:xfrm>
            <a:off x="8563736" y="3738066"/>
            <a:ext cx="2235567" cy="1739852"/>
            <a:chOff x="213280" y="1906534"/>
            <a:chExt cx="2235567" cy="173985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DFC1F8B-DE19-E289-6371-B3B6D274BE74}"/>
                </a:ext>
              </a:extLst>
            </p:cNvPr>
            <p:cNvSpPr txBox="1"/>
            <p:nvPr/>
          </p:nvSpPr>
          <p:spPr>
            <a:xfrm>
              <a:off x="283598" y="2190603"/>
              <a:ext cx="2094933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FCECD97-E440-5645-7DE4-7755354A8FFC}"/>
                </a:ext>
              </a:extLst>
            </p:cNvPr>
            <p:cNvSpPr txBox="1"/>
            <p:nvPr/>
          </p:nvSpPr>
          <p:spPr>
            <a:xfrm>
              <a:off x="21328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accent4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2636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98ABEF4-68A1-1496-C806-643D6E5C905F}"/>
              </a:ext>
            </a:extLst>
          </p:cNvPr>
          <p:cNvSpPr/>
          <p:nvPr/>
        </p:nvSpPr>
        <p:spPr>
          <a:xfrm rot="5879803">
            <a:off x="2209519" y="-1086789"/>
            <a:ext cx="1021493" cy="3125933"/>
          </a:xfrm>
          <a:custGeom>
            <a:avLst/>
            <a:gdLst>
              <a:gd name="connsiteX0" fmla="*/ 416330 w 1021493"/>
              <a:gd name="connsiteY0" fmla="*/ 3125933 h 3125933"/>
              <a:gd name="connsiteX1" fmla="*/ 984 w 1021493"/>
              <a:gd name="connsiteY1" fmla="*/ 169369 h 3125933"/>
              <a:gd name="connsiteX2" fmla="*/ 86000 w 1021493"/>
              <a:gd name="connsiteY2" fmla="*/ 56563 h 3125933"/>
              <a:gd name="connsiteX3" fmla="*/ 481630 w 1021493"/>
              <a:gd name="connsiteY3" fmla="*/ 984 h 3125933"/>
              <a:gd name="connsiteX4" fmla="*/ 594436 w 1021493"/>
              <a:gd name="connsiteY4" fmla="*/ 85999 h 3125933"/>
              <a:gd name="connsiteX5" fmla="*/ 1021493 w 1021493"/>
              <a:gd name="connsiteY5" fmla="*/ 3125933 h 3125933"/>
              <a:gd name="connsiteX6" fmla="*/ 416330 w 1021493"/>
              <a:gd name="connsiteY6" fmla="*/ 3125933 h 312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1493" h="3125933">
                <a:moveTo>
                  <a:pt x="416330" y="3125933"/>
                </a:moveTo>
                <a:lnTo>
                  <a:pt x="984" y="169369"/>
                </a:lnTo>
                <a:cubicBezTo>
                  <a:pt x="-6690" y="114742"/>
                  <a:pt x="31373" y="64237"/>
                  <a:pt x="86000" y="56563"/>
                </a:cubicBezTo>
                <a:lnTo>
                  <a:pt x="481630" y="984"/>
                </a:lnTo>
                <a:cubicBezTo>
                  <a:pt x="536257" y="-6690"/>
                  <a:pt x="586762" y="31373"/>
                  <a:pt x="594436" y="85999"/>
                </a:cubicBezTo>
                <a:lnTo>
                  <a:pt x="1021493" y="3125933"/>
                </a:lnTo>
                <a:lnTo>
                  <a:pt x="416330" y="31259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299EAB5-2577-D8DC-1D98-833024BE2E1C}"/>
              </a:ext>
            </a:extLst>
          </p:cNvPr>
          <p:cNvSpPr txBox="1"/>
          <p:nvPr/>
        </p:nvSpPr>
        <p:spPr>
          <a:xfrm>
            <a:off x="24053" y="490654"/>
            <a:ext cx="1100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3DDDD7F-D450-098D-3F65-855EF13E747D}"/>
              </a:ext>
            </a:extLst>
          </p:cNvPr>
          <p:cNvSpPr txBox="1"/>
          <p:nvPr/>
        </p:nvSpPr>
        <p:spPr>
          <a:xfrm>
            <a:off x="1429066" y="249984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计划管理程序</a:t>
            </a:r>
          </a:p>
        </p:txBody>
      </p:sp>
      <p:grpSp>
        <p:nvGrpSpPr>
          <p:cNvPr id="3" name="íṥļïḓê">
            <a:extLst>
              <a:ext uri="{FF2B5EF4-FFF2-40B4-BE49-F238E27FC236}">
                <a16:creationId xmlns:a16="http://schemas.microsoft.com/office/drawing/2014/main" id="{E3C1043C-EA52-6F69-DE9A-2D52A3A820B3}"/>
              </a:ext>
            </a:extLst>
          </p:cNvPr>
          <p:cNvGrpSpPr/>
          <p:nvPr/>
        </p:nvGrpSpPr>
        <p:grpSpPr>
          <a:xfrm>
            <a:off x="2289262" y="1696800"/>
            <a:ext cx="1133154" cy="1133153"/>
            <a:chOff x="3561416" y="2805766"/>
            <a:chExt cx="1246469" cy="1246469"/>
          </a:xfrm>
        </p:grpSpPr>
        <p:sp>
          <p:nvSpPr>
            <p:cNvPr id="32" name="iṡļiďè">
              <a:extLst>
                <a:ext uri="{FF2B5EF4-FFF2-40B4-BE49-F238E27FC236}">
                  <a16:creationId xmlns:a16="http://schemas.microsoft.com/office/drawing/2014/main" id="{2A0FB0AE-0C89-4F4D-3A38-8255459832AF}"/>
                </a:ext>
              </a:extLst>
            </p:cNvPr>
            <p:cNvSpPr/>
            <p:nvPr/>
          </p:nvSpPr>
          <p:spPr>
            <a:xfrm>
              <a:off x="3561416" y="2805766"/>
              <a:ext cx="1246469" cy="12464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3" name="ïṩ1îdè">
              <a:extLst>
                <a:ext uri="{FF2B5EF4-FFF2-40B4-BE49-F238E27FC236}">
                  <a16:creationId xmlns:a16="http://schemas.microsoft.com/office/drawing/2014/main" id="{63CBA740-58C6-52AE-F029-E0CCC9410DD7}"/>
                </a:ext>
              </a:extLst>
            </p:cNvPr>
            <p:cNvSpPr/>
            <p:nvPr/>
          </p:nvSpPr>
          <p:spPr>
            <a:xfrm>
              <a:off x="3686064" y="2930413"/>
              <a:ext cx="997173" cy="99717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4" name="iṥ1îḋé">
            <a:extLst>
              <a:ext uri="{FF2B5EF4-FFF2-40B4-BE49-F238E27FC236}">
                <a16:creationId xmlns:a16="http://schemas.microsoft.com/office/drawing/2014/main" id="{152DB251-A1A7-4FB9-2825-6AA0E243C014}"/>
              </a:ext>
            </a:extLst>
          </p:cNvPr>
          <p:cNvGrpSpPr/>
          <p:nvPr/>
        </p:nvGrpSpPr>
        <p:grpSpPr>
          <a:xfrm>
            <a:off x="5557925" y="1696800"/>
            <a:ext cx="1133154" cy="1133153"/>
            <a:chOff x="5472766" y="2805766"/>
            <a:chExt cx="1246469" cy="1246469"/>
          </a:xfrm>
        </p:grpSpPr>
        <p:sp>
          <p:nvSpPr>
            <p:cNvPr id="30" name="ïŝľîde">
              <a:extLst>
                <a:ext uri="{FF2B5EF4-FFF2-40B4-BE49-F238E27FC236}">
                  <a16:creationId xmlns:a16="http://schemas.microsoft.com/office/drawing/2014/main" id="{E3B573CE-1D96-621B-B500-DB2DD577B2B9}"/>
                </a:ext>
              </a:extLst>
            </p:cNvPr>
            <p:cNvSpPr/>
            <p:nvPr/>
          </p:nvSpPr>
          <p:spPr>
            <a:xfrm>
              <a:off x="5472766" y="2805766"/>
              <a:ext cx="1246469" cy="12464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1" name="ísļïḍê">
              <a:extLst>
                <a:ext uri="{FF2B5EF4-FFF2-40B4-BE49-F238E27FC236}">
                  <a16:creationId xmlns:a16="http://schemas.microsoft.com/office/drawing/2014/main" id="{B3742776-4337-76FE-C42D-60203E5DDFC8}"/>
                </a:ext>
              </a:extLst>
            </p:cNvPr>
            <p:cNvSpPr/>
            <p:nvPr/>
          </p:nvSpPr>
          <p:spPr>
            <a:xfrm>
              <a:off x="5597414" y="2930413"/>
              <a:ext cx="997173" cy="99717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5" name="iŝḻïḓè">
            <a:extLst>
              <a:ext uri="{FF2B5EF4-FFF2-40B4-BE49-F238E27FC236}">
                <a16:creationId xmlns:a16="http://schemas.microsoft.com/office/drawing/2014/main" id="{78EE5A70-85F0-B05D-5098-D7133F32D73C}"/>
              </a:ext>
            </a:extLst>
          </p:cNvPr>
          <p:cNvGrpSpPr/>
          <p:nvPr/>
        </p:nvGrpSpPr>
        <p:grpSpPr>
          <a:xfrm>
            <a:off x="8826586" y="1696800"/>
            <a:ext cx="1133154" cy="1133153"/>
            <a:chOff x="7384116" y="2805766"/>
            <a:chExt cx="1246469" cy="1246469"/>
          </a:xfrm>
        </p:grpSpPr>
        <p:sp>
          <p:nvSpPr>
            <p:cNvPr id="28" name="iṡlïḍe">
              <a:extLst>
                <a:ext uri="{FF2B5EF4-FFF2-40B4-BE49-F238E27FC236}">
                  <a16:creationId xmlns:a16="http://schemas.microsoft.com/office/drawing/2014/main" id="{E3B8C100-E08E-5340-3204-0E0B803531A1}"/>
                </a:ext>
              </a:extLst>
            </p:cNvPr>
            <p:cNvSpPr/>
            <p:nvPr/>
          </p:nvSpPr>
          <p:spPr>
            <a:xfrm>
              <a:off x="7384116" y="2805766"/>
              <a:ext cx="1246469" cy="124646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9" name="iṥḻîḑe">
              <a:extLst>
                <a:ext uri="{FF2B5EF4-FFF2-40B4-BE49-F238E27FC236}">
                  <a16:creationId xmlns:a16="http://schemas.microsoft.com/office/drawing/2014/main" id="{31B66BDD-B3B3-AE58-BA89-90449ACF70B4}"/>
                </a:ext>
              </a:extLst>
            </p:cNvPr>
            <p:cNvSpPr/>
            <p:nvPr/>
          </p:nvSpPr>
          <p:spPr>
            <a:xfrm>
              <a:off x="7508764" y="2930413"/>
              <a:ext cx="997173" cy="99717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>
                <a:solidFill>
                  <a:schemeClr val="tx1"/>
                </a:solidFill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ABDD116-A707-F6CA-85FD-C032CDEDA1CD}"/>
              </a:ext>
            </a:extLst>
          </p:cNvPr>
          <p:cNvCxnSpPr/>
          <p:nvPr/>
        </p:nvCxnSpPr>
        <p:spPr>
          <a:xfrm>
            <a:off x="3518917" y="2320253"/>
            <a:ext cx="541319" cy="6719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CAADA8F5-4836-DA8B-5A50-54F0E68AC026}"/>
              </a:ext>
            </a:extLst>
          </p:cNvPr>
          <p:cNvCxnSpPr/>
          <p:nvPr/>
        </p:nvCxnSpPr>
        <p:spPr>
          <a:xfrm flipH="1">
            <a:off x="4863929" y="2263375"/>
            <a:ext cx="597495" cy="7426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ṥḻïdê">
            <a:extLst>
              <a:ext uri="{FF2B5EF4-FFF2-40B4-BE49-F238E27FC236}">
                <a16:creationId xmlns:a16="http://schemas.microsoft.com/office/drawing/2014/main" id="{18A44A9E-BE90-FA9A-B4AC-DBDAD98A92D9}"/>
              </a:ext>
            </a:extLst>
          </p:cNvPr>
          <p:cNvSpPr/>
          <p:nvPr/>
        </p:nvSpPr>
        <p:spPr>
          <a:xfrm>
            <a:off x="4142265" y="2931571"/>
            <a:ext cx="639635" cy="6396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F89BB11-BA55-4794-5BAD-E26393D9F772}"/>
              </a:ext>
            </a:extLst>
          </p:cNvPr>
          <p:cNvCxnSpPr/>
          <p:nvPr/>
        </p:nvCxnSpPr>
        <p:spPr>
          <a:xfrm>
            <a:off x="6787580" y="2302447"/>
            <a:ext cx="541319" cy="67194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E4D0E4F-B2A9-DC3B-E040-2A72D2489D53}"/>
              </a:ext>
            </a:extLst>
          </p:cNvPr>
          <p:cNvCxnSpPr/>
          <p:nvPr/>
        </p:nvCxnSpPr>
        <p:spPr>
          <a:xfrm flipH="1">
            <a:off x="8132593" y="2245570"/>
            <a:ext cx="597494" cy="74267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ṧḻîḋé">
            <a:extLst>
              <a:ext uri="{FF2B5EF4-FFF2-40B4-BE49-F238E27FC236}">
                <a16:creationId xmlns:a16="http://schemas.microsoft.com/office/drawing/2014/main" id="{43052990-F9D4-474E-85E0-006B16871F62}"/>
              </a:ext>
            </a:extLst>
          </p:cNvPr>
          <p:cNvSpPr/>
          <p:nvPr/>
        </p:nvSpPr>
        <p:spPr>
          <a:xfrm>
            <a:off x="7410928" y="2913768"/>
            <a:ext cx="639635" cy="63963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>
              <a:solidFill>
                <a:schemeClr val="tx1"/>
              </a:solidFill>
              <a:sym typeface="+mn-lt"/>
            </a:endParaRPr>
          </a:p>
        </p:txBody>
      </p:sp>
      <p:sp>
        <p:nvSpPr>
          <p:cNvPr id="11" name="iṣḻîḑé">
            <a:extLst>
              <a:ext uri="{FF2B5EF4-FFF2-40B4-BE49-F238E27FC236}">
                <a16:creationId xmlns:a16="http://schemas.microsoft.com/office/drawing/2014/main" id="{3D61631B-13DC-C428-D47B-B9204CB60A14}"/>
              </a:ext>
            </a:extLst>
          </p:cNvPr>
          <p:cNvSpPr/>
          <p:nvPr/>
        </p:nvSpPr>
        <p:spPr>
          <a:xfrm>
            <a:off x="4001753" y="2585830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isļíḓe">
            <a:extLst>
              <a:ext uri="{FF2B5EF4-FFF2-40B4-BE49-F238E27FC236}">
                <a16:creationId xmlns:a16="http://schemas.microsoft.com/office/drawing/2014/main" id="{2354DF49-8682-A37F-C66D-F7EA74D8A857}"/>
              </a:ext>
            </a:extLst>
          </p:cNvPr>
          <p:cNvSpPr/>
          <p:nvPr/>
        </p:nvSpPr>
        <p:spPr>
          <a:xfrm>
            <a:off x="7262016" y="2585830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6" name="îsļíḋè">
            <a:extLst>
              <a:ext uri="{FF2B5EF4-FFF2-40B4-BE49-F238E27FC236}">
                <a16:creationId xmlns:a16="http://schemas.microsoft.com/office/drawing/2014/main" id="{1F09A527-BC2D-E02E-7969-861CE56A78E2}"/>
              </a:ext>
            </a:extLst>
          </p:cNvPr>
          <p:cNvSpPr/>
          <p:nvPr/>
        </p:nvSpPr>
        <p:spPr bwMode="auto">
          <a:xfrm>
            <a:off x="7594771" y="3098006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ïṧľiďé" descr="D:\51PPT模板网\51pptmoban.com\图片001.jpg">
            <a:extLst>
              <a:ext uri="{FF2B5EF4-FFF2-40B4-BE49-F238E27FC236}">
                <a16:creationId xmlns:a16="http://schemas.microsoft.com/office/drawing/2014/main" id="{3FED2AA9-DDD7-5413-59D7-95A6F02976BC}"/>
              </a:ext>
            </a:extLst>
          </p:cNvPr>
          <p:cNvSpPr/>
          <p:nvPr/>
        </p:nvSpPr>
        <p:spPr bwMode="auto">
          <a:xfrm>
            <a:off x="4326108" y="3098006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828456C-C99E-9EA7-03A1-7DCD46065ECF}"/>
              </a:ext>
            </a:extLst>
          </p:cNvPr>
          <p:cNvGrpSpPr/>
          <p:nvPr/>
        </p:nvGrpSpPr>
        <p:grpSpPr>
          <a:xfrm>
            <a:off x="1646197" y="3100599"/>
            <a:ext cx="2312224" cy="1048627"/>
            <a:chOff x="628562" y="1905262"/>
            <a:chExt cx="2312224" cy="104862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F4E15F-E28D-7666-FCE0-FA39ED266B24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33BF69D-9B21-8DE1-FFAD-29F515B7788B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7A898C5-85D5-7FB8-E17B-51FEFC7B2149}"/>
              </a:ext>
            </a:extLst>
          </p:cNvPr>
          <p:cNvGrpSpPr/>
          <p:nvPr/>
        </p:nvGrpSpPr>
        <p:grpSpPr>
          <a:xfrm>
            <a:off x="5006783" y="3100599"/>
            <a:ext cx="2312224" cy="1048627"/>
            <a:chOff x="628562" y="1905262"/>
            <a:chExt cx="2312224" cy="104862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9648C3-9A7D-0A62-961E-E49017D68FC3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C3D663-AE31-6F65-5E98-163C92E1D008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C659C5F-E8AB-D9E8-B352-52887628ED2E}"/>
              </a:ext>
            </a:extLst>
          </p:cNvPr>
          <p:cNvGrpSpPr/>
          <p:nvPr/>
        </p:nvGrpSpPr>
        <p:grpSpPr>
          <a:xfrm>
            <a:off x="8269307" y="3100599"/>
            <a:ext cx="2312224" cy="1048627"/>
            <a:chOff x="628562" y="1905262"/>
            <a:chExt cx="2312224" cy="104862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838B6E8-C40E-8D74-1226-EF158274C32C}"/>
                </a:ext>
              </a:extLst>
            </p:cNvPr>
            <p:cNvSpPr txBox="1"/>
            <p:nvPr/>
          </p:nvSpPr>
          <p:spPr>
            <a:xfrm>
              <a:off x="628562" y="2190603"/>
              <a:ext cx="2276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01AE4AA-083A-F9F6-F04E-7815A6257359}"/>
                </a:ext>
              </a:extLst>
            </p:cNvPr>
            <p:cNvSpPr txBox="1"/>
            <p:nvPr/>
          </p:nvSpPr>
          <p:spPr>
            <a:xfrm>
              <a:off x="705219" y="190526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A3E1D08-6FB9-CB55-5E07-6A2F9138DEBF}"/>
              </a:ext>
            </a:extLst>
          </p:cNvPr>
          <p:cNvSpPr txBox="1"/>
          <p:nvPr/>
        </p:nvSpPr>
        <p:spPr>
          <a:xfrm>
            <a:off x="2044700" y="4617842"/>
            <a:ext cx="810260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6E954D0-FC27-E8B1-6196-237365AF6506}"/>
              </a:ext>
            </a:extLst>
          </p:cNvPr>
          <p:cNvCxnSpPr/>
          <p:nvPr/>
        </p:nvCxnSpPr>
        <p:spPr>
          <a:xfrm>
            <a:off x="1722854" y="4381500"/>
            <a:ext cx="875510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49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5161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xajkaip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5F5F5"/>
        </a:solidFill>
        <a:ln w="95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2530</Words>
  <Application>Microsoft Office PowerPoint</Application>
  <PresentationFormat>宽屏</PresentationFormat>
  <Paragraphs>249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优设标题黑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目标与计划管理商务培训ppt模板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118</cp:revision>
  <dcterms:created xsi:type="dcterms:W3CDTF">2023-07-01T09:11:07Z</dcterms:created>
  <dcterms:modified xsi:type="dcterms:W3CDTF">2023-11-23T14:28:58Z</dcterms:modified>
  <cp:contentStatus>目标与计划管理商务培训ppt模板，www.51pptmoban.com</cp:contentStatus>
  <cp:version>51pptmoban.com（V51-112304版）</cp:version>
</cp:coreProperties>
</file>