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65" r:id="rId2"/>
    <p:sldId id="266" r:id="rId3"/>
    <p:sldId id="267" r:id="rId4"/>
    <p:sldId id="268" r:id="rId5"/>
    <p:sldId id="271" r:id="rId6"/>
    <p:sldId id="269" r:id="rId7"/>
    <p:sldId id="270" r:id="rId8"/>
    <p:sldId id="272" r:id="rId9"/>
    <p:sldId id="275" r:id="rId10"/>
    <p:sldId id="277" r:id="rId11"/>
    <p:sldId id="276" r:id="rId12"/>
    <p:sldId id="273" r:id="rId13"/>
    <p:sldId id="279" r:id="rId14"/>
    <p:sldId id="278" r:id="rId15"/>
    <p:sldId id="274" r:id="rId16"/>
    <p:sldId id="280" r:id="rId17"/>
    <p:sldId id="200757849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2425"/>
    <a:srgbClr val="0D0D0D"/>
    <a:srgbClr val="000000"/>
    <a:srgbClr val="D0A464"/>
    <a:srgbClr val="D0A866"/>
    <a:srgbClr val="D0A566"/>
    <a:srgbClr val="D0A066"/>
    <a:srgbClr val="C9975B"/>
    <a:srgbClr val="CB9D6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99" autoAdjust="0"/>
    <p:restoredTop sz="94660"/>
  </p:normalViewPr>
  <p:slideViewPr>
    <p:cSldViewPr snapToGrid="0">
      <p:cViewPr varScale="1">
        <p:scale>
          <a:sx n="96" d="100"/>
          <a:sy n="96" d="100"/>
        </p:scale>
        <p:origin x="276" y="9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713450292397661E-2"/>
          <c:y val="0.1216553676911476"/>
          <c:w val="0.95029534466086474"/>
          <c:h val="0.75817301685083782"/>
        </c:manualLayout>
      </c:layout>
      <c:lineChart>
        <c:grouping val="standard"/>
        <c:varyColors val="0"/>
        <c:ser>
          <c:idx val="0"/>
          <c:order val="0"/>
          <c:tx>
            <c:strRef>
              <c:f>Sheet1!$B$1</c:f>
              <c:strCache>
                <c:ptCount val="1"/>
                <c:pt idx="0">
                  <c:v>系列 1</c:v>
                </c:pt>
              </c:strCache>
            </c:strRef>
          </c:tx>
          <c:spPr>
            <a:ln w="28575" cap="rnd">
              <a:solidFill>
                <a:schemeClr val="accent2"/>
              </a:solidFill>
              <a:round/>
            </a:ln>
            <a:effectLst/>
          </c:spPr>
          <c:marker>
            <c:symbol val="circle"/>
            <c:size val="8"/>
            <c:spPr>
              <a:solidFill>
                <a:schemeClr val="accent2">
                  <a:lumMod val="20000"/>
                  <a:lumOff val="80000"/>
                </a:schemeClr>
              </a:solidFill>
              <a:ln w="25400">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4.8</c:v>
                </c:pt>
                <c:pt idx="1">
                  <c:v>4.3</c:v>
                </c:pt>
                <c:pt idx="2">
                  <c:v>4.5</c:v>
                </c:pt>
                <c:pt idx="3">
                  <c:v>4.3</c:v>
                </c:pt>
                <c:pt idx="4">
                  <c:v>4.0999999999999996</c:v>
                </c:pt>
                <c:pt idx="5">
                  <c:v>4.4000000000000004</c:v>
                </c:pt>
                <c:pt idx="6">
                  <c:v>4.8</c:v>
                </c:pt>
                <c:pt idx="7">
                  <c:v>5</c:v>
                </c:pt>
                <c:pt idx="8">
                  <c:v>5.5</c:v>
                </c:pt>
                <c:pt idx="9">
                  <c:v>6.2</c:v>
                </c:pt>
                <c:pt idx="10">
                  <c:v>6.5</c:v>
                </c:pt>
                <c:pt idx="11">
                  <c:v>6.8</c:v>
                </c:pt>
              </c:numCache>
            </c:numRef>
          </c:val>
          <c:smooth val="0"/>
          <c:extLst>
            <c:ext xmlns:c16="http://schemas.microsoft.com/office/drawing/2014/chart" uri="{C3380CC4-5D6E-409C-BE32-E72D297353CC}">
              <c16:uniqueId val="{00000000-8363-4067-9067-50EB85FDE6C9}"/>
            </c:ext>
          </c:extLst>
        </c:ser>
        <c:ser>
          <c:idx val="1"/>
          <c:order val="1"/>
          <c:tx>
            <c:strRef>
              <c:f>Sheet1!$C$1</c:f>
              <c:strCache>
                <c:ptCount val="1"/>
                <c:pt idx="0">
                  <c:v>系列 2</c:v>
                </c:pt>
              </c:strCache>
            </c:strRef>
          </c:tx>
          <c:spPr>
            <a:ln w="28575" cap="rnd">
              <a:solidFill>
                <a:schemeClr val="accent1">
                  <a:lumMod val="50000"/>
                </a:schemeClr>
              </a:solidFill>
              <a:round/>
            </a:ln>
            <a:effectLst/>
          </c:spPr>
          <c:marker>
            <c:symbol val="circle"/>
            <c:size val="8"/>
            <c:spPr>
              <a:solidFill>
                <a:schemeClr val="accent1">
                  <a:lumMod val="20000"/>
                  <a:lumOff val="80000"/>
                </a:schemeClr>
              </a:solidFill>
              <a:ln w="25400">
                <a:solidFill>
                  <a:schemeClr val="accent1">
                    <a:lumMod val="5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1">
                        <a:lumMod val="50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1.2</c:v>
                </c:pt>
                <c:pt idx="1">
                  <c:v>1.5</c:v>
                </c:pt>
                <c:pt idx="2">
                  <c:v>1.4</c:v>
                </c:pt>
                <c:pt idx="3">
                  <c:v>1.3</c:v>
                </c:pt>
                <c:pt idx="4">
                  <c:v>1.8</c:v>
                </c:pt>
                <c:pt idx="5">
                  <c:v>2.4</c:v>
                </c:pt>
                <c:pt idx="6">
                  <c:v>2.6</c:v>
                </c:pt>
                <c:pt idx="7">
                  <c:v>3.2</c:v>
                </c:pt>
                <c:pt idx="8">
                  <c:v>3.6</c:v>
                </c:pt>
                <c:pt idx="9">
                  <c:v>3.7</c:v>
                </c:pt>
                <c:pt idx="10">
                  <c:v>4.5999999999999996</c:v>
                </c:pt>
                <c:pt idx="11">
                  <c:v>4.9000000000000004</c:v>
                </c:pt>
              </c:numCache>
            </c:numRef>
          </c:val>
          <c:smooth val="0"/>
          <c:extLst>
            <c:ext xmlns:c16="http://schemas.microsoft.com/office/drawing/2014/chart" uri="{C3380CC4-5D6E-409C-BE32-E72D297353CC}">
              <c16:uniqueId val="{00000001-8363-4067-9067-50EB85FDE6C9}"/>
            </c:ext>
          </c:extLst>
        </c:ser>
        <c:dLbls>
          <c:dLblPos val="t"/>
          <c:showLegendKey val="0"/>
          <c:showVal val="1"/>
          <c:showCatName val="0"/>
          <c:showSerName val="0"/>
          <c:showPercent val="0"/>
          <c:showBubbleSize val="0"/>
        </c:dLbls>
        <c:marker val="1"/>
        <c:smooth val="0"/>
        <c:axId val="559407327"/>
        <c:axId val="519692240"/>
      </c:lineChart>
      <c:catAx>
        <c:axId val="559407327"/>
        <c:scaling>
          <c:orientation val="minMax"/>
        </c:scaling>
        <c:delete val="0"/>
        <c:axPos val="b"/>
        <c:numFmt formatCode="General" sourceLinked="1"/>
        <c:majorTickMark val="none"/>
        <c:minorTickMark val="none"/>
        <c:tickLblPos val="nextTo"/>
        <c:spPr>
          <a:noFill/>
          <a:ln w="9525" cap="flat" cmpd="sng" algn="ctr">
            <a:solidFill>
              <a:schemeClr val="bg1">
                <a:lumMod val="75000"/>
                <a:lumOff val="25000"/>
              </a:schemeClr>
            </a:solidFill>
            <a:round/>
          </a:ln>
          <a:effectLst/>
        </c:spPr>
        <c:txPr>
          <a:bodyPr rot="-60000000" spcFirstLastPara="1" vertOverflow="ellipsis" vert="horz" wrap="square" anchor="ctr" anchorCtr="1"/>
          <a:lstStyle/>
          <a:p>
            <a:pPr>
              <a:defRPr sz="1197" b="0" i="0" u="none" strike="noStrike" kern="1200" baseline="0">
                <a:solidFill>
                  <a:schemeClr val="accent1">
                    <a:lumMod val="60000"/>
                    <a:lumOff val="40000"/>
                  </a:schemeClr>
                </a:solidFill>
                <a:latin typeface="+mn-lt"/>
                <a:ea typeface="+mn-ea"/>
                <a:cs typeface="+mn-cs"/>
              </a:defRPr>
            </a:pPr>
            <a:endParaRPr lang="zh-CN"/>
          </a:p>
        </c:txPr>
        <c:crossAx val="519692240"/>
        <c:crosses val="autoZero"/>
        <c:auto val="1"/>
        <c:lblAlgn val="ctr"/>
        <c:lblOffset val="100"/>
        <c:noMultiLvlLbl val="0"/>
      </c:catAx>
      <c:valAx>
        <c:axId val="519692240"/>
        <c:scaling>
          <c:orientation val="minMax"/>
          <c:max val="7"/>
        </c:scaling>
        <c:delete val="1"/>
        <c:axPos val="l"/>
        <c:numFmt formatCode="General" sourceLinked="1"/>
        <c:majorTickMark val="out"/>
        <c:minorTickMark val="none"/>
        <c:tickLblPos val="nextTo"/>
        <c:crossAx val="559407327"/>
        <c:crosses val="autoZero"/>
        <c:crossBetween val="midCat"/>
      </c:valAx>
      <c:spPr>
        <a:noFill/>
        <a:ln>
          <a:noFill/>
        </a:ln>
        <a:effectLst/>
      </c:spPr>
    </c:plotArea>
    <c:legend>
      <c:legendPos val="t"/>
      <c:legendEntry>
        <c:idx val="0"/>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zh-CN"/>
          </a:p>
        </c:txPr>
      </c:legendEntry>
      <c:legendEntry>
        <c:idx val="1"/>
        <c:txPr>
          <a:bodyPr rot="0" spcFirstLastPara="1" vertOverflow="ellipsis" vert="horz" wrap="square" anchor="ctr" anchorCtr="1"/>
          <a:lstStyle/>
          <a:p>
            <a:pPr>
              <a:defRPr sz="1197" b="0" i="0" u="none" strike="noStrike" kern="1200" baseline="0">
                <a:solidFill>
                  <a:schemeClr val="accent1">
                    <a:lumMod val="50000"/>
                  </a:schemeClr>
                </a:solidFill>
                <a:latin typeface="+mn-lt"/>
                <a:ea typeface="+mn-ea"/>
                <a:cs typeface="+mn-cs"/>
              </a:defRPr>
            </a:pPr>
            <a:endParaRPr lang="zh-CN"/>
          </a:p>
        </c:txPr>
      </c:legendEntry>
      <c:layout>
        <c:manualLayout>
          <c:xMode val="edge"/>
          <c:yMode val="edge"/>
          <c:x val="3.6251257710488428E-4"/>
          <c:y val="7.323452987488964E-2"/>
          <c:w val="0.23710647380961522"/>
          <c:h val="5.6578822987651663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713450292397661E-2"/>
          <c:y val="0.1216553676911476"/>
          <c:w val="0.95029534466086474"/>
          <c:h val="0.75817301685083782"/>
        </c:manualLayout>
      </c:layout>
      <c:barChart>
        <c:barDir val="col"/>
        <c:grouping val="clustered"/>
        <c:varyColors val="0"/>
        <c:ser>
          <c:idx val="0"/>
          <c:order val="0"/>
          <c:tx>
            <c:strRef>
              <c:f>Sheet1!$B$1</c:f>
              <c:strCache>
                <c:ptCount val="1"/>
                <c:pt idx="0">
                  <c:v>系列 1</c:v>
                </c:pt>
              </c:strCache>
            </c:strRef>
          </c:tx>
          <c:spPr>
            <a:noFill/>
            <a:ln w="12700" cap="rnd">
              <a:gradFill>
                <a:gsLst>
                  <a:gs pos="0">
                    <a:schemeClr val="accent1"/>
                  </a:gs>
                  <a:gs pos="100000">
                    <a:schemeClr val="accent1">
                      <a:alpha val="0"/>
                    </a:schemeClr>
                  </a:gs>
                </a:gsLst>
                <a:lin ang="5400000" scaled="1"/>
              </a:gradFill>
            </a:ln>
            <a:effectLst/>
          </c:spPr>
          <c:invertIfNegative val="0"/>
          <c:dLbls>
            <c:delete val="1"/>
          </c:dLbls>
          <c:cat>
            <c:strRef>
              <c:f>Sheet1!$A$2:$A$5</c:f>
              <c:strCache>
                <c:ptCount val="4"/>
                <c:pt idx="0">
                  <c:v>项目一</c:v>
                </c:pt>
                <c:pt idx="1">
                  <c:v>项目二</c:v>
                </c:pt>
                <c:pt idx="2">
                  <c:v>项目三</c:v>
                </c:pt>
                <c:pt idx="3">
                  <c:v>项目四</c:v>
                </c:pt>
              </c:strCache>
            </c:strRef>
          </c:cat>
          <c:val>
            <c:numRef>
              <c:f>Sheet1!$B$2:$B$5</c:f>
              <c:numCache>
                <c:formatCode>General</c:formatCode>
                <c:ptCount val="4"/>
                <c:pt idx="0">
                  <c:v>53</c:v>
                </c:pt>
                <c:pt idx="1">
                  <c:v>66</c:v>
                </c:pt>
                <c:pt idx="2">
                  <c:v>69</c:v>
                </c:pt>
                <c:pt idx="3">
                  <c:v>78</c:v>
                </c:pt>
              </c:numCache>
            </c:numRef>
          </c:val>
          <c:extLst>
            <c:ext xmlns:c16="http://schemas.microsoft.com/office/drawing/2014/chart" uri="{C3380CC4-5D6E-409C-BE32-E72D297353CC}">
              <c16:uniqueId val="{00000000-8363-4067-9067-50EB85FDE6C9}"/>
            </c:ext>
          </c:extLst>
        </c:ser>
        <c:dLbls>
          <c:showLegendKey val="0"/>
          <c:showVal val="1"/>
          <c:showCatName val="0"/>
          <c:showSerName val="0"/>
          <c:showPercent val="0"/>
          <c:showBubbleSize val="0"/>
        </c:dLbls>
        <c:gapWidth val="115"/>
        <c:axId val="559407327"/>
        <c:axId val="519692240"/>
      </c:barChart>
      <c:barChart>
        <c:barDir val="col"/>
        <c:grouping val="clustered"/>
        <c:varyColors val="0"/>
        <c:ser>
          <c:idx val="1"/>
          <c:order val="1"/>
          <c:tx>
            <c:strRef>
              <c:f>Sheet1!$C$1</c:f>
              <c:strCache>
                <c:ptCount val="1"/>
                <c:pt idx="0">
                  <c:v>系列 2</c:v>
                </c:pt>
              </c:strCache>
            </c:strRef>
          </c:tx>
          <c:spPr>
            <a:gradFill>
              <a:gsLst>
                <a:gs pos="5000">
                  <a:schemeClr val="accent2"/>
                </a:gs>
                <a:gs pos="100000">
                  <a:schemeClr val="accent1"/>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lumMod val="40000"/>
                        <a:lumOff val="60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项目一</c:v>
                </c:pt>
                <c:pt idx="1">
                  <c:v>项目二</c:v>
                </c:pt>
                <c:pt idx="2">
                  <c:v>项目三</c:v>
                </c:pt>
                <c:pt idx="3">
                  <c:v>项目四</c:v>
                </c:pt>
              </c:strCache>
            </c:strRef>
          </c:cat>
          <c:val>
            <c:numRef>
              <c:f>Sheet1!$C$2:$C$5</c:f>
              <c:numCache>
                <c:formatCode>General</c:formatCode>
                <c:ptCount val="4"/>
                <c:pt idx="0">
                  <c:v>52</c:v>
                </c:pt>
                <c:pt idx="1">
                  <c:v>65</c:v>
                </c:pt>
                <c:pt idx="2">
                  <c:v>68</c:v>
                </c:pt>
                <c:pt idx="3">
                  <c:v>77</c:v>
                </c:pt>
              </c:numCache>
            </c:numRef>
          </c:val>
          <c:extLst>
            <c:ext xmlns:c16="http://schemas.microsoft.com/office/drawing/2014/chart" uri="{C3380CC4-5D6E-409C-BE32-E72D297353CC}">
              <c16:uniqueId val="{00000000-2E3D-453C-BB5A-8B3A0D3AF7F2}"/>
            </c:ext>
          </c:extLst>
        </c:ser>
        <c:dLbls>
          <c:showLegendKey val="0"/>
          <c:showVal val="1"/>
          <c:showCatName val="0"/>
          <c:showSerName val="0"/>
          <c:showPercent val="0"/>
          <c:showBubbleSize val="0"/>
        </c:dLbls>
        <c:gapWidth val="150"/>
        <c:axId val="146525232"/>
        <c:axId val="519673040"/>
      </c:barChart>
      <c:catAx>
        <c:axId val="559407327"/>
        <c:scaling>
          <c:orientation val="minMax"/>
        </c:scaling>
        <c:delete val="0"/>
        <c:axPos val="b"/>
        <c:numFmt formatCode="General" sourceLinked="1"/>
        <c:majorTickMark val="none"/>
        <c:minorTickMark val="none"/>
        <c:tickLblPos val="nextTo"/>
        <c:spPr>
          <a:noFill/>
          <a:ln w="9525" cap="flat" cmpd="sng" algn="ctr">
            <a:solidFill>
              <a:schemeClr val="bg1">
                <a:lumMod val="75000"/>
                <a:lumOff val="25000"/>
              </a:schemeClr>
            </a:solidFill>
            <a:round/>
          </a:ln>
          <a:effectLst/>
        </c:spPr>
        <c:txPr>
          <a:bodyPr rot="-60000000" spcFirstLastPara="1" vertOverflow="ellipsis" vert="horz" wrap="square" anchor="ctr" anchorCtr="1"/>
          <a:lstStyle/>
          <a:p>
            <a:pPr>
              <a:defRPr sz="1197" b="0" i="0" u="none" strike="noStrike" kern="1200" baseline="0">
                <a:solidFill>
                  <a:schemeClr val="accent1">
                    <a:lumMod val="60000"/>
                    <a:lumOff val="40000"/>
                  </a:schemeClr>
                </a:solidFill>
                <a:latin typeface="+mn-ea"/>
                <a:ea typeface="+mn-ea"/>
                <a:cs typeface="+mn-cs"/>
              </a:defRPr>
            </a:pPr>
            <a:endParaRPr lang="zh-CN"/>
          </a:p>
        </c:txPr>
        <c:crossAx val="519692240"/>
        <c:crosses val="autoZero"/>
        <c:auto val="1"/>
        <c:lblAlgn val="ctr"/>
        <c:lblOffset val="100"/>
        <c:noMultiLvlLbl val="0"/>
      </c:catAx>
      <c:valAx>
        <c:axId val="519692240"/>
        <c:scaling>
          <c:orientation val="minMax"/>
          <c:max val="80"/>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559407327"/>
        <c:crosses val="autoZero"/>
        <c:crossBetween val="between"/>
      </c:valAx>
      <c:valAx>
        <c:axId val="519673040"/>
        <c:scaling>
          <c:orientation val="minMax"/>
          <c:max val="8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46525232"/>
        <c:crosses val="max"/>
        <c:crossBetween val="between"/>
      </c:valAx>
      <c:catAx>
        <c:axId val="146525232"/>
        <c:scaling>
          <c:orientation val="minMax"/>
        </c:scaling>
        <c:delete val="1"/>
        <c:axPos val="b"/>
        <c:numFmt formatCode="General" sourceLinked="1"/>
        <c:majorTickMark val="out"/>
        <c:minorTickMark val="none"/>
        <c:tickLblPos val="nextTo"/>
        <c:crossAx val="519673040"/>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29622246586262"/>
          <c:y val="0.1319649279057008"/>
          <c:w val="0.93635396161417328"/>
          <c:h val="0.73199054306160538"/>
        </c:manualLayout>
      </c:layout>
      <c:doughnutChart>
        <c:varyColors val="0"/>
        <c:ser>
          <c:idx val="3"/>
          <c:order val="2"/>
          <c:tx>
            <c:strRef>
              <c:f>Sheet1!$E$1</c:f>
              <c:strCache>
                <c:ptCount val="1"/>
                <c:pt idx="0">
                  <c:v>圆环图1</c:v>
                </c:pt>
              </c:strCache>
            </c:strRef>
          </c:tx>
          <c:spPr>
            <a:noFill/>
            <a:ln>
              <a:noFill/>
            </a:ln>
            <a:effectLst/>
          </c:spPr>
          <c:cat>
            <c:strRef>
              <c:f>Sheet1!$A$2:$A$6</c:f>
              <c:strCache>
                <c:ptCount val="5"/>
                <c:pt idx="0">
                  <c:v>词汇</c:v>
                </c:pt>
                <c:pt idx="1">
                  <c:v>语法</c:v>
                </c:pt>
                <c:pt idx="2">
                  <c:v>流利度</c:v>
                </c:pt>
                <c:pt idx="3">
                  <c:v>发音</c:v>
                </c:pt>
                <c:pt idx="4">
                  <c:v>听力</c:v>
                </c:pt>
              </c:strCache>
            </c:strRef>
          </c:cat>
          <c:val>
            <c:numRef>
              <c:f>Sheet1!$E$2:$E$6</c:f>
              <c:numCache>
                <c:formatCode>General</c:formatCode>
                <c:ptCount val="5"/>
                <c:pt idx="0">
                  <c:v>10</c:v>
                </c:pt>
                <c:pt idx="1">
                  <c:v>10</c:v>
                </c:pt>
                <c:pt idx="2">
                  <c:v>10</c:v>
                </c:pt>
                <c:pt idx="3">
                  <c:v>10</c:v>
                </c:pt>
                <c:pt idx="4">
                  <c:v>10</c:v>
                </c:pt>
              </c:numCache>
            </c:numRef>
          </c:val>
          <c:extLst>
            <c:ext xmlns:c16="http://schemas.microsoft.com/office/drawing/2014/chart" uri="{C3380CC4-5D6E-409C-BE32-E72D297353CC}">
              <c16:uniqueId val="{00000000-A9E7-4912-A165-D3A8F23D1DF3}"/>
            </c:ext>
          </c:extLst>
        </c:ser>
        <c:ser>
          <c:idx val="4"/>
          <c:order val="3"/>
          <c:tx>
            <c:strRef>
              <c:f>Sheet1!$F$1</c:f>
              <c:strCache>
                <c:ptCount val="1"/>
                <c:pt idx="0">
                  <c:v>圆环图2</c:v>
                </c:pt>
              </c:strCache>
            </c:strRef>
          </c:tx>
          <c:spPr>
            <a:solidFill>
              <a:schemeClr val="bg1">
                <a:lumMod val="85000"/>
                <a:lumOff val="15000"/>
                <a:alpha val="25000"/>
              </a:schemeClr>
            </a:solidFill>
            <a:ln w="9525">
              <a:solidFill>
                <a:schemeClr val="bg1">
                  <a:lumMod val="75000"/>
                  <a:lumOff val="25000"/>
                  <a:alpha val="50000"/>
                </a:schemeClr>
              </a:solidFill>
              <a:prstDash val="dash"/>
            </a:ln>
            <a:effectLst/>
          </c:spPr>
          <c:cat>
            <c:strRef>
              <c:f>Sheet1!$A$2:$A$6</c:f>
              <c:strCache>
                <c:ptCount val="5"/>
                <c:pt idx="0">
                  <c:v>词汇</c:v>
                </c:pt>
                <c:pt idx="1">
                  <c:v>语法</c:v>
                </c:pt>
                <c:pt idx="2">
                  <c:v>流利度</c:v>
                </c:pt>
                <c:pt idx="3">
                  <c:v>发音</c:v>
                </c:pt>
                <c:pt idx="4">
                  <c:v>听力</c:v>
                </c:pt>
              </c:strCache>
            </c:strRef>
          </c:cat>
          <c:val>
            <c:numRef>
              <c:f>Sheet1!$F$2:$F$6</c:f>
              <c:numCache>
                <c:formatCode>General</c:formatCode>
                <c:ptCount val="5"/>
                <c:pt idx="0">
                  <c:v>8</c:v>
                </c:pt>
                <c:pt idx="1">
                  <c:v>8</c:v>
                </c:pt>
                <c:pt idx="2">
                  <c:v>8</c:v>
                </c:pt>
                <c:pt idx="3">
                  <c:v>8</c:v>
                </c:pt>
                <c:pt idx="4">
                  <c:v>8</c:v>
                </c:pt>
              </c:numCache>
            </c:numRef>
          </c:val>
          <c:extLst>
            <c:ext xmlns:c16="http://schemas.microsoft.com/office/drawing/2014/chart" uri="{C3380CC4-5D6E-409C-BE32-E72D297353CC}">
              <c16:uniqueId val="{00000001-A9E7-4912-A165-D3A8F23D1DF3}"/>
            </c:ext>
          </c:extLst>
        </c:ser>
        <c:ser>
          <c:idx val="5"/>
          <c:order val="4"/>
          <c:tx>
            <c:strRef>
              <c:f>Sheet1!$G$1</c:f>
              <c:strCache>
                <c:ptCount val="1"/>
                <c:pt idx="0">
                  <c:v>圆环图3</c:v>
                </c:pt>
              </c:strCache>
            </c:strRef>
          </c:tx>
          <c:spPr>
            <a:noFill/>
            <a:ln>
              <a:solidFill>
                <a:schemeClr val="bg1">
                  <a:lumMod val="75000"/>
                  <a:lumOff val="25000"/>
                  <a:alpha val="50000"/>
                </a:schemeClr>
              </a:solidFill>
            </a:ln>
            <a:effectLst/>
          </c:spPr>
          <c:cat>
            <c:strRef>
              <c:f>Sheet1!$A$2:$A$6</c:f>
              <c:strCache>
                <c:ptCount val="5"/>
                <c:pt idx="0">
                  <c:v>词汇</c:v>
                </c:pt>
                <c:pt idx="1">
                  <c:v>语法</c:v>
                </c:pt>
                <c:pt idx="2">
                  <c:v>流利度</c:v>
                </c:pt>
                <c:pt idx="3">
                  <c:v>发音</c:v>
                </c:pt>
                <c:pt idx="4">
                  <c:v>听力</c:v>
                </c:pt>
              </c:strCache>
            </c:strRef>
          </c:cat>
          <c:val>
            <c:numRef>
              <c:f>Sheet1!$G$2:$G$6</c:f>
              <c:numCache>
                <c:formatCode>General</c:formatCode>
                <c:ptCount val="5"/>
                <c:pt idx="0">
                  <c:v>6</c:v>
                </c:pt>
                <c:pt idx="1">
                  <c:v>6</c:v>
                </c:pt>
                <c:pt idx="2">
                  <c:v>6</c:v>
                </c:pt>
                <c:pt idx="3">
                  <c:v>6</c:v>
                </c:pt>
                <c:pt idx="4">
                  <c:v>6</c:v>
                </c:pt>
              </c:numCache>
            </c:numRef>
          </c:val>
          <c:extLst>
            <c:ext xmlns:c16="http://schemas.microsoft.com/office/drawing/2014/chart" uri="{C3380CC4-5D6E-409C-BE32-E72D297353CC}">
              <c16:uniqueId val="{00000002-A9E7-4912-A165-D3A8F23D1DF3}"/>
            </c:ext>
          </c:extLst>
        </c:ser>
        <c:dLbls>
          <c:showLegendKey val="0"/>
          <c:showVal val="0"/>
          <c:showCatName val="0"/>
          <c:showSerName val="0"/>
          <c:showPercent val="0"/>
          <c:showBubbleSize val="0"/>
          <c:showLeaderLines val="1"/>
        </c:dLbls>
        <c:firstSliceAng val="0"/>
        <c:holeSize val="20"/>
      </c:doughnutChart>
      <c:pieChart>
        <c:varyColors val="0"/>
        <c:ser>
          <c:idx val="2"/>
          <c:order val="1"/>
          <c:tx>
            <c:strRef>
              <c:f>Sheet1!$D$1</c:f>
              <c:strCache>
                <c:ptCount val="1"/>
                <c:pt idx="0">
                  <c:v>饼图</c:v>
                </c:pt>
              </c:strCache>
            </c:strRef>
          </c:tx>
          <c:spPr>
            <a:noFill/>
            <a:ln w="6350">
              <a:solidFill>
                <a:schemeClr val="bg1">
                  <a:lumMod val="75000"/>
                  <a:lumOff val="25000"/>
                  <a:alpha val="30000"/>
                </a:schemeClr>
              </a:solidFill>
            </a:ln>
            <a:effectLst/>
          </c:spPr>
          <c:cat>
            <c:strRef>
              <c:f>Sheet1!$A$2:$A$6</c:f>
              <c:strCache>
                <c:ptCount val="5"/>
                <c:pt idx="0">
                  <c:v>词汇</c:v>
                </c:pt>
                <c:pt idx="1">
                  <c:v>语法</c:v>
                </c:pt>
                <c:pt idx="2">
                  <c:v>流利度</c:v>
                </c:pt>
                <c:pt idx="3">
                  <c:v>发音</c:v>
                </c:pt>
                <c:pt idx="4">
                  <c:v>听力</c:v>
                </c:pt>
              </c:strCache>
            </c:strRef>
          </c:cat>
          <c:val>
            <c:numRef>
              <c:f>Sheet1!$D$2:$D$6</c:f>
              <c:numCache>
                <c:formatCode>General</c:formatCode>
                <c:ptCount val="5"/>
                <c:pt idx="0">
                  <c:v>10</c:v>
                </c:pt>
                <c:pt idx="1">
                  <c:v>10</c:v>
                </c:pt>
                <c:pt idx="2">
                  <c:v>10</c:v>
                </c:pt>
                <c:pt idx="3">
                  <c:v>10</c:v>
                </c:pt>
                <c:pt idx="4">
                  <c:v>10</c:v>
                </c:pt>
              </c:numCache>
            </c:numRef>
          </c:val>
          <c:extLst>
            <c:ext xmlns:c16="http://schemas.microsoft.com/office/drawing/2014/chart" uri="{C3380CC4-5D6E-409C-BE32-E72D297353CC}">
              <c16:uniqueId val="{00000003-A9E7-4912-A165-D3A8F23D1DF3}"/>
            </c:ext>
          </c:extLst>
        </c:ser>
        <c:dLbls>
          <c:showLegendKey val="0"/>
          <c:showVal val="0"/>
          <c:showCatName val="0"/>
          <c:showSerName val="0"/>
          <c:showPercent val="0"/>
          <c:showBubbleSize val="0"/>
          <c:showLeaderLines val="1"/>
        </c:dLbls>
        <c:firstSliceAng val="0"/>
      </c:pieChart>
      <c:radarChart>
        <c:radarStyle val="filled"/>
        <c:varyColors val="0"/>
        <c:ser>
          <c:idx val="1"/>
          <c:order val="0"/>
          <c:tx>
            <c:strRef>
              <c:f>Sheet1!$C$1</c:f>
              <c:strCache>
                <c:ptCount val="1"/>
                <c:pt idx="0">
                  <c:v>系列 2</c:v>
                </c:pt>
              </c:strCache>
            </c:strRef>
          </c:tx>
          <c:spPr>
            <a:solidFill>
              <a:schemeClr val="accent2"/>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accent2"/>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词汇</c:v>
                </c:pt>
                <c:pt idx="1">
                  <c:v>语法</c:v>
                </c:pt>
                <c:pt idx="2">
                  <c:v>流利度</c:v>
                </c:pt>
                <c:pt idx="3">
                  <c:v>发音</c:v>
                </c:pt>
                <c:pt idx="4">
                  <c:v>听力</c:v>
                </c:pt>
              </c:strCache>
            </c:strRef>
          </c:cat>
          <c:val>
            <c:numRef>
              <c:f>Sheet1!$C$2:$C$6</c:f>
              <c:numCache>
                <c:formatCode>General</c:formatCode>
                <c:ptCount val="5"/>
                <c:pt idx="0">
                  <c:v>4.8</c:v>
                </c:pt>
                <c:pt idx="1">
                  <c:v>5.5</c:v>
                </c:pt>
                <c:pt idx="2">
                  <c:v>4.2</c:v>
                </c:pt>
                <c:pt idx="3">
                  <c:v>4.0999999999999996</c:v>
                </c:pt>
                <c:pt idx="4">
                  <c:v>3.4</c:v>
                </c:pt>
              </c:numCache>
            </c:numRef>
          </c:val>
          <c:extLst>
            <c:ext xmlns:c16="http://schemas.microsoft.com/office/drawing/2014/chart" uri="{C3380CC4-5D6E-409C-BE32-E72D297353CC}">
              <c16:uniqueId val="{00000005-A9E7-4912-A165-D3A8F23D1DF3}"/>
            </c:ext>
          </c:extLst>
        </c:ser>
        <c:dLbls>
          <c:showLegendKey val="0"/>
          <c:showVal val="0"/>
          <c:showCatName val="0"/>
          <c:showSerName val="0"/>
          <c:showPercent val="0"/>
          <c:showBubbleSize val="0"/>
        </c:dLbls>
        <c:axId val="644541119"/>
        <c:axId val="644545439"/>
      </c:radarChart>
      <c:catAx>
        <c:axId val="644541119"/>
        <c:scaling>
          <c:orientation val="minMax"/>
        </c:scaling>
        <c:delete val="1"/>
        <c:axPos val="b"/>
        <c:numFmt formatCode="General" sourceLinked="1"/>
        <c:majorTickMark val="none"/>
        <c:minorTickMark val="none"/>
        <c:tickLblPos val="nextTo"/>
        <c:crossAx val="644545439"/>
        <c:crosses val="autoZero"/>
        <c:auto val="1"/>
        <c:lblAlgn val="ctr"/>
        <c:lblOffset val="100"/>
        <c:noMultiLvlLbl val="0"/>
      </c:catAx>
      <c:valAx>
        <c:axId val="644545439"/>
        <c:scaling>
          <c:orientation val="minMax"/>
          <c:max val="10"/>
        </c:scaling>
        <c:delete val="1"/>
        <c:axPos val="l"/>
        <c:numFmt formatCode="General" sourceLinked="1"/>
        <c:majorTickMark val="none"/>
        <c:minorTickMark val="none"/>
        <c:tickLblPos val="nextTo"/>
        <c:crossAx val="644541119"/>
        <c:crosses val="autoZero"/>
        <c:crossBetween val="between"/>
        <c:majorUnit val="2"/>
        <c:min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8ED960-80BA-468A-A0C5-E6B9581A42EC}" type="datetimeFigureOut">
              <a:rPr lang="zh-CN" altLang="en-US" smtClean="0"/>
              <a:t>2024/8/6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1C5DA4-DF5B-4AF8-8E01-E5B4880D0464}" type="slidenum">
              <a:rPr lang="zh-CN" altLang="en-US" smtClean="0"/>
              <a:t>‹#›</a:t>
            </a:fld>
            <a:endParaRPr lang="zh-CN" altLang="en-US"/>
          </a:p>
        </p:txBody>
      </p:sp>
    </p:spTree>
    <p:extLst>
      <p:ext uri="{BB962C8B-B14F-4D97-AF65-F5344CB8AC3E}">
        <p14:creationId xmlns:p14="http://schemas.microsoft.com/office/powerpoint/2010/main" val="786419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D9DEC3-C06C-4B6C-335A-2892838FBA7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CD37C3F-FA1A-68EA-5739-E004B4B19B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E15B010-CCB6-2DF7-692F-B3D8CC2636BE}"/>
              </a:ext>
            </a:extLst>
          </p:cNvPr>
          <p:cNvSpPr>
            <a:spLocks noGrp="1"/>
          </p:cNvSpPr>
          <p:nvPr>
            <p:ph type="dt" sz="half" idx="10"/>
          </p:nvPr>
        </p:nvSpPr>
        <p:spPr/>
        <p:txBody>
          <a:bodyPr/>
          <a:lstStyle/>
          <a:p>
            <a:fld id="{45CDF22A-D93C-4398-A5C4-F827E7977679}"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E1D71AD8-B654-DFB1-8C34-115F78FD4B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C97FBB-6FA5-DFF1-8C45-F2EAF4F7C943}"/>
              </a:ext>
            </a:extLst>
          </p:cNvPr>
          <p:cNvSpPr>
            <a:spLocks noGrp="1"/>
          </p:cNvSpPr>
          <p:nvPr>
            <p:ph type="sldNum" sz="quarter" idx="12"/>
          </p:nvPr>
        </p:nvSpPr>
        <p:spPr/>
        <p:txBody>
          <a:body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3821868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00D877-B2D2-38C2-9A9E-4EBF8929119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D80403F-FCA3-E6A9-4E33-88B50A5F1CC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B10A578-EF6A-105A-24AE-443BA2777D44}"/>
              </a:ext>
            </a:extLst>
          </p:cNvPr>
          <p:cNvSpPr>
            <a:spLocks noGrp="1"/>
          </p:cNvSpPr>
          <p:nvPr>
            <p:ph type="dt" sz="half" idx="10"/>
          </p:nvPr>
        </p:nvSpPr>
        <p:spPr/>
        <p:txBody>
          <a:bodyPr/>
          <a:lstStyle/>
          <a:p>
            <a:fld id="{45CDF22A-D93C-4398-A5C4-F827E7977679}"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16F8D611-BBA9-1EBF-FC9A-477C904CF6C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C65BBE2-5768-3D42-196C-4F7CBECCF2AD}"/>
              </a:ext>
            </a:extLst>
          </p:cNvPr>
          <p:cNvSpPr>
            <a:spLocks noGrp="1"/>
          </p:cNvSpPr>
          <p:nvPr>
            <p:ph type="sldNum" sz="quarter" idx="12"/>
          </p:nvPr>
        </p:nvSpPr>
        <p:spPr/>
        <p:txBody>
          <a:body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715084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F3CF24C-81AB-B7ED-DC19-8A9472B6C75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E3CF393-9E64-2ED0-3F2B-4B25DCF598E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E76EA55-1192-66A6-6E4A-29FA817E45FB}"/>
              </a:ext>
            </a:extLst>
          </p:cNvPr>
          <p:cNvSpPr>
            <a:spLocks noGrp="1"/>
          </p:cNvSpPr>
          <p:nvPr>
            <p:ph type="dt" sz="half" idx="10"/>
          </p:nvPr>
        </p:nvSpPr>
        <p:spPr/>
        <p:txBody>
          <a:bodyPr/>
          <a:lstStyle/>
          <a:p>
            <a:fld id="{45CDF22A-D93C-4398-A5C4-F827E7977679}"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B9FD9E95-787D-ABA4-BD55-05603F8C0F4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70EBC67-64FE-46D1-F824-D6AE96565D62}"/>
              </a:ext>
            </a:extLst>
          </p:cNvPr>
          <p:cNvSpPr>
            <a:spLocks noGrp="1"/>
          </p:cNvSpPr>
          <p:nvPr>
            <p:ph type="sldNum" sz="quarter" idx="12"/>
          </p:nvPr>
        </p:nvSpPr>
        <p:spPr/>
        <p:txBody>
          <a:body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3181803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2024/8/6</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017180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69630B-BAE3-7C29-D93A-68FE2411C7B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E2F0D44-E418-5888-47B4-63DBE342BCB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75AF8EA-5EBD-430D-229E-4E5EE47191B9}"/>
              </a:ext>
            </a:extLst>
          </p:cNvPr>
          <p:cNvSpPr>
            <a:spLocks noGrp="1"/>
          </p:cNvSpPr>
          <p:nvPr>
            <p:ph type="dt" sz="half" idx="10"/>
          </p:nvPr>
        </p:nvSpPr>
        <p:spPr/>
        <p:txBody>
          <a:bodyPr/>
          <a:lstStyle/>
          <a:p>
            <a:fld id="{45CDF22A-D93C-4398-A5C4-F827E7977679}"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E9B06BC5-FC79-C64C-4189-7773CC3387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F81207-3A2D-EC90-07B6-5E8A72471E04}"/>
              </a:ext>
            </a:extLst>
          </p:cNvPr>
          <p:cNvSpPr>
            <a:spLocks noGrp="1"/>
          </p:cNvSpPr>
          <p:nvPr>
            <p:ph type="sldNum" sz="quarter" idx="12"/>
          </p:nvPr>
        </p:nvSpPr>
        <p:spPr/>
        <p:txBody>
          <a:body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1650851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3D0AAD-0081-F982-56AB-5C0C8C7407B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EE2F029-A799-93C0-14FD-D78B677483B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06AA2CE-7098-615F-6A78-5B458700476C}"/>
              </a:ext>
            </a:extLst>
          </p:cNvPr>
          <p:cNvSpPr>
            <a:spLocks noGrp="1"/>
          </p:cNvSpPr>
          <p:nvPr>
            <p:ph type="dt" sz="half" idx="10"/>
          </p:nvPr>
        </p:nvSpPr>
        <p:spPr/>
        <p:txBody>
          <a:bodyPr/>
          <a:lstStyle/>
          <a:p>
            <a:fld id="{45CDF22A-D93C-4398-A5C4-F827E7977679}"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BA002CD7-9BE9-937F-448E-38A808A9E1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2A25AD7-B1A2-3A12-1292-252CF569EF51}"/>
              </a:ext>
            </a:extLst>
          </p:cNvPr>
          <p:cNvSpPr>
            <a:spLocks noGrp="1"/>
          </p:cNvSpPr>
          <p:nvPr>
            <p:ph type="sldNum" sz="quarter" idx="12"/>
          </p:nvPr>
        </p:nvSpPr>
        <p:spPr/>
        <p:txBody>
          <a:body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240856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FD15E6-CB1E-6F4E-BF78-36E3D941E51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2FC840E-B0F2-BEF5-6E74-3D316989438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2F9737B-B4AD-72A8-DF4B-509610F3BE8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AFF9261-7D03-5ECB-D661-95D773719BAB}"/>
              </a:ext>
            </a:extLst>
          </p:cNvPr>
          <p:cNvSpPr>
            <a:spLocks noGrp="1"/>
          </p:cNvSpPr>
          <p:nvPr>
            <p:ph type="dt" sz="half" idx="10"/>
          </p:nvPr>
        </p:nvSpPr>
        <p:spPr/>
        <p:txBody>
          <a:bodyPr/>
          <a:lstStyle/>
          <a:p>
            <a:fld id="{45CDF22A-D93C-4398-A5C4-F827E7977679}" type="datetimeFigureOut">
              <a:rPr lang="zh-CN" altLang="en-US" smtClean="0"/>
              <a:t>2024/8/6</a:t>
            </a:fld>
            <a:endParaRPr lang="zh-CN" altLang="en-US"/>
          </a:p>
        </p:txBody>
      </p:sp>
      <p:sp>
        <p:nvSpPr>
          <p:cNvPr id="6" name="页脚占位符 5">
            <a:extLst>
              <a:ext uri="{FF2B5EF4-FFF2-40B4-BE49-F238E27FC236}">
                <a16:creationId xmlns:a16="http://schemas.microsoft.com/office/drawing/2014/main" id="{F6674CDD-0D34-646E-19C6-8333E30F87C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179D4D1-11CE-5237-E30C-D11E95ABC620}"/>
              </a:ext>
            </a:extLst>
          </p:cNvPr>
          <p:cNvSpPr>
            <a:spLocks noGrp="1"/>
          </p:cNvSpPr>
          <p:nvPr>
            <p:ph type="sldNum" sz="quarter" idx="12"/>
          </p:nvPr>
        </p:nvSpPr>
        <p:spPr/>
        <p:txBody>
          <a:body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908868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5916A7-E3DF-3DD6-BEF3-9DD90A1B436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1599001-5A86-ECF3-7E7C-B61C3EFE3E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1CC3F3D-C439-D794-78D9-659A74AB7B4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885DDAB-ED94-B93A-C594-83FAB3289E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987DF5E-36FA-E3D7-C0A8-687A659A9C9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9C28107-8CF6-AD53-4AC1-ABD33283AC71}"/>
              </a:ext>
            </a:extLst>
          </p:cNvPr>
          <p:cNvSpPr>
            <a:spLocks noGrp="1"/>
          </p:cNvSpPr>
          <p:nvPr>
            <p:ph type="dt" sz="half" idx="10"/>
          </p:nvPr>
        </p:nvSpPr>
        <p:spPr/>
        <p:txBody>
          <a:bodyPr/>
          <a:lstStyle/>
          <a:p>
            <a:fld id="{45CDF22A-D93C-4398-A5C4-F827E7977679}" type="datetimeFigureOut">
              <a:rPr lang="zh-CN" altLang="en-US" smtClean="0"/>
              <a:t>2024/8/6</a:t>
            </a:fld>
            <a:endParaRPr lang="zh-CN" altLang="en-US"/>
          </a:p>
        </p:txBody>
      </p:sp>
      <p:sp>
        <p:nvSpPr>
          <p:cNvPr id="8" name="页脚占位符 7">
            <a:extLst>
              <a:ext uri="{FF2B5EF4-FFF2-40B4-BE49-F238E27FC236}">
                <a16:creationId xmlns:a16="http://schemas.microsoft.com/office/drawing/2014/main" id="{70602173-23DB-73F9-16AB-6B2F92BF8EC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3540B31-039B-9BE4-6FB8-3672B10A88A2}"/>
              </a:ext>
            </a:extLst>
          </p:cNvPr>
          <p:cNvSpPr>
            <a:spLocks noGrp="1"/>
          </p:cNvSpPr>
          <p:nvPr>
            <p:ph type="sldNum" sz="quarter" idx="12"/>
          </p:nvPr>
        </p:nvSpPr>
        <p:spPr/>
        <p:txBody>
          <a:body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204992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FF7B97-400D-B424-7C13-61527B17F8C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454D19A-D8B5-FBFE-10EC-AB1AB2143DBE}"/>
              </a:ext>
            </a:extLst>
          </p:cNvPr>
          <p:cNvSpPr>
            <a:spLocks noGrp="1"/>
          </p:cNvSpPr>
          <p:nvPr>
            <p:ph type="dt" sz="half" idx="10"/>
          </p:nvPr>
        </p:nvSpPr>
        <p:spPr/>
        <p:txBody>
          <a:bodyPr/>
          <a:lstStyle/>
          <a:p>
            <a:fld id="{45CDF22A-D93C-4398-A5C4-F827E7977679}" type="datetimeFigureOut">
              <a:rPr lang="zh-CN" altLang="en-US" smtClean="0"/>
              <a:t>2024/8/6</a:t>
            </a:fld>
            <a:endParaRPr lang="zh-CN" altLang="en-US"/>
          </a:p>
        </p:txBody>
      </p:sp>
      <p:sp>
        <p:nvSpPr>
          <p:cNvPr id="4" name="页脚占位符 3">
            <a:extLst>
              <a:ext uri="{FF2B5EF4-FFF2-40B4-BE49-F238E27FC236}">
                <a16:creationId xmlns:a16="http://schemas.microsoft.com/office/drawing/2014/main" id="{C317401C-7D4F-B3F3-813A-7EB5E204960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F333031-9D12-4ED3-2447-9662527CE428}"/>
              </a:ext>
            </a:extLst>
          </p:cNvPr>
          <p:cNvSpPr>
            <a:spLocks noGrp="1"/>
          </p:cNvSpPr>
          <p:nvPr>
            <p:ph type="sldNum" sz="quarter" idx="12"/>
          </p:nvPr>
        </p:nvSpPr>
        <p:spPr/>
        <p:txBody>
          <a:body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366104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C020648-A738-DB53-3B00-A2812CB4B54B}"/>
              </a:ext>
            </a:extLst>
          </p:cNvPr>
          <p:cNvSpPr>
            <a:spLocks noGrp="1"/>
          </p:cNvSpPr>
          <p:nvPr>
            <p:ph type="dt" sz="half" idx="10"/>
          </p:nvPr>
        </p:nvSpPr>
        <p:spPr/>
        <p:txBody>
          <a:bodyPr/>
          <a:lstStyle/>
          <a:p>
            <a:fld id="{45CDF22A-D93C-4398-A5C4-F827E7977679}" type="datetimeFigureOut">
              <a:rPr lang="zh-CN" altLang="en-US" smtClean="0"/>
              <a:t>2024/8/6</a:t>
            </a:fld>
            <a:endParaRPr lang="zh-CN" altLang="en-US"/>
          </a:p>
        </p:txBody>
      </p:sp>
      <p:sp>
        <p:nvSpPr>
          <p:cNvPr id="3" name="页脚占位符 2">
            <a:extLst>
              <a:ext uri="{FF2B5EF4-FFF2-40B4-BE49-F238E27FC236}">
                <a16:creationId xmlns:a16="http://schemas.microsoft.com/office/drawing/2014/main" id="{99E8632D-C3A5-8433-0840-62638A07ABB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C0193B4-ECBF-1EF7-F4A1-6DD7C0369ED4}"/>
              </a:ext>
            </a:extLst>
          </p:cNvPr>
          <p:cNvSpPr>
            <a:spLocks noGrp="1"/>
          </p:cNvSpPr>
          <p:nvPr>
            <p:ph type="sldNum" sz="quarter" idx="12"/>
          </p:nvPr>
        </p:nvSpPr>
        <p:spPr/>
        <p:txBody>
          <a:body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2602463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E0741C-FC79-A5A9-8BF8-51B545DCCB4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C77C756-0E12-5C7A-94C4-E712DD041A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EF1E259-1F05-92E1-41FF-0C9DD9773F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5EC7CCF-EEE8-2E50-29C5-A7A311B16F73}"/>
              </a:ext>
            </a:extLst>
          </p:cNvPr>
          <p:cNvSpPr>
            <a:spLocks noGrp="1"/>
          </p:cNvSpPr>
          <p:nvPr>
            <p:ph type="dt" sz="half" idx="10"/>
          </p:nvPr>
        </p:nvSpPr>
        <p:spPr/>
        <p:txBody>
          <a:bodyPr/>
          <a:lstStyle/>
          <a:p>
            <a:fld id="{45CDF22A-D93C-4398-A5C4-F827E7977679}" type="datetimeFigureOut">
              <a:rPr lang="zh-CN" altLang="en-US" smtClean="0"/>
              <a:t>2024/8/6</a:t>
            </a:fld>
            <a:endParaRPr lang="zh-CN" altLang="en-US"/>
          </a:p>
        </p:txBody>
      </p:sp>
      <p:sp>
        <p:nvSpPr>
          <p:cNvPr id="6" name="页脚占位符 5">
            <a:extLst>
              <a:ext uri="{FF2B5EF4-FFF2-40B4-BE49-F238E27FC236}">
                <a16:creationId xmlns:a16="http://schemas.microsoft.com/office/drawing/2014/main" id="{EAB36925-ECE1-6A3C-F66F-AE5F95F9B4F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0730FE5-072A-6B9B-96B1-AF6AE6C48268}"/>
              </a:ext>
            </a:extLst>
          </p:cNvPr>
          <p:cNvSpPr>
            <a:spLocks noGrp="1"/>
          </p:cNvSpPr>
          <p:nvPr>
            <p:ph type="sldNum" sz="quarter" idx="12"/>
          </p:nvPr>
        </p:nvSpPr>
        <p:spPr/>
        <p:txBody>
          <a:body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962502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9E8BC8-0E97-50F2-6CC2-68906F06A19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C371A7F-540A-EC91-89CE-36DAC4B174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0E4632B-F7DB-AAE2-D8D2-D10898766A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62CCA89-8E5F-A795-C41A-0E4B0DD2077F}"/>
              </a:ext>
            </a:extLst>
          </p:cNvPr>
          <p:cNvSpPr>
            <a:spLocks noGrp="1"/>
          </p:cNvSpPr>
          <p:nvPr>
            <p:ph type="dt" sz="half" idx="10"/>
          </p:nvPr>
        </p:nvSpPr>
        <p:spPr/>
        <p:txBody>
          <a:bodyPr/>
          <a:lstStyle/>
          <a:p>
            <a:fld id="{45CDF22A-D93C-4398-A5C4-F827E7977679}" type="datetimeFigureOut">
              <a:rPr lang="zh-CN" altLang="en-US" smtClean="0"/>
              <a:t>2024/8/6</a:t>
            </a:fld>
            <a:endParaRPr lang="zh-CN" altLang="en-US"/>
          </a:p>
        </p:txBody>
      </p:sp>
      <p:sp>
        <p:nvSpPr>
          <p:cNvPr id="6" name="页脚占位符 5">
            <a:extLst>
              <a:ext uri="{FF2B5EF4-FFF2-40B4-BE49-F238E27FC236}">
                <a16:creationId xmlns:a16="http://schemas.microsoft.com/office/drawing/2014/main" id="{6DAF9E36-633A-6DC1-C3A4-E03A3A09E9F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B74FBCE-32CE-7C19-E218-E6F895A6D323}"/>
              </a:ext>
            </a:extLst>
          </p:cNvPr>
          <p:cNvSpPr>
            <a:spLocks noGrp="1"/>
          </p:cNvSpPr>
          <p:nvPr>
            <p:ph type="sldNum" sz="quarter" idx="12"/>
          </p:nvPr>
        </p:nvSpPr>
        <p:spPr/>
        <p:txBody>
          <a:body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48775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100000">
              <a:srgbClr val="0D0D0D">
                <a:lumMod val="95000"/>
                <a:lumOff val="5000"/>
              </a:srgbClr>
            </a:gs>
            <a:gs pos="50000">
              <a:srgbClr val="282425"/>
            </a:gs>
            <a:gs pos="0">
              <a:srgbClr val="282425">
                <a:lumMod val="95000"/>
                <a:lumOff val="5000"/>
              </a:srgbClr>
            </a:gs>
          </a:gsLst>
          <a:lin ang="2700000" scaled="1"/>
        </a:gra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31EF68E-0A43-B743-9431-281D65BED6D9}"/>
              </a:ext>
            </a:extLst>
          </p:cNvPr>
          <p:cNvPicPr>
            <a:picLocks/>
          </p:cNvPicPr>
          <p:nvPr userDrawn="1"/>
        </p:nvPicPr>
        <p:blipFill>
          <a:blip r:embed="rId14">
            <a:alphaModFix amt="15000"/>
            <a:extLst>
              <a:ext uri="{28A0092B-C50C-407E-A947-70E740481C1C}">
                <a14:useLocalDpi xmlns:a14="http://schemas.microsoft.com/office/drawing/2010/main"/>
              </a:ext>
            </a:extLst>
          </a:blip>
          <a:stretch>
            <a:fillRect/>
          </a:stretch>
        </p:blipFill>
        <p:spPr>
          <a:xfrm>
            <a:off x="0" y="1"/>
            <a:ext cx="12192000" cy="6857999"/>
          </a:xfrm>
          <a:prstGeom prst="rect">
            <a:avLst/>
          </a:prstGeom>
        </p:spPr>
      </p:pic>
      <p:sp>
        <p:nvSpPr>
          <p:cNvPr id="2" name="标题占位符 1">
            <a:extLst>
              <a:ext uri="{FF2B5EF4-FFF2-40B4-BE49-F238E27FC236}">
                <a16:creationId xmlns:a16="http://schemas.microsoft.com/office/drawing/2014/main" id="{82B79B39-CA31-08FC-E9CD-E7DBD88CAD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79893DE-2E51-D635-8B28-7FDB53268F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7543F9B-8E37-B599-227A-AC6067B3FF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CDF22A-D93C-4398-A5C4-F827E7977679}"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90EC771B-04E3-730C-6EB6-DBAED91B83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58C6699-B9BA-1C41-414E-6F84D19F7C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C54C2F-5427-4592-B056-304EE1EBD409}" type="slidenum">
              <a:rPr lang="zh-CN" altLang="en-US" smtClean="0"/>
              <a:t>‹#›</a:t>
            </a:fld>
            <a:endParaRPr lang="zh-CN" altLang="en-US"/>
          </a:p>
        </p:txBody>
      </p:sp>
    </p:spTree>
    <p:extLst>
      <p:ext uri="{BB962C8B-B14F-4D97-AF65-F5344CB8AC3E}">
        <p14:creationId xmlns:p14="http://schemas.microsoft.com/office/powerpoint/2010/main" val="470984035"/>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51pptmoban.com/zt/jiuyeshizhan/" TargetMode="External"/><Relationship Id="rId5" Type="http://schemas.openxmlformats.org/officeDocument/2006/relationships/image" Target="../media/image16.sv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9.png"/><Relationship Id="rId5" Type="http://schemas.microsoft.com/office/2007/relationships/hdphoto" Target="../media/hdphoto7.wdp"/><Relationship Id="rId4" Type="http://schemas.openxmlformats.org/officeDocument/2006/relationships/image" Target="../media/image8.png"/><Relationship Id="rId9" Type="http://schemas.microsoft.com/office/2007/relationships/hdphoto" Target="../media/hdphoto9.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a:extLst>
              <a:ext uri="{FF2B5EF4-FFF2-40B4-BE49-F238E27FC236}">
                <a16:creationId xmlns:a16="http://schemas.microsoft.com/office/drawing/2014/main" id="{5A889D3E-816C-3562-819C-F06DDB325D88}"/>
              </a:ext>
            </a:extLst>
          </p:cNvPr>
          <p:cNvSpPr txBox="1"/>
          <p:nvPr/>
        </p:nvSpPr>
        <p:spPr>
          <a:xfrm>
            <a:off x="642394" y="1701557"/>
            <a:ext cx="7269926" cy="738664"/>
          </a:xfrm>
          <a:prstGeom prst="rect">
            <a:avLst/>
          </a:prstGeom>
          <a:noFill/>
        </p:spPr>
        <p:txBody>
          <a:bodyPr wrap="square" lIns="0" tIns="0" rIns="0" bIns="0" rtlCol="0">
            <a:spAutoFit/>
          </a:bodyPr>
          <a:lstStyle/>
          <a:p>
            <a:pPr algn="dist"/>
            <a:r>
              <a:rPr lang="zh-CN" altLang="en-US" sz="4800" b="1" dirty="0">
                <a:gradFill flip="none" rotWithShape="1">
                  <a:gsLst>
                    <a:gs pos="99000">
                      <a:schemeClr val="accent2"/>
                    </a:gs>
                    <a:gs pos="8000">
                      <a:schemeClr val="accent1"/>
                    </a:gs>
                  </a:gsLst>
                  <a:lin ang="4200000" scaled="0"/>
                  <a:tileRect/>
                </a:gradFill>
                <a:latin typeface="+mj-ea"/>
                <a:ea typeface="+mj-ea"/>
              </a:rPr>
              <a:t>黑金商业计划书</a:t>
            </a:r>
            <a:r>
              <a:rPr lang="en-US" altLang="zh-CN" sz="4800" b="1" dirty="0">
                <a:gradFill flip="none" rotWithShape="1">
                  <a:gsLst>
                    <a:gs pos="99000">
                      <a:schemeClr val="accent2"/>
                    </a:gs>
                    <a:gs pos="8000">
                      <a:schemeClr val="accent1"/>
                    </a:gs>
                  </a:gsLst>
                  <a:lin ang="4200000" scaled="0"/>
                  <a:tileRect/>
                </a:gradFill>
                <a:latin typeface="+mj-ea"/>
                <a:ea typeface="+mj-ea"/>
              </a:rPr>
              <a:t>PPT</a:t>
            </a:r>
            <a:r>
              <a:rPr lang="zh-CN" altLang="en-US" sz="4800" b="1" dirty="0">
                <a:gradFill flip="none" rotWithShape="1">
                  <a:gsLst>
                    <a:gs pos="99000">
                      <a:schemeClr val="accent2"/>
                    </a:gs>
                    <a:gs pos="8000">
                      <a:schemeClr val="accent1"/>
                    </a:gs>
                  </a:gsLst>
                  <a:lin ang="4200000" scaled="0"/>
                  <a:tileRect/>
                </a:gradFill>
                <a:latin typeface="+mj-ea"/>
                <a:ea typeface="+mj-ea"/>
              </a:rPr>
              <a:t>模板</a:t>
            </a:r>
          </a:p>
        </p:txBody>
      </p:sp>
      <p:sp>
        <p:nvSpPr>
          <p:cNvPr id="42" name="文本框 41">
            <a:extLst>
              <a:ext uri="{FF2B5EF4-FFF2-40B4-BE49-F238E27FC236}">
                <a16:creationId xmlns:a16="http://schemas.microsoft.com/office/drawing/2014/main" id="{B522846F-14A5-F950-716A-4A73A0393985}"/>
              </a:ext>
            </a:extLst>
          </p:cNvPr>
          <p:cNvSpPr txBox="1"/>
          <p:nvPr/>
        </p:nvSpPr>
        <p:spPr>
          <a:xfrm>
            <a:off x="714374" y="2486672"/>
            <a:ext cx="7197945" cy="215444"/>
          </a:xfrm>
          <a:prstGeom prst="rect">
            <a:avLst/>
          </a:prstGeom>
          <a:noFill/>
        </p:spPr>
        <p:txBody>
          <a:bodyPr wrap="square" lIns="0" tIns="0" rIns="0" bIns="0" rtlCol="0">
            <a:spAutoFit/>
          </a:bodyPr>
          <a:lstStyle/>
          <a:p>
            <a:pPr algn="dist"/>
            <a:r>
              <a:rPr lang="en-US" altLang="zh-CN" sz="1400" spc="600" dirty="0">
                <a:solidFill>
                  <a:schemeClr val="accent1">
                    <a:alpha val="60000"/>
                  </a:schemeClr>
                </a:solidFill>
              </a:rPr>
              <a:t>GENERAL BLUE BUSINESS TEMPLATE</a:t>
            </a:r>
            <a:endParaRPr lang="zh-CN" altLang="en-US" sz="1400" spc="600" dirty="0">
              <a:solidFill>
                <a:schemeClr val="accent1">
                  <a:alpha val="60000"/>
                </a:schemeClr>
              </a:solidFill>
            </a:endParaRPr>
          </a:p>
        </p:txBody>
      </p:sp>
      <p:grpSp>
        <p:nvGrpSpPr>
          <p:cNvPr id="4" name="组合 3">
            <a:extLst>
              <a:ext uri="{FF2B5EF4-FFF2-40B4-BE49-F238E27FC236}">
                <a16:creationId xmlns:a16="http://schemas.microsoft.com/office/drawing/2014/main" id="{8F70EC41-3BA5-C595-050B-129219BA08B2}"/>
              </a:ext>
            </a:extLst>
          </p:cNvPr>
          <p:cNvGrpSpPr/>
          <p:nvPr/>
        </p:nvGrpSpPr>
        <p:grpSpPr>
          <a:xfrm>
            <a:off x="650886" y="3128518"/>
            <a:ext cx="7272000" cy="613664"/>
            <a:chOff x="650886" y="3128518"/>
            <a:chExt cx="7272000" cy="613664"/>
          </a:xfrm>
        </p:grpSpPr>
        <p:sp>
          <p:nvSpPr>
            <p:cNvPr id="43" name="六边形 195">
              <a:extLst>
                <a:ext uri="{FF2B5EF4-FFF2-40B4-BE49-F238E27FC236}">
                  <a16:creationId xmlns:a16="http://schemas.microsoft.com/office/drawing/2014/main" id="{DAC87B09-5041-8D2F-EDEB-0486918DB251}"/>
                </a:ext>
              </a:extLst>
            </p:cNvPr>
            <p:cNvSpPr/>
            <p:nvPr/>
          </p:nvSpPr>
          <p:spPr>
            <a:xfrm>
              <a:off x="650886" y="3166182"/>
              <a:ext cx="7272000" cy="576000"/>
            </a:xfrm>
            <a:custGeom>
              <a:avLst/>
              <a:gdLst>
                <a:gd name="connsiteX0" fmla="*/ 7608 w 7252941"/>
                <a:gd name="connsiteY0" fmla="*/ 255801 h 576000"/>
                <a:gd name="connsiteX1" fmla="*/ 115608 w 7252941"/>
                <a:gd name="connsiteY1" fmla="*/ 39800 h 576000"/>
                <a:gd name="connsiteX2" fmla="*/ 180006 w 7252941"/>
                <a:gd name="connsiteY2" fmla="*/ 0 h 576000"/>
                <a:gd name="connsiteX3" fmla="*/ 7072935 w 7252941"/>
                <a:gd name="connsiteY3" fmla="*/ 0 h 576000"/>
                <a:gd name="connsiteX4" fmla="*/ 7137334 w 7252941"/>
                <a:gd name="connsiteY4" fmla="*/ 39801 h 576000"/>
                <a:gd name="connsiteX5" fmla="*/ 7245334 w 7252941"/>
                <a:gd name="connsiteY5" fmla="*/ 255801 h 576000"/>
                <a:gd name="connsiteX6" fmla="*/ 7245334 w 7252941"/>
                <a:gd name="connsiteY6" fmla="*/ 320199 h 576000"/>
                <a:gd name="connsiteX7" fmla="*/ 7137334 w 7252941"/>
                <a:gd name="connsiteY7" fmla="*/ 536199 h 576000"/>
                <a:gd name="connsiteX8" fmla="*/ 7072935 w 7252941"/>
                <a:gd name="connsiteY8" fmla="*/ 576000 h 576000"/>
                <a:gd name="connsiteX9" fmla="*/ 180006 w 7252941"/>
                <a:gd name="connsiteY9" fmla="*/ 576000 h 576000"/>
                <a:gd name="connsiteX10" fmla="*/ 115608 w 7252941"/>
                <a:gd name="connsiteY10" fmla="*/ 536199 h 576000"/>
                <a:gd name="connsiteX11" fmla="*/ 7608 w 7252941"/>
                <a:gd name="connsiteY11" fmla="*/ 320199 h 576000"/>
                <a:gd name="connsiteX12" fmla="*/ 7608 w 7252941"/>
                <a:gd name="connsiteY12" fmla="*/ 255801 h 5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52941" h="576000">
                  <a:moveTo>
                    <a:pt x="7608" y="255801"/>
                  </a:moveTo>
                  <a:lnTo>
                    <a:pt x="115608" y="39800"/>
                  </a:lnTo>
                  <a:cubicBezTo>
                    <a:pt x="127806" y="15403"/>
                    <a:pt x="152729" y="0"/>
                    <a:pt x="180006" y="0"/>
                  </a:cubicBezTo>
                  <a:lnTo>
                    <a:pt x="7072935" y="0"/>
                  </a:lnTo>
                  <a:cubicBezTo>
                    <a:pt x="7100212" y="0"/>
                    <a:pt x="7125135" y="15403"/>
                    <a:pt x="7137334" y="39801"/>
                  </a:cubicBezTo>
                  <a:lnTo>
                    <a:pt x="7245334" y="255801"/>
                  </a:lnTo>
                  <a:cubicBezTo>
                    <a:pt x="7255477" y="276086"/>
                    <a:pt x="7255477" y="299914"/>
                    <a:pt x="7245334" y="320199"/>
                  </a:cubicBezTo>
                  <a:lnTo>
                    <a:pt x="7137334" y="536199"/>
                  </a:lnTo>
                  <a:cubicBezTo>
                    <a:pt x="7125135" y="560597"/>
                    <a:pt x="7100212" y="576000"/>
                    <a:pt x="7072935" y="576000"/>
                  </a:cubicBezTo>
                  <a:lnTo>
                    <a:pt x="180006" y="576000"/>
                  </a:lnTo>
                  <a:cubicBezTo>
                    <a:pt x="152729" y="576000"/>
                    <a:pt x="127806" y="560597"/>
                    <a:pt x="115608" y="536199"/>
                  </a:cubicBezTo>
                  <a:lnTo>
                    <a:pt x="7608" y="320199"/>
                  </a:lnTo>
                  <a:cubicBezTo>
                    <a:pt x="-2535" y="299914"/>
                    <a:pt x="-2535" y="276086"/>
                    <a:pt x="7608" y="255801"/>
                  </a:cubicBezTo>
                </a:path>
              </a:pathLst>
            </a:custGeom>
            <a:solidFill>
              <a:schemeClr val="accent2">
                <a:lumMod val="75000"/>
              </a:schemeClr>
            </a:solidFill>
            <a:ln w="381000" cap="rnd">
              <a:noFill/>
              <a:round/>
            </a:ln>
            <a:effectLst>
              <a:outerShdw blurRad="254000" dist="101600" dir="5400000" sx="93000" sy="93000" algn="t" rotWithShape="0">
                <a:schemeClr val="accent3">
                  <a:lumMod val="60000"/>
                  <a:lumOff val="4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六边形 195">
              <a:extLst>
                <a:ext uri="{FF2B5EF4-FFF2-40B4-BE49-F238E27FC236}">
                  <a16:creationId xmlns:a16="http://schemas.microsoft.com/office/drawing/2014/main" id="{437EBCE0-CA31-077B-F610-DE66764094AB}"/>
                </a:ext>
              </a:extLst>
            </p:cNvPr>
            <p:cNvSpPr/>
            <p:nvPr/>
          </p:nvSpPr>
          <p:spPr>
            <a:xfrm>
              <a:off x="660416" y="3128518"/>
              <a:ext cx="7252941" cy="576000"/>
            </a:xfrm>
            <a:custGeom>
              <a:avLst/>
              <a:gdLst>
                <a:gd name="connsiteX0" fmla="*/ 7608 w 7252941"/>
                <a:gd name="connsiteY0" fmla="*/ 255801 h 576000"/>
                <a:gd name="connsiteX1" fmla="*/ 115608 w 7252941"/>
                <a:gd name="connsiteY1" fmla="*/ 39800 h 576000"/>
                <a:gd name="connsiteX2" fmla="*/ 180006 w 7252941"/>
                <a:gd name="connsiteY2" fmla="*/ 0 h 576000"/>
                <a:gd name="connsiteX3" fmla="*/ 7072935 w 7252941"/>
                <a:gd name="connsiteY3" fmla="*/ 0 h 576000"/>
                <a:gd name="connsiteX4" fmla="*/ 7137334 w 7252941"/>
                <a:gd name="connsiteY4" fmla="*/ 39801 h 576000"/>
                <a:gd name="connsiteX5" fmla="*/ 7245334 w 7252941"/>
                <a:gd name="connsiteY5" fmla="*/ 255801 h 576000"/>
                <a:gd name="connsiteX6" fmla="*/ 7245334 w 7252941"/>
                <a:gd name="connsiteY6" fmla="*/ 320199 h 576000"/>
                <a:gd name="connsiteX7" fmla="*/ 7137334 w 7252941"/>
                <a:gd name="connsiteY7" fmla="*/ 536199 h 576000"/>
                <a:gd name="connsiteX8" fmla="*/ 7072935 w 7252941"/>
                <a:gd name="connsiteY8" fmla="*/ 576000 h 576000"/>
                <a:gd name="connsiteX9" fmla="*/ 180006 w 7252941"/>
                <a:gd name="connsiteY9" fmla="*/ 576000 h 576000"/>
                <a:gd name="connsiteX10" fmla="*/ 115608 w 7252941"/>
                <a:gd name="connsiteY10" fmla="*/ 536199 h 576000"/>
                <a:gd name="connsiteX11" fmla="*/ 7608 w 7252941"/>
                <a:gd name="connsiteY11" fmla="*/ 320199 h 576000"/>
                <a:gd name="connsiteX12" fmla="*/ 7608 w 7252941"/>
                <a:gd name="connsiteY12" fmla="*/ 255801 h 5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52941" h="576000">
                  <a:moveTo>
                    <a:pt x="7608" y="255801"/>
                  </a:moveTo>
                  <a:lnTo>
                    <a:pt x="115608" y="39800"/>
                  </a:lnTo>
                  <a:cubicBezTo>
                    <a:pt x="127806" y="15403"/>
                    <a:pt x="152729" y="0"/>
                    <a:pt x="180006" y="0"/>
                  </a:cubicBezTo>
                  <a:lnTo>
                    <a:pt x="7072935" y="0"/>
                  </a:lnTo>
                  <a:cubicBezTo>
                    <a:pt x="7100212" y="0"/>
                    <a:pt x="7125135" y="15403"/>
                    <a:pt x="7137334" y="39801"/>
                  </a:cubicBezTo>
                  <a:lnTo>
                    <a:pt x="7245334" y="255801"/>
                  </a:lnTo>
                  <a:cubicBezTo>
                    <a:pt x="7255477" y="276086"/>
                    <a:pt x="7255477" y="299914"/>
                    <a:pt x="7245334" y="320199"/>
                  </a:cubicBezTo>
                  <a:lnTo>
                    <a:pt x="7137334" y="536199"/>
                  </a:lnTo>
                  <a:cubicBezTo>
                    <a:pt x="7125135" y="560597"/>
                    <a:pt x="7100212" y="576000"/>
                    <a:pt x="7072935" y="576000"/>
                  </a:cubicBezTo>
                  <a:lnTo>
                    <a:pt x="180006" y="576000"/>
                  </a:lnTo>
                  <a:cubicBezTo>
                    <a:pt x="152729" y="576000"/>
                    <a:pt x="127806" y="560597"/>
                    <a:pt x="115608" y="536199"/>
                  </a:cubicBezTo>
                  <a:lnTo>
                    <a:pt x="7608" y="320199"/>
                  </a:lnTo>
                  <a:cubicBezTo>
                    <a:pt x="-2535" y="299914"/>
                    <a:pt x="-2535" y="276086"/>
                    <a:pt x="7608" y="255801"/>
                  </a:cubicBezTo>
                </a:path>
              </a:pathLst>
            </a:custGeom>
            <a:gradFill flip="none" rotWithShape="1">
              <a:gsLst>
                <a:gs pos="0">
                  <a:schemeClr val="accent1"/>
                </a:gs>
                <a:gs pos="100000">
                  <a:schemeClr val="accent2"/>
                </a:gs>
              </a:gsLst>
              <a:lin ang="42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3DAD1E28-5AA1-5420-C74C-7C9BD1820ADF}"/>
                </a:ext>
              </a:extLst>
            </p:cNvPr>
            <p:cNvSpPr txBox="1"/>
            <p:nvPr/>
          </p:nvSpPr>
          <p:spPr>
            <a:xfrm>
              <a:off x="877466" y="3278019"/>
              <a:ext cx="923330" cy="276999"/>
            </a:xfrm>
            <a:prstGeom prst="rect">
              <a:avLst/>
            </a:prstGeom>
            <a:noFill/>
          </p:spPr>
          <p:txBody>
            <a:bodyPr wrap="none" lIns="0" tIns="0" rIns="0" bIns="0" rtlCol="0">
              <a:spAutoFit/>
            </a:bodyPr>
            <a:lstStyle/>
            <a:p>
              <a:r>
                <a:rPr lang="zh-CN" altLang="en-US" dirty="0">
                  <a:solidFill>
                    <a:schemeClr val="bg1">
                      <a:lumMod val="85000"/>
                      <a:lumOff val="15000"/>
                    </a:schemeClr>
                  </a:solidFill>
                  <a:latin typeface="+mn-ea"/>
                </a:rPr>
                <a:t>公司介绍</a:t>
              </a:r>
            </a:p>
          </p:txBody>
        </p:sp>
        <p:sp>
          <p:nvSpPr>
            <p:cNvPr id="46" name="文本框 45">
              <a:extLst>
                <a:ext uri="{FF2B5EF4-FFF2-40B4-BE49-F238E27FC236}">
                  <a16:creationId xmlns:a16="http://schemas.microsoft.com/office/drawing/2014/main" id="{AC5AC218-3721-B32C-7C97-47A9DA4215A5}"/>
                </a:ext>
              </a:extLst>
            </p:cNvPr>
            <p:cNvSpPr txBox="1"/>
            <p:nvPr/>
          </p:nvSpPr>
          <p:spPr>
            <a:xfrm>
              <a:off x="2056568" y="3278019"/>
              <a:ext cx="923330" cy="276999"/>
            </a:xfrm>
            <a:prstGeom prst="rect">
              <a:avLst/>
            </a:prstGeom>
            <a:noFill/>
          </p:spPr>
          <p:txBody>
            <a:bodyPr wrap="none" lIns="0" tIns="0" rIns="0" bIns="0" rtlCol="0">
              <a:spAutoFit/>
            </a:bodyPr>
            <a:lstStyle/>
            <a:p>
              <a:r>
                <a:rPr lang="zh-CN" altLang="en-US" dirty="0">
                  <a:solidFill>
                    <a:schemeClr val="bg1">
                      <a:lumMod val="85000"/>
                      <a:lumOff val="15000"/>
                    </a:schemeClr>
                  </a:solidFill>
                  <a:latin typeface="+mn-ea"/>
                </a:rPr>
                <a:t>公司宣传</a:t>
              </a:r>
            </a:p>
          </p:txBody>
        </p:sp>
        <p:sp>
          <p:nvSpPr>
            <p:cNvPr id="47" name="文本框 46">
              <a:extLst>
                <a:ext uri="{FF2B5EF4-FFF2-40B4-BE49-F238E27FC236}">
                  <a16:creationId xmlns:a16="http://schemas.microsoft.com/office/drawing/2014/main" id="{E5257EED-7C35-7FD0-BBF7-2DB57D918C57}"/>
                </a:ext>
              </a:extLst>
            </p:cNvPr>
            <p:cNvSpPr txBox="1"/>
            <p:nvPr/>
          </p:nvSpPr>
          <p:spPr>
            <a:xfrm>
              <a:off x="3235670" y="3278019"/>
              <a:ext cx="923330" cy="276999"/>
            </a:xfrm>
            <a:prstGeom prst="rect">
              <a:avLst/>
            </a:prstGeom>
            <a:noFill/>
          </p:spPr>
          <p:txBody>
            <a:bodyPr wrap="none" lIns="0" tIns="0" rIns="0" bIns="0" rtlCol="0">
              <a:spAutoFit/>
            </a:bodyPr>
            <a:lstStyle/>
            <a:p>
              <a:r>
                <a:rPr lang="zh-CN" altLang="en-US" dirty="0">
                  <a:solidFill>
                    <a:schemeClr val="bg1">
                      <a:lumMod val="85000"/>
                      <a:lumOff val="15000"/>
                    </a:schemeClr>
                  </a:solidFill>
                  <a:latin typeface="+mn-ea"/>
                </a:rPr>
                <a:t>企业宣传</a:t>
              </a:r>
            </a:p>
          </p:txBody>
        </p:sp>
        <p:sp>
          <p:nvSpPr>
            <p:cNvPr id="48" name="文本框 47">
              <a:extLst>
                <a:ext uri="{FF2B5EF4-FFF2-40B4-BE49-F238E27FC236}">
                  <a16:creationId xmlns:a16="http://schemas.microsoft.com/office/drawing/2014/main" id="{CA2728AC-422D-5565-14C8-71A246D54AAE}"/>
                </a:ext>
              </a:extLst>
            </p:cNvPr>
            <p:cNvSpPr txBox="1"/>
            <p:nvPr/>
          </p:nvSpPr>
          <p:spPr>
            <a:xfrm>
              <a:off x="4414772" y="3278019"/>
              <a:ext cx="923330" cy="276999"/>
            </a:xfrm>
            <a:prstGeom prst="rect">
              <a:avLst/>
            </a:prstGeom>
            <a:noFill/>
          </p:spPr>
          <p:txBody>
            <a:bodyPr wrap="none" lIns="0" tIns="0" rIns="0" bIns="0" rtlCol="0">
              <a:spAutoFit/>
            </a:bodyPr>
            <a:lstStyle/>
            <a:p>
              <a:r>
                <a:rPr lang="zh-CN" altLang="en-US" dirty="0">
                  <a:solidFill>
                    <a:schemeClr val="bg1">
                      <a:lumMod val="85000"/>
                      <a:lumOff val="15000"/>
                    </a:schemeClr>
                  </a:solidFill>
                  <a:latin typeface="+mn-ea"/>
                </a:rPr>
                <a:t>企业介绍</a:t>
              </a:r>
            </a:p>
          </p:txBody>
        </p:sp>
        <p:sp>
          <p:nvSpPr>
            <p:cNvPr id="49" name="文本框 48">
              <a:extLst>
                <a:ext uri="{FF2B5EF4-FFF2-40B4-BE49-F238E27FC236}">
                  <a16:creationId xmlns:a16="http://schemas.microsoft.com/office/drawing/2014/main" id="{FD78ECD0-C325-C9DE-90F3-EA1428BAC5C3}"/>
                </a:ext>
              </a:extLst>
            </p:cNvPr>
            <p:cNvSpPr txBox="1"/>
            <p:nvPr/>
          </p:nvSpPr>
          <p:spPr>
            <a:xfrm>
              <a:off x="5593874" y="3278019"/>
              <a:ext cx="923330" cy="276999"/>
            </a:xfrm>
            <a:prstGeom prst="rect">
              <a:avLst/>
            </a:prstGeom>
            <a:noFill/>
          </p:spPr>
          <p:txBody>
            <a:bodyPr wrap="none" lIns="0" tIns="0" rIns="0" bIns="0" rtlCol="0">
              <a:spAutoFit/>
            </a:bodyPr>
            <a:lstStyle/>
            <a:p>
              <a:r>
                <a:rPr lang="zh-CN" altLang="en-US" dirty="0">
                  <a:solidFill>
                    <a:schemeClr val="bg1">
                      <a:lumMod val="85000"/>
                      <a:lumOff val="15000"/>
                    </a:schemeClr>
                  </a:solidFill>
                  <a:latin typeface="+mn-ea"/>
                </a:rPr>
                <a:t>商务总结</a:t>
              </a:r>
            </a:p>
          </p:txBody>
        </p:sp>
        <p:sp>
          <p:nvSpPr>
            <p:cNvPr id="50" name="文本框 49">
              <a:extLst>
                <a:ext uri="{FF2B5EF4-FFF2-40B4-BE49-F238E27FC236}">
                  <a16:creationId xmlns:a16="http://schemas.microsoft.com/office/drawing/2014/main" id="{C572A679-B814-C9A8-1152-37E4ED65DC52}"/>
                </a:ext>
              </a:extLst>
            </p:cNvPr>
            <p:cNvSpPr txBox="1"/>
            <p:nvPr/>
          </p:nvSpPr>
          <p:spPr>
            <a:xfrm>
              <a:off x="6772976" y="3278019"/>
              <a:ext cx="923330" cy="276999"/>
            </a:xfrm>
            <a:prstGeom prst="rect">
              <a:avLst/>
            </a:prstGeom>
            <a:noFill/>
          </p:spPr>
          <p:txBody>
            <a:bodyPr wrap="none" lIns="0" tIns="0" rIns="0" bIns="0" rtlCol="0">
              <a:spAutoFit/>
            </a:bodyPr>
            <a:lstStyle/>
            <a:p>
              <a:r>
                <a:rPr lang="zh-CN" altLang="en-US" dirty="0">
                  <a:solidFill>
                    <a:schemeClr val="bg1">
                      <a:lumMod val="85000"/>
                      <a:lumOff val="15000"/>
                    </a:schemeClr>
                  </a:solidFill>
                  <a:latin typeface="+mn-ea"/>
                </a:rPr>
                <a:t>商务计划</a:t>
              </a:r>
            </a:p>
          </p:txBody>
        </p:sp>
      </p:grpSp>
      <p:sp>
        <p:nvSpPr>
          <p:cNvPr id="51" name="文本框 50">
            <a:extLst>
              <a:ext uri="{FF2B5EF4-FFF2-40B4-BE49-F238E27FC236}">
                <a16:creationId xmlns:a16="http://schemas.microsoft.com/office/drawing/2014/main" id="{75A48A11-ADBA-ADF2-5254-50ABE8F7BF24}"/>
              </a:ext>
            </a:extLst>
          </p:cNvPr>
          <p:cNvSpPr txBox="1"/>
          <p:nvPr/>
        </p:nvSpPr>
        <p:spPr>
          <a:xfrm>
            <a:off x="651152" y="5422608"/>
            <a:ext cx="923330" cy="184666"/>
          </a:xfrm>
          <a:prstGeom prst="rect">
            <a:avLst/>
          </a:prstGeom>
          <a:noFill/>
        </p:spPr>
        <p:txBody>
          <a:bodyPr wrap="none" lIns="0" tIns="0" rIns="0" bIns="0" rtlCol="0">
            <a:spAutoFit/>
          </a:bodyPr>
          <a:lstStyle/>
          <a:p>
            <a:r>
              <a:rPr lang="zh-CN" altLang="en-US" sz="1200" dirty="0">
                <a:solidFill>
                  <a:schemeClr val="accent1">
                    <a:lumMod val="60000"/>
                    <a:lumOff val="40000"/>
                  </a:schemeClr>
                </a:solidFill>
                <a:latin typeface="+mn-ea"/>
              </a:rPr>
              <a:t>汇报人：吉米</a:t>
            </a:r>
          </a:p>
        </p:txBody>
      </p:sp>
      <p:sp>
        <p:nvSpPr>
          <p:cNvPr id="52" name="文本框 51">
            <a:extLst>
              <a:ext uri="{FF2B5EF4-FFF2-40B4-BE49-F238E27FC236}">
                <a16:creationId xmlns:a16="http://schemas.microsoft.com/office/drawing/2014/main" id="{BF8F8724-23F2-9F4B-0463-34CE5D348FEA}"/>
              </a:ext>
            </a:extLst>
          </p:cNvPr>
          <p:cNvSpPr txBox="1"/>
          <p:nvPr/>
        </p:nvSpPr>
        <p:spPr>
          <a:xfrm>
            <a:off x="651152" y="5704525"/>
            <a:ext cx="1569340" cy="184666"/>
          </a:xfrm>
          <a:prstGeom prst="rect">
            <a:avLst/>
          </a:prstGeom>
          <a:noFill/>
        </p:spPr>
        <p:txBody>
          <a:bodyPr wrap="none" lIns="0" tIns="0" rIns="0" bIns="0" rtlCol="0">
            <a:spAutoFit/>
          </a:bodyPr>
          <a:lstStyle/>
          <a:p>
            <a:r>
              <a:rPr lang="zh-CN" altLang="en-US" sz="1200" dirty="0">
                <a:solidFill>
                  <a:schemeClr val="accent1">
                    <a:lumMod val="60000"/>
                    <a:lumOff val="40000"/>
                  </a:schemeClr>
                </a:solidFill>
                <a:latin typeface="+mn-ea"/>
              </a:rPr>
              <a:t>时间：</a:t>
            </a:r>
            <a:r>
              <a:rPr lang="en-US" altLang="zh-CN" sz="1200" dirty="0">
                <a:solidFill>
                  <a:schemeClr val="accent1">
                    <a:lumMod val="60000"/>
                    <a:lumOff val="40000"/>
                  </a:schemeClr>
                </a:solidFill>
                <a:latin typeface="+mn-ea"/>
              </a:rPr>
              <a:t>20XX</a:t>
            </a:r>
            <a:r>
              <a:rPr lang="zh-CN" altLang="en-US" sz="1200" dirty="0">
                <a:solidFill>
                  <a:schemeClr val="accent1">
                    <a:lumMod val="60000"/>
                    <a:lumOff val="40000"/>
                  </a:schemeClr>
                </a:solidFill>
                <a:latin typeface="+mn-ea"/>
              </a:rPr>
              <a:t>年</a:t>
            </a:r>
            <a:r>
              <a:rPr lang="en-US" altLang="zh-CN" sz="1200" dirty="0">
                <a:solidFill>
                  <a:schemeClr val="accent1">
                    <a:lumMod val="60000"/>
                    <a:lumOff val="40000"/>
                  </a:schemeClr>
                </a:solidFill>
                <a:latin typeface="+mn-ea"/>
              </a:rPr>
              <a:t>8</a:t>
            </a:r>
            <a:r>
              <a:rPr lang="zh-CN" altLang="en-US" sz="1200" dirty="0">
                <a:solidFill>
                  <a:schemeClr val="accent1">
                    <a:lumMod val="60000"/>
                    <a:lumOff val="40000"/>
                  </a:schemeClr>
                </a:solidFill>
                <a:latin typeface="+mn-ea"/>
              </a:rPr>
              <a:t>月</a:t>
            </a:r>
            <a:r>
              <a:rPr lang="en-US" altLang="zh-CN" sz="1200" dirty="0">
                <a:solidFill>
                  <a:schemeClr val="accent1">
                    <a:lumMod val="60000"/>
                    <a:lumOff val="40000"/>
                  </a:schemeClr>
                </a:solidFill>
                <a:latin typeface="+mn-ea"/>
              </a:rPr>
              <a:t>15</a:t>
            </a:r>
            <a:r>
              <a:rPr lang="zh-CN" altLang="en-US" sz="1200" dirty="0">
                <a:solidFill>
                  <a:schemeClr val="accent1">
                    <a:lumMod val="60000"/>
                    <a:lumOff val="40000"/>
                  </a:schemeClr>
                </a:solidFill>
                <a:latin typeface="+mn-ea"/>
              </a:rPr>
              <a:t>日</a:t>
            </a:r>
          </a:p>
        </p:txBody>
      </p:sp>
      <p:sp>
        <p:nvSpPr>
          <p:cNvPr id="27" name="矩形: 圆角 26">
            <a:extLst>
              <a:ext uri="{FF2B5EF4-FFF2-40B4-BE49-F238E27FC236}">
                <a16:creationId xmlns:a16="http://schemas.microsoft.com/office/drawing/2014/main" id="{DC4DA5DC-5806-51DE-C32F-0595B7C2AC1F}"/>
              </a:ext>
            </a:extLst>
          </p:cNvPr>
          <p:cNvSpPr/>
          <p:nvPr/>
        </p:nvSpPr>
        <p:spPr>
          <a:xfrm>
            <a:off x="0" y="6045150"/>
            <a:ext cx="10057131" cy="108000"/>
          </a:xfrm>
          <a:prstGeom prst="roundRect">
            <a:avLst>
              <a:gd name="adj" fmla="val 7501"/>
            </a:avLst>
          </a:prstGeom>
          <a:gradFill flip="none" rotWithShape="1">
            <a:gsLst>
              <a:gs pos="0">
                <a:schemeClr val="accent1"/>
              </a:gs>
              <a:gs pos="100000">
                <a:schemeClr val="accent2"/>
              </a:gs>
            </a:gsLst>
            <a:lin ang="0" scaled="1"/>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id="{1373029F-7A8D-0AD9-8228-235F27AC3C65}"/>
              </a:ext>
            </a:extLst>
          </p:cNvPr>
          <p:cNvCxnSpPr>
            <a:cxnSpLocks/>
          </p:cNvCxnSpPr>
          <p:nvPr/>
        </p:nvCxnSpPr>
        <p:spPr>
          <a:xfrm>
            <a:off x="0" y="6230620"/>
            <a:ext cx="992632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 name="图片 1" descr="夜晚建筑亮着灯的高楼大厦&#10;&#10;描述已自动生成">
            <a:extLst>
              <a:ext uri="{FF2B5EF4-FFF2-40B4-BE49-F238E27FC236}">
                <a16:creationId xmlns:a16="http://schemas.microsoft.com/office/drawing/2014/main" id="{1D483219-3469-0A88-BC0D-C2CA8FB82CAA}"/>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8800"/>
                    </a14:imgEffect>
                    <a14:imgEffect>
                      <a14:saturation sat="20000"/>
                    </a14:imgEffect>
                  </a14:imgLayer>
                </a14:imgProps>
              </a:ext>
              <a:ext uri="{28A0092B-C50C-407E-A947-70E740481C1C}">
                <a14:useLocalDpi xmlns:a14="http://schemas.microsoft.com/office/drawing/2010/main"/>
              </a:ext>
            </a:extLst>
          </a:blip>
          <a:srcRect/>
          <a:stretch/>
        </p:blipFill>
        <p:spPr>
          <a:xfrm flipH="1">
            <a:off x="8321588" y="-145800"/>
            <a:ext cx="3870412" cy="7149600"/>
          </a:xfrm>
          <a:custGeom>
            <a:avLst/>
            <a:gdLst>
              <a:gd name="connsiteX0" fmla="*/ 1868030 w 3870412"/>
              <a:gd name="connsiteY0" fmla="*/ 0 h 7149600"/>
              <a:gd name="connsiteX1" fmla="*/ 0 w 3870412"/>
              <a:gd name="connsiteY1" fmla="*/ 0 h 7149600"/>
              <a:gd name="connsiteX2" fmla="*/ 0 w 3870412"/>
              <a:gd name="connsiteY2" fmla="*/ 7149600 h 7149600"/>
              <a:gd name="connsiteX3" fmla="*/ 1868030 w 3870412"/>
              <a:gd name="connsiteY3" fmla="*/ 7149600 h 7149600"/>
              <a:gd name="connsiteX4" fmla="*/ 2252540 w 3870412"/>
              <a:gd name="connsiteY4" fmla="*/ 6911958 h 7149600"/>
              <a:gd name="connsiteX5" fmla="*/ 3824992 w 3870412"/>
              <a:gd name="connsiteY5" fmla="*/ 3767057 h 7149600"/>
              <a:gd name="connsiteX6" fmla="*/ 3824992 w 3870412"/>
              <a:gd name="connsiteY6" fmla="*/ 3382545 h 7149600"/>
              <a:gd name="connsiteX7" fmla="*/ 2252540 w 3870412"/>
              <a:gd name="connsiteY7" fmla="*/ 237641 h 7149600"/>
              <a:gd name="connsiteX8" fmla="*/ 1868030 w 3870412"/>
              <a:gd name="connsiteY8" fmla="*/ 0 h 71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0412" h="7149600">
                <a:moveTo>
                  <a:pt x="1868030" y="0"/>
                </a:moveTo>
                <a:lnTo>
                  <a:pt x="0" y="0"/>
                </a:lnTo>
                <a:lnTo>
                  <a:pt x="0" y="7149600"/>
                </a:lnTo>
                <a:lnTo>
                  <a:pt x="1868030" y="7149600"/>
                </a:lnTo>
                <a:cubicBezTo>
                  <a:pt x="2030899" y="7149600"/>
                  <a:pt x="2179704" y="7057632"/>
                  <a:pt x="2252540" y="6911958"/>
                </a:cubicBezTo>
                <a:lnTo>
                  <a:pt x="3824992" y="3767057"/>
                </a:lnTo>
                <a:cubicBezTo>
                  <a:pt x="3885553" y="3645936"/>
                  <a:pt x="3885553" y="3503666"/>
                  <a:pt x="3824992" y="3382545"/>
                </a:cubicBezTo>
                <a:lnTo>
                  <a:pt x="2252540" y="237641"/>
                </a:lnTo>
                <a:cubicBezTo>
                  <a:pt x="2179704" y="91967"/>
                  <a:pt x="2030899" y="0"/>
                  <a:pt x="1868030" y="0"/>
                </a:cubicBezTo>
                <a:close/>
              </a:path>
            </a:pathLst>
          </a:custGeom>
          <a:ln w="25400">
            <a:solidFill>
              <a:schemeClr val="accent2"/>
            </a:solidFill>
          </a:ln>
          <a:effectLst>
            <a:outerShdw blurRad="673100" dist="406400" dir="10800000" sx="91000" sy="91000" algn="r" rotWithShape="0">
              <a:schemeClr val="accent3">
                <a:alpha val="50000"/>
              </a:schemeClr>
            </a:outerShdw>
          </a:effectLst>
        </p:spPr>
      </p:pic>
    </p:spTree>
    <p:extLst>
      <p:ext uri="{BB962C8B-B14F-4D97-AF65-F5344CB8AC3E}">
        <p14:creationId xmlns:p14="http://schemas.microsoft.com/office/powerpoint/2010/main" val="3956868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D0E42D4E-14E9-2D08-7BD5-5BB193303131}"/>
              </a:ext>
            </a:extLst>
          </p:cNvPr>
          <p:cNvSpPr txBox="1"/>
          <p:nvPr/>
        </p:nvSpPr>
        <p:spPr>
          <a:xfrm>
            <a:off x="660400" y="579998"/>
            <a:ext cx="4005290" cy="430887"/>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pPr algn="l"/>
            <a:r>
              <a:rPr lang="zh-CN" altLang="en-US" sz="2800" dirty="0"/>
              <a:t>市场环境分析</a:t>
            </a:r>
          </a:p>
        </p:txBody>
      </p:sp>
      <p:graphicFrame>
        <p:nvGraphicFramePr>
          <p:cNvPr id="8" name="图表 7">
            <a:extLst>
              <a:ext uri="{FF2B5EF4-FFF2-40B4-BE49-F238E27FC236}">
                <a16:creationId xmlns:a16="http://schemas.microsoft.com/office/drawing/2014/main" id="{DD235443-B623-E38A-5DB4-7D904AC843FD}"/>
              </a:ext>
            </a:extLst>
          </p:cNvPr>
          <p:cNvGraphicFramePr/>
          <p:nvPr>
            <p:extLst>
              <p:ext uri="{D42A27DB-BD31-4B8C-83A1-F6EECF244321}">
                <p14:modId xmlns:p14="http://schemas.microsoft.com/office/powerpoint/2010/main" val="3600547195"/>
              </p:ext>
            </p:extLst>
          </p:nvPr>
        </p:nvGraphicFramePr>
        <p:xfrm>
          <a:off x="311343" y="1280160"/>
          <a:ext cx="6140257" cy="4858173"/>
        </p:xfrm>
        <a:graphic>
          <a:graphicData uri="http://schemas.openxmlformats.org/drawingml/2006/chart">
            <c:chart xmlns:c="http://schemas.openxmlformats.org/drawingml/2006/chart" xmlns:r="http://schemas.openxmlformats.org/officeDocument/2006/relationships" r:id="rId2"/>
          </a:graphicData>
        </a:graphic>
      </p:graphicFrame>
      <p:grpSp>
        <p:nvGrpSpPr>
          <p:cNvPr id="6" name="组合 5">
            <a:extLst>
              <a:ext uri="{FF2B5EF4-FFF2-40B4-BE49-F238E27FC236}">
                <a16:creationId xmlns:a16="http://schemas.microsoft.com/office/drawing/2014/main" id="{F308D058-0378-CEC9-0312-F6FC301EF6D6}"/>
              </a:ext>
            </a:extLst>
          </p:cNvPr>
          <p:cNvGrpSpPr/>
          <p:nvPr/>
        </p:nvGrpSpPr>
        <p:grpSpPr>
          <a:xfrm>
            <a:off x="7002490" y="1474887"/>
            <a:ext cx="4352925" cy="919241"/>
            <a:chOff x="7002490" y="1474887"/>
            <a:chExt cx="4352925" cy="919241"/>
          </a:xfrm>
        </p:grpSpPr>
        <p:sp>
          <p:nvSpPr>
            <p:cNvPr id="4" name="文本框 3">
              <a:extLst>
                <a:ext uri="{FF2B5EF4-FFF2-40B4-BE49-F238E27FC236}">
                  <a16:creationId xmlns:a16="http://schemas.microsoft.com/office/drawing/2014/main" id="{F8DA89EF-8AD4-B468-F132-54CBA43999E2}"/>
                </a:ext>
              </a:extLst>
            </p:cNvPr>
            <p:cNvSpPr txBox="1"/>
            <p:nvPr/>
          </p:nvSpPr>
          <p:spPr>
            <a:xfrm>
              <a:off x="7002490" y="1817495"/>
              <a:ext cx="4352925" cy="576633"/>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a:t>
              </a:r>
            </a:p>
          </p:txBody>
        </p:sp>
        <p:sp>
          <p:nvSpPr>
            <p:cNvPr id="5" name="文本框 4">
              <a:extLst>
                <a:ext uri="{FF2B5EF4-FFF2-40B4-BE49-F238E27FC236}">
                  <a16:creationId xmlns:a16="http://schemas.microsoft.com/office/drawing/2014/main" id="{896388B1-184B-B8C8-7632-5D3C021303CE}"/>
                </a:ext>
              </a:extLst>
            </p:cNvPr>
            <p:cNvSpPr txBox="1"/>
            <p:nvPr/>
          </p:nvSpPr>
          <p:spPr>
            <a:xfrm>
              <a:off x="7002490" y="1474887"/>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项目一</a:t>
              </a:r>
            </a:p>
          </p:txBody>
        </p:sp>
      </p:grpSp>
      <p:grpSp>
        <p:nvGrpSpPr>
          <p:cNvPr id="7" name="组合 6">
            <a:extLst>
              <a:ext uri="{FF2B5EF4-FFF2-40B4-BE49-F238E27FC236}">
                <a16:creationId xmlns:a16="http://schemas.microsoft.com/office/drawing/2014/main" id="{AFAF7596-653B-F5C5-3A62-73088FD67BD8}"/>
              </a:ext>
            </a:extLst>
          </p:cNvPr>
          <p:cNvGrpSpPr/>
          <p:nvPr/>
        </p:nvGrpSpPr>
        <p:grpSpPr>
          <a:xfrm>
            <a:off x="7002490" y="2624422"/>
            <a:ext cx="4352925" cy="919241"/>
            <a:chOff x="7002490" y="2624422"/>
            <a:chExt cx="4352925" cy="919241"/>
          </a:xfrm>
        </p:grpSpPr>
        <p:sp>
          <p:nvSpPr>
            <p:cNvPr id="22" name="文本框 21">
              <a:extLst>
                <a:ext uri="{FF2B5EF4-FFF2-40B4-BE49-F238E27FC236}">
                  <a16:creationId xmlns:a16="http://schemas.microsoft.com/office/drawing/2014/main" id="{8BD11AD5-A713-923A-4FB4-631365093A66}"/>
                </a:ext>
              </a:extLst>
            </p:cNvPr>
            <p:cNvSpPr txBox="1"/>
            <p:nvPr/>
          </p:nvSpPr>
          <p:spPr>
            <a:xfrm>
              <a:off x="7002490" y="2967030"/>
              <a:ext cx="4352925" cy="576633"/>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a:t>
              </a:r>
            </a:p>
          </p:txBody>
        </p:sp>
        <p:sp>
          <p:nvSpPr>
            <p:cNvPr id="23" name="文本框 22">
              <a:extLst>
                <a:ext uri="{FF2B5EF4-FFF2-40B4-BE49-F238E27FC236}">
                  <a16:creationId xmlns:a16="http://schemas.microsoft.com/office/drawing/2014/main" id="{14F3744D-4D95-6FAA-ED0F-155E93DCA737}"/>
                </a:ext>
              </a:extLst>
            </p:cNvPr>
            <p:cNvSpPr txBox="1"/>
            <p:nvPr/>
          </p:nvSpPr>
          <p:spPr>
            <a:xfrm>
              <a:off x="7002490" y="2624422"/>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项目二</a:t>
              </a:r>
            </a:p>
          </p:txBody>
        </p:sp>
      </p:grpSp>
      <p:grpSp>
        <p:nvGrpSpPr>
          <p:cNvPr id="9" name="组合 8">
            <a:extLst>
              <a:ext uri="{FF2B5EF4-FFF2-40B4-BE49-F238E27FC236}">
                <a16:creationId xmlns:a16="http://schemas.microsoft.com/office/drawing/2014/main" id="{3EF7D907-AE2E-E757-BBFF-F6207FD84A7E}"/>
              </a:ext>
            </a:extLst>
          </p:cNvPr>
          <p:cNvGrpSpPr/>
          <p:nvPr/>
        </p:nvGrpSpPr>
        <p:grpSpPr>
          <a:xfrm>
            <a:off x="7002490" y="3773957"/>
            <a:ext cx="4352925" cy="919241"/>
            <a:chOff x="7002490" y="3773957"/>
            <a:chExt cx="4352925" cy="919241"/>
          </a:xfrm>
        </p:grpSpPr>
        <p:sp>
          <p:nvSpPr>
            <p:cNvPr id="25" name="文本框 24">
              <a:extLst>
                <a:ext uri="{FF2B5EF4-FFF2-40B4-BE49-F238E27FC236}">
                  <a16:creationId xmlns:a16="http://schemas.microsoft.com/office/drawing/2014/main" id="{AF02DB98-497C-7FBE-508F-2140CD9FA8F7}"/>
                </a:ext>
              </a:extLst>
            </p:cNvPr>
            <p:cNvSpPr txBox="1"/>
            <p:nvPr/>
          </p:nvSpPr>
          <p:spPr>
            <a:xfrm>
              <a:off x="7002490" y="4116565"/>
              <a:ext cx="4352925" cy="576633"/>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a:t>
              </a:r>
            </a:p>
          </p:txBody>
        </p:sp>
        <p:sp>
          <p:nvSpPr>
            <p:cNvPr id="27" name="文本框 26">
              <a:extLst>
                <a:ext uri="{FF2B5EF4-FFF2-40B4-BE49-F238E27FC236}">
                  <a16:creationId xmlns:a16="http://schemas.microsoft.com/office/drawing/2014/main" id="{7B5A43D5-1AFE-B494-E8BD-A7B5274CDCD7}"/>
                </a:ext>
              </a:extLst>
            </p:cNvPr>
            <p:cNvSpPr txBox="1"/>
            <p:nvPr/>
          </p:nvSpPr>
          <p:spPr>
            <a:xfrm>
              <a:off x="7002490" y="3773957"/>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项目三</a:t>
              </a:r>
            </a:p>
          </p:txBody>
        </p:sp>
      </p:grpSp>
      <p:grpSp>
        <p:nvGrpSpPr>
          <p:cNvPr id="11" name="组合 10">
            <a:extLst>
              <a:ext uri="{FF2B5EF4-FFF2-40B4-BE49-F238E27FC236}">
                <a16:creationId xmlns:a16="http://schemas.microsoft.com/office/drawing/2014/main" id="{78D83E59-2C94-9874-49CC-F4C38A04FF91}"/>
              </a:ext>
            </a:extLst>
          </p:cNvPr>
          <p:cNvGrpSpPr/>
          <p:nvPr/>
        </p:nvGrpSpPr>
        <p:grpSpPr>
          <a:xfrm>
            <a:off x="7002490" y="4923492"/>
            <a:ext cx="4352925" cy="919241"/>
            <a:chOff x="7002490" y="4923492"/>
            <a:chExt cx="4352925" cy="919241"/>
          </a:xfrm>
        </p:grpSpPr>
        <p:sp>
          <p:nvSpPr>
            <p:cNvPr id="31" name="文本框 30">
              <a:extLst>
                <a:ext uri="{FF2B5EF4-FFF2-40B4-BE49-F238E27FC236}">
                  <a16:creationId xmlns:a16="http://schemas.microsoft.com/office/drawing/2014/main" id="{0EFA99BA-AD23-4E79-2090-2DE4AA554797}"/>
                </a:ext>
              </a:extLst>
            </p:cNvPr>
            <p:cNvSpPr txBox="1"/>
            <p:nvPr/>
          </p:nvSpPr>
          <p:spPr>
            <a:xfrm>
              <a:off x="7002490" y="5266100"/>
              <a:ext cx="4352925" cy="576633"/>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a:t>
              </a:r>
            </a:p>
          </p:txBody>
        </p:sp>
        <p:sp>
          <p:nvSpPr>
            <p:cNvPr id="32" name="文本框 31">
              <a:extLst>
                <a:ext uri="{FF2B5EF4-FFF2-40B4-BE49-F238E27FC236}">
                  <a16:creationId xmlns:a16="http://schemas.microsoft.com/office/drawing/2014/main" id="{142E150D-1245-5880-330B-611CCF831840}"/>
                </a:ext>
              </a:extLst>
            </p:cNvPr>
            <p:cNvSpPr txBox="1"/>
            <p:nvPr/>
          </p:nvSpPr>
          <p:spPr>
            <a:xfrm>
              <a:off x="7002490" y="4923492"/>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项目四</a:t>
              </a:r>
            </a:p>
          </p:txBody>
        </p:sp>
      </p:grpSp>
    </p:spTree>
    <p:extLst>
      <p:ext uri="{BB962C8B-B14F-4D97-AF65-F5344CB8AC3E}">
        <p14:creationId xmlns:p14="http://schemas.microsoft.com/office/powerpoint/2010/main" val="11653105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D0E42D4E-14E9-2D08-7BD5-5BB193303131}"/>
              </a:ext>
            </a:extLst>
          </p:cNvPr>
          <p:cNvSpPr txBox="1"/>
          <p:nvPr/>
        </p:nvSpPr>
        <p:spPr>
          <a:xfrm>
            <a:off x="660400" y="579998"/>
            <a:ext cx="4005290" cy="430887"/>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pPr algn="l"/>
            <a:r>
              <a:rPr lang="zh-CN" altLang="en-US" sz="2800" dirty="0"/>
              <a:t>市场环境分析</a:t>
            </a:r>
          </a:p>
        </p:txBody>
      </p:sp>
      <p:grpSp>
        <p:nvGrpSpPr>
          <p:cNvPr id="3" name="组合 2">
            <a:extLst>
              <a:ext uri="{FF2B5EF4-FFF2-40B4-BE49-F238E27FC236}">
                <a16:creationId xmlns:a16="http://schemas.microsoft.com/office/drawing/2014/main" id="{240275A4-FE67-A8A2-A1BF-0BCF40FAEEE3}"/>
              </a:ext>
            </a:extLst>
          </p:cNvPr>
          <p:cNvGrpSpPr/>
          <p:nvPr/>
        </p:nvGrpSpPr>
        <p:grpSpPr>
          <a:xfrm>
            <a:off x="-289877" y="1277785"/>
            <a:ext cx="7023100" cy="5418667"/>
            <a:chOff x="-289877" y="1277785"/>
            <a:chExt cx="7023100" cy="5418667"/>
          </a:xfrm>
        </p:grpSpPr>
        <p:graphicFrame>
          <p:nvGraphicFramePr>
            <p:cNvPr id="4" name="图表 3">
              <a:extLst>
                <a:ext uri="{FF2B5EF4-FFF2-40B4-BE49-F238E27FC236}">
                  <a16:creationId xmlns:a16="http://schemas.microsoft.com/office/drawing/2014/main" id="{089FCB06-AC92-B3EA-ED51-8EB6D8E68606}"/>
                </a:ext>
              </a:extLst>
            </p:cNvPr>
            <p:cNvGraphicFramePr/>
            <p:nvPr>
              <p:extLst>
                <p:ext uri="{D42A27DB-BD31-4B8C-83A1-F6EECF244321}">
                  <p14:modId xmlns:p14="http://schemas.microsoft.com/office/powerpoint/2010/main" val="3226480313"/>
                </p:ext>
              </p:extLst>
            </p:nvPr>
          </p:nvGraphicFramePr>
          <p:xfrm>
            <a:off x="-289877" y="1277785"/>
            <a:ext cx="70231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40" name="文本框 39">
              <a:extLst>
                <a:ext uri="{FF2B5EF4-FFF2-40B4-BE49-F238E27FC236}">
                  <a16:creationId xmlns:a16="http://schemas.microsoft.com/office/drawing/2014/main" id="{EA5FB20C-8470-D793-7F6E-C76EAE892E82}"/>
                </a:ext>
              </a:extLst>
            </p:cNvPr>
            <p:cNvSpPr txBox="1"/>
            <p:nvPr/>
          </p:nvSpPr>
          <p:spPr>
            <a:xfrm>
              <a:off x="803275" y="3153873"/>
              <a:ext cx="532197" cy="246221"/>
            </a:xfrm>
            <a:prstGeom prst="rect">
              <a:avLst/>
            </a:prstGeom>
          </p:spPr>
          <p:txBody>
            <a:bodyPr wrap="none" lIns="0" tIns="0" rIns="0" bIns="0" rtlCol="0">
              <a:spAutoFit/>
            </a:bodyPr>
            <a:lstStyle/>
            <a:p>
              <a:r>
                <a:rPr lang="zh-CN" altLang="en-US" sz="1600" kern="1500" spc="100" dirty="0">
                  <a:solidFill>
                    <a:schemeClr val="accent1">
                      <a:lumMod val="40000"/>
                      <a:lumOff val="60000"/>
                    </a:schemeClr>
                  </a:solidFill>
                  <a:latin typeface="+mn-ea"/>
                </a:rPr>
                <a:t>标题</a:t>
              </a:r>
              <a:r>
                <a:rPr lang="en-US" altLang="zh-CN" sz="1600" kern="1500" spc="100" dirty="0">
                  <a:solidFill>
                    <a:schemeClr val="accent1">
                      <a:lumMod val="40000"/>
                      <a:lumOff val="60000"/>
                    </a:schemeClr>
                  </a:solidFill>
                  <a:latin typeface="+mn-ea"/>
                </a:rPr>
                <a:t>1</a:t>
              </a:r>
              <a:endParaRPr lang="en-US" sz="1600" kern="1500" spc="100" dirty="0">
                <a:solidFill>
                  <a:schemeClr val="accent1">
                    <a:lumMod val="40000"/>
                    <a:lumOff val="60000"/>
                  </a:schemeClr>
                </a:solidFill>
                <a:latin typeface="+mn-ea"/>
              </a:endParaRPr>
            </a:p>
          </p:txBody>
        </p:sp>
        <p:sp>
          <p:nvSpPr>
            <p:cNvPr id="51" name="文本框 50">
              <a:extLst>
                <a:ext uri="{FF2B5EF4-FFF2-40B4-BE49-F238E27FC236}">
                  <a16:creationId xmlns:a16="http://schemas.microsoft.com/office/drawing/2014/main" id="{77071C92-DC66-E47C-A640-6730768FB308}"/>
                </a:ext>
              </a:extLst>
            </p:cNvPr>
            <p:cNvSpPr txBox="1"/>
            <p:nvPr/>
          </p:nvSpPr>
          <p:spPr>
            <a:xfrm>
              <a:off x="3119741" y="1628775"/>
              <a:ext cx="573875" cy="246221"/>
            </a:xfrm>
            <a:prstGeom prst="rect">
              <a:avLst/>
            </a:prstGeom>
          </p:spPr>
          <p:txBody>
            <a:bodyPr wrap="none" lIns="0" tIns="0" rIns="0" bIns="0" rtlCol="0">
              <a:spAutoFit/>
            </a:bodyPr>
            <a:lstStyle/>
            <a:p>
              <a:r>
                <a:rPr lang="zh-CN" altLang="en-US" sz="1600" kern="1500" spc="100" dirty="0">
                  <a:solidFill>
                    <a:schemeClr val="accent1">
                      <a:lumMod val="40000"/>
                      <a:lumOff val="60000"/>
                    </a:schemeClr>
                  </a:solidFill>
                  <a:latin typeface="+mn-ea"/>
                </a:rPr>
                <a:t>标题</a:t>
              </a:r>
              <a:r>
                <a:rPr lang="en-US" altLang="zh-CN" sz="1600" kern="1500" spc="100" dirty="0">
                  <a:solidFill>
                    <a:schemeClr val="accent1">
                      <a:lumMod val="40000"/>
                      <a:lumOff val="60000"/>
                    </a:schemeClr>
                  </a:solidFill>
                  <a:latin typeface="+mn-ea"/>
                </a:rPr>
                <a:t>2</a:t>
              </a:r>
              <a:endParaRPr lang="en-US" sz="1600" kern="1500" spc="100" dirty="0">
                <a:solidFill>
                  <a:schemeClr val="accent1">
                    <a:lumMod val="40000"/>
                    <a:lumOff val="60000"/>
                  </a:schemeClr>
                </a:solidFill>
                <a:latin typeface="+mn-ea"/>
              </a:endParaRPr>
            </a:p>
          </p:txBody>
        </p:sp>
        <p:sp>
          <p:nvSpPr>
            <p:cNvPr id="56" name="文本框 55">
              <a:extLst>
                <a:ext uri="{FF2B5EF4-FFF2-40B4-BE49-F238E27FC236}">
                  <a16:creationId xmlns:a16="http://schemas.microsoft.com/office/drawing/2014/main" id="{1A021BFD-1484-CF4F-32FD-842B6ADF1D9E}"/>
                </a:ext>
              </a:extLst>
            </p:cNvPr>
            <p:cNvSpPr txBox="1"/>
            <p:nvPr/>
          </p:nvSpPr>
          <p:spPr>
            <a:xfrm>
              <a:off x="5396216" y="3153873"/>
              <a:ext cx="573875" cy="246221"/>
            </a:xfrm>
            <a:prstGeom prst="rect">
              <a:avLst/>
            </a:prstGeom>
          </p:spPr>
          <p:txBody>
            <a:bodyPr wrap="none" lIns="0" tIns="0" rIns="0" bIns="0" rtlCol="0">
              <a:spAutoFit/>
            </a:bodyPr>
            <a:lstStyle/>
            <a:p>
              <a:r>
                <a:rPr lang="zh-CN" altLang="en-US" sz="1600" kern="1500" spc="100" dirty="0">
                  <a:solidFill>
                    <a:schemeClr val="accent1">
                      <a:lumMod val="40000"/>
                      <a:lumOff val="60000"/>
                    </a:schemeClr>
                  </a:solidFill>
                  <a:latin typeface="+mn-ea"/>
                </a:rPr>
                <a:t>标题</a:t>
              </a:r>
              <a:r>
                <a:rPr lang="en-US" altLang="zh-CN" sz="1600" kern="1500" spc="100" dirty="0">
                  <a:solidFill>
                    <a:schemeClr val="accent1">
                      <a:lumMod val="40000"/>
                      <a:lumOff val="60000"/>
                    </a:schemeClr>
                  </a:solidFill>
                  <a:latin typeface="+mn-ea"/>
                </a:rPr>
                <a:t>3</a:t>
              </a:r>
              <a:endParaRPr lang="en-US" sz="1600" kern="1500" spc="100" dirty="0">
                <a:solidFill>
                  <a:schemeClr val="accent1">
                    <a:lumMod val="40000"/>
                    <a:lumOff val="60000"/>
                  </a:schemeClr>
                </a:solidFill>
                <a:latin typeface="+mn-ea"/>
              </a:endParaRPr>
            </a:p>
          </p:txBody>
        </p:sp>
        <p:sp>
          <p:nvSpPr>
            <p:cNvPr id="61" name="文本框 60">
              <a:extLst>
                <a:ext uri="{FF2B5EF4-FFF2-40B4-BE49-F238E27FC236}">
                  <a16:creationId xmlns:a16="http://schemas.microsoft.com/office/drawing/2014/main" id="{93301BE4-8A87-F0AF-2979-A7FF363AB9F7}"/>
                </a:ext>
              </a:extLst>
            </p:cNvPr>
            <p:cNvSpPr txBox="1"/>
            <p:nvPr/>
          </p:nvSpPr>
          <p:spPr>
            <a:xfrm>
              <a:off x="4690993" y="5675465"/>
              <a:ext cx="573875" cy="246221"/>
            </a:xfrm>
            <a:prstGeom prst="rect">
              <a:avLst/>
            </a:prstGeom>
          </p:spPr>
          <p:txBody>
            <a:bodyPr wrap="none" lIns="0" tIns="0" rIns="0" bIns="0" rtlCol="0">
              <a:spAutoFit/>
            </a:bodyPr>
            <a:lstStyle/>
            <a:p>
              <a:r>
                <a:rPr lang="zh-CN" altLang="en-US" sz="1600" kern="1500" spc="100" dirty="0">
                  <a:solidFill>
                    <a:schemeClr val="accent1">
                      <a:lumMod val="40000"/>
                      <a:lumOff val="60000"/>
                    </a:schemeClr>
                  </a:solidFill>
                  <a:latin typeface="+mn-ea"/>
                </a:rPr>
                <a:t>标题</a:t>
              </a:r>
              <a:r>
                <a:rPr lang="en-US" altLang="zh-CN" sz="1600" kern="1500" spc="100" dirty="0">
                  <a:solidFill>
                    <a:schemeClr val="accent1">
                      <a:lumMod val="40000"/>
                      <a:lumOff val="60000"/>
                    </a:schemeClr>
                  </a:solidFill>
                  <a:latin typeface="+mn-ea"/>
                </a:rPr>
                <a:t>4</a:t>
              </a:r>
              <a:endParaRPr lang="en-US" sz="1600" kern="1500" spc="100" dirty="0">
                <a:solidFill>
                  <a:schemeClr val="accent1">
                    <a:lumMod val="40000"/>
                    <a:lumOff val="60000"/>
                  </a:schemeClr>
                </a:solidFill>
                <a:latin typeface="+mn-ea"/>
              </a:endParaRPr>
            </a:p>
          </p:txBody>
        </p:sp>
        <p:sp>
          <p:nvSpPr>
            <p:cNvPr id="66" name="文本框 65">
              <a:extLst>
                <a:ext uri="{FF2B5EF4-FFF2-40B4-BE49-F238E27FC236}">
                  <a16:creationId xmlns:a16="http://schemas.microsoft.com/office/drawing/2014/main" id="{104691C3-669C-84B7-8B6F-97AA37CACF4B}"/>
                </a:ext>
              </a:extLst>
            </p:cNvPr>
            <p:cNvSpPr txBox="1"/>
            <p:nvPr/>
          </p:nvSpPr>
          <p:spPr>
            <a:xfrm>
              <a:off x="1543793" y="5711731"/>
              <a:ext cx="573875" cy="246221"/>
            </a:xfrm>
            <a:prstGeom prst="rect">
              <a:avLst/>
            </a:prstGeom>
          </p:spPr>
          <p:txBody>
            <a:bodyPr wrap="none" lIns="0" tIns="0" rIns="0" bIns="0" rtlCol="0">
              <a:spAutoFit/>
            </a:bodyPr>
            <a:lstStyle/>
            <a:p>
              <a:r>
                <a:rPr lang="zh-CN" altLang="en-US" sz="1600" kern="1500" spc="100" dirty="0">
                  <a:solidFill>
                    <a:schemeClr val="accent1">
                      <a:lumMod val="40000"/>
                      <a:lumOff val="60000"/>
                    </a:schemeClr>
                  </a:solidFill>
                  <a:latin typeface="+mn-ea"/>
                </a:rPr>
                <a:t>标题</a:t>
              </a:r>
              <a:r>
                <a:rPr lang="en-US" altLang="zh-CN" sz="1600" kern="1500" spc="100" dirty="0">
                  <a:solidFill>
                    <a:schemeClr val="accent1">
                      <a:lumMod val="40000"/>
                      <a:lumOff val="60000"/>
                    </a:schemeClr>
                  </a:solidFill>
                  <a:latin typeface="+mn-ea"/>
                </a:rPr>
                <a:t>5</a:t>
              </a:r>
              <a:endParaRPr lang="en-US" sz="1600" kern="1500" spc="100" dirty="0">
                <a:solidFill>
                  <a:schemeClr val="accent1">
                    <a:lumMod val="40000"/>
                    <a:lumOff val="60000"/>
                  </a:schemeClr>
                </a:solidFill>
                <a:latin typeface="+mn-ea"/>
              </a:endParaRPr>
            </a:p>
          </p:txBody>
        </p:sp>
      </p:grpSp>
      <p:grpSp>
        <p:nvGrpSpPr>
          <p:cNvPr id="5" name="组合 4">
            <a:extLst>
              <a:ext uri="{FF2B5EF4-FFF2-40B4-BE49-F238E27FC236}">
                <a16:creationId xmlns:a16="http://schemas.microsoft.com/office/drawing/2014/main" id="{DBF2A293-F060-01AB-226A-1D1CBD2DE899}"/>
              </a:ext>
            </a:extLst>
          </p:cNvPr>
          <p:cNvGrpSpPr/>
          <p:nvPr/>
        </p:nvGrpSpPr>
        <p:grpSpPr>
          <a:xfrm>
            <a:off x="7174927" y="1474887"/>
            <a:ext cx="4575368" cy="623775"/>
            <a:chOff x="7174927" y="1474887"/>
            <a:chExt cx="4575368" cy="623775"/>
          </a:xfrm>
        </p:grpSpPr>
        <p:sp>
          <p:nvSpPr>
            <p:cNvPr id="127" name="文本框 126">
              <a:extLst>
                <a:ext uri="{FF2B5EF4-FFF2-40B4-BE49-F238E27FC236}">
                  <a16:creationId xmlns:a16="http://schemas.microsoft.com/office/drawing/2014/main" id="{68713261-BFAC-5BDA-5600-1A502851D499}"/>
                </a:ext>
              </a:extLst>
            </p:cNvPr>
            <p:cNvSpPr txBox="1"/>
            <p:nvPr/>
          </p:nvSpPr>
          <p:spPr>
            <a:xfrm>
              <a:off x="7174927" y="1817495"/>
              <a:ext cx="4575368" cy="281167"/>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a:t>
              </a:r>
            </a:p>
          </p:txBody>
        </p:sp>
        <p:sp>
          <p:nvSpPr>
            <p:cNvPr id="128" name="文本框 127">
              <a:extLst>
                <a:ext uri="{FF2B5EF4-FFF2-40B4-BE49-F238E27FC236}">
                  <a16:creationId xmlns:a16="http://schemas.microsoft.com/office/drawing/2014/main" id="{80EED238-320A-51CF-3323-ED0EC5C9583D}"/>
                </a:ext>
              </a:extLst>
            </p:cNvPr>
            <p:cNvSpPr txBox="1"/>
            <p:nvPr/>
          </p:nvSpPr>
          <p:spPr>
            <a:xfrm>
              <a:off x="7174927" y="1474887"/>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标题</a:t>
              </a:r>
              <a:r>
                <a:rPr lang="en-US" altLang="zh-CN" kern="10000" spc="100" dirty="0">
                  <a:gradFill>
                    <a:gsLst>
                      <a:gs pos="99000">
                        <a:schemeClr val="accent2"/>
                      </a:gs>
                      <a:gs pos="8000">
                        <a:schemeClr val="accent1"/>
                      </a:gs>
                    </a:gsLst>
                    <a:lin ang="4200000" scaled="0"/>
                  </a:gradFill>
                  <a:latin typeface="+mj-ea"/>
                  <a:ea typeface="+mj-ea"/>
                </a:rPr>
                <a:t>1</a:t>
              </a:r>
              <a:endParaRPr lang="zh-CN" altLang="en-US" kern="10000" spc="100" dirty="0">
                <a:gradFill>
                  <a:gsLst>
                    <a:gs pos="99000">
                      <a:schemeClr val="accent2"/>
                    </a:gs>
                    <a:gs pos="8000">
                      <a:schemeClr val="accent1"/>
                    </a:gs>
                  </a:gsLst>
                  <a:lin ang="4200000" scaled="0"/>
                </a:gradFill>
                <a:latin typeface="+mj-ea"/>
                <a:ea typeface="+mj-ea"/>
              </a:endParaRPr>
            </a:p>
          </p:txBody>
        </p:sp>
      </p:grpSp>
      <p:grpSp>
        <p:nvGrpSpPr>
          <p:cNvPr id="6" name="组合 5">
            <a:extLst>
              <a:ext uri="{FF2B5EF4-FFF2-40B4-BE49-F238E27FC236}">
                <a16:creationId xmlns:a16="http://schemas.microsoft.com/office/drawing/2014/main" id="{1E066AE2-99CE-5015-EFFC-D2601104B753}"/>
              </a:ext>
            </a:extLst>
          </p:cNvPr>
          <p:cNvGrpSpPr/>
          <p:nvPr/>
        </p:nvGrpSpPr>
        <p:grpSpPr>
          <a:xfrm>
            <a:off x="7174927" y="2439709"/>
            <a:ext cx="4575368" cy="623775"/>
            <a:chOff x="7174927" y="2439709"/>
            <a:chExt cx="4575368" cy="623775"/>
          </a:xfrm>
        </p:grpSpPr>
        <p:sp>
          <p:nvSpPr>
            <p:cNvPr id="149" name="文本框 148">
              <a:extLst>
                <a:ext uri="{FF2B5EF4-FFF2-40B4-BE49-F238E27FC236}">
                  <a16:creationId xmlns:a16="http://schemas.microsoft.com/office/drawing/2014/main" id="{0AB5DB38-BE4B-334D-2F55-0E331422EE07}"/>
                </a:ext>
              </a:extLst>
            </p:cNvPr>
            <p:cNvSpPr txBox="1"/>
            <p:nvPr/>
          </p:nvSpPr>
          <p:spPr>
            <a:xfrm>
              <a:off x="7174927" y="2782317"/>
              <a:ext cx="4575368" cy="281167"/>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a:t>
              </a:r>
            </a:p>
          </p:txBody>
        </p:sp>
        <p:sp>
          <p:nvSpPr>
            <p:cNvPr id="150" name="文本框 149">
              <a:extLst>
                <a:ext uri="{FF2B5EF4-FFF2-40B4-BE49-F238E27FC236}">
                  <a16:creationId xmlns:a16="http://schemas.microsoft.com/office/drawing/2014/main" id="{4729E11E-5626-CCF1-57B0-BBD2DED3D9BE}"/>
                </a:ext>
              </a:extLst>
            </p:cNvPr>
            <p:cNvSpPr txBox="1"/>
            <p:nvPr/>
          </p:nvSpPr>
          <p:spPr>
            <a:xfrm>
              <a:off x="7174927" y="2439709"/>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标题</a:t>
              </a:r>
              <a:r>
                <a:rPr lang="en-US" altLang="zh-CN" kern="10000" spc="100" dirty="0">
                  <a:gradFill>
                    <a:gsLst>
                      <a:gs pos="99000">
                        <a:schemeClr val="accent2"/>
                      </a:gs>
                      <a:gs pos="8000">
                        <a:schemeClr val="accent1"/>
                      </a:gs>
                    </a:gsLst>
                    <a:lin ang="4200000" scaled="0"/>
                  </a:gradFill>
                  <a:latin typeface="+mj-ea"/>
                  <a:ea typeface="+mj-ea"/>
                </a:rPr>
                <a:t>2</a:t>
              </a:r>
              <a:endParaRPr lang="zh-CN" altLang="en-US" kern="10000" spc="100" dirty="0">
                <a:gradFill>
                  <a:gsLst>
                    <a:gs pos="99000">
                      <a:schemeClr val="accent2"/>
                    </a:gs>
                    <a:gs pos="8000">
                      <a:schemeClr val="accent1"/>
                    </a:gs>
                  </a:gsLst>
                  <a:lin ang="4200000" scaled="0"/>
                </a:gradFill>
                <a:latin typeface="+mj-ea"/>
                <a:ea typeface="+mj-ea"/>
              </a:endParaRPr>
            </a:p>
          </p:txBody>
        </p:sp>
      </p:grpSp>
      <p:grpSp>
        <p:nvGrpSpPr>
          <p:cNvPr id="7" name="组合 6">
            <a:extLst>
              <a:ext uri="{FF2B5EF4-FFF2-40B4-BE49-F238E27FC236}">
                <a16:creationId xmlns:a16="http://schemas.microsoft.com/office/drawing/2014/main" id="{C617D2A0-3D68-095A-0715-42A57564E18A}"/>
              </a:ext>
            </a:extLst>
          </p:cNvPr>
          <p:cNvGrpSpPr/>
          <p:nvPr/>
        </p:nvGrpSpPr>
        <p:grpSpPr>
          <a:xfrm>
            <a:off x="7174927" y="3404531"/>
            <a:ext cx="4575368" cy="623775"/>
            <a:chOff x="7174927" y="3404531"/>
            <a:chExt cx="4575368" cy="623775"/>
          </a:xfrm>
        </p:grpSpPr>
        <p:sp>
          <p:nvSpPr>
            <p:cNvPr id="152" name="文本框 151">
              <a:extLst>
                <a:ext uri="{FF2B5EF4-FFF2-40B4-BE49-F238E27FC236}">
                  <a16:creationId xmlns:a16="http://schemas.microsoft.com/office/drawing/2014/main" id="{6D2BF15C-114B-CCF8-2273-FFB2E244839D}"/>
                </a:ext>
              </a:extLst>
            </p:cNvPr>
            <p:cNvSpPr txBox="1"/>
            <p:nvPr/>
          </p:nvSpPr>
          <p:spPr>
            <a:xfrm>
              <a:off x="7174927" y="3747139"/>
              <a:ext cx="4575368" cy="281167"/>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a:t>
              </a:r>
            </a:p>
          </p:txBody>
        </p:sp>
        <p:sp>
          <p:nvSpPr>
            <p:cNvPr id="153" name="文本框 152">
              <a:extLst>
                <a:ext uri="{FF2B5EF4-FFF2-40B4-BE49-F238E27FC236}">
                  <a16:creationId xmlns:a16="http://schemas.microsoft.com/office/drawing/2014/main" id="{E8A0690A-3F1D-BDED-95CE-E7E98AE6592C}"/>
                </a:ext>
              </a:extLst>
            </p:cNvPr>
            <p:cNvSpPr txBox="1"/>
            <p:nvPr/>
          </p:nvSpPr>
          <p:spPr>
            <a:xfrm>
              <a:off x="7174927" y="3404531"/>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标题</a:t>
              </a:r>
              <a:r>
                <a:rPr lang="en-US" altLang="zh-CN" kern="10000" spc="100" dirty="0">
                  <a:gradFill>
                    <a:gsLst>
                      <a:gs pos="99000">
                        <a:schemeClr val="accent2"/>
                      </a:gs>
                      <a:gs pos="8000">
                        <a:schemeClr val="accent1"/>
                      </a:gs>
                    </a:gsLst>
                    <a:lin ang="4200000" scaled="0"/>
                  </a:gradFill>
                  <a:latin typeface="+mj-ea"/>
                  <a:ea typeface="+mj-ea"/>
                </a:rPr>
                <a:t>3</a:t>
              </a:r>
              <a:endParaRPr lang="zh-CN" altLang="en-US" kern="10000" spc="100" dirty="0">
                <a:gradFill>
                  <a:gsLst>
                    <a:gs pos="99000">
                      <a:schemeClr val="accent2"/>
                    </a:gs>
                    <a:gs pos="8000">
                      <a:schemeClr val="accent1"/>
                    </a:gs>
                  </a:gsLst>
                  <a:lin ang="4200000" scaled="0"/>
                </a:gradFill>
                <a:latin typeface="+mj-ea"/>
                <a:ea typeface="+mj-ea"/>
              </a:endParaRPr>
            </a:p>
          </p:txBody>
        </p:sp>
      </p:grpSp>
      <p:grpSp>
        <p:nvGrpSpPr>
          <p:cNvPr id="8" name="组合 7">
            <a:extLst>
              <a:ext uri="{FF2B5EF4-FFF2-40B4-BE49-F238E27FC236}">
                <a16:creationId xmlns:a16="http://schemas.microsoft.com/office/drawing/2014/main" id="{2B82B877-3E63-32A7-F606-76FA8328AF15}"/>
              </a:ext>
            </a:extLst>
          </p:cNvPr>
          <p:cNvGrpSpPr/>
          <p:nvPr/>
        </p:nvGrpSpPr>
        <p:grpSpPr>
          <a:xfrm>
            <a:off x="7174927" y="4369353"/>
            <a:ext cx="4575368" cy="623775"/>
            <a:chOff x="7174927" y="4369353"/>
            <a:chExt cx="4575368" cy="623775"/>
          </a:xfrm>
        </p:grpSpPr>
        <p:sp>
          <p:nvSpPr>
            <p:cNvPr id="156" name="文本框 155">
              <a:extLst>
                <a:ext uri="{FF2B5EF4-FFF2-40B4-BE49-F238E27FC236}">
                  <a16:creationId xmlns:a16="http://schemas.microsoft.com/office/drawing/2014/main" id="{6F6D337F-54CE-CD20-B320-5374BCB5D500}"/>
                </a:ext>
              </a:extLst>
            </p:cNvPr>
            <p:cNvSpPr txBox="1"/>
            <p:nvPr/>
          </p:nvSpPr>
          <p:spPr>
            <a:xfrm>
              <a:off x="7174927" y="4711961"/>
              <a:ext cx="4575368" cy="281167"/>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a:t>
              </a:r>
            </a:p>
          </p:txBody>
        </p:sp>
        <p:sp>
          <p:nvSpPr>
            <p:cNvPr id="157" name="文本框 156">
              <a:extLst>
                <a:ext uri="{FF2B5EF4-FFF2-40B4-BE49-F238E27FC236}">
                  <a16:creationId xmlns:a16="http://schemas.microsoft.com/office/drawing/2014/main" id="{DFF11116-4F12-8B29-0778-A617AA3234D8}"/>
                </a:ext>
              </a:extLst>
            </p:cNvPr>
            <p:cNvSpPr txBox="1"/>
            <p:nvPr/>
          </p:nvSpPr>
          <p:spPr>
            <a:xfrm>
              <a:off x="7174927" y="4369353"/>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标题</a:t>
              </a:r>
              <a:r>
                <a:rPr lang="en-US" altLang="zh-CN" kern="10000" spc="100" dirty="0">
                  <a:gradFill>
                    <a:gsLst>
                      <a:gs pos="99000">
                        <a:schemeClr val="accent2"/>
                      </a:gs>
                      <a:gs pos="8000">
                        <a:schemeClr val="accent1"/>
                      </a:gs>
                    </a:gsLst>
                    <a:lin ang="4200000" scaled="0"/>
                  </a:gradFill>
                  <a:latin typeface="+mj-ea"/>
                  <a:ea typeface="+mj-ea"/>
                </a:rPr>
                <a:t>4</a:t>
              </a:r>
              <a:endParaRPr lang="zh-CN" altLang="en-US" kern="10000" spc="100" dirty="0">
                <a:gradFill>
                  <a:gsLst>
                    <a:gs pos="99000">
                      <a:schemeClr val="accent2"/>
                    </a:gs>
                    <a:gs pos="8000">
                      <a:schemeClr val="accent1"/>
                    </a:gs>
                  </a:gsLst>
                  <a:lin ang="4200000" scaled="0"/>
                </a:gradFill>
                <a:latin typeface="+mj-ea"/>
                <a:ea typeface="+mj-ea"/>
              </a:endParaRPr>
            </a:p>
          </p:txBody>
        </p:sp>
      </p:grpSp>
      <p:grpSp>
        <p:nvGrpSpPr>
          <p:cNvPr id="9" name="组合 8">
            <a:extLst>
              <a:ext uri="{FF2B5EF4-FFF2-40B4-BE49-F238E27FC236}">
                <a16:creationId xmlns:a16="http://schemas.microsoft.com/office/drawing/2014/main" id="{E1EA19EF-DF06-1986-6893-A5ABFACDFF7D}"/>
              </a:ext>
            </a:extLst>
          </p:cNvPr>
          <p:cNvGrpSpPr/>
          <p:nvPr/>
        </p:nvGrpSpPr>
        <p:grpSpPr>
          <a:xfrm>
            <a:off x="7174927" y="5334177"/>
            <a:ext cx="4575368" cy="623775"/>
            <a:chOff x="7174927" y="5334177"/>
            <a:chExt cx="4575368" cy="623775"/>
          </a:xfrm>
        </p:grpSpPr>
        <p:sp>
          <p:nvSpPr>
            <p:cNvPr id="159" name="文本框 158">
              <a:extLst>
                <a:ext uri="{FF2B5EF4-FFF2-40B4-BE49-F238E27FC236}">
                  <a16:creationId xmlns:a16="http://schemas.microsoft.com/office/drawing/2014/main" id="{9F8E54E0-C4B6-3F33-5FC4-5F9738E503F4}"/>
                </a:ext>
              </a:extLst>
            </p:cNvPr>
            <p:cNvSpPr txBox="1"/>
            <p:nvPr/>
          </p:nvSpPr>
          <p:spPr>
            <a:xfrm>
              <a:off x="7174927" y="5676785"/>
              <a:ext cx="4575368" cy="281167"/>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a:t>
              </a:r>
            </a:p>
          </p:txBody>
        </p:sp>
        <p:sp>
          <p:nvSpPr>
            <p:cNvPr id="160" name="文本框 159">
              <a:extLst>
                <a:ext uri="{FF2B5EF4-FFF2-40B4-BE49-F238E27FC236}">
                  <a16:creationId xmlns:a16="http://schemas.microsoft.com/office/drawing/2014/main" id="{7C64C410-69BE-B641-C17A-C282178EC8B2}"/>
                </a:ext>
              </a:extLst>
            </p:cNvPr>
            <p:cNvSpPr txBox="1"/>
            <p:nvPr/>
          </p:nvSpPr>
          <p:spPr>
            <a:xfrm>
              <a:off x="7174927" y="5334177"/>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标题</a:t>
              </a:r>
              <a:r>
                <a:rPr lang="en-US" altLang="zh-CN" kern="10000" spc="100" dirty="0">
                  <a:gradFill>
                    <a:gsLst>
                      <a:gs pos="99000">
                        <a:schemeClr val="accent2"/>
                      </a:gs>
                      <a:gs pos="8000">
                        <a:schemeClr val="accent1"/>
                      </a:gs>
                    </a:gsLst>
                    <a:lin ang="4200000" scaled="0"/>
                  </a:gradFill>
                  <a:latin typeface="+mj-ea"/>
                  <a:ea typeface="+mj-ea"/>
                </a:rPr>
                <a:t>5</a:t>
              </a:r>
              <a:endParaRPr lang="zh-CN" altLang="en-US" kern="10000" spc="100" dirty="0">
                <a:gradFill>
                  <a:gsLst>
                    <a:gs pos="99000">
                      <a:schemeClr val="accent2"/>
                    </a:gs>
                    <a:gs pos="8000">
                      <a:schemeClr val="accent1"/>
                    </a:gs>
                  </a:gsLst>
                  <a:lin ang="4200000" scaled="0"/>
                </a:gradFill>
                <a:latin typeface="+mj-ea"/>
                <a:ea typeface="+mj-ea"/>
              </a:endParaRPr>
            </a:p>
          </p:txBody>
        </p:sp>
      </p:grpSp>
    </p:spTree>
    <p:extLst>
      <p:ext uri="{BB962C8B-B14F-4D97-AF65-F5344CB8AC3E}">
        <p14:creationId xmlns:p14="http://schemas.microsoft.com/office/powerpoint/2010/main" val="30689627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夜晚建筑亮着灯的高楼大厦&#10;&#10;描述已自动生成">
            <a:extLst>
              <a:ext uri="{FF2B5EF4-FFF2-40B4-BE49-F238E27FC236}">
                <a16:creationId xmlns:a16="http://schemas.microsoft.com/office/drawing/2014/main" id="{7AE12A2A-83ED-C904-E903-E648705F307F}"/>
              </a:ext>
            </a:extLst>
          </p:cNvPr>
          <p:cNvPicPr>
            <a:picLocks noChangeAspect="1"/>
          </p:cNvPicPr>
          <p:nvPr/>
        </p:nvPicPr>
        <p:blipFill>
          <a:blip r:embed="rId2" cstate="hqprint">
            <a:extLst>
              <a:ext uri="{BEBA8EAE-BF5A-486C-A8C5-ECC9F3942E4B}">
                <a14:imgProps xmlns:a14="http://schemas.microsoft.com/office/drawing/2010/main">
                  <a14:imgLayer r:embed="rId3">
                    <a14:imgEffect>
                      <a14:colorTemperature colorTemp="8800"/>
                    </a14:imgEffect>
                    <a14:imgEffect>
                      <a14:saturation sat="20000"/>
                    </a14:imgEffect>
                  </a14:imgLayer>
                </a14:imgProps>
              </a:ext>
              <a:ext uri="{28A0092B-C50C-407E-A947-70E740481C1C}">
                <a14:useLocalDpi xmlns:a14="http://schemas.microsoft.com/office/drawing/2010/main"/>
              </a:ext>
            </a:extLst>
          </a:blip>
          <a:srcRect/>
          <a:stretch>
            <a:fillRect/>
          </a:stretch>
        </p:blipFill>
        <p:spPr>
          <a:xfrm flipH="1">
            <a:off x="-332178" y="1"/>
            <a:ext cx="12856356" cy="6419850"/>
          </a:xfrm>
          <a:custGeom>
            <a:avLst/>
            <a:gdLst>
              <a:gd name="connsiteX0" fmla="*/ 12856356 w 12856356"/>
              <a:gd name="connsiteY0" fmla="*/ 0 h 6419850"/>
              <a:gd name="connsiteX1" fmla="*/ 0 w 12856356"/>
              <a:gd name="connsiteY1" fmla="*/ 0 h 6419850"/>
              <a:gd name="connsiteX2" fmla="*/ 0 w 12856356"/>
              <a:gd name="connsiteY2" fmla="*/ 3144698 h 6419850"/>
              <a:gd name="connsiteX3" fmla="*/ 16180 w 12856356"/>
              <a:gd name="connsiteY3" fmla="*/ 3175383 h 6419850"/>
              <a:gd name="connsiteX4" fmla="*/ 332977 w 12856356"/>
              <a:gd name="connsiteY4" fmla="*/ 3464865 h 6419850"/>
              <a:gd name="connsiteX5" fmla="*/ 6077031 w 12856356"/>
              <a:gd name="connsiteY5" fmla="*/ 6336891 h 6419850"/>
              <a:gd name="connsiteX6" fmla="*/ 6779328 w 12856356"/>
              <a:gd name="connsiteY6" fmla="*/ 6336891 h 6419850"/>
              <a:gd name="connsiteX7" fmla="*/ 12523377 w 12856356"/>
              <a:gd name="connsiteY7" fmla="*/ 3464865 h 6419850"/>
              <a:gd name="connsiteX8" fmla="*/ 12840175 w 12856356"/>
              <a:gd name="connsiteY8" fmla="*/ 3175383 h 6419850"/>
              <a:gd name="connsiteX9" fmla="*/ 12856356 w 12856356"/>
              <a:gd name="connsiteY9" fmla="*/ 3144695 h 641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56356" h="6419850">
                <a:moveTo>
                  <a:pt x="12856356" y="0"/>
                </a:moveTo>
                <a:lnTo>
                  <a:pt x="0" y="0"/>
                </a:lnTo>
                <a:lnTo>
                  <a:pt x="0" y="3144698"/>
                </a:lnTo>
                <a:lnTo>
                  <a:pt x="16180" y="3175383"/>
                </a:lnTo>
                <a:cubicBezTo>
                  <a:pt x="91432" y="3297143"/>
                  <a:pt x="199943" y="3398349"/>
                  <a:pt x="332977" y="3464865"/>
                </a:cubicBezTo>
                <a:lnTo>
                  <a:pt x="6077031" y="6336891"/>
                </a:lnTo>
                <a:cubicBezTo>
                  <a:pt x="6298254" y="6447503"/>
                  <a:pt x="6558105" y="6447503"/>
                  <a:pt x="6779328" y="6336891"/>
                </a:cubicBezTo>
                <a:lnTo>
                  <a:pt x="12523377" y="3464865"/>
                </a:lnTo>
                <a:cubicBezTo>
                  <a:pt x="12656411" y="3398349"/>
                  <a:pt x="12764922" y="3297143"/>
                  <a:pt x="12840175" y="3175383"/>
                </a:cubicBezTo>
                <a:lnTo>
                  <a:pt x="12856356" y="3144695"/>
                </a:lnTo>
                <a:close/>
              </a:path>
            </a:pathLst>
          </a:custGeom>
          <a:effectLst>
            <a:outerShdw blurRad="736600" dist="673100" dir="5400000" sx="92000" sy="92000" algn="t" rotWithShape="0">
              <a:schemeClr val="accent3">
                <a:alpha val="45000"/>
              </a:schemeClr>
            </a:outerShdw>
          </a:effectLst>
        </p:spPr>
      </p:pic>
      <p:sp>
        <p:nvSpPr>
          <p:cNvPr id="22" name="任意多边形: 形状 21">
            <a:extLst>
              <a:ext uri="{FF2B5EF4-FFF2-40B4-BE49-F238E27FC236}">
                <a16:creationId xmlns:a16="http://schemas.microsoft.com/office/drawing/2014/main" id="{9B4CFC85-2681-C687-8F57-DD103546214B}"/>
              </a:ext>
            </a:extLst>
          </p:cNvPr>
          <p:cNvSpPr/>
          <p:nvPr/>
        </p:nvSpPr>
        <p:spPr>
          <a:xfrm rot="5400000">
            <a:off x="2782836" y="-3422558"/>
            <a:ext cx="6626329" cy="13058488"/>
          </a:xfrm>
          <a:custGeom>
            <a:avLst/>
            <a:gdLst>
              <a:gd name="connsiteX0" fmla="*/ 0 w 6626329"/>
              <a:gd name="connsiteY0" fmla="*/ 13058488 h 13058488"/>
              <a:gd name="connsiteX1" fmla="*/ 0 w 6626329"/>
              <a:gd name="connsiteY1" fmla="*/ 0 h 13058488"/>
              <a:gd name="connsiteX2" fmla="*/ 2969049 w 6626329"/>
              <a:gd name="connsiteY2" fmla="*/ 0 h 13058488"/>
              <a:gd name="connsiteX3" fmla="*/ 3671344 w 6626329"/>
              <a:gd name="connsiteY3" fmla="*/ 434043 h 13058488"/>
              <a:gd name="connsiteX4" fmla="*/ 6543370 w 6626329"/>
              <a:gd name="connsiteY4" fmla="*/ 6178096 h 13058488"/>
              <a:gd name="connsiteX5" fmla="*/ 6543370 w 6626329"/>
              <a:gd name="connsiteY5" fmla="*/ 6880394 h 13058488"/>
              <a:gd name="connsiteX6" fmla="*/ 3671344 w 6626329"/>
              <a:gd name="connsiteY6" fmla="*/ 12624443 h 13058488"/>
              <a:gd name="connsiteX7" fmla="*/ 2969049 w 6626329"/>
              <a:gd name="connsiteY7" fmla="*/ 13058488 h 1305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6329" h="13058488">
                <a:moveTo>
                  <a:pt x="0" y="13058488"/>
                </a:moveTo>
                <a:lnTo>
                  <a:pt x="0" y="0"/>
                </a:lnTo>
                <a:lnTo>
                  <a:pt x="2969049" y="0"/>
                </a:lnTo>
                <a:cubicBezTo>
                  <a:pt x="3266523" y="0"/>
                  <a:pt x="3538311" y="167974"/>
                  <a:pt x="3671344" y="434043"/>
                </a:cubicBezTo>
                <a:lnTo>
                  <a:pt x="6543370" y="6178096"/>
                </a:lnTo>
                <a:cubicBezTo>
                  <a:pt x="6653982" y="6399320"/>
                  <a:pt x="6653982" y="6659170"/>
                  <a:pt x="6543370" y="6880394"/>
                </a:cubicBezTo>
                <a:lnTo>
                  <a:pt x="3671344" y="12624443"/>
                </a:lnTo>
                <a:cubicBezTo>
                  <a:pt x="3538311" y="12890511"/>
                  <a:pt x="3266523" y="13058488"/>
                  <a:pt x="2969049" y="13058488"/>
                </a:cubicBezTo>
                <a:close/>
              </a:path>
            </a:pathLst>
          </a:custGeom>
          <a:solidFill>
            <a:schemeClr val="bg1">
              <a:lumMod val="95000"/>
              <a:lumOff val="5000"/>
              <a:alpha val="85000"/>
            </a:schemeClr>
          </a:solidFill>
          <a:ln w="25400" cap="rnd">
            <a:solidFill>
              <a:schemeClr val="accent2"/>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53" name="文本框 52">
            <a:extLst>
              <a:ext uri="{FF2B5EF4-FFF2-40B4-BE49-F238E27FC236}">
                <a16:creationId xmlns:a16="http://schemas.microsoft.com/office/drawing/2014/main" id="{06BBB5A7-2DC3-EBEA-3F1D-3B6E6BF34F4B}"/>
              </a:ext>
            </a:extLst>
          </p:cNvPr>
          <p:cNvSpPr txBox="1"/>
          <p:nvPr/>
        </p:nvSpPr>
        <p:spPr>
          <a:xfrm>
            <a:off x="4093355" y="3191677"/>
            <a:ext cx="4005290" cy="738664"/>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r>
              <a:rPr lang="zh-CN" altLang="en-US" dirty="0"/>
              <a:t>营销模式规划</a:t>
            </a:r>
          </a:p>
        </p:txBody>
      </p:sp>
      <p:sp>
        <p:nvSpPr>
          <p:cNvPr id="11" name="任意多边形: 形状 10">
            <a:extLst>
              <a:ext uri="{FF2B5EF4-FFF2-40B4-BE49-F238E27FC236}">
                <a16:creationId xmlns:a16="http://schemas.microsoft.com/office/drawing/2014/main" id="{9B8DF0D4-F5E0-137D-B282-A4B02D85E594}"/>
              </a:ext>
            </a:extLst>
          </p:cNvPr>
          <p:cNvSpPr/>
          <p:nvPr/>
        </p:nvSpPr>
        <p:spPr>
          <a:xfrm rot="5400000">
            <a:off x="5475709" y="1755267"/>
            <a:ext cx="1240582" cy="109084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204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dirty="0">
                <a:solidFill>
                  <a:schemeClr val="bg1">
                    <a:lumMod val="85000"/>
                    <a:lumOff val="15000"/>
                  </a:schemeClr>
                </a:solidFill>
                <a:latin typeface="+mj-lt"/>
              </a:rPr>
              <a:t>03</a:t>
            </a:r>
            <a:endParaRPr lang="zh-CN" altLang="en-US" sz="3600" dirty="0">
              <a:solidFill>
                <a:schemeClr val="bg1">
                  <a:lumMod val="85000"/>
                  <a:lumOff val="15000"/>
                </a:schemeClr>
              </a:solidFill>
              <a:latin typeface="+mj-lt"/>
            </a:endParaRPr>
          </a:p>
        </p:txBody>
      </p:sp>
      <p:sp>
        <p:nvSpPr>
          <p:cNvPr id="15" name="任意多边形: 形状 14">
            <a:extLst>
              <a:ext uri="{FF2B5EF4-FFF2-40B4-BE49-F238E27FC236}">
                <a16:creationId xmlns:a16="http://schemas.microsoft.com/office/drawing/2014/main" id="{305D922A-5A46-9E09-C62D-BA53A37417D6}"/>
              </a:ext>
            </a:extLst>
          </p:cNvPr>
          <p:cNvSpPr/>
          <p:nvPr/>
        </p:nvSpPr>
        <p:spPr>
          <a:xfrm rot="5400000">
            <a:off x="5421081" y="1707232"/>
            <a:ext cx="1349838" cy="118691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noFill/>
          <a:ln>
            <a:gradFill flip="none" rotWithShape="1">
              <a:gsLst>
                <a:gs pos="0">
                  <a:schemeClr val="accent1"/>
                </a:gs>
                <a:gs pos="85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cxnSp>
        <p:nvCxnSpPr>
          <p:cNvPr id="13" name="直接连接符 12">
            <a:extLst>
              <a:ext uri="{FF2B5EF4-FFF2-40B4-BE49-F238E27FC236}">
                <a16:creationId xmlns:a16="http://schemas.microsoft.com/office/drawing/2014/main" id="{5A8F9DFC-A325-0273-FC17-6375A48EB7C3}"/>
              </a:ext>
            </a:extLst>
          </p:cNvPr>
          <p:cNvCxnSpPr>
            <a:cxnSpLocks/>
          </p:cNvCxnSpPr>
          <p:nvPr/>
        </p:nvCxnSpPr>
        <p:spPr>
          <a:xfrm>
            <a:off x="4093355" y="3956526"/>
            <a:ext cx="3950508"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2328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D0E42D4E-14E9-2D08-7BD5-5BB193303131}"/>
              </a:ext>
            </a:extLst>
          </p:cNvPr>
          <p:cNvSpPr txBox="1"/>
          <p:nvPr/>
        </p:nvSpPr>
        <p:spPr>
          <a:xfrm>
            <a:off x="660400" y="579998"/>
            <a:ext cx="4005290" cy="430887"/>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pPr algn="l"/>
            <a:r>
              <a:rPr lang="zh-CN" altLang="en-US" sz="2800" dirty="0"/>
              <a:t>营销模式规划</a:t>
            </a:r>
          </a:p>
        </p:txBody>
      </p:sp>
      <p:grpSp>
        <p:nvGrpSpPr>
          <p:cNvPr id="4" name="组合 3">
            <a:extLst>
              <a:ext uri="{FF2B5EF4-FFF2-40B4-BE49-F238E27FC236}">
                <a16:creationId xmlns:a16="http://schemas.microsoft.com/office/drawing/2014/main" id="{604769B0-7DBE-8C02-DC18-B476632E7BCE}"/>
              </a:ext>
            </a:extLst>
          </p:cNvPr>
          <p:cNvGrpSpPr/>
          <p:nvPr/>
        </p:nvGrpSpPr>
        <p:grpSpPr>
          <a:xfrm>
            <a:off x="670752" y="1689622"/>
            <a:ext cx="3489917" cy="1843662"/>
            <a:chOff x="670752" y="1689622"/>
            <a:chExt cx="3489917" cy="1843662"/>
          </a:xfrm>
        </p:grpSpPr>
        <p:sp>
          <p:nvSpPr>
            <p:cNvPr id="16" name="文本框 15">
              <a:extLst>
                <a:ext uri="{FF2B5EF4-FFF2-40B4-BE49-F238E27FC236}">
                  <a16:creationId xmlns:a16="http://schemas.microsoft.com/office/drawing/2014/main" id="{ECE32B68-EAAF-B981-D482-8732DE9B4641}"/>
                </a:ext>
              </a:extLst>
            </p:cNvPr>
            <p:cNvSpPr txBox="1"/>
            <p:nvPr/>
          </p:nvSpPr>
          <p:spPr>
            <a:xfrm>
              <a:off x="670752" y="2365720"/>
              <a:ext cx="3489917" cy="1167564"/>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这是一段文字内容这是一段文字内容这是一段文字内容这是一段文字内容这是一段文字内容这是一段文字内容这是一段文字内容这是一段文字内容</a:t>
              </a:r>
            </a:p>
          </p:txBody>
        </p:sp>
        <p:sp>
          <p:nvSpPr>
            <p:cNvPr id="17" name="任意多边形: 形状 16">
              <a:extLst>
                <a:ext uri="{FF2B5EF4-FFF2-40B4-BE49-F238E27FC236}">
                  <a16:creationId xmlns:a16="http://schemas.microsoft.com/office/drawing/2014/main" id="{C5F0E88B-B661-1C55-155F-FD7898AE9CC2}"/>
                </a:ext>
              </a:extLst>
            </p:cNvPr>
            <p:cNvSpPr/>
            <p:nvPr/>
          </p:nvSpPr>
          <p:spPr>
            <a:xfrm>
              <a:off x="707835" y="1722317"/>
              <a:ext cx="2395105" cy="447915"/>
            </a:xfrm>
            <a:custGeom>
              <a:avLst/>
              <a:gdLst>
                <a:gd name="connsiteX0" fmla="*/ 10717 w 4620014"/>
                <a:gd name="connsiteY0" fmla="*/ 386563 h 864000"/>
                <a:gd name="connsiteX1" fmla="*/ 175917 w 4620014"/>
                <a:gd name="connsiteY1" fmla="*/ 56163 h 864000"/>
                <a:gd name="connsiteX2" fmla="*/ 266791 w 4620014"/>
                <a:gd name="connsiteY2" fmla="*/ 0 h 864000"/>
                <a:gd name="connsiteX3" fmla="*/ 4353207 w 4620014"/>
                <a:gd name="connsiteY3" fmla="*/ 0 h 864000"/>
                <a:gd name="connsiteX4" fmla="*/ 4444080 w 4620014"/>
                <a:gd name="connsiteY4" fmla="*/ 56163 h 864000"/>
                <a:gd name="connsiteX5" fmla="*/ 4609280 w 4620014"/>
                <a:gd name="connsiteY5" fmla="*/ 386563 h 864000"/>
                <a:gd name="connsiteX6" fmla="*/ 4609280 w 4620014"/>
                <a:gd name="connsiteY6" fmla="*/ 477437 h 864000"/>
                <a:gd name="connsiteX7" fmla="*/ 4444080 w 4620014"/>
                <a:gd name="connsiteY7" fmla="*/ 807837 h 864000"/>
                <a:gd name="connsiteX8" fmla="*/ 4353207 w 4620014"/>
                <a:gd name="connsiteY8" fmla="*/ 864000 h 864000"/>
                <a:gd name="connsiteX9" fmla="*/ 266791 w 4620014"/>
                <a:gd name="connsiteY9" fmla="*/ 864000 h 864000"/>
                <a:gd name="connsiteX10" fmla="*/ 175917 w 4620014"/>
                <a:gd name="connsiteY10" fmla="*/ 807837 h 864000"/>
                <a:gd name="connsiteX11" fmla="*/ 10717 w 4620014"/>
                <a:gd name="connsiteY11" fmla="*/ 477437 h 864000"/>
                <a:gd name="connsiteX12" fmla="*/ 10717 w 4620014"/>
                <a:gd name="connsiteY12" fmla="*/ 386563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0014" h="864000">
                  <a:moveTo>
                    <a:pt x="10717" y="386563"/>
                  </a:moveTo>
                  <a:lnTo>
                    <a:pt x="175917" y="56163"/>
                  </a:lnTo>
                  <a:cubicBezTo>
                    <a:pt x="193131" y="21735"/>
                    <a:pt x="228299" y="0"/>
                    <a:pt x="266791" y="0"/>
                  </a:cubicBezTo>
                  <a:lnTo>
                    <a:pt x="4353207" y="0"/>
                  </a:lnTo>
                  <a:cubicBezTo>
                    <a:pt x="4391698" y="0"/>
                    <a:pt x="4426866" y="21735"/>
                    <a:pt x="4444080" y="56163"/>
                  </a:cubicBezTo>
                  <a:lnTo>
                    <a:pt x="4609280" y="386563"/>
                  </a:lnTo>
                  <a:cubicBezTo>
                    <a:pt x="4623593" y="415188"/>
                    <a:pt x="4623593" y="448812"/>
                    <a:pt x="4609280" y="477437"/>
                  </a:cubicBezTo>
                  <a:lnTo>
                    <a:pt x="4444080" y="807837"/>
                  </a:lnTo>
                  <a:cubicBezTo>
                    <a:pt x="4426866" y="842265"/>
                    <a:pt x="4391698" y="864000"/>
                    <a:pt x="4353207" y="864000"/>
                  </a:cubicBezTo>
                  <a:lnTo>
                    <a:pt x="266791" y="864000"/>
                  </a:lnTo>
                  <a:cubicBezTo>
                    <a:pt x="228299" y="864000"/>
                    <a:pt x="193131" y="842265"/>
                    <a:pt x="175917" y="807837"/>
                  </a:cubicBezTo>
                  <a:lnTo>
                    <a:pt x="10717" y="477437"/>
                  </a:lnTo>
                  <a:cubicBezTo>
                    <a:pt x="-3572" y="448857"/>
                    <a:pt x="-3572" y="415143"/>
                    <a:pt x="10717" y="386563"/>
                  </a:cubicBezTo>
                </a:path>
              </a:pathLst>
            </a:custGeom>
            <a:solidFill>
              <a:schemeClr val="accent4">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任意多边形: 形状 17">
              <a:extLst>
                <a:ext uri="{FF2B5EF4-FFF2-40B4-BE49-F238E27FC236}">
                  <a16:creationId xmlns:a16="http://schemas.microsoft.com/office/drawing/2014/main" id="{77397BFF-B844-40F4-EA51-D939222F8637}"/>
                </a:ext>
              </a:extLst>
            </p:cNvPr>
            <p:cNvSpPr/>
            <p:nvPr/>
          </p:nvSpPr>
          <p:spPr>
            <a:xfrm>
              <a:off x="670752" y="1689622"/>
              <a:ext cx="2329785" cy="503904"/>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97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18">
              <a:extLst>
                <a:ext uri="{FF2B5EF4-FFF2-40B4-BE49-F238E27FC236}">
                  <a16:creationId xmlns:a16="http://schemas.microsoft.com/office/drawing/2014/main" id="{699AC126-52DB-81D5-D5D3-BF00F1F0C889}"/>
                </a:ext>
              </a:extLst>
            </p:cNvPr>
            <p:cNvSpPr txBox="1"/>
            <p:nvPr/>
          </p:nvSpPr>
          <p:spPr>
            <a:xfrm>
              <a:off x="846921" y="1807775"/>
              <a:ext cx="2116931"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grpSp>
      <p:grpSp>
        <p:nvGrpSpPr>
          <p:cNvPr id="7" name="组合 6">
            <a:extLst>
              <a:ext uri="{FF2B5EF4-FFF2-40B4-BE49-F238E27FC236}">
                <a16:creationId xmlns:a16="http://schemas.microsoft.com/office/drawing/2014/main" id="{28D230A7-380A-D56A-1FB5-2F5F56E2B6EC}"/>
              </a:ext>
            </a:extLst>
          </p:cNvPr>
          <p:cNvGrpSpPr/>
          <p:nvPr/>
        </p:nvGrpSpPr>
        <p:grpSpPr>
          <a:xfrm>
            <a:off x="670752" y="4034944"/>
            <a:ext cx="3489917" cy="1843662"/>
            <a:chOff x="670752" y="4034944"/>
            <a:chExt cx="3489917" cy="1843662"/>
          </a:xfrm>
        </p:grpSpPr>
        <p:sp>
          <p:nvSpPr>
            <p:cNvPr id="22" name="文本框 21">
              <a:extLst>
                <a:ext uri="{FF2B5EF4-FFF2-40B4-BE49-F238E27FC236}">
                  <a16:creationId xmlns:a16="http://schemas.microsoft.com/office/drawing/2014/main" id="{CCDB1230-D224-1AE5-862A-480D83F4A253}"/>
                </a:ext>
              </a:extLst>
            </p:cNvPr>
            <p:cNvSpPr txBox="1"/>
            <p:nvPr/>
          </p:nvSpPr>
          <p:spPr>
            <a:xfrm>
              <a:off x="670752" y="4711042"/>
              <a:ext cx="3489917" cy="1167564"/>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这是一段文字内容这是一段文字内容这是一段文字内容这是一段文字内容这是一段文字内容这是一段文字内容这是一段文字内容这是一段文字内容</a:t>
              </a:r>
            </a:p>
          </p:txBody>
        </p:sp>
        <p:sp>
          <p:nvSpPr>
            <p:cNvPr id="23" name="任意多边形: 形状 22">
              <a:extLst>
                <a:ext uri="{FF2B5EF4-FFF2-40B4-BE49-F238E27FC236}">
                  <a16:creationId xmlns:a16="http://schemas.microsoft.com/office/drawing/2014/main" id="{318B3AAB-C0D8-659D-BB0C-D8FAB47B5F60}"/>
                </a:ext>
              </a:extLst>
            </p:cNvPr>
            <p:cNvSpPr/>
            <p:nvPr/>
          </p:nvSpPr>
          <p:spPr>
            <a:xfrm>
              <a:off x="707835" y="4067639"/>
              <a:ext cx="2395105" cy="447915"/>
            </a:xfrm>
            <a:custGeom>
              <a:avLst/>
              <a:gdLst>
                <a:gd name="connsiteX0" fmla="*/ 10717 w 4620014"/>
                <a:gd name="connsiteY0" fmla="*/ 386563 h 864000"/>
                <a:gd name="connsiteX1" fmla="*/ 175917 w 4620014"/>
                <a:gd name="connsiteY1" fmla="*/ 56163 h 864000"/>
                <a:gd name="connsiteX2" fmla="*/ 266791 w 4620014"/>
                <a:gd name="connsiteY2" fmla="*/ 0 h 864000"/>
                <a:gd name="connsiteX3" fmla="*/ 4353207 w 4620014"/>
                <a:gd name="connsiteY3" fmla="*/ 0 h 864000"/>
                <a:gd name="connsiteX4" fmla="*/ 4444080 w 4620014"/>
                <a:gd name="connsiteY4" fmla="*/ 56163 h 864000"/>
                <a:gd name="connsiteX5" fmla="*/ 4609280 w 4620014"/>
                <a:gd name="connsiteY5" fmla="*/ 386563 h 864000"/>
                <a:gd name="connsiteX6" fmla="*/ 4609280 w 4620014"/>
                <a:gd name="connsiteY6" fmla="*/ 477437 h 864000"/>
                <a:gd name="connsiteX7" fmla="*/ 4444080 w 4620014"/>
                <a:gd name="connsiteY7" fmla="*/ 807837 h 864000"/>
                <a:gd name="connsiteX8" fmla="*/ 4353207 w 4620014"/>
                <a:gd name="connsiteY8" fmla="*/ 864000 h 864000"/>
                <a:gd name="connsiteX9" fmla="*/ 266791 w 4620014"/>
                <a:gd name="connsiteY9" fmla="*/ 864000 h 864000"/>
                <a:gd name="connsiteX10" fmla="*/ 175917 w 4620014"/>
                <a:gd name="connsiteY10" fmla="*/ 807837 h 864000"/>
                <a:gd name="connsiteX11" fmla="*/ 10717 w 4620014"/>
                <a:gd name="connsiteY11" fmla="*/ 477437 h 864000"/>
                <a:gd name="connsiteX12" fmla="*/ 10717 w 4620014"/>
                <a:gd name="connsiteY12" fmla="*/ 386563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0014" h="864000">
                  <a:moveTo>
                    <a:pt x="10717" y="386563"/>
                  </a:moveTo>
                  <a:lnTo>
                    <a:pt x="175917" y="56163"/>
                  </a:lnTo>
                  <a:cubicBezTo>
                    <a:pt x="193131" y="21735"/>
                    <a:pt x="228299" y="0"/>
                    <a:pt x="266791" y="0"/>
                  </a:cubicBezTo>
                  <a:lnTo>
                    <a:pt x="4353207" y="0"/>
                  </a:lnTo>
                  <a:cubicBezTo>
                    <a:pt x="4391698" y="0"/>
                    <a:pt x="4426866" y="21735"/>
                    <a:pt x="4444080" y="56163"/>
                  </a:cubicBezTo>
                  <a:lnTo>
                    <a:pt x="4609280" y="386563"/>
                  </a:lnTo>
                  <a:cubicBezTo>
                    <a:pt x="4623593" y="415188"/>
                    <a:pt x="4623593" y="448812"/>
                    <a:pt x="4609280" y="477437"/>
                  </a:cubicBezTo>
                  <a:lnTo>
                    <a:pt x="4444080" y="807837"/>
                  </a:lnTo>
                  <a:cubicBezTo>
                    <a:pt x="4426866" y="842265"/>
                    <a:pt x="4391698" y="864000"/>
                    <a:pt x="4353207" y="864000"/>
                  </a:cubicBezTo>
                  <a:lnTo>
                    <a:pt x="266791" y="864000"/>
                  </a:lnTo>
                  <a:cubicBezTo>
                    <a:pt x="228299" y="864000"/>
                    <a:pt x="193131" y="842265"/>
                    <a:pt x="175917" y="807837"/>
                  </a:cubicBezTo>
                  <a:lnTo>
                    <a:pt x="10717" y="477437"/>
                  </a:lnTo>
                  <a:cubicBezTo>
                    <a:pt x="-3572" y="448857"/>
                    <a:pt x="-3572" y="415143"/>
                    <a:pt x="10717" y="386563"/>
                  </a:cubicBezTo>
                </a:path>
              </a:pathLst>
            </a:custGeom>
            <a:solidFill>
              <a:schemeClr val="accent4">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任意多边形: 形状 23">
              <a:extLst>
                <a:ext uri="{FF2B5EF4-FFF2-40B4-BE49-F238E27FC236}">
                  <a16:creationId xmlns:a16="http://schemas.microsoft.com/office/drawing/2014/main" id="{D1D8FD33-A47E-BAB3-3F46-77603BB3C298}"/>
                </a:ext>
              </a:extLst>
            </p:cNvPr>
            <p:cNvSpPr/>
            <p:nvPr/>
          </p:nvSpPr>
          <p:spPr>
            <a:xfrm>
              <a:off x="670752" y="4034944"/>
              <a:ext cx="2329785" cy="503904"/>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97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文本框 24">
              <a:extLst>
                <a:ext uri="{FF2B5EF4-FFF2-40B4-BE49-F238E27FC236}">
                  <a16:creationId xmlns:a16="http://schemas.microsoft.com/office/drawing/2014/main" id="{C913EF2B-50CE-7E81-456B-9EA14EA53FF2}"/>
                </a:ext>
              </a:extLst>
            </p:cNvPr>
            <p:cNvSpPr txBox="1"/>
            <p:nvPr/>
          </p:nvSpPr>
          <p:spPr>
            <a:xfrm>
              <a:off x="846921" y="4153097"/>
              <a:ext cx="2116931"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grpSp>
      <p:grpSp>
        <p:nvGrpSpPr>
          <p:cNvPr id="9" name="组合 8">
            <a:extLst>
              <a:ext uri="{FF2B5EF4-FFF2-40B4-BE49-F238E27FC236}">
                <a16:creationId xmlns:a16="http://schemas.microsoft.com/office/drawing/2014/main" id="{D4638DD3-60C6-A83D-B5AC-6D69AB982C0C}"/>
              </a:ext>
            </a:extLst>
          </p:cNvPr>
          <p:cNvGrpSpPr/>
          <p:nvPr/>
        </p:nvGrpSpPr>
        <p:grpSpPr>
          <a:xfrm>
            <a:off x="8020148" y="1689622"/>
            <a:ext cx="3488400" cy="1843662"/>
            <a:chOff x="8020148" y="1689622"/>
            <a:chExt cx="3488400" cy="1843662"/>
          </a:xfrm>
        </p:grpSpPr>
        <p:sp>
          <p:nvSpPr>
            <p:cNvPr id="27" name="文本框 26">
              <a:extLst>
                <a:ext uri="{FF2B5EF4-FFF2-40B4-BE49-F238E27FC236}">
                  <a16:creationId xmlns:a16="http://schemas.microsoft.com/office/drawing/2014/main" id="{E50674AB-772C-DD18-AE0D-E7DE1F818DB9}"/>
                </a:ext>
              </a:extLst>
            </p:cNvPr>
            <p:cNvSpPr txBox="1"/>
            <p:nvPr/>
          </p:nvSpPr>
          <p:spPr>
            <a:xfrm flipH="1">
              <a:off x="8020148" y="2365720"/>
              <a:ext cx="3488400" cy="1167564"/>
            </a:xfrm>
            <a:prstGeom prst="rect">
              <a:avLst/>
            </a:prstGeom>
            <a:noFill/>
          </p:spPr>
          <p:txBody>
            <a:bodyPr wrap="square" lIns="0" tIns="0" rIns="0" bIns="0" rtlCol="0">
              <a:spAutoFit/>
            </a:bodyPr>
            <a:lstStyle/>
            <a:p>
              <a:pPr algn="r">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这是一段文字内容这是一段文字内容这是一段文字内容这是一段文字内容这是一段文字内容这是一段文字内容这是一段文字内容这是一段文字内容</a:t>
              </a:r>
            </a:p>
          </p:txBody>
        </p:sp>
        <p:sp>
          <p:nvSpPr>
            <p:cNvPr id="28" name="任意多边形: 形状 27">
              <a:extLst>
                <a:ext uri="{FF2B5EF4-FFF2-40B4-BE49-F238E27FC236}">
                  <a16:creationId xmlns:a16="http://schemas.microsoft.com/office/drawing/2014/main" id="{B9CAA7F6-3395-3A9E-36E2-4F0D55836526}"/>
                </a:ext>
              </a:extLst>
            </p:cNvPr>
            <p:cNvSpPr/>
            <p:nvPr/>
          </p:nvSpPr>
          <p:spPr>
            <a:xfrm flipH="1">
              <a:off x="9076360" y="1722317"/>
              <a:ext cx="2395105" cy="447915"/>
            </a:xfrm>
            <a:custGeom>
              <a:avLst/>
              <a:gdLst>
                <a:gd name="connsiteX0" fmla="*/ 10717 w 4620014"/>
                <a:gd name="connsiteY0" fmla="*/ 386563 h 864000"/>
                <a:gd name="connsiteX1" fmla="*/ 175917 w 4620014"/>
                <a:gd name="connsiteY1" fmla="*/ 56163 h 864000"/>
                <a:gd name="connsiteX2" fmla="*/ 266791 w 4620014"/>
                <a:gd name="connsiteY2" fmla="*/ 0 h 864000"/>
                <a:gd name="connsiteX3" fmla="*/ 4353207 w 4620014"/>
                <a:gd name="connsiteY3" fmla="*/ 0 h 864000"/>
                <a:gd name="connsiteX4" fmla="*/ 4444080 w 4620014"/>
                <a:gd name="connsiteY4" fmla="*/ 56163 h 864000"/>
                <a:gd name="connsiteX5" fmla="*/ 4609280 w 4620014"/>
                <a:gd name="connsiteY5" fmla="*/ 386563 h 864000"/>
                <a:gd name="connsiteX6" fmla="*/ 4609280 w 4620014"/>
                <a:gd name="connsiteY6" fmla="*/ 477437 h 864000"/>
                <a:gd name="connsiteX7" fmla="*/ 4444080 w 4620014"/>
                <a:gd name="connsiteY7" fmla="*/ 807837 h 864000"/>
                <a:gd name="connsiteX8" fmla="*/ 4353207 w 4620014"/>
                <a:gd name="connsiteY8" fmla="*/ 864000 h 864000"/>
                <a:gd name="connsiteX9" fmla="*/ 266791 w 4620014"/>
                <a:gd name="connsiteY9" fmla="*/ 864000 h 864000"/>
                <a:gd name="connsiteX10" fmla="*/ 175917 w 4620014"/>
                <a:gd name="connsiteY10" fmla="*/ 807837 h 864000"/>
                <a:gd name="connsiteX11" fmla="*/ 10717 w 4620014"/>
                <a:gd name="connsiteY11" fmla="*/ 477437 h 864000"/>
                <a:gd name="connsiteX12" fmla="*/ 10717 w 4620014"/>
                <a:gd name="connsiteY12" fmla="*/ 386563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0014" h="864000">
                  <a:moveTo>
                    <a:pt x="10717" y="386563"/>
                  </a:moveTo>
                  <a:lnTo>
                    <a:pt x="175917" y="56163"/>
                  </a:lnTo>
                  <a:cubicBezTo>
                    <a:pt x="193131" y="21735"/>
                    <a:pt x="228299" y="0"/>
                    <a:pt x="266791" y="0"/>
                  </a:cubicBezTo>
                  <a:lnTo>
                    <a:pt x="4353207" y="0"/>
                  </a:lnTo>
                  <a:cubicBezTo>
                    <a:pt x="4391698" y="0"/>
                    <a:pt x="4426866" y="21735"/>
                    <a:pt x="4444080" y="56163"/>
                  </a:cubicBezTo>
                  <a:lnTo>
                    <a:pt x="4609280" y="386563"/>
                  </a:lnTo>
                  <a:cubicBezTo>
                    <a:pt x="4623593" y="415188"/>
                    <a:pt x="4623593" y="448812"/>
                    <a:pt x="4609280" y="477437"/>
                  </a:cubicBezTo>
                  <a:lnTo>
                    <a:pt x="4444080" y="807837"/>
                  </a:lnTo>
                  <a:cubicBezTo>
                    <a:pt x="4426866" y="842265"/>
                    <a:pt x="4391698" y="864000"/>
                    <a:pt x="4353207" y="864000"/>
                  </a:cubicBezTo>
                  <a:lnTo>
                    <a:pt x="266791" y="864000"/>
                  </a:lnTo>
                  <a:cubicBezTo>
                    <a:pt x="228299" y="864000"/>
                    <a:pt x="193131" y="842265"/>
                    <a:pt x="175917" y="807837"/>
                  </a:cubicBezTo>
                  <a:lnTo>
                    <a:pt x="10717" y="477437"/>
                  </a:lnTo>
                  <a:cubicBezTo>
                    <a:pt x="-3572" y="448857"/>
                    <a:pt x="-3572" y="415143"/>
                    <a:pt x="10717" y="386563"/>
                  </a:cubicBezTo>
                </a:path>
              </a:pathLst>
            </a:custGeom>
            <a:solidFill>
              <a:schemeClr val="accent4">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任意多边形: 形状 28">
              <a:extLst>
                <a:ext uri="{FF2B5EF4-FFF2-40B4-BE49-F238E27FC236}">
                  <a16:creationId xmlns:a16="http://schemas.microsoft.com/office/drawing/2014/main" id="{14984BCC-3BCD-4736-798D-BBCB82F9CA9E}"/>
                </a:ext>
              </a:extLst>
            </p:cNvPr>
            <p:cNvSpPr/>
            <p:nvPr/>
          </p:nvSpPr>
          <p:spPr>
            <a:xfrm flipH="1">
              <a:off x="9178763" y="1689622"/>
              <a:ext cx="2329785" cy="503904"/>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97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文本框 29">
              <a:extLst>
                <a:ext uri="{FF2B5EF4-FFF2-40B4-BE49-F238E27FC236}">
                  <a16:creationId xmlns:a16="http://schemas.microsoft.com/office/drawing/2014/main" id="{7E9DCE01-A9D9-D049-BA26-6A1748F75EEA}"/>
                </a:ext>
              </a:extLst>
            </p:cNvPr>
            <p:cNvSpPr txBox="1"/>
            <p:nvPr/>
          </p:nvSpPr>
          <p:spPr>
            <a:xfrm flipH="1">
              <a:off x="9215448" y="1807775"/>
              <a:ext cx="2116931" cy="276999"/>
            </a:xfrm>
            <a:prstGeom prst="rect">
              <a:avLst/>
            </a:prstGeom>
            <a:noFill/>
          </p:spPr>
          <p:txBody>
            <a:bodyPr wrap="square" lIns="0" tIns="0" rIns="0" bIns="0" rtlCol="0">
              <a:spAutoFit/>
            </a:bodyPr>
            <a:lstStyle/>
            <a:p>
              <a:pPr algn="r"/>
              <a:r>
                <a:rPr lang="zh-CN" altLang="en-US" kern="10000" spc="100" dirty="0">
                  <a:gradFill>
                    <a:gsLst>
                      <a:gs pos="99000">
                        <a:schemeClr val="accent2"/>
                      </a:gs>
                      <a:gs pos="8000">
                        <a:schemeClr val="accent1"/>
                      </a:gs>
                    </a:gsLst>
                    <a:lin ang="4200000" scaled="0"/>
                  </a:gradFill>
                  <a:latin typeface="+mj-ea"/>
                  <a:ea typeface="+mj-ea"/>
                </a:rPr>
                <a:t>这是一个小标题</a:t>
              </a:r>
            </a:p>
          </p:txBody>
        </p:sp>
      </p:grpSp>
      <p:grpSp>
        <p:nvGrpSpPr>
          <p:cNvPr id="8" name="组合 7">
            <a:extLst>
              <a:ext uri="{FF2B5EF4-FFF2-40B4-BE49-F238E27FC236}">
                <a16:creationId xmlns:a16="http://schemas.microsoft.com/office/drawing/2014/main" id="{A575F890-4F65-7453-8988-4AADC9D3E1F3}"/>
              </a:ext>
            </a:extLst>
          </p:cNvPr>
          <p:cNvGrpSpPr/>
          <p:nvPr/>
        </p:nvGrpSpPr>
        <p:grpSpPr>
          <a:xfrm>
            <a:off x="8020148" y="4034944"/>
            <a:ext cx="3488400" cy="1843662"/>
            <a:chOff x="8020148" y="4034944"/>
            <a:chExt cx="3488400" cy="1843662"/>
          </a:xfrm>
        </p:grpSpPr>
        <p:sp>
          <p:nvSpPr>
            <p:cNvPr id="32" name="文本框 31">
              <a:extLst>
                <a:ext uri="{FF2B5EF4-FFF2-40B4-BE49-F238E27FC236}">
                  <a16:creationId xmlns:a16="http://schemas.microsoft.com/office/drawing/2014/main" id="{EAB6FA75-3CAD-386B-6A09-FD7C373E27DF}"/>
                </a:ext>
              </a:extLst>
            </p:cNvPr>
            <p:cNvSpPr txBox="1"/>
            <p:nvPr/>
          </p:nvSpPr>
          <p:spPr>
            <a:xfrm flipH="1">
              <a:off x="8020148" y="4711042"/>
              <a:ext cx="3488400" cy="1167564"/>
            </a:xfrm>
            <a:prstGeom prst="rect">
              <a:avLst/>
            </a:prstGeom>
            <a:noFill/>
          </p:spPr>
          <p:txBody>
            <a:bodyPr wrap="square" lIns="0" tIns="0" rIns="0" bIns="0" rtlCol="0">
              <a:spAutoFit/>
            </a:bodyPr>
            <a:lstStyle/>
            <a:p>
              <a:pPr algn="r">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这是一段文字内容这是一段文字内容这是一段文字内容这是一段文字内容这是一段文字内容这是一段文字内容这是一段文字内容这是一段文字内容</a:t>
              </a:r>
            </a:p>
          </p:txBody>
        </p:sp>
        <p:sp>
          <p:nvSpPr>
            <p:cNvPr id="33" name="任意多边形: 形状 32">
              <a:extLst>
                <a:ext uri="{FF2B5EF4-FFF2-40B4-BE49-F238E27FC236}">
                  <a16:creationId xmlns:a16="http://schemas.microsoft.com/office/drawing/2014/main" id="{8E825BC8-4B87-AD80-5EF8-E69177CD2772}"/>
                </a:ext>
              </a:extLst>
            </p:cNvPr>
            <p:cNvSpPr/>
            <p:nvPr/>
          </p:nvSpPr>
          <p:spPr>
            <a:xfrm flipH="1">
              <a:off x="9076360" y="4067639"/>
              <a:ext cx="2395105" cy="447915"/>
            </a:xfrm>
            <a:custGeom>
              <a:avLst/>
              <a:gdLst>
                <a:gd name="connsiteX0" fmla="*/ 10717 w 4620014"/>
                <a:gd name="connsiteY0" fmla="*/ 386563 h 864000"/>
                <a:gd name="connsiteX1" fmla="*/ 175917 w 4620014"/>
                <a:gd name="connsiteY1" fmla="*/ 56163 h 864000"/>
                <a:gd name="connsiteX2" fmla="*/ 266791 w 4620014"/>
                <a:gd name="connsiteY2" fmla="*/ 0 h 864000"/>
                <a:gd name="connsiteX3" fmla="*/ 4353207 w 4620014"/>
                <a:gd name="connsiteY3" fmla="*/ 0 h 864000"/>
                <a:gd name="connsiteX4" fmla="*/ 4444080 w 4620014"/>
                <a:gd name="connsiteY4" fmla="*/ 56163 h 864000"/>
                <a:gd name="connsiteX5" fmla="*/ 4609280 w 4620014"/>
                <a:gd name="connsiteY5" fmla="*/ 386563 h 864000"/>
                <a:gd name="connsiteX6" fmla="*/ 4609280 w 4620014"/>
                <a:gd name="connsiteY6" fmla="*/ 477437 h 864000"/>
                <a:gd name="connsiteX7" fmla="*/ 4444080 w 4620014"/>
                <a:gd name="connsiteY7" fmla="*/ 807837 h 864000"/>
                <a:gd name="connsiteX8" fmla="*/ 4353207 w 4620014"/>
                <a:gd name="connsiteY8" fmla="*/ 864000 h 864000"/>
                <a:gd name="connsiteX9" fmla="*/ 266791 w 4620014"/>
                <a:gd name="connsiteY9" fmla="*/ 864000 h 864000"/>
                <a:gd name="connsiteX10" fmla="*/ 175917 w 4620014"/>
                <a:gd name="connsiteY10" fmla="*/ 807837 h 864000"/>
                <a:gd name="connsiteX11" fmla="*/ 10717 w 4620014"/>
                <a:gd name="connsiteY11" fmla="*/ 477437 h 864000"/>
                <a:gd name="connsiteX12" fmla="*/ 10717 w 4620014"/>
                <a:gd name="connsiteY12" fmla="*/ 386563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0014" h="864000">
                  <a:moveTo>
                    <a:pt x="10717" y="386563"/>
                  </a:moveTo>
                  <a:lnTo>
                    <a:pt x="175917" y="56163"/>
                  </a:lnTo>
                  <a:cubicBezTo>
                    <a:pt x="193131" y="21735"/>
                    <a:pt x="228299" y="0"/>
                    <a:pt x="266791" y="0"/>
                  </a:cubicBezTo>
                  <a:lnTo>
                    <a:pt x="4353207" y="0"/>
                  </a:lnTo>
                  <a:cubicBezTo>
                    <a:pt x="4391698" y="0"/>
                    <a:pt x="4426866" y="21735"/>
                    <a:pt x="4444080" y="56163"/>
                  </a:cubicBezTo>
                  <a:lnTo>
                    <a:pt x="4609280" y="386563"/>
                  </a:lnTo>
                  <a:cubicBezTo>
                    <a:pt x="4623593" y="415188"/>
                    <a:pt x="4623593" y="448812"/>
                    <a:pt x="4609280" y="477437"/>
                  </a:cubicBezTo>
                  <a:lnTo>
                    <a:pt x="4444080" y="807837"/>
                  </a:lnTo>
                  <a:cubicBezTo>
                    <a:pt x="4426866" y="842265"/>
                    <a:pt x="4391698" y="864000"/>
                    <a:pt x="4353207" y="864000"/>
                  </a:cubicBezTo>
                  <a:lnTo>
                    <a:pt x="266791" y="864000"/>
                  </a:lnTo>
                  <a:cubicBezTo>
                    <a:pt x="228299" y="864000"/>
                    <a:pt x="193131" y="842265"/>
                    <a:pt x="175917" y="807837"/>
                  </a:cubicBezTo>
                  <a:lnTo>
                    <a:pt x="10717" y="477437"/>
                  </a:lnTo>
                  <a:cubicBezTo>
                    <a:pt x="-3572" y="448857"/>
                    <a:pt x="-3572" y="415143"/>
                    <a:pt x="10717" y="386563"/>
                  </a:cubicBezTo>
                </a:path>
              </a:pathLst>
            </a:custGeom>
            <a:solidFill>
              <a:schemeClr val="accent4">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任意多边形: 形状 33">
              <a:extLst>
                <a:ext uri="{FF2B5EF4-FFF2-40B4-BE49-F238E27FC236}">
                  <a16:creationId xmlns:a16="http://schemas.microsoft.com/office/drawing/2014/main" id="{56E2DF4D-5E1C-8808-FF36-70BECDABA340}"/>
                </a:ext>
              </a:extLst>
            </p:cNvPr>
            <p:cNvSpPr/>
            <p:nvPr/>
          </p:nvSpPr>
          <p:spPr>
            <a:xfrm flipH="1">
              <a:off x="9178763" y="4034944"/>
              <a:ext cx="2329785" cy="503904"/>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97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文本框 34">
              <a:extLst>
                <a:ext uri="{FF2B5EF4-FFF2-40B4-BE49-F238E27FC236}">
                  <a16:creationId xmlns:a16="http://schemas.microsoft.com/office/drawing/2014/main" id="{846B7DF3-B2F7-35FE-794D-0E3AC72A84DC}"/>
                </a:ext>
              </a:extLst>
            </p:cNvPr>
            <p:cNvSpPr txBox="1"/>
            <p:nvPr/>
          </p:nvSpPr>
          <p:spPr>
            <a:xfrm flipH="1">
              <a:off x="9215448" y="4153097"/>
              <a:ext cx="2116931" cy="276999"/>
            </a:xfrm>
            <a:prstGeom prst="rect">
              <a:avLst/>
            </a:prstGeom>
            <a:noFill/>
          </p:spPr>
          <p:txBody>
            <a:bodyPr wrap="square" lIns="0" tIns="0" rIns="0" bIns="0" rtlCol="0">
              <a:spAutoFit/>
            </a:bodyPr>
            <a:lstStyle/>
            <a:p>
              <a:pPr algn="r"/>
              <a:r>
                <a:rPr lang="zh-CN" altLang="en-US" kern="10000" spc="100" dirty="0">
                  <a:gradFill>
                    <a:gsLst>
                      <a:gs pos="99000">
                        <a:schemeClr val="accent2"/>
                      </a:gs>
                      <a:gs pos="8000">
                        <a:schemeClr val="accent1"/>
                      </a:gs>
                    </a:gsLst>
                    <a:lin ang="4200000" scaled="0"/>
                  </a:gradFill>
                  <a:latin typeface="+mj-ea"/>
                  <a:ea typeface="+mj-ea"/>
                </a:rPr>
                <a:t>这是一个小标题</a:t>
              </a:r>
            </a:p>
          </p:txBody>
        </p:sp>
      </p:grpSp>
      <p:grpSp>
        <p:nvGrpSpPr>
          <p:cNvPr id="11" name="组合 10">
            <a:extLst>
              <a:ext uri="{FF2B5EF4-FFF2-40B4-BE49-F238E27FC236}">
                <a16:creationId xmlns:a16="http://schemas.microsoft.com/office/drawing/2014/main" id="{E4542191-9B0F-05AA-72B7-3796022DBF7D}"/>
              </a:ext>
            </a:extLst>
          </p:cNvPr>
          <p:cNvGrpSpPr/>
          <p:nvPr/>
        </p:nvGrpSpPr>
        <p:grpSpPr>
          <a:xfrm>
            <a:off x="4665690" y="2118016"/>
            <a:ext cx="2860620" cy="3253288"/>
            <a:chOff x="4665690" y="2118016"/>
            <a:chExt cx="2860620" cy="3253288"/>
          </a:xfrm>
        </p:grpSpPr>
        <p:grpSp>
          <p:nvGrpSpPr>
            <p:cNvPr id="3" name="组合 2">
              <a:extLst>
                <a:ext uri="{FF2B5EF4-FFF2-40B4-BE49-F238E27FC236}">
                  <a16:creationId xmlns:a16="http://schemas.microsoft.com/office/drawing/2014/main" id="{3A08B066-14BA-7533-E0B6-E0B22EBACB9B}"/>
                </a:ext>
              </a:extLst>
            </p:cNvPr>
            <p:cNvGrpSpPr/>
            <p:nvPr/>
          </p:nvGrpSpPr>
          <p:grpSpPr>
            <a:xfrm>
              <a:off x="4665690" y="2118016"/>
              <a:ext cx="2860620" cy="3253288"/>
              <a:chOff x="1277167" y="1988540"/>
              <a:chExt cx="1170758" cy="1331464"/>
            </a:xfrm>
          </p:grpSpPr>
          <p:sp>
            <p:nvSpPr>
              <p:cNvPr id="5" name="任意多边形: 形状 4">
                <a:extLst>
                  <a:ext uri="{FF2B5EF4-FFF2-40B4-BE49-F238E27FC236}">
                    <a16:creationId xmlns:a16="http://schemas.microsoft.com/office/drawing/2014/main" id="{79E98E28-270C-00AE-69B8-DA5650781AED}"/>
                  </a:ext>
                </a:extLst>
              </p:cNvPr>
              <p:cNvSpPr/>
              <p:nvPr/>
            </p:nvSpPr>
            <p:spPr>
              <a:xfrm rot="5400000">
                <a:off x="1279865" y="2141918"/>
                <a:ext cx="1165363" cy="1024707"/>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186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85000"/>
                      <a:lumOff val="15000"/>
                    </a:schemeClr>
                  </a:solidFill>
                  <a:latin typeface="+mj-lt"/>
                </a:endParaRPr>
              </a:p>
            </p:txBody>
          </p:sp>
          <p:sp>
            <p:nvSpPr>
              <p:cNvPr id="6" name="任意多边形: 形状 5">
                <a:extLst>
                  <a:ext uri="{FF2B5EF4-FFF2-40B4-BE49-F238E27FC236}">
                    <a16:creationId xmlns:a16="http://schemas.microsoft.com/office/drawing/2014/main" id="{0FF04E42-9736-B6DD-3559-71E9ECB548C0}"/>
                  </a:ext>
                </a:extLst>
              </p:cNvPr>
              <p:cNvSpPr/>
              <p:nvPr/>
            </p:nvSpPr>
            <p:spPr>
              <a:xfrm rot="5400000">
                <a:off x="1196814" y="2068893"/>
                <a:ext cx="1331464" cy="117075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noFill/>
              <a:ln w="12700" cap="rnd">
                <a:gradFill>
                  <a:gsLst>
                    <a:gs pos="0">
                      <a:schemeClr val="accent1"/>
                    </a:gs>
                    <a:gs pos="75000">
                      <a:schemeClr val="accent1">
                        <a:alpha val="0"/>
                      </a:schemeClr>
                    </a:gs>
                    <a:gs pos="25000">
                      <a:schemeClr val="accent1">
                        <a:alpha val="0"/>
                      </a:schemeClr>
                    </a:gs>
                    <a:gs pos="100000">
                      <a:schemeClr val="accent1"/>
                    </a:gs>
                  </a:gsLst>
                  <a:lin ang="5400000" scaled="0"/>
                </a:grad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lumMod val="85000"/>
                      <a:lumOff val="15000"/>
                    </a:schemeClr>
                  </a:solidFill>
                  <a:latin typeface="+mj-lt"/>
                  <a:ea typeface="+mj-ea"/>
                </a:endParaRPr>
              </a:p>
            </p:txBody>
          </p:sp>
        </p:grpSp>
        <p:sp>
          <p:nvSpPr>
            <p:cNvPr id="20" name="文本框 19">
              <a:extLst>
                <a:ext uri="{FF2B5EF4-FFF2-40B4-BE49-F238E27FC236}">
                  <a16:creationId xmlns:a16="http://schemas.microsoft.com/office/drawing/2014/main" id="{48B38D0D-A382-B1A3-668C-77BD6F3AE773}"/>
                </a:ext>
              </a:extLst>
            </p:cNvPr>
            <p:cNvSpPr txBox="1"/>
            <p:nvPr/>
          </p:nvSpPr>
          <p:spPr>
            <a:xfrm>
              <a:off x="5331984" y="4198760"/>
              <a:ext cx="1528032" cy="369332"/>
            </a:xfrm>
            <a:prstGeom prst="rect">
              <a:avLst/>
            </a:prstGeom>
            <a:noFill/>
          </p:spPr>
          <p:txBody>
            <a:bodyPr wrap="square" lIns="0" tIns="0" rIns="0" bIns="0" rtlCol="0">
              <a:spAutoFit/>
            </a:bodyPr>
            <a:lstStyle/>
            <a:p>
              <a:pPr algn="ctr"/>
              <a:r>
                <a:rPr lang="zh-CN" altLang="en-US" sz="2400" kern="10000" spc="100" dirty="0">
                  <a:solidFill>
                    <a:schemeClr val="bg1">
                      <a:lumMod val="85000"/>
                      <a:lumOff val="15000"/>
                    </a:schemeClr>
                  </a:solidFill>
                  <a:latin typeface="+mj-ea"/>
                  <a:ea typeface="+mj-ea"/>
                </a:rPr>
                <a:t>输入标题</a:t>
              </a:r>
            </a:p>
          </p:txBody>
        </p:sp>
        <p:sp>
          <p:nvSpPr>
            <p:cNvPr id="21" name="任意多边形">
              <a:extLst>
                <a:ext uri="{FF2B5EF4-FFF2-40B4-BE49-F238E27FC236}">
                  <a16:creationId xmlns:a16="http://schemas.microsoft.com/office/drawing/2014/main" id="{C619DCD8-9DDC-E9F7-1EDD-4BD903D2B02D}"/>
                </a:ext>
              </a:extLst>
            </p:cNvPr>
            <p:cNvSpPr/>
            <p:nvPr/>
          </p:nvSpPr>
          <p:spPr>
            <a:xfrm>
              <a:off x="5494021" y="2822644"/>
              <a:ext cx="1203960" cy="1202140"/>
            </a:xfrm>
            <a:custGeom>
              <a:avLst/>
              <a:gdLst>
                <a:gd name="connsiteX0" fmla="*/ 303775 w 607639"/>
                <a:gd name="connsiteY0" fmla="*/ 549756 h 606722"/>
                <a:gd name="connsiteX1" fmla="*/ 284550 w 607639"/>
                <a:gd name="connsiteY1" fmla="*/ 568952 h 606722"/>
                <a:gd name="connsiteX2" fmla="*/ 303775 w 607639"/>
                <a:gd name="connsiteY2" fmla="*/ 588148 h 606722"/>
                <a:gd name="connsiteX3" fmla="*/ 323000 w 607639"/>
                <a:gd name="connsiteY3" fmla="*/ 568952 h 606722"/>
                <a:gd name="connsiteX4" fmla="*/ 303775 w 607639"/>
                <a:gd name="connsiteY4" fmla="*/ 549756 h 606722"/>
                <a:gd name="connsiteX5" fmla="*/ 115707 w 607639"/>
                <a:gd name="connsiteY5" fmla="*/ 471994 h 606722"/>
                <a:gd name="connsiteX6" fmla="*/ 102089 w 607639"/>
                <a:gd name="connsiteY6" fmla="*/ 477593 h 606722"/>
                <a:gd name="connsiteX7" fmla="*/ 96482 w 607639"/>
                <a:gd name="connsiteY7" fmla="*/ 491190 h 606722"/>
                <a:gd name="connsiteX8" fmla="*/ 102089 w 607639"/>
                <a:gd name="connsiteY8" fmla="*/ 504698 h 606722"/>
                <a:gd name="connsiteX9" fmla="*/ 115707 w 607639"/>
                <a:gd name="connsiteY9" fmla="*/ 510386 h 606722"/>
                <a:gd name="connsiteX10" fmla="*/ 129325 w 607639"/>
                <a:gd name="connsiteY10" fmla="*/ 504698 h 606722"/>
                <a:gd name="connsiteX11" fmla="*/ 134932 w 607639"/>
                <a:gd name="connsiteY11" fmla="*/ 491190 h 606722"/>
                <a:gd name="connsiteX12" fmla="*/ 129325 w 607639"/>
                <a:gd name="connsiteY12" fmla="*/ 477593 h 606722"/>
                <a:gd name="connsiteX13" fmla="*/ 115707 w 607639"/>
                <a:gd name="connsiteY13" fmla="*/ 471994 h 606722"/>
                <a:gd name="connsiteX14" fmla="*/ 491888 w 607639"/>
                <a:gd name="connsiteY14" fmla="*/ 471993 h 606722"/>
                <a:gd name="connsiteX15" fmla="*/ 478314 w 607639"/>
                <a:gd name="connsiteY15" fmla="*/ 477593 h 606722"/>
                <a:gd name="connsiteX16" fmla="*/ 478314 w 607639"/>
                <a:gd name="connsiteY16" fmla="*/ 504698 h 606722"/>
                <a:gd name="connsiteX17" fmla="*/ 491932 w 607639"/>
                <a:gd name="connsiteY17" fmla="*/ 510386 h 606722"/>
                <a:gd name="connsiteX18" fmla="*/ 505461 w 607639"/>
                <a:gd name="connsiteY18" fmla="*/ 504698 h 606722"/>
                <a:gd name="connsiteX19" fmla="*/ 511157 w 607639"/>
                <a:gd name="connsiteY19" fmla="*/ 491190 h 606722"/>
                <a:gd name="connsiteX20" fmla="*/ 505461 w 607639"/>
                <a:gd name="connsiteY20" fmla="*/ 477593 h 606722"/>
                <a:gd name="connsiteX21" fmla="*/ 491888 w 607639"/>
                <a:gd name="connsiteY21" fmla="*/ 471993 h 606722"/>
                <a:gd name="connsiteX22" fmla="*/ 322696 w 607639"/>
                <a:gd name="connsiteY22" fmla="*/ 295034 h 606722"/>
                <a:gd name="connsiteX23" fmla="*/ 341325 w 607639"/>
                <a:gd name="connsiteY23" fmla="*/ 295034 h 606722"/>
                <a:gd name="connsiteX24" fmla="*/ 341325 w 607639"/>
                <a:gd name="connsiteY24" fmla="*/ 313663 h 606722"/>
                <a:gd name="connsiteX25" fmla="*/ 322696 w 607639"/>
                <a:gd name="connsiteY25" fmla="*/ 313663 h 606722"/>
                <a:gd name="connsiteX26" fmla="*/ 294258 w 607639"/>
                <a:gd name="connsiteY26" fmla="*/ 295034 h 606722"/>
                <a:gd name="connsiteX27" fmla="*/ 314087 w 607639"/>
                <a:gd name="connsiteY27" fmla="*/ 295034 h 606722"/>
                <a:gd name="connsiteX28" fmla="*/ 314087 w 607639"/>
                <a:gd name="connsiteY28" fmla="*/ 313663 h 606722"/>
                <a:gd name="connsiteX29" fmla="*/ 294258 w 607639"/>
                <a:gd name="connsiteY29" fmla="*/ 313663 h 606722"/>
                <a:gd name="connsiteX30" fmla="*/ 265749 w 607639"/>
                <a:gd name="connsiteY30" fmla="*/ 295034 h 606722"/>
                <a:gd name="connsiteX31" fmla="*/ 285578 w 607639"/>
                <a:gd name="connsiteY31" fmla="*/ 295034 h 606722"/>
                <a:gd name="connsiteX32" fmla="*/ 285578 w 607639"/>
                <a:gd name="connsiteY32" fmla="*/ 313663 h 606722"/>
                <a:gd name="connsiteX33" fmla="*/ 265749 w 607639"/>
                <a:gd name="connsiteY33" fmla="*/ 313663 h 606722"/>
                <a:gd name="connsiteX34" fmla="*/ 569812 w 607639"/>
                <a:gd name="connsiteY34" fmla="*/ 284120 h 606722"/>
                <a:gd name="connsiteX35" fmla="*/ 550587 w 607639"/>
                <a:gd name="connsiteY35" fmla="*/ 303317 h 606722"/>
                <a:gd name="connsiteX36" fmla="*/ 569812 w 607639"/>
                <a:gd name="connsiteY36" fmla="*/ 322513 h 606722"/>
                <a:gd name="connsiteX37" fmla="*/ 589037 w 607639"/>
                <a:gd name="connsiteY37" fmla="*/ 303317 h 606722"/>
                <a:gd name="connsiteX38" fmla="*/ 569812 w 607639"/>
                <a:gd name="connsiteY38" fmla="*/ 284120 h 606722"/>
                <a:gd name="connsiteX39" fmla="*/ 37827 w 607639"/>
                <a:gd name="connsiteY39" fmla="*/ 284120 h 606722"/>
                <a:gd name="connsiteX40" fmla="*/ 18602 w 607639"/>
                <a:gd name="connsiteY40" fmla="*/ 303317 h 606722"/>
                <a:gd name="connsiteX41" fmla="*/ 37827 w 607639"/>
                <a:gd name="connsiteY41" fmla="*/ 322513 h 606722"/>
                <a:gd name="connsiteX42" fmla="*/ 56963 w 607639"/>
                <a:gd name="connsiteY42" fmla="*/ 303317 h 606722"/>
                <a:gd name="connsiteX43" fmla="*/ 37827 w 607639"/>
                <a:gd name="connsiteY43" fmla="*/ 284120 h 606722"/>
                <a:gd name="connsiteX44" fmla="*/ 248414 w 607639"/>
                <a:gd name="connsiteY44" fmla="*/ 208491 h 606722"/>
                <a:gd name="connsiteX45" fmla="*/ 193052 w 607639"/>
                <a:gd name="connsiteY45" fmla="*/ 303761 h 606722"/>
                <a:gd name="connsiteX46" fmla="*/ 248414 w 607639"/>
                <a:gd name="connsiteY46" fmla="*/ 398942 h 606722"/>
                <a:gd name="connsiteX47" fmla="*/ 359225 w 607639"/>
                <a:gd name="connsiteY47" fmla="*/ 398942 h 606722"/>
                <a:gd name="connsiteX48" fmla="*/ 414587 w 607639"/>
                <a:gd name="connsiteY48" fmla="*/ 303761 h 606722"/>
                <a:gd name="connsiteX49" fmla="*/ 359225 w 607639"/>
                <a:gd name="connsiteY49" fmla="*/ 208491 h 606722"/>
                <a:gd name="connsiteX50" fmla="*/ 491932 w 607639"/>
                <a:gd name="connsiteY50" fmla="*/ 96336 h 606722"/>
                <a:gd name="connsiteX51" fmla="*/ 478314 w 607639"/>
                <a:gd name="connsiteY51" fmla="*/ 101935 h 606722"/>
                <a:gd name="connsiteX52" fmla="*/ 478314 w 607639"/>
                <a:gd name="connsiteY52" fmla="*/ 129129 h 606722"/>
                <a:gd name="connsiteX53" fmla="*/ 491932 w 607639"/>
                <a:gd name="connsiteY53" fmla="*/ 134728 h 606722"/>
                <a:gd name="connsiteX54" fmla="*/ 505461 w 607639"/>
                <a:gd name="connsiteY54" fmla="*/ 129129 h 606722"/>
                <a:gd name="connsiteX55" fmla="*/ 511157 w 607639"/>
                <a:gd name="connsiteY55" fmla="*/ 115532 h 606722"/>
                <a:gd name="connsiteX56" fmla="*/ 505461 w 607639"/>
                <a:gd name="connsiteY56" fmla="*/ 101935 h 606722"/>
                <a:gd name="connsiteX57" fmla="*/ 491932 w 607639"/>
                <a:gd name="connsiteY57" fmla="*/ 96336 h 606722"/>
                <a:gd name="connsiteX58" fmla="*/ 115707 w 607639"/>
                <a:gd name="connsiteY58" fmla="*/ 96336 h 606722"/>
                <a:gd name="connsiteX59" fmla="*/ 102089 w 607639"/>
                <a:gd name="connsiteY59" fmla="*/ 101935 h 606722"/>
                <a:gd name="connsiteX60" fmla="*/ 96482 w 607639"/>
                <a:gd name="connsiteY60" fmla="*/ 115532 h 606722"/>
                <a:gd name="connsiteX61" fmla="*/ 102089 w 607639"/>
                <a:gd name="connsiteY61" fmla="*/ 129129 h 606722"/>
                <a:gd name="connsiteX62" fmla="*/ 115707 w 607639"/>
                <a:gd name="connsiteY62" fmla="*/ 134728 h 606722"/>
                <a:gd name="connsiteX63" fmla="*/ 129325 w 607639"/>
                <a:gd name="connsiteY63" fmla="*/ 129129 h 606722"/>
                <a:gd name="connsiteX64" fmla="*/ 134932 w 607639"/>
                <a:gd name="connsiteY64" fmla="*/ 115532 h 606722"/>
                <a:gd name="connsiteX65" fmla="*/ 129325 w 607639"/>
                <a:gd name="connsiteY65" fmla="*/ 101935 h 606722"/>
                <a:gd name="connsiteX66" fmla="*/ 115707 w 607639"/>
                <a:gd name="connsiteY66" fmla="*/ 96336 h 606722"/>
                <a:gd name="connsiteX67" fmla="*/ 303775 w 607639"/>
                <a:gd name="connsiteY67" fmla="*/ 18574 h 606722"/>
                <a:gd name="connsiteX68" fmla="*/ 284550 w 607639"/>
                <a:gd name="connsiteY68" fmla="*/ 37770 h 606722"/>
                <a:gd name="connsiteX69" fmla="*/ 303775 w 607639"/>
                <a:gd name="connsiteY69" fmla="*/ 56877 h 606722"/>
                <a:gd name="connsiteX70" fmla="*/ 323000 w 607639"/>
                <a:gd name="connsiteY70" fmla="*/ 37770 h 606722"/>
                <a:gd name="connsiteX71" fmla="*/ 303775 w 607639"/>
                <a:gd name="connsiteY71" fmla="*/ 18574 h 606722"/>
                <a:gd name="connsiteX72" fmla="*/ 303775 w 607639"/>
                <a:gd name="connsiteY72" fmla="*/ 0 h 606722"/>
                <a:gd name="connsiteX73" fmla="*/ 341602 w 607639"/>
                <a:gd name="connsiteY73" fmla="*/ 37770 h 606722"/>
                <a:gd name="connsiteX74" fmla="*/ 312854 w 607639"/>
                <a:gd name="connsiteY74" fmla="*/ 74385 h 606722"/>
                <a:gd name="connsiteX75" fmla="*/ 312854 w 607639"/>
                <a:gd name="connsiteY75" fmla="*/ 190006 h 606722"/>
                <a:gd name="connsiteX76" fmla="*/ 369906 w 607639"/>
                <a:gd name="connsiteY76" fmla="*/ 190006 h 606722"/>
                <a:gd name="connsiteX77" fmla="*/ 382545 w 607639"/>
                <a:gd name="connsiteY77" fmla="*/ 211602 h 606722"/>
                <a:gd name="connsiteX78" fmla="*/ 459445 w 607639"/>
                <a:gd name="connsiteY78" fmla="*/ 134817 h 606722"/>
                <a:gd name="connsiteX79" fmla="*/ 465142 w 607639"/>
                <a:gd name="connsiteY79" fmla="*/ 88871 h 606722"/>
                <a:gd name="connsiteX80" fmla="*/ 491932 w 607639"/>
                <a:gd name="connsiteY80" fmla="*/ 77762 h 606722"/>
                <a:gd name="connsiteX81" fmla="*/ 518634 w 607639"/>
                <a:gd name="connsiteY81" fmla="*/ 88871 h 606722"/>
                <a:gd name="connsiteX82" fmla="*/ 529670 w 607639"/>
                <a:gd name="connsiteY82" fmla="*/ 115532 h 606722"/>
                <a:gd name="connsiteX83" fmla="*/ 518634 w 607639"/>
                <a:gd name="connsiteY83" fmla="*/ 142194 h 606722"/>
                <a:gd name="connsiteX84" fmla="*/ 491932 w 607639"/>
                <a:gd name="connsiteY84" fmla="*/ 153302 h 606722"/>
                <a:gd name="connsiteX85" fmla="*/ 472529 w 607639"/>
                <a:gd name="connsiteY85" fmla="*/ 147970 h 606722"/>
                <a:gd name="connsiteX86" fmla="*/ 392157 w 607639"/>
                <a:gd name="connsiteY86" fmla="*/ 228221 h 606722"/>
                <a:gd name="connsiteX87" fmla="*/ 431053 w 607639"/>
                <a:gd name="connsiteY87" fmla="*/ 295052 h 606722"/>
                <a:gd name="connsiteX88" fmla="*/ 532964 w 607639"/>
                <a:gd name="connsiteY88" fmla="*/ 295052 h 606722"/>
                <a:gd name="connsiteX89" fmla="*/ 569812 w 607639"/>
                <a:gd name="connsiteY89" fmla="*/ 265635 h 606722"/>
                <a:gd name="connsiteX90" fmla="*/ 607639 w 607639"/>
                <a:gd name="connsiteY90" fmla="*/ 303317 h 606722"/>
                <a:gd name="connsiteX91" fmla="*/ 569812 w 607639"/>
                <a:gd name="connsiteY91" fmla="*/ 341087 h 606722"/>
                <a:gd name="connsiteX92" fmla="*/ 533498 w 607639"/>
                <a:gd name="connsiteY92" fmla="*/ 313626 h 606722"/>
                <a:gd name="connsiteX93" fmla="*/ 430341 w 607639"/>
                <a:gd name="connsiteY93" fmla="*/ 313626 h 606722"/>
                <a:gd name="connsiteX94" fmla="*/ 392424 w 607639"/>
                <a:gd name="connsiteY94" fmla="*/ 378768 h 606722"/>
                <a:gd name="connsiteX95" fmla="*/ 472529 w 607639"/>
                <a:gd name="connsiteY95" fmla="*/ 458752 h 606722"/>
                <a:gd name="connsiteX96" fmla="*/ 518634 w 607639"/>
                <a:gd name="connsiteY96" fmla="*/ 464440 h 606722"/>
                <a:gd name="connsiteX97" fmla="*/ 529670 w 607639"/>
                <a:gd name="connsiteY97" fmla="*/ 491190 h 606722"/>
                <a:gd name="connsiteX98" fmla="*/ 518634 w 607639"/>
                <a:gd name="connsiteY98" fmla="*/ 517851 h 606722"/>
                <a:gd name="connsiteX99" fmla="*/ 491932 w 607639"/>
                <a:gd name="connsiteY99" fmla="*/ 528871 h 606722"/>
                <a:gd name="connsiteX100" fmla="*/ 465142 w 607639"/>
                <a:gd name="connsiteY100" fmla="*/ 517851 h 606722"/>
                <a:gd name="connsiteX101" fmla="*/ 459445 w 607639"/>
                <a:gd name="connsiteY101" fmla="*/ 471816 h 606722"/>
                <a:gd name="connsiteX102" fmla="*/ 382812 w 607639"/>
                <a:gd name="connsiteY102" fmla="*/ 395298 h 606722"/>
                <a:gd name="connsiteX103" fmla="*/ 369906 w 607639"/>
                <a:gd name="connsiteY103" fmla="*/ 417516 h 606722"/>
                <a:gd name="connsiteX104" fmla="*/ 312854 w 607639"/>
                <a:gd name="connsiteY104" fmla="*/ 417516 h 606722"/>
                <a:gd name="connsiteX105" fmla="*/ 312854 w 607639"/>
                <a:gd name="connsiteY105" fmla="*/ 532337 h 606722"/>
                <a:gd name="connsiteX106" fmla="*/ 341602 w 607639"/>
                <a:gd name="connsiteY106" fmla="*/ 568952 h 606722"/>
                <a:gd name="connsiteX107" fmla="*/ 303775 w 607639"/>
                <a:gd name="connsiteY107" fmla="*/ 606722 h 606722"/>
                <a:gd name="connsiteX108" fmla="*/ 266037 w 607639"/>
                <a:gd name="connsiteY108" fmla="*/ 568952 h 606722"/>
                <a:gd name="connsiteX109" fmla="*/ 294251 w 607639"/>
                <a:gd name="connsiteY109" fmla="*/ 532426 h 606722"/>
                <a:gd name="connsiteX110" fmla="*/ 294251 w 607639"/>
                <a:gd name="connsiteY110" fmla="*/ 417516 h 606722"/>
                <a:gd name="connsiteX111" fmla="*/ 237733 w 607639"/>
                <a:gd name="connsiteY111" fmla="*/ 417516 h 606722"/>
                <a:gd name="connsiteX112" fmla="*/ 224827 w 607639"/>
                <a:gd name="connsiteY112" fmla="*/ 395298 h 606722"/>
                <a:gd name="connsiteX113" fmla="*/ 148194 w 607639"/>
                <a:gd name="connsiteY113" fmla="*/ 471816 h 606722"/>
                <a:gd name="connsiteX114" fmla="*/ 153534 w 607639"/>
                <a:gd name="connsiteY114" fmla="*/ 491190 h 606722"/>
                <a:gd name="connsiteX115" fmla="*/ 142408 w 607639"/>
                <a:gd name="connsiteY115" fmla="*/ 517851 h 606722"/>
                <a:gd name="connsiteX116" fmla="*/ 115707 w 607639"/>
                <a:gd name="connsiteY116" fmla="*/ 528871 h 606722"/>
                <a:gd name="connsiteX117" fmla="*/ 89005 w 607639"/>
                <a:gd name="connsiteY117" fmla="*/ 517851 h 606722"/>
                <a:gd name="connsiteX118" fmla="*/ 77880 w 607639"/>
                <a:gd name="connsiteY118" fmla="*/ 491190 h 606722"/>
                <a:gd name="connsiteX119" fmla="*/ 89005 w 607639"/>
                <a:gd name="connsiteY119" fmla="*/ 464440 h 606722"/>
                <a:gd name="connsiteX120" fmla="*/ 135021 w 607639"/>
                <a:gd name="connsiteY120" fmla="*/ 458752 h 606722"/>
                <a:gd name="connsiteX121" fmla="*/ 215126 w 607639"/>
                <a:gd name="connsiteY121" fmla="*/ 378768 h 606722"/>
                <a:gd name="connsiteX122" fmla="*/ 177299 w 607639"/>
                <a:gd name="connsiteY122" fmla="*/ 313626 h 606722"/>
                <a:gd name="connsiteX123" fmla="*/ 74141 w 607639"/>
                <a:gd name="connsiteY123" fmla="*/ 313626 h 606722"/>
                <a:gd name="connsiteX124" fmla="*/ 37827 w 607639"/>
                <a:gd name="connsiteY124" fmla="*/ 341087 h 606722"/>
                <a:gd name="connsiteX125" fmla="*/ 0 w 607639"/>
                <a:gd name="connsiteY125" fmla="*/ 303317 h 606722"/>
                <a:gd name="connsiteX126" fmla="*/ 37827 w 607639"/>
                <a:gd name="connsiteY126" fmla="*/ 265635 h 606722"/>
                <a:gd name="connsiteX127" fmla="*/ 74675 w 607639"/>
                <a:gd name="connsiteY127" fmla="*/ 295052 h 606722"/>
                <a:gd name="connsiteX128" fmla="*/ 176586 w 607639"/>
                <a:gd name="connsiteY128" fmla="*/ 295052 h 606722"/>
                <a:gd name="connsiteX129" fmla="*/ 215482 w 607639"/>
                <a:gd name="connsiteY129" fmla="*/ 228221 h 606722"/>
                <a:gd name="connsiteX130" fmla="*/ 135021 w 607639"/>
                <a:gd name="connsiteY130" fmla="*/ 147970 h 606722"/>
                <a:gd name="connsiteX131" fmla="*/ 115707 w 607639"/>
                <a:gd name="connsiteY131" fmla="*/ 153302 h 606722"/>
                <a:gd name="connsiteX132" fmla="*/ 89005 w 607639"/>
                <a:gd name="connsiteY132" fmla="*/ 142194 h 606722"/>
                <a:gd name="connsiteX133" fmla="*/ 77880 w 607639"/>
                <a:gd name="connsiteY133" fmla="*/ 115532 h 606722"/>
                <a:gd name="connsiteX134" fmla="*/ 89005 w 607639"/>
                <a:gd name="connsiteY134" fmla="*/ 88871 h 606722"/>
                <a:gd name="connsiteX135" fmla="*/ 115707 w 607639"/>
                <a:gd name="connsiteY135" fmla="*/ 77762 h 606722"/>
                <a:gd name="connsiteX136" fmla="*/ 142408 w 607639"/>
                <a:gd name="connsiteY136" fmla="*/ 88871 h 606722"/>
                <a:gd name="connsiteX137" fmla="*/ 153534 w 607639"/>
                <a:gd name="connsiteY137" fmla="*/ 115532 h 606722"/>
                <a:gd name="connsiteX138" fmla="*/ 148194 w 607639"/>
                <a:gd name="connsiteY138" fmla="*/ 134817 h 606722"/>
                <a:gd name="connsiteX139" fmla="*/ 225094 w 607639"/>
                <a:gd name="connsiteY139" fmla="*/ 211602 h 606722"/>
                <a:gd name="connsiteX140" fmla="*/ 237733 w 607639"/>
                <a:gd name="connsiteY140" fmla="*/ 190006 h 606722"/>
                <a:gd name="connsiteX141" fmla="*/ 294251 w 607639"/>
                <a:gd name="connsiteY141" fmla="*/ 190006 h 606722"/>
                <a:gd name="connsiteX142" fmla="*/ 294251 w 607639"/>
                <a:gd name="connsiteY142" fmla="*/ 74207 h 606722"/>
                <a:gd name="connsiteX143" fmla="*/ 266037 w 607639"/>
                <a:gd name="connsiteY143" fmla="*/ 37770 h 606722"/>
                <a:gd name="connsiteX144" fmla="*/ 303775 w 607639"/>
                <a:gd name="connsiteY14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607639" h="606722">
                  <a:moveTo>
                    <a:pt x="303775" y="549756"/>
                  </a:moveTo>
                  <a:cubicBezTo>
                    <a:pt x="293183" y="549756"/>
                    <a:pt x="284550" y="558376"/>
                    <a:pt x="284550" y="568952"/>
                  </a:cubicBezTo>
                  <a:cubicBezTo>
                    <a:pt x="284550" y="579527"/>
                    <a:pt x="293183" y="588148"/>
                    <a:pt x="303775" y="588148"/>
                  </a:cubicBezTo>
                  <a:cubicBezTo>
                    <a:pt x="314367" y="588148"/>
                    <a:pt x="323000" y="579527"/>
                    <a:pt x="323000" y="568952"/>
                  </a:cubicBezTo>
                  <a:cubicBezTo>
                    <a:pt x="323000" y="558376"/>
                    <a:pt x="314367" y="549756"/>
                    <a:pt x="303775" y="549756"/>
                  </a:cubicBezTo>
                  <a:close/>
                  <a:moveTo>
                    <a:pt x="115707" y="471994"/>
                  </a:moveTo>
                  <a:cubicBezTo>
                    <a:pt x="110812" y="471994"/>
                    <a:pt x="105827" y="473860"/>
                    <a:pt x="102089" y="477593"/>
                  </a:cubicBezTo>
                  <a:cubicBezTo>
                    <a:pt x="98529" y="481236"/>
                    <a:pt x="96482" y="486035"/>
                    <a:pt x="96482" y="491190"/>
                  </a:cubicBezTo>
                  <a:cubicBezTo>
                    <a:pt x="96482" y="496255"/>
                    <a:pt x="98529" y="501143"/>
                    <a:pt x="102089" y="504698"/>
                  </a:cubicBezTo>
                  <a:cubicBezTo>
                    <a:pt x="105738" y="508342"/>
                    <a:pt x="110545" y="510386"/>
                    <a:pt x="115707" y="510386"/>
                  </a:cubicBezTo>
                  <a:cubicBezTo>
                    <a:pt x="120869" y="510386"/>
                    <a:pt x="125675" y="508342"/>
                    <a:pt x="129325" y="504698"/>
                  </a:cubicBezTo>
                  <a:cubicBezTo>
                    <a:pt x="132885" y="501143"/>
                    <a:pt x="134932" y="496255"/>
                    <a:pt x="134932" y="491190"/>
                  </a:cubicBezTo>
                  <a:cubicBezTo>
                    <a:pt x="134932" y="486035"/>
                    <a:pt x="132885" y="481236"/>
                    <a:pt x="129325" y="477593"/>
                  </a:cubicBezTo>
                  <a:cubicBezTo>
                    <a:pt x="125497" y="473860"/>
                    <a:pt x="120602" y="471994"/>
                    <a:pt x="115707" y="471994"/>
                  </a:cubicBezTo>
                  <a:close/>
                  <a:moveTo>
                    <a:pt x="491888" y="471993"/>
                  </a:moveTo>
                  <a:cubicBezTo>
                    <a:pt x="486970" y="471993"/>
                    <a:pt x="482052" y="473860"/>
                    <a:pt x="478314" y="477593"/>
                  </a:cubicBezTo>
                  <a:cubicBezTo>
                    <a:pt x="470838" y="485058"/>
                    <a:pt x="470838" y="497233"/>
                    <a:pt x="478314" y="504698"/>
                  </a:cubicBezTo>
                  <a:cubicBezTo>
                    <a:pt x="481964" y="508342"/>
                    <a:pt x="486770" y="510386"/>
                    <a:pt x="491932" y="510386"/>
                  </a:cubicBezTo>
                  <a:cubicBezTo>
                    <a:pt x="497005" y="510386"/>
                    <a:pt x="501901" y="508342"/>
                    <a:pt x="505461" y="504698"/>
                  </a:cubicBezTo>
                  <a:cubicBezTo>
                    <a:pt x="509110" y="501143"/>
                    <a:pt x="511157" y="496255"/>
                    <a:pt x="511157" y="491190"/>
                  </a:cubicBezTo>
                  <a:cubicBezTo>
                    <a:pt x="511157" y="486035"/>
                    <a:pt x="509110" y="481236"/>
                    <a:pt x="505461" y="477593"/>
                  </a:cubicBezTo>
                  <a:cubicBezTo>
                    <a:pt x="501723" y="473860"/>
                    <a:pt x="496805" y="471993"/>
                    <a:pt x="491888" y="471993"/>
                  </a:cubicBezTo>
                  <a:close/>
                  <a:moveTo>
                    <a:pt x="322696" y="295034"/>
                  </a:moveTo>
                  <a:lnTo>
                    <a:pt x="341325" y="295034"/>
                  </a:lnTo>
                  <a:lnTo>
                    <a:pt x="341325" y="313663"/>
                  </a:lnTo>
                  <a:lnTo>
                    <a:pt x="322696" y="313663"/>
                  </a:lnTo>
                  <a:close/>
                  <a:moveTo>
                    <a:pt x="294258" y="295034"/>
                  </a:moveTo>
                  <a:lnTo>
                    <a:pt x="314087" y="295034"/>
                  </a:lnTo>
                  <a:lnTo>
                    <a:pt x="314087" y="313663"/>
                  </a:lnTo>
                  <a:lnTo>
                    <a:pt x="294258" y="313663"/>
                  </a:lnTo>
                  <a:close/>
                  <a:moveTo>
                    <a:pt x="265749" y="295034"/>
                  </a:moveTo>
                  <a:lnTo>
                    <a:pt x="285578" y="295034"/>
                  </a:lnTo>
                  <a:lnTo>
                    <a:pt x="285578" y="313663"/>
                  </a:lnTo>
                  <a:lnTo>
                    <a:pt x="265749" y="313663"/>
                  </a:lnTo>
                  <a:close/>
                  <a:moveTo>
                    <a:pt x="569812" y="284120"/>
                  </a:moveTo>
                  <a:cubicBezTo>
                    <a:pt x="559220" y="284120"/>
                    <a:pt x="550587" y="292741"/>
                    <a:pt x="550587" y="303317"/>
                  </a:cubicBezTo>
                  <a:cubicBezTo>
                    <a:pt x="550587" y="313892"/>
                    <a:pt x="559220" y="322513"/>
                    <a:pt x="569812" y="322513"/>
                  </a:cubicBezTo>
                  <a:cubicBezTo>
                    <a:pt x="580403" y="322513"/>
                    <a:pt x="589037" y="313892"/>
                    <a:pt x="589037" y="303317"/>
                  </a:cubicBezTo>
                  <a:cubicBezTo>
                    <a:pt x="589037" y="292741"/>
                    <a:pt x="580403" y="284120"/>
                    <a:pt x="569812" y="284120"/>
                  </a:cubicBezTo>
                  <a:close/>
                  <a:moveTo>
                    <a:pt x="37827" y="284120"/>
                  </a:moveTo>
                  <a:cubicBezTo>
                    <a:pt x="27236" y="284120"/>
                    <a:pt x="18602" y="292741"/>
                    <a:pt x="18602" y="303317"/>
                  </a:cubicBezTo>
                  <a:cubicBezTo>
                    <a:pt x="18602" y="313892"/>
                    <a:pt x="27236" y="322513"/>
                    <a:pt x="37827" y="322513"/>
                  </a:cubicBezTo>
                  <a:cubicBezTo>
                    <a:pt x="48419" y="322513"/>
                    <a:pt x="56963" y="313892"/>
                    <a:pt x="56963" y="303317"/>
                  </a:cubicBezTo>
                  <a:cubicBezTo>
                    <a:pt x="56963" y="292741"/>
                    <a:pt x="48419" y="284120"/>
                    <a:pt x="37827" y="284120"/>
                  </a:cubicBezTo>
                  <a:close/>
                  <a:moveTo>
                    <a:pt x="248414" y="208491"/>
                  </a:moveTo>
                  <a:lnTo>
                    <a:pt x="193052" y="303761"/>
                  </a:lnTo>
                  <a:lnTo>
                    <a:pt x="248414" y="398942"/>
                  </a:lnTo>
                  <a:lnTo>
                    <a:pt x="359225" y="398942"/>
                  </a:lnTo>
                  <a:lnTo>
                    <a:pt x="414587" y="303761"/>
                  </a:lnTo>
                  <a:lnTo>
                    <a:pt x="359225" y="208491"/>
                  </a:lnTo>
                  <a:close/>
                  <a:moveTo>
                    <a:pt x="491932" y="96336"/>
                  </a:moveTo>
                  <a:cubicBezTo>
                    <a:pt x="486770" y="96336"/>
                    <a:pt x="481964" y="98380"/>
                    <a:pt x="478314" y="101935"/>
                  </a:cubicBezTo>
                  <a:cubicBezTo>
                    <a:pt x="470838" y="109400"/>
                    <a:pt x="470838" y="121575"/>
                    <a:pt x="478314" y="129129"/>
                  </a:cubicBezTo>
                  <a:cubicBezTo>
                    <a:pt x="481964" y="132684"/>
                    <a:pt x="486770" y="134728"/>
                    <a:pt x="491932" y="134728"/>
                  </a:cubicBezTo>
                  <a:cubicBezTo>
                    <a:pt x="497005" y="134728"/>
                    <a:pt x="501901" y="132684"/>
                    <a:pt x="505461" y="129129"/>
                  </a:cubicBezTo>
                  <a:cubicBezTo>
                    <a:pt x="509110" y="125486"/>
                    <a:pt x="511157" y="120687"/>
                    <a:pt x="511157" y="115532"/>
                  </a:cubicBezTo>
                  <a:cubicBezTo>
                    <a:pt x="511157" y="110378"/>
                    <a:pt x="509110" y="105579"/>
                    <a:pt x="505461" y="101935"/>
                  </a:cubicBezTo>
                  <a:cubicBezTo>
                    <a:pt x="501901" y="98380"/>
                    <a:pt x="497005" y="96336"/>
                    <a:pt x="491932" y="96336"/>
                  </a:cubicBezTo>
                  <a:close/>
                  <a:moveTo>
                    <a:pt x="115707" y="96336"/>
                  </a:moveTo>
                  <a:cubicBezTo>
                    <a:pt x="110545" y="96336"/>
                    <a:pt x="105738" y="98380"/>
                    <a:pt x="102089" y="101935"/>
                  </a:cubicBezTo>
                  <a:cubicBezTo>
                    <a:pt x="98529" y="105579"/>
                    <a:pt x="96482" y="110378"/>
                    <a:pt x="96482" y="115532"/>
                  </a:cubicBezTo>
                  <a:cubicBezTo>
                    <a:pt x="96482" y="120687"/>
                    <a:pt x="98529" y="125486"/>
                    <a:pt x="102089" y="129129"/>
                  </a:cubicBezTo>
                  <a:cubicBezTo>
                    <a:pt x="105738" y="132684"/>
                    <a:pt x="110545" y="134728"/>
                    <a:pt x="115707" y="134728"/>
                  </a:cubicBezTo>
                  <a:cubicBezTo>
                    <a:pt x="120869" y="134728"/>
                    <a:pt x="125675" y="132684"/>
                    <a:pt x="129325" y="129129"/>
                  </a:cubicBezTo>
                  <a:cubicBezTo>
                    <a:pt x="132885" y="125486"/>
                    <a:pt x="134932" y="120687"/>
                    <a:pt x="134932" y="115532"/>
                  </a:cubicBezTo>
                  <a:cubicBezTo>
                    <a:pt x="134932" y="110378"/>
                    <a:pt x="132885" y="105579"/>
                    <a:pt x="129325" y="101935"/>
                  </a:cubicBezTo>
                  <a:cubicBezTo>
                    <a:pt x="125675" y="98380"/>
                    <a:pt x="120869" y="96336"/>
                    <a:pt x="115707" y="96336"/>
                  </a:cubicBezTo>
                  <a:close/>
                  <a:moveTo>
                    <a:pt x="303775" y="18574"/>
                  </a:moveTo>
                  <a:cubicBezTo>
                    <a:pt x="293183" y="18574"/>
                    <a:pt x="284550" y="27195"/>
                    <a:pt x="284550" y="37770"/>
                  </a:cubicBezTo>
                  <a:cubicBezTo>
                    <a:pt x="284550" y="48346"/>
                    <a:pt x="293183" y="56877"/>
                    <a:pt x="303775" y="56877"/>
                  </a:cubicBezTo>
                  <a:cubicBezTo>
                    <a:pt x="314367" y="56877"/>
                    <a:pt x="323000" y="48346"/>
                    <a:pt x="323000" y="37770"/>
                  </a:cubicBezTo>
                  <a:cubicBezTo>
                    <a:pt x="323000" y="27195"/>
                    <a:pt x="314367" y="18574"/>
                    <a:pt x="303775" y="18574"/>
                  </a:cubicBezTo>
                  <a:close/>
                  <a:moveTo>
                    <a:pt x="303775" y="0"/>
                  </a:moveTo>
                  <a:cubicBezTo>
                    <a:pt x="324602" y="0"/>
                    <a:pt x="341602" y="16885"/>
                    <a:pt x="341602" y="37770"/>
                  </a:cubicBezTo>
                  <a:cubicBezTo>
                    <a:pt x="341602" y="55455"/>
                    <a:pt x="329319" y="70297"/>
                    <a:pt x="312854" y="74385"/>
                  </a:cubicBezTo>
                  <a:lnTo>
                    <a:pt x="312854" y="190006"/>
                  </a:lnTo>
                  <a:lnTo>
                    <a:pt x="369906" y="190006"/>
                  </a:lnTo>
                  <a:lnTo>
                    <a:pt x="382545" y="211602"/>
                  </a:lnTo>
                  <a:lnTo>
                    <a:pt x="459445" y="134817"/>
                  </a:lnTo>
                  <a:cubicBezTo>
                    <a:pt x="450812" y="120331"/>
                    <a:pt x="452681" y="101313"/>
                    <a:pt x="465142" y="88871"/>
                  </a:cubicBezTo>
                  <a:cubicBezTo>
                    <a:pt x="472351" y="81761"/>
                    <a:pt x="481786" y="77762"/>
                    <a:pt x="491932" y="77762"/>
                  </a:cubicBezTo>
                  <a:cubicBezTo>
                    <a:pt x="501990" y="77762"/>
                    <a:pt x="511513" y="81761"/>
                    <a:pt x="518634" y="88871"/>
                  </a:cubicBezTo>
                  <a:cubicBezTo>
                    <a:pt x="525754" y="95981"/>
                    <a:pt x="529670" y="105490"/>
                    <a:pt x="529670" y="115532"/>
                  </a:cubicBezTo>
                  <a:cubicBezTo>
                    <a:pt x="529670" y="125575"/>
                    <a:pt x="525754" y="135084"/>
                    <a:pt x="518634" y="142194"/>
                  </a:cubicBezTo>
                  <a:cubicBezTo>
                    <a:pt x="511513" y="149303"/>
                    <a:pt x="501990" y="153302"/>
                    <a:pt x="491932" y="153302"/>
                  </a:cubicBezTo>
                  <a:cubicBezTo>
                    <a:pt x="484990" y="153302"/>
                    <a:pt x="478314" y="151436"/>
                    <a:pt x="472529" y="147970"/>
                  </a:cubicBezTo>
                  <a:lnTo>
                    <a:pt x="392157" y="228221"/>
                  </a:lnTo>
                  <a:lnTo>
                    <a:pt x="431053" y="295052"/>
                  </a:lnTo>
                  <a:lnTo>
                    <a:pt x="532964" y="295052"/>
                  </a:lnTo>
                  <a:cubicBezTo>
                    <a:pt x="536791" y="278255"/>
                    <a:pt x="551833" y="265635"/>
                    <a:pt x="569812" y="265635"/>
                  </a:cubicBezTo>
                  <a:cubicBezTo>
                    <a:pt x="590639" y="265635"/>
                    <a:pt x="607639" y="282521"/>
                    <a:pt x="607639" y="303317"/>
                  </a:cubicBezTo>
                  <a:cubicBezTo>
                    <a:pt x="607639" y="324112"/>
                    <a:pt x="590639" y="341087"/>
                    <a:pt x="569812" y="341087"/>
                  </a:cubicBezTo>
                  <a:cubicBezTo>
                    <a:pt x="552545" y="341087"/>
                    <a:pt x="537948" y="329445"/>
                    <a:pt x="533498" y="313626"/>
                  </a:cubicBezTo>
                  <a:lnTo>
                    <a:pt x="430341" y="313626"/>
                  </a:lnTo>
                  <a:lnTo>
                    <a:pt x="392424" y="378768"/>
                  </a:lnTo>
                  <a:lnTo>
                    <a:pt x="472529" y="458752"/>
                  </a:lnTo>
                  <a:cubicBezTo>
                    <a:pt x="487037" y="450131"/>
                    <a:pt x="506173" y="451998"/>
                    <a:pt x="518634" y="464440"/>
                  </a:cubicBezTo>
                  <a:cubicBezTo>
                    <a:pt x="525754" y="471638"/>
                    <a:pt x="529670" y="481058"/>
                    <a:pt x="529670" y="491190"/>
                  </a:cubicBezTo>
                  <a:cubicBezTo>
                    <a:pt x="529670" y="501232"/>
                    <a:pt x="525754" y="510741"/>
                    <a:pt x="518634" y="517851"/>
                  </a:cubicBezTo>
                  <a:cubicBezTo>
                    <a:pt x="511513" y="524961"/>
                    <a:pt x="501990" y="528871"/>
                    <a:pt x="491932" y="528871"/>
                  </a:cubicBezTo>
                  <a:cubicBezTo>
                    <a:pt x="481786" y="528871"/>
                    <a:pt x="472351" y="524961"/>
                    <a:pt x="465142" y="517851"/>
                  </a:cubicBezTo>
                  <a:cubicBezTo>
                    <a:pt x="452681" y="505409"/>
                    <a:pt x="450812" y="486302"/>
                    <a:pt x="459445" y="471816"/>
                  </a:cubicBezTo>
                  <a:lnTo>
                    <a:pt x="382812" y="395298"/>
                  </a:lnTo>
                  <a:lnTo>
                    <a:pt x="369906" y="417516"/>
                  </a:lnTo>
                  <a:lnTo>
                    <a:pt x="312854" y="417516"/>
                  </a:lnTo>
                  <a:lnTo>
                    <a:pt x="312854" y="532337"/>
                  </a:lnTo>
                  <a:cubicBezTo>
                    <a:pt x="329319" y="536425"/>
                    <a:pt x="341602" y="551267"/>
                    <a:pt x="341602" y="568952"/>
                  </a:cubicBezTo>
                  <a:cubicBezTo>
                    <a:pt x="341602" y="589748"/>
                    <a:pt x="324602" y="606722"/>
                    <a:pt x="303775" y="606722"/>
                  </a:cubicBezTo>
                  <a:cubicBezTo>
                    <a:pt x="282948" y="606722"/>
                    <a:pt x="266037" y="589748"/>
                    <a:pt x="266037" y="568952"/>
                  </a:cubicBezTo>
                  <a:cubicBezTo>
                    <a:pt x="266037" y="551444"/>
                    <a:pt x="278052" y="536692"/>
                    <a:pt x="294251" y="532426"/>
                  </a:cubicBezTo>
                  <a:lnTo>
                    <a:pt x="294251" y="417516"/>
                  </a:lnTo>
                  <a:lnTo>
                    <a:pt x="237733" y="417516"/>
                  </a:lnTo>
                  <a:lnTo>
                    <a:pt x="224827" y="395298"/>
                  </a:lnTo>
                  <a:lnTo>
                    <a:pt x="148194" y="471816"/>
                  </a:lnTo>
                  <a:cubicBezTo>
                    <a:pt x="151665" y="477593"/>
                    <a:pt x="153534" y="484258"/>
                    <a:pt x="153534" y="491190"/>
                  </a:cubicBezTo>
                  <a:cubicBezTo>
                    <a:pt x="153534" y="501232"/>
                    <a:pt x="149529" y="510741"/>
                    <a:pt x="142408" y="517851"/>
                  </a:cubicBezTo>
                  <a:cubicBezTo>
                    <a:pt x="135288" y="524961"/>
                    <a:pt x="125764" y="528871"/>
                    <a:pt x="115707" y="528871"/>
                  </a:cubicBezTo>
                  <a:cubicBezTo>
                    <a:pt x="105649" y="528871"/>
                    <a:pt x="96126" y="524961"/>
                    <a:pt x="89005" y="517851"/>
                  </a:cubicBezTo>
                  <a:cubicBezTo>
                    <a:pt x="81885" y="510741"/>
                    <a:pt x="77880" y="501232"/>
                    <a:pt x="77880" y="491190"/>
                  </a:cubicBezTo>
                  <a:cubicBezTo>
                    <a:pt x="77880" y="481058"/>
                    <a:pt x="81885" y="471638"/>
                    <a:pt x="89005" y="464440"/>
                  </a:cubicBezTo>
                  <a:cubicBezTo>
                    <a:pt x="101466" y="451998"/>
                    <a:pt x="120513" y="450131"/>
                    <a:pt x="135021" y="458752"/>
                  </a:cubicBezTo>
                  <a:lnTo>
                    <a:pt x="215126" y="378768"/>
                  </a:lnTo>
                  <a:lnTo>
                    <a:pt x="177299" y="313626"/>
                  </a:lnTo>
                  <a:lnTo>
                    <a:pt x="74141" y="313626"/>
                  </a:lnTo>
                  <a:cubicBezTo>
                    <a:pt x="69691" y="329445"/>
                    <a:pt x="55094" y="341087"/>
                    <a:pt x="37827" y="341087"/>
                  </a:cubicBezTo>
                  <a:cubicBezTo>
                    <a:pt x="16911" y="341087"/>
                    <a:pt x="0" y="324112"/>
                    <a:pt x="0" y="303317"/>
                  </a:cubicBezTo>
                  <a:cubicBezTo>
                    <a:pt x="0" y="282521"/>
                    <a:pt x="16911" y="265635"/>
                    <a:pt x="37827" y="265635"/>
                  </a:cubicBezTo>
                  <a:cubicBezTo>
                    <a:pt x="55806" y="265635"/>
                    <a:pt x="70848" y="278255"/>
                    <a:pt x="74675" y="295052"/>
                  </a:cubicBezTo>
                  <a:lnTo>
                    <a:pt x="176586" y="295052"/>
                  </a:lnTo>
                  <a:lnTo>
                    <a:pt x="215482" y="228221"/>
                  </a:lnTo>
                  <a:lnTo>
                    <a:pt x="135021" y="147970"/>
                  </a:lnTo>
                  <a:cubicBezTo>
                    <a:pt x="129236" y="151436"/>
                    <a:pt x="122649" y="153302"/>
                    <a:pt x="115707" y="153302"/>
                  </a:cubicBezTo>
                  <a:cubicBezTo>
                    <a:pt x="105649" y="153302"/>
                    <a:pt x="96126" y="149303"/>
                    <a:pt x="89005" y="142194"/>
                  </a:cubicBezTo>
                  <a:cubicBezTo>
                    <a:pt x="81885" y="135084"/>
                    <a:pt x="77880" y="125575"/>
                    <a:pt x="77880" y="115532"/>
                  </a:cubicBezTo>
                  <a:cubicBezTo>
                    <a:pt x="77880" y="105490"/>
                    <a:pt x="81885" y="95981"/>
                    <a:pt x="89005" y="88871"/>
                  </a:cubicBezTo>
                  <a:cubicBezTo>
                    <a:pt x="96126" y="81761"/>
                    <a:pt x="105649" y="77762"/>
                    <a:pt x="115707" y="77762"/>
                  </a:cubicBezTo>
                  <a:cubicBezTo>
                    <a:pt x="125764" y="77762"/>
                    <a:pt x="135288" y="81761"/>
                    <a:pt x="142408" y="88871"/>
                  </a:cubicBezTo>
                  <a:cubicBezTo>
                    <a:pt x="149529" y="95981"/>
                    <a:pt x="153534" y="105490"/>
                    <a:pt x="153534" y="115532"/>
                  </a:cubicBezTo>
                  <a:cubicBezTo>
                    <a:pt x="153534" y="122464"/>
                    <a:pt x="151665" y="129041"/>
                    <a:pt x="148194" y="134817"/>
                  </a:cubicBezTo>
                  <a:lnTo>
                    <a:pt x="225094" y="211602"/>
                  </a:lnTo>
                  <a:lnTo>
                    <a:pt x="237733" y="190006"/>
                  </a:lnTo>
                  <a:lnTo>
                    <a:pt x="294251" y="190006"/>
                  </a:lnTo>
                  <a:lnTo>
                    <a:pt x="294251" y="74207"/>
                  </a:lnTo>
                  <a:cubicBezTo>
                    <a:pt x="278052" y="70030"/>
                    <a:pt x="266037" y="55278"/>
                    <a:pt x="266037" y="37770"/>
                  </a:cubicBezTo>
                  <a:cubicBezTo>
                    <a:pt x="266037" y="16885"/>
                    <a:pt x="282948" y="0"/>
                    <a:pt x="303775" y="0"/>
                  </a:cubicBez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99267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D0E42D4E-14E9-2D08-7BD5-5BB193303131}"/>
              </a:ext>
            </a:extLst>
          </p:cNvPr>
          <p:cNvSpPr txBox="1"/>
          <p:nvPr/>
        </p:nvSpPr>
        <p:spPr>
          <a:xfrm>
            <a:off x="660400" y="579998"/>
            <a:ext cx="4005290" cy="430887"/>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pPr algn="l"/>
            <a:r>
              <a:rPr lang="zh-CN" altLang="en-US" sz="2800" dirty="0"/>
              <a:t>营销模式规划</a:t>
            </a:r>
          </a:p>
        </p:txBody>
      </p:sp>
      <p:grpSp>
        <p:nvGrpSpPr>
          <p:cNvPr id="24" name="组合 23">
            <a:extLst>
              <a:ext uri="{FF2B5EF4-FFF2-40B4-BE49-F238E27FC236}">
                <a16:creationId xmlns:a16="http://schemas.microsoft.com/office/drawing/2014/main" id="{9DEBE2E5-B60F-AF52-A2E2-0D9395EBCBBD}"/>
              </a:ext>
            </a:extLst>
          </p:cNvPr>
          <p:cNvGrpSpPr/>
          <p:nvPr/>
        </p:nvGrpSpPr>
        <p:grpSpPr>
          <a:xfrm>
            <a:off x="660400" y="1872428"/>
            <a:ext cx="1930400" cy="3908904"/>
            <a:chOff x="660400" y="1872428"/>
            <a:chExt cx="1930400" cy="3908904"/>
          </a:xfrm>
        </p:grpSpPr>
        <p:sp>
          <p:nvSpPr>
            <p:cNvPr id="9" name="文本框 8">
              <a:extLst>
                <a:ext uri="{FF2B5EF4-FFF2-40B4-BE49-F238E27FC236}">
                  <a16:creationId xmlns:a16="http://schemas.microsoft.com/office/drawing/2014/main" id="{EAAE2D42-1569-CFE1-F0D0-C447D6ABCBF3}"/>
                </a:ext>
              </a:extLst>
            </p:cNvPr>
            <p:cNvSpPr txBox="1"/>
            <p:nvPr/>
          </p:nvSpPr>
          <p:spPr>
            <a:xfrm>
              <a:off x="660400" y="4318303"/>
              <a:ext cx="1930400" cy="1463029"/>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a:t>
              </a:r>
            </a:p>
          </p:txBody>
        </p:sp>
        <p:sp>
          <p:nvSpPr>
            <p:cNvPr id="11" name="文本框 10">
              <a:extLst>
                <a:ext uri="{FF2B5EF4-FFF2-40B4-BE49-F238E27FC236}">
                  <a16:creationId xmlns:a16="http://schemas.microsoft.com/office/drawing/2014/main" id="{FDFFE5E7-6693-D010-5E12-AE0971C94DF1}"/>
                </a:ext>
              </a:extLst>
            </p:cNvPr>
            <p:cNvSpPr txBox="1"/>
            <p:nvPr/>
          </p:nvSpPr>
          <p:spPr>
            <a:xfrm>
              <a:off x="660400" y="3924648"/>
              <a:ext cx="1930400"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sp>
          <p:nvSpPr>
            <p:cNvPr id="93" name="椭圆 92">
              <a:extLst>
                <a:ext uri="{FF2B5EF4-FFF2-40B4-BE49-F238E27FC236}">
                  <a16:creationId xmlns:a16="http://schemas.microsoft.com/office/drawing/2014/main" id="{1F22AB2B-1E4A-52D9-6AB1-C78320D7DC06}"/>
                </a:ext>
              </a:extLst>
            </p:cNvPr>
            <p:cNvSpPr/>
            <p:nvPr/>
          </p:nvSpPr>
          <p:spPr>
            <a:xfrm>
              <a:off x="1591858" y="3338843"/>
              <a:ext cx="67484" cy="67484"/>
            </a:xfrm>
            <a:prstGeom prst="ellipse">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975874FA-0F13-25E9-B80B-B40428A23431}"/>
                </a:ext>
              </a:extLst>
            </p:cNvPr>
            <p:cNvSpPr/>
            <p:nvPr/>
          </p:nvSpPr>
          <p:spPr>
            <a:xfrm>
              <a:off x="1591858" y="3467711"/>
              <a:ext cx="67484" cy="67484"/>
            </a:xfrm>
            <a:prstGeom prst="ellipse">
              <a:avLst/>
            </a:prstGeom>
            <a:solidFill>
              <a:schemeClr val="accent1">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93B1F66F-B43E-E35B-ED9A-AAC3A98E7E66}"/>
                </a:ext>
              </a:extLst>
            </p:cNvPr>
            <p:cNvSpPr/>
            <p:nvPr/>
          </p:nvSpPr>
          <p:spPr>
            <a:xfrm>
              <a:off x="1591858" y="3596578"/>
              <a:ext cx="67484" cy="67484"/>
            </a:xfrm>
            <a:prstGeom prst="ellipse">
              <a:avLst/>
            </a:prstGeom>
            <a:solidFill>
              <a:schemeClr val="accent1">
                <a:alpha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6E18321D-BCE1-5612-E256-AB65C5F3F43B}"/>
                </a:ext>
              </a:extLst>
            </p:cNvPr>
            <p:cNvGrpSpPr/>
            <p:nvPr/>
          </p:nvGrpSpPr>
          <p:grpSpPr>
            <a:xfrm>
              <a:off x="1040221" y="1872428"/>
              <a:ext cx="1170758" cy="1331464"/>
              <a:chOff x="1040221" y="1872428"/>
              <a:chExt cx="1170758" cy="1331464"/>
            </a:xfrm>
          </p:grpSpPr>
          <p:sp>
            <p:nvSpPr>
              <p:cNvPr id="3" name="任意多边形: 形状 2">
                <a:extLst>
                  <a:ext uri="{FF2B5EF4-FFF2-40B4-BE49-F238E27FC236}">
                    <a16:creationId xmlns:a16="http://schemas.microsoft.com/office/drawing/2014/main" id="{24EA8285-65AC-5414-C721-917B89A3365F}"/>
                  </a:ext>
                </a:extLst>
              </p:cNvPr>
              <p:cNvSpPr/>
              <p:nvPr/>
            </p:nvSpPr>
            <p:spPr>
              <a:xfrm rot="5400000">
                <a:off x="1042919" y="2025806"/>
                <a:ext cx="1165363" cy="1024707"/>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186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85000"/>
                      <a:lumOff val="15000"/>
                    </a:schemeClr>
                  </a:solidFill>
                  <a:latin typeface="+mj-lt"/>
                </a:endParaRPr>
              </a:p>
            </p:txBody>
          </p:sp>
          <p:sp>
            <p:nvSpPr>
              <p:cNvPr id="13" name="任意多边形: 形状 12">
                <a:extLst>
                  <a:ext uri="{FF2B5EF4-FFF2-40B4-BE49-F238E27FC236}">
                    <a16:creationId xmlns:a16="http://schemas.microsoft.com/office/drawing/2014/main" id="{9ECC92A0-AB7F-168E-239C-86C04C30AC71}"/>
                  </a:ext>
                </a:extLst>
              </p:cNvPr>
              <p:cNvSpPr/>
              <p:nvPr/>
            </p:nvSpPr>
            <p:spPr>
              <a:xfrm rot="5400000">
                <a:off x="959868" y="1952781"/>
                <a:ext cx="1331464" cy="117075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noFill/>
              <a:ln w="12700" cap="rnd">
                <a:gradFill>
                  <a:gsLst>
                    <a:gs pos="50000">
                      <a:schemeClr val="accent1">
                        <a:alpha val="0"/>
                      </a:schemeClr>
                    </a:gs>
                    <a:gs pos="100000">
                      <a:schemeClr val="accent1"/>
                    </a:gs>
                  </a:gsLst>
                  <a:lin ang="10800000" scaled="0"/>
                </a:grad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lumMod val="85000"/>
                      <a:lumOff val="15000"/>
                    </a:schemeClr>
                  </a:solidFill>
                  <a:latin typeface="+mj-lt"/>
                  <a:ea typeface="+mj-ea"/>
                </a:endParaRPr>
              </a:p>
            </p:txBody>
          </p:sp>
          <p:sp>
            <p:nvSpPr>
              <p:cNvPr id="4" name="任意多边形">
                <a:extLst>
                  <a:ext uri="{FF2B5EF4-FFF2-40B4-BE49-F238E27FC236}">
                    <a16:creationId xmlns:a16="http://schemas.microsoft.com/office/drawing/2014/main" id="{BE6E55AD-A7C8-CACA-6C46-F795DE54B4DC}"/>
                  </a:ext>
                </a:extLst>
              </p:cNvPr>
              <p:cNvSpPr/>
              <p:nvPr/>
            </p:nvSpPr>
            <p:spPr>
              <a:xfrm>
                <a:off x="1320758" y="2272677"/>
                <a:ext cx="609685" cy="530966"/>
              </a:xfrm>
              <a:custGeom>
                <a:avLst/>
                <a:gdLst>
                  <a:gd name="connsiteX0" fmla="*/ 102985 w 606407"/>
                  <a:gd name="connsiteY0" fmla="*/ 131491 h 528112"/>
                  <a:gd name="connsiteX1" fmla="*/ 89892 w 606407"/>
                  <a:gd name="connsiteY1" fmla="*/ 218810 h 528112"/>
                  <a:gd name="connsiteX2" fmla="*/ 102985 w 606407"/>
                  <a:gd name="connsiteY2" fmla="*/ 236740 h 528112"/>
                  <a:gd name="connsiteX3" fmla="*/ 103265 w 606407"/>
                  <a:gd name="connsiteY3" fmla="*/ 236740 h 528112"/>
                  <a:gd name="connsiteX4" fmla="*/ 116358 w 606407"/>
                  <a:gd name="connsiteY4" fmla="*/ 218810 h 528112"/>
                  <a:gd name="connsiteX5" fmla="*/ 103265 w 606407"/>
                  <a:gd name="connsiteY5" fmla="*/ 131491 h 528112"/>
                  <a:gd name="connsiteX6" fmla="*/ 335836 w 606407"/>
                  <a:gd name="connsiteY6" fmla="*/ 85949 h 528112"/>
                  <a:gd name="connsiteX7" fmla="*/ 351924 w 606407"/>
                  <a:gd name="connsiteY7" fmla="*/ 101910 h 528112"/>
                  <a:gd name="connsiteX8" fmla="*/ 346966 w 606407"/>
                  <a:gd name="connsiteY8" fmla="*/ 113484 h 528112"/>
                  <a:gd name="connsiteX9" fmla="*/ 392799 w 606407"/>
                  <a:gd name="connsiteY9" fmla="*/ 159220 h 528112"/>
                  <a:gd name="connsiteX10" fmla="*/ 404304 w 606407"/>
                  <a:gd name="connsiteY10" fmla="*/ 154273 h 528112"/>
                  <a:gd name="connsiteX11" fmla="*/ 416744 w 606407"/>
                  <a:gd name="connsiteY11" fmla="*/ 160153 h 528112"/>
                  <a:gd name="connsiteX12" fmla="*/ 455561 w 606407"/>
                  <a:gd name="connsiteY12" fmla="*/ 140365 h 528112"/>
                  <a:gd name="connsiteX13" fmla="*/ 455561 w 606407"/>
                  <a:gd name="connsiteY13" fmla="*/ 139712 h 528112"/>
                  <a:gd name="connsiteX14" fmla="*/ 471649 w 606407"/>
                  <a:gd name="connsiteY14" fmla="*/ 123751 h 528112"/>
                  <a:gd name="connsiteX15" fmla="*/ 487644 w 606407"/>
                  <a:gd name="connsiteY15" fmla="*/ 139712 h 528112"/>
                  <a:gd name="connsiteX16" fmla="*/ 483154 w 606407"/>
                  <a:gd name="connsiteY16" fmla="*/ 150819 h 528112"/>
                  <a:gd name="connsiteX17" fmla="*/ 496717 w 606407"/>
                  <a:gd name="connsiteY17" fmla="*/ 164353 h 528112"/>
                  <a:gd name="connsiteX18" fmla="*/ 504387 w 606407"/>
                  <a:gd name="connsiteY18" fmla="*/ 162393 h 528112"/>
                  <a:gd name="connsiteX19" fmla="*/ 509906 w 606407"/>
                  <a:gd name="connsiteY19" fmla="*/ 163420 h 528112"/>
                  <a:gd name="connsiteX20" fmla="*/ 540118 w 606407"/>
                  <a:gd name="connsiteY20" fmla="*/ 117964 h 528112"/>
                  <a:gd name="connsiteX21" fmla="*/ 535160 w 606407"/>
                  <a:gd name="connsiteY21" fmla="*/ 106390 h 528112"/>
                  <a:gd name="connsiteX22" fmla="*/ 551155 w 606407"/>
                  <a:gd name="connsiteY22" fmla="*/ 90429 h 528112"/>
                  <a:gd name="connsiteX23" fmla="*/ 567243 w 606407"/>
                  <a:gd name="connsiteY23" fmla="*/ 106390 h 528112"/>
                  <a:gd name="connsiteX24" fmla="*/ 551155 w 606407"/>
                  <a:gd name="connsiteY24" fmla="*/ 122444 h 528112"/>
                  <a:gd name="connsiteX25" fmla="*/ 547507 w 606407"/>
                  <a:gd name="connsiteY25" fmla="*/ 121978 h 528112"/>
                  <a:gd name="connsiteX26" fmla="*/ 516734 w 606407"/>
                  <a:gd name="connsiteY26" fmla="*/ 168180 h 528112"/>
                  <a:gd name="connsiteX27" fmla="*/ 520475 w 606407"/>
                  <a:gd name="connsiteY27" fmla="*/ 178447 h 528112"/>
                  <a:gd name="connsiteX28" fmla="*/ 504481 w 606407"/>
                  <a:gd name="connsiteY28" fmla="*/ 194408 h 528112"/>
                  <a:gd name="connsiteX29" fmla="*/ 488392 w 606407"/>
                  <a:gd name="connsiteY29" fmla="*/ 178447 h 528112"/>
                  <a:gd name="connsiteX30" fmla="*/ 490731 w 606407"/>
                  <a:gd name="connsiteY30" fmla="*/ 170140 h 528112"/>
                  <a:gd name="connsiteX31" fmla="*/ 475765 w 606407"/>
                  <a:gd name="connsiteY31" fmla="*/ 155113 h 528112"/>
                  <a:gd name="connsiteX32" fmla="*/ 471649 w 606407"/>
                  <a:gd name="connsiteY32" fmla="*/ 155673 h 528112"/>
                  <a:gd name="connsiteX33" fmla="*/ 458180 w 606407"/>
                  <a:gd name="connsiteY33" fmla="*/ 148393 h 528112"/>
                  <a:gd name="connsiteX34" fmla="*/ 420111 w 606407"/>
                  <a:gd name="connsiteY34" fmla="*/ 167714 h 528112"/>
                  <a:gd name="connsiteX35" fmla="*/ 420392 w 606407"/>
                  <a:gd name="connsiteY35" fmla="*/ 170234 h 528112"/>
                  <a:gd name="connsiteX36" fmla="*/ 404304 w 606407"/>
                  <a:gd name="connsiteY36" fmla="*/ 186288 h 528112"/>
                  <a:gd name="connsiteX37" fmla="*/ 388309 w 606407"/>
                  <a:gd name="connsiteY37" fmla="*/ 170234 h 528112"/>
                  <a:gd name="connsiteX38" fmla="*/ 388683 w 606407"/>
                  <a:gd name="connsiteY38" fmla="*/ 166873 h 528112"/>
                  <a:gd name="connsiteX39" fmla="*/ 339203 w 606407"/>
                  <a:gd name="connsiteY39" fmla="*/ 117591 h 528112"/>
                  <a:gd name="connsiteX40" fmla="*/ 335836 w 606407"/>
                  <a:gd name="connsiteY40" fmla="*/ 117871 h 528112"/>
                  <a:gd name="connsiteX41" fmla="*/ 319841 w 606407"/>
                  <a:gd name="connsiteY41" fmla="*/ 101910 h 528112"/>
                  <a:gd name="connsiteX42" fmla="*/ 335836 w 606407"/>
                  <a:gd name="connsiteY42" fmla="*/ 85949 h 528112"/>
                  <a:gd name="connsiteX43" fmla="*/ 304990 w 606407"/>
                  <a:gd name="connsiteY43" fmla="*/ 45200 h 528112"/>
                  <a:gd name="connsiteX44" fmla="*/ 304990 w 606407"/>
                  <a:gd name="connsiteY44" fmla="*/ 82929 h 528112"/>
                  <a:gd name="connsiteX45" fmla="*/ 340060 w 606407"/>
                  <a:gd name="connsiteY45" fmla="*/ 55099 h 528112"/>
                  <a:gd name="connsiteX46" fmla="*/ 345578 w 606407"/>
                  <a:gd name="connsiteY46" fmla="*/ 62010 h 528112"/>
                  <a:gd name="connsiteX47" fmla="*/ 304990 w 606407"/>
                  <a:gd name="connsiteY47" fmla="*/ 94416 h 528112"/>
                  <a:gd name="connsiteX48" fmla="*/ 304990 w 606407"/>
                  <a:gd name="connsiteY48" fmla="*/ 250842 h 528112"/>
                  <a:gd name="connsiteX49" fmla="*/ 307234 w 606407"/>
                  <a:gd name="connsiteY49" fmla="*/ 253083 h 528112"/>
                  <a:gd name="connsiteX50" fmla="*/ 581531 w 606407"/>
                  <a:gd name="connsiteY50" fmla="*/ 253083 h 528112"/>
                  <a:gd name="connsiteX51" fmla="*/ 583775 w 606407"/>
                  <a:gd name="connsiteY51" fmla="*/ 250842 h 528112"/>
                  <a:gd name="connsiteX52" fmla="*/ 583775 w 606407"/>
                  <a:gd name="connsiteY52" fmla="*/ 45200 h 528112"/>
                  <a:gd name="connsiteX53" fmla="*/ 103240 w 606407"/>
                  <a:gd name="connsiteY53" fmla="*/ 4375 h 528112"/>
                  <a:gd name="connsiteX54" fmla="*/ 157540 w 606407"/>
                  <a:gd name="connsiteY54" fmla="*/ 58534 h 528112"/>
                  <a:gd name="connsiteX55" fmla="*/ 103240 w 606407"/>
                  <a:gd name="connsiteY55" fmla="*/ 112693 h 528112"/>
                  <a:gd name="connsiteX56" fmla="*/ 48940 w 606407"/>
                  <a:gd name="connsiteY56" fmla="*/ 58534 h 528112"/>
                  <a:gd name="connsiteX57" fmla="*/ 103240 w 606407"/>
                  <a:gd name="connsiteY57" fmla="*/ 4375 h 528112"/>
                  <a:gd name="connsiteX58" fmla="*/ 443774 w 606407"/>
                  <a:gd name="connsiteY58" fmla="*/ 0 h 528112"/>
                  <a:gd name="connsiteX59" fmla="*/ 444990 w 606407"/>
                  <a:gd name="connsiteY59" fmla="*/ 0 h 528112"/>
                  <a:gd name="connsiteX60" fmla="*/ 456306 w 606407"/>
                  <a:gd name="connsiteY60" fmla="*/ 11300 h 528112"/>
                  <a:gd name="connsiteX61" fmla="*/ 456306 w 606407"/>
                  <a:gd name="connsiteY61" fmla="*/ 15783 h 528112"/>
                  <a:gd name="connsiteX62" fmla="*/ 606407 w 606407"/>
                  <a:gd name="connsiteY62" fmla="*/ 15783 h 528112"/>
                  <a:gd name="connsiteX63" fmla="*/ 606407 w 606407"/>
                  <a:gd name="connsiteY63" fmla="*/ 45200 h 528112"/>
                  <a:gd name="connsiteX64" fmla="*/ 597429 w 606407"/>
                  <a:gd name="connsiteY64" fmla="*/ 45200 h 528112"/>
                  <a:gd name="connsiteX65" fmla="*/ 597429 w 606407"/>
                  <a:gd name="connsiteY65" fmla="*/ 250748 h 528112"/>
                  <a:gd name="connsiteX66" fmla="*/ 581531 w 606407"/>
                  <a:gd name="connsiteY66" fmla="*/ 266624 h 528112"/>
                  <a:gd name="connsiteX67" fmla="*/ 453407 w 606407"/>
                  <a:gd name="connsiteY67" fmla="*/ 266624 h 528112"/>
                  <a:gd name="connsiteX68" fmla="*/ 453407 w 606407"/>
                  <a:gd name="connsiteY68" fmla="*/ 429214 h 528112"/>
                  <a:gd name="connsiteX69" fmla="*/ 520368 w 606407"/>
                  <a:gd name="connsiteY69" fmla="*/ 480858 h 528112"/>
                  <a:gd name="connsiteX70" fmla="*/ 521958 w 606407"/>
                  <a:gd name="connsiteY70" fmla="*/ 493558 h 528112"/>
                  <a:gd name="connsiteX71" fmla="*/ 514757 w 606407"/>
                  <a:gd name="connsiteY71" fmla="*/ 497014 h 528112"/>
                  <a:gd name="connsiteX72" fmla="*/ 509239 w 606407"/>
                  <a:gd name="connsiteY72" fmla="*/ 495146 h 528112"/>
                  <a:gd name="connsiteX73" fmla="*/ 453407 w 606407"/>
                  <a:gd name="connsiteY73" fmla="*/ 452094 h 528112"/>
                  <a:gd name="connsiteX74" fmla="*/ 453407 w 606407"/>
                  <a:gd name="connsiteY74" fmla="*/ 487021 h 528112"/>
                  <a:gd name="connsiteX75" fmla="*/ 453407 w 606407"/>
                  <a:gd name="connsiteY75" fmla="*/ 518960 h 528112"/>
                  <a:gd name="connsiteX76" fmla="*/ 444336 w 606407"/>
                  <a:gd name="connsiteY76" fmla="*/ 528112 h 528112"/>
                  <a:gd name="connsiteX77" fmla="*/ 435264 w 606407"/>
                  <a:gd name="connsiteY77" fmla="*/ 518960 h 528112"/>
                  <a:gd name="connsiteX78" fmla="*/ 435264 w 606407"/>
                  <a:gd name="connsiteY78" fmla="*/ 452094 h 528112"/>
                  <a:gd name="connsiteX79" fmla="*/ 379432 w 606407"/>
                  <a:gd name="connsiteY79" fmla="*/ 495146 h 528112"/>
                  <a:gd name="connsiteX80" fmla="*/ 373914 w 606407"/>
                  <a:gd name="connsiteY80" fmla="*/ 497014 h 528112"/>
                  <a:gd name="connsiteX81" fmla="*/ 366713 w 606407"/>
                  <a:gd name="connsiteY81" fmla="*/ 493558 h 528112"/>
                  <a:gd name="connsiteX82" fmla="*/ 368303 w 606407"/>
                  <a:gd name="connsiteY82" fmla="*/ 480858 h 528112"/>
                  <a:gd name="connsiteX83" fmla="*/ 435264 w 606407"/>
                  <a:gd name="connsiteY83" fmla="*/ 429214 h 528112"/>
                  <a:gd name="connsiteX84" fmla="*/ 435264 w 606407"/>
                  <a:gd name="connsiteY84" fmla="*/ 266624 h 528112"/>
                  <a:gd name="connsiteX85" fmla="*/ 307234 w 606407"/>
                  <a:gd name="connsiteY85" fmla="*/ 266624 h 528112"/>
                  <a:gd name="connsiteX86" fmla="*/ 291336 w 606407"/>
                  <a:gd name="connsiteY86" fmla="*/ 250748 h 528112"/>
                  <a:gd name="connsiteX87" fmla="*/ 291336 w 606407"/>
                  <a:gd name="connsiteY87" fmla="*/ 105249 h 528112"/>
                  <a:gd name="connsiteX88" fmla="*/ 267768 w 606407"/>
                  <a:gd name="connsiteY88" fmla="*/ 124020 h 528112"/>
                  <a:gd name="connsiteX89" fmla="*/ 261315 w 606407"/>
                  <a:gd name="connsiteY89" fmla="*/ 149609 h 528112"/>
                  <a:gd name="connsiteX90" fmla="*/ 180794 w 606407"/>
                  <a:gd name="connsiteY90" fmla="*/ 185563 h 528112"/>
                  <a:gd name="connsiteX91" fmla="*/ 158723 w 606407"/>
                  <a:gd name="connsiteY91" fmla="*/ 182575 h 528112"/>
                  <a:gd name="connsiteX92" fmla="*/ 158723 w 606407"/>
                  <a:gd name="connsiteY92" fmla="*/ 282594 h 528112"/>
                  <a:gd name="connsiteX93" fmla="*/ 154982 w 606407"/>
                  <a:gd name="connsiteY93" fmla="*/ 302112 h 528112"/>
                  <a:gd name="connsiteX94" fmla="*/ 173219 w 606407"/>
                  <a:gd name="connsiteY94" fmla="*/ 501030 h 528112"/>
                  <a:gd name="connsiteX95" fmla="*/ 150587 w 606407"/>
                  <a:gd name="connsiteY95" fmla="*/ 527925 h 528112"/>
                  <a:gd name="connsiteX96" fmla="*/ 148436 w 606407"/>
                  <a:gd name="connsiteY96" fmla="*/ 528112 h 528112"/>
                  <a:gd name="connsiteX97" fmla="*/ 123653 w 606407"/>
                  <a:gd name="connsiteY97" fmla="*/ 505325 h 528112"/>
                  <a:gd name="connsiteX98" fmla="*/ 107287 w 606407"/>
                  <a:gd name="connsiteY98" fmla="*/ 330222 h 528112"/>
                  <a:gd name="connsiteX99" fmla="*/ 103172 w 606407"/>
                  <a:gd name="connsiteY99" fmla="*/ 330409 h 528112"/>
                  <a:gd name="connsiteX100" fmla="*/ 99244 w 606407"/>
                  <a:gd name="connsiteY100" fmla="*/ 330315 h 528112"/>
                  <a:gd name="connsiteX101" fmla="*/ 86899 w 606407"/>
                  <a:gd name="connsiteY101" fmla="*/ 505139 h 528112"/>
                  <a:gd name="connsiteX102" fmla="*/ 62116 w 606407"/>
                  <a:gd name="connsiteY102" fmla="*/ 528019 h 528112"/>
                  <a:gd name="connsiteX103" fmla="*/ 60152 w 606407"/>
                  <a:gd name="connsiteY103" fmla="*/ 528019 h 528112"/>
                  <a:gd name="connsiteX104" fmla="*/ 37240 w 606407"/>
                  <a:gd name="connsiteY104" fmla="*/ 501310 h 528112"/>
                  <a:gd name="connsiteX105" fmla="*/ 52577 w 606407"/>
                  <a:gd name="connsiteY105" fmla="*/ 302672 h 528112"/>
                  <a:gd name="connsiteX106" fmla="*/ 47621 w 606407"/>
                  <a:gd name="connsiteY106" fmla="*/ 282594 h 528112"/>
                  <a:gd name="connsiteX107" fmla="*/ 47621 w 606407"/>
                  <a:gd name="connsiteY107" fmla="*/ 215074 h 528112"/>
                  <a:gd name="connsiteX108" fmla="*/ 43225 w 606407"/>
                  <a:gd name="connsiteY108" fmla="*/ 289318 h 528112"/>
                  <a:gd name="connsiteX109" fmla="*/ 23866 w 606407"/>
                  <a:gd name="connsiteY109" fmla="*/ 311918 h 528112"/>
                  <a:gd name="connsiteX110" fmla="*/ 22183 w 606407"/>
                  <a:gd name="connsiteY110" fmla="*/ 312011 h 528112"/>
                  <a:gd name="connsiteX111" fmla="*/ 1234 w 606407"/>
                  <a:gd name="connsiteY111" fmla="*/ 292586 h 528112"/>
                  <a:gd name="connsiteX112" fmla="*/ 67073 w 606407"/>
                  <a:gd name="connsiteY112" fmla="*/ 125981 h 528112"/>
                  <a:gd name="connsiteX113" fmla="*/ 89611 w 606407"/>
                  <a:gd name="connsiteY113" fmla="*/ 115895 h 528112"/>
                  <a:gd name="connsiteX114" fmla="*/ 103172 w 606407"/>
                  <a:gd name="connsiteY114" fmla="*/ 129437 h 528112"/>
                  <a:gd name="connsiteX115" fmla="*/ 116265 w 606407"/>
                  <a:gd name="connsiteY115" fmla="*/ 115709 h 528112"/>
                  <a:gd name="connsiteX116" fmla="*/ 116358 w 606407"/>
                  <a:gd name="connsiteY116" fmla="*/ 115802 h 528112"/>
                  <a:gd name="connsiteX117" fmla="*/ 140674 w 606407"/>
                  <a:gd name="connsiteY117" fmla="*/ 126822 h 528112"/>
                  <a:gd name="connsiteX118" fmla="*/ 235878 w 606407"/>
                  <a:gd name="connsiteY118" fmla="*/ 116082 h 528112"/>
                  <a:gd name="connsiteX119" fmla="*/ 262344 w 606407"/>
                  <a:gd name="connsiteY119" fmla="*/ 116829 h 528112"/>
                  <a:gd name="connsiteX120" fmla="*/ 291336 w 606407"/>
                  <a:gd name="connsiteY120" fmla="*/ 93762 h 528112"/>
                  <a:gd name="connsiteX121" fmla="*/ 291336 w 606407"/>
                  <a:gd name="connsiteY121" fmla="*/ 45200 h 528112"/>
                  <a:gd name="connsiteX122" fmla="*/ 282264 w 606407"/>
                  <a:gd name="connsiteY122" fmla="*/ 45200 h 528112"/>
                  <a:gd name="connsiteX123" fmla="*/ 282264 w 606407"/>
                  <a:gd name="connsiteY123" fmla="*/ 15783 h 528112"/>
                  <a:gd name="connsiteX124" fmla="*/ 432458 w 606407"/>
                  <a:gd name="connsiteY124" fmla="*/ 15783 h 528112"/>
                  <a:gd name="connsiteX125" fmla="*/ 432458 w 606407"/>
                  <a:gd name="connsiteY125" fmla="*/ 11300 h 528112"/>
                  <a:gd name="connsiteX126" fmla="*/ 443774 w 606407"/>
                  <a:gd name="connsiteY126" fmla="*/ 0 h 52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606407" h="528112">
                    <a:moveTo>
                      <a:pt x="102985" y="131491"/>
                    </a:moveTo>
                    <a:lnTo>
                      <a:pt x="89892" y="218810"/>
                    </a:lnTo>
                    <a:lnTo>
                      <a:pt x="102985" y="236740"/>
                    </a:lnTo>
                    <a:lnTo>
                      <a:pt x="103265" y="236740"/>
                    </a:lnTo>
                    <a:lnTo>
                      <a:pt x="116358" y="218810"/>
                    </a:lnTo>
                    <a:lnTo>
                      <a:pt x="103265" y="131491"/>
                    </a:lnTo>
                    <a:close/>
                    <a:moveTo>
                      <a:pt x="335836" y="85949"/>
                    </a:moveTo>
                    <a:cubicBezTo>
                      <a:pt x="344722" y="85949"/>
                      <a:pt x="351924" y="93136"/>
                      <a:pt x="351924" y="101910"/>
                    </a:cubicBezTo>
                    <a:cubicBezTo>
                      <a:pt x="351924" y="106484"/>
                      <a:pt x="349960" y="110591"/>
                      <a:pt x="346966" y="113484"/>
                    </a:cubicBezTo>
                    <a:lnTo>
                      <a:pt x="392799" y="159220"/>
                    </a:lnTo>
                    <a:cubicBezTo>
                      <a:pt x="395698" y="156140"/>
                      <a:pt x="399814" y="154273"/>
                      <a:pt x="404304" y="154273"/>
                    </a:cubicBezTo>
                    <a:cubicBezTo>
                      <a:pt x="409355" y="154273"/>
                      <a:pt x="413751" y="156513"/>
                      <a:pt x="416744" y="160153"/>
                    </a:cubicBezTo>
                    <a:lnTo>
                      <a:pt x="455561" y="140365"/>
                    </a:lnTo>
                    <a:cubicBezTo>
                      <a:pt x="455561" y="140179"/>
                      <a:pt x="455561" y="139899"/>
                      <a:pt x="455561" y="139712"/>
                    </a:cubicBezTo>
                    <a:cubicBezTo>
                      <a:pt x="455561" y="130845"/>
                      <a:pt x="462764" y="123751"/>
                      <a:pt x="471649" y="123751"/>
                    </a:cubicBezTo>
                    <a:cubicBezTo>
                      <a:pt x="480442" y="123751"/>
                      <a:pt x="487644" y="130845"/>
                      <a:pt x="487644" y="139712"/>
                    </a:cubicBezTo>
                    <a:cubicBezTo>
                      <a:pt x="487644" y="144006"/>
                      <a:pt x="485960" y="147926"/>
                      <a:pt x="483154" y="150819"/>
                    </a:cubicBezTo>
                    <a:lnTo>
                      <a:pt x="496717" y="164353"/>
                    </a:lnTo>
                    <a:cubicBezTo>
                      <a:pt x="499055" y="163140"/>
                      <a:pt x="501581" y="162393"/>
                      <a:pt x="504387" y="162393"/>
                    </a:cubicBezTo>
                    <a:cubicBezTo>
                      <a:pt x="506351" y="162393"/>
                      <a:pt x="508222" y="162767"/>
                      <a:pt x="509906" y="163420"/>
                    </a:cubicBezTo>
                    <a:lnTo>
                      <a:pt x="540118" y="117964"/>
                    </a:lnTo>
                    <a:cubicBezTo>
                      <a:pt x="537031" y="115071"/>
                      <a:pt x="535160" y="110964"/>
                      <a:pt x="535160" y="106390"/>
                    </a:cubicBezTo>
                    <a:cubicBezTo>
                      <a:pt x="535160" y="97617"/>
                      <a:pt x="542363" y="90429"/>
                      <a:pt x="551155" y="90429"/>
                    </a:cubicBezTo>
                    <a:cubicBezTo>
                      <a:pt x="560041" y="90429"/>
                      <a:pt x="567243" y="97617"/>
                      <a:pt x="567243" y="106390"/>
                    </a:cubicBezTo>
                    <a:cubicBezTo>
                      <a:pt x="567243" y="115257"/>
                      <a:pt x="560041" y="122444"/>
                      <a:pt x="551155" y="122444"/>
                    </a:cubicBezTo>
                    <a:cubicBezTo>
                      <a:pt x="549939" y="122444"/>
                      <a:pt x="548629" y="122258"/>
                      <a:pt x="547507" y="121978"/>
                    </a:cubicBezTo>
                    <a:lnTo>
                      <a:pt x="516734" y="168180"/>
                    </a:lnTo>
                    <a:cubicBezTo>
                      <a:pt x="519072" y="170980"/>
                      <a:pt x="520475" y="174527"/>
                      <a:pt x="520475" y="178447"/>
                    </a:cubicBezTo>
                    <a:cubicBezTo>
                      <a:pt x="520475" y="187221"/>
                      <a:pt x="513273" y="194408"/>
                      <a:pt x="504481" y="194408"/>
                    </a:cubicBezTo>
                    <a:cubicBezTo>
                      <a:pt x="495501" y="194408"/>
                      <a:pt x="488392" y="187221"/>
                      <a:pt x="488392" y="178447"/>
                    </a:cubicBezTo>
                    <a:cubicBezTo>
                      <a:pt x="488392" y="175367"/>
                      <a:pt x="489234" y="172567"/>
                      <a:pt x="490731" y="170140"/>
                    </a:cubicBezTo>
                    <a:lnTo>
                      <a:pt x="475765" y="155113"/>
                    </a:lnTo>
                    <a:cubicBezTo>
                      <a:pt x="474456" y="155486"/>
                      <a:pt x="473053" y="155673"/>
                      <a:pt x="471649" y="155673"/>
                    </a:cubicBezTo>
                    <a:cubicBezTo>
                      <a:pt x="465944" y="155673"/>
                      <a:pt x="461080" y="152779"/>
                      <a:pt x="458180" y="148393"/>
                    </a:cubicBezTo>
                    <a:lnTo>
                      <a:pt x="420111" y="167714"/>
                    </a:lnTo>
                    <a:cubicBezTo>
                      <a:pt x="420298" y="168554"/>
                      <a:pt x="420392" y="169394"/>
                      <a:pt x="420392" y="170234"/>
                    </a:cubicBezTo>
                    <a:cubicBezTo>
                      <a:pt x="420392" y="179101"/>
                      <a:pt x="413190" y="186288"/>
                      <a:pt x="404304" y="186288"/>
                    </a:cubicBezTo>
                    <a:cubicBezTo>
                      <a:pt x="395418" y="186288"/>
                      <a:pt x="388309" y="179101"/>
                      <a:pt x="388309" y="170234"/>
                    </a:cubicBezTo>
                    <a:cubicBezTo>
                      <a:pt x="388309" y="169114"/>
                      <a:pt x="388403" y="167994"/>
                      <a:pt x="388683" y="166873"/>
                    </a:cubicBezTo>
                    <a:lnTo>
                      <a:pt x="339203" y="117591"/>
                    </a:lnTo>
                    <a:cubicBezTo>
                      <a:pt x="338174" y="117778"/>
                      <a:pt x="337052" y="117871"/>
                      <a:pt x="335836" y="117871"/>
                    </a:cubicBezTo>
                    <a:cubicBezTo>
                      <a:pt x="326950" y="117871"/>
                      <a:pt x="319841" y="110777"/>
                      <a:pt x="319841" y="101910"/>
                    </a:cubicBezTo>
                    <a:cubicBezTo>
                      <a:pt x="319841" y="93136"/>
                      <a:pt x="326950" y="85949"/>
                      <a:pt x="335836" y="85949"/>
                    </a:cubicBezTo>
                    <a:close/>
                    <a:moveTo>
                      <a:pt x="304990" y="45200"/>
                    </a:moveTo>
                    <a:lnTo>
                      <a:pt x="304990" y="82929"/>
                    </a:lnTo>
                    <a:lnTo>
                      <a:pt x="340060" y="55099"/>
                    </a:lnTo>
                    <a:lnTo>
                      <a:pt x="345578" y="62010"/>
                    </a:lnTo>
                    <a:lnTo>
                      <a:pt x="304990" y="94416"/>
                    </a:lnTo>
                    <a:lnTo>
                      <a:pt x="304990" y="250842"/>
                    </a:lnTo>
                    <a:cubicBezTo>
                      <a:pt x="304990" y="252056"/>
                      <a:pt x="305925" y="253083"/>
                      <a:pt x="307234" y="253083"/>
                    </a:cubicBezTo>
                    <a:lnTo>
                      <a:pt x="581531" y="253083"/>
                    </a:lnTo>
                    <a:cubicBezTo>
                      <a:pt x="582746" y="253083"/>
                      <a:pt x="583775" y="252056"/>
                      <a:pt x="583775" y="250842"/>
                    </a:cubicBezTo>
                    <a:lnTo>
                      <a:pt x="583775" y="45200"/>
                    </a:lnTo>
                    <a:close/>
                    <a:moveTo>
                      <a:pt x="103240" y="4375"/>
                    </a:moveTo>
                    <a:cubicBezTo>
                      <a:pt x="133229" y="4375"/>
                      <a:pt x="157540" y="28623"/>
                      <a:pt x="157540" y="58534"/>
                    </a:cubicBezTo>
                    <a:cubicBezTo>
                      <a:pt x="157540" y="88445"/>
                      <a:pt x="133229" y="112693"/>
                      <a:pt x="103240" y="112693"/>
                    </a:cubicBezTo>
                    <a:cubicBezTo>
                      <a:pt x="73251" y="112693"/>
                      <a:pt x="48940" y="88445"/>
                      <a:pt x="48940" y="58534"/>
                    </a:cubicBezTo>
                    <a:cubicBezTo>
                      <a:pt x="48940" y="28623"/>
                      <a:pt x="73251" y="4375"/>
                      <a:pt x="103240" y="4375"/>
                    </a:cubicBezTo>
                    <a:close/>
                    <a:moveTo>
                      <a:pt x="443774" y="0"/>
                    </a:moveTo>
                    <a:lnTo>
                      <a:pt x="444990" y="0"/>
                    </a:lnTo>
                    <a:cubicBezTo>
                      <a:pt x="451163" y="0"/>
                      <a:pt x="456306" y="5043"/>
                      <a:pt x="456306" y="11300"/>
                    </a:cubicBezTo>
                    <a:lnTo>
                      <a:pt x="456306" y="15783"/>
                    </a:lnTo>
                    <a:lnTo>
                      <a:pt x="606407" y="15783"/>
                    </a:lnTo>
                    <a:lnTo>
                      <a:pt x="606407" y="45200"/>
                    </a:lnTo>
                    <a:lnTo>
                      <a:pt x="597429" y="45200"/>
                    </a:lnTo>
                    <a:lnTo>
                      <a:pt x="597429" y="250748"/>
                    </a:lnTo>
                    <a:cubicBezTo>
                      <a:pt x="597429" y="259527"/>
                      <a:pt x="590321" y="266624"/>
                      <a:pt x="581531" y="266624"/>
                    </a:cubicBezTo>
                    <a:lnTo>
                      <a:pt x="453407" y="266624"/>
                    </a:lnTo>
                    <a:lnTo>
                      <a:pt x="453407" y="429214"/>
                    </a:lnTo>
                    <a:lnTo>
                      <a:pt x="520368" y="480858"/>
                    </a:lnTo>
                    <a:cubicBezTo>
                      <a:pt x="524296" y="483846"/>
                      <a:pt x="525044" y="489543"/>
                      <a:pt x="521958" y="493558"/>
                    </a:cubicBezTo>
                    <a:cubicBezTo>
                      <a:pt x="520181" y="495800"/>
                      <a:pt x="517469" y="497014"/>
                      <a:pt x="514757" y="497014"/>
                    </a:cubicBezTo>
                    <a:cubicBezTo>
                      <a:pt x="512886" y="497014"/>
                      <a:pt x="510922" y="496360"/>
                      <a:pt x="509239" y="495146"/>
                    </a:cubicBezTo>
                    <a:lnTo>
                      <a:pt x="453407" y="452094"/>
                    </a:lnTo>
                    <a:lnTo>
                      <a:pt x="453407" y="487021"/>
                    </a:lnTo>
                    <a:lnTo>
                      <a:pt x="453407" y="518960"/>
                    </a:lnTo>
                    <a:cubicBezTo>
                      <a:pt x="453407" y="524003"/>
                      <a:pt x="449386" y="528112"/>
                      <a:pt x="444336" y="528112"/>
                    </a:cubicBezTo>
                    <a:cubicBezTo>
                      <a:pt x="439379" y="528112"/>
                      <a:pt x="435264" y="524097"/>
                      <a:pt x="435264" y="518960"/>
                    </a:cubicBezTo>
                    <a:lnTo>
                      <a:pt x="435264" y="452094"/>
                    </a:lnTo>
                    <a:lnTo>
                      <a:pt x="379432" y="495146"/>
                    </a:lnTo>
                    <a:cubicBezTo>
                      <a:pt x="377749" y="496360"/>
                      <a:pt x="375878" y="497014"/>
                      <a:pt x="373914" y="497014"/>
                    </a:cubicBezTo>
                    <a:cubicBezTo>
                      <a:pt x="371202" y="497014"/>
                      <a:pt x="368490" y="495800"/>
                      <a:pt x="366713" y="493558"/>
                    </a:cubicBezTo>
                    <a:cubicBezTo>
                      <a:pt x="363627" y="489543"/>
                      <a:pt x="364375" y="483846"/>
                      <a:pt x="368303" y="480858"/>
                    </a:cubicBezTo>
                    <a:lnTo>
                      <a:pt x="435264" y="429214"/>
                    </a:lnTo>
                    <a:lnTo>
                      <a:pt x="435264" y="266624"/>
                    </a:lnTo>
                    <a:lnTo>
                      <a:pt x="307234" y="266624"/>
                    </a:lnTo>
                    <a:cubicBezTo>
                      <a:pt x="298443" y="266624"/>
                      <a:pt x="291336" y="259527"/>
                      <a:pt x="291336" y="250748"/>
                    </a:cubicBezTo>
                    <a:lnTo>
                      <a:pt x="291336" y="105249"/>
                    </a:lnTo>
                    <a:lnTo>
                      <a:pt x="267768" y="124020"/>
                    </a:lnTo>
                    <a:cubicBezTo>
                      <a:pt x="271790" y="132799"/>
                      <a:pt x="269358" y="143445"/>
                      <a:pt x="261315" y="149609"/>
                    </a:cubicBezTo>
                    <a:cubicBezTo>
                      <a:pt x="235317" y="169314"/>
                      <a:pt x="210253" y="185563"/>
                      <a:pt x="180794" y="185563"/>
                    </a:cubicBezTo>
                    <a:cubicBezTo>
                      <a:pt x="173687" y="185563"/>
                      <a:pt x="166392" y="184629"/>
                      <a:pt x="158723" y="182575"/>
                    </a:cubicBezTo>
                    <a:lnTo>
                      <a:pt x="158723" y="282594"/>
                    </a:lnTo>
                    <a:cubicBezTo>
                      <a:pt x="158723" y="288291"/>
                      <a:pt x="157227" y="298283"/>
                      <a:pt x="154982" y="302112"/>
                    </a:cubicBezTo>
                    <a:cubicBezTo>
                      <a:pt x="155076" y="302486"/>
                      <a:pt x="173219" y="501030"/>
                      <a:pt x="173219" y="501030"/>
                    </a:cubicBezTo>
                    <a:cubicBezTo>
                      <a:pt x="174435" y="514758"/>
                      <a:pt x="164241" y="526805"/>
                      <a:pt x="150587" y="527925"/>
                    </a:cubicBezTo>
                    <a:cubicBezTo>
                      <a:pt x="149839" y="528019"/>
                      <a:pt x="149091" y="528112"/>
                      <a:pt x="148436" y="528112"/>
                    </a:cubicBezTo>
                    <a:cubicBezTo>
                      <a:pt x="135624" y="528112"/>
                      <a:pt x="124775" y="518306"/>
                      <a:pt x="123653" y="505325"/>
                    </a:cubicBezTo>
                    <a:lnTo>
                      <a:pt x="107287" y="330222"/>
                    </a:lnTo>
                    <a:cubicBezTo>
                      <a:pt x="105510" y="330315"/>
                      <a:pt x="104949" y="330409"/>
                      <a:pt x="103172" y="330409"/>
                    </a:cubicBezTo>
                    <a:cubicBezTo>
                      <a:pt x="102237" y="330409"/>
                      <a:pt x="100086" y="330315"/>
                      <a:pt x="99244" y="330315"/>
                    </a:cubicBezTo>
                    <a:lnTo>
                      <a:pt x="86899" y="505139"/>
                    </a:lnTo>
                    <a:cubicBezTo>
                      <a:pt x="85871" y="518120"/>
                      <a:pt x="74929" y="528019"/>
                      <a:pt x="62116" y="528019"/>
                    </a:cubicBezTo>
                    <a:cubicBezTo>
                      <a:pt x="61462" y="528019"/>
                      <a:pt x="60807" y="528019"/>
                      <a:pt x="60152" y="528019"/>
                    </a:cubicBezTo>
                    <a:cubicBezTo>
                      <a:pt x="46405" y="526898"/>
                      <a:pt x="36211" y="514944"/>
                      <a:pt x="37240" y="501310"/>
                    </a:cubicBezTo>
                    <a:lnTo>
                      <a:pt x="52577" y="302672"/>
                    </a:lnTo>
                    <a:cubicBezTo>
                      <a:pt x="49398" y="296696"/>
                      <a:pt x="47621" y="289972"/>
                      <a:pt x="47621" y="282594"/>
                    </a:cubicBezTo>
                    <a:lnTo>
                      <a:pt x="47621" y="215074"/>
                    </a:lnTo>
                    <a:cubicBezTo>
                      <a:pt x="42664" y="232818"/>
                      <a:pt x="40700" y="256538"/>
                      <a:pt x="43225" y="289318"/>
                    </a:cubicBezTo>
                    <a:cubicBezTo>
                      <a:pt x="44160" y="300898"/>
                      <a:pt x="35463" y="310984"/>
                      <a:pt x="23866" y="311918"/>
                    </a:cubicBezTo>
                    <a:cubicBezTo>
                      <a:pt x="23305" y="311918"/>
                      <a:pt x="22744" y="312011"/>
                      <a:pt x="22183" y="312011"/>
                    </a:cubicBezTo>
                    <a:cubicBezTo>
                      <a:pt x="11335" y="312011"/>
                      <a:pt x="2076" y="303606"/>
                      <a:pt x="1234" y="292586"/>
                    </a:cubicBezTo>
                    <a:cubicBezTo>
                      <a:pt x="-7089" y="186590"/>
                      <a:pt x="27981" y="149889"/>
                      <a:pt x="67073" y="125981"/>
                    </a:cubicBezTo>
                    <a:cubicBezTo>
                      <a:pt x="68195" y="125234"/>
                      <a:pt x="82971" y="117483"/>
                      <a:pt x="89611" y="115895"/>
                    </a:cubicBezTo>
                    <a:lnTo>
                      <a:pt x="103172" y="129437"/>
                    </a:lnTo>
                    <a:lnTo>
                      <a:pt x="116265" y="115709"/>
                    </a:lnTo>
                    <a:cubicBezTo>
                      <a:pt x="116265" y="115709"/>
                      <a:pt x="116358" y="115709"/>
                      <a:pt x="116358" y="115802"/>
                    </a:cubicBezTo>
                    <a:cubicBezTo>
                      <a:pt x="123279" y="117390"/>
                      <a:pt x="137401" y="124767"/>
                      <a:pt x="140674" y="126822"/>
                    </a:cubicBezTo>
                    <a:cubicBezTo>
                      <a:pt x="181823" y="152877"/>
                      <a:pt x="196038" y="146247"/>
                      <a:pt x="235878" y="116082"/>
                    </a:cubicBezTo>
                    <a:cubicBezTo>
                      <a:pt x="243921" y="109919"/>
                      <a:pt x="254956" y="110572"/>
                      <a:pt x="262344" y="116829"/>
                    </a:cubicBezTo>
                    <a:lnTo>
                      <a:pt x="291336" y="93762"/>
                    </a:lnTo>
                    <a:lnTo>
                      <a:pt x="291336" y="45200"/>
                    </a:lnTo>
                    <a:lnTo>
                      <a:pt x="282264" y="45200"/>
                    </a:lnTo>
                    <a:lnTo>
                      <a:pt x="282264" y="15783"/>
                    </a:lnTo>
                    <a:lnTo>
                      <a:pt x="432458" y="15783"/>
                    </a:lnTo>
                    <a:lnTo>
                      <a:pt x="432458" y="11300"/>
                    </a:lnTo>
                    <a:cubicBezTo>
                      <a:pt x="432458" y="5043"/>
                      <a:pt x="437509" y="0"/>
                      <a:pt x="443774" y="0"/>
                    </a:cubicBez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5" name="组合 24">
            <a:extLst>
              <a:ext uri="{FF2B5EF4-FFF2-40B4-BE49-F238E27FC236}">
                <a16:creationId xmlns:a16="http://schemas.microsoft.com/office/drawing/2014/main" id="{72AF1820-0982-ADD6-8127-EBB3DC8F1761}"/>
              </a:ext>
            </a:extLst>
          </p:cNvPr>
          <p:cNvGrpSpPr/>
          <p:nvPr/>
        </p:nvGrpSpPr>
        <p:grpSpPr>
          <a:xfrm>
            <a:off x="2895600" y="1872428"/>
            <a:ext cx="1930400" cy="3908904"/>
            <a:chOff x="2895600" y="1872428"/>
            <a:chExt cx="1930400" cy="3908904"/>
          </a:xfrm>
        </p:grpSpPr>
        <p:sp>
          <p:nvSpPr>
            <p:cNvPr id="52" name="文本框 51">
              <a:extLst>
                <a:ext uri="{FF2B5EF4-FFF2-40B4-BE49-F238E27FC236}">
                  <a16:creationId xmlns:a16="http://schemas.microsoft.com/office/drawing/2014/main" id="{0BB28EFC-9E19-D012-75BE-2BEE8E5FA4D7}"/>
                </a:ext>
              </a:extLst>
            </p:cNvPr>
            <p:cNvSpPr txBox="1"/>
            <p:nvPr/>
          </p:nvSpPr>
          <p:spPr>
            <a:xfrm>
              <a:off x="2895600" y="4318303"/>
              <a:ext cx="1930400" cy="1463029"/>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a:t>
              </a:r>
            </a:p>
          </p:txBody>
        </p:sp>
        <p:sp>
          <p:nvSpPr>
            <p:cNvPr id="53" name="文本框 52">
              <a:extLst>
                <a:ext uri="{FF2B5EF4-FFF2-40B4-BE49-F238E27FC236}">
                  <a16:creationId xmlns:a16="http://schemas.microsoft.com/office/drawing/2014/main" id="{69E12F9C-9869-39E2-8C87-D80451F24423}"/>
                </a:ext>
              </a:extLst>
            </p:cNvPr>
            <p:cNvSpPr txBox="1"/>
            <p:nvPr/>
          </p:nvSpPr>
          <p:spPr>
            <a:xfrm>
              <a:off x="2895600" y="3924648"/>
              <a:ext cx="1930400"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sp>
          <p:nvSpPr>
            <p:cNvPr id="89" name="椭圆 88">
              <a:extLst>
                <a:ext uri="{FF2B5EF4-FFF2-40B4-BE49-F238E27FC236}">
                  <a16:creationId xmlns:a16="http://schemas.microsoft.com/office/drawing/2014/main" id="{061733B2-D8D4-7625-7EE7-A52851689815}"/>
                </a:ext>
              </a:extLst>
            </p:cNvPr>
            <p:cNvSpPr/>
            <p:nvPr/>
          </p:nvSpPr>
          <p:spPr>
            <a:xfrm>
              <a:off x="3827058" y="3338843"/>
              <a:ext cx="67484" cy="67484"/>
            </a:xfrm>
            <a:prstGeom prst="ellipse">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CCD3BB58-E21E-784B-AA8C-5CCEB0F53404}"/>
                </a:ext>
              </a:extLst>
            </p:cNvPr>
            <p:cNvSpPr/>
            <p:nvPr/>
          </p:nvSpPr>
          <p:spPr>
            <a:xfrm>
              <a:off x="3827058" y="3467711"/>
              <a:ext cx="67484" cy="67484"/>
            </a:xfrm>
            <a:prstGeom prst="ellipse">
              <a:avLst/>
            </a:prstGeom>
            <a:solidFill>
              <a:schemeClr val="accent1">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9BED90E7-1168-7C2A-38C9-BDE2CA0F9E1D}"/>
                </a:ext>
              </a:extLst>
            </p:cNvPr>
            <p:cNvSpPr/>
            <p:nvPr/>
          </p:nvSpPr>
          <p:spPr>
            <a:xfrm>
              <a:off x="3827058" y="3596578"/>
              <a:ext cx="67484" cy="67484"/>
            </a:xfrm>
            <a:prstGeom prst="ellipse">
              <a:avLst/>
            </a:prstGeom>
            <a:solidFill>
              <a:schemeClr val="accent1">
                <a:alpha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E068F9AE-F26E-7EF0-0360-D40C925F8E78}"/>
                </a:ext>
              </a:extLst>
            </p:cNvPr>
            <p:cNvGrpSpPr/>
            <p:nvPr/>
          </p:nvGrpSpPr>
          <p:grpSpPr>
            <a:xfrm>
              <a:off x="3275421" y="1872428"/>
              <a:ext cx="1170758" cy="1331464"/>
              <a:chOff x="3275421" y="1872428"/>
              <a:chExt cx="1170758" cy="1331464"/>
            </a:xfrm>
          </p:grpSpPr>
          <p:sp>
            <p:nvSpPr>
              <p:cNvPr id="54" name="任意多边形: 形状 53">
                <a:extLst>
                  <a:ext uri="{FF2B5EF4-FFF2-40B4-BE49-F238E27FC236}">
                    <a16:creationId xmlns:a16="http://schemas.microsoft.com/office/drawing/2014/main" id="{90AF4C3E-F8EE-3626-3EF3-B68DA2DB62BD}"/>
                  </a:ext>
                </a:extLst>
              </p:cNvPr>
              <p:cNvSpPr/>
              <p:nvPr/>
            </p:nvSpPr>
            <p:spPr>
              <a:xfrm rot="5400000">
                <a:off x="3278119" y="2025806"/>
                <a:ext cx="1165363" cy="1024707"/>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186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85000"/>
                      <a:lumOff val="15000"/>
                    </a:schemeClr>
                  </a:solidFill>
                  <a:latin typeface="+mj-lt"/>
                </a:endParaRPr>
              </a:p>
            </p:txBody>
          </p:sp>
          <p:sp>
            <p:nvSpPr>
              <p:cNvPr id="55" name="任意多边形: 形状 54">
                <a:extLst>
                  <a:ext uri="{FF2B5EF4-FFF2-40B4-BE49-F238E27FC236}">
                    <a16:creationId xmlns:a16="http://schemas.microsoft.com/office/drawing/2014/main" id="{D8F8847A-24A8-F872-1879-69C2DBD69740}"/>
                  </a:ext>
                </a:extLst>
              </p:cNvPr>
              <p:cNvSpPr/>
              <p:nvPr/>
            </p:nvSpPr>
            <p:spPr>
              <a:xfrm rot="5400000">
                <a:off x="3195068" y="1952781"/>
                <a:ext cx="1331464" cy="117075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noFill/>
              <a:ln w="12700" cap="rnd">
                <a:gradFill>
                  <a:gsLst>
                    <a:gs pos="50000">
                      <a:schemeClr val="accent1">
                        <a:alpha val="0"/>
                      </a:schemeClr>
                    </a:gs>
                    <a:gs pos="100000">
                      <a:schemeClr val="accent1"/>
                    </a:gs>
                  </a:gsLst>
                  <a:lin ang="0" scaled="0"/>
                </a:grad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lumMod val="85000"/>
                      <a:lumOff val="15000"/>
                    </a:schemeClr>
                  </a:solidFill>
                  <a:latin typeface="+mj-lt"/>
                  <a:ea typeface="+mj-ea"/>
                </a:endParaRPr>
              </a:p>
            </p:txBody>
          </p:sp>
          <p:sp>
            <p:nvSpPr>
              <p:cNvPr id="5" name="任意多边形">
                <a:extLst>
                  <a:ext uri="{FF2B5EF4-FFF2-40B4-BE49-F238E27FC236}">
                    <a16:creationId xmlns:a16="http://schemas.microsoft.com/office/drawing/2014/main" id="{C8A2B688-91F1-B571-6EB9-FCDDB473E56E}"/>
                  </a:ext>
                </a:extLst>
              </p:cNvPr>
              <p:cNvSpPr/>
              <p:nvPr/>
            </p:nvSpPr>
            <p:spPr>
              <a:xfrm>
                <a:off x="3555958" y="2233620"/>
                <a:ext cx="609685" cy="609081"/>
              </a:xfrm>
              <a:custGeom>
                <a:avLst/>
                <a:gdLst>
                  <a:gd name="connsiteX0" fmla="*/ 71957 w 578004"/>
                  <a:gd name="connsiteY0" fmla="*/ 173984 h 577432"/>
                  <a:gd name="connsiteX1" fmla="*/ 85808 w 578004"/>
                  <a:gd name="connsiteY1" fmla="*/ 186884 h 577432"/>
                  <a:gd name="connsiteX2" fmla="*/ 85808 w 578004"/>
                  <a:gd name="connsiteY2" fmla="*/ 298378 h 577432"/>
                  <a:gd name="connsiteX3" fmla="*/ 71957 w 578004"/>
                  <a:gd name="connsiteY3" fmla="*/ 311278 h 577432"/>
                  <a:gd name="connsiteX4" fmla="*/ 59030 w 578004"/>
                  <a:gd name="connsiteY4" fmla="*/ 298378 h 577432"/>
                  <a:gd name="connsiteX5" fmla="*/ 59030 w 578004"/>
                  <a:gd name="connsiteY5" fmla="*/ 186884 h 577432"/>
                  <a:gd name="connsiteX6" fmla="*/ 71957 w 578004"/>
                  <a:gd name="connsiteY6" fmla="*/ 173984 h 577432"/>
                  <a:gd name="connsiteX7" fmla="*/ 254571 w 578004"/>
                  <a:gd name="connsiteY7" fmla="*/ 171273 h 577432"/>
                  <a:gd name="connsiteX8" fmla="*/ 405859 w 578004"/>
                  <a:gd name="connsiteY8" fmla="*/ 203508 h 577432"/>
                  <a:gd name="connsiteX9" fmla="*/ 427999 w 578004"/>
                  <a:gd name="connsiteY9" fmla="*/ 203508 h 577432"/>
                  <a:gd name="connsiteX10" fmla="*/ 446448 w 578004"/>
                  <a:gd name="connsiteY10" fmla="*/ 210876 h 577432"/>
                  <a:gd name="connsiteX11" fmla="*/ 434456 w 578004"/>
                  <a:gd name="connsiteY11" fmla="*/ 301133 h 577432"/>
                  <a:gd name="connsiteX12" fmla="*/ 452906 w 578004"/>
                  <a:gd name="connsiteY12" fmla="*/ 316790 h 577432"/>
                  <a:gd name="connsiteX13" fmla="*/ 472278 w 578004"/>
                  <a:gd name="connsiteY13" fmla="*/ 301133 h 577432"/>
                  <a:gd name="connsiteX14" fmla="*/ 459363 w 578004"/>
                  <a:gd name="connsiteY14" fmla="*/ 210876 h 577432"/>
                  <a:gd name="connsiteX15" fmla="*/ 477813 w 578004"/>
                  <a:gd name="connsiteY15" fmla="*/ 203508 h 577432"/>
                  <a:gd name="connsiteX16" fmla="*/ 503642 w 578004"/>
                  <a:gd name="connsiteY16" fmla="*/ 203508 h 577432"/>
                  <a:gd name="connsiteX17" fmla="*/ 527627 w 578004"/>
                  <a:gd name="connsiteY17" fmla="*/ 220086 h 577432"/>
                  <a:gd name="connsiteX18" fmla="*/ 576519 w 578004"/>
                  <a:gd name="connsiteY18" fmla="*/ 344420 h 577432"/>
                  <a:gd name="connsiteX19" fmla="*/ 561759 w 578004"/>
                  <a:gd name="connsiteY19" fmla="*/ 378497 h 577432"/>
                  <a:gd name="connsiteX20" fmla="*/ 527627 w 578004"/>
                  <a:gd name="connsiteY20" fmla="*/ 363761 h 577432"/>
                  <a:gd name="connsiteX21" fmla="*/ 504565 w 578004"/>
                  <a:gd name="connsiteY21" fmla="*/ 303896 h 577432"/>
                  <a:gd name="connsiteX22" fmla="*/ 504565 w 578004"/>
                  <a:gd name="connsiteY22" fmla="*/ 376655 h 577432"/>
                  <a:gd name="connsiteX23" fmla="*/ 514712 w 578004"/>
                  <a:gd name="connsiteY23" fmla="*/ 548881 h 577432"/>
                  <a:gd name="connsiteX24" fmla="*/ 489805 w 578004"/>
                  <a:gd name="connsiteY24" fmla="*/ 576511 h 577432"/>
                  <a:gd name="connsiteX25" fmla="*/ 487960 w 578004"/>
                  <a:gd name="connsiteY25" fmla="*/ 577432 h 577432"/>
                  <a:gd name="connsiteX26" fmla="*/ 462131 w 578004"/>
                  <a:gd name="connsiteY26" fmla="*/ 552565 h 577432"/>
                  <a:gd name="connsiteX27" fmla="*/ 452906 w 578004"/>
                  <a:gd name="connsiteY27" fmla="*/ 404285 h 577432"/>
                  <a:gd name="connsiteX28" fmla="*/ 444603 w 578004"/>
                  <a:gd name="connsiteY28" fmla="*/ 552565 h 577432"/>
                  <a:gd name="connsiteX29" fmla="*/ 418774 w 578004"/>
                  <a:gd name="connsiteY29" fmla="*/ 577432 h 577432"/>
                  <a:gd name="connsiteX30" fmla="*/ 416929 w 578004"/>
                  <a:gd name="connsiteY30" fmla="*/ 576511 h 577432"/>
                  <a:gd name="connsiteX31" fmla="*/ 392022 w 578004"/>
                  <a:gd name="connsiteY31" fmla="*/ 548881 h 577432"/>
                  <a:gd name="connsiteX32" fmla="*/ 402169 w 578004"/>
                  <a:gd name="connsiteY32" fmla="*/ 376655 h 577432"/>
                  <a:gd name="connsiteX33" fmla="*/ 402169 w 578004"/>
                  <a:gd name="connsiteY33" fmla="*/ 256005 h 577432"/>
                  <a:gd name="connsiteX34" fmla="*/ 397557 w 578004"/>
                  <a:gd name="connsiteY34" fmla="*/ 255084 h 577432"/>
                  <a:gd name="connsiteX35" fmla="*/ 244424 w 578004"/>
                  <a:gd name="connsiteY35" fmla="*/ 222849 h 577432"/>
                  <a:gd name="connsiteX36" fmla="*/ 224129 w 578004"/>
                  <a:gd name="connsiteY36" fmla="*/ 191535 h 577432"/>
                  <a:gd name="connsiteX37" fmla="*/ 254571 w 578004"/>
                  <a:gd name="connsiteY37" fmla="*/ 171273 h 577432"/>
                  <a:gd name="connsiteX38" fmla="*/ 190019 w 578004"/>
                  <a:gd name="connsiteY38" fmla="*/ 134483 h 577432"/>
                  <a:gd name="connsiteX39" fmla="*/ 203869 w 578004"/>
                  <a:gd name="connsiteY39" fmla="*/ 147374 h 577432"/>
                  <a:gd name="connsiteX40" fmla="*/ 203869 w 578004"/>
                  <a:gd name="connsiteY40" fmla="*/ 298387 h 577432"/>
                  <a:gd name="connsiteX41" fmla="*/ 190019 w 578004"/>
                  <a:gd name="connsiteY41" fmla="*/ 311278 h 577432"/>
                  <a:gd name="connsiteX42" fmla="*/ 177091 w 578004"/>
                  <a:gd name="connsiteY42" fmla="*/ 298387 h 577432"/>
                  <a:gd name="connsiteX43" fmla="*/ 177091 w 578004"/>
                  <a:gd name="connsiteY43" fmla="*/ 147374 h 577432"/>
                  <a:gd name="connsiteX44" fmla="*/ 190019 w 578004"/>
                  <a:gd name="connsiteY44" fmla="*/ 134483 h 577432"/>
                  <a:gd name="connsiteX45" fmla="*/ 453380 w 578004"/>
                  <a:gd name="connsiteY45" fmla="*/ 97644 h 577432"/>
                  <a:gd name="connsiteX46" fmla="*/ 499909 w 578004"/>
                  <a:gd name="connsiteY46" fmla="*/ 144099 h 577432"/>
                  <a:gd name="connsiteX47" fmla="*/ 453380 w 578004"/>
                  <a:gd name="connsiteY47" fmla="*/ 190554 h 577432"/>
                  <a:gd name="connsiteX48" fmla="*/ 406851 w 578004"/>
                  <a:gd name="connsiteY48" fmla="*/ 144099 h 577432"/>
                  <a:gd name="connsiteX49" fmla="*/ 453380 w 578004"/>
                  <a:gd name="connsiteY49" fmla="*/ 97644 h 577432"/>
                  <a:gd name="connsiteX50" fmla="*/ 130988 w 578004"/>
                  <a:gd name="connsiteY50" fmla="*/ 81962 h 577432"/>
                  <a:gd name="connsiteX51" fmla="*/ 144839 w 578004"/>
                  <a:gd name="connsiteY51" fmla="*/ 94855 h 577432"/>
                  <a:gd name="connsiteX52" fmla="*/ 144839 w 578004"/>
                  <a:gd name="connsiteY52" fmla="*/ 298385 h 577432"/>
                  <a:gd name="connsiteX53" fmla="*/ 130988 w 578004"/>
                  <a:gd name="connsiteY53" fmla="*/ 311278 h 577432"/>
                  <a:gd name="connsiteX54" fmla="*/ 118061 w 578004"/>
                  <a:gd name="connsiteY54" fmla="*/ 298385 h 577432"/>
                  <a:gd name="connsiteX55" fmla="*/ 118061 w 578004"/>
                  <a:gd name="connsiteY55" fmla="*/ 94855 h 577432"/>
                  <a:gd name="connsiteX56" fmla="*/ 130988 w 578004"/>
                  <a:gd name="connsiteY56" fmla="*/ 81962 h 577432"/>
                  <a:gd name="connsiteX57" fmla="*/ 25828 w 578004"/>
                  <a:gd name="connsiteY57" fmla="*/ 0 h 577432"/>
                  <a:gd name="connsiteX58" fmla="*/ 354210 w 578004"/>
                  <a:gd name="connsiteY58" fmla="*/ 0 h 577432"/>
                  <a:gd name="connsiteX59" fmla="*/ 380960 w 578004"/>
                  <a:gd name="connsiteY59" fmla="*/ 26707 h 577432"/>
                  <a:gd name="connsiteX60" fmla="*/ 368046 w 578004"/>
                  <a:gd name="connsiteY60" fmla="*/ 48810 h 577432"/>
                  <a:gd name="connsiteX61" fmla="*/ 368046 w 578004"/>
                  <a:gd name="connsiteY61" fmla="*/ 168533 h 577432"/>
                  <a:gd name="connsiteX62" fmla="*/ 341296 w 578004"/>
                  <a:gd name="connsiteY62" fmla="*/ 163007 h 577432"/>
                  <a:gd name="connsiteX63" fmla="*/ 341296 w 578004"/>
                  <a:gd name="connsiteY63" fmla="*/ 52494 h 577432"/>
                  <a:gd name="connsiteX64" fmla="*/ 39664 w 578004"/>
                  <a:gd name="connsiteY64" fmla="*/ 52494 h 577432"/>
                  <a:gd name="connsiteX65" fmla="*/ 39664 w 578004"/>
                  <a:gd name="connsiteY65" fmla="*/ 340749 h 577432"/>
                  <a:gd name="connsiteX66" fmla="*/ 341296 w 578004"/>
                  <a:gd name="connsiteY66" fmla="*/ 340749 h 577432"/>
                  <a:gd name="connsiteX67" fmla="*/ 341296 w 578004"/>
                  <a:gd name="connsiteY67" fmla="*/ 269837 h 577432"/>
                  <a:gd name="connsiteX68" fmla="*/ 368046 w 578004"/>
                  <a:gd name="connsiteY68" fmla="*/ 275362 h 577432"/>
                  <a:gd name="connsiteX69" fmla="*/ 368046 w 578004"/>
                  <a:gd name="connsiteY69" fmla="*/ 354563 h 577432"/>
                  <a:gd name="connsiteX70" fmla="*/ 354210 w 578004"/>
                  <a:gd name="connsiteY70" fmla="*/ 367457 h 577432"/>
                  <a:gd name="connsiteX71" fmla="*/ 273959 w 578004"/>
                  <a:gd name="connsiteY71" fmla="*/ 367457 h 577432"/>
                  <a:gd name="connsiteX72" fmla="*/ 321003 w 578004"/>
                  <a:gd name="connsiteY72" fmla="*/ 544278 h 577432"/>
                  <a:gd name="connsiteX73" fmla="*/ 302554 w 578004"/>
                  <a:gd name="connsiteY73" fmla="*/ 576511 h 577432"/>
                  <a:gd name="connsiteX74" fmla="*/ 295175 w 578004"/>
                  <a:gd name="connsiteY74" fmla="*/ 577432 h 577432"/>
                  <a:gd name="connsiteX75" fmla="*/ 270270 w 578004"/>
                  <a:gd name="connsiteY75" fmla="*/ 557171 h 577432"/>
                  <a:gd name="connsiteX76" fmla="*/ 219537 w 578004"/>
                  <a:gd name="connsiteY76" fmla="*/ 367457 h 577432"/>
                  <a:gd name="connsiteX77" fmla="*/ 161423 w 578004"/>
                  <a:gd name="connsiteY77" fmla="*/ 367457 h 577432"/>
                  <a:gd name="connsiteX78" fmla="*/ 110690 w 578004"/>
                  <a:gd name="connsiteY78" fmla="*/ 557171 h 577432"/>
                  <a:gd name="connsiteX79" fmla="*/ 85785 w 578004"/>
                  <a:gd name="connsiteY79" fmla="*/ 577432 h 577432"/>
                  <a:gd name="connsiteX80" fmla="*/ 78406 w 578004"/>
                  <a:gd name="connsiteY80" fmla="*/ 576511 h 577432"/>
                  <a:gd name="connsiteX81" fmla="*/ 59957 w 578004"/>
                  <a:gd name="connsiteY81" fmla="*/ 544278 h 577432"/>
                  <a:gd name="connsiteX82" fmla="*/ 107001 w 578004"/>
                  <a:gd name="connsiteY82" fmla="*/ 367457 h 577432"/>
                  <a:gd name="connsiteX83" fmla="*/ 25828 w 578004"/>
                  <a:gd name="connsiteY83" fmla="*/ 367457 h 577432"/>
                  <a:gd name="connsiteX84" fmla="*/ 12914 w 578004"/>
                  <a:gd name="connsiteY84" fmla="*/ 354563 h 577432"/>
                  <a:gd name="connsiteX85" fmla="*/ 12914 w 578004"/>
                  <a:gd name="connsiteY85" fmla="*/ 48810 h 577432"/>
                  <a:gd name="connsiteX86" fmla="*/ 0 w 578004"/>
                  <a:gd name="connsiteY86" fmla="*/ 26707 h 577432"/>
                  <a:gd name="connsiteX87" fmla="*/ 25828 w 578004"/>
                  <a:gd name="connsiteY8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78004" h="577432">
                    <a:moveTo>
                      <a:pt x="71957" y="173984"/>
                    </a:moveTo>
                    <a:cubicBezTo>
                      <a:pt x="79344" y="173984"/>
                      <a:pt x="85808" y="179513"/>
                      <a:pt x="85808" y="186884"/>
                    </a:cubicBezTo>
                    <a:lnTo>
                      <a:pt x="85808" y="298378"/>
                    </a:lnTo>
                    <a:cubicBezTo>
                      <a:pt x="85808" y="305749"/>
                      <a:pt x="79344" y="311278"/>
                      <a:pt x="71957" y="311278"/>
                    </a:cubicBezTo>
                    <a:cubicBezTo>
                      <a:pt x="64570" y="311278"/>
                      <a:pt x="59030" y="305749"/>
                      <a:pt x="59030" y="298378"/>
                    </a:cubicBezTo>
                    <a:lnTo>
                      <a:pt x="59030" y="186884"/>
                    </a:lnTo>
                    <a:cubicBezTo>
                      <a:pt x="59030" y="179513"/>
                      <a:pt x="64570" y="173984"/>
                      <a:pt x="71957" y="173984"/>
                    </a:cubicBezTo>
                    <a:close/>
                    <a:moveTo>
                      <a:pt x="254571" y="171273"/>
                    </a:moveTo>
                    <a:lnTo>
                      <a:pt x="405859" y="203508"/>
                    </a:lnTo>
                    <a:lnTo>
                      <a:pt x="427999" y="203508"/>
                    </a:lnTo>
                    <a:cubicBezTo>
                      <a:pt x="435378" y="203508"/>
                      <a:pt x="441836" y="206271"/>
                      <a:pt x="446448" y="210876"/>
                    </a:cubicBezTo>
                    <a:lnTo>
                      <a:pt x="434456" y="301133"/>
                    </a:lnTo>
                    <a:lnTo>
                      <a:pt x="452906" y="316790"/>
                    </a:lnTo>
                    <a:lnTo>
                      <a:pt x="472278" y="301133"/>
                    </a:lnTo>
                    <a:lnTo>
                      <a:pt x="459363" y="210876"/>
                    </a:lnTo>
                    <a:cubicBezTo>
                      <a:pt x="463976" y="206271"/>
                      <a:pt x="470433" y="203508"/>
                      <a:pt x="477813" y="203508"/>
                    </a:cubicBezTo>
                    <a:lnTo>
                      <a:pt x="503642" y="203508"/>
                    </a:lnTo>
                    <a:cubicBezTo>
                      <a:pt x="514712" y="203508"/>
                      <a:pt x="523937" y="209955"/>
                      <a:pt x="527627" y="220086"/>
                    </a:cubicBezTo>
                    <a:lnTo>
                      <a:pt x="576519" y="344420"/>
                    </a:lnTo>
                    <a:cubicBezTo>
                      <a:pt x="581131" y="358235"/>
                      <a:pt x="574674" y="372971"/>
                      <a:pt x="561759" y="378497"/>
                    </a:cubicBezTo>
                    <a:cubicBezTo>
                      <a:pt x="547922" y="384023"/>
                      <a:pt x="532239" y="377576"/>
                      <a:pt x="527627" y="363761"/>
                    </a:cubicBezTo>
                    <a:lnTo>
                      <a:pt x="504565" y="303896"/>
                    </a:lnTo>
                    <a:lnTo>
                      <a:pt x="504565" y="376655"/>
                    </a:lnTo>
                    <a:lnTo>
                      <a:pt x="514712" y="548881"/>
                    </a:lnTo>
                    <a:cubicBezTo>
                      <a:pt x="514712" y="563617"/>
                      <a:pt x="503642" y="576511"/>
                      <a:pt x="489805" y="576511"/>
                    </a:cubicBezTo>
                    <a:cubicBezTo>
                      <a:pt x="488883" y="577432"/>
                      <a:pt x="488883" y="577432"/>
                      <a:pt x="487960" y="577432"/>
                    </a:cubicBezTo>
                    <a:cubicBezTo>
                      <a:pt x="474123" y="577432"/>
                      <a:pt x="463053" y="566380"/>
                      <a:pt x="462131" y="552565"/>
                    </a:cubicBezTo>
                    <a:lnTo>
                      <a:pt x="452906" y="404285"/>
                    </a:lnTo>
                    <a:lnTo>
                      <a:pt x="444603" y="552565"/>
                    </a:lnTo>
                    <a:cubicBezTo>
                      <a:pt x="443681" y="566380"/>
                      <a:pt x="432611" y="577432"/>
                      <a:pt x="418774" y="577432"/>
                    </a:cubicBezTo>
                    <a:cubicBezTo>
                      <a:pt x="417851" y="577432"/>
                      <a:pt x="416929" y="577432"/>
                      <a:pt x="416929" y="576511"/>
                    </a:cubicBezTo>
                    <a:cubicBezTo>
                      <a:pt x="402169" y="576511"/>
                      <a:pt x="391099" y="563617"/>
                      <a:pt x="392022" y="548881"/>
                    </a:cubicBezTo>
                    <a:lnTo>
                      <a:pt x="402169" y="376655"/>
                    </a:lnTo>
                    <a:lnTo>
                      <a:pt x="402169" y="256005"/>
                    </a:lnTo>
                    <a:cubicBezTo>
                      <a:pt x="400324" y="256005"/>
                      <a:pt x="398479" y="255084"/>
                      <a:pt x="397557" y="255084"/>
                    </a:cubicBezTo>
                    <a:lnTo>
                      <a:pt x="244424" y="222849"/>
                    </a:lnTo>
                    <a:cubicBezTo>
                      <a:pt x="229664" y="219165"/>
                      <a:pt x="220439" y="205350"/>
                      <a:pt x="224129" y="191535"/>
                    </a:cubicBezTo>
                    <a:cubicBezTo>
                      <a:pt x="226897" y="176799"/>
                      <a:pt x="240734" y="168510"/>
                      <a:pt x="254571" y="171273"/>
                    </a:cubicBezTo>
                    <a:close/>
                    <a:moveTo>
                      <a:pt x="190019" y="134483"/>
                    </a:moveTo>
                    <a:cubicBezTo>
                      <a:pt x="197406" y="134483"/>
                      <a:pt x="203869" y="140008"/>
                      <a:pt x="203869" y="147374"/>
                    </a:cubicBezTo>
                    <a:lnTo>
                      <a:pt x="203869" y="298387"/>
                    </a:lnTo>
                    <a:cubicBezTo>
                      <a:pt x="203869" y="305753"/>
                      <a:pt x="197406" y="311278"/>
                      <a:pt x="190019" y="311278"/>
                    </a:cubicBezTo>
                    <a:cubicBezTo>
                      <a:pt x="183555" y="311278"/>
                      <a:pt x="177091" y="305753"/>
                      <a:pt x="177091" y="298387"/>
                    </a:cubicBezTo>
                    <a:lnTo>
                      <a:pt x="177091" y="147374"/>
                    </a:lnTo>
                    <a:cubicBezTo>
                      <a:pt x="177091" y="140008"/>
                      <a:pt x="183555" y="134483"/>
                      <a:pt x="190019" y="134483"/>
                    </a:cubicBezTo>
                    <a:close/>
                    <a:moveTo>
                      <a:pt x="453380" y="97644"/>
                    </a:moveTo>
                    <a:cubicBezTo>
                      <a:pt x="479077" y="97644"/>
                      <a:pt x="499909" y="118443"/>
                      <a:pt x="499909" y="144099"/>
                    </a:cubicBezTo>
                    <a:cubicBezTo>
                      <a:pt x="499909" y="169755"/>
                      <a:pt x="479077" y="190554"/>
                      <a:pt x="453380" y="190554"/>
                    </a:cubicBezTo>
                    <a:cubicBezTo>
                      <a:pt x="427683" y="190554"/>
                      <a:pt x="406851" y="169755"/>
                      <a:pt x="406851" y="144099"/>
                    </a:cubicBezTo>
                    <a:cubicBezTo>
                      <a:pt x="406851" y="118443"/>
                      <a:pt x="427683" y="97644"/>
                      <a:pt x="453380" y="97644"/>
                    </a:cubicBezTo>
                    <a:close/>
                    <a:moveTo>
                      <a:pt x="130988" y="81962"/>
                    </a:moveTo>
                    <a:cubicBezTo>
                      <a:pt x="138375" y="81962"/>
                      <a:pt x="144839" y="87488"/>
                      <a:pt x="144839" y="94855"/>
                    </a:cubicBezTo>
                    <a:lnTo>
                      <a:pt x="144839" y="298385"/>
                    </a:lnTo>
                    <a:cubicBezTo>
                      <a:pt x="144839" y="305752"/>
                      <a:pt x="138375" y="311278"/>
                      <a:pt x="130988" y="311278"/>
                    </a:cubicBezTo>
                    <a:cubicBezTo>
                      <a:pt x="124524" y="311278"/>
                      <a:pt x="118061" y="305752"/>
                      <a:pt x="118061" y="298385"/>
                    </a:cubicBezTo>
                    <a:lnTo>
                      <a:pt x="118061" y="94855"/>
                    </a:lnTo>
                    <a:cubicBezTo>
                      <a:pt x="118061" y="87488"/>
                      <a:pt x="124524" y="81962"/>
                      <a:pt x="130988" y="81962"/>
                    </a:cubicBezTo>
                    <a:close/>
                    <a:moveTo>
                      <a:pt x="25828" y="0"/>
                    </a:moveTo>
                    <a:lnTo>
                      <a:pt x="354210" y="0"/>
                    </a:lnTo>
                    <a:cubicBezTo>
                      <a:pt x="368969" y="0"/>
                      <a:pt x="380960" y="11972"/>
                      <a:pt x="380960" y="26707"/>
                    </a:cubicBezTo>
                    <a:cubicBezTo>
                      <a:pt x="380960" y="35917"/>
                      <a:pt x="375426" y="44205"/>
                      <a:pt x="368046" y="48810"/>
                    </a:cubicBezTo>
                    <a:lnTo>
                      <a:pt x="368046" y="168533"/>
                    </a:lnTo>
                    <a:lnTo>
                      <a:pt x="341296" y="163007"/>
                    </a:lnTo>
                    <a:lnTo>
                      <a:pt x="341296" y="52494"/>
                    </a:lnTo>
                    <a:lnTo>
                      <a:pt x="39664" y="52494"/>
                    </a:lnTo>
                    <a:lnTo>
                      <a:pt x="39664" y="340749"/>
                    </a:lnTo>
                    <a:lnTo>
                      <a:pt x="341296" y="340749"/>
                    </a:lnTo>
                    <a:lnTo>
                      <a:pt x="341296" y="269837"/>
                    </a:lnTo>
                    <a:lnTo>
                      <a:pt x="368046" y="275362"/>
                    </a:lnTo>
                    <a:lnTo>
                      <a:pt x="368046" y="354563"/>
                    </a:lnTo>
                    <a:cubicBezTo>
                      <a:pt x="368046" y="361010"/>
                      <a:pt x="361589" y="367457"/>
                      <a:pt x="354210" y="367457"/>
                    </a:cubicBezTo>
                    <a:lnTo>
                      <a:pt x="273959" y="367457"/>
                    </a:lnTo>
                    <a:lnTo>
                      <a:pt x="321003" y="544278"/>
                    </a:lnTo>
                    <a:cubicBezTo>
                      <a:pt x="324693" y="558092"/>
                      <a:pt x="316391" y="572827"/>
                      <a:pt x="302554" y="576511"/>
                    </a:cubicBezTo>
                    <a:cubicBezTo>
                      <a:pt x="299787" y="576511"/>
                      <a:pt x="297942" y="577432"/>
                      <a:pt x="295175" y="577432"/>
                    </a:cubicBezTo>
                    <a:cubicBezTo>
                      <a:pt x="284106" y="577432"/>
                      <a:pt x="273037" y="569143"/>
                      <a:pt x="270270" y="557171"/>
                    </a:cubicBezTo>
                    <a:lnTo>
                      <a:pt x="219537" y="367457"/>
                    </a:lnTo>
                    <a:lnTo>
                      <a:pt x="161423" y="367457"/>
                    </a:lnTo>
                    <a:lnTo>
                      <a:pt x="110690" y="557171"/>
                    </a:lnTo>
                    <a:cubicBezTo>
                      <a:pt x="107923" y="569143"/>
                      <a:pt x="96854" y="577432"/>
                      <a:pt x="85785" y="577432"/>
                    </a:cubicBezTo>
                    <a:cubicBezTo>
                      <a:pt x="83018" y="577432"/>
                      <a:pt x="81173" y="576511"/>
                      <a:pt x="78406" y="576511"/>
                    </a:cubicBezTo>
                    <a:cubicBezTo>
                      <a:pt x="64569" y="572827"/>
                      <a:pt x="56267" y="558092"/>
                      <a:pt x="59957" y="544278"/>
                    </a:cubicBezTo>
                    <a:lnTo>
                      <a:pt x="107001" y="367457"/>
                    </a:lnTo>
                    <a:lnTo>
                      <a:pt x="25828" y="367457"/>
                    </a:lnTo>
                    <a:cubicBezTo>
                      <a:pt x="19371" y="367457"/>
                      <a:pt x="12914" y="361010"/>
                      <a:pt x="12914" y="354563"/>
                    </a:cubicBezTo>
                    <a:lnTo>
                      <a:pt x="12914" y="48810"/>
                    </a:lnTo>
                    <a:cubicBezTo>
                      <a:pt x="5534" y="44205"/>
                      <a:pt x="0" y="35917"/>
                      <a:pt x="0" y="26707"/>
                    </a:cubicBezTo>
                    <a:cubicBezTo>
                      <a:pt x="0" y="11972"/>
                      <a:pt x="11991" y="0"/>
                      <a:pt x="25828" y="0"/>
                    </a:cubicBez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6" name="组合 25">
            <a:extLst>
              <a:ext uri="{FF2B5EF4-FFF2-40B4-BE49-F238E27FC236}">
                <a16:creationId xmlns:a16="http://schemas.microsoft.com/office/drawing/2014/main" id="{A323DB98-D22C-A5C9-2ABC-094359BA5BA0}"/>
              </a:ext>
            </a:extLst>
          </p:cNvPr>
          <p:cNvGrpSpPr/>
          <p:nvPr/>
        </p:nvGrpSpPr>
        <p:grpSpPr>
          <a:xfrm>
            <a:off x="5130800" y="1872428"/>
            <a:ext cx="1930400" cy="3908904"/>
            <a:chOff x="5130800" y="1872428"/>
            <a:chExt cx="1930400" cy="3908904"/>
          </a:xfrm>
        </p:grpSpPr>
        <p:sp>
          <p:nvSpPr>
            <p:cNvPr id="60" name="文本框 59">
              <a:extLst>
                <a:ext uri="{FF2B5EF4-FFF2-40B4-BE49-F238E27FC236}">
                  <a16:creationId xmlns:a16="http://schemas.microsoft.com/office/drawing/2014/main" id="{903FFB9E-90A3-A70A-F9E3-2CD34AB2852B}"/>
                </a:ext>
              </a:extLst>
            </p:cNvPr>
            <p:cNvSpPr txBox="1"/>
            <p:nvPr/>
          </p:nvSpPr>
          <p:spPr>
            <a:xfrm>
              <a:off x="5130800" y="4318303"/>
              <a:ext cx="1930400" cy="1463029"/>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a:t>
              </a:r>
            </a:p>
          </p:txBody>
        </p:sp>
        <p:sp>
          <p:nvSpPr>
            <p:cNvPr id="62" name="文本框 61">
              <a:extLst>
                <a:ext uri="{FF2B5EF4-FFF2-40B4-BE49-F238E27FC236}">
                  <a16:creationId xmlns:a16="http://schemas.microsoft.com/office/drawing/2014/main" id="{7F672F95-29D6-C8FB-181E-49A4465781A8}"/>
                </a:ext>
              </a:extLst>
            </p:cNvPr>
            <p:cNvSpPr txBox="1"/>
            <p:nvPr/>
          </p:nvSpPr>
          <p:spPr>
            <a:xfrm>
              <a:off x="5130800" y="3924648"/>
              <a:ext cx="1930400"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sp>
          <p:nvSpPr>
            <p:cNvPr id="84" name="椭圆 83">
              <a:extLst>
                <a:ext uri="{FF2B5EF4-FFF2-40B4-BE49-F238E27FC236}">
                  <a16:creationId xmlns:a16="http://schemas.microsoft.com/office/drawing/2014/main" id="{93536820-EBB3-BBEA-CB2A-5ADAC6BBCEE1}"/>
                </a:ext>
              </a:extLst>
            </p:cNvPr>
            <p:cNvSpPr/>
            <p:nvPr/>
          </p:nvSpPr>
          <p:spPr>
            <a:xfrm>
              <a:off x="6062258" y="3338843"/>
              <a:ext cx="67484" cy="67484"/>
            </a:xfrm>
            <a:prstGeom prst="ellipse">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FC640D1B-5C8D-B28C-F6AE-FA35453A9097}"/>
                </a:ext>
              </a:extLst>
            </p:cNvPr>
            <p:cNvSpPr/>
            <p:nvPr/>
          </p:nvSpPr>
          <p:spPr>
            <a:xfrm>
              <a:off x="6062258" y="3467711"/>
              <a:ext cx="67484" cy="67484"/>
            </a:xfrm>
            <a:prstGeom prst="ellipse">
              <a:avLst/>
            </a:prstGeom>
            <a:solidFill>
              <a:schemeClr val="accent1">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EE236B68-D716-B637-A1EF-7A13F9F1DA85}"/>
                </a:ext>
              </a:extLst>
            </p:cNvPr>
            <p:cNvSpPr/>
            <p:nvPr/>
          </p:nvSpPr>
          <p:spPr>
            <a:xfrm>
              <a:off x="6062258" y="3596578"/>
              <a:ext cx="67484" cy="67484"/>
            </a:xfrm>
            <a:prstGeom prst="ellipse">
              <a:avLst/>
            </a:prstGeom>
            <a:solidFill>
              <a:schemeClr val="accent1">
                <a:alpha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042470CB-F459-4AAF-3C29-B903C55AA496}"/>
                </a:ext>
              </a:extLst>
            </p:cNvPr>
            <p:cNvGrpSpPr/>
            <p:nvPr/>
          </p:nvGrpSpPr>
          <p:grpSpPr>
            <a:xfrm>
              <a:off x="5510621" y="1872428"/>
              <a:ext cx="1170758" cy="1331464"/>
              <a:chOff x="5510621" y="1872428"/>
              <a:chExt cx="1170758" cy="1331464"/>
            </a:xfrm>
          </p:grpSpPr>
          <p:sp>
            <p:nvSpPr>
              <p:cNvPr id="63" name="任意多边形: 形状 62">
                <a:extLst>
                  <a:ext uri="{FF2B5EF4-FFF2-40B4-BE49-F238E27FC236}">
                    <a16:creationId xmlns:a16="http://schemas.microsoft.com/office/drawing/2014/main" id="{3F67F818-0D2A-B294-807E-82D0190BEDC1}"/>
                  </a:ext>
                </a:extLst>
              </p:cNvPr>
              <p:cNvSpPr/>
              <p:nvPr/>
            </p:nvSpPr>
            <p:spPr>
              <a:xfrm rot="5400000">
                <a:off x="5513319" y="2025806"/>
                <a:ext cx="1165363" cy="1024707"/>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186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85000"/>
                      <a:lumOff val="15000"/>
                    </a:schemeClr>
                  </a:solidFill>
                  <a:latin typeface="+mj-lt"/>
                </a:endParaRPr>
              </a:p>
            </p:txBody>
          </p:sp>
          <p:sp>
            <p:nvSpPr>
              <p:cNvPr id="64" name="任意多边形: 形状 63">
                <a:extLst>
                  <a:ext uri="{FF2B5EF4-FFF2-40B4-BE49-F238E27FC236}">
                    <a16:creationId xmlns:a16="http://schemas.microsoft.com/office/drawing/2014/main" id="{F45A7349-8254-4341-7AF4-D76F65B927E1}"/>
                  </a:ext>
                </a:extLst>
              </p:cNvPr>
              <p:cNvSpPr/>
              <p:nvPr/>
            </p:nvSpPr>
            <p:spPr>
              <a:xfrm rot="5400000">
                <a:off x="5430268" y="1952781"/>
                <a:ext cx="1331464" cy="117075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noFill/>
              <a:ln w="12700" cap="rnd">
                <a:gradFill>
                  <a:gsLst>
                    <a:gs pos="50000">
                      <a:schemeClr val="accent1">
                        <a:alpha val="0"/>
                      </a:schemeClr>
                    </a:gs>
                    <a:gs pos="100000">
                      <a:schemeClr val="accent1"/>
                    </a:gs>
                  </a:gsLst>
                  <a:lin ang="10800000" scaled="0"/>
                </a:grad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lumMod val="85000"/>
                      <a:lumOff val="15000"/>
                    </a:schemeClr>
                  </a:solidFill>
                  <a:latin typeface="+mj-lt"/>
                  <a:ea typeface="+mj-ea"/>
                </a:endParaRPr>
              </a:p>
            </p:txBody>
          </p:sp>
          <p:sp>
            <p:nvSpPr>
              <p:cNvPr id="6" name="任意多边形">
                <a:extLst>
                  <a:ext uri="{FF2B5EF4-FFF2-40B4-BE49-F238E27FC236}">
                    <a16:creationId xmlns:a16="http://schemas.microsoft.com/office/drawing/2014/main" id="{85F3027C-C7E4-8802-F07C-4B1D68689932}"/>
                  </a:ext>
                </a:extLst>
              </p:cNvPr>
              <p:cNvSpPr/>
              <p:nvPr/>
            </p:nvSpPr>
            <p:spPr>
              <a:xfrm>
                <a:off x="5831080" y="2233318"/>
                <a:ext cx="529841" cy="609685"/>
              </a:xfrm>
              <a:custGeom>
                <a:avLst/>
                <a:gdLst>
                  <a:gd name="connsiteX0" fmla="*/ 431585 w 521877"/>
                  <a:gd name="connsiteY0" fmla="*/ 415431 h 600520"/>
                  <a:gd name="connsiteX1" fmla="*/ 479389 w 521877"/>
                  <a:gd name="connsiteY1" fmla="*/ 463154 h 600520"/>
                  <a:gd name="connsiteX2" fmla="*/ 453549 w 521877"/>
                  <a:gd name="connsiteY2" fmla="*/ 513457 h 600520"/>
                  <a:gd name="connsiteX3" fmla="*/ 518150 w 521877"/>
                  <a:gd name="connsiteY3" fmla="*/ 579238 h 600520"/>
                  <a:gd name="connsiteX4" fmla="*/ 345019 w 521877"/>
                  <a:gd name="connsiteY4" fmla="*/ 579238 h 600520"/>
                  <a:gd name="connsiteX5" fmla="*/ 410912 w 521877"/>
                  <a:gd name="connsiteY5" fmla="*/ 513457 h 600520"/>
                  <a:gd name="connsiteX6" fmla="*/ 383780 w 521877"/>
                  <a:gd name="connsiteY6" fmla="*/ 463154 h 600520"/>
                  <a:gd name="connsiteX7" fmla="*/ 431585 w 521877"/>
                  <a:gd name="connsiteY7" fmla="*/ 415431 h 600520"/>
                  <a:gd name="connsiteX8" fmla="*/ 262230 w 521877"/>
                  <a:gd name="connsiteY8" fmla="*/ 43862 h 600520"/>
                  <a:gd name="connsiteX9" fmla="*/ 248021 w 521877"/>
                  <a:gd name="connsiteY9" fmla="*/ 58052 h 600520"/>
                  <a:gd name="connsiteX10" fmla="*/ 248021 w 521877"/>
                  <a:gd name="connsiteY10" fmla="*/ 145776 h 600520"/>
                  <a:gd name="connsiteX11" fmla="*/ 254480 w 521877"/>
                  <a:gd name="connsiteY11" fmla="*/ 148356 h 600520"/>
                  <a:gd name="connsiteX12" fmla="*/ 264814 w 521877"/>
                  <a:gd name="connsiteY12" fmla="*/ 167707 h 600520"/>
                  <a:gd name="connsiteX13" fmla="*/ 250604 w 521877"/>
                  <a:gd name="connsiteY13" fmla="*/ 178027 h 600520"/>
                  <a:gd name="connsiteX14" fmla="*/ 248021 w 521877"/>
                  <a:gd name="connsiteY14" fmla="*/ 178027 h 600520"/>
                  <a:gd name="connsiteX15" fmla="*/ 248021 w 521877"/>
                  <a:gd name="connsiteY15" fmla="*/ 221889 h 600520"/>
                  <a:gd name="connsiteX16" fmla="*/ 262230 w 521877"/>
                  <a:gd name="connsiteY16" fmla="*/ 234789 h 600520"/>
                  <a:gd name="connsiteX17" fmla="*/ 493458 w 521877"/>
                  <a:gd name="connsiteY17" fmla="*/ 234789 h 600520"/>
                  <a:gd name="connsiteX18" fmla="*/ 507668 w 521877"/>
                  <a:gd name="connsiteY18" fmla="*/ 221889 h 600520"/>
                  <a:gd name="connsiteX19" fmla="*/ 507668 w 521877"/>
                  <a:gd name="connsiteY19" fmla="*/ 58052 h 600520"/>
                  <a:gd name="connsiteX20" fmla="*/ 493458 w 521877"/>
                  <a:gd name="connsiteY20" fmla="*/ 43862 h 600520"/>
                  <a:gd name="connsiteX21" fmla="*/ 115041 w 521877"/>
                  <a:gd name="connsiteY21" fmla="*/ 23195 h 600520"/>
                  <a:gd name="connsiteX22" fmla="*/ 153871 w 521877"/>
                  <a:gd name="connsiteY22" fmla="*/ 65753 h 600520"/>
                  <a:gd name="connsiteX23" fmla="*/ 115041 w 521877"/>
                  <a:gd name="connsiteY23" fmla="*/ 108311 h 600520"/>
                  <a:gd name="connsiteX24" fmla="*/ 76211 w 521877"/>
                  <a:gd name="connsiteY24" fmla="*/ 65753 h 600520"/>
                  <a:gd name="connsiteX25" fmla="*/ 115041 w 521877"/>
                  <a:gd name="connsiteY25" fmla="*/ 23195 h 600520"/>
                  <a:gd name="connsiteX26" fmla="*/ 378490 w 521877"/>
                  <a:gd name="connsiteY26" fmla="*/ 0 h 600520"/>
                  <a:gd name="connsiteX27" fmla="*/ 388824 w 521877"/>
                  <a:gd name="connsiteY27" fmla="*/ 10320 h 600520"/>
                  <a:gd name="connsiteX28" fmla="*/ 388824 w 521877"/>
                  <a:gd name="connsiteY28" fmla="*/ 30961 h 600520"/>
                  <a:gd name="connsiteX29" fmla="*/ 494750 w 521877"/>
                  <a:gd name="connsiteY29" fmla="*/ 30961 h 600520"/>
                  <a:gd name="connsiteX30" fmla="*/ 521877 w 521877"/>
                  <a:gd name="connsiteY30" fmla="*/ 58052 h 600520"/>
                  <a:gd name="connsiteX31" fmla="*/ 521877 w 521877"/>
                  <a:gd name="connsiteY31" fmla="*/ 221889 h 600520"/>
                  <a:gd name="connsiteX32" fmla="*/ 494750 w 521877"/>
                  <a:gd name="connsiteY32" fmla="*/ 248980 h 600520"/>
                  <a:gd name="connsiteX33" fmla="*/ 444371 w 521877"/>
                  <a:gd name="connsiteY33" fmla="*/ 248980 h 600520"/>
                  <a:gd name="connsiteX34" fmla="*/ 488291 w 521877"/>
                  <a:gd name="connsiteY34" fmla="*/ 411526 h 600520"/>
                  <a:gd name="connsiteX35" fmla="*/ 480540 w 521877"/>
                  <a:gd name="connsiteY35" fmla="*/ 424427 h 600520"/>
                  <a:gd name="connsiteX36" fmla="*/ 477957 w 521877"/>
                  <a:gd name="connsiteY36" fmla="*/ 424427 h 600520"/>
                  <a:gd name="connsiteX37" fmla="*/ 467622 w 521877"/>
                  <a:gd name="connsiteY37" fmla="*/ 416686 h 600520"/>
                  <a:gd name="connsiteX38" fmla="*/ 423702 w 521877"/>
                  <a:gd name="connsiteY38" fmla="*/ 248980 h 600520"/>
                  <a:gd name="connsiteX39" fmla="*/ 388824 w 521877"/>
                  <a:gd name="connsiteY39" fmla="*/ 248980 h 600520"/>
                  <a:gd name="connsiteX40" fmla="*/ 388824 w 521877"/>
                  <a:gd name="connsiteY40" fmla="*/ 367665 h 600520"/>
                  <a:gd name="connsiteX41" fmla="*/ 378490 w 521877"/>
                  <a:gd name="connsiteY41" fmla="*/ 377985 h 600520"/>
                  <a:gd name="connsiteX42" fmla="*/ 368156 w 521877"/>
                  <a:gd name="connsiteY42" fmla="*/ 367665 h 600520"/>
                  <a:gd name="connsiteX43" fmla="*/ 368156 w 521877"/>
                  <a:gd name="connsiteY43" fmla="*/ 248980 h 600520"/>
                  <a:gd name="connsiteX44" fmla="*/ 333278 w 521877"/>
                  <a:gd name="connsiteY44" fmla="*/ 248980 h 600520"/>
                  <a:gd name="connsiteX45" fmla="*/ 288066 w 521877"/>
                  <a:gd name="connsiteY45" fmla="*/ 416686 h 600520"/>
                  <a:gd name="connsiteX46" fmla="*/ 284190 w 521877"/>
                  <a:gd name="connsiteY46" fmla="*/ 421847 h 600520"/>
                  <a:gd name="connsiteX47" fmla="*/ 306151 w 521877"/>
                  <a:gd name="connsiteY47" fmla="*/ 463128 h 600520"/>
                  <a:gd name="connsiteX48" fmla="*/ 280315 w 521877"/>
                  <a:gd name="connsiteY48" fmla="*/ 513440 h 600520"/>
                  <a:gd name="connsiteX49" fmla="*/ 344904 w 521877"/>
                  <a:gd name="connsiteY49" fmla="*/ 579233 h 600520"/>
                  <a:gd name="connsiteX50" fmla="*/ 173098 w 521877"/>
                  <a:gd name="connsiteY50" fmla="*/ 579233 h 600520"/>
                  <a:gd name="connsiteX51" fmla="*/ 237687 w 521877"/>
                  <a:gd name="connsiteY51" fmla="*/ 513440 h 600520"/>
                  <a:gd name="connsiteX52" fmla="*/ 211851 w 521877"/>
                  <a:gd name="connsiteY52" fmla="*/ 463128 h 600520"/>
                  <a:gd name="connsiteX53" fmla="*/ 259647 w 521877"/>
                  <a:gd name="connsiteY53" fmla="*/ 415396 h 600520"/>
                  <a:gd name="connsiteX54" fmla="*/ 267397 w 521877"/>
                  <a:gd name="connsiteY54" fmla="*/ 416686 h 600520"/>
                  <a:gd name="connsiteX55" fmla="*/ 267397 w 521877"/>
                  <a:gd name="connsiteY55" fmla="*/ 411526 h 600520"/>
                  <a:gd name="connsiteX56" fmla="*/ 311318 w 521877"/>
                  <a:gd name="connsiteY56" fmla="*/ 248980 h 600520"/>
                  <a:gd name="connsiteX57" fmla="*/ 262230 w 521877"/>
                  <a:gd name="connsiteY57" fmla="*/ 248980 h 600520"/>
                  <a:gd name="connsiteX58" fmla="*/ 235103 w 521877"/>
                  <a:gd name="connsiteY58" fmla="*/ 221889 h 600520"/>
                  <a:gd name="connsiteX59" fmla="*/ 235103 w 521877"/>
                  <a:gd name="connsiteY59" fmla="*/ 174157 h 600520"/>
                  <a:gd name="connsiteX60" fmla="*/ 171806 w 521877"/>
                  <a:gd name="connsiteY60" fmla="*/ 153516 h 600520"/>
                  <a:gd name="connsiteX61" fmla="*/ 158888 w 521877"/>
                  <a:gd name="connsiteY61" fmla="*/ 148356 h 600520"/>
                  <a:gd name="connsiteX62" fmla="*/ 158888 w 521877"/>
                  <a:gd name="connsiteY62" fmla="*/ 252850 h 600520"/>
                  <a:gd name="connsiteX63" fmla="*/ 170514 w 521877"/>
                  <a:gd name="connsiteY63" fmla="*/ 405076 h 600520"/>
                  <a:gd name="connsiteX64" fmla="*/ 153721 w 521877"/>
                  <a:gd name="connsiteY64" fmla="*/ 424427 h 600520"/>
                  <a:gd name="connsiteX65" fmla="*/ 152429 w 521877"/>
                  <a:gd name="connsiteY65" fmla="*/ 424427 h 600520"/>
                  <a:gd name="connsiteX66" fmla="*/ 134345 w 521877"/>
                  <a:gd name="connsiteY66" fmla="*/ 407656 h 600520"/>
                  <a:gd name="connsiteX67" fmla="*/ 122719 w 521877"/>
                  <a:gd name="connsiteY67" fmla="*/ 270911 h 600520"/>
                  <a:gd name="connsiteX68" fmla="*/ 114968 w 521877"/>
                  <a:gd name="connsiteY68" fmla="*/ 272201 h 600520"/>
                  <a:gd name="connsiteX69" fmla="*/ 108509 w 521877"/>
                  <a:gd name="connsiteY69" fmla="*/ 270911 h 600520"/>
                  <a:gd name="connsiteX70" fmla="*/ 96883 w 521877"/>
                  <a:gd name="connsiteY70" fmla="*/ 407656 h 600520"/>
                  <a:gd name="connsiteX71" fmla="*/ 94300 w 521877"/>
                  <a:gd name="connsiteY71" fmla="*/ 415396 h 600520"/>
                  <a:gd name="connsiteX72" fmla="*/ 134345 w 521877"/>
                  <a:gd name="connsiteY72" fmla="*/ 463128 h 600520"/>
                  <a:gd name="connsiteX73" fmla="*/ 107217 w 521877"/>
                  <a:gd name="connsiteY73" fmla="*/ 512150 h 600520"/>
                  <a:gd name="connsiteX74" fmla="*/ 171806 w 521877"/>
                  <a:gd name="connsiteY74" fmla="*/ 579233 h 600520"/>
                  <a:gd name="connsiteX75" fmla="*/ 0 w 521877"/>
                  <a:gd name="connsiteY75" fmla="*/ 579233 h 600520"/>
                  <a:gd name="connsiteX76" fmla="*/ 64589 w 521877"/>
                  <a:gd name="connsiteY76" fmla="*/ 512150 h 600520"/>
                  <a:gd name="connsiteX77" fmla="*/ 38753 w 521877"/>
                  <a:gd name="connsiteY77" fmla="*/ 463128 h 600520"/>
                  <a:gd name="connsiteX78" fmla="*/ 65881 w 521877"/>
                  <a:gd name="connsiteY78" fmla="*/ 419267 h 600520"/>
                  <a:gd name="connsiteX79" fmla="*/ 60713 w 521877"/>
                  <a:gd name="connsiteY79" fmla="*/ 405076 h 600520"/>
                  <a:gd name="connsiteX80" fmla="*/ 72339 w 521877"/>
                  <a:gd name="connsiteY80" fmla="*/ 252850 h 600520"/>
                  <a:gd name="connsiteX81" fmla="*/ 72339 w 521877"/>
                  <a:gd name="connsiteY81" fmla="*/ 148356 h 600520"/>
                  <a:gd name="connsiteX82" fmla="*/ 67172 w 521877"/>
                  <a:gd name="connsiteY82" fmla="*/ 150936 h 600520"/>
                  <a:gd name="connsiteX83" fmla="*/ 45212 w 521877"/>
                  <a:gd name="connsiteY83" fmla="*/ 251560 h 600520"/>
                  <a:gd name="connsiteX84" fmla="*/ 29711 w 521877"/>
                  <a:gd name="connsiteY84" fmla="*/ 264460 h 600520"/>
                  <a:gd name="connsiteX85" fmla="*/ 25836 w 521877"/>
                  <a:gd name="connsiteY85" fmla="*/ 263170 h 600520"/>
                  <a:gd name="connsiteX86" fmla="*/ 14210 w 521877"/>
                  <a:gd name="connsiteY86" fmla="*/ 245110 h 600520"/>
                  <a:gd name="connsiteX87" fmla="*/ 38753 w 521877"/>
                  <a:gd name="connsiteY87" fmla="*/ 135455 h 600520"/>
                  <a:gd name="connsiteX88" fmla="*/ 40045 w 521877"/>
                  <a:gd name="connsiteY88" fmla="*/ 134165 h 600520"/>
                  <a:gd name="connsiteX89" fmla="*/ 41337 w 521877"/>
                  <a:gd name="connsiteY89" fmla="*/ 131585 h 600520"/>
                  <a:gd name="connsiteX90" fmla="*/ 42629 w 521877"/>
                  <a:gd name="connsiteY90" fmla="*/ 129005 h 600520"/>
                  <a:gd name="connsiteX91" fmla="*/ 45212 w 521877"/>
                  <a:gd name="connsiteY91" fmla="*/ 126425 h 600520"/>
                  <a:gd name="connsiteX92" fmla="*/ 47796 w 521877"/>
                  <a:gd name="connsiteY92" fmla="*/ 125135 h 600520"/>
                  <a:gd name="connsiteX93" fmla="*/ 49087 w 521877"/>
                  <a:gd name="connsiteY93" fmla="*/ 123845 h 600520"/>
                  <a:gd name="connsiteX94" fmla="*/ 109801 w 521877"/>
                  <a:gd name="connsiteY94" fmla="*/ 110944 h 600520"/>
                  <a:gd name="connsiteX95" fmla="*/ 113676 w 521877"/>
                  <a:gd name="connsiteY95" fmla="*/ 118685 h 600520"/>
                  <a:gd name="connsiteX96" fmla="*/ 103342 w 521877"/>
                  <a:gd name="connsiteY96" fmla="*/ 198668 h 600520"/>
                  <a:gd name="connsiteX97" fmla="*/ 114968 w 521877"/>
                  <a:gd name="connsiteY97" fmla="*/ 220599 h 600520"/>
                  <a:gd name="connsiteX98" fmla="*/ 127886 w 521877"/>
                  <a:gd name="connsiteY98" fmla="*/ 198668 h 600520"/>
                  <a:gd name="connsiteX99" fmla="*/ 117552 w 521877"/>
                  <a:gd name="connsiteY99" fmla="*/ 118685 h 600520"/>
                  <a:gd name="connsiteX100" fmla="*/ 121427 w 521877"/>
                  <a:gd name="connsiteY100" fmla="*/ 110944 h 600520"/>
                  <a:gd name="connsiteX101" fmla="*/ 182140 w 521877"/>
                  <a:gd name="connsiteY101" fmla="*/ 123845 h 600520"/>
                  <a:gd name="connsiteX102" fmla="*/ 235103 w 521877"/>
                  <a:gd name="connsiteY102" fmla="*/ 141906 h 600520"/>
                  <a:gd name="connsiteX103" fmla="*/ 235103 w 521877"/>
                  <a:gd name="connsiteY103" fmla="*/ 58052 h 600520"/>
                  <a:gd name="connsiteX104" fmla="*/ 262230 w 521877"/>
                  <a:gd name="connsiteY104" fmla="*/ 30961 h 600520"/>
                  <a:gd name="connsiteX105" fmla="*/ 368156 w 521877"/>
                  <a:gd name="connsiteY105" fmla="*/ 30961 h 600520"/>
                  <a:gd name="connsiteX106" fmla="*/ 368156 w 521877"/>
                  <a:gd name="connsiteY106" fmla="*/ 10320 h 600520"/>
                  <a:gd name="connsiteX107" fmla="*/ 378490 w 521877"/>
                  <a:gd name="connsiteY107" fmla="*/ 0 h 60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521877" h="600520">
                    <a:moveTo>
                      <a:pt x="431585" y="415431"/>
                    </a:moveTo>
                    <a:cubicBezTo>
                      <a:pt x="458717" y="415431"/>
                      <a:pt x="479389" y="436068"/>
                      <a:pt x="479389" y="463154"/>
                    </a:cubicBezTo>
                    <a:cubicBezTo>
                      <a:pt x="479389" y="481212"/>
                      <a:pt x="469053" y="501849"/>
                      <a:pt x="453549" y="513457"/>
                    </a:cubicBezTo>
                    <a:cubicBezTo>
                      <a:pt x="491018" y="522486"/>
                      <a:pt x="518150" y="554731"/>
                      <a:pt x="518150" y="579238"/>
                    </a:cubicBezTo>
                    <a:cubicBezTo>
                      <a:pt x="518150" y="607614"/>
                      <a:pt x="345019" y="607614"/>
                      <a:pt x="345019" y="579238"/>
                    </a:cubicBezTo>
                    <a:cubicBezTo>
                      <a:pt x="345019" y="554731"/>
                      <a:pt x="373444" y="522486"/>
                      <a:pt x="410912" y="513457"/>
                    </a:cubicBezTo>
                    <a:cubicBezTo>
                      <a:pt x="395408" y="501849"/>
                      <a:pt x="383780" y="481212"/>
                      <a:pt x="383780" y="463154"/>
                    </a:cubicBezTo>
                    <a:cubicBezTo>
                      <a:pt x="383780" y="436068"/>
                      <a:pt x="405744" y="415431"/>
                      <a:pt x="431585" y="415431"/>
                    </a:cubicBezTo>
                    <a:close/>
                    <a:moveTo>
                      <a:pt x="262230" y="43862"/>
                    </a:moveTo>
                    <a:cubicBezTo>
                      <a:pt x="254480" y="43862"/>
                      <a:pt x="248021" y="50312"/>
                      <a:pt x="248021" y="58052"/>
                    </a:cubicBezTo>
                    <a:lnTo>
                      <a:pt x="248021" y="145776"/>
                    </a:lnTo>
                    <a:lnTo>
                      <a:pt x="254480" y="148356"/>
                    </a:lnTo>
                    <a:cubicBezTo>
                      <a:pt x="263522" y="150936"/>
                      <a:pt x="267397" y="159966"/>
                      <a:pt x="264814" y="167707"/>
                    </a:cubicBezTo>
                    <a:cubicBezTo>
                      <a:pt x="262230" y="174157"/>
                      <a:pt x="257063" y="178027"/>
                      <a:pt x="250604" y="178027"/>
                    </a:cubicBezTo>
                    <a:cubicBezTo>
                      <a:pt x="249313" y="178027"/>
                      <a:pt x="249313" y="178027"/>
                      <a:pt x="248021" y="178027"/>
                    </a:cubicBezTo>
                    <a:lnTo>
                      <a:pt x="248021" y="221889"/>
                    </a:lnTo>
                    <a:cubicBezTo>
                      <a:pt x="248021" y="229629"/>
                      <a:pt x="254480" y="234789"/>
                      <a:pt x="262230" y="234789"/>
                    </a:cubicBezTo>
                    <a:lnTo>
                      <a:pt x="493458" y="234789"/>
                    </a:lnTo>
                    <a:cubicBezTo>
                      <a:pt x="501209" y="234789"/>
                      <a:pt x="507668" y="229629"/>
                      <a:pt x="507668" y="221889"/>
                    </a:cubicBezTo>
                    <a:lnTo>
                      <a:pt x="507668" y="58052"/>
                    </a:lnTo>
                    <a:cubicBezTo>
                      <a:pt x="507668" y="50312"/>
                      <a:pt x="501209" y="43862"/>
                      <a:pt x="493458" y="43862"/>
                    </a:cubicBezTo>
                    <a:close/>
                    <a:moveTo>
                      <a:pt x="115041" y="23195"/>
                    </a:moveTo>
                    <a:cubicBezTo>
                      <a:pt x="136486" y="23195"/>
                      <a:pt x="153871" y="42249"/>
                      <a:pt x="153871" y="65753"/>
                    </a:cubicBezTo>
                    <a:cubicBezTo>
                      <a:pt x="153871" y="89257"/>
                      <a:pt x="136486" y="108311"/>
                      <a:pt x="115041" y="108311"/>
                    </a:cubicBezTo>
                    <a:cubicBezTo>
                      <a:pt x="93596" y="108311"/>
                      <a:pt x="76211" y="89257"/>
                      <a:pt x="76211" y="65753"/>
                    </a:cubicBezTo>
                    <a:cubicBezTo>
                      <a:pt x="76211" y="42249"/>
                      <a:pt x="93596" y="23195"/>
                      <a:pt x="115041" y="23195"/>
                    </a:cubicBezTo>
                    <a:close/>
                    <a:moveTo>
                      <a:pt x="378490" y="0"/>
                    </a:moveTo>
                    <a:cubicBezTo>
                      <a:pt x="383657" y="0"/>
                      <a:pt x="388824" y="5160"/>
                      <a:pt x="388824" y="10320"/>
                    </a:cubicBezTo>
                    <a:lnTo>
                      <a:pt x="388824" y="30961"/>
                    </a:lnTo>
                    <a:lnTo>
                      <a:pt x="494750" y="30961"/>
                    </a:lnTo>
                    <a:cubicBezTo>
                      <a:pt x="508959" y="30961"/>
                      <a:pt x="521877" y="42572"/>
                      <a:pt x="521877" y="58052"/>
                    </a:cubicBezTo>
                    <a:lnTo>
                      <a:pt x="521877" y="221889"/>
                    </a:lnTo>
                    <a:cubicBezTo>
                      <a:pt x="521877" y="237369"/>
                      <a:pt x="508959" y="248980"/>
                      <a:pt x="494750" y="248980"/>
                    </a:cubicBezTo>
                    <a:lnTo>
                      <a:pt x="444371" y="248980"/>
                    </a:lnTo>
                    <a:lnTo>
                      <a:pt x="488291" y="411526"/>
                    </a:lnTo>
                    <a:cubicBezTo>
                      <a:pt x="489583" y="416686"/>
                      <a:pt x="485707" y="423137"/>
                      <a:pt x="480540" y="424427"/>
                    </a:cubicBezTo>
                    <a:cubicBezTo>
                      <a:pt x="480540" y="424427"/>
                      <a:pt x="479248" y="424427"/>
                      <a:pt x="477957" y="424427"/>
                    </a:cubicBezTo>
                    <a:cubicBezTo>
                      <a:pt x="474081" y="424427"/>
                      <a:pt x="468914" y="421847"/>
                      <a:pt x="467622" y="416686"/>
                    </a:cubicBezTo>
                    <a:lnTo>
                      <a:pt x="423702" y="248980"/>
                    </a:lnTo>
                    <a:lnTo>
                      <a:pt x="388824" y="248980"/>
                    </a:lnTo>
                    <a:lnTo>
                      <a:pt x="388824" y="367665"/>
                    </a:lnTo>
                    <a:cubicBezTo>
                      <a:pt x="388824" y="374115"/>
                      <a:pt x="383657" y="377985"/>
                      <a:pt x="378490" y="377985"/>
                    </a:cubicBezTo>
                    <a:cubicBezTo>
                      <a:pt x="372031" y="377985"/>
                      <a:pt x="368156" y="374115"/>
                      <a:pt x="368156" y="367665"/>
                    </a:cubicBezTo>
                    <a:lnTo>
                      <a:pt x="368156" y="248980"/>
                    </a:lnTo>
                    <a:lnTo>
                      <a:pt x="333278" y="248980"/>
                    </a:lnTo>
                    <a:lnTo>
                      <a:pt x="288066" y="416686"/>
                    </a:lnTo>
                    <a:cubicBezTo>
                      <a:pt x="286774" y="419267"/>
                      <a:pt x="285482" y="420557"/>
                      <a:pt x="284190" y="421847"/>
                    </a:cubicBezTo>
                    <a:cubicBezTo>
                      <a:pt x="297108" y="430877"/>
                      <a:pt x="306151" y="446358"/>
                      <a:pt x="306151" y="463128"/>
                    </a:cubicBezTo>
                    <a:cubicBezTo>
                      <a:pt x="306151" y="481189"/>
                      <a:pt x="295816" y="501830"/>
                      <a:pt x="280315" y="513440"/>
                    </a:cubicBezTo>
                    <a:cubicBezTo>
                      <a:pt x="317777" y="522471"/>
                      <a:pt x="344904" y="554722"/>
                      <a:pt x="344904" y="579233"/>
                    </a:cubicBezTo>
                    <a:cubicBezTo>
                      <a:pt x="344904" y="607614"/>
                      <a:pt x="173098" y="607614"/>
                      <a:pt x="173098" y="579233"/>
                    </a:cubicBezTo>
                    <a:cubicBezTo>
                      <a:pt x="173098" y="554722"/>
                      <a:pt x="200225" y="522471"/>
                      <a:pt x="237687" y="513440"/>
                    </a:cubicBezTo>
                    <a:cubicBezTo>
                      <a:pt x="222185" y="501830"/>
                      <a:pt x="211851" y="481189"/>
                      <a:pt x="211851" y="463128"/>
                    </a:cubicBezTo>
                    <a:cubicBezTo>
                      <a:pt x="211851" y="436037"/>
                      <a:pt x="232519" y="415396"/>
                      <a:pt x="259647" y="415396"/>
                    </a:cubicBezTo>
                    <a:cubicBezTo>
                      <a:pt x="262230" y="415396"/>
                      <a:pt x="264814" y="415396"/>
                      <a:pt x="267397" y="416686"/>
                    </a:cubicBezTo>
                    <a:cubicBezTo>
                      <a:pt x="267397" y="414106"/>
                      <a:pt x="267397" y="412816"/>
                      <a:pt x="267397" y="411526"/>
                    </a:cubicBezTo>
                    <a:lnTo>
                      <a:pt x="311318" y="248980"/>
                    </a:lnTo>
                    <a:lnTo>
                      <a:pt x="262230" y="248980"/>
                    </a:lnTo>
                    <a:cubicBezTo>
                      <a:pt x="246729" y="248980"/>
                      <a:pt x="235103" y="237369"/>
                      <a:pt x="235103" y="221889"/>
                    </a:cubicBezTo>
                    <a:lnTo>
                      <a:pt x="235103" y="174157"/>
                    </a:lnTo>
                    <a:lnTo>
                      <a:pt x="171806" y="153516"/>
                    </a:lnTo>
                    <a:cubicBezTo>
                      <a:pt x="171806" y="153516"/>
                      <a:pt x="166639" y="150936"/>
                      <a:pt x="158888" y="148356"/>
                    </a:cubicBezTo>
                    <a:lnTo>
                      <a:pt x="158888" y="252850"/>
                    </a:lnTo>
                    <a:lnTo>
                      <a:pt x="170514" y="405076"/>
                    </a:lnTo>
                    <a:cubicBezTo>
                      <a:pt x="171806" y="414106"/>
                      <a:pt x="164055" y="423137"/>
                      <a:pt x="153721" y="424427"/>
                    </a:cubicBezTo>
                    <a:cubicBezTo>
                      <a:pt x="153721" y="424427"/>
                      <a:pt x="152429" y="424427"/>
                      <a:pt x="152429" y="424427"/>
                    </a:cubicBezTo>
                    <a:cubicBezTo>
                      <a:pt x="142095" y="424427"/>
                      <a:pt x="134345" y="416686"/>
                      <a:pt x="134345" y="407656"/>
                    </a:cubicBezTo>
                    <a:lnTo>
                      <a:pt x="122719" y="270911"/>
                    </a:lnTo>
                    <a:cubicBezTo>
                      <a:pt x="120135" y="272201"/>
                      <a:pt x="117552" y="272201"/>
                      <a:pt x="114968" y="272201"/>
                    </a:cubicBezTo>
                    <a:cubicBezTo>
                      <a:pt x="112384" y="272201"/>
                      <a:pt x="109801" y="272201"/>
                      <a:pt x="108509" y="270911"/>
                    </a:cubicBezTo>
                    <a:lnTo>
                      <a:pt x="96883" y="407656"/>
                    </a:lnTo>
                    <a:cubicBezTo>
                      <a:pt x="96883" y="410236"/>
                      <a:pt x="95591" y="412816"/>
                      <a:pt x="94300" y="415396"/>
                    </a:cubicBezTo>
                    <a:cubicBezTo>
                      <a:pt x="116260" y="419267"/>
                      <a:pt x="134345" y="438617"/>
                      <a:pt x="134345" y="463128"/>
                    </a:cubicBezTo>
                    <a:cubicBezTo>
                      <a:pt x="134345" y="481189"/>
                      <a:pt x="122719" y="501830"/>
                      <a:pt x="107217" y="512150"/>
                    </a:cubicBezTo>
                    <a:cubicBezTo>
                      <a:pt x="144679" y="522471"/>
                      <a:pt x="171806" y="554722"/>
                      <a:pt x="171806" y="579233"/>
                    </a:cubicBezTo>
                    <a:cubicBezTo>
                      <a:pt x="171806" y="607614"/>
                      <a:pt x="0" y="607614"/>
                      <a:pt x="0" y="579233"/>
                    </a:cubicBezTo>
                    <a:cubicBezTo>
                      <a:pt x="0" y="554722"/>
                      <a:pt x="27127" y="522471"/>
                      <a:pt x="64589" y="512150"/>
                    </a:cubicBezTo>
                    <a:cubicBezTo>
                      <a:pt x="49087" y="501830"/>
                      <a:pt x="38753" y="481189"/>
                      <a:pt x="38753" y="463128"/>
                    </a:cubicBezTo>
                    <a:cubicBezTo>
                      <a:pt x="38753" y="443778"/>
                      <a:pt x="50379" y="427007"/>
                      <a:pt x="65881" y="419267"/>
                    </a:cubicBezTo>
                    <a:cubicBezTo>
                      <a:pt x="62005" y="415396"/>
                      <a:pt x="59422" y="410236"/>
                      <a:pt x="60713" y="405076"/>
                    </a:cubicBezTo>
                    <a:lnTo>
                      <a:pt x="72339" y="252850"/>
                    </a:lnTo>
                    <a:lnTo>
                      <a:pt x="72339" y="148356"/>
                    </a:lnTo>
                    <a:cubicBezTo>
                      <a:pt x="71048" y="149646"/>
                      <a:pt x="68464" y="149646"/>
                      <a:pt x="67172" y="150936"/>
                    </a:cubicBezTo>
                    <a:lnTo>
                      <a:pt x="45212" y="251560"/>
                    </a:lnTo>
                    <a:cubicBezTo>
                      <a:pt x="42629" y="259300"/>
                      <a:pt x="36170" y="264460"/>
                      <a:pt x="29711" y="264460"/>
                    </a:cubicBezTo>
                    <a:cubicBezTo>
                      <a:pt x="28419" y="264460"/>
                      <a:pt x="27127" y="264460"/>
                      <a:pt x="25836" y="263170"/>
                    </a:cubicBezTo>
                    <a:cubicBezTo>
                      <a:pt x="18085" y="261880"/>
                      <a:pt x="12918" y="254140"/>
                      <a:pt x="14210" y="245110"/>
                    </a:cubicBezTo>
                    <a:lnTo>
                      <a:pt x="38753" y="135455"/>
                    </a:lnTo>
                    <a:cubicBezTo>
                      <a:pt x="38753" y="134165"/>
                      <a:pt x="40045" y="134165"/>
                      <a:pt x="40045" y="134165"/>
                    </a:cubicBezTo>
                    <a:cubicBezTo>
                      <a:pt x="40045" y="132875"/>
                      <a:pt x="40045" y="131585"/>
                      <a:pt x="41337" y="131585"/>
                    </a:cubicBezTo>
                    <a:cubicBezTo>
                      <a:pt x="41337" y="130295"/>
                      <a:pt x="42629" y="129005"/>
                      <a:pt x="42629" y="129005"/>
                    </a:cubicBezTo>
                    <a:cubicBezTo>
                      <a:pt x="43920" y="127715"/>
                      <a:pt x="43920" y="127715"/>
                      <a:pt x="45212" y="126425"/>
                    </a:cubicBezTo>
                    <a:cubicBezTo>
                      <a:pt x="45212" y="126425"/>
                      <a:pt x="46504" y="125135"/>
                      <a:pt x="47796" y="125135"/>
                    </a:cubicBezTo>
                    <a:cubicBezTo>
                      <a:pt x="47796" y="125135"/>
                      <a:pt x="47796" y="123845"/>
                      <a:pt x="49087" y="123845"/>
                    </a:cubicBezTo>
                    <a:cubicBezTo>
                      <a:pt x="50379" y="123845"/>
                      <a:pt x="81382" y="112234"/>
                      <a:pt x="109801" y="110944"/>
                    </a:cubicBezTo>
                    <a:lnTo>
                      <a:pt x="113676" y="118685"/>
                    </a:lnTo>
                    <a:lnTo>
                      <a:pt x="103342" y="198668"/>
                    </a:lnTo>
                    <a:lnTo>
                      <a:pt x="114968" y="220599"/>
                    </a:lnTo>
                    <a:lnTo>
                      <a:pt x="127886" y="198668"/>
                    </a:lnTo>
                    <a:lnTo>
                      <a:pt x="117552" y="118685"/>
                    </a:lnTo>
                    <a:lnTo>
                      <a:pt x="121427" y="110944"/>
                    </a:lnTo>
                    <a:cubicBezTo>
                      <a:pt x="148554" y="112234"/>
                      <a:pt x="178265" y="122555"/>
                      <a:pt x="182140" y="123845"/>
                    </a:cubicBezTo>
                    <a:lnTo>
                      <a:pt x="235103" y="141906"/>
                    </a:lnTo>
                    <a:lnTo>
                      <a:pt x="235103" y="58052"/>
                    </a:lnTo>
                    <a:cubicBezTo>
                      <a:pt x="235103" y="42572"/>
                      <a:pt x="246729" y="30961"/>
                      <a:pt x="262230" y="30961"/>
                    </a:cubicBezTo>
                    <a:lnTo>
                      <a:pt x="368156" y="30961"/>
                    </a:lnTo>
                    <a:lnTo>
                      <a:pt x="368156" y="10320"/>
                    </a:lnTo>
                    <a:cubicBezTo>
                      <a:pt x="368156" y="5160"/>
                      <a:pt x="372031" y="0"/>
                      <a:pt x="378490" y="0"/>
                    </a:cubicBez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7" name="组合 26">
            <a:extLst>
              <a:ext uri="{FF2B5EF4-FFF2-40B4-BE49-F238E27FC236}">
                <a16:creationId xmlns:a16="http://schemas.microsoft.com/office/drawing/2014/main" id="{5E17CA6F-6EED-F4C4-95B9-A5E20597C315}"/>
              </a:ext>
            </a:extLst>
          </p:cNvPr>
          <p:cNvGrpSpPr/>
          <p:nvPr/>
        </p:nvGrpSpPr>
        <p:grpSpPr>
          <a:xfrm>
            <a:off x="7366000" y="1872428"/>
            <a:ext cx="1930400" cy="3908904"/>
            <a:chOff x="7366000" y="1872428"/>
            <a:chExt cx="1930400" cy="3908904"/>
          </a:xfrm>
        </p:grpSpPr>
        <p:sp>
          <p:nvSpPr>
            <p:cNvPr id="69" name="文本框 68">
              <a:extLst>
                <a:ext uri="{FF2B5EF4-FFF2-40B4-BE49-F238E27FC236}">
                  <a16:creationId xmlns:a16="http://schemas.microsoft.com/office/drawing/2014/main" id="{3F836D52-15F7-4838-B19C-0D67831DEB86}"/>
                </a:ext>
              </a:extLst>
            </p:cNvPr>
            <p:cNvSpPr txBox="1"/>
            <p:nvPr/>
          </p:nvSpPr>
          <p:spPr>
            <a:xfrm>
              <a:off x="7366000" y="4318303"/>
              <a:ext cx="1930400" cy="1463029"/>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a:t>
              </a:r>
            </a:p>
          </p:txBody>
        </p:sp>
        <p:sp>
          <p:nvSpPr>
            <p:cNvPr id="70" name="文本框 69">
              <a:extLst>
                <a:ext uri="{FF2B5EF4-FFF2-40B4-BE49-F238E27FC236}">
                  <a16:creationId xmlns:a16="http://schemas.microsoft.com/office/drawing/2014/main" id="{2FBDADC2-ABAE-4479-354F-7031C0EDE4CC}"/>
                </a:ext>
              </a:extLst>
            </p:cNvPr>
            <p:cNvSpPr txBox="1"/>
            <p:nvPr/>
          </p:nvSpPr>
          <p:spPr>
            <a:xfrm>
              <a:off x="7366000" y="3924648"/>
              <a:ext cx="1930400"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sp>
          <p:nvSpPr>
            <p:cNvPr id="97" name="椭圆 96">
              <a:extLst>
                <a:ext uri="{FF2B5EF4-FFF2-40B4-BE49-F238E27FC236}">
                  <a16:creationId xmlns:a16="http://schemas.microsoft.com/office/drawing/2014/main" id="{E08AD395-B095-35DA-5D84-0C6A9F6DDAAE}"/>
                </a:ext>
              </a:extLst>
            </p:cNvPr>
            <p:cNvSpPr/>
            <p:nvPr/>
          </p:nvSpPr>
          <p:spPr>
            <a:xfrm>
              <a:off x="8297458" y="3338843"/>
              <a:ext cx="67484" cy="67484"/>
            </a:xfrm>
            <a:prstGeom prst="ellipse">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9F0D5752-128D-2B2A-804A-CA301D4901EB}"/>
                </a:ext>
              </a:extLst>
            </p:cNvPr>
            <p:cNvSpPr/>
            <p:nvPr/>
          </p:nvSpPr>
          <p:spPr>
            <a:xfrm>
              <a:off x="8297458" y="3467711"/>
              <a:ext cx="67484" cy="67484"/>
            </a:xfrm>
            <a:prstGeom prst="ellipse">
              <a:avLst/>
            </a:prstGeom>
            <a:solidFill>
              <a:schemeClr val="accent1">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C87BC11F-0F32-ADA9-4CB9-31D52A47DF11}"/>
                </a:ext>
              </a:extLst>
            </p:cNvPr>
            <p:cNvSpPr/>
            <p:nvPr/>
          </p:nvSpPr>
          <p:spPr>
            <a:xfrm>
              <a:off x="8297458" y="3596578"/>
              <a:ext cx="67484" cy="67484"/>
            </a:xfrm>
            <a:prstGeom prst="ellipse">
              <a:avLst/>
            </a:prstGeom>
            <a:solidFill>
              <a:schemeClr val="accent1">
                <a:alpha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E0F98D20-2760-1125-5358-2DF24EF12903}"/>
                </a:ext>
              </a:extLst>
            </p:cNvPr>
            <p:cNvGrpSpPr/>
            <p:nvPr/>
          </p:nvGrpSpPr>
          <p:grpSpPr>
            <a:xfrm>
              <a:off x="7745821" y="1872428"/>
              <a:ext cx="1170758" cy="1331464"/>
              <a:chOff x="7745821" y="1872428"/>
              <a:chExt cx="1170758" cy="1331464"/>
            </a:xfrm>
          </p:grpSpPr>
          <p:sp>
            <p:nvSpPr>
              <p:cNvPr id="71" name="任意多边形: 形状 70">
                <a:extLst>
                  <a:ext uri="{FF2B5EF4-FFF2-40B4-BE49-F238E27FC236}">
                    <a16:creationId xmlns:a16="http://schemas.microsoft.com/office/drawing/2014/main" id="{5BE2106E-C7AF-0471-439D-1614A04E232F}"/>
                  </a:ext>
                </a:extLst>
              </p:cNvPr>
              <p:cNvSpPr/>
              <p:nvPr/>
            </p:nvSpPr>
            <p:spPr>
              <a:xfrm rot="5400000">
                <a:off x="7748519" y="2025806"/>
                <a:ext cx="1165363" cy="1024707"/>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186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85000"/>
                      <a:lumOff val="15000"/>
                    </a:schemeClr>
                  </a:solidFill>
                  <a:latin typeface="+mj-lt"/>
                </a:endParaRPr>
              </a:p>
            </p:txBody>
          </p:sp>
          <p:sp>
            <p:nvSpPr>
              <p:cNvPr id="72" name="任意多边形: 形状 71">
                <a:extLst>
                  <a:ext uri="{FF2B5EF4-FFF2-40B4-BE49-F238E27FC236}">
                    <a16:creationId xmlns:a16="http://schemas.microsoft.com/office/drawing/2014/main" id="{48363E34-01FF-BB40-4D9C-EC511CFBDE92}"/>
                  </a:ext>
                </a:extLst>
              </p:cNvPr>
              <p:cNvSpPr/>
              <p:nvPr/>
            </p:nvSpPr>
            <p:spPr>
              <a:xfrm rot="5400000">
                <a:off x="7665468" y="1952781"/>
                <a:ext cx="1331464" cy="117075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noFill/>
              <a:ln w="12700" cap="rnd">
                <a:gradFill>
                  <a:gsLst>
                    <a:gs pos="50000">
                      <a:schemeClr val="accent1">
                        <a:alpha val="0"/>
                      </a:schemeClr>
                    </a:gs>
                    <a:gs pos="100000">
                      <a:schemeClr val="accent1"/>
                    </a:gs>
                  </a:gsLst>
                  <a:lin ang="0" scaled="0"/>
                </a:grad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lumMod val="85000"/>
                      <a:lumOff val="15000"/>
                    </a:schemeClr>
                  </a:solidFill>
                  <a:latin typeface="+mj-lt"/>
                  <a:ea typeface="+mj-ea"/>
                </a:endParaRPr>
              </a:p>
            </p:txBody>
          </p:sp>
          <p:sp>
            <p:nvSpPr>
              <p:cNvPr id="8" name="任意多边形">
                <a:extLst>
                  <a:ext uri="{FF2B5EF4-FFF2-40B4-BE49-F238E27FC236}">
                    <a16:creationId xmlns:a16="http://schemas.microsoft.com/office/drawing/2014/main" id="{5CE4BD3A-E2F5-630A-D823-D7BD0046D59C}"/>
                  </a:ext>
                </a:extLst>
              </p:cNvPr>
              <p:cNvSpPr/>
              <p:nvPr/>
            </p:nvSpPr>
            <p:spPr>
              <a:xfrm>
                <a:off x="8026358" y="2259162"/>
                <a:ext cx="609685" cy="557996"/>
              </a:xfrm>
              <a:custGeom>
                <a:avLst/>
                <a:gdLst>
                  <a:gd name="connsiteX0" fmla="*/ 466598 w 607795"/>
                  <a:gd name="connsiteY0" fmla="*/ 355923 h 556267"/>
                  <a:gd name="connsiteX1" fmla="*/ 461245 w 607795"/>
                  <a:gd name="connsiteY1" fmla="*/ 415864 h 556267"/>
                  <a:gd name="connsiteX2" fmla="*/ 460576 w 607795"/>
                  <a:gd name="connsiteY2" fmla="*/ 441730 h 556267"/>
                  <a:gd name="connsiteX3" fmla="*/ 463635 w 607795"/>
                  <a:gd name="connsiteY3" fmla="*/ 521238 h 556267"/>
                  <a:gd name="connsiteX4" fmla="*/ 463539 w 607795"/>
                  <a:gd name="connsiteY4" fmla="*/ 523911 h 556267"/>
                  <a:gd name="connsiteX5" fmla="*/ 510667 w 607795"/>
                  <a:gd name="connsiteY5" fmla="*/ 523911 h 556267"/>
                  <a:gd name="connsiteX6" fmla="*/ 475202 w 607795"/>
                  <a:gd name="connsiteY6" fmla="*/ 355923 h 556267"/>
                  <a:gd name="connsiteX7" fmla="*/ 266817 w 607795"/>
                  <a:gd name="connsiteY7" fmla="*/ 56253 h 556267"/>
                  <a:gd name="connsiteX8" fmla="*/ 279230 w 607795"/>
                  <a:gd name="connsiteY8" fmla="*/ 56456 h 556267"/>
                  <a:gd name="connsiteX9" fmla="*/ 287546 w 607795"/>
                  <a:gd name="connsiteY9" fmla="*/ 77739 h 556267"/>
                  <a:gd name="connsiteX10" fmla="*/ 169887 w 607795"/>
                  <a:gd name="connsiteY10" fmla="*/ 346121 h 556267"/>
                  <a:gd name="connsiteX11" fmla="*/ 152395 w 607795"/>
                  <a:gd name="connsiteY11" fmla="*/ 359960 h 556267"/>
                  <a:gd name="connsiteX12" fmla="*/ 131750 w 607795"/>
                  <a:gd name="connsiteY12" fmla="*/ 351370 h 556267"/>
                  <a:gd name="connsiteX13" fmla="*/ 98010 w 607795"/>
                  <a:gd name="connsiteY13" fmla="*/ 310044 h 556267"/>
                  <a:gd name="connsiteX14" fmla="*/ 66373 w 607795"/>
                  <a:gd name="connsiteY14" fmla="*/ 370745 h 556267"/>
                  <a:gd name="connsiteX15" fmla="*/ 52036 w 607795"/>
                  <a:gd name="connsiteY15" fmla="*/ 379430 h 556267"/>
                  <a:gd name="connsiteX16" fmla="*/ 44581 w 607795"/>
                  <a:gd name="connsiteY16" fmla="*/ 377617 h 556267"/>
                  <a:gd name="connsiteX17" fmla="*/ 37699 w 607795"/>
                  <a:gd name="connsiteY17" fmla="*/ 355856 h 556267"/>
                  <a:gd name="connsiteX18" fmla="*/ 75836 w 607795"/>
                  <a:gd name="connsiteY18" fmla="*/ 282652 h 556267"/>
                  <a:gd name="connsiteX19" fmla="*/ 93805 w 607795"/>
                  <a:gd name="connsiteY19" fmla="*/ 269863 h 556267"/>
                  <a:gd name="connsiteX20" fmla="*/ 114068 w 607795"/>
                  <a:gd name="connsiteY20" fmla="*/ 278644 h 556267"/>
                  <a:gd name="connsiteX21" fmla="*/ 146661 w 607795"/>
                  <a:gd name="connsiteY21" fmla="*/ 318443 h 556267"/>
                  <a:gd name="connsiteX22" fmla="*/ 257916 w 607795"/>
                  <a:gd name="connsiteY22" fmla="*/ 64854 h 556267"/>
                  <a:gd name="connsiteX23" fmla="*/ 266817 w 607795"/>
                  <a:gd name="connsiteY23" fmla="*/ 56253 h 556267"/>
                  <a:gd name="connsiteX24" fmla="*/ 452325 w 607795"/>
                  <a:gd name="connsiteY24" fmla="*/ 36482 h 556267"/>
                  <a:gd name="connsiteX25" fmla="*/ 516681 w 607795"/>
                  <a:gd name="connsiteY25" fmla="*/ 100803 h 556267"/>
                  <a:gd name="connsiteX26" fmla="*/ 452325 w 607795"/>
                  <a:gd name="connsiteY26" fmla="*/ 165124 h 556267"/>
                  <a:gd name="connsiteX27" fmla="*/ 387969 w 607795"/>
                  <a:gd name="connsiteY27" fmla="*/ 100803 h 556267"/>
                  <a:gd name="connsiteX28" fmla="*/ 452325 w 607795"/>
                  <a:gd name="connsiteY28" fmla="*/ 36482 h 556267"/>
                  <a:gd name="connsiteX29" fmla="*/ 16155 w 607795"/>
                  <a:gd name="connsiteY29" fmla="*/ 0 h 556267"/>
                  <a:gd name="connsiteX30" fmla="*/ 32406 w 607795"/>
                  <a:gd name="connsiteY30" fmla="*/ 16130 h 556267"/>
                  <a:gd name="connsiteX31" fmla="*/ 32406 w 607795"/>
                  <a:gd name="connsiteY31" fmla="*/ 523911 h 556267"/>
                  <a:gd name="connsiteX32" fmla="*/ 406087 w 607795"/>
                  <a:gd name="connsiteY32" fmla="*/ 523911 h 556267"/>
                  <a:gd name="connsiteX33" fmla="*/ 406087 w 607795"/>
                  <a:gd name="connsiteY33" fmla="*/ 523433 h 556267"/>
                  <a:gd name="connsiteX34" fmla="*/ 403028 w 607795"/>
                  <a:gd name="connsiteY34" fmla="*/ 443830 h 556267"/>
                  <a:gd name="connsiteX35" fmla="*/ 403888 w 607795"/>
                  <a:gd name="connsiteY35" fmla="*/ 410710 h 556267"/>
                  <a:gd name="connsiteX36" fmla="*/ 411249 w 607795"/>
                  <a:gd name="connsiteY36" fmla="*/ 328912 h 556267"/>
                  <a:gd name="connsiteX37" fmla="*/ 401785 w 607795"/>
                  <a:gd name="connsiteY37" fmla="*/ 224301 h 556267"/>
                  <a:gd name="connsiteX38" fmla="*/ 341178 w 607795"/>
                  <a:gd name="connsiteY38" fmla="*/ 192231 h 556267"/>
                  <a:gd name="connsiteX39" fmla="*/ 310301 w 607795"/>
                  <a:gd name="connsiteY39" fmla="*/ 155675 h 556267"/>
                  <a:gd name="connsiteX40" fmla="*/ 291182 w 607795"/>
                  <a:gd name="connsiteY40" fmla="*/ 97643 h 556267"/>
                  <a:gd name="connsiteX41" fmla="*/ 292711 w 607795"/>
                  <a:gd name="connsiteY41" fmla="*/ 76835 h 556267"/>
                  <a:gd name="connsiteX42" fmla="*/ 308580 w 607795"/>
                  <a:gd name="connsiteY42" fmla="*/ 63186 h 556267"/>
                  <a:gd name="connsiteX43" fmla="*/ 317088 w 607795"/>
                  <a:gd name="connsiteY43" fmla="*/ 61755 h 556267"/>
                  <a:gd name="connsiteX44" fmla="*/ 343090 w 607795"/>
                  <a:gd name="connsiteY44" fmla="*/ 80558 h 556267"/>
                  <a:gd name="connsiteX45" fmla="*/ 362209 w 607795"/>
                  <a:gd name="connsiteY45" fmla="*/ 138590 h 556267"/>
                  <a:gd name="connsiteX46" fmla="*/ 366988 w 607795"/>
                  <a:gd name="connsiteY46" fmla="*/ 144126 h 556267"/>
                  <a:gd name="connsiteX47" fmla="*/ 422051 w 607795"/>
                  <a:gd name="connsiteY47" fmla="*/ 173237 h 556267"/>
                  <a:gd name="connsiteX48" fmla="*/ 496710 w 607795"/>
                  <a:gd name="connsiteY48" fmla="*/ 173237 h 556267"/>
                  <a:gd name="connsiteX49" fmla="*/ 517932 w 607795"/>
                  <a:gd name="connsiteY49" fmla="*/ 183450 h 556267"/>
                  <a:gd name="connsiteX50" fmla="*/ 550626 w 607795"/>
                  <a:gd name="connsiteY50" fmla="*/ 224206 h 556267"/>
                  <a:gd name="connsiteX51" fmla="*/ 569267 w 607795"/>
                  <a:gd name="connsiteY51" fmla="*/ 248259 h 556267"/>
                  <a:gd name="connsiteX52" fmla="*/ 602343 w 607795"/>
                  <a:gd name="connsiteY52" fmla="*/ 292260 h 556267"/>
                  <a:gd name="connsiteX53" fmla="*/ 607505 w 607795"/>
                  <a:gd name="connsiteY53" fmla="*/ 312495 h 556267"/>
                  <a:gd name="connsiteX54" fmla="*/ 596894 w 607795"/>
                  <a:gd name="connsiteY54" fmla="*/ 330439 h 556267"/>
                  <a:gd name="connsiteX55" fmla="*/ 580547 w 607795"/>
                  <a:gd name="connsiteY55" fmla="*/ 335879 h 556267"/>
                  <a:gd name="connsiteX56" fmla="*/ 558656 w 607795"/>
                  <a:gd name="connsiteY56" fmla="*/ 324998 h 556267"/>
                  <a:gd name="connsiteX57" fmla="*/ 525580 w 607795"/>
                  <a:gd name="connsiteY57" fmla="*/ 280902 h 556267"/>
                  <a:gd name="connsiteX58" fmla="*/ 523477 w 607795"/>
                  <a:gd name="connsiteY58" fmla="*/ 278229 h 556267"/>
                  <a:gd name="connsiteX59" fmla="*/ 527683 w 607795"/>
                  <a:gd name="connsiteY59" fmla="*/ 324426 h 556267"/>
                  <a:gd name="connsiteX60" fmla="*/ 528161 w 607795"/>
                  <a:gd name="connsiteY60" fmla="*/ 327766 h 556267"/>
                  <a:gd name="connsiteX61" fmla="*/ 567928 w 607795"/>
                  <a:gd name="connsiteY61" fmla="*/ 516370 h 556267"/>
                  <a:gd name="connsiteX62" fmla="*/ 568502 w 607795"/>
                  <a:gd name="connsiteY62" fmla="*/ 524292 h 556267"/>
                  <a:gd name="connsiteX63" fmla="*/ 581312 w 607795"/>
                  <a:gd name="connsiteY63" fmla="*/ 540137 h 556267"/>
                  <a:gd name="connsiteX64" fmla="*/ 565156 w 607795"/>
                  <a:gd name="connsiteY64" fmla="*/ 556267 h 556267"/>
                  <a:gd name="connsiteX65" fmla="*/ 26575 w 607795"/>
                  <a:gd name="connsiteY65" fmla="*/ 556267 h 556267"/>
                  <a:gd name="connsiteX66" fmla="*/ 0 w 607795"/>
                  <a:gd name="connsiteY66" fmla="*/ 529733 h 556267"/>
                  <a:gd name="connsiteX67" fmla="*/ 0 w 607795"/>
                  <a:gd name="connsiteY67" fmla="*/ 16130 h 556267"/>
                  <a:gd name="connsiteX68" fmla="*/ 16155 w 607795"/>
                  <a:gd name="connsiteY68" fmla="*/ 0 h 556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795" h="556267">
                    <a:moveTo>
                      <a:pt x="466598" y="355923"/>
                    </a:moveTo>
                    <a:lnTo>
                      <a:pt x="461245" y="415864"/>
                    </a:lnTo>
                    <a:cubicBezTo>
                      <a:pt x="460671" y="422736"/>
                      <a:pt x="460384" y="434763"/>
                      <a:pt x="460576" y="441730"/>
                    </a:cubicBezTo>
                    <a:lnTo>
                      <a:pt x="463635" y="521238"/>
                    </a:lnTo>
                    <a:cubicBezTo>
                      <a:pt x="463635" y="522097"/>
                      <a:pt x="463635" y="523052"/>
                      <a:pt x="463539" y="523911"/>
                    </a:cubicBezTo>
                    <a:lnTo>
                      <a:pt x="510667" y="523911"/>
                    </a:lnTo>
                    <a:lnTo>
                      <a:pt x="475202" y="355923"/>
                    </a:lnTo>
                    <a:close/>
                    <a:moveTo>
                      <a:pt x="266817" y="56253"/>
                    </a:moveTo>
                    <a:cubicBezTo>
                      <a:pt x="270676" y="54738"/>
                      <a:pt x="275120" y="54690"/>
                      <a:pt x="279230" y="56456"/>
                    </a:cubicBezTo>
                    <a:cubicBezTo>
                      <a:pt x="287355" y="60082"/>
                      <a:pt x="291082" y="69627"/>
                      <a:pt x="287546" y="77739"/>
                    </a:cubicBezTo>
                    <a:lnTo>
                      <a:pt x="169887" y="346121"/>
                    </a:lnTo>
                    <a:cubicBezTo>
                      <a:pt x="166541" y="353756"/>
                      <a:pt x="159946" y="358910"/>
                      <a:pt x="152395" y="359960"/>
                    </a:cubicBezTo>
                    <a:cubicBezTo>
                      <a:pt x="144749" y="361010"/>
                      <a:pt x="137103" y="357765"/>
                      <a:pt x="131750" y="351370"/>
                    </a:cubicBezTo>
                    <a:lnTo>
                      <a:pt x="98010" y="310044"/>
                    </a:lnTo>
                    <a:lnTo>
                      <a:pt x="66373" y="370745"/>
                    </a:lnTo>
                    <a:cubicBezTo>
                      <a:pt x="63506" y="376281"/>
                      <a:pt x="57867" y="379430"/>
                      <a:pt x="52036" y="379430"/>
                    </a:cubicBezTo>
                    <a:cubicBezTo>
                      <a:pt x="49551" y="379430"/>
                      <a:pt x="46970" y="378858"/>
                      <a:pt x="44581" y="377617"/>
                    </a:cubicBezTo>
                    <a:cubicBezTo>
                      <a:pt x="36648" y="373513"/>
                      <a:pt x="33589" y="363778"/>
                      <a:pt x="37699" y="355856"/>
                    </a:cubicBezTo>
                    <a:lnTo>
                      <a:pt x="75836" y="282652"/>
                    </a:lnTo>
                    <a:cubicBezTo>
                      <a:pt x="79659" y="275303"/>
                      <a:pt x="86158" y="270627"/>
                      <a:pt x="93805" y="269863"/>
                    </a:cubicBezTo>
                    <a:cubicBezTo>
                      <a:pt x="101451" y="269100"/>
                      <a:pt x="108811" y="272249"/>
                      <a:pt x="114068" y="278644"/>
                    </a:cubicBezTo>
                    <a:lnTo>
                      <a:pt x="146661" y="318443"/>
                    </a:lnTo>
                    <a:lnTo>
                      <a:pt x="257916" y="64854"/>
                    </a:lnTo>
                    <a:cubicBezTo>
                      <a:pt x="259684" y="60750"/>
                      <a:pt x="262958" y="57768"/>
                      <a:pt x="266817" y="56253"/>
                    </a:cubicBezTo>
                    <a:close/>
                    <a:moveTo>
                      <a:pt x="452325" y="36482"/>
                    </a:moveTo>
                    <a:cubicBezTo>
                      <a:pt x="487868" y="36482"/>
                      <a:pt x="516681" y="65279"/>
                      <a:pt x="516681" y="100803"/>
                    </a:cubicBezTo>
                    <a:cubicBezTo>
                      <a:pt x="516681" y="136327"/>
                      <a:pt x="487868" y="165124"/>
                      <a:pt x="452325" y="165124"/>
                    </a:cubicBezTo>
                    <a:cubicBezTo>
                      <a:pt x="416782" y="165124"/>
                      <a:pt x="387969" y="136327"/>
                      <a:pt x="387969" y="100803"/>
                    </a:cubicBezTo>
                    <a:cubicBezTo>
                      <a:pt x="387969" y="65279"/>
                      <a:pt x="416782" y="36482"/>
                      <a:pt x="452325" y="36482"/>
                    </a:cubicBezTo>
                    <a:close/>
                    <a:moveTo>
                      <a:pt x="16155" y="0"/>
                    </a:moveTo>
                    <a:cubicBezTo>
                      <a:pt x="25141" y="0"/>
                      <a:pt x="32406" y="7254"/>
                      <a:pt x="32406" y="16130"/>
                    </a:cubicBezTo>
                    <a:lnTo>
                      <a:pt x="32406" y="523911"/>
                    </a:lnTo>
                    <a:lnTo>
                      <a:pt x="406087" y="523911"/>
                    </a:lnTo>
                    <a:cubicBezTo>
                      <a:pt x="406087" y="523720"/>
                      <a:pt x="406087" y="523529"/>
                      <a:pt x="406087" y="523433"/>
                    </a:cubicBezTo>
                    <a:lnTo>
                      <a:pt x="403028" y="443830"/>
                    </a:lnTo>
                    <a:cubicBezTo>
                      <a:pt x="402741" y="434572"/>
                      <a:pt x="403123" y="419968"/>
                      <a:pt x="403888" y="410710"/>
                    </a:cubicBezTo>
                    <a:lnTo>
                      <a:pt x="411249" y="328912"/>
                    </a:lnTo>
                    <a:lnTo>
                      <a:pt x="401785" y="224301"/>
                    </a:lnTo>
                    <a:lnTo>
                      <a:pt x="341178" y="192231"/>
                    </a:lnTo>
                    <a:cubicBezTo>
                      <a:pt x="327795" y="185168"/>
                      <a:pt x="315080" y="170087"/>
                      <a:pt x="310301" y="155675"/>
                    </a:cubicBezTo>
                    <a:lnTo>
                      <a:pt x="291182" y="97643"/>
                    </a:lnTo>
                    <a:cubicBezTo>
                      <a:pt x="288887" y="90675"/>
                      <a:pt x="289461" y="83326"/>
                      <a:pt x="292711" y="76835"/>
                    </a:cubicBezTo>
                    <a:cubicBezTo>
                      <a:pt x="296057" y="70249"/>
                      <a:pt x="301602" y="65477"/>
                      <a:pt x="308580" y="63186"/>
                    </a:cubicBezTo>
                    <a:cubicBezTo>
                      <a:pt x="311352" y="62232"/>
                      <a:pt x="314220" y="61755"/>
                      <a:pt x="317088" y="61755"/>
                    </a:cubicBezTo>
                    <a:cubicBezTo>
                      <a:pt x="328942" y="61755"/>
                      <a:pt x="339361" y="69295"/>
                      <a:pt x="343090" y="80558"/>
                    </a:cubicBezTo>
                    <a:lnTo>
                      <a:pt x="362209" y="138590"/>
                    </a:lnTo>
                    <a:cubicBezTo>
                      <a:pt x="362782" y="139926"/>
                      <a:pt x="365746" y="143362"/>
                      <a:pt x="366988" y="144126"/>
                    </a:cubicBezTo>
                    <a:lnTo>
                      <a:pt x="422051" y="173237"/>
                    </a:lnTo>
                    <a:lnTo>
                      <a:pt x="496710" y="173237"/>
                    </a:lnTo>
                    <a:cubicBezTo>
                      <a:pt x="505027" y="173237"/>
                      <a:pt x="512770" y="176960"/>
                      <a:pt x="517932" y="183450"/>
                    </a:cubicBezTo>
                    <a:cubicBezTo>
                      <a:pt x="526154" y="193663"/>
                      <a:pt x="550626" y="224206"/>
                      <a:pt x="550626" y="224206"/>
                    </a:cubicBezTo>
                    <a:cubicBezTo>
                      <a:pt x="555884" y="230696"/>
                      <a:pt x="564200" y="241482"/>
                      <a:pt x="569267" y="248259"/>
                    </a:cubicBezTo>
                    <a:lnTo>
                      <a:pt x="602343" y="292260"/>
                    </a:lnTo>
                    <a:cubicBezTo>
                      <a:pt x="606740" y="298082"/>
                      <a:pt x="608556" y="305241"/>
                      <a:pt x="607505" y="312495"/>
                    </a:cubicBezTo>
                    <a:cubicBezTo>
                      <a:pt x="606453" y="319653"/>
                      <a:pt x="602725" y="326048"/>
                      <a:pt x="596894" y="330439"/>
                    </a:cubicBezTo>
                    <a:cubicBezTo>
                      <a:pt x="592114" y="333970"/>
                      <a:pt x="586474" y="335879"/>
                      <a:pt x="580547" y="335879"/>
                    </a:cubicBezTo>
                    <a:cubicBezTo>
                      <a:pt x="571848" y="335879"/>
                      <a:pt x="563818" y="331871"/>
                      <a:pt x="558656" y="324998"/>
                    </a:cubicBezTo>
                    <a:lnTo>
                      <a:pt x="525580" y="280902"/>
                    </a:lnTo>
                    <a:cubicBezTo>
                      <a:pt x="524911" y="280138"/>
                      <a:pt x="524242" y="279184"/>
                      <a:pt x="523477" y="278229"/>
                    </a:cubicBezTo>
                    <a:lnTo>
                      <a:pt x="527683" y="324426"/>
                    </a:lnTo>
                    <a:cubicBezTo>
                      <a:pt x="527779" y="324807"/>
                      <a:pt x="528065" y="327385"/>
                      <a:pt x="528161" y="327766"/>
                    </a:cubicBezTo>
                    <a:lnTo>
                      <a:pt x="567928" y="516370"/>
                    </a:lnTo>
                    <a:cubicBezTo>
                      <a:pt x="568502" y="519043"/>
                      <a:pt x="568693" y="521715"/>
                      <a:pt x="568502" y="524292"/>
                    </a:cubicBezTo>
                    <a:cubicBezTo>
                      <a:pt x="575863" y="525820"/>
                      <a:pt x="581312" y="532310"/>
                      <a:pt x="581312" y="540137"/>
                    </a:cubicBezTo>
                    <a:cubicBezTo>
                      <a:pt x="581312" y="549013"/>
                      <a:pt x="574047" y="556267"/>
                      <a:pt x="565156" y="556267"/>
                    </a:cubicBezTo>
                    <a:lnTo>
                      <a:pt x="26575" y="556267"/>
                    </a:lnTo>
                    <a:cubicBezTo>
                      <a:pt x="11949" y="556267"/>
                      <a:pt x="0" y="544336"/>
                      <a:pt x="0" y="529733"/>
                    </a:cubicBezTo>
                    <a:lnTo>
                      <a:pt x="0" y="16130"/>
                    </a:lnTo>
                    <a:cubicBezTo>
                      <a:pt x="0" y="7254"/>
                      <a:pt x="7265" y="0"/>
                      <a:pt x="16155" y="0"/>
                    </a:cubicBez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8" name="组合 27">
            <a:extLst>
              <a:ext uri="{FF2B5EF4-FFF2-40B4-BE49-F238E27FC236}">
                <a16:creationId xmlns:a16="http://schemas.microsoft.com/office/drawing/2014/main" id="{4C12664A-FCE9-E6EE-8306-29E72AF72600}"/>
              </a:ext>
            </a:extLst>
          </p:cNvPr>
          <p:cNvGrpSpPr/>
          <p:nvPr/>
        </p:nvGrpSpPr>
        <p:grpSpPr>
          <a:xfrm>
            <a:off x="9601200" y="1872428"/>
            <a:ext cx="1930400" cy="3908904"/>
            <a:chOff x="9601200" y="1872428"/>
            <a:chExt cx="1930400" cy="3908904"/>
          </a:xfrm>
        </p:grpSpPr>
        <p:sp>
          <p:nvSpPr>
            <p:cNvPr id="76" name="文本框 75">
              <a:extLst>
                <a:ext uri="{FF2B5EF4-FFF2-40B4-BE49-F238E27FC236}">
                  <a16:creationId xmlns:a16="http://schemas.microsoft.com/office/drawing/2014/main" id="{32ED5192-BA32-9493-6B74-C998E9E72BF3}"/>
                </a:ext>
              </a:extLst>
            </p:cNvPr>
            <p:cNvSpPr txBox="1"/>
            <p:nvPr/>
          </p:nvSpPr>
          <p:spPr>
            <a:xfrm>
              <a:off x="9601200" y="4318303"/>
              <a:ext cx="1930400" cy="1463029"/>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a:t>
              </a:r>
            </a:p>
          </p:txBody>
        </p:sp>
        <p:sp>
          <p:nvSpPr>
            <p:cNvPr id="77" name="文本框 76">
              <a:extLst>
                <a:ext uri="{FF2B5EF4-FFF2-40B4-BE49-F238E27FC236}">
                  <a16:creationId xmlns:a16="http://schemas.microsoft.com/office/drawing/2014/main" id="{733A6699-FD57-C95B-3D76-4D4FC968ED9D}"/>
                </a:ext>
              </a:extLst>
            </p:cNvPr>
            <p:cNvSpPr txBox="1"/>
            <p:nvPr/>
          </p:nvSpPr>
          <p:spPr>
            <a:xfrm>
              <a:off x="9601200" y="3924648"/>
              <a:ext cx="1930400"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sp>
          <p:nvSpPr>
            <p:cNvPr id="79" name="任意多边形: 形状 78">
              <a:extLst>
                <a:ext uri="{FF2B5EF4-FFF2-40B4-BE49-F238E27FC236}">
                  <a16:creationId xmlns:a16="http://schemas.microsoft.com/office/drawing/2014/main" id="{D2122545-F2E4-5531-7583-4D2121493E6D}"/>
                </a:ext>
              </a:extLst>
            </p:cNvPr>
            <p:cNvSpPr/>
            <p:nvPr/>
          </p:nvSpPr>
          <p:spPr>
            <a:xfrm rot="5400000">
              <a:off x="9900668" y="1952781"/>
              <a:ext cx="1331464" cy="117075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noFill/>
            <a:ln w="12700" cap="rnd">
              <a:gradFill>
                <a:gsLst>
                  <a:gs pos="50000">
                    <a:schemeClr val="accent1">
                      <a:alpha val="0"/>
                    </a:schemeClr>
                  </a:gs>
                  <a:gs pos="100000">
                    <a:schemeClr val="accent1"/>
                  </a:gs>
                </a:gsLst>
                <a:lin ang="10800000" scaled="0"/>
              </a:grad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lumMod val="85000"/>
                    <a:lumOff val="15000"/>
                  </a:schemeClr>
                </a:solidFill>
                <a:latin typeface="+mj-lt"/>
                <a:ea typeface="+mj-ea"/>
              </a:endParaRPr>
            </a:p>
          </p:txBody>
        </p:sp>
        <p:sp>
          <p:nvSpPr>
            <p:cNvPr id="101" name="椭圆 100">
              <a:extLst>
                <a:ext uri="{FF2B5EF4-FFF2-40B4-BE49-F238E27FC236}">
                  <a16:creationId xmlns:a16="http://schemas.microsoft.com/office/drawing/2014/main" id="{01BF4DA2-BB8C-51FC-8DB6-F841598E66EC}"/>
                </a:ext>
              </a:extLst>
            </p:cNvPr>
            <p:cNvSpPr/>
            <p:nvPr/>
          </p:nvSpPr>
          <p:spPr>
            <a:xfrm>
              <a:off x="10532658" y="3338843"/>
              <a:ext cx="67484" cy="67484"/>
            </a:xfrm>
            <a:prstGeom prst="ellipse">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8D7A914B-D262-B424-B747-D0083BCA816B}"/>
                </a:ext>
              </a:extLst>
            </p:cNvPr>
            <p:cNvSpPr/>
            <p:nvPr/>
          </p:nvSpPr>
          <p:spPr>
            <a:xfrm>
              <a:off x="10532658" y="3467711"/>
              <a:ext cx="67484" cy="67484"/>
            </a:xfrm>
            <a:prstGeom prst="ellipse">
              <a:avLst/>
            </a:prstGeom>
            <a:solidFill>
              <a:schemeClr val="accent1">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049EB1E6-8A2F-DD6F-2B12-B429D0A77932}"/>
                </a:ext>
              </a:extLst>
            </p:cNvPr>
            <p:cNvSpPr/>
            <p:nvPr/>
          </p:nvSpPr>
          <p:spPr>
            <a:xfrm>
              <a:off x="10532658" y="3596578"/>
              <a:ext cx="67484" cy="67484"/>
            </a:xfrm>
            <a:prstGeom prst="ellipse">
              <a:avLst/>
            </a:prstGeom>
            <a:solidFill>
              <a:schemeClr val="accent1">
                <a:alpha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6DE4466-E070-738A-BE04-9BF23B5ED73F}"/>
                </a:ext>
              </a:extLst>
            </p:cNvPr>
            <p:cNvGrpSpPr/>
            <p:nvPr/>
          </p:nvGrpSpPr>
          <p:grpSpPr>
            <a:xfrm>
              <a:off x="10054047" y="1955478"/>
              <a:ext cx="1024707" cy="1165363"/>
              <a:chOff x="10054047" y="1955478"/>
              <a:chExt cx="1024707" cy="1165363"/>
            </a:xfrm>
          </p:grpSpPr>
          <p:sp>
            <p:nvSpPr>
              <p:cNvPr id="78" name="任意多边形: 形状 77">
                <a:extLst>
                  <a:ext uri="{FF2B5EF4-FFF2-40B4-BE49-F238E27FC236}">
                    <a16:creationId xmlns:a16="http://schemas.microsoft.com/office/drawing/2014/main" id="{D5EFD8FD-62A0-DE66-7E17-2E1FF2EE3C0C}"/>
                  </a:ext>
                </a:extLst>
              </p:cNvPr>
              <p:cNvSpPr/>
              <p:nvPr/>
            </p:nvSpPr>
            <p:spPr>
              <a:xfrm rot="5400000">
                <a:off x="9983719" y="2025806"/>
                <a:ext cx="1165363" cy="1024707"/>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186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85000"/>
                      <a:lumOff val="15000"/>
                    </a:schemeClr>
                  </a:solidFill>
                  <a:latin typeface="+mj-lt"/>
                </a:endParaRPr>
              </a:p>
            </p:txBody>
          </p:sp>
          <p:sp>
            <p:nvSpPr>
              <p:cNvPr id="12" name="任意多边形">
                <a:extLst>
                  <a:ext uri="{FF2B5EF4-FFF2-40B4-BE49-F238E27FC236}">
                    <a16:creationId xmlns:a16="http://schemas.microsoft.com/office/drawing/2014/main" id="{AD0ED2C1-E638-D564-4238-AA0272A1BA07}"/>
                  </a:ext>
                </a:extLst>
              </p:cNvPr>
              <p:cNvSpPr/>
              <p:nvPr/>
            </p:nvSpPr>
            <p:spPr>
              <a:xfrm>
                <a:off x="10261558" y="2252444"/>
                <a:ext cx="609685" cy="571432"/>
              </a:xfrm>
              <a:custGeom>
                <a:avLst/>
                <a:gdLst>
                  <a:gd name="connsiteX0" fmla="*/ 388426 w 607282"/>
                  <a:gd name="connsiteY0" fmla="*/ 385710 h 569180"/>
                  <a:gd name="connsiteX1" fmla="*/ 431276 w 607282"/>
                  <a:gd name="connsiteY1" fmla="*/ 385710 h 569180"/>
                  <a:gd name="connsiteX2" fmla="*/ 431276 w 607282"/>
                  <a:gd name="connsiteY2" fmla="*/ 438433 h 569180"/>
                  <a:gd name="connsiteX3" fmla="*/ 522771 w 607282"/>
                  <a:gd name="connsiteY3" fmla="*/ 529738 h 569180"/>
                  <a:gd name="connsiteX4" fmla="*/ 522771 w 607282"/>
                  <a:gd name="connsiteY4" fmla="*/ 559964 h 569180"/>
                  <a:gd name="connsiteX5" fmla="*/ 492483 w 607282"/>
                  <a:gd name="connsiteY5" fmla="*/ 559964 h 569180"/>
                  <a:gd name="connsiteX6" fmla="*/ 431276 w 607282"/>
                  <a:gd name="connsiteY6" fmla="*/ 498941 h 569180"/>
                  <a:gd name="connsiteX7" fmla="*/ 431276 w 607282"/>
                  <a:gd name="connsiteY7" fmla="*/ 547771 h 569180"/>
                  <a:gd name="connsiteX8" fmla="*/ 409822 w 607282"/>
                  <a:gd name="connsiteY8" fmla="*/ 569180 h 569180"/>
                  <a:gd name="connsiteX9" fmla="*/ 388426 w 607282"/>
                  <a:gd name="connsiteY9" fmla="*/ 547771 h 569180"/>
                  <a:gd name="connsiteX10" fmla="*/ 388426 w 607282"/>
                  <a:gd name="connsiteY10" fmla="*/ 498941 h 569180"/>
                  <a:gd name="connsiteX11" fmla="*/ 327276 w 607282"/>
                  <a:gd name="connsiteY11" fmla="*/ 559964 h 569180"/>
                  <a:gd name="connsiteX12" fmla="*/ 296988 w 607282"/>
                  <a:gd name="connsiteY12" fmla="*/ 559964 h 569180"/>
                  <a:gd name="connsiteX13" fmla="*/ 296988 w 607282"/>
                  <a:gd name="connsiteY13" fmla="*/ 529738 h 569180"/>
                  <a:gd name="connsiteX14" fmla="*/ 296931 w 607282"/>
                  <a:gd name="connsiteY14" fmla="*/ 529738 h 569180"/>
                  <a:gd name="connsiteX15" fmla="*/ 388426 w 607282"/>
                  <a:gd name="connsiteY15" fmla="*/ 438433 h 569180"/>
                  <a:gd name="connsiteX16" fmla="*/ 388426 w 607282"/>
                  <a:gd name="connsiteY16" fmla="*/ 434597 h 569180"/>
                  <a:gd name="connsiteX17" fmla="*/ 38140 w 607282"/>
                  <a:gd name="connsiteY17" fmla="*/ 145929 h 569180"/>
                  <a:gd name="connsiteX18" fmla="*/ 38255 w 607282"/>
                  <a:gd name="connsiteY18" fmla="*/ 145929 h 569180"/>
                  <a:gd name="connsiteX19" fmla="*/ 66358 w 607282"/>
                  <a:gd name="connsiteY19" fmla="*/ 145929 h 569180"/>
                  <a:gd name="connsiteX20" fmla="*/ 68767 w 607282"/>
                  <a:gd name="connsiteY20" fmla="*/ 161160 h 569180"/>
                  <a:gd name="connsiteX21" fmla="*/ 76453 w 607282"/>
                  <a:gd name="connsiteY21" fmla="*/ 208857 h 569180"/>
                  <a:gd name="connsiteX22" fmla="*/ 82589 w 607282"/>
                  <a:gd name="connsiteY22" fmla="*/ 246763 h 569180"/>
                  <a:gd name="connsiteX23" fmla="*/ 92684 w 607282"/>
                  <a:gd name="connsiteY23" fmla="*/ 246763 h 569180"/>
                  <a:gd name="connsiteX24" fmla="*/ 99222 w 607282"/>
                  <a:gd name="connsiteY24" fmla="*/ 172898 h 569180"/>
                  <a:gd name="connsiteX25" fmla="*/ 91594 w 607282"/>
                  <a:gd name="connsiteY25" fmla="*/ 145929 h 569180"/>
                  <a:gd name="connsiteX26" fmla="*/ 136502 w 607282"/>
                  <a:gd name="connsiteY26" fmla="*/ 145929 h 569180"/>
                  <a:gd name="connsiteX27" fmla="*/ 128874 w 607282"/>
                  <a:gd name="connsiteY27" fmla="*/ 172898 h 569180"/>
                  <a:gd name="connsiteX28" fmla="*/ 135355 w 607282"/>
                  <a:gd name="connsiteY28" fmla="*/ 246763 h 569180"/>
                  <a:gd name="connsiteX29" fmla="*/ 145507 w 607282"/>
                  <a:gd name="connsiteY29" fmla="*/ 246763 h 569180"/>
                  <a:gd name="connsiteX30" fmla="*/ 153192 w 607282"/>
                  <a:gd name="connsiteY30" fmla="*/ 198780 h 569180"/>
                  <a:gd name="connsiteX31" fmla="*/ 161738 w 607282"/>
                  <a:gd name="connsiteY31" fmla="*/ 145929 h 569180"/>
                  <a:gd name="connsiteX32" fmla="*/ 336094 w 607282"/>
                  <a:gd name="connsiteY32" fmla="*/ 145929 h 569180"/>
                  <a:gd name="connsiteX33" fmla="*/ 374349 w 607282"/>
                  <a:gd name="connsiteY33" fmla="*/ 184121 h 569180"/>
                  <a:gd name="connsiteX34" fmla="*/ 336094 w 607282"/>
                  <a:gd name="connsiteY34" fmla="*/ 222256 h 569180"/>
                  <a:gd name="connsiteX35" fmla="*/ 189841 w 607282"/>
                  <a:gd name="connsiteY35" fmla="*/ 222256 h 569180"/>
                  <a:gd name="connsiteX36" fmla="*/ 189841 w 607282"/>
                  <a:gd name="connsiteY36" fmla="*/ 298011 h 569180"/>
                  <a:gd name="connsiteX37" fmla="*/ 189841 w 607282"/>
                  <a:gd name="connsiteY37" fmla="*/ 365807 h 569180"/>
                  <a:gd name="connsiteX38" fmla="*/ 189841 w 607282"/>
                  <a:gd name="connsiteY38" fmla="*/ 528081 h 569180"/>
                  <a:gd name="connsiteX39" fmla="*/ 151586 w 607282"/>
                  <a:gd name="connsiteY39" fmla="*/ 566216 h 569180"/>
                  <a:gd name="connsiteX40" fmla="*/ 114019 w 607282"/>
                  <a:gd name="connsiteY40" fmla="*/ 535239 h 569180"/>
                  <a:gd name="connsiteX41" fmla="*/ 76453 w 607282"/>
                  <a:gd name="connsiteY41" fmla="*/ 566216 h 569180"/>
                  <a:gd name="connsiteX42" fmla="*/ 38255 w 607282"/>
                  <a:gd name="connsiteY42" fmla="*/ 528081 h 569180"/>
                  <a:gd name="connsiteX43" fmla="*/ 38255 w 607282"/>
                  <a:gd name="connsiteY43" fmla="*/ 384874 h 569180"/>
                  <a:gd name="connsiteX44" fmla="*/ 0 w 607282"/>
                  <a:gd name="connsiteY44" fmla="*/ 346739 h 569180"/>
                  <a:gd name="connsiteX45" fmla="*/ 0 w 607282"/>
                  <a:gd name="connsiteY45" fmla="*/ 184121 h 569180"/>
                  <a:gd name="connsiteX46" fmla="*/ 38140 w 607282"/>
                  <a:gd name="connsiteY46" fmla="*/ 145929 h 569180"/>
                  <a:gd name="connsiteX47" fmla="*/ 545532 w 607282"/>
                  <a:gd name="connsiteY47" fmla="*/ 89195 h 569180"/>
                  <a:gd name="connsiteX48" fmla="*/ 587343 w 607282"/>
                  <a:gd name="connsiteY48" fmla="*/ 89195 h 569180"/>
                  <a:gd name="connsiteX49" fmla="*/ 587343 w 607282"/>
                  <a:gd name="connsiteY49" fmla="*/ 124061 h 569180"/>
                  <a:gd name="connsiteX50" fmla="*/ 587228 w 607282"/>
                  <a:gd name="connsiteY50" fmla="*/ 124061 h 569180"/>
                  <a:gd name="connsiteX51" fmla="*/ 587343 w 607282"/>
                  <a:gd name="connsiteY51" fmla="*/ 324787 h 569180"/>
                  <a:gd name="connsiteX52" fmla="*/ 541403 w 607282"/>
                  <a:gd name="connsiteY52" fmla="*/ 370989 h 569180"/>
                  <a:gd name="connsiteX53" fmla="*/ 278325 w 607282"/>
                  <a:gd name="connsiteY53" fmla="*/ 370531 h 569180"/>
                  <a:gd name="connsiteX54" fmla="*/ 233131 w 607282"/>
                  <a:gd name="connsiteY54" fmla="*/ 331027 h 569180"/>
                  <a:gd name="connsiteX55" fmla="*/ 232729 w 607282"/>
                  <a:gd name="connsiteY55" fmla="*/ 233012 h 569180"/>
                  <a:gd name="connsiteX56" fmla="*/ 272475 w 607282"/>
                  <a:gd name="connsiteY56" fmla="*/ 233012 h 569180"/>
                  <a:gd name="connsiteX57" fmla="*/ 272475 w 607282"/>
                  <a:gd name="connsiteY57" fmla="*/ 330340 h 569180"/>
                  <a:gd name="connsiteX58" fmla="*/ 545532 w 607282"/>
                  <a:gd name="connsiteY58" fmla="*/ 329997 h 569180"/>
                  <a:gd name="connsiteX59" fmla="*/ 545532 w 607282"/>
                  <a:gd name="connsiteY59" fmla="*/ 124061 h 569180"/>
                  <a:gd name="connsiteX60" fmla="*/ 231948 w 607282"/>
                  <a:gd name="connsiteY60" fmla="*/ 89124 h 569180"/>
                  <a:gd name="connsiteX61" fmla="*/ 273793 w 607282"/>
                  <a:gd name="connsiteY61" fmla="*/ 89124 h 569180"/>
                  <a:gd name="connsiteX62" fmla="*/ 273793 w 607282"/>
                  <a:gd name="connsiteY62" fmla="*/ 135062 h 569180"/>
                  <a:gd name="connsiteX63" fmla="*/ 272240 w 607282"/>
                  <a:gd name="connsiteY63" fmla="*/ 135062 h 569180"/>
                  <a:gd name="connsiteX64" fmla="*/ 233571 w 607282"/>
                  <a:gd name="connsiteY64" fmla="*/ 135062 h 569180"/>
                  <a:gd name="connsiteX65" fmla="*/ 231948 w 607282"/>
                  <a:gd name="connsiteY65" fmla="*/ 135062 h 569180"/>
                  <a:gd name="connsiteX66" fmla="*/ 409822 w 607282"/>
                  <a:gd name="connsiteY66" fmla="*/ 10232 h 569180"/>
                  <a:gd name="connsiteX67" fmla="*/ 437925 w 607282"/>
                  <a:gd name="connsiteY67" fmla="*/ 35771 h 569180"/>
                  <a:gd name="connsiteX68" fmla="*/ 447503 w 607282"/>
                  <a:gd name="connsiteY68" fmla="*/ 35771 h 569180"/>
                  <a:gd name="connsiteX69" fmla="*/ 578958 w 607282"/>
                  <a:gd name="connsiteY69" fmla="*/ 35828 h 569180"/>
                  <a:gd name="connsiteX70" fmla="*/ 593009 w 607282"/>
                  <a:gd name="connsiteY70" fmla="*/ 37031 h 569180"/>
                  <a:gd name="connsiteX71" fmla="*/ 607233 w 607282"/>
                  <a:gd name="connsiteY71" fmla="*/ 57874 h 569180"/>
                  <a:gd name="connsiteX72" fmla="*/ 587159 w 607282"/>
                  <a:gd name="connsiteY72" fmla="*/ 76828 h 569180"/>
                  <a:gd name="connsiteX73" fmla="*/ 579244 w 607282"/>
                  <a:gd name="connsiteY73" fmla="*/ 76885 h 569180"/>
                  <a:gd name="connsiteX74" fmla="*/ 241776 w 607282"/>
                  <a:gd name="connsiteY74" fmla="*/ 76885 h 569180"/>
                  <a:gd name="connsiteX75" fmla="*/ 233861 w 607282"/>
                  <a:gd name="connsiteY75" fmla="*/ 76828 h 569180"/>
                  <a:gd name="connsiteX76" fmla="*/ 212984 w 607282"/>
                  <a:gd name="connsiteY76" fmla="*/ 56672 h 569180"/>
                  <a:gd name="connsiteX77" fmla="*/ 233287 w 607282"/>
                  <a:gd name="connsiteY77" fmla="*/ 35943 h 569180"/>
                  <a:gd name="connsiteX78" fmla="*/ 244357 w 607282"/>
                  <a:gd name="connsiteY78" fmla="*/ 35771 h 569180"/>
                  <a:gd name="connsiteX79" fmla="*/ 371108 w 607282"/>
                  <a:gd name="connsiteY79" fmla="*/ 35771 h 569180"/>
                  <a:gd name="connsiteX80" fmla="*/ 381661 w 607282"/>
                  <a:gd name="connsiteY80" fmla="*/ 35771 h 569180"/>
                  <a:gd name="connsiteX81" fmla="*/ 409822 w 607282"/>
                  <a:gd name="connsiteY81" fmla="*/ 10232 h 569180"/>
                  <a:gd name="connsiteX82" fmla="*/ 114034 w 607282"/>
                  <a:gd name="connsiteY82" fmla="*/ 0 h 569180"/>
                  <a:gd name="connsiteX83" fmla="*/ 182130 w 607282"/>
                  <a:gd name="connsiteY83" fmla="*/ 67990 h 569180"/>
                  <a:gd name="connsiteX84" fmla="*/ 114034 w 607282"/>
                  <a:gd name="connsiteY84" fmla="*/ 135980 h 569180"/>
                  <a:gd name="connsiteX85" fmla="*/ 45938 w 607282"/>
                  <a:gd name="connsiteY85" fmla="*/ 67990 h 569180"/>
                  <a:gd name="connsiteX86" fmla="*/ 114034 w 607282"/>
                  <a:gd name="connsiteY86" fmla="*/ 0 h 56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7282" h="569180">
                    <a:moveTo>
                      <a:pt x="388426" y="385710"/>
                    </a:moveTo>
                    <a:lnTo>
                      <a:pt x="431276" y="385710"/>
                    </a:lnTo>
                    <a:lnTo>
                      <a:pt x="431276" y="438433"/>
                    </a:lnTo>
                    <a:lnTo>
                      <a:pt x="522771" y="529738"/>
                    </a:lnTo>
                    <a:cubicBezTo>
                      <a:pt x="531146" y="538096"/>
                      <a:pt x="531146" y="551606"/>
                      <a:pt x="522771" y="559964"/>
                    </a:cubicBezTo>
                    <a:cubicBezTo>
                      <a:pt x="514396" y="568321"/>
                      <a:pt x="500858" y="568321"/>
                      <a:pt x="492483" y="559964"/>
                    </a:cubicBezTo>
                    <a:lnTo>
                      <a:pt x="431276" y="498941"/>
                    </a:lnTo>
                    <a:lnTo>
                      <a:pt x="431276" y="547771"/>
                    </a:lnTo>
                    <a:cubicBezTo>
                      <a:pt x="431276" y="559563"/>
                      <a:pt x="421697" y="569180"/>
                      <a:pt x="409822" y="569180"/>
                    </a:cubicBezTo>
                    <a:cubicBezTo>
                      <a:pt x="398005" y="569180"/>
                      <a:pt x="388426" y="559563"/>
                      <a:pt x="388426" y="547771"/>
                    </a:cubicBezTo>
                    <a:lnTo>
                      <a:pt x="388426" y="498941"/>
                    </a:lnTo>
                    <a:lnTo>
                      <a:pt x="327276" y="559964"/>
                    </a:lnTo>
                    <a:cubicBezTo>
                      <a:pt x="318901" y="568321"/>
                      <a:pt x="305306" y="568321"/>
                      <a:pt x="296988" y="559964"/>
                    </a:cubicBezTo>
                    <a:cubicBezTo>
                      <a:pt x="288613" y="551606"/>
                      <a:pt x="288613" y="538096"/>
                      <a:pt x="296988" y="529738"/>
                    </a:cubicBezTo>
                    <a:lnTo>
                      <a:pt x="296931" y="529738"/>
                    </a:lnTo>
                    <a:lnTo>
                      <a:pt x="388426" y="438433"/>
                    </a:lnTo>
                    <a:lnTo>
                      <a:pt x="388426" y="434597"/>
                    </a:lnTo>
                    <a:close/>
                    <a:moveTo>
                      <a:pt x="38140" y="145929"/>
                    </a:moveTo>
                    <a:lnTo>
                      <a:pt x="38255" y="145929"/>
                    </a:lnTo>
                    <a:lnTo>
                      <a:pt x="66358" y="145929"/>
                    </a:lnTo>
                    <a:lnTo>
                      <a:pt x="68767" y="161160"/>
                    </a:lnTo>
                    <a:lnTo>
                      <a:pt x="76453" y="208857"/>
                    </a:lnTo>
                    <a:lnTo>
                      <a:pt x="82589" y="246763"/>
                    </a:lnTo>
                    <a:lnTo>
                      <a:pt x="92684" y="246763"/>
                    </a:lnTo>
                    <a:lnTo>
                      <a:pt x="99222" y="172898"/>
                    </a:lnTo>
                    <a:lnTo>
                      <a:pt x="91594" y="145929"/>
                    </a:lnTo>
                    <a:lnTo>
                      <a:pt x="136502" y="145929"/>
                    </a:lnTo>
                    <a:lnTo>
                      <a:pt x="128874" y="172898"/>
                    </a:lnTo>
                    <a:lnTo>
                      <a:pt x="135355" y="246763"/>
                    </a:lnTo>
                    <a:lnTo>
                      <a:pt x="145507" y="246763"/>
                    </a:lnTo>
                    <a:lnTo>
                      <a:pt x="153192" y="198780"/>
                    </a:lnTo>
                    <a:lnTo>
                      <a:pt x="161738" y="145929"/>
                    </a:lnTo>
                    <a:lnTo>
                      <a:pt x="336094" y="145929"/>
                    </a:lnTo>
                    <a:cubicBezTo>
                      <a:pt x="357200" y="145929"/>
                      <a:pt x="374349" y="162992"/>
                      <a:pt x="374349" y="184121"/>
                    </a:cubicBezTo>
                    <a:cubicBezTo>
                      <a:pt x="374349" y="205193"/>
                      <a:pt x="357200" y="222256"/>
                      <a:pt x="336094" y="222256"/>
                    </a:cubicBezTo>
                    <a:lnTo>
                      <a:pt x="189841" y="222256"/>
                    </a:lnTo>
                    <a:lnTo>
                      <a:pt x="189841" y="298011"/>
                    </a:lnTo>
                    <a:lnTo>
                      <a:pt x="189841" y="365807"/>
                    </a:lnTo>
                    <a:lnTo>
                      <a:pt x="189841" y="528081"/>
                    </a:lnTo>
                    <a:cubicBezTo>
                      <a:pt x="189841" y="549153"/>
                      <a:pt x="172692" y="566216"/>
                      <a:pt x="151586" y="566216"/>
                    </a:cubicBezTo>
                    <a:cubicBezTo>
                      <a:pt x="132889" y="566216"/>
                      <a:pt x="117403" y="552875"/>
                      <a:pt x="114019" y="535239"/>
                    </a:cubicBezTo>
                    <a:cubicBezTo>
                      <a:pt x="110693" y="552875"/>
                      <a:pt x="95150" y="566216"/>
                      <a:pt x="76453" y="566216"/>
                    </a:cubicBezTo>
                    <a:cubicBezTo>
                      <a:pt x="55346" y="566216"/>
                      <a:pt x="38255" y="549153"/>
                      <a:pt x="38255" y="528081"/>
                    </a:cubicBezTo>
                    <a:lnTo>
                      <a:pt x="38255" y="384874"/>
                    </a:lnTo>
                    <a:cubicBezTo>
                      <a:pt x="17091" y="384874"/>
                      <a:pt x="0" y="367811"/>
                      <a:pt x="0" y="346739"/>
                    </a:cubicBezTo>
                    <a:lnTo>
                      <a:pt x="0" y="184121"/>
                    </a:lnTo>
                    <a:cubicBezTo>
                      <a:pt x="0" y="163050"/>
                      <a:pt x="17091" y="145986"/>
                      <a:pt x="38140" y="145929"/>
                    </a:cubicBezTo>
                    <a:close/>
                    <a:moveTo>
                      <a:pt x="545532" y="89195"/>
                    </a:moveTo>
                    <a:lnTo>
                      <a:pt x="587343" y="89195"/>
                    </a:lnTo>
                    <a:lnTo>
                      <a:pt x="587343" y="124061"/>
                    </a:lnTo>
                    <a:lnTo>
                      <a:pt x="587228" y="124061"/>
                    </a:lnTo>
                    <a:cubicBezTo>
                      <a:pt x="587228" y="190989"/>
                      <a:pt x="587056" y="257859"/>
                      <a:pt x="587343" y="324787"/>
                    </a:cubicBezTo>
                    <a:cubicBezTo>
                      <a:pt x="587457" y="352669"/>
                      <a:pt x="567498" y="371104"/>
                      <a:pt x="541403" y="370989"/>
                    </a:cubicBezTo>
                    <a:cubicBezTo>
                      <a:pt x="453710" y="370646"/>
                      <a:pt x="366018" y="370703"/>
                      <a:pt x="278325" y="370531"/>
                    </a:cubicBezTo>
                    <a:cubicBezTo>
                      <a:pt x="255441" y="370474"/>
                      <a:pt x="234278" y="353527"/>
                      <a:pt x="233131" y="331027"/>
                    </a:cubicBezTo>
                    <a:cubicBezTo>
                      <a:pt x="231525" y="299024"/>
                      <a:pt x="232729" y="266905"/>
                      <a:pt x="232729" y="233012"/>
                    </a:cubicBezTo>
                    <a:lnTo>
                      <a:pt x="272475" y="233012"/>
                    </a:lnTo>
                    <a:lnTo>
                      <a:pt x="272475" y="330340"/>
                    </a:lnTo>
                    <a:cubicBezTo>
                      <a:pt x="364010" y="330512"/>
                      <a:pt x="453997" y="330398"/>
                      <a:pt x="545532" y="329997"/>
                    </a:cubicBezTo>
                    <a:lnTo>
                      <a:pt x="545532" y="124061"/>
                    </a:lnTo>
                    <a:close/>
                    <a:moveTo>
                      <a:pt x="231948" y="89124"/>
                    </a:moveTo>
                    <a:lnTo>
                      <a:pt x="273793" y="89124"/>
                    </a:lnTo>
                    <a:lnTo>
                      <a:pt x="273793" y="135062"/>
                    </a:lnTo>
                    <a:lnTo>
                      <a:pt x="272240" y="135062"/>
                    </a:lnTo>
                    <a:lnTo>
                      <a:pt x="233571" y="135062"/>
                    </a:lnTo>
                    <a:lnTo>
                      <a:pt x="231948" y="135062"/>
                    </a:lnTo>
                    <a:close/>
                    <a:moveTo>
                      <a:pt x="409822" y="10232"/>
                    </a:moveTo>
                    <a:cubicBezTo>
                      <a:pt x="424505" y="10232"/>
                      <a:pt x="436606" y="21455"/>
                      <a:pt x="437925" y="35771"/>
                    </a:cubicBezTo>
                    <a:lnTo>
                      <a:pt x="447503" y="35771"/>
                    </a:lnTo>
                    <a:cubicBezTo>
                      <a:pt x="491321" y="35771"/>
                      <a:pt x="535140" y="35771"/>
                      <a:pt x="578958" y="35828"/>
                    </a:cubicBezTo>
                    <a:cubicBezTo>
                      <a:pt x="583661" y="35828"/>
                      <a:pt x="588650" y="35599"/>
                      <a:pt x="593009" y="37031"/>
                    </a:cubicBezTo>
                    <a:cubicBezTo>
                      <a:pt x="601326" y="39665"/>
                      <a:pt x="607921" y="50144"/>
                      <a:pt x="607233" y="57874"/>
                    </a:cubicBezTo>
                    <a:cubicBezTo>
                      <a:pt x="606315" y="67380"/>
                      <a:pt x="597368" y="75912"/>
                      <a:pt x="587159" y="76828"/>
                    </a:cubicBezTo>
                    <a:cubicBezTo>
                      <a:pt x="584521" y="77057"/>
                      <a:pt x="581883" y="76885"/>
                      <a:pt x="579244" y="76885"/>
                    </a:cubicBezTo>
                    <a:cubicBezTo>
                      <a:pt x="466774" y="76885"/>
                      <a:pt x="354304" y="76885"/>
                      <a:pt x="241776" y="76885"/>
                    </a:cubicBezTo>
                    <a:cubicBezTo>
                      <a:pt x="239137" y="76885"/>
                      <a:pt x="236499" y="77057"/>
                      <a:pt x="233861" y="76828"/>
                    </a:cubicBezTo>
                    <a:cubicBezTo>
                      <a:pt x="223078" y="75740"/>
                      <a:pt x="213156" y="66120"/>
                      <a:pt x="212984" y="56672"/>
                    </a:cubicBezTo>
                    <a:cubicBezTo>
                      <a:pt x="212755" y="47166"/>
                      <a:pt x="222448" y="37088"/>
                      <a:pt x="233287" y="35943"/>
                    </a:cubicBezTo>
                    <a:cubicBezTo>
                      <a:pt x="236958" y="35542"/>
                      <a:pt x="240686" y="35771"/>
                      <a:pt x="244357" y="35771"/>
                    </a:cubicBezTo>
                    <a:cubicBezTo>
                      <a:pt x="286626" y="35771"/>
                      <a:pt x="328839" y="35771"/>
                      <a:pt x="371108" y="35771"/>
                    </a:cubicBezTo>
                    <a:lnTo>
                      <a:pt x="381661" y="35771"/>
                    </a:lnTo>
                    <a:cubicBezTo>
                      <a:pt x="382981" y="21455"/>
                      <a:pt x="395082" y="10232"/>
                      <a:pt x="409822" y="10232"/>
                    </a:cubicBezTo>
                    <a:close/>
                    <a:moveTo>
                      <a:pt x="114034" y="0"/>
                    </a:moveTo>
                    <a:cubicBezTo>
                      <a:pt x="151642" y="0"/>
                      <a:pt x="182130" y="30440"/>
                      <a:pt x="182130" y="67990"/>
                    </a:cubicBezTo>
                    <a:cubicBezTo>
                      <a:pt x="182130" y="105540"/>
                      <a:pt x="151642" y="135980"/>
                      <a:pt x="114034" y="135980"/>
                    </a:cubicBezTo>
                    <a:cubicBezTo>
                      <a:pt x="76426" y="135980"/>
                      <a:pt x="45938" y="105540"/>
                      <a:pt x="45938" y="67990"/>
                    </a:cubicBezTo>
                    <a:cubicBezTo>
                      <a:pt x="45938" y="30440"/>
                      <a:pt x="76426" y="0"/>
                      <a:pt x="114034" y="0"/>
                    </a:cubicBez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lumOff val="15000"/>
                    </a:schemeClr>
                  </a:solidFill>
                </a:endParaRPr>
              </a:p>
            </p:txBody>
          </p:sp>
        </p:grpSp>
      </p:grpSp>
    </p:spTree>
    <p:custDataLst>
      <p:tags r:id="rId1"/>
    </p:custDataLst>
    <p:extLst>
      <p:ext uri="{BB962C8B-B14F-4D97-AF65-F5344CB8AC3E}">
        <p14:creationId xmlns:p14="http://schemas.microsoft.com/office/powerpoint/2010/main" val="25114578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a:extLst>
              <a:ext uri="{FF2B5EF4-FFF2-40B4-BE49-F238E27FC236}">
                <a16:creationId xmlns:a16="http://schemas.microsoft.com/office/drawing/2014/main" id="{5A889D3E-816C-3562-819C-F06DDB325D88}"/>
              </a:ext>
            </a:extLst>
          </p:cNvPr>
          <p:cNvSpPr txBox="1"/>
          <p:nvPr/>
        </p:nvSpPr>
        <p:spPr>
          <a:xfrm>
            <a:off x="1946147" y="2643885"/>
            <a:ext cx="4643737" cy="738664"/>
          </a:xfrm>
          <a:prstGeom prst="rect">
            <a:avLst/>
          </a:prstGeom>
          <a:noFill/>
        </p:spPr>
        <p:txBody>
          <a:bodyPr wrap="square" lIns="0" tIns="0" rIns="0" bIns="0" rtlCol="0">
            <a:spAutoFit/>
          </a:bodyPr>
          <a:lstStyle/>
          <a:p>
            <a:pPr algn="dist"/>
            <a:r>
              <a:rPr lang="zh-CN" altLang="en-US" sz="4800" b="1" dirty="0">
                <a:gradFill flip="none" rotWithShape="1">
                  <a:gsLst>
                    <a:gs pos="99000">
                      <a:schemeClr val="accent2"/>
                    </a:gs>
                    <a:gs pos="8000">
                      <a:schemeClr val="accent1"/>
                    </a:gs>
                  </a:gsLst>
                  <a:lin ang="4200000" scaled="0"/>
                  <a:tileRect/>
                </a:gradFill>
                <a:latin typeface="+mj-ea"/>
                <a:ea typeface="+mj-ea"/>
              </a:rPr>
              <a:t>感谢您的观看</a:t>
            </a:r>
          </a:p>
        </p:txBody>
      </p:sp>
      <p:sp>
        <p:nvSpPr>
          <p:cNvPr id="42" name="文本框 41">
            <a:extLst>
              <a:ext uri="{FF2B5EF4-FFF2-40B4-BE49-F238E27FC236}">
                <a16:creationId xmlns:a16="http://schemas.microsoft.com/office/drawing/2014/main" id="{B522846F-14A5-F950-716A-4A73A0393985}"/>
              </a:ext>
            </a:extLst>
          </p:cNvPr>
          <p:cNvSpPr txBox="1"/>
          <p:nvPr/>
        </p:nvSpPr>
        <p:spPr>
          <a:xfrm>
            <a:off x="2018128" y="3429000"/>
            <a:ext cx="4597758" cy="215444"/>
          </a:xfrm>
          <a:prstGeom prst="rect">
            <a:avLst/>
          </a:prstGeom>
          <a:noFill/>
        </p:spPr>
        <p:txBody>
          <a:bodyPr wrap="square" lIns="0" tIns="0" rIns="0" bIns="0" rtlCol="0">
            <a:spAutoFit/>
          </a:bodyPr>
          <a:lstStyle/>
          <a:p>
            <a:pPr algn="dist"/>
            <a:r>
              <a:rPr lang="en-US" altLang="zh-CN" sz="1400" spc="600" dirty="0">
                <a:solidFill>
                  <a:schemeClr val="accent1">
                    <a:alpha val="60000"/>
                  </a:schemeClr>
                </a:solidFill>
              </a:rPr>
              <a:t>THANKS FOR WATCHING</a:t>
            </a:r>
          </a:p>
        </p:txBody>
      </p:sp>
      <p:sp>
        <p:nvSpPr>
          <p:cNvPr id="27" name="矩形: 圆角 26">
            <a:extLst>
              <a:ext uri="{FF2B5EF4-FFF2-40B4-BE49-F238E27FC236}">
                <a16:creationId xmlns:a16="http://schemas.microsoft.com/office/drawing/2014/main" id="{DC4DA5DC-5806-51DE-C32F-0595B7C2AC1F}"/>
              </a:ext>
            </a:extLst>
          </p:cNvPr>
          <p:cNvSpPr/>
          <p:nvPr/>
        </p:nvSpPr>
        <p:spPr>
          <a:xfrm>
            <a:off x="0" y="6045150"/>
            <a:ext cx="10057131" cy="108000"/>
          </a:xfrm>
          <a:prstGeom prst="roundRect">
            <a:avLst>
              <a:gd name="adj" fmla="val 7501"/>
            </a:avLst>
          </a:prstGeom>
          <a:gradFill flip="none" rotWithShape="1">
            <a:gsLst>
              <a:gs pos="0">
                <a:schemeClr val="accent1"/>
              </a:gs>
              <a:gs pos="100000">
                <a:schemeClr val="accent2"/>
              </a:gs>
            </a:gsLst>
            <a:lin ang="0" scaled="1"/>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id="{1373029F-7A8D-0AD9-8228-235F27AC3C65}"/>
              </a:ext>
            </a:extLst>
          </p:cNvPr>
          <p:cNvCxnSpPr>
            <a:cxnSpLocks/>
          </p:cNvCxnSpPr>
          <p:nvPr/>
        </p:nvCxnSpPr>
        <p:spPr>
          <a:xfrm>
            <a:off x="0" y="6205220"/>
            <a:ext cx="992632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 name="图片 1" descr="夜晚建筑亮着灯的高楼大厦&#10;&#10;描述已自动生成">
            <a:extLst>
              <a:ext uri="{FF2B5EF4-FFF2-40B4-BE49-F238E27FC236}">
                <a16:creationId xmlns:a16="http://schemas.microsoft.com/office/drawing/2014/main" id="{1D483219-3469-0A88-BC0D-C2CA8FB82CAA}"/>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8800"/>
                    </a14:imgEffect>
                    <a14:imgEffect>
                      <a14:saturation sat="20000"/>
                    </a14:imgEffect>
                  </a14:imgLayer>
                </a14:imgProps>
              </a:ext>
              <a:ext uri="{28A0092B-C50C-407E-A947-70E740481C1C}">
                <a14:useLocalDpi xmlns:a14="http://schemas.microsoft.com/office/drawing/2010/main"/>
              </a:ext>
            </a:extLst>
          </a:blip>
          <a:srcRect/>
          <a:stretch/>
        </p:blipFill>
        <p:spPr>
          <a:xfrm flipH="1">
            <a:off x="8321588" y="-145800"/>
            <a:ext cx="3870412" cy="7149600"/>
          </a:xfrm>
          <a:custGeom>
            <a:avLst/>
            <a:gdLst>
              <a:gd name="connsiteX0" fmla="*/ 1868030 w 3870412"/>
              <a:gd name="connsiteY0" fmla="*/ 0 h 7149600"/>
              <a:gd name="connsiteX1" fmla="*/ 0 w 3870412"/>
              <a:gd name="connsiteY1" fmla="*/ 0 h 7149600"/>
              <a:gd name="connsiteX2" fmla="*/ 0 w 3870412"/>
              <a:gd name="connsiteY2" fmla="*/ 7149600 h 7149600"/>
              <a:gd name="connsiteX3" fmla="*/ 1868030 w 3870412"/>
              <a:gd name="connsiteY3" fmla="*/ 7149600 h 7149600"/>
              <a:gd name="connsiteX4" fmla="*/ 2252540 w 3870412"/>
              <a:gd name="connsiteY4" fmla="*/ 6911958 h 7149600"/>
              <a:gd name="connsiteX5" fmla="*/ 3824992 w 3870412"/>
              <a:gd name="connsiteY5" fmla="*/ 3767057 h 7149600"/>
              <a:gd name="connsiteX6" fmla="*/ 3824992 w 3870412"/>
              <a:gd name="connsiteY6" fmla="*/ 3382545 h 7149600"/>
              <a:gd name="connsiteX7" fmla="*/ 2252540 w 3870412"/>
              <a:gd name="connsiteY7" fmla="*/ 237641 h 7149600"/>
              <a:gd name="connsiteX8" fmla="*/ 1868030 w 3870412"/>
              <a:gd name="connsiteY8" fmla="*/ 0 h 71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0412" h="7149600">
                <a:moveTo>
                  <a:pt x="1868030" y="0"/>
                </a:moveTo>
                <a:lnTo>
                  <a:pt x="0" y="0"/>
                </a:lnTo>
                <a:lnTo>
                  <a:pt x="0" y="7149600"/>
                </a:lnTo>
                <a:lnTo>
                  <a:pt x="1868030" y="7149600"/>
                </a:lnTo>
                <a:cubicBezTo>
                  <a:pt x="2030899" y="7149600"/>
                  <a:pt x="2179704" y="7057632"/>
                  <a:pt x="2252540" y="6911958"/>
                </a:cubicBezTo>
                <a:lnTo>
                  <a:pt x="3824992" y="3767057"/>
                </a:lnTo>
                <a:cubicBezTo>
                  <a:pt x="3885553" y="3645936"/>
                  <a:pt x="3885553" y="3503666"/>
                  <a:pt x="3824992" y="3382545"/>
                </a:cubicBezTo>
                <a:lnTo>
                  <a:pt x="2252540" y="237641"/>
                </a:lnTo>
                <a:cubicBezTo>
                  <a:pt x="2179704" y="91967"/>
                  <a:pt x="2030899" y="0"/>
                  <a:pt x="1868030" y="0"/>
                </a:cubicBezTo>
                <a:close/>
              </a:path>
            </a:pathLst>
          </a:custGeom>
          <a:ln w="25400">
            <a:solidFill>
              <a:schemeClr val="accent2"/>
            </a:solidFill>
          </a:ln>
          <a:effectLst>
            <a:outerShdw blurRad="673100" dist="406400" dir="10800000" sx="91000" sy="91000" algn="r" rotWithShape="0">
              <a:schemeClr val="accent3">
                <a:alpha val="50000"/>
              </a:schemeClr>
            </a:outerShdw>
          </a:effectLst>
        </p:spPr>
      </p:pic>
    </p:spTree>
    <p:extLst>
      <p:ext uri="{BB962C8B-B14F-4D97-AF65-F5344CB8AC3E}">
        <p14:creationId xmlns:p14="http://schemas.microsoft.com/office/powerpoint/2010/main" val="4269340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 name="图片 264" descr="形状&#10;&#10;描述已自动生成">
            <a:extLst>
              <a:ext uri="{FF2B5EF4-FFF2-40B4-BE49-F238E27FC236}">
                <a16:creationId xmlns:a16="http://schemas.microsoft.com/office/drawing/2014/main" id="{EF4D90E3-BB20-A542-9380-888CE14464F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66" name="组合 265">
            <a:extLst>
              <a:ext uri="{FF2B5EF4-FFF2-40B4-BE49-F238E27FC236}">
                <a16:creationId xmlns:a16="http://schemas.microsoft.com/office/drawing/2014/main" id="{9B4026D5-190B-771D-72B8-5362234DBB3E}"/>
              </a:ext>
            </a:extLst>
          </p:cNvPr>
          <p:cNvGrpSpPr/>
          <p:nvPr/>
        </p:nvGrpSpPr>
        <p:grpSpPr>
          <a:xfrm>
            <a:off x="-481495" y="3508800"/>
            <a:ext cx="11496376" cy="2535865"/>
            <a:chOff x="-481495" y="3508800"/>
            <a:chExt cx="11496376" cy="2535865"/>
          </a:xfrm>
        </p:grpSpPr>
        <p:sp>
          <p:nvSpPr>
            <p:cNvPr id="267" name="矩形 7">
              <a:extLst>
                <a:ext uri="{FF2B5EF4-FFF2-40B4-BE49-F238E27FC236}">
                  <a16:creationId xmlns:a16="http://schemas.microsoft.com/office/drawing/2014/main" id="{A7375AB8-FCF8-87AB-F5FD-1F5A8E6E7BA9}"/>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Bahnschrift SemiLight"/>
                <a:ea typeface="OPPOSans R"/>
                <a:cs typeface="+mn-cs"/>
              </a:endParaRPr>
            </a:p>
          </p:txBody>
        </p:sp>
        <p:sp>
          <p:nvSpPr>
            <p:cNvPr id="268" name="任意多边形: 形状 267">
              <a:extLst>
                <a:ext uri="{FF2B5EF4-FFF2-40B4-BE49-F238E27FC236}">
                  <a16:creationId xmlns:a16="http://schemas.microsoft.com/office/drawing/2014/main" id="{D44FC452-37A2-E26E-F97C-848D9A51D9EA}"/>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685800" eaLnBrk="1" fontAlgn="auto" latinLnBrk="0" hangingPunct="1">
                <a:lnSpc>
                  <a:spcPct val="130000"/>
                </a:lnSpc>
                <a:spcBef>
                  <a:spcPts val="0"/>
                </a:spcBef>
                <a:spcAft>
                  <a:spcPts val="0"/>
                </a:spcAft>
                <a:buClrTx/>
                <a:buSzTx/>
                <a:buFontTx/>
                <a:buNone/>
                <a:tabLst/>
                <a:defRPr/>
              </a:pPr>
              <a:endParaRPr kumimoji="0" lang="en-US" altLang="zh-CN" sz="2400" b="0" i="0" u="none" strike="noStrike" kern="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endParaRPr>
            </a:p>
          </p:txBody>
        </p:sp>
        <p:grpSp>
          <p:nvGrpSpPr>
            <p:cNvPr id="269" name="组合 268">
              <a:extLst>
                <a:ext uri="{FF2B5EF4-FFF2-40B4-BE49-F238E27FC236}">
                  <a16:creationId xmlns:a16="http://schemas.microsoft.com/office/drawing/2014/main" id="{2219969D-D954-D047-240C-E97CC8EDB403}"/>
                </a:ext>
              </a:extLst>
            </p:cNvPr>
            <p:cNvGrpSpPr/>
            <p:nvPr userDrawn="1"/>
          </p:nvGrpSpPr>
          <p:grpSpPr>
            <a:xfrm>
              <a:off x="-107358" y="5627230"/>
              <a:ext cx="5023430" cy="263942"/>
              <a:chOff x="-193197" y="5968476"/>
              <a:chExt cx="4166408" cy="218912"/>
            </a:xfrm>
          </p:grpSpPr>
          <p:sp>
            <p:nvSpPr>
              <p:cNvPr id="371" name="矩形 7">
                <a:extLst>
                  <a:ext uri="{FF2B5EF4-FFF2-40B4-BE49-F238E27FC236}">
                    <a16:creationId xmlns:a16="http://schemas.microsoft.com/office/drawing/2014/main" id="{C58A59CB-FACC-9EA7-8B8B-224A5A10EC99}"/>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372" name="文本框 371">
                <a:extLst>
                  <a:ext uri="{FF2B5EF4-FFF2-40B4-BE49-F238E27FC236}">
                    <a16:creationId xmlns:a16="http://schemas.microsoft.com/office/drawing/2014/main" id="{E1122A47-75F4-33F0-C72D-33BD30F4806E}"/>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70" name="图片 269">
              <a:extLst>
                <a:ext uri="{FF2B5EF4-FFF2-40B4-BE49-F238E27FC236}">
                  <a16:creationId xmlns:a16="http://schemas.microsoft.com/office/drawing/2014/main" id="{C80A4C15-066E-DD52-C363-D4469BAE2361}"/>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271" name="组合 270">
              <a:extLst>
                <a:ext uri="{FF2B5EF4-FFF2-40B4-BE49-F238E27FC236}">
                  <a16:creationId xmlns:a16="http://schemas.microsoft.com/office/drawing/2014/main" id="{7449DD73-440D-1708-6DE1-3A0D656BD534}"/>
                </a:ext>
              </a:extLst>
            </p:cNvPr>
            <p:cNvGrpSpPr/>
            <p:nvPr userDrawn="1"/>
          </p:nvGrpSpPr>
          <p:grpSpPr>
            <a:xfrm>
              <a:off x="2906867" y="3508800"/>
              <a:ext cx="2009205" cy="1986058"/>
              <a:chOff x="2906867" y="3508800"/>
              <a:chExt cx="2009205" cy="1986058"/>
            </a:xfrm>
          </p:grpSpPr>
          <p:cxnSp>
            <p:nvCxnSpPr>
              <p:cNvPr id="360" name="直接连接符 359">
                <a:extLst>
                  <a:ext uri="{FF2B5EF4-FFF2-40B4-BE49-F238E27FC236}">
                    <a16:creationId xmlns:a16="http://schemas.microsoft.com/office/drawing/2014/main" id="{4C7728A7-C32A-BB01-B500-2988F7AE926A}"/>
                  </a:ext>
                </a:extLst>
              </p:cNvPr>
              <p:cNvCxnSpPr/>
              <p:nvPr/>
            </p:nvCxnSpPr>
            <p:spPr>
              <a:xfrm flipH="1">
                <a:off x="2906867" y="3508800"/>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361" name="直接连接符 360">
                <a:extLst>
                  <a:ext uri="{FF2B5EF4-FFF2-40B4-BE49-F238E27FC236}">
                    <a16:creationId xmlns:a16="http://schemas.microsoft.com/office/drawing/2014/main" id="{77ECA038-0FF5-C796-F566-CB2EBCD42285}"/>
                  </a:ext>
                </a:extLst>
              </p:cNvPr>
              <p:cNvCxnSpPr/>
              <p:nvPr/>
            </p:nvCxnSpPr>
            <p:spPr>
              <a:xfrm rot="5400000" flipH="1">
                <a:off x="2821617" y="3594051"/>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nvGrpSpPr>
              <p:cNvPr id="362" name="组合 361">
                <a:extLst>
                  <a:ext uri="{FF2B5EF4-FFF2-40B4-BE49-F238E27FC236}">
                    <a16:creationId xmlns:a16="http://schemas.microsoft.com/office/drawing/2014/main" id="{A8181E7F-7620-1C0C-A865-1FF84D5888E8}"/>
                  </a:ext>
                </a:extLst>
              </p:cNvPr>
              <p:cNvGrpSpPr/>
              <p:nvPr/>
            </p:nvGrpSpPr>
            <p:grpSpPr>
              <a:xfrm flipH="1">
                <a:off x="4745571" y="3508800"/>
                <a:ext cx="170501" cy="170501"/>
                <a:chOff x="2968869" y="10878820"/>
                <a:chExt cx="276484" cy="276484"/>
              </a:xfrm>
            </p:grpSpPr>
            <p:cxnSp>
              <p:nvCxnSpPr>
                <p:cNvPr id="369" name="直接连接符 368">
                  <a:extLst>
                    <a:ext uri="{FF2B5EF4-FFF2-40B4-BE49-F238E27FC236}">
                      <a16:creationId xmlns:a16="http://schemas.microsoft.com/office/drawing/2014/main" id="{9D2D9A84-163E-ADF7-2351-9C91826B637E}"/>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370" name="直接连接符 369">
                  <a:extLst>
                    <a:ext uri="{FF2B5EF4-FFF2-40B4-BE49-F238E27FC236}">
                      <a16:creationId xmlns:a16="http://schemas.microsoft.com/office/drawing/2014/main" id="{90F5985B-5B6A-70E5-59C5-C2E29F8D82AE}"/>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363" name="组合 362">
                <a:extLst>
                  <a:ext uri="{FF2B5EF4-FFF2-40B4-BE49-F238E27FC236}">
                    <a16:creationId xmlns:a16="http://schemas.microsoft.com/office/drawing/2014/main" id="{497F2F14-1336-6C0D-0B89-ADE6716634AB}"/>
                  </a:ext>
                </a:extLst>
              </p:cNvPr>
              <p:cNvGrpSpPr/>
              <p:nvPr/>
            </p:nvGrpSpPr>
            <p:grpSpPr>
              <a:xfrm flipH="1" flipV="1">
                <a:off x="4745571" y="5324357"/>
                <a:ext cx="170501" cy="170501"/>
                <a:chOff x="2968869" y="10878820"/>
                <a:chExt cx="276484" cy="276484"/>
              </a:xfrm>
            </p:grpSpPr>
            <p:cxnSp>
              <p:nvCxnSpPr>
                <p:cNvPr id="367" name="直接连接符 366">
                  <a:extLst>
                    <a:ext uri="{FF2B5EF4-FFF2-40B4-BE49-F238E27FC236}">
                      <a16:creationId xmlns:a16="http://schemas.microsoft.com/office/drawing/2014/main" id="{611BA54B-D4D3-CF2A-20A0-D928B4890F7F}"/>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368" name="直接连接符 367">
                  <a:extLst>
                    <a:ext uri="{FF2B5EF4-FFF2-40B4-BE49-F238E27FC236}">
                      <a16:creationId xmlns:a16="http://schemas.microsoft.com/office/drawing/2014/main" id="{F3BB74CD-87FF-D8C3-F810-6E41B431433A}"/>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364" name="组合 363">
                <a:extLst>
                  <a:ext uri="{FF2B5EF4-FFF2-40B4-BE49-F238E27FC236}">
                    <a16:creationId xmlns:a16="http://schemas.microsoft.com/office/drawing/2014/main" id="{451E5327-B8F8-BA9F-1F3F-09D3C15F7FE7}"/>
                  </a:ext>
                </a:extLst>
              </p:cNvPr>
              <p:cNvGrpSpPr/>
              <p:nvPr/>
            </p:nvGrpSpPr>
            <p:grpSpPr>
              <a:xfrm flipV="1">
                <a:off x="2906867" y="5324357"/>
                <a:ext cx="170501" cy="170501"/>
                <a:chOff x="2968869" y="10878820"/>
                <a:chExt cx="276484" cy="276484"/>
              </a:xfrm>
            </p:grpSpPr>
            <p:cxnSp>
              <p:nvCxnSpPr>
                <p:cNvPr id="365" name="直接连接符 364">
                  <a:extLst>
                    <a:ext uri="{FF2B5EF4-FFF2-40B4-BE49-F238E27FC236}">
                      <a16:creationId xmlns:a16="http://schemas.microsoft.com/office/drawing/2014/main" id="{C5DA5AA3-7744-B37E-94B6-EBEB26E72321}"/>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366" name="直接连接符 365">
                  <a:extLst>
                    <a:ext uri="{FF2B5EF4-FFF2-40B4-BE49-F238E27FC236}">
                      <a16:creationId xmlns:a16="http://schemas.microsoft.com/office/drawing/2014/main" id="{E7A370DA-54D9-8AA4-E5D7-08EFBB8DF7F9}"/>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grpSp>
          <p:nvGrpSpPr>
            <p:cNvPr id="272" name="组合 271">
              <a:extLst>
                <a:ext uri="{FF2B5EF4-FFF2-40B4-BE49-F238E27FC236}">
                  <a16:creationId xmlns:a16="http://schemas.microsoft.com/office/drawing/2014/main" id="{86D357D8-E5A6-A0B0-ABEF-0A3BAED3BD48}"/>
                </a:ext>
              </a:extLst>
            </p:cNvPr>
            <p:cNvGrpSpPr/>
            <p:nvPr userDrawn="1"/>
          </p:nvGrpSpPr>
          <p:grpSpPr>
            <a:xfrm>
              <a:off x="5687024" y="3513604"/>
              <a:ext cx="2986750" cy="533098"/>
              <a:chOff x="4966041" y="1707044"/>
              <a:chExt cx="3859333" cy="688843"/>
            </a:xfrm>
            <a:solidFill>
              <a:srgbClr val="00FFFF"/>
            </a:solidFill>
          </p:grpSpPr>
          <p:sp>
            <p:nvSpPr>
              <p:cNvPr id="279" name="文本框 278">
                <a:extLst>
                  <a:ext uri="{FF2B5EF4-FFF2-40B4-BE49-F238E27FC236}">
                    <a16:creationId xmlns:a16="http://schemas.microsoft.com/office/drawing/2014/main" id="{89238997-54F5-0357-C426-324D18B9CF1F}"/>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40000"/>
                  </a:lnSpc>
                  <a:spcBef>
                    <a:spcPts val="0"/>
                  </a:spcBef>
                  <a:spcAft>
                    <a:spcPts val="0"/>
                  </a:spcAft>
                  <a:buClrTx/>
                  <a:buSzTx/>
                  <a:buFontTx/>
                  <a:buNone/>
                  <a:tabLst/>
                  <a:defRPr/>
                </a:pPr>
                <a:endParaRPr kumimoji="0" lang="zh-CN" altLang="en-US" sz="1400" b="0" i="0" u="none" strike="noStrike" kern="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endParaRPr>
              </a:p>
            </p:txBody>
          </p:sp>
          <p:grpSp>
            <p:nvGrpSpPr>
              <p:cNvPr id="280" name="组合 279">
                <a:extLst>
                  <a:ext uri="{FF2B5EF4-FFF2-40B4-BE49-F238E27FC236}">
                    <a16:creationId xmlns:a16="http://schemas.microsoft.com/office/drawing/2014/main" id="{0BAB9F96-48A6-51C0-E5B2-CECEC78EC1BB}"/>
                  </a:ext>
                </a:extLst>
              </p:cNvPr>
              <p:cNvGrpSpPr/>
              <p:nvPr/>
            </p:nvGrpSpPr>
            <p:grpSpPr>
              <a:xfrm>
                <a:off x="4980705" y="2314286"/>
                <a:ext cx="3813754" cy="81601"/>
                <a:chOff x="3955432" y="5643520"/>
                <a:chExt cx="3026445" cy="86703"/>
              </a:xfrm>
              <a:grpFill/>
            </p:grpSpPr>
            <p:sp>
              <p:nvSpPr>
                <p:cNvPr id="282" name="Rectangle 151">
                  <a:extLst>
                    <a:ext uri="{FF2B5EF4-FFF2-40B4-BE49-F238E27FC236}">
                      <a16:creationId xmlns:a16="http://schemas.microsoft.com/office/drawing/2014/main" id="{2B743C22-734A-2EFA-3BF5-5927D8CE9797}"/>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83" name="Rectangle 152">
                  <a:extLst>
                    <a:ext uri="{FF2B5EF4-FFF2-40B4-BE49-F238E27FC236}">
                      <a16:creationId xmlns:a16="http://schemas.microsoft.com/office/drawing/2014/main" id="{79F4D29D-7221-A731-EA7A-894767A4138A}"/>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84" name="Rectangle 153">
                  <a:extLst>
                    <a:ext uri="{FF2B5EF4-FFF2-40B4-BE49-F238E27FC236}">
                      <a16:creationId xmlns:a16="http://schemas.microsoft.com/office/drawing/2014/main" id="{B0ADC7BD-3515-A579-7439-EEC3CC1C4688}"/>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85" name="Rectangle 154">
                  <a:extLst>
                    <a:ext uri="{FF2B5EF4-FFF2-40B4-BE49-F238E27FC236}">
                      <a16:creationId xmlns:a16="http://schemas.microsoft.com/office/drawing/2014/main" id="{E4BF7648-A6EE-25D6-D946-209E566AC4FB}"/>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86" name="Rectangle 155">
                  <a:extLst>
                    <a:ext uri="{FF2B5EF4-FFF2-40B4-BE49-F238E27FC236}">
                      <a16:creationId xmlns:a16="http://schemas.microsoft.com/office/drawing/2014/main" id="{E15ED7F4-5EF9-3ED3-7E9F-42F75D6B2C06}"/>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87" name="Rectangle 156">
                  <a:extLst>
                    <a:ext uri="{FF2B5EF4-FFF2-40B4-BE49-F238E27FC236}">
                      <a16:creationId xmlns:a16="http://schemas.microsoft.com/office/drawing/2014/main" id="{D3AABFF9-22C8-EC2D-2E89-1B6A3F372011}"/>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88" name="Rectangle 157">
                  <a:extLst>
                    <a:ext uri="{FF2B5EF4-FFF2-40B4-BE49-F238E27FC236}">
                      <a16:creationId xmlns:a16="http://schemas.microsoft.com/office/drawing/2014/main" id="{FF48223E-AD49-8005-E8EE-0636E2C18B90}"/>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89" name="Rectangle 158">
                  <a:extLst>
                    <a:ext uri="{FF2B5EF4-FFF2-40B4-BE49-F238E27FC236}">
                      <a16:creationId xmlns:a16="http://schemas.microsoft.com/office/drawing/2014/main" id="{360B3C13-D8BA-1EDC-1283-F076B2C9FC1F}"/>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90" name="Rectangle 159">
                  <a:extLst>
                    <a:ext uri="{FF2B5EF4-FFF2-40B4-BE49-F238E27FC236}">
                      <a16:creationId xmlns:a16="http://schemas.microsoft.com/office/drawing/2014/main" id="{BA092BBD-B5BA-6A8C-28AA-A68DDD0606E3}"/>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91" name="Rectangle 160">
                  <a:extLst>
                    <a:ext uri="{FF2B5EF4-FFF2-40B4-BE49-F238E27FC236}">
                      <a16:creationId xmlns:a16="http://schemas.microsoft.com/office/drawing/2014/main" id="{5E0AC782-6B82-9420-BA1B-D60E52FA81D0}"/>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92" name="Rectangle 161">
                  <a:extLst>
                    <a:ext uri="{FF2B5EF4-FFF2-40B4-BE49-F238E27FC236}">
                      <a16:creationId xmlns:a16="http://schemas.microsoft.com/office/drawing/2014/main" id="{2D37EB35-BDDF-B704-E08A-0E76C3B402B9}"/>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93" name="Rectangle 162">
                  <a:extLst>
                    <a:ext uri="{FF2B5EF4-FFF2-40B4-BE49-F238E27FC236}">
                      <a16:creationId xmlns:a16="http://schemas.microsoft.com/office/drawing/2014/main" id="{342C147E-AEAE-CE4C-A05F-971DECC7DCF8}"/>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94" name="Rectangle 163">
                  <a:extLst>
                    <a:ext uri="{FF2B5EF4-FFF2-40B4-BE49-F238E27FC236}">
                      <a16:creationId xmlns:a16="http://schemas.microsoft.com/office/drawing/2014/main" id="{E23A5F6C-0EB1-B200-26A6-C3F587AF7ECB}"/>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95" name="Rectangle 164">
                  <a:extLst>
                    <a:ext uri="{FF2B5EF4-FFF2-40B4-BE49-F238E27FC236}">
                      <a16:creationId xmlns:a16="http://schemas.microsoft.com/office/drawing/2014/main" id="{67B2E53E-35BC-B1E4-1467-28144F94482A}"/>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96" name="Rectangle 165">
                  <a:extLst>
                    <a:ext uri="{FF2B5EF4-FFF2-40B4-BE49-F238E27FC236}">
                      <a16:creationId xmlns:a16="http://schemas.microsoft.com/office/drawing/2014/main" id="{A2E3739C-2D88-E426-AF62-96AC863B9B09}"/>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97" name="Rectangle 166">
                  <a:extLst>
                    <a:ext uri="{FF2B5EF4-FFF2-40B4-BE49-F238E27FC236}">
                      <a16:creationId xmlns:a16="http://schemas.microsoft.com/office/drawing/2014/main" id="{11088316-4CEE-BE83-72B4-14FE46E3FF69}"/>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98" name="Rectangle 167">
                  <a:extLst>
                    <a:ext uri="{FF2B5EF4-FFF2-40B4-BE49-F238E27FC236}">
                      <a16:creationId xmlns:a16="http://schemas.microsoft.com/office/drawing/2014/main" id="{E1265F5B-F242-8EBE-E22F-F28BF5513B37}"/>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299" name="Rectangle 168">
                  <a:extLst>
                    <a:ext uri="{FF2B5EF4-FFF2-40B4-BE49-F238E27FC236}">
                      <a16:creationId xmlns:a16="http://schemas.microsoft.com/office/drawing/2014/main" id="{E51532A7-7811-E41D-C4AA-FA4DE27841F4}"/>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0" name="Rectangle 169">
                  <a:extLst>
                    <a:ext uri="{FF2B5EF4-FFF2-40B4-BE49-F238E27FC236}">
                      <a16:creationId xmlns:a16="http://schemas.microsoft.com/office/drawing/2014/main" id="{EA9AD219-2093-5ABE-5B87-EED648F14867}"/>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1" name="Rectangle 170">
                  <a:extLst>
                    <a:ext uri="{FF2B5EF4-FFF2-40B4-BE49-F238E27FC236}">
                      <a16:creationId xmlns:a16="http://schemas.microsoft.com/office/drawing/2014/main" id="{DC9345BC-9D0F-2845-618E-4D2BB135F3DF}"/>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2" name="Rectangle 171">
                  <a:extLst>
                    <a:ext uri="{FF2B5EF4-FFF2-40B4-BE49-F238E27FC236}">
                      <a16:creationId xmlns:a16="http://schemas.microsoft.com/office/drawing/2014/main" id="{EE99533B-7D1A-AF8D-5B6E-7B12D3DC2938}"/>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3" name="Rectangle 172">
                  <a:extLst>
                    <a:ext uri="{FF2B5EF4-FFF2-40B4-BE49-F238E27FC236}">
                      <a16:creationId xmlns:a16="http://schemas.microsoft.com/office/drawing/2014/main" id="{D01AA3FB-61F3-B896-AA0B-FE10DB9B3AD6}"/>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4" name="Rectangle 173">
                  <a:extLst>
                    <a:ext uri="{FF2B5EF4-FFF2-40B4-BE49-F238E27FC236}">
                      <a16:creationId xmlns:a16="http://schemas.microsoft.com/office/drawing/2014/main" id="{16C161EE-923D-4E38-1BF2-142C073E948E}"/>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5" name="Rectangle 174">
                  <a:extLst>
                    <a:ext uri="{FF2B5EF4-FFF2-40B4-BE49-F238E27FC236}">
                      <a16:creationId xmlns:a16="http://schemas.microsoft.com/office/drawing/2014/main" id="{CA809C27-4DE7-B927-B731-3A49F63DB3A8}"/>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6" name="Rectangle 175">
                  <a:extLst>
                    <a:ext uri="{FF2B5EF4-FFF2-40B4-BE49-F238E27FC236}">
                      <a16:creationId xmlns:a16="http://schemas.microsoft.com/office/drawing/2014/main" id="{A50ACE2B-FD36-5983-D88B-A9FBA2FA87B1}"/>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7" name="Rectangle 176">
                  <a:extLst>
                    <a:ext uri="{FF2B5EF4-FFF2-40B4-BE49-F238E27FC236}">
                      <a16:creationId xmlns:a16="http://schemas.microsoft.com/office/drawing/2014/main" id="{3201B060-C3B4-0263-EA70-05D4A0DB20CE}"/>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8" name="Rectangle 177">
                  <a:extLst>
                    <a:ext uri="{FF2B5EF4-FFF2-40B4-BE49-F238E27FC236}">
                      <a16:creationId xmlns:a16="http://schemas.microsoft.com/office/drawing/2014/main" id="{2DC08D1F-70BD-03F2-3314-4B1879D64282}"/>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9" name="Rectangle 178">
                  <a:extLst>
                    <a:ext uri="{FF2B5EF4-FFF2-40B4-BE49-F238E27FC236}">
                      <a16:creationId xmlns:a16="http://schemas.microsoft.com/office/drawing/2014/main" id="{316E55D0-3D3C-F62C-63F4-393B4001BC36}"/>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0" name="Rectangle 179">
                  <a:extLst>
                    <a:ext uri="{FF2B5EF4-FFF2-40B4-BE49-F238E27FC236}">
                      <a16:creationId xmlns:a16="http://schemas.microsoft.com/office/drawing/2014/main" id="{6C680969-FD10-474F-92C3-DC9563C2C9D4}"/>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1" name="Rectangle 180">
                  <a:extLst>
                    <a:ext uri="{FF2B5EF4-FFF2-40B4-BE49-F238E27FC236}">
                      <a16:creationId xmlns:a16="http://schemas.microsoft.com/office/drawing/2014/main" id="{62BA07D1-F5F2-C75F-B3CC-C32D78143B9F}"/>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2" name="Rectangle 181">
                  <a:extLst>
                    <a:ext uri="{FF2B5EF4-FFF2-40B4-BE49-F238E27FC236}">
                      <a16:creationId xmlns:a16="http://schemas.microsoft.com/office/drawing/2014/main" id="{1F34BA29-C6E1-8940-D010-5AF3647F703E}"/>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3" name="Rectangle 182">
                  <a:extLst>
                    <a:ext uri="{FF2B5EF4-FFF2-40B4-BE49-F238E27FC236}">
                      <a16:creationId xmlns:a16="http://schemas.microsoft.com/office/drawing/2014/main" id="{8B6C904C-5343-28E9-B69D-31550E9AC595}"/>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4" name="Rectangle 183">
                  <a:extLst>
                    <a:ext uri="{FF2B5EF4-FFF2-40B4-BE49-F238E27FC236}">
                      <a16:creationId xmlns:a16="http://schemas.microsoft.com/office/drawing/2014/main" id="{622E0D4B-AC12-B462-E450-910B636AAAB9}"/>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5" name="Rectangle 184">
                  <a:extLst>
                    <a:ext uri="{FF2B5EF4-FFF2-40B4-BE49-F238E27FC236}">
                      <a16:creationId xmlns:a16="http://schemas.microsoft.com/office/drawing/2014/main" id="{986FC616-F42C-4479-FD4A-D324CE67B467}"/>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6" name="Rectangle 185">
                  <a:extLst>
                    <a:ext uri="{FF2B5EF4-FFF2-40B4-BE49-F238E27FC236}">
                      <a16:creationId xmlns:a16="http://schemas.microsoft.com/office/drawing/2014/main" id="{756EE36C-B740-615F-F017-C3D869B83EC1}"/>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7" name="Rectangle 186">
                  <a:extLst>
                    <a:ext uri="{FF2B5EF4-FFF2-40B4-BE49-F238E27FC236}">
                      <a16:creationId xmlns:a16="http://schemas.microsoft.com/office/drawing/2014/main" id="{0B149B0C-49B1-4312-7736-C9C6A47E08BF}"/>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8" name="Rectangle 187">
                  <a:extLst>
                    <a:ext uri="{FF2B5EF4-FFF2-40B4-BE49-F238E27FC236}">
                      <a16:creationId xmlns:a16="http://schemas.microsoft.com/office/drawing/2014/main" id="{8029C1BA-2E3B-80D1-1DED-FF67C386C1CB}"/>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9" name="Rectangle 188">
                  <a:extLst>
                    <a:ext uri="{FF2B5EF4-FFF2-40B4-BE49-F238E27FC236}">
                      <a16:creationId xmlns:a16="http://schemas.microsoft.com/office/drawing/2014/main" id="{5B3BEAA5-D250-5E23-C0D7-4B3A3F7E28F9}"/>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0" name="Rectangle 189">
                  <a:extLst>
                    <a:ext uri="{FF2B5EF4-FFF2-40B4-BE49-F238E27FC236}">
                      <a16:creationId xmlns:a16="http://schemas.microsoft.com/office/drawing/2014/main" id="{37377483-259B-C923-5524-C52272DB8E8D}"/>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1" name="Rectangle 190">
                  <a:extLst>
                    <a:ext uri="{FF2B5EF4-FFF2-40B4-BE49-F238E27FC236}">
                      <a16:creationId xmlns:a16="http://schemas.microsoft.com/office/drawing/2014/main" id="{EB12FEB3-5289-28DD-F17F-90741A245DCF}"/>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2" name="Rectangle 191">
                  <a:extLst>
                    <a:ext uri="{FF2B5EF4-FFF2-40B4-BE49-F238E27FC236}">
                      <a16:creationId xmlns:a16="http://schemas.microsoft.com/office/drawing/2014/main" id="{97026726-794B-76A7-AC16-FBC98D85C43B}"/>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3" name="Rectangle 192">
                  <a:extLst>
                    <a:ext uri="{FF2B5EF4-FFF2-40B4-BE49-F238E27FC236}">
                      <a16:creationId xmlns:a16="http://schemas.microsoft.com/office/drawing/2014/main" id="{1B0A5F2E-03FC-DD04-1788-096BDE3A9F92}"/>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4" name="Rectangle 193">
                  <a:extLst>
                    <a:ext uri="{FF2B5EF4-FFF2-40B4-BE49-F238E27FC236}">
                      <a16:creationId xmlns:a16="http://schemas.microsoft.com/office/drawing/2014/main" id="{65182D37-828D-E3F4-33FE-694280EFF232}"/>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5" name="Rectangle 194">
                  <a:extLst>
                    <a:ext uri="{FF2B5EF4-FFF2-40B4-BE49-F238E27FC236}">
                      <a16:creationId xmlns:a16="http://schemas.microsoft.com/office/drawing/2014/main" id="{CC3CCB46-E3D4-FD63-CCD2-51386E584783}"/>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6" name="Rectangle 195">
                  <a:extLst>
                    <a:ext uri="{FF2B5EF4-FFF2-40B4-BE49-F238E27FC236}">
                      <a16:creationId xmlns:a16="http://schemas.microsoft.com/office/drawing/2014/main" id="{4E48EC1C-2226-8B16-7E9A-5971E10406DF}"/>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7" name="Rectangle 196">
                  <a:extLst>
                    <a:ext uri="{FF2B5EF4-FFF2-40B4-BE49-F238E27FC236}">
                      <a16:creationId xmlns:a16="http://schemas.microsoft.com/office/drawing/2014/main" id="{E10B68C1-32B5-E18B-00CA-973D1C1FAAD6}"/>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8" name="Rectangle 197">
                  <a:extLst>
                    <a:ext uri="{FF2B5EF4-FFF2-40B4-BE49-F238E27FC236}">
                      <a16:creationId xmlns:a16="http://schemas.microsoft.com/office/drawing/2014/main" id="{97B5076B-EA21-7C67-3935-BB8D86CBC727}"/>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9" name="Rectangle 198">
                  <a:extLst>
                    <a:ext uri="{FF2B5EF4-FFF2-40B4-BE49-F238E27FC236}">
                      <a16:creationId xmlns:a16="http://schemas.microsoft.com/office/drawing/2014/main" id="{77A0B5F5-DCC7-205E-0438-FC7537C9ADF7}"/>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0" name="Rectangle 199">
                  <a:extLst>
                    <a:ext uri="{FF2B5EF4-FFF2-40B4-BE49-F238E27FC236}">
                      <a16:creationId xmlns:a16="http://schemas.microsoft.com/office/drawing/2014/main" id="{0FEEBF44-CCAC-1482-2581-31946270772E}"/>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1" name="Rectangle 200">
                  <a:extLst>
                    <a:ext uri="{FF2B5EF4-FFF2-40B4-BE49-F238E27FC236}">
                      <a16:creationId xmlns:a16="http://schemas.microsoft.com/office/drawing/2014/main" id="{056A6BBE-1C20-BE1F-C1B6-6EAF3BAEBCD3}"/>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2" name="Rectangle 201">
                  <a:extLst>
                    <a:ext uri="{FF2B5EF4-FFF2-40B4-BE49-F238E27FC236}">
                      <a16:creationId xmlns:a16="http://schemas.microsoft.com/office/drawing/2014/main" id="{28DEC531-C4A9-8D0E-9492-F367D2ED6C9F}"/>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3" name="Rectangle 202">
                  <a:extLst>
                    <a:ext uri="{FF2B5EF4-FFF2-40B4-BE49-F238E27FC236}">
                      <a16:creationId xmlns:a16="http://schemas.microsoft.com/office/drawing/2014/main" id="{19B041F4-444D-8DA6-3ECD-73F31F4539DD}"/>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4" name="Rectangle 203">
                  <a:extLst>
                    <a:ext uri="{FF2B5EF4-FFF2-40B4-BE49-F238E27FC236}">
                      <a16:creationId xmlns:a16="http://schemas.microsoft.com/office/drawing/2014/main" id="{C86207E4-DE63-0B4E-79E0-5A3602F456DB}"/>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5" name="Rectangle 204">
                  <a:extLst>
                    <a:ext uri="{FF2B5EF4-FFF2-40B4-BE49-F238E27FC236}">
                      <a16:creationId xmlns:a16="http://schemas.microsoft.com/office/drawing/2014/main" id="{923BA577-B7EB-E262-299C-A2FE96299119}"/>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6" name="Rectangle 205">
                  <a:extLst>
                    <a:ext uri="{FF2B5EF4-FFF2-40B4-BE49-F238E27FC236}">
                      <a16:creationId xmlns:a16="http://schemas.microsoft.com/office/drawing/2014/main" id="{7E76BFC0-E431-B065-BB82-317637ADCF64}"/>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7" name="Rectangle 206">
                  <a:extLst>
                    <a:ext uri="{FF2B5EF4-FFF2-40B4-BE49-F238E27FC236}">
                      <a16:creationId xmlns:a16="http://schemas.microsoft.com/office/drawing/2014/main" id="{A87625C8-85A4-F865-D543-D9E76740C36C}"/>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8" name="Rectangle 207">
                  <a:extLst>
                    <a:ext uri="{FF2B5EF4-FFF2-40B4-BE49-F238E27FC236}">
                      <a16:creationId xmlns:a16="http://schemas.microsoft.com/office/drawing/2014/main" id="{91A99159-7C2C-E086-8893-054F30D3DFF1}"/>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9" name="Rectangle 208">
                  <a:extLst>
                    <a:ext uri="{FF2B5EF4-FFF2-40B4-BE49-F238E27FC236}">
                      <a16:creationId xmlns:a16="http://schemas.microsoft.com/office/drawing/2014/main" id="{AEACED2A-14E6-E25E-73C7-B12FB0059DC7}"/>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0" name="Rectangle 209">
                  <a:extLst>
                    <a:ext uri="{FF2B5EF4-FFF2-40B4-BE49-F238E27FC236}">
                      <a16:creationId xmlns:a16="http://schemas.microsoft.com/office/drawing/2014/main" id="{4FF489AE-2B1A-95E2-D850-308E1DB2F8E7}"/>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1" name="Rectangle 210">
                  <a:extLst>
                    <a:ext uri="{FF2B5EF4-FFF2-40B4-BE49-F238E27FC236}">
                      <a16:creationId xmlns:a16="http://schemas.microsoft.com/office/drawing/2014/main" id="{C23BD01E-D9F7-BD74-3BD0-B0C3DAE92D6E}"/>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2" name="Rectangle 211">
                  <a:extLst>
                    <a:ext uri="{FF2B5EF4-FFF2-40B4-BE49-F238E27FC236}">
                      <a16:creationId xmlns:a16="http://schemas.microsoft.com/office/drawing/2014/main" id="{A99075E8-C189-5082-384B-F20543F0F757}"/>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3" name="Rectangle 212">
                  <a:extLst>
                    <a:ext uri="{FF2B5EF4-FFF2-40B4-BE49-F238E27FC236}">
                      <a16:creationId xmlns:a16="http://schemas.microsoft.com/office/drawing/2014/main" id="{2D9AA4E2-4F31-3F57-BEC5-7FCD1790E845}"/>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4" name="Rectangle 213">
                  <a:extLst>
                    <a:ext uri="{FF2B5EF4-FFF2-40B4-BE49-F238E27FC236}">
                      <a16:creationId xmlns:a16="http://schemas.microsoft.com/office/drawing/2014/main" id="{E9FFF835-85EB-FF59-DEF0-E8DD34ECE061}"/>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5" name="Rectangle 214">
                  <a:extLst>
                    <a:ext uri="{FF2B5EF4-FFF2-40B4-BE49-F238E27FC236}">
                      <a16:creationId xmlns:a16="http://schemas.microsoft.com/office/drawing/2014/main" id="{6614F7DE-76D8-B496-8076-C638B6CB2DC3}"/>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6" name="Rectangle 215">
                  <a:extLst>
                    <a:ext uri="{FF2B5EF4-FFF2-40B4-BE49-F238E27FC236}">
                      <a16:creationId xmlns:a16="http://schemas.microsoft.com/office/drawing/2014/main" id="{3B405F00-5590-46C6-8803-269042371983}"/>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7" name="Rectangle 216">
                  <a:extLst>
                    <a:ext uri="{FF2B5EF4-FFF2-40B4-BE49-F238E27FC236}">
                      <a16:creationId xmlns:a16="http://schemas.microsoft.com/office/drawing/2014/main" id="{FA30A888-FCB3-B136-A9DB-D046AC75E4CC}"/>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8" name="Rectangle 217">
                  <a:extLst>
                    <a:ext uri="{FF2B5EF4-FFF2-40B4-BE49-F238E27FC236}">
                      <a16:creationId xmlns:a16="http://schemas.microsoft.com/office/drawing/2014/main" id="{10A4C5A7-EBD1-A001-14C2-D13C8D404EED}"/>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9" name="Rectangle 218">
                  <a:extLst>
                    <a:ext uri="{FF2B5EF4-FFF2-40B4-BE49-F238E27FC236}">
                      <a16:creationId xmlns:a16="http://schemas.microsoft.com/office/drawing/2014/main" id="{473DD667-AAFA-3B81-80CB-2308EB809C30}"/>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0" name="Rectangle 219">
                  <a:extLst>
                    <a:ext uri="{FF2B5EF4-FFF2-40B4-BE49-F238E27FC236}">
                      <a16:creationId xmlns:a16="http://schemas.microsoft.com/office/drawing/2014/main" id="{CD6CFF0B-7FF8-A870-C2CA-CD066E6E685F}"/>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1" name="Rectangle 220">
                  <a:extLst>
                    <a:ext uri="{FF2B5EF4-FFF2-40B4-BE49-F238E27FC236}">
                      <a16:creationId xmlns:a16="http://schemas.microsoft.com/office/drawing/2014/main" id="{AF57FCD4-86FD-E911-8C9B-D4FC97734DE6}"/>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2" name="Rectangle 221">
                  <a:extLst>
                    <a:ext uri="{FF2B5EF4-FFF2-40B4-BE49-F238E27FC236}">
                      <a16:creationId xmlns:a16="http://schemas.microsoft.com/office/drawing/2014/main" id="{F1086798-5684-B6CC-77A1-FC5AA30AFB7A}"/>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3" name="Rectangle 222">
                  <a:extLst>
                    <a:ext uri="{FF2B5EF4-FFF2-40B4-BE49-F238E27FC236}">
                      <a16:creationId xmlns:a16="http://schemas.microsoft.com/office/drawing/2014/main" id="{37520122-2EDD-0F47-6196-29C9148A5FA7}"/>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4" name="Rectangle 223">
                  <a:extLst>
                    <a:ext uri="{FF2B5EF4-FFF2-40B4-BE49-F238E27FC236}">
                      <a16:creationId xmlns:a16="http://schemas.microsoft.com/office/drawing/2014/main" id="{4ACE4672-6A75-AAEC-C183-4B569146E78F}"/>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5" name="Rectangle 224">
                  <a:extLst>
                    <a:ext uri="{FF2B5EF4-FFF2-40B4-BE49-F238E27FC236}">
                      <a16:creationId xmlns:a16="http://schemas.microsoft.com/office/drawing/2014/main" id="{F9779C34-399E-9906-961B-8FE3ACF291F9}"/>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6" name="Rectangle 225">
                  <a:extLst>
                    <a:ext uri="{FF2B5EF4-FFF2-40B4-BE49-F238E27FC236}">
                      <a16:creationId xmlns:a16="http://schemas.microsoft.com/office/drawing/2014/main" id="{A6C28FD8-373E-E2C1-C956-D5D1D01E76BB}"/>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7" name="Rectangle 226">
                  <a:extLst>
                    <a:ext uri="{FF2B5EF4-FFF2-40B4-BE49-F238E27FC236}">
                      <a16:creationId xmlns:a16="http://schemas.microsoft.com/office/drawing/2014/main" id="{CAA350DC-4F14-EB53-2ECA-4E695F381908}"/>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8" name="Rectangle 227">
                  <a:extLst>
                    <a:ext uri="{FF2B5EF4-FFF2-40B4-BE49-F238E27FC236}">
                      <a16:creationId xmlns:a16="http://schemas.microsoft.com/office/drawing/2014/main" id="{3CA97877-3107-D96B-D72B-D55505654315}"/>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9" name="Rectangle 228">
                  <a:extLst>
                    <a:ext uri="{FF2B5EF4-FFF2-40B4-BE49-F238E27FC236}">
                      <a16:creationId xmlns:a16="http://schemas.microsoft.com/office/drawing/2014/main" id="{FC5DED4A-A5E5-5B6F-E4C6-2BC7386832BB}"/>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grpSp>
          <p:cxnSp>
            <p:nvCxnSpPr>
              <p:cNvPr id="281" name="直接连接符 280">
                <a:extLst>
                  <a:ext uri="{FF2B5EF4-FFF2-40B4-BE49-F238E27FC236}">
                    <a16:creationId xmlns:a16="http://schemas.microsoft.com/office/drawing/2014/main" id="{DDA925E3-83FD-140F-BF78-94DF1A7E07EB}"/>
                  </a:ext>
                </a:extLst>
              </p:cNvPr>
              <p:cNvCxnSpPr/>
              <p:nvPr/>
            </p:nvCxnSpPr>
            <p:spPr>
              <a:xfrm flipH="1">
                <a:off x="6991236" y="1803529"/>
                <a:ext cx="1803222" cy="0"/>
              </a:xfrm>
              <a:prstGeom prst="line">
                <a:avLst/>
              </a:prstGeom>
              <a:grpFill/>
              <a:ln w="6350" cap="flat" cmpd="sng" algn="ctr">
                <a:gradFill flip="none" rotWithShape="1">
                  <a:gsLst>
                    <a:gs pos="0">
                      <a:srgbClr val="ECBD81">
                        <a:alpha val="25000"/>
                      </a:srgbClr>
                    </a:gs>
                    <a:gs pos="100000">
                      <a:srgbClr val="ECBD81">
                        <a:alpha val="0"/>
                      </a:srgbClr>
                    </a:gs>
                  </a:gsLst>
                  <a:lin ang="0" scaled="1"/>
                  <a:tileRect/>
                </a:gradFill>
                <a:prstDash val="solid"/>
                <a:miter lim="800000"/>
              </a:ln>
              <a:effectLst/>
            </p:spPr>
          </p:cxnSp>
        </p:grpSp>
        <p:sp>
          <p:nvSpPr>
            <p:cNvPr id="273" name="矩形 7">
              <a:extLst>
                <a:ext uri="{FF2B5EF4-FFF2-40B4-BE49-F238E27FC236}">
                  <a16:creationId xmlns:a16="http://schemas.microsoft.com/office/drawing/2014/main" id="{2C52A50E-70BA-0C1E-B0F2-CC42C2193CCF}"/>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274" name="任意多边形: 形状 273">
              <a:extLst>
                <a:ext uri="{FF2B5EF4-FFF2-40B4-BE49-F238E27FC236}">
                  <a16:creationId xmlns:a16="http://schemas.microsoft.com/office/drawing/2014/main" id="{6A9D83CF-C0C1-21FC-72E2-9000DBBBD4CA}"/>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685800" eaLnBrk="1" fontAlgn="auto" latinLnBrk="0" hangingPunct="1">
                <a:lnSpc>
                  <a:spcPct val="130000"/>
                </a:lnSpc>
                <a:spcBef>
                  <a:spcPts val="0"/>
                </a:spcBef>
                <a:spcAft>
                  <a:spcPts val="0"/>
                </a:spcAft>
                <a:buClrTx/>
                <a:buSzTx/>
                <a:buFontTx/>
                <a:buNone/>
                <a:tabLst/>
                <a:defRPr/>
              </a:pPr>
              <a:endParaRPr kumimoji="0" lang="en-US" altLang="zh-CN" sz="2400" b="0" i="0" u="none" strike="noStrike" kern="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endParaRPr>
            </a:p>
          </p:txBody>
        </p:sp>
        <p:sp>
          <p:nvSpPr>
            <p:cNvPr id="275" name="矩形 7">
              <a:extLst>
                <a:ext uri="{FF2B5EF4-FFF2-40B4-BE49-F238E27FC236}">
                  <a16:creationId xmlns:a16="http://schemas.microsoft.com/office/drawing/2014/main" id="{C58D827E-4703-3F67-4CD4-18C0CB406CD6}"/>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276" name="任意多边形: 形状 275">
              <a:extLst>
                <a:ext uri="{FF2B5EF4-FFF2-40B4-BE49-F238E27FC236}">
                  <a16:creationId xmlns:a16="http://schemas.microsoft.com/office/drawing/2014/main" id="{F72E7F95-A484-4C4F-6510-B4970F06AF1D}"/>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685800" eaLnBrk="1" fontAlgn="auto" latinLnBrk="0" hangingPunct="1">
                <a:lnSpc>
                  <a:spcPct val="130000"/>
                </a:lnSpc>
                <a:spcBef>
                  <a:spcPts val="0"/>
                </a:spcBef>
                <a:spcAft>
                  <a:spcPts val="0"/>
                </a:spcAft>
                <a:buClrTx/>
                <a:buSzTx/>
                <a:buFontTx/>
                <a:buNone/>
                <a:tabLst/>
                <a:defRPr/>
              </a:pPr>
              <a:endParaRPr kumimoji="0" lang="en-US" altLang="zh-CN" sz="2400" b="0" i="0" u="none" strike="noStrike" kern="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endParaRPr>
            </a:p>
          </p:txBody>
        </p:sp>
        <p:sp>
          <p:nvSpPr>
            <p:cNvPr id="277" name="文本框 276">
              <a:extLst>
                <a:ext uri="{FF2B5EF4-FFF2-40B4-BE49-F238E27FC236}">
                  <a16:creationId xmlns:a16="http://schemas.microsoft.com/office/drawing/2014/main" id="{A503DB85-4668-9064-D09C-E61F842435C0}"/>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ysClr val="window" lastClr="FFFFFF"/>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78" name="矩形 7">
              <a:extLst>
                <a:ext uri="{FF2B5EF4-FFF2-40B4-BE49-F238E27FC236}">
                  <a16:creationId xmlns:a16="http://schemas.microsoft.com/office/drawing/2014/main" id="{66B62BAC-4193-2F29-4098-DB2B4A13A36C}"/>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grpSp>
      <p:sp>
        <p:nvSpPr>
          <p:cNvPr id="373" name="文本框 372">
            <a:extLst>
              <a:ext uri="{FF2B5EF4-FFF2-40B4-BE49-F238E27FC236}">
                <a16:creationId xmlns:a16="http://schemas.microsoft.com/office/drawing/2014/main" id="{D4AA325D-1792-9EAE-5628-5D650AEA3432}"/>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ysClr val="window" lastClr="FFFFFF">
                <a:alpha val="26000"/>
              </a:sys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800" b="0" i="0" u="none" strike="noStrike" kern="0" cap="none" spc="0" normalizeH="0" baseline="0" noProof="0" dirty="0">
              <a:ln>
                <a:solidFill>
                  <a:prstClr val="white">
                    <a:alpha val="26000"/>
                  </a:prstClr>
                </a:solidFill>
              </a:ln>
              <a:noFill/>
              <a:effectLst/>
              <a:uLnTx/>
              <a:uFillTx/>
              <a:latin typeface="Bahnschrift SemiBold"/>
            </a:endParaRPr>
          </a:p>
        </p:txBody>
      </p:sp>
      <p:pic>
        <p:nvPicPr>
          <p:cNvPr id="482" name="图片 481">
            <a:extLst>
              <a:ext uri="{FF2B5EF4-FFF2-40B4-BE49-F238E27FC236}">
                <a16:creationId xmlns:a16="http://schemas.microsoft.com/office/drawing/2014/main" id="{E01AB80C-B986-3999-28F2-79116201A7E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52914" y="8439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483" name="直接连接符 482">
            <a:extLst>
              <a:ext uri="{FF2B5EF4-FFF2-40B4-BE49-F238E27FC236}">
                <a16:creationId xmlns:a16="http://schemas.microsoft.com/office/drawing/2014/main" id="{A6C8EBFE-9455-2953-3191-1ED0D0308F42}"/>
              </a:ext>
            </a:extLst>
          </p:cNvPr>
          <p:cNvCxnSpPr>
            <a:cxnSpLocks/>
          </p:cNvCxnSpPr>
          <p:nvPr/>
        </p:nvCxnSpPr>
        <p:spPr>
          <a:xfrm flipH="1">
            <a:off x="6991482" y="1054419"/>
            <a:ext cx="60086" cy="114319"/>
          </a:xfrm>
          <a:prstGeom prst="line">
            <a:avLst/>
          </a:prstGeom>
          <a:noFill/>
          <a:ln w="6350" cap="flat" cmpd="sng" algn="ctr">
            <a:solidFill>
              <a:sysClr val="window" lastClr="FFFFFF">
                <a:alpha val="31000"/>
              </a:sysClr>
            </a:solidFill>
            <a:prstDash val="solid"/>
            <a:miter lim="800000"/>
          </a:ln>
          <a:effectLst/>
        </p:spPr>
      </p:cxnSp>
      <p:grpSp>
        <p:nvGrpSpPr>
          <p:cNvPr id="484" name="组合 483">
            <a:extLst>
              <a:ext uri="{FF2B5EF4-FFF2-40B4-BE49-F238E27FC236}">
                <a16:creationId xmlns:a16="http://schemas.microsoft.com/office/drawing/2014/main" id="{3D33783C-EF9C-A7DC-3E71-82A8F7BF1B5C}"/>
              </a:ext>
            </a:extLst>
          </p:cNvPr>
          <p:cNvGrpSpPr/>
          <p:nvPr/>
        </p:nvGrpSpPr>
        <p:grpSpPr>
          <a:xfrm>
            <a:off x="5847813" y="1501403"/>
            <a:ext cx="138195" cy="138195"/>
            <a:chOff x="5695413" y="1320428"/>
            <a:chExt cx="138195" cy="138195"/>
          </a:xfrm>
        </p:grpSpPr>
        <p:sp>
          <p:nvSpPr>
            <p:cNvPr id="485" name="Teardrop 15">
              <a:extLst>
                <a:ext uri="{FF2B5EF4-FFF2-40B4-BE49-F238E27FC236}">
                  <a16:creationId xmlns:a16="http://schemas.microsoft.com/office/drawing/2014/main" id="{2B1988F8-DDFA-3BF3-8BE5-8FA4F57E02B4}"/>
                </a:ext>
              </a:extLst>
            </p:cNvPr>
            <p:cNvSpPr/>
            <p:nvPr/>
          </p:nvSpPr>
          <p:spPr>
            <a:xfrm rot="8100000" flipH="1">
              <a:off x="5695413" y="1320428"/>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486" name="Oval 16">
              <a:extLst>
                <a:ext uri="{FF2B5EF4-FFF2-40B4-BE49-F238E27FC236}">
                  <a16:creationId xmlns:a16="http://schemas.microsoft.com/office/drawing/2014/main" id="{CF378EE1-75AD-1359-6DCE-5E90F1A7483D}"/>
                </a:ext>
              </a:extLst>
            </p:cNvPr>
            <p:cNvSpPr/>
            <p:nvPr/>
          </p:nvSpPr>
          <p:spPr>
            <a:xfrm rot="8100000" flipH="1">
              <a:off x="5735284" y="1360299"/>
              <a:ext cx="58453" cy="584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487" name="组合 486">
            <a:extLst>
              <a:ext uri="{FF2B5EF4-FFF2-40B4-BE49-F238E27FC236}">
                <a16:creationId xmlns:a16="http://schemas.microsoft.com/office/drawing/2014/main" id="{0EF50E1B-4FC3-8776-2343-6EE5C4156092}"/>
              </a:ext>
            </a:extLst>
          </p:cNvPr>
          <p:cNvGrpSpPr/>
          <p:nvPr/>
        </p:nvGrpSpPr>
        <p:grpSpPr>
          <a:xfrm>
            <a:off x="5847813" y="1888497"/>
            <a:ext cx="138195" cy="138195"/>
            <a:chOff x="5695413" y="1701172"/>
            <a:chExt cx="138195" cy="138195"/>
          </a:xfrm>
        </p:grpSpPr>
        <p:sp>
          <p:nvSpPr>
            <p:cNvPr id="488" name="Teardrop 15">
              <a:extLst>
                <a:ext uri="{FF2B5EF4-FFF2-40B4-BE49-F238E27FC236}">
                  <a16:creationId xmlns:a16="http://schemas.microsoft.com/office/drawing/2014/main" id="{79A0AE12-74AB-9888-7D9C-A909771B5589}"/>
                </a:ext>
              </a:extLst>
            </p:cNvPr>
            <p:cNvSpPr/>
            <p:nvPr/>
          </p:nvSpPr>
          <p:spPr>
            <a:xfrm rot="8100000" flipH="1">
              <a:off x="5695413" y="1701172"/>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489" name="Oval 16">
              <a:extLst>
                <a:ext uri="{FF2B5EF4-FFF2-40B4-BE49-F238E27FC236}">
                  <a16:creationId xmlns:a16="http://schemas.microsoft.com/office/drawing/2014/main" id="{88A9B8F9-3010-3C49-6E93-0C636F905266}"/>
                </a:ext>
              </a:extLst>
            </p:cNvPr>
            <p:cNvSpPr/>
            <p:nvPr/>
          </p:nvSpPr>
          <p:spPr>
            <a:xfrm rot="8100000" flipH="1">
              <a:off x="5735284" y="1741043"/>
              <a:ext cx="58453" cy="584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490" name="组合 489">
            <a:extLst>
              <a:ext uri="{FF2B5EF4-FFF2-40B4-BE49-F238E27FC236}">
                <a16:creationId xmlns:a16="http://schemas.microsoft.com/office/drawing/2014/main" id="{68FA26F1-245A-D7E6-ED7C-472B2F6C9788}"/>
              </a:ext>
            </a:extLst>
          </p:cNvPr>
          <p:cNvGrpSpPr/>
          <p:nvPr/>
        </p:nvGrpSpPr>
        <p:grpSpPr>
          <a:xfrm>
            <a:off x="5847813" y="2275591"/>
            <a:ext cx="138195" cy="138195"/>
            <a:chOff x="5695413" y="2081916"/>
            <a:chExt cx="138195" cy="138195"/>
          </a:xfrm>
        </p:grpSpPr>
        <p:sp>
          <p:nvSpPr>
            <p:cNvPr id="491" name="Teardrop 15">
              <a:extLst>
                <a:ext uri="{FF2B5EF4-FFF2-40B4-BE49-F238E27FC236}">
                  <a16:creationId xmlns:a16="http://schemas.microsoft.com/office/drawing/2014/main" id="{CA91C9A8-049C-1962-CE07-5DB77206CD8D}"/>
                </a:ext>
              </a:extLst>
            </p:cNvPr>
            <p:cNvSpPr/>
            <p:nvPr/>
          </p:nvSpPr>
          <p:spPr>
            <a:xfrm rot="8100000" flipH="1">
              <a:off x="5695413" y="2081916"/>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492" name="Oval 16">
              <a:extLst>
                <a:ext uri="{FF2B5EF4-FFF2-40B4-BE49-F238E27FC236}">
                  <a16:creationId xmlns:a16="http://schemas.microsoft.com/office/drawing/2014/main" id="{3B89AB11-98B4-E43E-8162-8E7E75EC6F85}"/>
                </a:ext>
              </a:extLst>
            </p:cNvPr>
            <p:cNvSpPr/>
            <p:nvPr/>
          </p:nvSpPr>
          <p:spPr>
            <a:xfrm rot="8100000" flipH="1">
              <a:off x="5735284" y="2121787"/>
              <a:ext cx="58453" cy="584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493" name="组合 492">
            <a:extLst>
              <a:ext uri="{FF2B5EF4-FFF2-40B4-BE49-F238E27FC236}">
                <a16:creationId xmlns:a16="http://schemas.microsoft.com/office/drawing/2014/main" id="{04BFA8DF-32D1-0B53-03B5-6E92FB6CB15B}"/>
              </a:ext>
            </a:extLst>
          </p:cNvPr>
          <p:cNvGrpSpPr/>
          <p:nvPr/>
        </p:nvGrpSpPr>
        <p:grpSpPr>
          <a:xfrm>
            <a:off x="5847813" y="2662685"/>
            <a:ext cx="138195" cy="138195"/>
            <a:chOff x="5695413" y="2462660"/>
            <a:chExt cx="138195" cy="138195"/>
          </a:xfrm>
        </p:grpSpPr>
        <p:sp>
          <p:nvSpPr>
            <p:cNvPr id="494" name="Teardrop 15">
              <a:extLst>
                <a:ext uri="{FF2B5EF4-FFF2-40B4-BE49-F238E27FC236}">
                  <a16:creationId xmlns:a16="http://schemas.microsoft.com/office/drawing/2014/main" id="{85320845-A7B8-953F-DAA8-2AAC6AF37F81}"/>
                </a:ext>
              </a:extLst>
            </p:cNvPr>
            <p:cNvSpPr/>
            <p:nvPr/>
          </p:nvSpPr>
          <p:spPr>
            <a:xfrm rot="8100000" flipH="1">
              <a:off x="5695413" y="2462660"/>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495" name="Oval 16">
              <a:extLst>
                <a:ext uri="{FF2B5EF4-FFF2-40B4-BE49-F238E27FC236}">
                  <a16:creationId xmlns:a16="http://schemas.microsoft.com/office/drawing/2014/main" id="{877F8693-0263-CC73-228D-19614DF63152}"/>
                </a:ext>
              </a:extLst>
            </p:cNvPr>
            <p:cNvSpPr/>
            <p:nvPr/>
          </p:nvSpPr>
          <p:spPr>
            <a:xfrm rot="8100000" flipH="1">
              <a:off x="5735284" y="2502531"/>
              <a:ext cx="58453" cy="584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496" name="矩形 7">
            <a:extLst>
              <a:ext uri="{FF2B5EF4-FFF2-40B4-BE49-F238E27FC236}">
                <a16:creationId xmlns:a16="http://schemas.microsoft.com/office/drawing/2014/main" id="{ACD357BC-6014-33C3-AA53-A53A9EF2807C}"/>
              </a:ext>
            </a:extLst>
          </p:cNvPr>
          <p:cNvSpPr/>
          <p:nvPr/>
        </p:nvSpPr>
        <p:spPr>
          <a:xfrm flipH="1" flipV="1">
            <a:off x="45041" y="2830956"/>
            <a:ext cx="5023430" cy="26394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497" name="矩形 7">
            <a:extLst>
              <a:ext uri="{FF2B5EF4-FFF2-40B4-BE49-F238E27FC236}">
                <a16:creationId xmlns:a16="http://schemas.microsoft.com/office/drawing/2014/main" id="{EDF0A845-5358-B73E-4E89-04E65BDBC2D9}"/>
              </a:ext>
            </a:extLst>
          </p:cNvPr>
          <p:cNvSpPr/>
          <p:nvPr/>
        </p:nvSpPr>
        <p:spPr>
          <a:xfrm flipH="1" flipV="1">
            <a:off x="-329095" y="3166828"/>
            <a:ext cx="5023430" cy="72232"/>
          </a:xfrm>
          <a:prstGeom prst="parallelogram">
            <a:avLst/>
          </a:prstGeom>
          <a:gradFill>
            <a:gsLst>
              <a:gs pos="0">
                <a:srgbClr val="FFEAB4">
                  <a:alpha val="18000"/>
                </a:srgbClr>
              </a:gs>
              <a:gs pos="50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498" name="文本框 497">
            <a:extLst>
              <a:ext uri="{FF2B5EF4-FFF2-40B4-BE49-F238E27FC236}">
                <a16:creationId xmlns:a16="http://schemas.microsoft.com/office/drawing/2014/main" id="{6AE7B993-E870-6DBE-2491-E2AD398B88C6}"/>
              </a:ext>
            </a:extLst>
          </p:cNvPr>
          <p:cNvSpPr txBox="1"/>
          <p:nvPr/>
        </p:nvSpPr>
        <p:spPr>
          <a:xfrm>
            <a:off x="5739708" y="806100"/>
            <a:ext cx="1274600" cy="523220"/>
          </a:xfrm>
          <a:prstGeom prst="rect">
            <a:avLst/>
          </a:prstGeom>
          <a:noFill/>
        </p:spPr>
        <p:txBody>
          <a:bodyPr wrap="square" rtlCol="0">
            <a:spAutoFit/>
          </a:bodyPr>
          <a:lstStyle/>
          <a:p>
            <a:r>
              <a:rPr lang="zh-CN" altLang="en-US" sz="2800" dirty="0">
                <a:gradFill>
                  <a:gsLst>
                    <a:gs pos="0">
                      <a:prstClr val="white"/>
                    </a:gs>
                    <a:gs pos="100000">
                      <a:srgbClr val="00FFFF"/>
                    </a:gs>
                  </a:gsLst>
                  <a:lin ang="2700000" scaled="1"/>
                </a:gradFill>
                <a:latin typeface="OPPOSans H"/>
                <a:ea typeface="OPPOSans H"/>
              </a:rPr>
              <a:t>吉米</a:t>
            </a:r>
          </a:p>
        </p:txBody>
      </p:sp>
      <p:sp>
        <p:nvSpPr>
          <p:cNvPr id="499" name="文本框 498">
            <a:extLst>
              <a:ext uri="{FF2B5EF4-FFF2-40B4-BE49-F238E27FC236}">
                <a16:creationId xmlns:a16="http://schemas.microsoft.com/office/drawing/2014/main" id="{3AA3B97B-CA01-81E5-2CC7-B474D0DEC840}"/>
              </a:ext>
            </a:extLst>
          </p:cNvPr>
          <p:cNvSpPr txBox="1"/>
          <p:nvPr/>
        </p:nvSpPr>
        <p:spPr>
          <a:xfrm>
            <a:off x="7075091" y="1006148"/>
            <a:ext cx="1866500" cy="261610"/>
          </a:xfrm>
          <a:prstGeom prst="rect">
            <a:avLst/>
          </a:prstGeom>
          <a:noFill/>
        </p:spPr>
        <p:txBody>
          <a:bodyPr wrap="square" rtlCol="0">
            <a:spAutoFit/>
          </a:bodyPr>
          <a:lstStyle/>
          <a:p>
            <a:r>
              <a:rPr lang="en-US" altLang="zh-CN" sz="1100" spc="600" dirty="0">
                <a:solidFill>
                  <a:srgbClr val="FFFED8">
                    <a:alpha val="22000"/>
                  </a:srgbClr>
                </a:solidFill>
                <a:latin typeface="Bahnschrift SemiLight"/>
              </a:rPr>
              <a:t>JIMMY</a:t>
            </a:r>
            <a:endParaRPr lang="zh-CN" altLang="en-US" sz="1100" spc="600" dirty="0">
              <a:solidFill>
                <a:srgbClr val="FFFED8">
                  <a:alpha val="22000"/>
                </a:srgbClr>
              </a:solidFill>
              <a:latin typeface="Bahnschrift SemiLight"/>
            </a:endParaRPr>
          </a:p>
        </p:txBody>
      </p:sp>
      <p:sp>
        <p:nvSpPr>
          <p:cNvPr id="500" name="文本框 499">
            <a:extLst>
              <a:ext uri="{FF2B5EF4-FFF2-40B4-BE49-F238E27FC236}">
                <a16:creationId xmlns:a16="http://schemas.microsoft.com/office/drawing/2014/main" id="{D10A3014-BBB9-3D3E-CE95-4AA7077CDE09}"/>
              </a:ext>
            </a:extLst>
          </p:cNvPr>
          <p:cNvSpPr txBox="1"/>
          <p:nvPr/>
        </p:nvSpPr>
        <p:spPr>
          <a:xfrm>
            <a:off x="6071015" y="1379411"/>
            <a:ext cx="2600726" cy="369332"/>
          </a:xfrm>
          <a:prstGeom prst="rect">
            <a:avLst/>
          </a:prstGeom>
          <a:noFill/>
        </p:spPr>
        <p:txBody>
          <a:bodyPr wrap="square" rtlCol="0">
            <a:spAutoFit/>
          </a:bodyPr>
          <a:lstStyle/>
          <a:p>
            <a:r>
              <a:rPr lang="zh-CN" altLang="en-US" spc="100" dirty="0">
                <a:gradFill>
                  <a:gsLst>
                    <a:gs pos="0">
                      <a:prstClr val="white"/>
                    </a:gs>
                    <a:gs pos="100000">
                      <a:srgbClr val="00FFFF"/>
                    </a:gs>
                  </a:gsLst>
                  <a:lin ang="2700000" scaled="1"/>
                </a:gradFill>
                <a:latin typeface="Bahnschrift SemiLight"/>
              </a:rPr>
              <a:t>产品设计师</a:t>
            </a:r>
          </a:p>
        </p:txBody>
      </p:sp>
      <p:sp>
        <p:nvSpPr>
          <p:cNvPr id="501" name="文本框 500">
            <a:extLst>
              <a:ext uri="{FF2B5EF4-FFF2-40B4-BE49-F238E27FC236}">
                <a16:creationId xmlns:a16="http://schemas.microsoft.com/office/drawing/2014/main" id="{DADED18F-3325-4FB5-2536-F7FC97CC485A}"/>
              </a:ext>
            </a:extLst>
          </p:cNvPr>
          <p:cNvSpPr txBox="1"/>
          <p:nvPr/>
        </p:nvSpPr>
        <p:spPr>
          <a:xfrm>
            <a:off x="6071014" y="1763431"/>
            <a:ext cx="3272871" cy="369332"/>
          </a:xfrm>
          <a:prstGeom prst="rect">
            <a:avLst/>
          </a:prstGeom>
          <a:noFill/>
        </p:spPr>
        <p:txBody>
          <a:bodyPr wrap="square" rtlCol="0">
            <a:spAutoFit/>
          </a:bodyPr>
          <a:lstStyle/>
          <a:p>
            <a:r>
              <a:rPr lang="en-US" altLang="zh-CN" spc="100" dirty="0">
                <a:gradFill>
                  <a:gsLst>
                    <a:gs pos="0">
                      <a:prstClr val="white"/>
                    </a:gs>
                    <a:gs pos="100000">
                      <a:srgbClr val="00FFFF"/>
                    </a:gs>
                  </a:gsLst>
                  <a:lin ang="2700000" scaled="1"/>
                </a:gradFill>
                <a:latin typeface="Bahnschrift SemiLight"/>
              </a:rPr>
              <a:t>PPT</a:t>
            </a:r>
            <a:r>
              <a:rPr lang="zh-CN" altLang="en-US" spc="100" dirty="0">
                <a:gradFill>
                  <a:gsLst>
                    <a:gs pos="0">
                      <a:prstClr val="white"/>
                    </a:gs>
                    <a:gs pos="100000">
                      <a:srgbClr val="00FFFF"/>
                    </a:gs>
                  </a:gsLst>
                  <a:lin ang="2700000" scaled="1"/>
                </a:gradFill>
                <a:latin typeface="Bahnschrift SemiLight"/>
              </a:rPr>
              <a:t>定制设计师</a:t>
            </a:r>
          </a:p>
        </p:txBody>
      </p:sp>
      <p:sp>
        <p:nvSpPr>
          <p:cNvPr id="502" name="文本框 501">
            <a:extLst>
              <a:ext uri="{FF2B5EF4-FFF2-40B4-BE49-F238E27FC236}">
                <a16:creationId xmlns:a16="http://schemas.microsoft.com/office/drawing/2014/main" id="{BB2DD629-9C18-D1B2-189B-7C1F69AD9572}"/>
              </a:ext>
            </a:extLst>
          </p:cNvPr>
          <p:cNvSpPr txBox="1"/>
          <p:nvPr/>
        </p:nvSpPr>
        <p:spPr>
          <a:xfrm>
            <a:off x="6071014" y="2147451"/>
            <a:ext cx="4406485" cy="369332"/>
          </a:xfrm>
          <a:prstGeom prst="rect">
            <a:avLst/>
          </a:prstGeom>
          <a:noFill/>
        </p:spPr>
        <p:txBody>
          <a:bodyPr wrap="square" rtlCol="0">
            <a:spAutoFit/>
          </a:bodyPr>
          <a:lstStyle/>
          <a:p>
            <a:r>
              <a:rPr lang="zh-CN" altLang="en-US" spc="100" dirty="0">
                <a:gradFill>
                  <a:gsLst>
                    <a:gs pos="0">
                      <a:prstClr val="white"/>
                    </a:gs>
                    <a:gs pos="100000">
                      <a:srgbClr val="00FFFF"/>
                    </a:gs>
                  </a:gsLst>
                  <a:lin ang="2700000" scaled="1"/>
                </a:gradFill>
                <a:latin typeface="Bahnschrift SemiLight"/>
              </a:rPr>
              <a:t>反卷课堂版式库设计师</a:t>
            </a:r>
          </a:p>
        </p:txBody>
      </p:sp>
      <p:sp>
        <p:nvSpPr>
          <p:cNvPr id="503" name="文本框 502">
            <a:extLst>
              <a:ext uri="{FF2B5EF4-FFF2-40B4-BE49-F238E27FC236}">
                <a16:creationId xmlns:a16="http://schemas.microsoft.com/office/drawing/2014/main" id="{DE18D99B-E206-AB05-2716-DC1F11705DB2}"/>
              </a:ext>
            </a:extLst>
          </p:cNvPr>
          <p:cNvSpPr txBox="1"/>
          <p:nvPr/>
        </p:nvSpPr>
        <p:spPr>
          <a:xfrm>
            <a:off x="6071014" y="2531471"/>
            <a:ext cx="5023429" cy="369332"/>
          </a:xfrm>
          <a:prstGeom prst="rect">
            <a:avLst/>
          </a:prstGeom>
          <a:noFill/>
        </p:spPr>
        <p:txBody>
          <a:bodyPr wrap="square" rtlCol="0">
            <a:spAutoFit/>
          </a:bodyPr>
          <a:lstStyle/>
          <a:p>
            <a:r>
              <a:rPr lang="zh-CN" altLang="en-US" spc="100" dirty="0">
                <a:gradFill>
                  <a:gsLst>
                    <a:gs pos="0">
                      <a:prstClr val="white"/>
                    </a:gs>
                    <a:gs pos="100000">
                      <a:srgbClr val="00FFFF"/>
                    </a:gs>
                  </a:gsLst>
                  <a:lin ang="2700000" scaled="1"/>
                </a:gradFill>
                <a:latin typeface="Bahnschrift SemiLight"/>
              </a:rPr>
              <a:t>反卷课堂助教</a:t>
            </a:r>
          </a:p>
        </p:txBody>
      </p:sp>
      <p:sp>
        <p:nvSpPr>
          <p:cNvPr id="504" name="文本框 503">
            <a:extLst>
              <a:ext uri="{FF2B5EF4-FFF2-40B4-BE49-F238E27FC236}">
                <a16:creationId xmlns:a16="http://schemas.microsoft.com/office/drawing/2014/main" id="{E5A2B142-AC6E-3984-8F05-821A5EAE7600}"/>
              </a:ext>
            </a:extLst>
          </p:cNvPr>
          <p:cNvSpPr txBox="1"/>
          <p:nvPr/>
        </p:nvSpPr>
        <p:spPr>
          <a:xfrm>
            <a:off x="3006489" y="2822687"/>
            <a:ext cx="2114751" cy="307777"/>
          </a:xfrm>
          <a:prstGeom prst="rect">
            <a:avLst/>
          </a:prstGeom>
          <a:noFill/>
        </p:spPr>
        <p:txBody>
          <a:bodyPr wrap="square" rtlCol="0">
            <a:spAutoFit/>
          </a:bodyPr>
          <a:lstStyle/>
          <a:p>
            <a:r>
              <a:rPr lang="zh-CN" altLang="en-US" sz="1400" spc="100" dirty="0">
                <a:solidFill>
                  <a:srgbClr val="00FFFF"/>
                </a:solidFill>
                <a:latin typeface="OPPOSans H"/>
                <a:ea typeface="OPPOSans H"/>
              </a:rPr>
              <a:t>微信：</a:t>
            </a:r>
            <a:r>
              <a:rPr lang="en-US" altLang="zh-CN" sz="1400" spc="100" dirty="0" err="1">
                <a:solidFill>
                  <a:srgbClr val="00FFFF"/>
                </a:solidFill>
                <a:latin typeface="OPPOSans H"/>
                <a:ea typeface="OPPOSans H"/>
              </a:rPr>
              <a:t>Jimmypptx</a:t>
            </a:r>
            <a:endParaRPr lang="zh-CN" altLang="en-US" sz="1400" spc="100" dirty="0">
              <a:solidFill>
                <a:srgbClr val="00FFFF"/>
              </a:solidFill>
              <a:latin typeface="OPPOSans H"/>
              <a:ea typeface="OPPOSans H"/>
            </a:endParaRPr>
          </a:p>
        </p:txBody>
      </p:sp>
      <p:grpSp>
        <p:nvGrpSpPr>
          <p:cNvPr id="505" name="组合 504">
            <a:extLst>
              <a:ext uri="{FF2B5EF4-FFF2-40B4-BE49-F238E27FC236}">
                <a16:creationId xmlns:a16="http://schemas.microsoft.com/office/drawing/2014/main" id="{07EADCD1-B320-5341-9172-C5BE62DE25FD}"/>
              </a:ext>
            </a:extLst>
          </p:cNvPr>
          <p:cNvGrpSpPr/>
          <p:nvPr/>
        </p:nvGrpSpPr>
        <p:grpSpPr>
          <a:xfrm>
            <a:off x="3059267" y="771827"/>
            <a:ext cx="2009205" cy="1986058"/>
            <a:chOff x="2906867" y="3508800"/>
            <a:chExt cx="2009205" cy="1986058"/>
          </a:xfrm>
        </p:grpSpPr>
        <p:cxnSp>
          <p:nvCxnSpPr>
            <p:cNvPr id="506" name="直接连接符 505">
              <a:extLst>
                <a:ext uri="{FF2B5EF4-FFF2-40B4-BE49-F238E27FC236}">
                  <a16:creationId xmlns:a16="http://schemas.microsoft.com/office/drawing/2014/main" id="{C8A24CCD-CD61-20C7-3FA0-D6F7409D98BD}"/>
                </a:ext>
              </a:extLst>
            </p:cNvPr>
            <p:cNvCxnSpPr>
              <a:cxnSpLocks/>
            </p:cNvCxnSpPr>
            <p:nvPr/>
          </p:nvCxnSpPr>
          <p:spPr>
            <a:xfrm flipH="1">
              <a:off x="2906867" y="3508800"/>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507" name="直接连接符 506">
              <a:extLst>
                <a:ext uri="{FF2B5EF4-FFF2-40B4-BE49-F238E27FC236}">
                  <a16:creationId xmlns:a16="http://schemas.microsoft.com/office/drawing/2014/main" id="{F65C664C-4520-4BC9-E92F-9146784268AD}"/>
                </a:ext>
              </a:extLst>
            </p:cNvPr>
            <p:cNvCxnSpPr>
              <a:cxnSpLocks/>
            </p:cNvCxnSpPr>
            <p:nvPr/>
          </p:nvCxnSpPr>
          <p:spPr>
            <a:xfrm rot="5400000" flipH="1">
              <a:off x="2821617" y="3594051"/>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nvGrpSpPr>
            <p:cNvPr id="508" name="组合 507">
              <a:extLst>
                <a:ext uri="{FF2B5EF4-FFF2-40B4-BE49-F238E27FC236}">
                  <a16:creationId xmlns:a16="http://schemas.microsoft.com/office/drawing/2014/main" id="{8FFBCD23-AA80-4422-F2EE-560F7285A858}"/>
                </a:ext>
              </a:extLst>
            </p:cNvPr>
            <p:cNvGrpSpPr/>
            <p:nvPr/>
          </p:nvGrpSpPr>
          <p:grpSpPr>
            <a:xfrm flipH="1">
              <a:off x="4745571" y="3508800"/>
              <a:ext cx="170501" cy="170501"/>
              <a:chOff x="2968869" y="10878820"/>
              <a:chExt cx="276484" cy="276484"/>
            </a:xfrm>
          </p:grpSpPr>
          <p:cxnSp>
            <p:nvCxnSpPr>
              <p:cNvPr id="515" name="直接连接符 514">
                <a:extLst>
                  <a:ext uri="{FF2B5EF4-FFF2-40B4-BE49-F238E27FC236}">
                    <a16:creationId xmlns:a16="http://schemas.microsoft.com/office/drawing/2014/main" id="{A6EC2A20-F1E4-DAF4-301C-9F88F5CB8F93}"/>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516" name="直接连接符 515">
                <a:extLst>
                  <a:ext uri="{FF2B5EF4-FFF2-40B4-BE49-F238E27FC236}">
                    <a16:creationId xmlns:a16="http://schemas.microsoft.com/office/drawing/2014/main" id="{C5BD0F89-AD1A-D2AF-40D3-6487FB10C687}"/>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509" name="组合 508">
              <a:extLst>
                <a:ext uri="{FF2B5EF4-FFF2-40B4-BE49-F238E27FC236}">
                  <a16:creationId xmlns:a16="http://schemas.microsoft.com/office/drawing/2014/main" id="{95D18531-E168-6297-2649-771935FD771E}"/>
                </a:ext>
              </a:extLst>
            </p:cNvPr>
            <p:cNvGrpSpPr/>
            <p:nvPr/>
          </p:nvGrpSpPr>
          <p:grpSpPr>
            <a:xfrm flipH="1" flipV="1">
              <a:off x="4745571" y="5324357"/>
              <a:ext cx="170501" cy="170501"/>
              <a:chOff x="2968869" y="10878820"/>
              <a:chExt cx="276484" cy="276484"/>
            </a:xfrm>
          </p:grpSpPr>
          <p:cxnSp>
            <p:nvCxnSpPr>
              <p:cNvPr id="513" name="直接连接符 512">
                <a:extLst>
                  <a:ext uri="{FF2B5EF4-FFF2-40B4-BE49-F238E27FC236}">
                    <a16:creationId xmlns:a16="http://schemas.microsoft.com/office/drawing/2014/main" id="{B41BD63E-1D83-28AF-E0AD-141DD4E351E8}"/>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514" name="直接连接符 513">
                <a:extLst>
                  <a:ext uri="{FF2B5EF4-FFF2-40B4-BE49-F238E27FC236}">
                    <a16:creationId xmlns:a16="http://schemas.microsoft.com/office/drawing/2014/main" id="{6F0C31FC-E7D8-F9B3-95EB-4B6D98291AF3}"/>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510" name="组合 509">
              <a:extLst>
                <a:ext uri="{FF2B5EF4-FFF2-40B4-BE49-F238E27FC236}">
                  <a16:creationId xmlns:a16="http://schemas.microsoft.com/office/drawing/2014/main" id="{6C96F350-0A88-526D-F771-A144881731C0}"/>
                </a:ext>
              </a:extLst>
            </p:cNvPr>
            <p:cNvGrpSpPr/>
            <p:nvPr/>
          </p:nvGrpSpPr>
          <p:grpSpPr>
            <a:xfrm flipV="1">
              <a:off x="2906867" y="5324357"/>
              <a:ext cx="170501" cy="170501"/>
              <a:chOff x="2968869" y="10878820"/>
              <a:chExt cx="276484" cy="276484"/>
            </a:xfrm>
          </p:grpSpPr>
          <p:cxnSp>
            <p:nvCxnSpPr>
              <p:cNvPr id="511" name="直接连接符 510">
                <a:extLst>
                  <a:ext uri="{FF2B5EF4-FFF2-40B4-BE49-F238E27FC236}">
                    <a16:creationId xmlns:a16="http://schemas.microsoft.com/office/drawing/2014/main" id="{0C6B79AF-8D69-4CEB-5CBA-EF53B5AC12A1}"/>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512" name="直接连接符 511">
                <a:extLst>
                  <a:ext uri="{FF2B5EF4-FFF2-40B4-BE49-F238E27FC236}">
                    <a16:creationId xmlns:a16="http://schemas.microsoft.com/office/drawing/2014/main" id="{5B4D01DE-D8F9-3AC4-7556-D8EDD44E4EF6}"/>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spTree>
    <p:extLst>
      <p:ext uri="{BB962C8B-B14F-4D97-AF65-F5344CB8AC3E}">
        <p14:creationId xmlns:p14="http://schemas.microsoft.com/office/powerpoint/2010/main" val="3531201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吉米</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a:extLst>
              <a:ext uri="{FF2B5EF4-FFF2-40B4-BE49-F238E27FC236}">
                <a16:creationId xmlns:a16="http://schemas.microsoft.com/office/drawing/2014/main" id="{06BBB5A7-2DC3-EBEA-3F1D-3B6E6BF34F4B}"/>
              </a:ext>
            </a:extLst>
          </p:cNvPr>
          <p:cNvSpPr txBox="1"/>
          <p:nvPr/>
        </p:nvSpPr>
        <p:spPr>
          <a:xfrm>
            <a:off x="6002189" y="766699"/>
            <a:ext cx="1706832" cy="738664"/>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r>
              <a:rPr lang="zh-CN" altLang="en-US" dirty="0"/>
              <a:t>目录</a:t>
            </a:r>
          </a:p>
        </p:txBody>
      </p:sp>
      <p:pic>
        <p:nvPicPr>
          <p:cNvPr id="81" name="图片 80" descr="夜晚建筑亮着灯的高楼大厦&#10;&#10;描述已自动生成">
            <a:extLst>
              <a:ext uri="{FF2B5EF4-FFF2-40B4-BE49-F238E27FC236}">
                <a16:creationId xmlns:a16="http://schemas.microsoft.com/office/drawing/2014/main" id="{AA24AD32-2A6A-1909-00FC-459700943D94}"/>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20000"/>
                    </a14:imgEffect>
                  </a14:imgLayer>
                </a14:imgProps>
              </a:ext>
              <a:ext uri="{28A0092B-C50C-407E-A947-70E740481C1C}">
                <a14:useLocalDpi xmlns:a14="http://schemas.microsoft.com/office/drawing/2010/main"/>
              </a:ext>
            </a:extLst>
          </a:blip>
          <a:srcRect/>
          <a:stretch>
            <a:fillRect/>
          </a:stretch>
        </p:blipFill>
        <p:spPr>
          <a:xfrm>
            <a:off x="1" y="-145800"/>
            <a:ext cx="5080360" cy="7149600"/>
          </a:xfrm>
          <a:custGeom>
            <a:avLst/>
            <a:gdLst>
              <a:gd name="connsiteX0" fmla="*/ 0 w 5080360"/>
              <a:gd name="connsiteY0" fmla="*/ 0 h 7149600"/>
              <a:gd name="connsiteX1" fmla="*/ 3077979 w 5080360"/>
              <a:gd name="connsiteY1" fmla="*/ 0 h 7149600"/>
              <a:gd name="connsiteX2" fmla="*/ 3462489 w 5080360"/>
              <a:gd name="connsiteY2" fmla="*/ 237641 h 7149600"/>
              <a:gd name="connsiteX3" fmla="*/ 5034940 w 5080360"/>
              <a:gd name="connsiteY3" fmla="*/ 3382545 h 7149600"/>
              <a:gd name="connsiteX4" fmla="*/ 5034940 w 5080360"/>
              <a:gd name="connsiteY4" fmla="*/ 3767057 h 7149600"/>
              <a:gd name="connsiteX5" fmla="*/ 3462489 w 5080360"/>
              <a:gd name="connsiteY5" fmla="*/ 6911959 h 7149600"/>
              <a:gd name="connsiteX6" fmla="*/ 3077979 w 5080360"/>
              <a:gd name="connsiteY6" fmla="*/ 7149600 h 7149600"/>
              <a:gd name="connsiteX7" fmla="*/ 0 w 5080360"/>
              <a:gd name="connsiteY7" fmla="*/ 7149600 h 714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0360" h="7149600">
                <a:moveTo>
                  <a:pt x="0" y="0"/>
                </a:moveTo>
                <a:lnTo>
                  <a:pt x="3077979" y="0"/>
                </a:lnTo>
                <a:cubicBezTo>
                  <a:pt x="3240848" y="0"/>
                  <a:pt x="3389653" y="91967"/>
                  <a:pt x="3462489" y="237641"/>
                </a:cubicBezTo>
                <a:lnTo>
                  <a:pt x="5034940" y="3382545"/>
                </a:lnTo>
                <a:cubicBezTo>
                  <a:pt x="5095501" y="3503666"/>
                  <a:pt x="5095501" y="3645936"/>
                  <a:pt x="5034940" y="3767057"/>
                </a:cubicBezTo>
                <a:lnTo>
                  <a:pt x="3462489" y="6911959"/>
                </a:lnTo>
                <a:cubicBezTo>
                  <a:pt x="3389653" y="7057633"/>
                  <a:pt x="3240848" y="7149600"/>
                  <a:pt x="3077979" y="7149600"/>
                </a:cubicBezTo>
                <a:lnTo>
                  <a:pt x="0" y="7149600"/>
                </a:lnTo>
                <a:close/>
              </a:path>
            </a:pathLst>
          </a:custGeom>
          <a:ln w="25400">
            <a:solidFill>
              <a:schemeClr val="accent2"/>
            </a:solidFill>
          </a:ln>
          <a:effectLst>
            <a:outerShdw blurRad="673100" dist="520700" sx="91000" sy="91000" algn="l" rotWithShape="0">
              <a:schemeClr val="accent3">
                <a:alpha val="45000"/>
              </a:schemeClr>
            </a:outerShdw>
          </a:effectLst>
        </p:spPr>
      </p:pic>
      <p:sp>
        <p:nvSpPr>
          <p:cNvPr id="54" name="文本框 53">
            <a:extLst>
              <a:ext uri="{FF2B5EF4-FFF2-40B4-BE49-F238E27FC236}">
                <a16:creationId xmlns:a16="http://schemas.microsoft.com/office/drawing/2014/main" id="{2B303A37-0A4A-6507-2D9E-5BADAD3DD4E7}"/>
              </a:ext>
            </a:extLst>
          </p:cNvPr>
          <p:cNvSpPr txBox="1"/>
          <p:nvPr/>
        </p:nvSpPr>
        <p:spPr>
          <a:xfrm>
            <a:off x="6067521" y="1550002"/>
            <a:ext cx="1659159" cy="215444"/>
          </a:xfrm>
          <a:prstGeom prst="rect">
            <a:avLst/>
          </a:prstGeom>
          <a:noFill/>
        </p:spPr>
        <p:txBody>
          <a:bodyPr wrap="square" lIns="0" tIns="0" rIns="0" bIns="0" rtlCol="0">
            <a:spAutoFit/>
          </a:bodyPr>
          <a:lstStyle>
            <a:defPPr>
              <a:defRPr lang="zh-CN"/>
            </a:defPPr>
            <a:lvl1pPr algn="dist">
              <a:defRPr sz="1400" spc="600">
                <a:solidFill>
                  <a:schemeClr val="accent1">
                    <a:alpha val="60000"/>
                  </a:schemeClr>
                </a:solidFill>
              </a:defRPr>
            </a:lvl1pPr>
          </a:lstStyle>
          <a:p>
            <a:r>
              <a:rPr lang="en-US" altLang="zh-CN" dirty="0"/>
              <a:t>CONTENTS</a:t>
            </a:r>
            <a:endParaRPr lang="zh-CN" altLang="en-US" dirty="0"/>
          </a:p>
        </p:txBody>
      </p:sp>
      <p:grpSp>
        <p:nvGrpSpPr>
          <p:cNvPr id="2" name="组合 1">
            <a:extLst>
              <a:ext uri="{FF2B5EF4-FFF2-40B4-BE49-F238E27FC236}">
                <a16:creationId xmlns:a16="http://schemas.microsoft.com/office/drawing/2014/main" id="{745E52DD-0DD3-D71A-1DDD-2EF0A360A718}"/>
              </a:ext>
            </a:extLst>
          </p:cNvPr>
          <p:cNvGrpSpPr/>
          <p:nvPr/>
        </p:nvGrpSpPr>
        <p:grpSpPr>
          <a:xfrm>
            <a:off x="6051626" y="2237064"/>
            <a:ext cx="4682359" cy="972000"/>
            <a:chOff x="6051626" y="2237064"/>
            <a:chExt cx="4682359" cy="972000"/>
          </a:xfrm>
        </p:grpSpPr>
        <p:sp>
          <p:nvSpPr>
            <p:cNvPr id="78" name="任意多边形: 形状 77">
              <a:extLst>
                <a:ext uri="{FF2B5EF4-FFF2-40B4-BE49-F238E27FC236}">
                  <a16:creationId xmlns:a16="http://schemas.microsoft.com/office/drawing/2014/main" id="{5B3E0CB5-BD32-72B2-7897-7DE256648685}"/>
                </a:ext>
              </a:extLst>
            </p:cNvPr>
            <p:cNvSpPr/>
            <p:nvPr/>
          </p:nvSpPr>
          <p:spPr>
            <a:xfrm>
              <a:off x="6113971" y="2291064"/>
              <a:ext cx="4620014" cy="864000"/>
            </a:xfrm>
            <a:custGeom>
              <a:avLst/>
              <a:gdLst>
                <a:gd name="connsiteX0" fmla="*/ 10717 w 4620014"/>
                <a:gd name="connsiteY0" fmla="*/ 386563 h 864000"/>
                <a:gd name="connsiteX1" fmla="*/ 175917 w 4620014"/>
                <a:gd name="connsiteY1" fmla="*/ 56163 h 864000"/>
                <a:gd name="connsiteX2" fmla="*/ 266791 w 4620014"/>
                <a:gd name="connsiteY2" fmla="*/ 0 h 864000"/>
                <a:gd name="connsiteX3" fmla="*/ 4353207 w 4620014"/>
                <a:gd name="connsiteY3" fmla="*/ 0 h 864000"/>
                <a:gd name="connsiteX4" fmla="*/ 4444080 w 4620014"/>
                <a:gd name="connsiteY4" fmla="*/ 56163 h 864000"/>
                <a:gd name="connsiteX5" fmla="*/ 4609280 w 4620014"/>
                <a:gd name="connsiteY5" fmla="*/ 386563 h 864000"/>
                <a:gd name="connsiteX6" fmla="*/ 4609280 w 4620014"/>
                <a:gd name="connsiteY6" fmla="*/ 477437 h 864000"/>
                <a:gd name="connsiteX7" fmla="*/ 4444080 w 4620014"/>
                <a:gd name="connsiteY7" fmla="*/ 807837 h 864000"/>
                <a:gd name="connsiteX8" fmla="*/ 4353207 w 4620014"/>
                <a:gd name="connsiteY8" fmla="*/ 864000 h 864000"/>
                <a:gd name="connsiteX9" fmla="*/ 266791 w 4620014"/>
                <a:gd name="connsiteY9" fmla="*/ 864000 h 864000"/>
                <a:gd name="connsiteX10" fmla="*/ 175917 w 4620014"/>
                <a:gd name="connsiteY10" fmla="*/ 807837 h 864000"/>
                <a:gd name="connsiteX11" fmla="*/ 10717 w 4620014"/>
                <a:gd name="connsiteY11" fmla="*/ 477437 h 864000"/>
                <a:gd name="connsiteX12" fmla="*/ 10717 w 4620014"/>
                <a:gd name="connsiteY12" fmla="*/ 386563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0014" h="864000">
                  <a:moveTo>
                    <a:pt x="10717" y="386563"/>
                  </a:moveTo>
                  <a:lnTo>
                    <a:pt x="175917" y="56163"/>
                  </a:lnTo>
                  <a:cubicBezTo>
                    <a:pt x="193131" y="21735"/>
                    <a:pt x="228299" y="0"/>
                    <a:pt x="266791" y="0"/>
                  </a:cubicBezTo>
                  <a:lnTo>
                    <a:pt x="4353207" y="0"/>
                  </a:lnTo>
                  <a:cubicBezTo>
                    <a:pt x="4391698" y="0"/>
                    <a:pt x="4426866" y="21735"/>
                    <a:pt x="4444080" y="56163"/>
                  </a:cubicBezTo>
                  <a:lnTo>
                    <a:pt x="4609280" y="386563"/>
                  </a:lnTo>
                  <a:cubicBezTo>
                    <a:pt x="4623593" y="415188"/>
                    <a:pt x="4623593" y="448812"/>
                    <a:pt x="4609280" y="477437"/>
                  </a:cubicBezTo>
                  <a:lnTo>
                    <a:pt x="4444080" y="807837"/>
                  </a:lnTo>
                  <a:cubicBezTo>
                    <a:pt x="4426866" y="842265"/>
                    <a:pt x="4391698" y="864000"/>
                    <a:pt x="4353207" y="864000"/>
                  </a:cubicBezTo>
                  <a:lnTo>
                    <a:pt x="266791" y="864000"/>
                  </a:lnTo>
                  <a:cubicBezTo>
                    <a:pt x="228299" y="864000"/>
                    <a:pt x="193131" y="842265"/>
                    <a:pt x="175917" y="807837"/>
                  </a:cubicBezTo>
                  <a:lnTo>
                    <a:pt x="10717" y="477437"/>
                  </a:lnTo>
                  <a:cubicBezTo>
                    <a:pt x="-3572" y="448857"/>
                    <a:pt x="-3572" y="415143"/>
                    <a:pt x="10717" y="386563"/>
                  </a:cubicBezTo>
                </a:path>
              </a:pathLst>
            </a:custGeom>
            <a:solidFill>
              <a:schemeClr val="accent4">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任意多边形: 形状 61">
              <a:extLst>
                <a:ext uri="{FF2B5EF4-FFF2-40B4-BE49-F238E27FC236}">
                  <a16:creationId xmlns:a16="http://schemas.microsoft.com/office/drawing/2014/main" id="{D7918BE9-BF09-27B9-12C0-9E178E9191DE}"/>
                </a:ext>
              </a:extLst>
            </p:cNvPr>
            <p:cNvSpPr/>
            <p:nvPr/>
          </p:nvSpPr>
          <p:spPr>
            <a:xfrm>
              <a:off x="6197066" y="2351167"/>
              <a:ext cx="845890" cy="743794"/>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42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lumMod val="85000"/>
                      <a:lumOff val="15000"/>
                    </a:schemeClr>
                  </a:solidFill>
                  <a:latin typeface="+mj-lt"/>
                </a:rPr>
                <a:t>01</a:t>
              </a:r>
              <a:endParaRPr lang="zh-CN" altLang="en-US" sz="2800" dirty="0">
                <a:solidFill>
                  <a:schemeClr val="bg1">
                    <a:lumMod val="85000"/>
                    <a:lumOff val="15000"/>
                  </a:schemeClr>
                </a:solidFill>
                <a:latin typeface="+mj-lt"/>
              </a:endParaRPr>
            </a:p>
          </p:txBody>
        </p:sp>
        <p:sp>
          <p:nvSpPr>
            <p:cNvPr id="73" name="任意多边形: 形状 72">
              <a:extLst>
                <a:ext uri="{FF2B5EF4-FFF2-40B4-BE49-F238E27FC236}">
                  <a16:creationId xmlns:a16="http://schemas.microsoft.com/office/drawing/2014/main" id="{27AEA110-6576-351B-AF94-21A3053B8D4B}"/>
                </a:ext>
              </a:extLst>
            </p:cNvPr>
            <p:cNvSpPr/>
            <p:nvPr/>
          </p:nvSpPr>
          <p:spPr>
            <a:xfrm>
              <a:off x="6051626" y="2237064"/>
              <a:ext cx="4494015" cy="972000"/>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97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55" name="文本框 54">
              <a:extLst>
                <a:ext uri="{FF2B5EF4-FFF2-40B4-BE49-F238E27FC236}">
                  <a16:creationId xmlns:a16="http://schemas.microsoft.com/office/drawing/2014/main" id="{8D47FE62-2CAB-95C5-7B4A-E093BA3A98DC}"/>
                </a:ext>
              </a:extLst>
            </p:cNvPr>
            <p:cNvSpPr txBox="1"/>
            <p:nvPr/>
          </p:nvSpPr>
          <p:spPr>
            <a:xfrm>
              <a:off x="7392552" y="2507621"/>
              <a:ext cx="2930320" cy="430887"/>
            </a:xfrm>
            <a:prstGeom prst="rect">
              <a:avLst/>
            </a:prstGeom>
            <a:noFill/>
          </p:spPr>
          <p:txBody>
            <a:bodyPr wrap="square" lIns="0" tIns="0" rIns="0" bIns="0" rtlCol="0">
              <a:spAutoFit/>
            </a:bodyPr>
            <a:lstStyle/>
            <a:p>
              <a:r>
                <a:rPr lang="zh-CN" altLang="en-US" sz="2800" kern="10000" spc="100" dirty="0">
                  <a:gradFill>
                    <a:gsLst>
                      <a:gs pos="99000">
                        <a:schemeClr val="accent2"/>
                      </a:gs>
                      <a:gs pos="8000">
                        <a:schemeClr val="accent1"/>
                      </a:gs>
                    </a:gsLst>
                    <a:lin ang="4200000" scaled="0"/>
                  </a:gradFill>
                  <a:latin typeface="+mj-ea"/>
                  <a:ea typeface="+mj-ea"/>
                </a:rPr>
                <a:t>项目背景介绍</a:t>
              </a:r>
            </a:p>
          </p:txBody>
        </p:sp>
      </p:grpSp>
      <p:grpSp>
        <p:nvGrpSpPr>
          <p:cNvPr id="3" name="组合 2">
            <a:extLst>
              <a:ext uri="{FF2B5EF4-FFF2-40B4-BE49-F238E27FC236}">
                <a16:creationId xmlns:a16="http://schemas.microsoft.com/office/drawing/2014/main" id="{FEFE214C-7D4A-7980-DD90-E151B6B4B408}"/>
              </a:ext>
            </a:extLst>
          </p:cNvPr>
          <p:cNvGrpSpPr/>
          <p:nvPr/>
        </p:nvGrpSpPr>
        <p:grpSpPr>
          <a:xfrm>
            <a:off x="6051626" y="3497409"/>
            <a:ext cx="4682359" cy="972000"/>
            <a:chOff x="6051626" y="3497409"/>
            <a:chExt cx="4682359" cy="972000"/>
          </a:xfrm>
        </p:grpSpPr>
        <p:sp>
          <p:nvSpPr>
            <p:cNvPr id="82" name="任意多边形: 形状 81">
              <a:extLst>
                <a:ext uri="{FF2B5EF4-FFF2-40B4-BE49-F238E27FC236}">
                  <a16:creationId xmlns:a16="http://schemas.microsoft.com/office/drawing/2014/main" id="{6944BEA6-A5F1-0527-AA0C-CCB9E87F652E}"/>
                </a:ext>
              </a:extLst>
            </p:cNvPr>
            <p:cNvSpPr/>
            <p:nvPr/>
          </p:nvSpPr>
          <p:spPr>
            <a:xfrm>
              <a:off x="6113971" y="3551409"/>
              <a:ext cx="4620014" cy="864000"/>
            </a:xfrm>
            <a:custGeom>
              <a:avLst/>
              <a:gdLst>
                <a:gd name="connsiteX0" fmla="*/ 10717 w 4620014"/>
                <a:gd name="connsiteY0" fmla="*/ 386563 h 864000"/>
                <a:gd name="connsiteX1" fmla="*/ 175917 w 4620014"/>
                <a:gd name="connsiteY1" fmla="*/ 56163 h 864000"/>
                <a:gd name="connsiteX2" fmla="*/ 266791 w 4620014"/>
                <a:gd name="connsiteY2" fmla="*/ 0 h 864000"/>
                <a:gd name="connsiteX3" fmla="*/ 4353207 w 4620014"/>
                <a:gd name="connsiteY3" fmla="*/ 0 h 864000"/>
                <a:gd name="connsiteX4" fmla="*/ 4444080 w 4620014"/>
                <a:gd name="connsiteY4" fmla="*/ 56163 h 864000"/>
                <a:gd name="connsiteX5" fmla="*/ 4609280 w 4620014"/>
                <a:gd name="connsiteY5" fmla="*/ 386563 h 864000"/>
                <a:gd name="connsiteX6" fmla="*/ 4609280 w 4620014"/>
                <a:gd name="connsiteY6" fmla="*/ 477437 h 864000"/>
                <a:gd name="connsiteX7" fmla="*/ 4444080 w 4620014"/>
                <a:gd name="connsiteY7" fmla="*/ 807837 h 864000"/>
                <a:gd name="connsiteX8" fmla="*/ 4353207 w 4620014"/>
                <a:gd name="connsiteY8" fmla="*/ 864000 h 864000"/>
                <a:gd name="connsiteX9" fmla="*/ 266791 w 4620014"/>
                <a:gd name="connsiteY9" fmla="*/ 864000 h 864000"/>
                <a:gd name="connsiteX10" fmla="*/ 175917 w 4620014"/>
                <a:gd name="connsiteY10" fmla="*/ 807837 h 864000"/>
                <a:gd name="connsiteX11" fmla="*/ 10717 w 4620014"/>
                <a:gd name="connsiteY11" fmla="*/ 477437 h 864000"/>
                <a:gd name="connsiteX12" fmla="*/ 10717 w 4620014"/>
                <a:gd name="connsiteY12" fmla="*/ 386563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0014" h="864000">
                  <a:moveTo>
                    <a:pt x="10717" y="386563"/>
                  </a:moveTo>
                  <a:lnTo>
                    <a:pt x="175917" y="56163"/>
                  </a:lnTo>
                  <a:cubicBezTo>
                    <a:pt x="193131" y="21735"/>
                    <a:pt x="228299" y="0"/>
                    <a:pt x="266791" y="0"/>
                  </a:cubicBezTo>
                  <a:lnTo>
                    <a:pt x="4353207" y="0"/>
                  </a:lnTo>
                  <a:cubicBezTo>
                    <a:pt x="4391698" y="0"/>
                    <a:pt x="4426866" y="21735"/>
                    <a:pt x="4444080" y="56163"/>
                  </a:cubicBezTo>
                  <a:lnTo>
                    <a:pt x="4609280" y="386563"/>
                  </a:lnTo>
                  <a:cubicBezTo>
                    <a:pt x="4623593" y="415188"/>
                    <a:pt x="4623593" y="448812"/>
                    <a:pt x="4609280" y="477437"/>
                  </a:cubicBezTo>
                  <a:lnTo>
                    <a:pt x="4444080" y="807837"/>
                  </a:lnTo>
                  <a:cubicBezTo>
                    <a:pt x="4426866" y="842265"/>
                    <a:pt x="4391698" y="864000"/>
                    <a:pt x="4353207" y="864000"/>
                  </a:cubicBezTo>
                  <a:lnTo>
                    <a:pt x="266791" y="864000"/>
                  </a:lnTo>
                  <a:cubicBezTo>
                    <a:pt x="228299" y="864000"/>
                    <a:pt x="193131" y="842265"/>
                    <a:pt x="175917" y="807837"/>
                  </a:cubicBezTo>
                  <a:lnTo>
                    <a:pt x="10717" y="477437"/>
                  </a:lnTo>
                  <a:cubicBezTo>
                    <a:pt x="-3572" y="448857"/>
                    <a:pt x="-3572" y="415143"/>
                    <a:pt x="10717" y="386563"/>
                  </a:cubicBezTo>
                </a:path>
              </a:pathLst>
            </a:custGeom>
            <a:solidFill>
              <a:schemeClr val="accent4">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3" name="任意多边形: 形状 82">
              <a:extLst>
                <a:ext uri="{FF2B5EF4-FFF2-40B4-BE49-F238E27FC236}">
                  <a16:creationId xmlns:a16="http://schemas.microsoft.com/office/drawing/2014/main" id="{817E66C4-EF91-4AD5-E647-1AE82F5B3058}"/>
                </a:ext>
              </a:extLst>
            </p:cNvPr>
            <p:cNvSpPr/>
            <p:nvPr/>
          </p:nvSpPr>
          <p:spPr>
            <a:xfrm>
              <a:off x="6197066" y="3611512"/>
              <a:ext cx="845890" cy="743794"/>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42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lumMod val="85000"/>
                      <a:lumOff val="15000"/>
                    </a:schemeClr>
                  </a:solidFill>
                  <a:latin typeface="+mj-lt"/>
                </a:rPr>
                <a:t>02</a:t>
              </a:r>
              <a:endParaRPr lang="zh-CN" altLang="en-US" sz="2800" dirty="0">
                <a:solidFill>
                  <a:schemeClr val="bg1">
                    <a:lumMod val="85000"/>
                    <a:lumOff val="15000"/>
                  </a:schemeClr>
                </a:solidFill>
                <a:latin typeface="+mj-lt"/>
              </a:endParaRPr>
            </a:p>
          </p:txBody>
        </p:sp>
        <p:sp>
          <p:nvSpPr>
            <p:cNvPr id="84" name="任意多边形: 形状 83">
              <a:extLst>
                <a:ext uri="{FF2B5EF4-FFF2-40B4-BE49-F238E27FC236}">
                  <a16:creationId xmlns:a16="http://schemas.microsoft.com/office/drawing/2014/main" id="{B83DABFB-53C4-0240-161B-1DC171467D4F}"/>
                </a:ext>
              </a:extLst>
            </p:cNvPr>
            <p:cNvSpPr/>
            <p:nvPr/>
          </p:nvSpPr>
          <p:spPr>
            <a:xfrm>
              <a:off x="6051626" y="3497409"/>
              <a:ext cx="4494015" cy="972000"/>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97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文本框 84">
              <a:extLst>
                <a:ext uri="{FF2B5EF4-FFF2-40B4-BE49-F238E27FC236}">
                  <a16:creationId xmlns:a16="http://schemas.microsoft.com/office/drawing/2014/main" id="{3D52C83D-59DE-E43D-C815-E93D30EEF024}"/>
                </a:ext>
              </a:extLst>
            </p:cNvPr>
            <p:cNvSpPr txBox="1"/>
            <p:nvPr/>
          </p:nvSpPr>
          <p:spPr>
            <a:xfrm>
              <a:off x="7392552" y="3767966"/>
              <a:ext cx="2930320" cy="430887"/>
            </a:xfrm>
            <a:prstGeom prst="rect">
              <a:avLst/>
            </a:prstGeom>
            <a:noFill/>
          </p:spPr>
          <p:txBody>
            <a:bodyPr wrap="square" lIns="0" tIns="0" rIns="0" bIns="0" rtlCol="0">
              <a:spAutoFit/>
            </a:bodyPr>
            <a:lstStyle/>
            <a:p>
              <a:r>
                <a:rPr lang="zh-CN" altLang="en-US" sz="2800" kern="10000" spc="100" dirty="0">
                  <a:gradFill>
                    <a:gsLst>
                      <a:gs pos="99000">
                        <a:schemeClr val="accent2"/>
                      </a:gs>
                      <a:gs pos="8000">
                        <a:schemeClr val="accent1"/>
                      </a:gs>
                    </a:gsLst>
                    <a:lin ang="4200000" scaled="0"/>
                  </a:gradFill>
                  <a:latin typeface="+mj-ea"/>
                  <a:ea typeface="+mj-ea"/>
                </a:rPr>
                <a:t>市场环境分析</a:t>
              </a:r>
            </a:p>
          </p:txBody>
        </p:sp>
      </p:grpSp>
      <p:grpSp>
        <p:nvGrpSpPr>
          <p:cNvPr id="4" name="组合 3">
            <a:extLst>
              <a:ext uri="{FF2B5EF4-FFF2-40B4-BE49-F238E27FC236}">
                <a16:creationId xmlns:a16="http://schemas.microsoft.com/office/drawing/2014/main" id="{B4D0D20E-6B3C-7C41-9B66-76A0290E8547}"/>
              </a:ext>
            </a:extLst>
          </p:cNvPr>
          <p:cNvGrpSpPr/>
          <p:nvPr/>
        </p:nvGrpSpPr>
        <p:grpSpPr>
          <a:xfrm>
            <a:off x="6051626" y="4757754"/>
            <a:ext cx="4682359" cy="972000"/>
            <a:chOff x="6051626" y="4757754"/>
            <a:chExt cx="4682359" cy="972000"/>
          </a:xfrm>
        </p:grpSpPr>
        <p:sp>
          <p:nvSpPr>
            <p:cNvPr id="87" name="任意多边形: 形状 86">
              <a:extLst>
                <a:ext uri="{FF2B5EF4-FFF2-40B4-BE49-F238E27FC236}">
                  <a16:creationId xmlns:a16="http://schemas.microsoft.com/office/drawing/2014/main" id="{2647CF19-3F61-84C8-7DA9-13BA6A0CC050}"/>
                </a:ext>
              </a:extLst>
            </p:cNvPr>
            <p:cNvSpPr/>
            <p:nvPr/>
          </p:nvSpPr>
          <p:spPr>
            <a:xfrm>
              <a:off x="6113971" y="4811754"/>
              <a:ext cx="4620014" cy="864000"/>
            </a:xfrm>
            <a:custGeom>
              <a:avLst/>
              <a:gdLst>
                <a:gd name="connsiteX0" fmla="*/ 10717 w 4620014"/>
                <a:gd name="connsiteY0" fmla="*/ 386563 h 864000"/>
                <a:gd name="connsiteX1" fmla="*/ 175917 w 4620014"/>
                <a:gd name="connsiteY1" fmla="*/ 56163 h 864000"/>
                <a:gd name="connsiteX2" fmla="*/ 266791 w 4620014"/>
                <a:gd name="connsiteY2" fmla="*/ 0 h 864000"/>
                <a:gd name="connsiteX3" fmla="*/ 4353207 w 4620014"/>
                <a:gd name="connsiteY3" fmla="*/ 0 h 864000"/>
                <a:gd name="connsiteX4" fmla="*/ 4444080 w 4620014"/>
                <a:gd name="connsiteY4" fmla="*/ 56163 h 864000"/>
                <a:gd name="connsiteX5" fmla="*/ 4609280 w 4620014"/>
                <a:gd name="connsiteY5" fmla="*/ 386563 h 864000"/>
                <a:gd name="connsiteX6" fmla="*/ 4609280 w 4620014"/>
                <a:gd name="connsiteY6" fmla="*/ 477437 h 864000"/>
                <a:gd name="connsiteX7" fmla="*/ 4444080 w 4620014"/>
                <a:gd name="connsiteY7" fmla="*/ 807837 h 864000"/>
                <a:gd name="connsiteX8" fmla="*/ 4353207 w 4620014"/>
                <a:gd name="connsiteY8" fmla="*/ 864000 h 864000"/>
                <a:gd name="connsiteX9" fmla="*/ 266791 w 4620014"/>
                <a:gd name="connsiteY9" fmla="*/ 864000 h 864000"/>
                <a:gd name="connsiteX10" fmla="*/ 175917 w 4620014"/>
                <a:gd name="connsiteY10" fmla="*/ 807837 h 864000"/>
                <a:gd name="connsiteX11" fmla="*/ 10717 w 4620014"/>
                <a:gd name="connsiteY11" fmla="*/ 477437 h 864000"/>
                <a:gd name="connsiteX12" fmla="*/ 10717 w 4620014"/>
                <a:gd name="connsiteY12" fmla="*/ 386563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0014" h="864000">
                  <a:moveTo>
                    <a:pt x="10717" y="386563"/>
                  </a:moveTo>
                  <a:lnTo>
                    <a:pt x="175917" y="56163"/>
                  </a:lnTo>
                  <a:cubicBezTo>
                    <a:pt x="193131" y="21735"/>
                    <a:pt x="228299" y="0"/>
                    <a:pt x="266791" y="0"/>
                  </a:cubicBezTo>
                  <a:lnTo>
                    <a:pt x="4353207" y="0"/>
                  </a:lnTo>
                  <a:cubicBezTo>
                    <a:pt x="4391698" y="0"/>
                    <a:pt x="4426866" y="21735"/>
                    <a:pt x="4444080" y="56163"/>
                  </a:cubicBezTo>
                  <a:lnTo>
                    <a:pt x="4609280" y="386563"/>
                  </a:lnTo>
                  <a:cubicBezTo>
                    <a:pt x="4623593" y="415188"/>
                    <a:pt x="4623593" y="448812"/>
                    <a:pt x="4609280" y="477437"/>
                  </a:cubicBezTo>
                  <a:lnTo>
                    <a:pt x="4444080" y="807837"/>
                  </a:lnTo>
                  <a:cubicBezTo>
                    <a:pt x="4426866" y="842265"/>
                    <a:pt x="4391698" y="864000"/>
                    <a:pt x="4353207" y="864000"/>
                  </a:cubicBezTo>
                  <a:lnTo>
                    <a:pt x="266791" y="864000"/>
                  </a:lnTo>
                  <a:cubicBezTo>
                    <a:pt x="228299" y="864000"/>
                    <a:pt x="193131" y="842265"/>
                    <a:pt x="175917" y="807837"/>
                  </a:cubicBezTo>
                  <a:lnTo>
                    <a:pt x="10717" y="477437"/>
                  </a:lnTo>
                  <a:cubicBezTo>
                    <a:pt x="-3572" y="448857"/>
                    <a:pt x="-3572" y="415143"/>
                    <a:pt x="10717" y="386563"/>
                  </a:cubicBezTo>
                </a:path>
              </a:pathLst>
            </a:custGeom>
            <a:solidFill>
              <a:schemeClr val="accent4">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任意多边形: 形状 87">
              <a:extLst>
                <a:ext uri="{FF2B5EF4-FFF2-40B4-BE49-F238E27FC236}">
                  <a16:creationId xmlns:a16="http://schemas.microsoft.com/office/drawing/2014/main" id="{99FE8502-5FCE-FB01-5912-97C26C96C66E}"/>
                </a:ext>
              </a:extLst>
            </p:cNvPr>
            <p:cNvSpPr/>
            <p:nvPr/>
          </p:nvSpPr>
          <p:spPr>
            <a:xfrm>
              <a:off x="6197066" y="4871857"/>
              <a:ext cx="845890" cy="743794"/>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42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lumMod val="85000"/>
                      <a:lumOff val="15000"/>
                    </a:schemeClr>
                  </a:solidFill>
                  <a:latin typeface="+mj-lt"/>
                </a:rPr>
                <a:t>03</a:t>
              </a:r>
              <a:endParaRPr lang="zh-CN" altLang="en-US" sz="2800" dirty="0">
                <a:solidFill>
                  <a:schemeClr val="bg1">
                    <a:lumMod val="85000"/>
                    <a:lumOff val="15000"/>
                  </a:schemeClr>
                </a:solidFill>
                <a:latin typeface="+mj-lt"/>
              </a:endParaRPr>
            </a:p>
          </p:txBody>
        </p:sp>
        <p:sp>
          <p:nvSpPr>
            <p:cNvPr id="89" name="任意多边形: 形状 88">
              <a:extLst>
                <a:ext uri="{FF2B5EF4-FFF2-40B4-BE49-F238E27FC236}">
                  <a16:creationId xmlns:a16="http://schemas.microsoft.com/office/drawing/2014/main" id="{58CCE394-A4BD-6363-8693-11DE683FFF25}"/>
                </a:ext>
              </a:extLst>
            </p:cNvPr>
            <p:cNvSpPr/>
            <p:nvPr/>
          </p:nvSpPr>
          <p:spPr>
            <a:xfrm>
              <a:off x="6051626" y="4757754"/>
              <a:ext cx="4494015" cy="972000"/>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97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 name="文本框 89">
              <a:extLst>
                <a:ext uri="{FF2B5EF4-FFF2-40B4-BE49-F238E27FC236}">
                  <a16:creationId xmlns:a16="http://schemas.microsoft.com/office/drawing/2014/main" id="{7CD8564A-E5D9-4974-8228-7886C8F39532}"/>
                </a:ext>
              </a:extLst>
            </p:cNvPr>
            <p:cNvSpPr txBox="1"/>
            <p:nvPr/>
          </p:nvSpPr>
          <p:spPr>
            <a:xfrm>
              <a:off x="7392552" y="5028311"/>
              <a:ext cx="2930320" cy="430887"/>
            </a:xfrm>
            <a:prstGeom prst="rect">
              <a:avLst/>
            </a:prstGeom>
            <a:noFill/>
          </p:spPr>
          <p:txBody>
            <a:bodyPr wrap="square" lIns="0" tIns="0" rIns="0" bIns="0" rtlCol="0">
              <a:spAutoFit/>
            </a:bodyPr>
            <a:lstStyle/>
            <a:p>
              <a:r>
                <a:rPr lang="zh-CN" altLang="en-US" sz="2800" kern="10000" spc="100" dirty="0">
                  <a:gradFill>
                    <a:gsLst>
                      <a:gs pos="99000">
                        <a:schemeClr val="accent2"/>
                      </a:gs>
                      <a:gs pos="8000">
                        <a:schemeClr val="accent1"/>
                      </a:gs>
                    </a:gsLst>
                    <a:lin ang="4200000" scaled="0"/>
                  </a:gradFill>
                  <a:latin typeface="+mj-ea"/>
                  <a:ea typeface="+mj-ea"/>
                </a:rPr>
                <a:t>营销模式规划</a:t>
              </a:r>
            </a:p>
          </p:txBody>
        </p:sp>
      </p:grpSp>
    </p:spTree>
    <p:extLst>
      <p:ext uri="{BB962C8B-B14F-4D97-AF65-F5344CB8AC3E}">
        <p14:creationId xmlns:p14="http://schemas.microsoft.com/office/powerpoint/2010/main" val="2185478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夜晚建筑亮着灯的高楼大厦&#10;&#10;描述已自动生成">
            <a:extLst>
              <a:ext uri="{FF2B5EF4-FFF2-40B4-BE49-F238E27FC236}">
                <a16:creationId xmlns:a16="http://schemas.microsoft.com/office/drawing/2014/main" id="{7AE12A2A-83ED-C904-E903-E648705F307F}"/>
              </a:ext>
            </a:extLst>
          </p:cNvPr>
          <p:cNvPicPr>
            <a:picLocks noChangeAspect="1"/>
          </p:cNvPicPr>
          <p:nvPr/>
        </p:nvPicPr>
        <p:blipFill>
          <a:blip r:embed="rId2" cstate="hqprint">
            <a:extLst>
              <a:ext uri="{BEBA8EAE-BF5A-486C-A8C5-ECC9F3942E4B}">
                <a14:imgProps xmlns:a14="http://schemas.microsoft.com/office/drawing/2010/main">
                  <a14:imgLayer r:embed="rId3">
                    <a14:imgEffect>
                      <a14:colorTemperature colorTemp="8800"/>
                    </a14:imgEffect>
                    <a14:imgEffect>
                      <a14:saturation sat="20000"/>
                    </a14:imgEffect>
                  </a14:imgLayer>
                </a14:imgProps>
              </a:ext>
              <a:ext uri="{28A0092B-C50C-407E-A947-70E740481C1C}">
                <a14:useLocalDpi xmlns:a14="http://schemas.microsoft.com/office/drawing/2010/main"/>
              </a:ext>
            </a:extLst>
          </a:blip>
          <a:srcRect/>
          <a:stretch>
            <a:fillRect/>
          </a:stretch>
        </p:blipFill>
        <p:spPr>
          <a:xfrm flipH="1">
            <a:off x="-332178" y="1"/>
            <a:ext cx="12856356" cy="6419850"/>
          </a:xfrm>
          <a:custGeom>
            <a:avLst/>
            <a:gdLst>
              <a:gd name="connsiteX0" fmla="*/ 12856356 w 12856356"/>
              <a:gd name="connsiteY0" fmla="*/ 0 h 6419850"/>
              <a:gd name="connsiteX1" fmla="*/ 0 w 12856356"/>
              <a:gd name="connsiteY1" fmla="*/ 0 h 6419850"/>
              <a:gd name="connsiteX2" fmla="*/ 0 w 12856356"/>
              <a:gd name="connsiteY2" fmla="*/ 3144698 h 6419850"/>
              <a:gd name="connsiteX3" fmla="*/ 16180 w 12856356"/>
              <a:gd name="connsiteY3" fmla="*/ 3175383 h 6419850"/>
              <a:gd name="connsiteX4" fmla="*/ 332977 w 12856356"/>
              <a:gd name="connsiteY4" fmla="*/ 3464865 h 6419850"/>
              <a:gd name="connsiteX5" fmla="*/ 6077031 w 12856356"/>
              <a:gd name="connsiteY5" fmla="*/ 6336891 h 6419850"/>
              <a:gd name="connsiteX6" fmla="*/ 6779328 w 12856356"/>
              <a:gd name="connsiteY6" fmla="*/ 6336891 h 6419850"/>
              <a:gd name="connsiteX7" fmla="*/ 12523377 w 12856356"/>
              <a:gd name="connsiteY7" fmla="*/ 3464865 h 6419850"/>
              <a:gd name="connsiteX8" fmla="*/ 12840175 w 12856356"/>
              <a:gd name="connsiteY8" fmla="*/ 3175383 h 6419850"/>
              <a:gd name="connsiteX9" fmla="*/ 12856356 w 12856356"/>
              <a:gd name="connsiteY9" fmla="*/ 3144695 h 641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56356" h="6419850">
                <a:moveTo>
                  <a:pt x="12856356" y="0"/>
                </a:moveTo>
                <a:lnTo>
                  <a:pt x="0" y="0"/>
                </a:lnTo>
                <a:lnTo>
                  <a:pt x="0" y="3144698"/>
                </a:lnTo>
                <a:lnTo>
                  <a:pt x="16180" y="3175383"/>
                </a:lnTo>
                <a:cubicBezTo>
                  <a:pt x="91432" y="3297143"/>
                  <a:pt x="199943" y="3398349"/>
                  <a:pt x="332977" y="3464865"/>
                </a:cubicBezTo>
                <a:lnTo>
                  <a:pt x="6077031" y="6336891"/>
                </a:lnTo>
                <a:cubicBezTo>
                  <a:pt x="6298254" y="6447503"/>
                  <a:pt x="6558105" y="6447503"/>
                  <a:pt x="6779328" y="6336891"/>
                </a:cubicBezTo>
                <a:lnTo>
                  <a:pt x="12523377" y="3464865"/>
                </a:lnTo>
                <a:cubicBezTo>
                  <a:pt x="12656411" y="3398349"/>
                  <a:pt x="12764922" y="3297143"/>
                  <a:pt x="12840175" y="3175383"/>
                </a:cubicBezTo>
                <a:lnTo>
                  <a:pt x="12856356" y="3144695"/>
                </a:lnTo>
                <a:close/>
              </a:path>
            </a:pathLst>
          </a:custGeom>
          <a:effectLst>
            <a:outerShdw blurRad="736600" dist="673100" dir="5400000" sx="92000" sy="92000" algn="t" rotWithShape="0">
              <a:schemeClr val="accent3">
                <a:alpha val="45000"/>
              </a:schemeClr>
            </a:outerShdw>
          </a:effectLst>
        </p:spPr>
      </p:pic>
      <p:sp>
        <p:nvSpPr>
          <p:cNvPr id="22" name="任意多边形: 形状 21">
            <a:extLst>
              <a:ext uri="{FF2B5EF4-FFF2-40B4-BE49-F238E27FC236}">
                <a16:creationId xmlns:a16="http://schemas.microsoft.com/office/drawing/2014/main" id="{9B4CFC85-2681-C687-8F57-DD103546214B}"/>
              </a:ext>
            </a:extLst>
          </p:cNvPr>
          <p:cNvSpPr/>
          <p:nvPr/>
        </p:nvSpPr>
        <p:spPr>
          <a:xfrm rot="5400000">
            <a:off x="2782836" y="-3422558"/>
            <a:ext cx="6626329" cy="13058488"/>
          </a:xfrm>
          <a:custGeom>
            <a:avLst/>
            <a:gdLst>
              <a:gd name="connsiteX0" fmla="*/ 0 w 6626329"/>
              <a:gd name="connsiteY0" fmla="*/ 13058488 h 13058488"/>
              <a:gd name="connsiteX1" fmla="*/ 0 w 6626329"/>
              <a:gd name="connsiteY1" fmla="*/ 0 h 13058488"/>
              <a:gd name="connsiteX2" fmla="*/ 2969049 w 6626329"/>
              <a:gd name="connsiteY2" fmla="*/ 0 h 13058488"/>
              <a:gd name="connsiteX3" fmla="*/ 3671344 w 6626329"/>
              <a:gd name="connsiteY3" fmla="*/ 434043 h 13058488"/>
              <a:gd name="connsiteX4" fmla="*/ 6543370 w 6626329"/>
              <a:gd name="connsiteY4" fmla="*/ 6178096 h 13058488"/>
              <a:gd name="connsiteX5" fmla="*/ 6543370 w 6626329"/>
              <a:gd name="connsiteY5" fmla="*/ 6880394 h 13058488"/>
              <a:gd name="connsiteX6" fmla="*/ 3671344 w 6626329"/>
              <a:gd name="connsiteY6" fmla="*/ 12624443 h 13058488"/>
              <a:gd name="connsiteX7" fmla="*/ 2969049 w 6626329"/>
              <a:gd name="connsiteY7" fmla="*/ 13058488 h 1305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6329" h="13058488">
                <a:moveTo>
                  <a:pt x="0" y="13058488"/>
                </a:moveTo>
                <a:lnTo>
                  <a:pt x="0" y="0"/>
                </a:lnTo>
                <a:lnTo>
                  <a:pt x="2969049" y="0"/>
                </a:lnTo>
                <a:cubicBezTo>
                  <a:pt x="3266523" y="0"/>
                  <a:pt x="3538311" y="167974"/>
                  <a:pt x="3671344" y="434043"/>
                </a:cubicBezTo>
                <a:lnTo>
                  <a:pt x="6543370" y="6178096"/>
                </a:lnTo>
                <a:cubicBezTo>
                  <a:pt x="6653982" y="6399320"/>
                  <a:pt x="6653982" y="6659170"/>
                  <a:pt x="6543370" y="6880394"/>
                </a:cubicBezTo>
                <a:lnTo>
                  <a:pt x="3671344" y="12624443"/>
                </a:lnTo>
                <a:cubicBezTo>
                  <a:pt x="3538311" y="12890511"/>
                  <a:pt x="3266523" y="13058488"/>
                  <a:pt x="2969049" y="13058488"/>
                </a:cubicBezTo>
                <a:close/>
              </a:path>
            </a:pathLst>
          </a:custGeom>
          <a:solidFill>
            <a:schemeClr val="bg1">
              <a:lumMod val="95000"/>
              <a:lumOff val="5000"/>
              <a:alpha val="85000"/>
            </a:schemeClr>
          </a:solidFill>
          <a:ln w="25400" cap="rnd">
            <a:solidFill>
              <a:schemeClr val="accent2"/>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53" name="文本框 52">
            <a:extLst>
              <a:ext uri="{FF2B5EF4-FFF2-40B4-BE49-F238E27FC236}">
                <a16:creationId xmlns:a16="http://schemas.microsoft.com/office/drawing/2014/main" id="{06BBB5A7-2DC3-EBEA-3F1D-3B6E6BF34F4B}"/>
              </a:ext>
            </a:extLst>
          </p:cNvPr>
          <p:cNvSpPr txBox="1"/>
          <p:nvPr/>
        </p:nvSpPr>
        <p:spPr>
          <a:xfrm>
            <a:off x="4093355" y="3191677"/>
            <a:ext cx="4005290" cy="738664"/>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r>
              <a:rPr lang="zh-CN" altLang="en-US" dirty="0"/>
              <a:t>项目背景介绍</a:t>
            </a:r>
          </a:p>
        </p:txBody>
      </p:sp>
      <p:grpSp>
        <p:nvGrpSpPr>
          <p:cNvPr id="2" name="组合 1">
            <a:extLst>
              <a:ext uri="{FF2B5EF4-FFF2-40B4-BE49-F238E27FC236}">
                <a16:creationId xmlns:a16="http://schemas.microsoft.com/office/drawing/2014/main" id="{FF262B56-1BB6-0999-6EB8-F51228E13CCF}"/>
              </a:ext>
            </a:extLst>
          </p:cNvPr>
          <p:cNvGrpSpPr/>
          <p:nvPr/>
        </p:nvGrpSpPr>
        <p:grpSpPr>
          <a:xfrm>
            <a:off x="5502541" y="1625772"/>
            <a:ext cx="1186918" cy="1349838"/>
            <a:chOff x="5502541" y="1625772"/>
            <a:chExt cx="1186918" cy="1349838"/>
          </a:xfrm>
        </p:grpSpPr>
        <p:sp>
          <p:nvSpPr>
            <p:cNvPr id="11" name="任意多边形: 形状 10">
              <a:extLst>
                <a:ext uri="{FF2B5EF4-FFF2-40B4-BE49-F238E27FC236}">
                  <a16:creationId xmlns:a16="http://schemas.microsoft.com/office/drawing/2014/main" id="{9B8DF0D4-F5E0-137D-B282-A4B02D85E594}"/>
                </a:ext>
              </a:extLst>
            </p:cNvPr>
            <p:cNvSpPr/>
            <p:nvPr/>
          </p:nvSpPr>
          <p:spPr>
            <a:xfrm rot="5400000">
              <a:off x="5475709" y="1755267"/>
              <a:ext cx="1240582" cy="109084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204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dirty="0">
                  <a:solidFill>
                    <a:schemeClr val="bg1">
                      <a:lumMod val="85000"/>
                      <a:lumOff val="15000"/>
                    </a:schemeClr>
                  </a:solidFill>
                  <a:latin typeface="+mj-lt"/>
                </a:rPr>
                <a:t>01</a:t>
              </a:r>
              <a:endParaRPr lang="zh-CN" altLang="en-US" sz="3600" dirty="0">
                <a:solidFill>
                  <a:schemeClr val="bg1">
                    <a:lumMod val="85000"/>
                    <a:lumOff val="15000"/>
                  </a:schemeClr>
                </a:solidFill>
                <a:latin typeface="+mj-lt"/>
              </a:endParaRPr>
            </a:p>
          </p:txBody>
        </p:sp>
        <p:sp>
          <p:nvSpPr>
            <p:cNvPr id="15" name="任意多边形: 形状 14">
              <a:extLst>
                <a:ext uri="{FF2B5EF4-FFF2-40B4-BE49-F238E27FC236}">
                  <a16:creationId xmlns:a16="http://schemas.microsoft.com/office/drawing/2014/main" id="{305D922A-5A46-9E09-C62D-BA53A37417D6}"/>
                </a:ext>
              </a:extLst>
            </p:cNvPr>
            <p:cNvSpPr/>
            <p:nvPr/>
          </p:nvSpPr>
          <p:spPr>
            <a:xfrm rot="5400000">
              <a:off x="5421081" y="1707232"/>
              <a:ext cx="1349838" cy="118691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noFill/>
            <a:ln>
              <a:gradFill flip="none" rotWithShape="1">
                <a:gsLst>
                  <a:gs pos="0">
                    <a:schemeClr val="accent1"/>
                  </a:gs>
                  <a:gs pos="85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cxnSp>
        <p:nvCxnSpPr>
          <p:cNvPr id="13" name="直接连接符 12">
            <a:extLst>
              <a:ext uri="{FF2B5EF4-FFF2-40B4-BE49-F238E27FC236}">
                <a16:creationId xmlns:a16="http://schemas.microsoft.com/office/drawing/2014/main" id="{5A8F9DFC-A325-0273-FC17-6375A48EB7C3}"/>
              </a:ext>
            </a:extLst>
          </p:cNvPr>
          <p:cNvCxnSpPr>
            <a:cxnSpLocks/>
          </p:cNvCxnSpPr>
          <p:nvPr/>
        </p:nvCxnSpPr>
        <p:spPr>
          <a:xfrm>
            <a:off x="4093355" y="3956526"/>
            <a:ext cx="3950508"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4243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D0E42D4E-14E9-2D08-7BD5-5BB193303131}"/>
              </a:ext>
            </a:extLst>
          </p:cNvPr>
          <p:cNvSpPr txBox="1"/>
          <p:nvPr/>
        </p:nvSpPr>
        <p:spPr>
          <a:xfrm>
            <a:off x="660400" y="579998"/>
            <a:ext cx="4005290" cy="430887"/>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pPr algn="l"/>
            <a:r>
              <a:rPr lang="zh-CN" altLang="en-US" sz="2800" dirty="0"/>
              <a:t>项目背景介绍</a:t>
            </a:r>
          </a:p>
        </p:txBody>
      </p:sp>
      <p:grpSp>
        <p:nvGrpSpPr>
          <p:cNvPr id="7" name="组合 6">
            <a:extLst>
              <a:ext uri="{FF2B5EF4-FFF2-40B4-BE49-F238E27FC236}">
                <a16:creationId xmlns:a16="http://schemas.microsoft.com/office/drawing/2014/main" id="{AFAC115E-440A-AEB9-68F1-7D78B3DFA4F5}"/>
              </a:ext>
            </a:extLst>
          </p:cNvPr>
          <p:cNvGrpSpPr/>
          <p:nvPr/>
        </p:nvGrpSpPr>
        <p:grpSpPr>
          <a:xfrm>
            <a:off x="629619" y="4853228"/>
            <a:ext cx="1493254" cy="1001922"/>
            <a:chOff x="629619" y="4853228"/>
            <a:chExt cx="1493254" cy="1001922"/>
          </a:xfrm>
        </p:grpSpPr>
        <p:sp>
          <p:nvSpPr>
            <p:cNvPr id="70" name="文本框 69">
              <a:extLst>
                <a:ext uri="{FF2B5EF4-FFF2-40B4-BE49-F238E27FC236}">
                  <a16:creationId xmlns:a16="http://schemas.microsoft.com/office/drawing/2014/main" id="{73B42B66-07E4-12A4-62F6-8638AE87989B}"/>
                </a:ext>
              </a:extLst>
            </p:cNvPr>
            <p:cNvSpPr txBox="1"/>
            <p:nvPr/>
          </p:nvSpPr>
          <p:spPr>
            <a:xfrm>
              <a:off x="629619" y="4853228"/>
              <a:ext cx="1493254" cy="677108"/>
            </a:xfrm>
            <a:prstGeom prst="rect">
              <a:avLst/>
            </a:prstGeom>
            <a:noFill/>
          </p:spPr>
          <p:txBody>
            <a:bodyPr wrap="square" lIns="0" tIns="0" rIns="0" bIns="0" rtlCol="0">
              <a:spAutoFit/>
            </a:bodyPr>
            <a:lstStyle>
              <a:defPPr>
                <a:defRPr lang="zh-CN"/>
              </a:defPPr>
              <a:lvl1pPr>
                <a:defRPr sz="2800" b="1">
                  <a:gradFill flip="none" rotWithShape="1">
                    <a:gsLst>
                      <a:gs pos="99000">
                        <a:schemeClr val="accent2"/>
                      </a:gs>
                      <a:gs pos="8000">
                        <a:schemeClr val="accent1"/>
                      </a:gs>
                    </a:gsLst>
                    <a:lin ang="4200000" scaled="0"/>
                    <a:tileRect/>
                  </a:gradFill>
                  <a:latin typeface="+mj-ea"/>
                  <a:ea typeface="+mj-ea"/>
                </a:defRPr>
              </a:lvl1pPr>
            </a:lstStyle>
            <a:p>
              <a:pPr algn="ctr"/>
              <a:r>
                <a:rPr lang="en-US" altLang="zh-CN" sz="4400" dirty="0">
                  <a:latin typeface="+mj-lt"/>
                </a:rPr>
                <a:t>8160</a:t>
              </a:r>
              <a:endParaRPr lang="zh-CN" altLang="en-US" sz="4400" dirty="0">
                <a:latin typeface="+mj-lt"/>
              </a:endParaRPr>
            </a:p>
          </p:txBody>
        </p:sp>
        <p:sp>
          <p:nvSpPr>
            <p:cNvPr id="73" name="文本框 72">
              <a:extLst>
                <a:ext uri="{FF2B5EF4-FFF2-40B4-BE49-F238E27FC236}">
                  <a16:creationId xmlns:a16="http://schemas.microsoft.com/office/drawing/2014/main" id="{48CF81E7-0D31-52B8-AD70-3FEA3B40522B}"/>
                </a:ext>
              </a:extLst>
            </p:cNvPr>
            <p:cNvSpPr txBox="1"/>
            <p:nvPr/>
          </p:nvSpPr>
          <p:spPr>
            <a:xfrm>
              <a:off x="633929" y="5516596"/>
              <a:ext cx="1484634" cy="338554"/>
            </a:xfrm>
            <a:prstGeom prst="rect">
              <a:avLst/>
            </a:prstGeom>
          </p:spPr>
          <p:txBody>
            <a:bodyPr wrap="square" rtlCol="0">
              <a:spAutoFit/>
            </a:bodyPr>
            <a:lstStyle/>
            <a:p>
              <a:pPr algn="ctr"/>
              <a:r>
                <a:rPr lang="zh-CN" altLang="en-US" sz="1600" kern="1500" dirty="0">
                  <a:solidFill>
                    <a:schemeClr val="accent1">
                      <a:lumMod val="40000"/>
                      <a:lumOff val="60000"/>
                    </a:schemeClr>
                  </a:solidFill>
                  <a:latin typeface="+mn-ea"/>
                </a:rPr>
                <a:t>点击输入标题</a:t>
              </a:r>
            </a:p>
          </p:txBody>
        </p:sp>
      </p:grpSp>
      <p:grpSp>
        <p:nvGrpSpPr>
          <p:cNvPr id="8" name="组合 7">
            <a:extLst>
              <a:ext uri="{FF2B5EF4-FFF2-40B4-BE49-F238E27FC236}">
                <a16:creationId xmlns:a16="http://schemas.microsoft.com/office/drawing/2014/main" id="{222FDA68-60F5-0E33-D9B7-AC158B45D6FB}"/>
              </a:ext>
            </a:extLst>
          </p:cNvPr>
          <p:cNvGrpSpPr/>
          <p:nvPr/>
        </p:nvGrpSpPr>
        <p:grpSpPr>
          <a:xfrm>
            <a:off x="2435451" y="4853228"/>
            <a:ext cx="1484634" cy="1020974"/>
            <a:chOff x="2435451" y="4853228"/>
            <a:chExt cx="1484634" cy="1020974"/>
          </a:xfrm>
        </p:grpSpPr>
        <p:sp>
          <p:nvSpPr>
            <p:cNvPr id="71" name="文本框 70">
              <a:extLst>
                <a:ext uri="{FF2B5EF4-FFF2-40B4-BE49-F238E27FC236}">
                  <a16:creationId xmlns:a16="http://schemas.microsoft.com/office/drawing/2014/main" id="{DB3686E9-510F-0577-15DC-A90C75BCB7AD}"/>
                </a:ext>
              </a:extLst>
            </p:cNvPr>
            <p:cNvSpPr txBox="1"/>
            <p:nvPr/>
          </p:nvSpPr>
          <p:spPr>
            <a:xfrm>
              <a:off x="2510221" y="4853228"/>
              <a:ext cx="1335095" cy="677108"/>
            </a:xfrm>
            <a:prstGeom prst="rect">
              <a:avLst/>
            </a:prstGeom>
            <a:noFill/>
          </p:spPr>
          <p:txBody>
            <a:bodyPr wrap="square" lIns="0" tIns="0" rIns="0" bIns="0" rtlCol="0">
              <a:spAutoFit/>
            </a:bodyPr>
            <a:lstStyle>
              <a:defPPr>
                <a:defRPr lang="zh-CN"/>
              </a:defPPr>
              <a:lvl1pPr>
                <a:defRPr sz="2800" b="1">
                  <a:gradFill flip="none" rotWithShape="1">
                    <a:gsLst>
                      <a:gs pos="99000">
                        <a:schemeClr val="accent2"/>
                      </a:gs>
                      <a:gs pos="8000">
                        <a:schemeClr val="accent1"/>
                      </a:gs>
                    </a:gsLst>
                    <a:lin ang="4200000" scaled="0"/>
                    <a:tileRect/>
                  </a:gradFill>
                  <a:latin typeface="+mj-ea"/>
                  <a:ea typeface="+mj-ea"/>
                </a:defRPr>
              </a:lvl1pPr>
            </a:lstStyle>
            <a:p>
              <a:pPr algn="ctr"/>
              <a:r>
                <a:rPr lang="en-US" altLang="zh-CN" sz="4400" dirty="0">
                  <a:latin typeface="+mj-lt"/>
                </a:rPr>
                <a:t>80%</a:t>
              </a:r>
              <a:endParaRPr lang="zh-CN" altLang="en-US" sz="4400" dirty="0">
                <a:latin typeface="+mj-lt"/>
              </a:endParaRPr>
            </a:p>
          </p:txBody>
        </p:sp>
        <p:sp>
          <p:nvSpPr>
            <p:cNvPr id="74" name="文本框 73">
              <a:extLst>
                <a:ext uri="{FF2B5EF4-FFF2-40B4-BE49-F238E27FC236}">
                  <a16:creationId xmlns:a16="http://schemas.microsoft.com/office/drawing/2014/main" id="{99CF9FE5-EDDA-4EFC-D020-83352E99589D}"/>
                </a:ext>
              </a:extLst>
            </p:cNvPr>
            <p:cNvSpPr txBox="1"/>
            <p:nvPr/>
          </p:nvSpPr>
          <p:spPr>
            <a:xfrm>
              <a:off x="2435451" y="5535648"/>
              <a:ext cx="1484634" cy="338554"/>
            </a:xfrm>
            <a:prstGeom prst="rect">
              <a:avLst/>
            </a:prstGeom>
          </p:spPr>
          <p:txBody>
            <a:bodyPr wrap="square" rtlCol="0">
              <a:spAutoFit/>
            </a:bodyPr>
            <a:lstStyle/>
            <a:p>
              <a:pPr algn="ctr"/>
              <a:r>
                <a:rPr lang="zh-CN" altLang="en-US" sz="1600" kern="1500" dirty="0">
                  <a:solidFill>
                    <a:schemeClr val="accent1">
                      <a:lumMod val="40000"/>
                      <a:lumOff val="60000"/>
                    </a:schemeClr>
                  </a:solidFill>
                  <a:latin typeface="+mn-ea"/>
                </a:rPr>
                <a:t>点击输入标题</a:t>
              </a:r>
            </a:p>
          </p:txBody>
        </p:sp>
      </p:grpSp>
      <p:grpSp>
        <p:nvGrpSpPr>
          <p:cNvPr id="6" name="组合 5">
            <a:extLst>
              <a:ext uri="{FF2B5EF4-FFF2-40B4-BE49-F238E27FC236}">
                <a16:creationId xmlns:a16="http://schemas.microsoft.com/office/drawing/2014/main" id="{F6A11932-59CD-23C0-53FC-5EE5BD069465}"/>
              </a:ext>
            </a:extLst>
          </p:cNvPr>
          <p:cNvGrpSpPr/>
          <p:nvPr/>
        </p:nvGrpSpPr>
        <p:grpSpPr>
          <a:xfrm>
            <a:off x="5367210" y="1097766"/>
            <a:ext cx="6328592" cy="5214430"/>
            <a:chOff x="5367210" y="1097766"/>
            <a:chExt cx="6328592" cy="5214430"/>
          </a:xfrm>
        </p:grpSpPr>
        <p:grpSp>
          <p:nvGrpSpPr>
            <p:cNvPr id="89" name="组合 88">
              <a:extLst>
                <a:ext uri="{FF2B5EF4-FFF2-40B4-BE49-F238E27FC236}">
                  <a16:creationId xmlns:a16="http://schemas.microsoft.com/office/drawing/2014/main" id="{436B0CEB-9213-EFCC-E6B9-1C8827B9F6D6}"/>
                </a:ext>
              </a:extLst>
            </p:cNvPr>
            <p:cNvGrpSpPr/>
            <p:nvPr/>
          </p:nvGrpSpPr>
          <p:grpSpPr>
            <a:xfrm>
              <a:off x="5402472" y="1097766"/>
              <a:ext cx="6258898" cy="5214430"/>
              <a:chOff x="5402472" y="1097766"/>
              <a:chExt cx="6258898" cy="5214430"/>
            </a:xfrm>
            <a:blipFill dpi="0" rotWithShape="1">
              <a:blip r:embed="rId2">
                <a:extLst>
                  <a:ext uri="{BEBA8EAE-BF5A-486C-A8C5-ECC9F3942E4B}">
                    <a14:imgProps xmlns:a14="http://schemas.microsoft.com/office/drawing/2010/main">
                      <a14:imgLayer r:embed="rId3">
                        <a14:imgEffect>
                          <a14:saturation sat="0"/>
                        </a14:imgEffect>
                      </a14:imgLayer>
                    </a14:imgProps>
                  </a:ext>
                </a:extLst>
              </a:blip>
              <a:srcRect/>
              <a:tile tx="-400050" ty="0" sx="100000" sy="100000" flip="none" algn="b"/>
            </a:blipFill>
          </p:grpSpPr>
          <p:sp>
            <p:nvSpPr>
              <p:cNvPr id="25" name="六边形 142">
                <a:extLst>
                  <a:ext uri="{FF2B5EF4-FFF2-40B4-BE49-F238E27FC236}">
                    <a16:creationId xmlns:a16="http://schemas.microsoft.com/office/drawing/2014/main" id="{B6C79D14-F5E3-B458-7B22-EB7572BA83D2}"/>
                  </a:ext>
                </a:extLst>
              </p:cNvPr>
              <p:cNvSpPr/>
              <p:nvPr/>
            </p:nvSpPr>
            <p:spPr>
              <a:xfrm flipH="1">
                <a:off x="9034553" y="1097766"/>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27" name="六边形 142">
                <a:extLst>
                  <a:ext uri="{FF2B5EF4-FFF2-40B4-BE49-F238E27FC236}">
                    <a16:creationId xmlns:a16="http://schemas.microsoft.com/office/drawing/2014/main" id="{46520F5B-F2EF-7F62-E6A2-8308E8185D47}"/>
                  </a:ext>
                </a:extLst>
              </p:cNvPr>
              <p:cNvSpPr/>
              <p:nvPr/>
            </p:nvSpPr>
            <p:spPr>
              <a:xfrm flipH="1">
                <a:off x="7218512" y="1097766"/>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31" name="六边形 142">
                <a:extLst>
                  <a:ext uri="{FF2B5EF4-FFF2-40B4-BE49-F238E27FC236}">
                    <a16:creationId xmlns:a16="http://schemas.microsoft.com/office/drawing/2014/main" id="{CF43F581-23D3-64E1-1B14-1D4A5683ECF5}"/>
                  </a:ext>
                </a:extLst>
              </p:cNvPr>
              <p:cNvSpPr/>
              <p:nvPr/>
            </p:nvSpPr>
            <p:spPr>
              <a:xfrm flipH="1">
                <a:off x="9943043" y="2723612"/>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33" name="六边形 142">
                <a:extLst>
                  <a:ext uri="{FF2B5EF4-FFF2-40B4-BE49-F238E27FC236}">
                    <a16:creationId xmlns:a16="http://schemas.microsoft.com/office/drawing/2014/main" id="{D70F3521-EF4B-09B8-8949-99120700ED66}"/>
                  </a:ext>
                </a:extLst>
              </p:cNvPr>
              <p:cNvSpPr/>
              <p:nvPr/>
            </p:nvSpPr>
            <p:spPr>
              <a:xfrm flipH="1">
                <a:off x="8127003" y="2723612"/>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35" name="六边形 142">
                <a:extLst>
                  <a:ext uri="{FF2B5EF4-FFF2-40B4-BE49-F238E27FC236}">
                    <a16:creationId xmlns:a16="http://schemas.microsoft.com/office/drawing/2014/main" id="{375F205A-278D-5F0A-6953-97D698970B9E}"/>
                  </a:ext>
                </a:extLst>
              </p:cNvPr>
              <p:cNvSpPr/>
              <p:nvPr/>
            </p:nvSpPr>
            <p:spPr>
              <a:xfrm flipH="1">
                <a:off x="6310963" y="2723612"/>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37" name="六边形 142">
                <a:extLst>
                  <a:ext uri="{FF2B5EF4-FFF2-40B4-BE49-F238E27FC236}">
                    <a16:creationId xmlns:a16="http://schemas.microsoft.com/office/drawing/2014/main" id="{89B4CDA6-7762-159B-119C-D3199F1B9AF2}"/>
                  </a:ext>
                </a:extLst>
              </p:cNvPr>
              <p:cNvSpPr/>
              <p:nvPr/>
            </p:nvSpPr>
            <p:spPr>
              <a:xfrm flipH="1">
                <a:off x="9033061" y="4353681"/>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39" name="六边形 142">
                <a:extLst>
                  <a:ext uri="{FF2B5EF4-FFF2-40B4-BE49-F238E27FC236}">
                    <a16:creationId xmlns:a16="http://schemas.microsoft.com/office/drawing/2014/main" id="{2802B068-7082-5F60-12A9-C45A81981B73}"/>
                  </a:ext>
                </a:extLst>
              </p:cNvPr>
              <p:cNvSpPr/>
              <p:nvPr/>
            </p:nvSpPr>
            <p:spPr>
              <a:xfrm flipH="1">
                <a:off x="7217021" y="4353681"/>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50" name="六边形 143">
                <a:extLst>
                  <a:ext uri="{FF2B5EF4-FFF2-40B4-BE49-F238E27FC236}">
                    <a16:creationId xmlns:a16="http://schemas.microsoft.com/office/drawing/2014/main" id="{346896D0-6A0F-7572-13C4-8C35C4DCEAFC}"/>
                  </a:ext>
                </a:extLst>
              </p:cNvPr>
              <p:cNvSpPr/>
              <p:nvPr/>
            </p:nvSpPr>
            <p:spPr>
              <a:xfrm flipH="1">
                <a:off x="9034553" y="1097766"/>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solidFill>
                    <a:schemeClr val="bg1">
                      <a:lumMod val="85000"/>
                      <a:lumOff val="15000"/>
                    </a:schemeClr>
                  </a:solidFill>
                  <a:latin typeface="+mj-lt"/>
                </a:endParaRPr>
              </a:p>
            </p:txBody>
          </p:sp>
          <p:sp>
            <p:nvSpPr>
              <p:cNvPr id="51" name="六边形 143">
                <a:extLst>
                  <a:ext uri="{FF2B5EF4-FFF2-40B4-BE49-F238E27FC236}">
                    <a16:creationId xmlns:a16="http://schemas.microsoft.com/office/drawing/2014/main" id="{8FE4F356-25E3-C68D-0226-7360EFED1B71}"/>
                  </a:ext>
                </a:extLst>
              </p:cNvPr>
              <p:cNvSpPr/>
              <p:nvPr/>
            </p:nvSpPr>
            <p:spPr>
              <a:xfrm flipH="1">
                <a:off x="7218512" y="1097766"/>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52" name="六边形 143">
                <a:extLst>
                  <a:ext uri="{FF2B5EF4-FFF2-40B4-BE49-F238E27FC236}">
                    <a16:creationId xmlns:a16="http://schemas.microsoft.com/office/drawing/2014/main" id="{719944D3-AA71-8744-9F65-910883C7D880}"/>
                  </a:ext>
                </a:extLst>
              </p:cNvPr>
              <p:cNvSpPr/>
              <p:nvPr/>
            </p:nvSpPr>
            <p:spPr>
              <a:xfrm flipH="1">
                <a:off x="5402472" y="1097766"/>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54" name="六边形 143">
                <a:extLst>
                  <a:ext uri="{FF2B5EF4-FFF2-40B4-BE49-F238E27FC236}">
                    <a16:creationId xmlns:a16="http://schemas.microsoft.com/office/drawing/2014/main" id="{8CA3F065-E39E-07B0-39BB-76E5228E7CAD}"/>
                  </a:ext>
                </a:extLst>
              </p:cNvPr>
              <p:cNvSpPr/>
              <p:nvPr/>
            </p:nvSpPr>
            <p:spPr>
              <a:xfrm flipH="1">
                <a:off x="9943043" y="2723612"/>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55" name="六边形 143">
                <a:extLst>
                  <a:ext uri="{FF2B5EF4-FFF2-40B4-BE49-F238E27FC236}">
                    <a16:creationId xmlns:a16="http://schemas.microsoft.com/office/drawing/2014/main" id="{C582ED85-32BC-E13E-8FAF-62D69651E34A}"/>
                  </a:ext>
                </a:extLst>
              </p:cNvPr>
              <p:cNvSpPr/>
              <p:nvPr/>
            </p:nvSpPr>
            <p:spPr>
              <a:xfrm flipH="1">
                <a:off x="8127003" y="2723612"/>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56" name="六边形 143">
                <a:extLst>
                  <a:ext uri="{FF2B5EF4-FFF2-40B4-BE49-F238E27FC236}">
                    <a16:creationId xmlns:a16="http://schemas.microsoft.com/office/drawing/2014/main" id="{91BA10D2-9582-A59C-4C31-171374F47A4E}"/>
                  </a:ext>
                </a:extLst>
              </p:cNvPr>
              <p:cNvSpPr/>
              <p:nvPr/>
            </p:nvSpPr>
            <p:spPr>
              <a:xfrm flipH="1">
                <a:off x="6310963" y="2723612"/>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57" name="六边形 143">
                <a:extLst>
                  <a:ext uri="{FF2B5EF4-FFF2-40B4-BE49-F238E27FC236}">
                    <a16:creationId xmlns:a16="http://schemas.microsoft.com/office/drawing/2014/main" id="{4D247EC2-4BB6-EEF1-34EF-5930C5FD5960}"/>
                  </a:ext>
                </a:extLst>
              </p:cNvPr>
              <p:cNvSpPr/>
              <p:nvPr/>
            </p:nvSpPr>
            <p:spPr>
              <a:xfrm flipH="1">
                <a:off x="9033061" y="4353681"/>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58" name="六边形 143">
                <a:extLst>
                  <a:ext uri="{FF2B5EF4-FFF2-40B4-BE49-F238E27FC236}">
                    <a16:creationId xmlns:a16="http://schemas.microsoft.com/office/drawing/2014/main" id="{7147BEED-B1CA-0B0A-2ABC-3AF3A84EB108}"/>
                  </a:ext>
                </a:extLst>
              </p:cNvPr>
              <p:cNvSpPr/>
              <p:nvPr/>
            </p:nvSpPr>
            <p:spPr>
              <a:xfrm flipH="1">
                <a:off x="7217021" y="4353681"/>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pFill/>
              <a:ln w="0" cap="rnd">
                <a:solidFill>
                  <a:schemeClr val="accent4"/>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grpSp>
        <p:sp>
          <p:nvSpPr>
            <p:cNvPr id="29" name="六边形 142">
              <a:extLst>
                <a:ext uri="{FF2B5EF4-FFF2-40B4-BE49-F238E27FC236}">
                  <a16:creationId xmlns:a16="http://schemas.microsoft.com/office/drawing/2014/main" id="{AF5ED0A9-DD27-6F91-5C8D-94D32A5B5839}"/>
                </a:ext>
              </a:extLst>
            </p:cNvPr>
            <p:cNvSpPr/>
            <p:nvPr/>
          </p:nvSpPr>
          <p:spPr>
            <a:xfrm flipH="1">
              <a:off x="5402472" y="1097766"/>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25400" cap="rnd">
              <a:gradFill>
                <a:gsLst>
                  <a:gs pos="30000">
                    <a:schemeClr val="accent1">
                      <a:alpha val="0"/>
                    </a:schemeClr>
                  </a:gs>
                  <a:gs pos="70000">
                    <a:schemeClr val="accent1">
                      <a:alpha val="0"/>
                    </a:schemeClr>
                  </a:gs>
                  <a:gs pos="15000">
                    <a:schemeClr val="accent1"/>
                  </a:gs>
                  <a:gs pos="85000">
                    <a:schemeClr val="accent1"/>
                  </a:gs>
                </a:gsLst>
                <a:lin ang="90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grpSp>
          <p:nvGrpSpPr>
            <p:cNvPr id="41" name="组合 40">
              <a:extLst>
                <a:ext uri="{FF2B5EF4-FFF2-40B4-BE49-F238E27FC236}">
                  <a16:creationId xmlns:a16="http://schemas.microsoft.com/office/drawing/2014/main" id="{313126C1-5C55-8450-23EA-25C7D72E313C}"/>
                </a:ext>
              </a:extLst>
            </p:cNvPr>
            <p:cNvGrpSpPr>
              <a:grpSpLocks noChangeAspect="1"/>
            </p:cNvGrpSpPr>
            <p:nvPr/>
          </p:nvGrpSpPr>
          <p:grpSpPr>
            <a:xfrm flipH="1">
              <a:off x="5367210" y="2940005"/>
              <a:ext cx="859164" cy="979258"/>
              <a:chOff x="503618" y="2079225"/>
              <a:chExt cx="2519998" cy="2872242"/>
            </a:xfrm>
            <a:noFill/>
          </p:grpSpPr>
          <p:sp>
            <p:nvSpPr>
              <p:cNvPr id="42" name="六边形 142">
                <a:extLst>
                  <a:ext uri="{FF2B5EF4-FFF2-40B4-BE49-F238E27FC236}">
                    <a16:creationId xmlns:a16="http://schemas.microsoft.com/office/drawing/2014/main" id="{EA22B344-6070-F72E-5972-999E1F5AB515}"/>
                  </a:ext>
                </a:extLst>
              </p:cNvPr>
              <p:cNvSpPr/>
              <p:nvPr/>
            </p:nvSpPr>
            <p:spPr>
              <a:xfrm>
                <a:off x="503618" y="2079225"/>
                <a:ext cx="2519998" cy="2872242"/>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adFill flip="none" rotWithShape="1">
                <a:gsLst>
                  <a:gs pos="0">
                    <a:schemeClr val="accent1"/>
                  </a:gs>
                  <a:gs pos="100000">
                    <a:schemeClr val="accent2"/>
                  </a:gs>
                </a:gsLst>
                <a:lin ang="90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a:solidFill>
                    <a:schemeClr val="bg1">
                      <a:lumMod val="85000"/>
                      <a:lumOff val="15000"/>
                    </a:schemeClr>
                  </a:solidFill>
                  <a:latin typeface="+mj-lt"/>
                </a:endParaRPr>
              </a:p>
            </p:txBody>
          </p:sp>
          <p:sp>
            <p:nvSpPr>
              <p:cNvPr id="43" name="六边形 143">
                <a:extLst>
                  <a:ext uri="{FF2B5EF4-FFF2-40B4-BE49-F238E27FC236}">
                    <a16:creationId xmlns:a16="http://schemas.microsoft.com/office/drawing/2014/main" id="{D09C4B42-A209-8D07-0A44-62A47F49D4DC}"/>
                  </a:ext>
                </a:extLst>
              </p:cNvPr>
              <p:cNvSpPr/>
              <p:nvPr/>
            </p:nvSpPr>
            <p:spPr>
              <a:xfrm>
                <a:off x="503618" y="2079225"/>
                <a:ext cx="2519998" cy="2872242"/>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adFill flip="none" rotWithShape="1">
                <a:gsLst>
                  <a:gs pos="0">
                    <a:schemeClr val="accent1"/>
                  </a:gs>
                  <a:gs pos="100000">
                    <a:schemeClr val="accent2"/>
                  </a:gs>
                </a:gsLst>
                <a:lin ang="90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000">
                  <a:solidFill>
                    <a:schemeClr val="bg1">
                      <a:lumMod val="85000"/>
                      <a:lumOff val="15000"/>
                    </a:schemeClr>
                  </a:solidFill>
                  <a:latin typeface="+mj-lt"/>
                </a:endParaRPr>
              </a:p>
            </p:txBody>
          </p:sp>
        </p:grpSp>
        <p:sp>
          <p:nvSpPr>
            <p:cNvPr id="46" name="六边形 142">
              <a:extLst>
                <a:ext uri="{FF2B5EF4-FFF2-40B4-BE49-F238E27FC236}">
                  <a16:creationId xmlns:a16="http://schemas.microsoft.com/office/drawing/2014/main" id="{206795BF-A655-340D-FCCC-D620E16067E1}"/>
                </a:ext>
              </a:extLst>
            </p:cNvPr>
            <p:cNvSpPr/>
            <p:nvPr/>
          </p:nvSpPr>
          <p:spPr>
            <a:xfrm flipH="1">
              <a:off x="10836638" y="4569178"/>
              <a:ext cx="859164" cy="979258"/>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25400" cap="rnd">
              <a:gradFill>
                <a:gsLst>
                  <a:gs pos="30000">
                    <a:schemeClr val="accent1">
                      <a:alpha val="0"/>
                    </a:schemeClr>
                  </a:gs>
                  <a:gs pos="70000">
                    <a:schemeClr val="accent1">
                      <a:alpha val="0"/>
                    </a:schemeClr>
                  </a:gs>
                  <a:gs pos="15000">
                    <a:schemeClr val="accent1"/>
                  </a:gs>
                  <a:gs pos="85000">
                    <a:schemeClr val="accent1">
                      <a:alpha val="0"/>
                    </a:schemeClr>
                  </a:gs>
                </a:gsLst>
                <a:lin ang="90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91" name="六边形 142">
              <a:extLst>
                <a:ext uri="{FF2B5EF4-FFF2-40B4-BE49-F238E27FC236}">
                  <a16:creationId xmlns:a16="http://schemas.microsoft.com/office/drawing/2014/main" id="{2B584355-9976-056E-BF49-CAFB5CF83E6C}"/>
                </a:ext>
              </a:extLst>
            </p:cNvPr>
            <p:cNvSpPr/>
            <p:nvPr/>
          </p:nvSpPr>
          <p:spPr>
            <a:xfrm flipH="1">
              <a:off x="9034553" y="1097766"/>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25400" cap="rnd">
              <a:gradFill>
                <a:gsLst>
                  <a:gs pos="30000">
                    <a:schemeClr val="accent1">
                      <a:alpha val="0"/>
                    </a:schemeClr>
                  </a:gs>
                  <a:gs pos="70000">
                    <a:schemeClr val="accent1">
                      <a:alpha val="0"/>
                    </a:schemeClr>
                  </a:gs>
                  <a:gs pos="15000">
                    <a:schemeClr val="accent1"/>
                  </a:gs>
                  <a:gs pos="85000">
                    <a:schemeClr val="accent1"/>
                  </a:gs>
                </a:gsLst>
                <a:lin ang="90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92" name="六边形 142">
              <a:extLst>
                <a:ext uri="{FF2B5EF4-FFF2-40B4-BE49-F238E27FC236}">
                  <a16:creationId xmlns:a16="http://schemas.microsoft.com/office/drawing/2014/main" id="{EC555F4F-1611-B563-01F0-ED6DF6F0869F}"/>
                </a:ext>
              </a:extLst>
            </p:cNvPr>
            <p:cNvSpPr/>
            <p:nvPr/>
          </p:nvSpPr>
          <p:spPr>
            <a:xfrm flipH="1">
              <a:off x="7218512" y="1097766"/>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25400" cap="rnd">
              <a:gradFill>
                <a:gsLst>
                  <a:gs pos="30000">
                    <a:schemeClr val="accent1">
                      <a:alpha val="0"/>
                    </a:schemeClr>
                  </a:gs>
                  <a:gs pos="70000">
                    <a:schemeClr val="accent1">
                      <a:alpha val="0"/>
                    </a:schemeClr>
                  </a:gs>
                  <a:gs pos="15000">
                    <a:schemeClr val="accent1"/>
                  </a:gs>
                  <a:gs pos="85000">
                    <a:schemeClr val="accent1"/>
                  </a:gs>
                </a:gsLst>
                <a:lin ang="90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93" name="六边形 142">
              <a:extLst>
                <a:ext uri="{FF2B5EF4-FFF2-40B4-BE49-F238E27FC236}">
                  <a16:creationId xmlns:a16="http://schemas.microsoft.com/office/drawing/2014/main" id="{0B574791-75C0-CE2C-1081-E2D6D3F76F89}"/>
                </a:ext>
              </a:extLst>
            </p:cNvPr>
            <p:cNvSpPr/>
            <p:nvPr/>
          </p:nvSpPr>
          <p:spPr>
            <a:xfrm flipH="1">
              <a:off x="9943043" y="2723612"/>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25400" cap="rnd">
              <a:gradFill>
                <a:gsLst>
                  <a:gs pos="30000">
                    <a:schemeClr val="accent1">
                      <a:alpha val="0"/>
                    </a:schemeClr>
                  </a:gs>
                  <a:gs pos="70000">
                    <a:schemeClr val="accent1">
                      <a:alpha val="0"/>
                    </a:schemeClr>
                  </a:gs>
                  <a:gs pos="15000">
                    <a:schemeClr val="accent1"/>
                  </a:gs>
                  <a:gs pos="85000">
                    <a:schemeClr val="accent1"/>
                  </a:gs>
                </a:gsLst>
                <a:lin ang="90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94" name="六边形 142">
              <a:extLst>
                <a:ext uri="{FF2B5EF4-FFF2-40B4-BE49-F238E27FC236}">
                  <a16:creationId xmlns:a16="http://schemas.microsoft.com/office/drawing/2014/main" id="{376C3FAE-4C75-54A8-15F9-0C5B66D3AB72}"/>
                </a:ext>
              </a:extLst>
            </p:cNvPr>
            <p:cNvSpPr/>
            <p:nvPr/>
          </p:nvSpPr>
          <p:spPr>
            <a:xfrm flipH="1">
              <a:off x="8127003" y="2723612"/>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25400" cap="rnd">
              <a:gradFill>
                <a:gsLst>
                  <a:gs pos="30000">
                    <a:schemeClr val="accent1">
                      <a:alpha val="0"/>
                    </a:schemeClr>
                  </a:gs>
                  <a:gs pos="70000">
                    <a:schemeClr val="accent1">
                      <a:alpha val="0"/>
                    </a:schemeClr>
                  </a:gs>
                  <a:gs pos="15000">
                    <a:schemeClr val="accent1"/>
                  </a:gs>
                  <a:gs pos="85000">
                    <a:schemeClr val="accent2"/>
                  </a:gs>
                </a:gsLst>
                <a:lin ang="90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95" name="六边形 142">
              <a:extLst>
                <a:ext uri="{FF2B5EF4-FFF2-40B4-BE49-F238E27FC236}">
                  <a16:creationId xmlns:a16="http://schemas.microsoft.com/office/drawing/2014/main" id="{B31A578F-ECB1-E3ED-4D3C-94649C3B1CBE}"/>
                </a:ext>
              </a:extLst>
            </p:cNvPr>
            <p:cNvSpPr/>
            <p:nvPr/>
          </p:nvSpPr>
          <p:spPr>
            <a:xfrm flipH="1">
              <a:off x="6310963" y="2723612"/>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25400" cap="rnd">
              <a:gradFill>
                <a:gsLst>
                  <a:gs pos="30000">
                    <a:schemeClr val="accent1">
                      <a:alpha val="0"/>
                    </a:schemeClr>
                  </a:gs>
                  <a:gs pos="70000">
                    <a:schemeClr val="accent1">
                      <a:alpha val="0"/>
                    </a:schemeClr>
                  </a:gs>
                  <a:gs pos="15000">
                    <a:schemeClr val="accent1"/>
                  </a:gs>
                  <a:gs pos="85000">
                    <a:schemeClr val="accent1"/>
                  </a:gs>
                </a:gsLst>
                <a:lin ang="90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96" name="六边形 142">
              <a:extLst>
                <a:ext uri="{FF2B5EF4-FFF2-40B4-BE49-F238E27FC236}">
                  <a16:creationId xmlns:a16="http://schemas.microsoft.com/office/drawing/2014/main" id="{9D7AEA06-1625-7DEE-68DD-4C7046B9E69C}"/>
                </a:ext>
              </a:extLst>
            </p:cNvPr>
            <p:cNvSpPr/>
            <p:nvPr/>
          </p:nvSpPr>
          <p:spPr>
            <a:xfrm flipH="1">
              <a:off x="9033061" y="4353681"/>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25400" cap="rnd">
              <a:gradFill>
                <a:gsLst>
                  <a:gs pos="30000">
                    <a:schemeClr val="accent1">
                      <a:alpha val="0"/>
                    </a:schemeClr>
                  </a:gs>
                  <a:gs pos="70000">
                    <a:schemeClr val="accent1">
                      <a:alpha val="0"/>
                    </a:schemeClr>
                  </a:gs>
                  <a:gs pos="15000">
                    <a:schemeClr val="accent1"/>
                  </a:gs>
                  <a:gs pos="85000">
                    <a:schemeClr val="accent1"/>
                  </a:gs>
                </a:gsLst>
                <a:lin ang="90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sp>
          <p:nvSpPr>
            <p:cNvPr id="97" name="六边形 142">
              <a:extLst>
                <a:ext uri="{FF2B5EF4-FFF2-40B4-BE49-F238E27FC236}">
                  <a16:creationId xmlns:a16="http://schemas.microsoft.com/office/drawing/2014/main" id="{374E871F-46FD-FF85-800C-982CD2D20C6C}"/>
                </a:ext>
              </a:extLst>
            </p:cNvPr>
            <p:cNvSpPr/>
            <p:nvPr/>
          </p:nvSpPr>
          <p:spPr>
            <a:xfrm flipH="1">
              <a:off x="7217021" y="4353681"/>
              <a:ext cx="1718327" cy="1958515"/>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25400" cap="rnd">
              <a:gradFill>
                <a:gsLst>
                  <a:gs pos="30000">
                    <a:schemeClr val="accent1">
                      <a:alpha val="0"/>
                    </a:schemeClr>
                  </a:gs>
                  <a:gs pos="70000">
                    <a:schemeClr val="accent1">
                      <a:alpha val="0"/>
                    </a:schemeClr>
                  </a:gs>
                  <a:gs pos="15000">
                    <a:schemeClr val="accent1"/>
                  </a:gs>
                  <a:gs pos="85000">
                    <a:schemeClr val="accent1"/>
                  </a:gs>
                </a:gsLst>
                <a:lin ang="9000000" scaled="0"/>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a:solidFill>
                  <a:schemeClr val="bg1">
                    <a:lumMod val="85000"/>
                    <a:lumOff val="15000"/>
                  </a:schemeClr>
                </a:solidFill>
                <a:latin typeface="+mj-lt"/>
              </a:endParaRPr>
            </a:p>
          </p:txBody>
        </p:sp>
      </p:grpSp>
      <p:grpSp>
        <p:nvGrpSpPr>
          <p:cNvPr id="9" name="组合 8">
            <a:extLst>
              <a:ext uri="{FF2B5EF4-FFF2-40B4-BE49-F238E27FC236}">
                <a16:creationId xmlns:a16="http://schemas.microsoft.com/office/drawing/2014/main" id="{B66996EE-792C-9FFF-32CA-663B0A37D95D}"/>
              </a:ext>
            </a:extLst>
          </p:cNvPr>
          <p:cNvGrpSpPr/>
          <p:nvPr/>
        </p:nvGrpSpPr>
        <p:grpSpPr>
          <a:xfrm>
            <a:off x="4232663" y="4853228"/>
            <a:ext cx="1484634" cy="1020974"/>
            <a:chOff x="4232663" y="4853228"/>
            <a:chExt cx="1484634" cy="1020974"/>
          </a:xfrm>
        </p:grpSpPr>
        <p:sp>
          <p:nvSpPr>
            <p:cNvPr id="72" name="文本框 71">
              <a:extLst>
                <a:ext uri="{FF2B5EF4-FFF2-40B4-BE49-F238E27FC236}">
                  <a16:creationId xmlns:a16="http://schemas.microsoft.com/office/drawing/2014/main" id="{5C3FA519-E2A5-3D47-2FBD-F17029483C22}"/>
                </a:ext>
              </a:extLst>
            </p:cNvPr>
            <p:cNvSpPr txBox="1"/>
            <p:nvPr/>
          </p:nvSpPr>
          <p:spPr>
            <a:xfrm>
              <a:off x="4511854" y="4853228"/>
              <a:ext cx="926253" cy="677108"/>
            </a:xfrm>
            <a:prstGeom prst="rect">
              <a:avLst/>
            </a:prstGeom>
            <a:noFill/>
          </p:spPr>
          <p:txBody>
            <a:bodyPr wrap="square" lIns="0" tIns="0" rIns="0" bIns="0" rtlCol="0">
              <a:spAutoFit/>
            </a:bodyPr>
            <a:lstStyle>
              <a:defPPr>
                <a:defRPr lang="zh-CN"/>
              </a:defPPr>
              <a:lvl1pPr>
                <a:defRPr sz="2800" b="1">
                  <a:gradFill flip="none" rotWithShape="1">
                    <a:gsLst>
                      <a:gs pos="99000">
                        <a:schemeClr val="accent2"/>
                      </a:gs>
                      <a:gs pos="8000">
                        <a:schemeClr val="accent1"/>
                      </a:gs>
                    </a:gsLst>
                    <a:lin ang="4200000" scaled="0"/>
                    <a:tileRect/>
                  </a:gradFill>
                  <a:latin typeface="+mj-ea"/>
                  <a:ea typeface="+mj-ea"/>
                </a:defRPr>
              </a:lvl1pPr>
            </a:lstStyle>
            <a:p>
              <a:pPr algn="ctr"/>
              <a:r>
                <a:rPr lang="en-US" altLang="zh-CN" sz="4400" dirty="0">
                  <a:latin typeface="+mj-lt"/>
                </a:rPr>
                <a:t>85</a:t>
              </a:r>
              <a:endParaRPr lang="zh-CN" altLang="en-US" sz="4400" dirty="0">
                <a:latin typeface="+mj-lt"/>
              </a:endParaRPr>
            </a:p>
          </p:txBody>
        </p:sp>
        <p:sp>
          <p:nvSpPr>
            <p:cNvPr id="75" name="文本框 74">
              <a:extLst>
                <a:ext uri="{FF2B5EF4-FFF2-40B4-BE49-F238E27FC236}">
                  <a16:creationId xmlns:a16="http://schemas.microsoft.com/office/drawing/2014/main" id="{A0CBA313-1751-BF1B-D7E4-23FCE9D00B06}"/>
                </a:ext>
              </a:extLst>
            </p:cNvPr>
            <p:cNvSpPr txBox="1"/>
            <p:nvPr/>
          </p:nvSpPr>
          <p:spPr>
            <a:xfrm>
              <a:off x="4232663" y="5535648"/>
              <a:ext cx="1484634" cy="338554"/>
            </a:xfrm>
            <a:prstGeom prst="rect">
              <a:avLst/>
            </a:prstGeom>
          </p:spPr>
          <p:txBody>
            <a:bodyPr wrap="square" rtlCol="0">
              <a:spAutoFit/>
            </a:bodyPr>
            <a:lstStyle/>
            <a:p>
              <a:pPr algn="ctr"/>
              <a:r>
                <a:rPr lang="zh-CN" altLang="en-US" sz="1600" kern="1500" dirty="0">
                  <a:solidFill>
                    <a:schemeClr val="accent1">
                      <a:lumMod val="40000"/>
                      <a:lumOff val="60000"/>
                    </a:schemeClr>
                  </a:solidFill>
                  <a:latin typeface="+mn-ea"/>
                </a:rPr>
                <a:t>点击输入标题</a:t>
              </a:r>
            </a:p>
          </p:txBody>
        </p:sp>
      </p:grpSp>
      <p:grpSp>
        <p:nvGrpSpPr>
          <p:cNvPr id="3" name="组合 2">
            <a:extLst>
              <a:ext uri="{FF2B5EF4-FFF2-40B4-BE49-F238E27FC236}">
                <a16:creationId xmlns:a16="http://schemas.microsoft.com/office/drawing/2014/main" id="{9D84990E-053E-C073-E59C-413E36294426}"/>
              </a:ext>
            </a:extLst>
          </p:cNvPr>
          <p:cNvGrpSpPr/>
          <p:nvPr/>
        </p:nvGrpSpPr>
        <p:grpSpPr>
          <a:xfrm>
            <a:off x="670752" y="1413865"/>
            <a:ext cx="4129305" cy="2380841"/>
            <a:chOff x="670752" y="1413865"/>
            <a:chExt cx="4129305" cy="2380841"/>
          </a:xfrm>
        </p:grpSpPr>
        <p:sp>
          <p:nvSpPr>
            <p:cNvPr id="68" name="文本框 67">
              <a:extLst>
                <a:ext uri="{FF2B5EF4-FFF2-40B4-BE49-F238E27FC236}">
                  <a16:creationId xmlns:a16="http://schemas.microsoft.com/office/drawing/2014/main" id="{EAC4800E-D0E3-5C99-6A29-4D8D345831D0}"/>
                </a:ext>
              </a:extLst>
            </p:cNvPr>
            <p:cNvSpPr txBox="1"/>
            <p:nvPr/>
          </p:nvSpPr>
          <p:spPr>
            <a:xfrm>
              <a:off x="813169" y="2036211"/>
              <a:ext cx="3986888" cy="1758495"/>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这是一段文字内容这是一段文字内容这是一段文字内容这是一段文字内容这是一段文字内容这是一段文字内容这是一段文字内容这是一段文字内容</a:t>
              </a:r>
            </a:p>
          </p:txBody>
        </p:sp>
        <p:sp>
          <p:nvSpPr>
            <p:cNvPr id="86" name="任意多边形: 形状 85">
              <a:extLst>
                <a:ext uri="{FF2B5EF4-FFF2-40B4-BE49-F238E27FC236}">
                  <a16:creationId xmlns:a16="http://schemas.microsoft.com/office/drawing/2014/main" id="{E48D2511-790E-CE71-AFC8-2E2F38A08938}"/>
                </a:ext>
              </a:extLst>
            </p:cNvPr>
            <p:cNvSpPr/>
            <p:nvPr/>
          </p:nvSpPr>
          <p:spPr>
            <a:xfrm>
              <a:off x="707835" y="1446560"/>
              <a:ext cx="2395105" cy="447915"/>
            </a:xfrm>
            <a:custGeom>
              <a:avLst/>
              <a:gdLst>
                <a:gd name="connsiteX0" fmla="*/ 10717 w 4620014"/>
                <a:gd name="connsiteY0" fmla="*/ 386563 h 864000"/>
                <a:gd name="connsiteX1" fmla="*/ 175917 w 4620014"/>
                <a:gd name="connsiteY1" fmla="*/ 56163 h 864000"/>
                <a:gd name="connsiteX2" fmla="*/ 266791 w 4620014"/>
                <a:gd name="connsiteY2" fmla="*/ 0 h 864000"/>
                <a:gd name="connsiteX3" fmla="*/ 4353207 w 4620014"/>
                <a:gd name="connsiteY3" fmla="*/ 0 h 864000"/>
                <a:gd name="connsiteX4" fmla="*/ 4444080 w 4620014"/>
                <a:gd name="connsiteY4" fmla="*/ 56163 h 864000"/>
                <a:gd name="connsiteX5" fmla="*/ 4609280 w 4620014"/>
                <a:gd name="connsiteY5" fmla="*/ 386563 h 864000"/>
                <a:gd name="connsiteX6" fmla="*/ 4609280 w 4620014"/>
                <a:gd name="connsiteY6" fmla="*/ 477437 h 864000"/>
                <a:gd name="connsiteX7" fmla="*/ 4444080 w 4620014"/>
                <a:gd name="connsiteY7" fmla="*/ 807837 h 864000"/>
                <a:gd name="connsiteX8" fmla="*/ 4353207 w 4620014"/>
                <a:gd name="connsiteY8" fmla="*/ 864000 h 864000"/>
                <a:gd name="connsiteX9" fmla="*/ 266791 w 4620014"/>
                <a:gd name="connsiteY9" fmla="*/ 864000 h 864000"/>
                <a:gd name="connsiteX10" fmla="*/ 175917 w 4620014"/>
                <a:gd name="connsiteY10" fmla="*/ 807837 h 864000"/>
                <a:gd name="connsiteX11" fmla="*/ 10717 w 4620014"/>
                <a:gd name="connsiteY11" fmla="*/ 477437 h 864000"/>
                <a:gd name="connsiteX12" fmla="*/ 10717 w 4620014"/>
                <a:gd name="connsiteY12" fmla="*/ 386563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0014" h="864000">
                  <a:moveTo>
                    <a:pt x="10717" y="386563"/>
                  </a:moveTo>
                  <a:lnTo>
                    <a:pt x="175917" y="56163"/>
                  </a:lnTo>
                  <a:cubicBezTo>
                    <a:pt x="193131" y="21735"/>
                    <a:pt x="228299" y="0"/>
                    <a:pt x="266791" y="0"/>
                  </a:cubicBezTo>
                  <a:lnTo>
                    <a:pt x="4353207" y="0"/>
                  </a:lnTo>
                  <a:cubicBezTo>
                    <a:pt x="4391698" y="0"/>
                    <a:pt x="4426866" y="21735"/>
                    <a:pt x="4444080" y="56163"/>
                  </a:cubicBezTo>
                  <a:lnTo>
                    <a:pt x="4609280" y="386563"/>
                  </a:lnTo>
                  <a:cubicBezTo>
                    <a:pt x="4623593" y="415188"/>
                    <a:pt x="4623593" y="448812"/>
                    <a:pt x="4609280" y="477437"/>
                  </a:cubicBezTo>
                  <a:lnTo>
                    <a:pt x="4444080" y="807837"/>
                  </a:lnTo>
                  <a:cubicBezTo>
                    <a:pt x="4426866" y="842265"/>
                    <a:pt x="4391698" y="864000"/>
                    <a:pt x="4353207" y="864000"/>
                  </a:cubicBezTo>
                  <a:lnTo>
                    <a:pt x="266791" y="864000"/>
                  </a:lnTo>
                  <a:cubicBezTo>
                    <a:pt x="228299" y="864000"/>
                    <a:pt x="193131" y="842265"/>
                    <a:pt x="175917" y="807837"/>
                  </a:cubicBezTo>
                  <a:lnTo>
                    <a:pt x="10717" y="477437"/>
                  </a:lnTo>
                  <a:cubicBezTo>
                    <a:pt x="-3572" y="448857"/>
                    <a:pt x="-3572" y="415143"/>
                    <a:pt x="10717" y="386563"/>
                  </a:cubicBezTo>
                </a:path>
              </a:pathLst>
            </a:custGeom>
            <a:solidFill>
              <a:schemeClr val="accent4">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任意多边形: 形状 86">
              <a:extLst>
                <a:ext uri="{FF2B5EF4-FFF2-40B4-BE49-F238E27FC236}">
                  <a16:creationId xmlns:a16="http://schemas.microsoft.com/office/drawing/2014/main" id="{7D93AC71-C988-7116-ADE9-CE3854C6FD40}"/>
                </a:ext>
              </a:extLst>
            </p:cNvPr>
            <p:cNvSpPr/>
            <p:nvPr/>
          </p:nvSpPr>
          <p:spPr>
            <a:xfrm>
              <a:off x="670752" y="1413865"/>
              <a:ext cx="2329785" cy="503904"/>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97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文本框 87">
              <a:extLst>
                <a:ext uri="{FF2B5EF4-FFF2-40B4-BE49-F238E27FC236}">
                  <a16:creationId xmlns:a16="http://schemas.microsoft.com/office/drawing/2014/main" id="{CE441491-AD5E-6F70-0715-7C5B73497B6C}"/>
                </a:ext>
              </a:extLst>
            </p:cNvPr>
            <p:cNvSpPr txBox="1"/>
            <p:nvPr/>
          </p:nvSpPr>
          <p:spPr>
            <a:xfrm>
              <a:off x="846921" y="1532018"/>
              <a:ext cx="2116931"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grpSp>
    </p:spTree>
    <p:extLst>
      <p:ext uri="{BB962C8B-B14F-4D97-AF65-F5344CB8AC3E}">
        <p14:creationId xmlns:p14="http://schemas.microsoft.com/office/powerpoint/2010/main" val="2541268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B1A79CDF-5199-208B-C4E8-2BB75D54F303}"/>
              </a:ext>
            </a:extLst>
          </p:cNvPr>
          <p:cNvGrpSpPr/>
          <p:nvPr/>
        </p:nvGrpSpPr>
        <p:grpSpPr>
          <a:xfrm>
            <a:off x="2509857" y="2640206"/>
            <a:ext cx="1824772" cy="1604172"/>
            <a:chOff x="2509857" y="2640206"/>
            <a:chExt cx="1824772" cy="1604172"/>
          </a:xfrm>
        </p:grpSpPr>
        <p:sp>
          <p:nvSpPr>
            <p:cNvPr id="6" name="六边形 136">
              <a:extLst>
                <a:ext uri="{FF2B5EF4-FFF2-40B4-BE49-F238E27FC236}">
                  <a16:creationId xmlns:a16="http://schemas.microsoft.com/office/drawing/2014/main" id="{89205B8A-DEB8-53CF-F013-C42B5A1F2533}"/>
                </a:ext>
              </a:extLst>
            </p:cNvPr>
            <p:cNvSpPr/>
            <p:nvPr/>
          </p:nvSpPr>
          <p:spPr>
            <a:xfrm>
              <a:off x="2560153" y="2684422"/>
              <a:ext cx="1724180" cy="1515740"/>
            </a:xfrm>
            <a:custGeom>
              <a:avLst/>
              <a:gdLst>
                <a:gd name="connsiteX0" fmla="*/ 15214 w 1719925"/>
                <a:gd name="connsiteY0" fmla="*/ 691601 h 1512000"/>
                <a:gd name="connsiteX1" fmla="*/ 321214 w 1719925"/>
                <a:gd name="connsiteY1" fmla="*/ 79601 h 1512000"/>
                <a:gd name="connsiteX2" fmla="*/ 450012 w 1719925"/>
                <a:gd name="connsiteY2" fmla="*/ 0 h 1512000"/>
                <a:gd name="connsiteX3" fmla="*/ 1269938 w 1719925"/>
                <a:gd name="connsiteY3" fmla="*/ 0 h 1512000"/>
                <a:gd name="connsiteX4" fmla="*/ 1398736 w 1719925"/>
                <a:gd name="connsiteY4" fmla="*/ 79601 h 1512000"/>
                <a:gd name="connsiteX5" fmla="*/ 1704736 w 1719925"/>
                <a:gd name="connsiteY5" fmla="*/ 691601 h 1512000"/>
                <a:gd name="connsiteX6" fmla="*/ 1704736 w 1719925"/>
                <a:gd name="connsiteY6" fmla="*/ 820399 h 1512000"/>
                <a:gd name="connsiteX7" fmla="*/ 1398736 w 1719925"/>
                <a:gd name="connsiteY7" fmla="*/ 1432399 h 1512000"/>
                <a:gd name="connsiteX8" fmla="*/ 1269938 w 1719925"/>
                <a:gd name="connsiteY8" fmla="*/ 1512000 h 1512000"/>
                <a:gd name="connsiteX9" fmla="*/ 450012 w 1719925"/>
                <a:gd name="connsiteY9" fmla="*/ 1512000 h 1512000"/>
                <a:gd name="connsiteX10" fmla="*/ 321214 w 1719925"/>
                <a:gd name="connsiteY10" fmla="*/ 1432399 h 1512000"/>
                <a:gd name="connsiteX11" fmla="*/ 15214 w 1719925"/>
                <a:gd name="connsiteY11" fmla="*/ 820399 h 1512000"/>
                <a:gd name="connsiteX12" fmla="*/ 15214 w 1719925"/>
                <a:gd name="connsiteY12" fmla="*/ 691601 h 15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9925" h="1512000">
                  <a:moveTo>
                    <a:pt x="15214" y="691601"/>
                  </a:moveTo>
                  <a:lnTo>
                    <a:pt x="321214" y="79601"/>
                  </a:lnTo>
                  <a:cubicBezTo>
                    <a:pt x="345612" y="30806"/>
                    <a:pt x="395457" y="0"/>
                    <a:pt x="450012" y="0"/>
                  </a:cubicBezTo>
                  <a:lnTo>
                    <a:pt x="1269938" y="0"/>
                  </a:lnTo>
                  <a:cubicBezTo>
                    <a:pt x="1324493" y="0"/>
                    <a:pt x="1374338" y="30806"/>
                    <a:pt x="1398736" y="79601"/>
                  </a:cubicBezTo>
                  <a:lnTo>
                    <a:pt x="1704736" y="691601"/>
                  </a:lnTo>
                  <a:cubicBezTo>
                    <a:pt x="1724989" y="732108"/>
                    <a:pt x="1724989" y="779892"/>
                    <a:pt x="1704736" y="820399"/>
                  </a:cubicBezTo>
                  <a:lnTo>
                    <a:pt x="1398736" y="1432399"/>
                  </a:lnTo>
                  <a:cubicBezTo>
                    <a:pt x="1374338" y="1481194"/>
                    <a:pt x="1324493" y="1512000"/>
                    <a:pt x="1269938" y="1512000"/>
                  </a:cubicBezTo>
                  <a:lnTo>
                    <a:pt x="450012" y="1512000"/>
                  </a:lnTo>
                  <a:cubicBezTo>
                    <a:pt x="395457" y="1512000"/>
                    <a:pt x="345612" y="1481194"/>
                    <a:pt x="321214" y="1432399"/>
                  </a:cubicBezTo>
                  <a:lnTo>
                    <a:pt x="15214" y="820399"/>
                  </a:lnTo>
                  <a:cubicBezTo>
                    <a:pt x="-5071" y="779828"/>
                    <a:pt x="-5071" y="732172"/>
                    <a:pt x="15214" y="691601"/>
                  </a:cubicBezTo>
                </a:path>
              </a:pathLst>
            </a:custGeom>
            <a:gradFill flip="none" rotWithShape="1">
              <a:gsLst>
                <a:gs pos="0">
                  <a:schemeClr val="accent1"/>
                </a:gs>
                <a:gs pos="100000">
                  <a:schemeClr val="accent2"/>
                </a:gs>
              </a:gsLst>
              <a:lin ang="4200000" scaled="0"/>
              <a:tileRect/>
            </a:gradFill>
            <a:ln w="381000" cap="rnd">
              <a:no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lumMod val="85000"/>
                      <a:lumOff val="15000"/>
                    </a:schemeClr>
                  </a:solidFill>
                  <a:latin typeface="+mj-lt"/>
                  <a:ea typeface="+mj-ea"/>
                </a:rPr>
                <a:t>1816</a:t>
              </a:r>
              <a:endParaRPr lang="zh-CN" altLang="en-US" sz="3600" dirty="0">
                <a:solidFill>
                  <a:schemeClr val="bg1">
                    <a:lumMod val="85000"/>
                    <a:lumOff val="15000"/>
                  </a:schemeClr>
                </a:solidFill>
                <a:latin typeface="+mj-lt"/>
                <a:ea typeface="+mj-ea"/>
              </a:endParaRPr>
            </a:p>
          </p:txBody>
        </p:sp>
        <p:sp>
          <p:nvSpPr>
            <p:cNvPr id="24" name="六边形 136">
              <a:extLst>
                <a:ext uri="{FF2B5EF4-FFF2-40B4-BE49-F238E27FC236}">
                  <a16:creationId xmlns:a16="http://schemas.microsoft.com/office/drawing/2014/main" id="{C13E3FCE-0F9E-5434-6BC4-C95113BEDC75}"/>
                </a:ext>
              </a:extLst>
            </p:cNvPr>
            <p:cNvSpPr/>
            <p:nvPr/>
          </p:nvSpPr>
          <p:spPr>
            <a:xfrm>
              <a:off x="2509857" y="2640206"/>
              <a:ext cx="1824772" cy="1604172"/>
            </a:xfrm>
            <a:custGeom>
              <a:avLst/>
              <a:gdLst>
                <a:gd name="connsiteX0" fmla="*/ 15214 w 1719925"/>
                <a:gd name="connsiteY0" fmla="*/ 691601 h 1512000"/>
                <a:gd name="connsiteX1" fmla="*/ 321214 w 1719925"/>
                <a:gd name="connsiteY1" fmla="*/ 79601 h 1512000"/>
                <a:gd name="connsiteX2" fmla="*/ 450012 w 1719925"/>
                <a:gd name="connsiteY2" fmla="*/ 0 h 1512000"/>
                <a:gd name="connsiteX3" fmla="*/ 1269938 w 1719925"/>
                <a:gd name="connsiteY3" fmla="*/ 0 h 1512000"/>
                <a:gd name="connsiteX4" fmla="*/ 1398736 w 1719925"/>
                <a:gd name="connsiteY4" fmla="*/ 79601 h 1512000"/>
                <a:gd name="connsiteX5" fmla="*/ 1704736 w 1719925"/>
                <a:gd name="connsiteY5" fmla="*/ 691601 h 1512000"/>
                <a:gd name="connsiteX6" fmla="*/ 1704736 w 1719925"/>
                <a:gd name="connsiteY6" fmla="*/ 820399 h 1512000"/>
                <a:gd name="connsiteX7" fmla="*/ 1398736 w 1719925"/>
                <a:gd name="connsiteY7" fmla="*/ 1432399 h 1512000"/>
                <a:gd name="connsiteX8" fmla="*/ 1269938 w 1719925"/>
                <a:gd name="connsiteY8" fmla="*/ 1512000 h 1512000"/>
                <a:gd name="connsiteX9" fmla="*/ 450012 w 1719925"/>
                <a:gd name="connsiteY9" fmla="*/ 1512000 h 1512000"/>
                <a:gd name="connsiteX10" fmla="*/ 321214 w 1719925"/>
                <a:gd name="connsiteY10" fmla="*/ 1432399 h 1512000"/>
                <a:gd name="connsiteX11" fmla="*/ 15214 w 1719925"/>
                <a:gd name="connsiteY11" fmla="*/ 820399 h 1512000"/>
                <a:gd name="connsiteX12" fmla="*/ 15214 w 1719925"/>
                <a:gd name="connsiteY12" fmla="*/ 691601 h 15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9925" h="1512000">
                  <a:moveTo>
                    <a:pt x="15214" y="691601"/>
                  </a:moveTo>
                  <a:lnTo>
                    <a:pt x="321214" y="79601"/>
                  </a:lnTo>
                  <a:cubicBezTo>
                    <a:pt x="345612" y="30806"/>
                    <a:pt x="395457" y="0"/>
                    <a:pt x="450012" y="0"/>
                  </a:cubicBezTo>
                  <a:lnTo>
                    <a:pt x="1269938" y="0"/>
                  </a:lnTo>
                  <a:cubicBezTo>
                    <a:pt x="1324493" y="0"/>
                    <a:pt x="1374338" y="30806"/>
                    <a:pt x="1398736" y="79601"/>
                  </a:cubicBezTo>
                  <a:lnTo>
                    <a:pt x="1704736" y="691601"/>
                  </a:lnTo>
                  <a:cubicBezTo>
                    <a:pt x="1724989" y="732108"/>
                    <a:pt x="1724989" y="779892"/>
                    <a:pt x="1704736" y="820399"/>
                  </a:cubicBezTo>
                  <a:lnTo>
                    <a:pt x="1398736" y="1432399"/>
                  </a:lnTo>
                  <a:cubicBezTo>
                    <a:pt x="1374338" y="1481194"/>
                    <a:pt x="1324493" y="1512000"/>
                    <a:pt x="1269938" y="1512000"/>
                  </a:cubicBezTo>
                  <a:lnTo>
                    <a:pt x="450012" y="1512000"/>
                  </a:lnTo>
                  <a:cubicBezTo>
                    <a:pt x="395457" y="1512000"/>
                    <a:pt x="345612" y="1481194"/>
                    <a:pt x="321214" y="1432399"/>
                  </a:cubicBezTo>
                  <a:lnTo>
                    <a:pt x="15214" y="820399"/>
                  </a:lnTo>
                  <a:cubicBezTo>
                    <a:pt x="-5071" y="779828"/>
                    <a:pt x="-5071" y="732172"/>
                    <a:pt x="15214" y="691601"/>
                  </a:cubicBezTo>
                </a:path>
              </a:pathLst>
            </a:custGeom>
            <a:noFill/>
            <a:ln>
              <a:gradFill flip="none" rotWithShape="1">
                <a:gsLst>
                  <a:gs pos="0">
                    <a:schemeClr val="accent1"/>
                  </a:gs>
                  <a:gs pos="50000">
                    <a:schemeClr val="accent1">
                      <a:alpha val="0"/>
                    </a:schemeClr>
                  </a:gs>
                </a:gsLst>
                <a:lin ang="3600000" scaled="0"/>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5" name="组合 4">
            <a:extLst>
              <a:ext uri="{FF2B5EF4-FFF2-40B4-BE49-F238E27FC236}">
                <a16:creationId xmlns:a16="http://schemas.microsoft.com/office/drawing/2014/main" id="{038D7DEB-B4C5-A139-0479-5737B80EE863}"/>
              </a:ext>
            </a:extLst>
          </p:cNvPr>
          <p:cNvGrpSpPr/>
          <p:nvPr/>
        </p:nvGrpSpPr>
        <p:grpSpPr>
          <a:xfrm>
            <a:off x="4321524" y="1713701"/>
            <a:ext cx="1824772" cy="1604172"/>
            <a:chOff x="4321524" y="1713701"/>
            <a:chExt cx="1824772" cy="1604172"/>
          </a:xfrm>
        </p:grpSpPr>
        <p:sp>
          <p:nvSpPr>
            <p:cNvPr id="7" name="六边形 139">
              <a:extLst>
                <a:ext uri="{FF2B5EF4-FFF2-40B4-BE49-F238E27FC236}">
                  <a16:creationId xmlns:a16="http://schemas.microsoft.com/office/drawing/2014/main" id="{013A6BB0-5DD0-6E13-C486-D2DFB248B855}"/>
                </a:ext>
              </a:extLst>
            </p:cNvPr>
            <p:cNvSpPr/>
            <p:nvPr/>
          </p:nvSpPr>
          <p:spPr>
            <a:xfrm>
              <a:off x="4371820" y="1757917"/>
              <a:ext cx="1724180" cy="1515740"/>
            </a:xfrm>
            <a:custGeom>
              <a:avLst/>
              <a:gdLst>
                <a:gd name="connsiteX0" fmla="*/ 15214 w 1719925"/>
                <a:gd name="connsiteY0" fmla="*/ 691601 h 1512000"/>
                <a:gd name="connsiteX1" fmla="*/ 321214 w 1719925"/>
                <a:gd name="connsiteY1" fmla="*/ 79601 h 1512000"/>
                <a:gd name="connsiteX2" fmla="*/ 450012 w 1719925"/>
                <a:gd name="connsiteY2" fmla="*/ 0 h 1512000"/>
                <a:gd name="connsiteX3" fmla="*/ 1269938 w 1719925"/>
                <a:gd name="connsiteY3" fmla="*/ 0 h 1512000"/>
                <a:gd name="connsiteX4" fmla="*/ 1398736 w 1719925"/>
                <a:gd name="connsiteY4" fmla="*/ 79601 h 1512000"/>
                <a:gd name="connsiteX5" fmla="*/ 1704736 w 1719925"/>
                <a:gd name="connsiteY5" fmla="*/ 691601 h 1512000"/>
                <a:gd name="connsiteX6" fmla="*/ 1704736 w 1719925"/>
                <a:gd name="connsiteY6" fmla="*/ 820399 h 1512000"/>
                <a:gd name="connsiteX7" fmla="*/ 1398736 w 1719925"/>
                <a:gd name="connsiteY7" fmla="*/ 1432399 h 1512000"/>
                <a:gd name="connsiteX8" fmla="*/ 1269938 w 1719925"/>
                <a:gd name="connsiteY8" fmla="*/ 1512000 h 1512000"/>
                <a:gd name="connsiteX9" fmla="*/ 450012 w 1719925"/>
                <a:gd name="connsiteY9" fmla="*/ 1512000 h 1512000"/>
                <a:gd name="connsiteX10" fmla="*/ 321214 w 1719925"/>
                <a:gd name="connsiteY10" fmla="*/ 1432399 h 1512000"/>
                <a:gd name="connsiteX11" fmla="*/ 15214 w 1719925"/>
                <a:gd name="connsiteY11" fmla="*/ 820399 h 1512000"/>
                <a:gd name="connsiteX12" fmla="*/ 15214 w 1719925"/>
                <a:gd name="connsiteY12" fmla="*/ 691601 h 15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9925" h="1512000">
                  <a:moveTo>
                    <a:pt x="15214" y="691601"/>
                  </a:moveTo>
                  <a:lnTo>
                    <a:pt x="321214" y="79601"/>
                  </a:lnTo>
                  <a:cubicBezTo>
                    <a:pt x="345612" y="30806"/>
                    <a:pt x="395457" y="0"/>
                    <a:pt x="450012" y="0"/>
                  </a:cubicBezTo>
                  <a:lnTo>
                    <a:pt x="1269938" y="0"/>
                  </a:lnTo>
                  <a:cubicBezTo>
                    <a:pt x="1324493" y="0"/>
                    <a:pt x="1374338" y="30806"/>
                    <a:pt x="1398736" y="79601"/>
                  </a:cubicBezTo>
                  <a:lnTo>
                    <a:pt x="1704736" y="691601"/>
                  </a:lnTo>
                  <a:cubicBezTo>
                    <a:pt x="1724989" y="732108"/>
                    <a:pt x="1724989" y="779892"/>
                    <a:pt x="1704736" y="820399"/>
                  </a:cubicBezTo>
                  <a:lnTo>
                    <a:pt x="1398736" y="1432399"/>
                  </a:lnTo>
                  <a:cubicBezTo>
                    <a:pt x="1374338" y="1481194"/>
                    <a:pt x="1324493" y="1512000"/>
                    <a:pt x="1269938" y="1512000"/>
                  </a:cubicBezTo>
                  <a:lnTo>
                    <a:pt x="450012" y="1512000"/>
                  </a:lnTo>
                  <a:cubicBezTo>
                    <a:pt x="395457" y="1512000"/>
                    <a:pt x="345612" y="1481194"/>
                    <a:pt x="321214" y="1432399"/>
                  </a:cubicBezTo>
                  <a:lnTo>
                    <a:pt x="15214" y="820399"/>
                  </a:lnTo>
                  <a:cubicBezTo>
                    <a:pt x="-5071" y="779828"/>
                    <a:pt x="-5071" y="732172"/>
                    <a:pt x="15214" y="691601"/>
                  </a:cubicBezTo>
                </a:path>
              </a:pathLst>
            </a:custGeom>
            <a:gradFill flip="none" rotWithShape="1">
              <a:gsLst>
                <a:gs pos="0">
                  <a:schemeClr val="accent1"/>
                </a:gs>
                <a:gs pos="100000">
                  <a:schemeClr val="accent2"/>
                </a:gs>
              </a:gsLst>
              <a:lin ang="4200000" scaled="0"/>
              <a:tileRect/>
            </a:gradFill>
            <a:ln w="381000" cap="rnd">
              <a:no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lumMod val="85000"/>
                      <a:lumOff val="15000"/>
                    </a:schemeClr>
                  </a:solidFill>
                  <a:latin typeface="+mj-lt"/>
                  <a:ea typeface="+mj-ea"/>
                </a:rPr>
                <a:t>1000+</a:t>
              </a:r>
              <a:endParaRPr lang="zh-CN" altLang="en-US" sz="3600" dirty="0">
                <a:solidFill>
                  <a:schemeClr val="bg1">
                    <a:lumMod val="85000"/>
                    <a:lumOff val="15000"/>
                  </a:schemeClr>
                </a:solidFill>
                <a:latin typeface="+mj-lt"/>
                <a:ea typeface="+mj-ea"/>
              </a:endParaRPr>
            </a:p>
          </p:txBody>
        </p:sp>
        <p:sp>
          <p:nvSpPr>
            <p:cNvPr id="21" name="六边形 139">
              <a:extLst>
                <a:ext uri="{FF2B5EF4-FFF2-40B4-BE49-F238E27FC236}">
                  <a16:creationId xmlns:a16="http://schemas.microsoft.com/office/drawing/2014/main" id="{2201A44B-00AD-F536-B9DE-8555EB46EA93}"/>
                </a:ext>
              </a:extLst>
            </p:cNvPr>
            <p:cNvSpPr/>
            <p:nvPr/>
          </p:nvSpPr>
          <p:spPr>
            <a:xfrm>
              <a:off x="4321524" y="1713701"/>
              <a:ext cx="1824772" cy="1604172"/>
            </a:xfrm>
            <a:custGeom>
              <a:avLst/>
              <a:gdLst>
                <a:gd name="connsiteX0" fmla="*/ 15214 w 1719925"/>
                <a:gd name="connsiteY0" fmla="*/ 691601 h 1512000"/>
                <a:gd name="connsiteX1" fmla="*/ 321214 w 1719925"/>
                <a:gd name="connsiteY1" fmla="*/ 79601 h 1512000"/>
                <a:gd name="connsiteX2" fmla="*/ 450012 w 1719925"/>
                <a:gd name="connsiteY2" fmla="*/ 0 h 1512000"/>
                <a:gd name="connsiteX3" fmla="*/ 1269938 w 1719925"/>
                <a:gd name="connsiteY3" fmla="*/ 0 h 1512000"/>
                <a:gd name="connsiteX4" fmla="*/ 1398736 w 1719925"/>
                <a:gd name="connsiteY4" fmla="*/ 79601 h 1512000"/>
                <a:gd name="connsiteX5" fmla="*/ 1704736 w 1719925"/>
                <a:gd name="connsiteY5" fmla="*/ 691601 h 1512000"/>
                <a:gd name="connsiteX6" fmla="*/ 1704736 w 1719925"/>
                <a:gd name="connsiteY6" fmla="*/ 820399 h 1512000"/>
                <a:gd name="connsiteX7" fmla="*/ 1398736 w 1719925"/>
                <a:gd name="connsiteY7" fmla="*/ 1432399 h 1512000"/>
                <a:gd name="connsiteX8" fmla="*/ 1269938 w 1719925"/>
                <a:gd name="connsiteY8" fmla="*/ 1512000 h 1512000"/>
                <a:gd name="connsiteX9" fmla="*/ 450012 w 1719925"/>
                <a:gd name="connsiteY9" fmla="*/ 1512000 h 1512000"/>
                <a:gd name="connsiteX10" fmla="*/ 321214 w 1719925"/>
                <a:gd name="connsiteY10" fmla="*/ 1432399 h 1512000"/>
                <a:gd name="connsiteX11" fmla="*/ 15214 w 1719925"/>
                <a:gd name="connsiteY11" fmla="*/ 820399 h 1512000"/>
                <a:gd name="connsiteX12" fmla="*/ 15214 w 1719925"/>
                <a:gd name="connsiteY12" fmla="*/ 691601 h 15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9925" h="1512000">
                  <a:moveTo>
                    <a:pt x="15214" y="691601"/>
                  </a:moveTo>
                  <a:lnTo>
                    <a:pt x="321214" y="79601"/>
                  </a:lnTo>
                  <a:cubicBezTo>
                    <a:pt x="345612" y="30806"/>
                    <a:pt x="395457" y="0"/>
                    <a:pt x="450012" y="0"/>
                  </a:cubicBezTo>
                  <a:lnTo>
                    <a:pt x="1269938" y="0"/>
                  </a:lnTo>
                  <a:cubicBezTo>
                    <a:pt x="1324493" y="0"/>
                    <a:pt x="1374338" y="30806"/>
                    <a:pt x="1398736" y="79601"/>
                  </a:cubicBezTo>
                  <a:lnTo>
                    <a:pt x="1704736" y="691601"/>
                  </a:lnTo>
                  <a:cubicBezTo>
                    <a:pt x="1724989" y="732108"/>
                    <a:pt x="1724989" y="779892"/>
                    <a:pt x="1704736" y="820399"/>
                  </a:cubicBezTo>
                  <a:lnTo>
                    <a:pt x="1398736" y="1432399"/>
                  </a:lnTo>
                  <a:cubicBezTo>
                    <a:pt x="1374338" y="1481194"/>
                    <a:pt x="1324493" y="1512000"/>
                    <a:pt x="1269938" y="1512000"/>
                  </a:cubicBezTo>
                  <a:lnTo>
                    <a:pt x="450012" y="1512000"/>
                  </a:lnTo>
                  <a:cubicBezTo>
                    <a:pt x="395457" y="1512000"/>
                    <a:pt x="345612" y="1481194"/>
                    <a:pt x="321214" y="1432399"/>
                  </a:cubicBezTo>
                  <a:lnTo>
                    <a:pt x="15214" y="820399"/>
                  </a:lnTo>
                  <a:cubicBezTo>
                    <a:pt x="-5071" y="779828"/>
                    <a:pt x="-5071" y="732172"/>
                    <a:pt x="15214" y="691601"/>
                  </a:cubicBezTo>
                </a:path>
              </a:pathLst>
            </a:custGeom>
            <a:noFill/>
            <a:ln>
              <a:gradFill flip="none" rotWithShape="1">
                <a:gsLst>
                  <a:gs pos="0">
                    <a:schemeClr val="accent1"/>
                  </a:gs>
                  <a:gs pos="50000">
                    <a:schemeClr val="accent1">
                      <a:alpha val="0"/>
                    </a:schemeClr>
                  </a:gs>
                </a:gsLst>
                <a:lin ang="18000000" scaled="0"/>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3" name="组合 2">
            <a:extLst>
              <a:ext uri="{FF2B5EF4-FFF2-40B4-BE49-F238E27FC236}">
                <a16:creationId xmlns:a16="http://schemas.microsoft.com/office/drawing/2014/main" id="{C129344A-742D-CC60-C9DC-3EB8181466E4}"/>
              </a:ext>
            </a:extLst>
          </p:cNvPr>
          <p:cNvGrpSpPr/>
          <p:nvPr/>
        </p:nvGrpSpPr>
        <p:grpSpPr>
          <a:xfrm>
            <a:off x="698189" y="1713701"/>
            <a:ext cx="1824800" cy="1604172"/>
            <a:chOff x="698189" y="1713701"/>
            <a:chExt cx="1824800" cy="1604172"/>
          </a:xfrm>
        </p:grpSpPr>
        <p:sp>
          <p:nvSpPr>
            <p:cNvPr id="9" name="六边形 142">
              <a:extLst>
                <a:ext uri="{FF2B5EF4-FFF2-40B4-BE49-F238E27FC236}">
                  <a16:creationId xmlns:a16="http://schemas.microsoft.com/office/drawing/2014/main" id="{51BB299B-225D-5520-A49C-E8C4742D3217}"/>
                </a:ext>
              </a:extLst>
            </p:cNvPr>
            <p:cNvSpPr/>
            <p:nvPr/>
          </p:nvSpPr>
          <p:spPr>
            <a:xfrm>
              <a:off x="748486" y="1757917"/>
              <a:ext cx="1724206" cy="1515740"/>
            </a:xfrm>
            <a:custGeom>
              <a:avLst/>
              <a:gdLst>
                <a:gd name="connsiteX0" fmla="*/ 15214 w 1719949"/>
                <a:gd name="connsiteY0" fmla="*/ 691601 h 1512000"/>
                <a:gd name="connsiteX1" fmla="*/ 321214 w 1719949"/>
                <a:gd name="connsiteY1" fmla="*/ 79601 h 1512000"/>
                <a:gd name="connsiteX2" fmla="*/ 450012 w 1719949"/>
                <a:gd name="connsiteY2" fmla="*/ 0 h 1512000"/>
                <a:gd name="connsiteX3" fmla="*/ 1269938 w 1719949"/>
                <a:gd name="connsiteY3" fmla="*/ 0 h 1512000"/>
                <a:gd name="connsiteX4" fmla="*/ 1398736 w 1719949"/>
                <a:gd name="connsiteY4" fmla="*/ 79601 h 1512000"/>
                <a:gd name="connsiteX5" fmla="*/ 1704736 w 1719949"/>
                <a:gd name="connsiteY5" fmla="*/ 691601 h 1512000"/>
                <a:gd name="connsiteX6" fmla="*/ 1704736 w 1719949"/>
                <a:gd name="connsiteY6" fmla="*/ 820399 h 1512000"/>
                <a:gd name="connsiteX7" fmla="*/ 1398736 w 1719949"/>
                <a:gd name="connsiteY7" fmla="*/ 1432399 h 1512000"/>
                <a:gd name="connsiteX8" fmla="*/ 1269938 w 1719949"/>
                <a:gd name="connsiteY8" fmla="*/ 1512000 h 1512000"/>
                <a:gd name="connsiteX9" fmla="*/ 450012 w 1719949"/>
                <a:gd name="connsiteY9" fmla="*/ 1512000 h 1512000"/>
                <a:gd name="connsiteX10" fmla="*/ 321214 w 1719949"/>
                <a:gd name="connsiteY10" fmla="*/ 1432399 h 1512000"/>
                <a:gd name="connsiteX11" fmla="*/ 15214 w 1719949"/>
                <a:gd name="connsiteY11" fmla="*/ 820399 h 1512000"/>
                <a:gd name="connsiteX12" fmla="*/ 15214 w 1719949"/>
                <a:gd name="connsiteY12" fmla="*/ 691601 h 15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9949" h="1512000">
                  <a:moveTo>
                    <a:pt x="15214" y="691601"/>
                  </a:moveTo>
                  <a:lnTo>
                    <a:pt x="321214" y="79601"/>
                  </a:lnTo>
                  <a:cubicBezTo>
                    <a:pt x="345612" y="30806"/>
                    <a:pt x="395457" y="0"/>
                    <a:pt x="450012" y="0"/>
                  </a:cubicBezTo>
                  <a:lnTo>
                    <a:pt x="1269938" y="0"/>
                  </a:lnTo>
                  <a:cubicBezTo>
                    <a:pt x="1324493" y="0"/>
                    <a:pt x="1374338" y="30806"/>
                    <a:pt x="1398736" y="79601"/>
                  </a:cubicBezTo>
                  <a:lnTo>
                    <a:pt x="1704736" y="691601"/>
                  </a:lnTo>
                  <a:cubicBezTo>
                    <a:pt x="1725021" y="732172"/>
                    <a:pt x="1725021" y="779828"/>
                    <a:pt x="1704736" y="820399"/>
                  </a:cubicBezTo>
                  <a:lnTo>
                    <a:pt x="1398736" y="1432399"/>
                  </a:lnTo>
                  <a:cubicBezTo>
                    <a:pt x="1374338" y="1481194"/>
                    <a:pt x="1324493" y="1512000"/>
                    <a:pt x="1269938" y="1512000"/>
                  </a:cubicBezTo>
                  <a:lnTo>
                    <a:pt x="450012" y="1512000"/>
                  </a:lnTo>
                  <a:cubicBezTo>
                    <a:pt x="395457" y="1512000"/>
                    <a:pt x="345612" y="1481194"/>
                    <a:pt x="321214" y="1432399"/>
                  </a:cubicBezTo>
                  <a:lnTo>
                    <a:pt x="15214" y="820399"/>
                  </a:lnTo>
                  <a:cubicBezTo>
                    <a:pt x="-5071" y="779828"/>
                    <a:pt x="-5071" y="732172"/>
                    <a:pt x="15214" y="691601"/>
                  </a:cubicBezTo>
                </a:path>
              </a:pathLst>
            </a:custGeom>
            <a:gradFill flip="none" rotWithShape="1">
              <a:gsLst>
                <a:gs pos="0">
                  <a:schemeClr val="accent1"/>
                </a:gs>
                <a:gs pos="100000">
                  <a:schemeClr val="accent2"/>
                </a:gs>
              </a:gsLst>
              <a:lin ang="4200000" scaled="0"/>
              <a:tileRect/>
            </a:gradFill>
            <a:ln w="381000" cap="rnd">
              <a:no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lumMod val="85000"/>
                      <a:lumOff val="15000"/>
                    </a:schemeClr>
                  </a:solidFill>
                  <a:latin typeface="+mj-lt"/>
                  <a:ea typeface="+mj-ea"/>
                </a:rPr>
                <a:t>1980</a:t>
              </a:r>
              <a:endParaRPr lang="zh-CN" altLang="en-US" sz="3600" dirty="0">
                <a:solidFill>
                  <a:schemeClr val="bg1">
                    <a:lumMod val="85000"/>
                    <a:lumOff val="15000"/>
                  </a:schemeClr>
                </a:solidFill>
                <a:latin typeface="+mj-lt"/>
                <a:ea typeface="+mj-ea"/>
              </a:endParaRPr>
            </a:p>
          </p:txBody>
        </p:sp>
        <p:sp>
          <p:nvSpPr>
            <p:cNvPr id="23" name="六边形 142">
              <a:extLst>
                <a:ext uri="{FF2B5EF4-FFF2-40B4-BE49-F238E27FC236}">
                  <a16:creationId xmlns:a16="http://schemas.microsoft.com/office/drawing/2014/main" id="{84E1D8C8-F6E3-F452-A085-276A504DFCB7}"/>
                </a:ext>
              </a:extLst>
            </p:cNvPr>
            <p:cNvSpPr/>
            <p:nvPr/>
          </p:nvSpPr>
          <p:spPr>
            <a:xfrm>
              <a:off x="698189" y="1713701"/>
              <a:ext cx="1824800" cy="1604172"/>
            </a:xfrm>
            <a:custGeom>
              <a:avLst/>
              <a:gdLst>
                <a:gd name="connsiteX0" fmla="*/ 15214 w 1719949"/>
                <a:gd name="connsiteY0" fmla="*/ 691601 h 1512000"/>
                <a:gd name="connsiteX1" fmla="*/ 321214 w 1719949"/>
                <a:gd name="connsiteY1" fmla="*/ 79601 h 1512000"/>
                <a:gd name="connsiteX2" fmla="*/ 450012 w 1719949"/>
                <a:gd name="connsiteY2" fmla="*/ 0 h 1512000"/>
                <a:gd name="connsiteX3" fmla="*/ 1269938 w 1719949"/>
                <a:gd name="connsiteY3" fmla="*/ 0 h 1512000"/>
                <a:gd name="connsiteX4" fmla="*/ 1398736 w 1719949"/>
                <a:gd name="connsiteY4" fmla="*/ 79601 h 1512000"/>
                <a:gd name="connsiteX5" fmla="*/ 1704736 w 1719949"/>
                <a:gd name="connsiteY5" fmla="*/ 691601 h 1512000"/>
                <a:gd name="connsiteX6" fmla="*/ 1704736 w 1719949"/>
                <a:gd name="connsiteY6" fmla="*/ 820399 h 1512000"/>
                <a:gd name="connsiteX7" fmla="*/ 1398736 w 1719949"/>
                <a:gd name="connsiteY7" fmla="*/ 1432399 h 1512000"/>
                <a:gd name="connsiteX8" fmla="*/ 1269938 w 1719949"/>
                <a:gd name="connsiteY8" fmla="*/ 1512000 h 1512000"/>
                <a:gd name="connsiteX9" fmla="*/ 450012 w 1719949"/>
                <a:gd name="connsiteY9" fmla="*/ 1512000 h 1512000"/>
                <a:gd name="connsiteX10" fmla="*/ 321214 w 1719949"/>
                <a:gd name="connsiteY10" fmla="*/ 1432399 h 1512000"/>
                <a:gd name="connsiteX11" fmla="*/ 15214 w 1719949"/>
                <a:gd name="connsiteY11" fmla="*/ 820399 h 1512000"/>
                <a:gd name="connsiteX12" fmla="*/ 15214 w 1719949"/>
                <a:gd name="connsiteY12" fmla="*/ 691601 h 15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9949" h="1512000">
                  <a:moveTo>
                    <a:pt x="15214" y="691601"/>
                  </a:moveTo>
                  <a:lnTo>
                    <a:pt x="321214" y="79601"/>
                  </a:lnTo>
                  <a:cubicBezTo>
                    <a:pt x="345612" y="30806"/>
                    <a:pt x="395457" y="0"/>
                    <a:pt x="450012" y="0"/>
                  </a:cubicBezTo>
                  <a:lnTo>
                    <a:pt x="1269938" y="0"/>
                  </a:lnTo>
                  <a:cubicBezTo>
                    <a:pt x="1324493" y="0"/>
                    <a:pt x="1374338" y="30806"/>
                    <a:pt x="1398736" y="79601"/>
                  </a:cubicBezTo>
                  <a:lnTo>
                    <a:pt x="1704736" y="691601"/>
                  </a:lnTo>
                  <a:cubicBezTo>
                    <a:pt x="1725021" y="732172"/>
                    <a:pt x="1725021" y="779828"/>
                    <a:pt x="1704736" y="820399"/>
                  </a:cubicBezTo>
                  <a:lnTo>
                    <a:pt x="1398736" y="1432399"/>
                  </a:lnTo>
                  <a:cubicBezTo>
                    <a:pt x="1374338" y="1481194"/>
                    <a:pt x="1324493" y="1512000"/>
                    <a:pt x="1269938" y="1512000"/>
                  </a:cubicBezTo>
                  <a:lnTo>
                    <a:pt x="450012" y="1512000"/>
                  </a:lnTo>
                  <a:cubicBezTo>
                    <a:pt x="395457" y="1512000"/>
                    <a:pt x="345612" y="1481194"/>
                    <a:pt x="321214" y="1432399"/>
                  </a:cubicBezTo>
                  <a:lnTo>
                    <a:pt x="15214" y="820399"/>
                  </a:lnTo>
                  <a:cubicBezTo>
                    <a:pt x="-5071" y="779828"/>
                    <a:pt x="-5071" y="732172"/>
                    <a:pt x="15214" y="691601"/>
                  </a:cubicBezTo>
                </a:path>
              </a:pathLst>
            </a:custGeom>
            <a:noFill/>
            <a:ln w="12700" cap="rnd">
              <a:gradFill>
                <a:gsLst>
                  <a:gs pos="50000">
                    <a:schemeClr val="accent1">
                      <a:alpha val="0"/>
                    </a:schemeClr>
                  </a:gs>
                  <a:gs pos="100000">
                    <a:schemeClr val="accent1"/>
                  </a:gs>
                </a:gsLst>
                <a:lin ang="3600000" scaled="0"/>
              </a:grad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lumMod val="85000"/>
                    <a:lumOff val="15000"/>
                  </a:schemeClr>
                </a:solidFill>
                <a:latin typeface="+mj-lt"/>
                <a:ea typeface="+mj-ea"/>
              </a:endParaRPr>
            </a:p>
          </p:txBody>
        </p:sp>
      </p:grpSp>
      <p:sp>
        <p:nvSpPr>
          <p:cNvPr id="10" name="文本框 9">
            <a:extLst>
              <a:ext uri="{FF2B5EF4-FFF2-40B4-BE49-F238E27FC236}">
                <a16:creationId xmlns:a16="http://schemas.microsoft.com/office/drawing/2014/main" id="{D0E42D4E-14E9-2D08-7BD5-5BB193303131}"/>
              </a:ext>
            </a:extLst>
          </p:cNvPr>
          <p:cNvSpPr txBox="1"/>
          <p:nvPr/>
        </p:nvSpPr>
        <p:spPr>
          <a:xfrm>
            <a:off x="660400" y="579998"/>
            <a:ext cx="4005290" cy="430887"/>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pPr algn="l"/>
            <a:r>
              <a:rPr lang="zh-CN" altLang="en-US" sz="2800" dirty="0"/>
              <a:t>项目介绍</a:t>
            </a:r>
          </a:p>
        </p:txBody>
      </p:sp>
      <p:grpSp>
        <p:nvGrpSpPr>
          <p:cNvPr id="11" name="组合 10">
            <a:extLst>
              <a:ext uri="{FF2B5EF4-FFF2-40B4-BE49-F238E27FC236}">
                <a16:creationId xmlns:a16="http://schemas.microsoft.com/office/drawing/2014/main" id="{43260F72-1E58-4EA3-D6A8-D19B3D854E52}"/>
              </a:ext>
            </a:extLst>
          </p:cNvPr>
          <p:cNvGrpSpPr/>
          <p:nvPr/>
        </p:nvGrpSpPr>
        <p:grpSpPr>
          <a:xfrm>
            <a:off x="670752" y="4597720"/>
            <a:ext cx="5425248" cy="1548196"/>
            <a:chOff x="670752" y="4597720"/>
            <a:chExt cx="5425248" cy="1548196"/>
          </a:xfrm>
        </p:grpSpPr>
        <p:sp>
          <p:nvSpPr>
            <p:cNvPr id="12" name="文本框 11">
              <a:extLst>
                <a:ext uri="{FF2B5EF4-FFF2-40B4-BE49-F238E27FC236}">
                  <a16:creationId xmlns:a16="http://schemas.microsoft.com/office/drawing/2014/main" id="{55D14633-8F98-2A7F-966D-78F931DB73EA}"/>
                </a:ext>
              </a:extLst>
            </p:cNvPr>
            <p:cNvSpPr txBox="1"/>
            <p:nvPr/>
          </p:nvSpPr>
          <p:spPr>
            <a:xfrm>
              <a:off x="670752" y="5273818"/>
              <a:ext cx="5425248" cy="872098"/>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这是一段文字内容这是一段文字内容这是一段文字内容这是一段文字内容这是一段文字内容这是一段文字内容这是一段文字内容这是一段文字内容这是一段文字内容</a:t>
              </a:r>
            </a:p>
          </p:txBody>
        </p:sp>
        <p:sp>
          <p:nvSpPr>
            <p:cNvPr id="14" name="任意多边形: 形状 13">
              <a:extLst>
                <a:ext uri="{FF2B5EF4-FFF2-40B4-BE49-F238E27FC236}">
                  <a16:creationId xmlns:a16="http://schemas.microsoft.com/office/drawing/2014/main" id="{522D2EAD-5861-5A2B-844D-CFC196C5F247}"/>
                </a:ext>
              </a:extLst>
            </p:cNvPr>
            <p:cNvSpPr/>
            <p:nvPr/>
          </p:nvSpPr>
          <p:spPr>
            <a:xfrm>
              <a:off x="707835" y="4630415"/>
              <a:ext cx="2395105" cy="447915"/>
            </a:xfrm>
            <a:custGeom>
              <a:avLst/>
              <a:gdLst>
                <a:gd name="connsiteX0" fmla="*/ 10717 w 4620014"/>
                <a:gd name="connsiteY0" fmla="*/ 386563 h 864000"/>
                <a:gd name="connsiteX1" fmla="*/ 175917 w 4620014"/>
                <a:gd name="connsiteY1" fmla="*/ 56163 h 864000"/>
                <a:gd name="connsiteX2" fmla="*/ 266791 w 4620014"/>
                <a:gd name="connsiteY2" fmla="*/ 0 h 864000"/>
                <a:gd name="connsiteX3" fmla="*/ 4353207 w 4620014"/>
                <a:gd name="connsiteY3" fmla="*/ 0 h 864000"/>
                <a:gd name="connsiteX4" fmla="*/ 4444080 w 4620014"/>
                <a:gd name="connsiteY4" fmla="*/ 56163 h 864000"/>
                <a:gd name="connsiteX5" fmla="*/ 4609280 w 4620014"/>
                <a:gd name="connsiteY5" fmla="*/ 386563 h 864000"/>
                <a:gd name="connsiteX6" fmla="*/ 4609280 w 4620014"/>
                <a:gd name="connsiteY6" fmla="*/ 477437 h 864000"/>
                <a:gd name="connsiteX7" fmla="*/ 4444080 w 4620014"/>
                <a:gd name="connsiteY7" fmla="*/ 807837 h 864000"/>
                <a:gd name="connsiteX8" fmla="*/ 4353207 w 4620014"/>
                <a:gd name="connsiteY8" fmla="*/ 864000 h 864000"/>
                <a:gd name="connsiteX9" fmla="*/ 266791 w 4620014"/>
                <a:gd name="connsiteY9" fmla="*/ 864000 h 864000"/>
                <a:gd name="connsiteX10" fmla="*/ 175917 w 4620014"/>
                <a:gd name="connsiteY10" fmla="*/ 807837 h 864000"/>
                <a:gd name="connsiteX11" fmla="*/ 10717 w 4620014"/>
                <a:gd name="connsiteY11" fmla="*/ 477437 h 864000"/>
                <a:gd name="connsiteX12" fmla="*/ 10717 w 4620014"/>
                <a:gd name="connsiteY12" fmla="*/ 386563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0014" h="864000">
                  <a:moveTo>
                    <a:pt x="10717" y="386563"/>
                  </a:moveTo>
                  <a:lnTo>
                    <a:pt x="175917" y="56163"/>
                  </a:lnTo>
                  <a:cubicBezTo>
                    <a:pt x="193131" y="21735"/>
                    <a:pt x="228299" y="0"/>
                    <a:pt x="266791" y="0"/>
                  </a:cubicBezTo>
                  <a:lnTo>
                    <a:pt x="4353207" y="0"/>
                  </a:lnTo>
                  <a:cubicBezTo>
                    <a:pt x="4391698" y="0"/>
                    <a:pt x="4426866" y="21735"/>
                    <a:pt x="4444080" y="56163"/>
                  </a:cubicBezTo>
                  <a:lnTo>
                    <a:pt x="4609280" y="386563"/>
                  </a:lnTo>
                  <a:cubicBezTo>
                    <a:pt x="4623593" y="415188"/>
                    <a:pt x="4623593" y="448812"/>
                    <a:pt x="4609280" y="477437"/>
                  </a:cubicBezTo>
                  <a:lnTo>
                    <a:pt x="4444080" y="807837"/>
                  </a:lnTo>
                  <a:cubicBezTo>
                    <a:pt x="4426866" y="842265"/>
                    <a:pt x="4391698" y="864000"/>
                    <a:pt x="4353207" y="864000"/>
                  </a:cubicBezTo>
                  <a:lnTo>
                    <a:pt x="266791" y="864000"/>
                  </a:lnTo>
                  <a:cubicBezTo>
                    <a:pt x="228299" y="864000"/>
                    <a:pt x="193131" y="842265"/>
                    <a:pt x="175917" y="807837"/>
                  </a:cubicBezTo>
                  <a:lnTo>
                    <a:pt x="10717" y="477437"/>
                  </a:lnTo>
                  <a:cubicBezTo>
                    <a:pt x="-3572" y="448857"/>
                    <a:pt x="-3572" y="415143"/>
                    <a:pt x="10717" y="386563"/>
                  </a:cubicBezTo>
                </a:path>
              </a:pathLst>
            </a:custGeom>
            <a:solidFill>
              <a:schemeClr val="accent4">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任意多边形: 形状 16">
              <a:extLst>
                <a:ext uri="{FF2B5EF4-FFF2-40B4-BE49-F238E27FC236}">
                  <a16:creationId xmlns:a16="http://schemas.microsoft.com/office/drawing/2014/main" id="{19F07C48-1263-600F-29BA-A444D639C935}"/>
                </a:ext>
              </a:extLst>
            </p:cNvPr>
            <p:cNvSpPr/>
            <p:nvPr/>
          </p:nvSpPr>
          <p:spPr>
            <a:xfrm>
              <a:off x="670752" y="4597720"/>
              <a:ext cx="2329785" cy="503904"/>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97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17">
              <a:extLst>
                <a:ext uri="{FF2B5EF4-FFF2-40B4-BE49-F238E27FC236}">
                  <a16:creationId xmlns:a16="http://schemas.microsoft.com/office/drawing/2014/main" id="{B43EA94D-C32E-152F-D02B-F16D8D0A24A3}"/>
                </a:ext>
              </a:extLst>
            </p:cNvPr>
            <p:cNvSpPr txBox="1"/>
            <p:nvPr/>
          </p:nvSpPr>
          <p:spPr>
            <a:xfrm>
              <a:off x="846921" y="4715873"/>
              <a:ext cx="2116931"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grpSp>
      <p:pic>
        <p:nvPicPr>
          <p:cNvPr id="8" name="图片 7">
            <a:extLst>
              <a:ext uri="{FF2B5EF4-FFF2-40B4-BE49-F238E27FC236}">
                <a16:creationId xmlns:a16="http://schemas.microsoft.com/office/drawing/2014/main" id="{86AE7D43-EC73-DED7-8325-5FEF3F1D64FA}"/>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88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a:off x="6658569" y="-540000"/>
            <a:ext cx="5749191" cy="7938000"/>
          </a:xfrm>
          <a:custGeom>
            <a:avLst/>
            <a:gdLst>
              <a:gd name="connsiteX0" fmla="*/ 2223190 w 5749191"/>
              <a:gd name="connsiteY0" fmla="*/ 0 h 7938000"/>
              <a:gd name="connsiteX1" fmla="*/ 5749191 w 5749191"/>
              <a:gd name="connsiteY1" fmla="*/ 0 h 7938000"/>
              <a:gd name="connsiteX2" fmla="*/ 5749191 w 5749191"/>
              <a:gd name="connsiteY2" fmla="*/ 7938000 h 7938000"/>
              <a:gd name="connsiteX3" fmla="*/ 2223190 w 5749191"/>
              <a:gd name="connsiteY3" fmla="*/ 7938000 h 7938000"/>
              <a:gd name="connsiteX4" fmla="*/ 1796278 w 5749191"/>
              <a:gd name="connsiteY4" fmla="*/ 7674152 h 7938000"/>
              <a:gd name="connsiteX5" fmla="*/ 50430 w 5749191"/>
              <a:gd name="connsiteY5" fmla="*/ 4182457 h 7938000"/>
              <a:gd name="connsiteX6" fmla="*/ 50430 w 5749191"/>
              <a:gd name="connsiteY6" fmla="*/ 3755544 h 7938000"/>
              <a:gd name="connsiteX7" fmla="*/ 1796278 w 5749191"/>
              <a:gd name="connsiteY7" fmla="*/ 263847 h 7938000"/>
              <a:gd name="connsiteX8" fmla="*/ 2223190 w 5749191"/>
              <a:gd name="connsiteY8" fmla="*/ 0 h 793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49191" h="7938000">
                <a:moveTo>
                  <a:pt x="2223190" y="0"/>
                </a:moveTo>
                <a:lnTo>
                  <a:pt x="5749191" y="0"/>
                </a:lnTo>
                <a:lnTo>
                  <a:pt x="5749191" y="7938000"/>
                </a:lnTo>
                <a:lnTo>
                  <a:pt x="2223190" y="7938000"/>
                </a:lnTo>
                <a:cubicBezTo>
                  <a:pt x="2042361" y="7938000"/>
                  <a:pt x="1877147" y="7835891"/>
                  <a:pt x="1796278" y="7674152"/>
                </a:cubicBezTo>
                <a:lnTo>
                  <a:pt x="50430" y="4182457"/>
                </a:lnTo>
                <a:cubicBezTo>
                  <a:pt x="-16809" y="4047980"/>
                  <a:pt x="-16809" y="3890022"/>
                  <a:pt x="50430" y="3755544"/>
                </a:cubicBezTo>
                <a:lnTo>
                  <a:pt x="1796278" y="263847"/>
                </a:lnTo>
                <a:cubicBezTo>
                  <a:pt x="1877147" y="102109"/>
                  <a:pt x="2042361" y="0"/>
                  <a:pt x="2223190" y="0"/>
                </a:cubicBezTo>
                <a:close/>
              </a:path>
            </a:pathLst>
          </a:custGeom>
          <a:ln w="25400">
            <a:solidFill>
              <a:schemeClr val="accent2"/>
            </a:solidFill>
          </a:ln>
          <a:effectLst>
            <a:outerShdw blurRad="673100" dist="457200" dir="10800000" sx="91000" sy="91000" algn="r" rotWithShape="0">
              <a:schemeClr val="accent3">
                <a:alpha val="50000"/>
              </a:schemeClr>
            </a:outerShdw>
          </a:effectLst>
        </p:spPr>
      </p:pic>
    </p:spTree>
    <p:extLst>
      <p:ext uri="{BB962C8B-B14F-4D97-AF65-F5344CB8AC3E}">
        <p14:creationId xmlns:p14="http://schemas.microsoft.com/office/powerpoint/2010/main" val="33272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19BC21AD-65A7-E976-32DE-935E5318570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8800"/>
                    </a14:imgEffect>
                    <a14:imgEffect>
                      <a14:saturation sat="33000"/>
                    </a14:imgEffect>
                    <a14:imgEffect>
                      <a14:brightnessContrast bright="-10000" contrast="20000"/>
                    </a14:imgEffect>
                  </a14:imgLayer>
                </a14:imgProps>
              </a:ext>
              <a:ext uri="{28A0092B-C50C-407E-A947-70E740481C1C}">
                <a14:useLocalDpi xmlns:a14="http://schemas.microsoft.com/office/drawing/2010/main"/>
              </a:ext>
            </a:extLst>
          </a:blip>
          <a:srcRect/>
          <a:stretch/>
        </p:blipFill>
        <p:spPr>
          <a:xfrm>
            <a:off x="9056261" y="1423892"/>
            <a:ext cx="2323710" cy="2642672"/>
          </a:xfrm>
          <a:custGeom>
            <a:avLst/>
            <a:gdLst>
              <a:gd name="connsiteX0" fmla="*/ 1161855 w 2323710"/>
              <a:gd name="connsiteY0" fmla="*/ 0 h 2642672"/>
              <a:gd name="connsiteX1" fmla="*/ 1261959 w 2323710"/>
              <a:gd name="connsiteY1" fmla="*/ 23651 h 2642672"/>
              <a:gd name="connsiteX2" fmla="*/ 2199977 w 2323710"/>
              <a:gd name="connsiteY2" fmla="*/ 492661 h 2642672"/>
              <a:gd name="connsiteX3" fmla="*/ 2323710 w 2323710"/>
              <a:gd name="connsiteY3" fmla="*/ 692866 h 2642672"/>
              <a:gd name="connsiteX4" fmla="*/ 2323710 w 2323710"/>
              <a:gd name="connsiteY4" fmla="*/ 1949846 h 2642672"/>
              <a:gd name="connsiteX5" fmla="*/ 2199977 w 2323710"/>
              <a:gd name="connsiteY5" fmla="*/ 2150054 h 2642672"/>
              <a:gd name="connsiteX6" fmla="*/ 1261959 w 2323710"/>
              <a:gd name="connsiteY6" fmla="*/ 2619061 h 2642672"/>
              <a:gd name="connsiteX7" fmla="*/ 1061751 w 2323710"/>
              <a:gd name="connsiteY7" fmla="*/ 2619061 h 2642672"/>
              <a:gd name="connsiteX8" fmla="*/ 123733 w 2323710"/>
              <a:gd name="connsiteY8" fmla="*/ 2150054 h 2642672"/>
              <a:gd name="connsiteX9" fmla="*/ 0 w 2323710"/>
              <a:gd name="connsiteY9" fmla="*/ 1949846 h 2642672"/>
              <a:gd name="connsiteX10" fmla="*/ 0 w 2323710"/>
              <a:gd name="connsiteY10" fmla="*/ 692866 h 2642672"/>
              <a:gd name="connsiteX11" fmla="*/ 123733 w 2323710"/>
              <a:gd name="connsiteY11" fmla="*/ 492661 h 2642672"/>
              <a:gd name="connsiteX12" fmla="*/ 1061751 w 2323710"/>
              <a:gd name="connsiteY12" fmla="*/ 23651 h 2642672"/>
              <a:gd name="connsiteX13" fmla="*/ 1161855 w 2323710"/>
              <a:gd name="connsiteY13" fmla="*/ 0 h 2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23710" h="2642672">
                <a:moveTo>
                  <a:pt x="1161855" y="0"/>
                </a:moveTo>
                <a:cubicBezTo>
                  <a:pt x="1196141" y="0"/>
                  <a:pt x="1230427" y="7884"/>
                  <a:pt x="1261959" y="23651"/>
                </a:cubicBezTo>
                <a:lnTo>
                  <a:pt x="2199977" y="492661"/>
                </a:lnTo>
                <a:cubicBezTo>
                  <a:pt x="2275826" y="530584"/>
                  <a:pt x="2323710" y="608066"/>
                  <a:pt x="2323710" y="692866"/>
                </a:cubicBezTo>
                <a:lnTo>
                  <a:pt x="2323710" y="1949846"/>
                </a:lnTo>
                <a:cubicBezTo>
                  <a:pt x="2323710" y="2034649"/>
                  <a:pt x="2275826" y="2112128"/>
                  <a:pt x="2199977" y="2150054"/>
                </a:cubicBezTo>
                <a:lnTo>
                  <a:pt x="1261959" y="2619061"/>
                </a:lnTo>
                <a:cubicBezTo>
                  <a:pt x="1198994" y="2650543"/>
                  <a:pt x="1124716" y="2650543"/>
                  <a:pt x="1061751" y="2619061"/>
                </a:cubicBezTo>
                <a:lnTo>
                  <a:pt x="123733" y="2150054"/>
                </a:lnTo>
                <a:cubicBezTo>
                  <a:pt x="47884" y="2112128"/>
                  <a:pt x="0" y="2034649"/>
                  <a:pt x="0" y="1949846"/>
                </a:cubicBezTo>
                <a:lnTo>
                  <a:pt x="0" y="692866"/>
                </a:lnTo>
                <a:cubicBezTo>
                  <a:pt x="0" y="608066"/>
                  <a:pt x="47884" y="530584"/>
                  <a:pt x="123733" y="492661"/>
                </a:cubicBezTo>
                <a:lnTo>
                  <a:pt x="1061751" y="23651"/>
                </a:lnTo>
                <a:cubicBezTo>
                  <a:pt x="1093283" y="7884"/>
                  <a:pt x="1127569" y="0"/>
                  <a:pt x="1161855" y="0"/>
                </a:cubicBezTo>
                <a:close/>
              </a:path>
            </a:pathLst>
          </a:custGeom>
          <a:ln w="25400">
            <a:noFill/>
          </a:ln>
        </p:spPr>
      </p:pic>
      <p:pic>
        <p:nvPicPr>
          <p:cNvPr id="8" name="图片 7">
            <a:extLst>
              <a:ext uri="{FF2B5EF4-FFF2-40B4-BE49-F238E27FC236}">
                <a16:creationId xmlns:a16="http://schemas.microsoft.com/office/drawing/2014/main" id="{9ADE467E-8C32-25D7-6B7A-9F64433AEE63}"/>
              </a:ext>
            </a:extLst>
          </p:cNvPr>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8800"/>
                    </a14:imgEffect>
                    <a14:imgEffect>
                      <a14:saturation sat="33000"/>
                    </a14:imgEffect>
                    <a14:imgEffect>
                      <a14:brightnessContrast bright="-10000" contrast="30000"/>
                    </a14:imgEffect>
                  </a14:imgLayer>
                </a14:imgProps>
              </a:ext>
              <a:ext uri="{28A0092B-C50C-407E-A947-70E740481C1C}">
                <a14:useLocalDpi xmlns:a14="http://schemas.microsoft.com/office/drawing/2010/main"/>
              </a:ext>
            </a:extLst>
          </a:blip>
          <a:srcRect/>
          <a:stretch/>
        </p:blipFill>
        <p:spPr>
          <a:xfrm>
            <a:off x="816793" y="1423892"/>
            <a:ext cx="2323710" cy="2642672"/>
          </a:xfrm>
          <a:custGeom>
            <a:avLst/>
            <a:gdLst>
              <a:gd name="connsiteX0" fmla="*/ 1161855 w 2323710"/>
              <a:gd name="connsiteY0" fmla="*/ 0 h 2642672"/>
              <a:gd name="connsiteX1" fmla="*/ 1261959 w 2323710"/>
              <a:gd name="connsiteY1" fmla="*/ 23651 h 2642672"/>
              <a:gd name="connsiteX2" fmla="*/ 2199977 w 2323710"/>
              <a:gd name="connsiteY2" fmla="*/ 492661 h 2642672"/>
              <a:gd name="connsiteX3" fmla="*/ 2323710 w 2323710"/>
              <a:gd name="connsiteY3" fmla="*/ 692866 h 2642672"/>
              <a:gd name="connsiteX4" fmla="*/ 2323710 w 2323710"/>
              <a:gd name="connsiteY4" fmla="*/ 1949846 h 2642672"/>
              <a:gd name="connsiteX5" fmla="*/ 2199977 w 2323710"/>
              <a:gd name="connsiteY5" fmla="*/ 2150054 h 2642672"/>
              <a:gd name="connsiteX6" fmla="*/ 1261959 w 2323710"/>
              <a:gd name="connsiteY6" fmla="*/ 2619061 h 2642672"/>
              <a:gd name="connsiteX7" fmla="*/ 1061751 w 2323710"/>
              <a:gd name="connsiteY7" fmla="*/ 2619061 h 2642672"/>
              <a:gd name="connsiteX8" fmla="*/ 123733 w 2323710"/>
              <a:gd name="connsiteY8" fmla="*/ 2150054 h 2642672"/>
              <a:gd name="connsiteX9" fmla="*/ 0 w 2323710"/>
              <a:gd name="connsiteY9" fmla="*/ 1949846 h 2642672"/>
              <a:gd name="connsiteX10" fmla="*/ 0 w 2323710"/>
              <a:gd name="connsiteY10" fmla="*/ 692866 h 2642672"/>
              <a:gd name="connsiteX11" fmla="*/ 123733 w 2323710"/>
              <a:gd name="connsiteY11" fmla="*/ 492661 h 2642672"/>
              <a:gd name="connsiteX12" fmla="*/ 1061751 w 2323710"/>
              <a:gd name="connsiteY12" fmla="*/ 23651 h 2642672"/>
              <a:gd name="connsiteX13" fmla="*/ 1161855 w 2323710"/>
              <a:gd name="connsiteY13" fmla="*/ 0 h 2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23710" h="2642672">
                <a:moveTo>
                  <a:pt x="1161855" y="0"/>
                </a:moveTo>
                <a:cubicBezTo>
                  <a:pt x="1196141" y="0"/>
                  <a:pt x="1230427" y="7884"/>
                  <a:pt x="1261959" y="23651"/>
                </a:cubicBezTo>
                <a:lnTo>
                  <a:pt x="2199977" y="492661"/>
                </a:lnTo>
                <a:cubicBezTo>
                  <a:pt x="2275826" y="530584"/>
                  <a:pt x="2323710" y="608066"/>
                  <a:pt x="2323710" y="692866"/>
                </a:cubicBezTo>
                <a:lnTo>
                  <a:pt x="2323710" y="1949846"/>
                </a:lnTo>
                <a:cubicBezTo>
                  <a:pt x="2323710" y="2034649"/>
                  <a:pt x="2275826" y="2112128"/>
                  <a:pt x="2199977" y="2150054"/>
                </a:cubicBezTo>
                <a:lnTo>
                  <a:pt x="1261959" y="2619061"/>
                </a:lnTo>
                <a:cubicBezTo>
                  <a:pt x="1198994" y="2650543"/>
                  <a:pt x="1124716" y="2650543"/>
                  <a:pt x="1061751" y="2619061"/>
                </a:cubicBezTo>
                <a:lnTo>
                  <a:pt x="123733" y="2150054"/>
                </a:lnTo>
                <a:cubicBezTo>
                  <a:pt x="47884" y="2112128"/>
                  <a:pt x="0" y="2034649"/>
                  <a:pt x="0" y="1949846"/>
                </a:cubicBezTo>
                <a:lnTo>
                  <a:pt x="0" y="692866"/>
                </a:lnTo>
                <a:cubicBezTo>
                  <a:pt x="0" y="608066"/>
                  <a:pt x="47884" y="530584"/>
                  <a:pt x="123733" y="492661"/>
                </a:cubicBezTo>
                <a:lnTo>
                  <a:pt x="1061751" y="23651"/>
                </a:lnTo>
                <a:cubicBezTo>
                  <a:pt x="1093284" y="7884"/>
                  <a:pt x="1127569" y="0"/>
                  <a:pt x="1161855" y="0"/>
                </a:cubicBezTo>
                <a:close/>
              </a:path>
            </a:pathLst>
          </a:custGeom>
          <a:ln w="25400">
            <a:noFill/>
          </a:ln>
        </p:spPr>
      </p:pic>
      <p:sp>
        <p:nvSpPr>
          <p:cNvPr id="10" name="文本框 9">
            <a:extLst>
              <a:ext uri="{FF2B5EF4-FFF2-40B4-BE49-F238E27FC236}">
                <a16:creationId xmlns:a16="http://schemas.microsoft.com/office/drawing/2014/main" id="{D0E42D4E-14E9-2D08-7BD5-5BB193303131}"/>
              </a:ext>
            </a:extLst>
          </p:cNvPr>
          <p:cNvSpPr txBox="1"/>
          <p:nvPr/>
        </p:nvSpPr>
        <p:spPr>
          <a:xfrm>
            <a:off x="660400" y="579998"/>
            <a:ext cx="4005290" cy="430887"/>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pPr algn="l"/>
            <a:r>
              <a:rPr lang="zh-CN" altLang="en-US" sz="2800" dirty="0"/>
              <a:t>项目介绍</a:t>
            </a:r>
          </a:p>
        </p:txBody>
      </p:sp>
      <p:grpSp>
        <p:nvGrpSpPr>
          <p:cNvPr id="3" name="组合 2">
            <a:extLst>
              <a:ext uri="{FF2B5EF4-FFF2-40B4-BE49-F238E27FC236}">
                <a16:creationId xmlns:a16="http://schemas.microsoft.com/office/drawing/2014/main" id="{95C2FBB0-CB97-1BA6-8429-8C284D72B438}"/>
              </a:ext>
            </a:extLst>
          </p:cNvPr>
          <p:cNvGrpSpPr/>
          <p:nvPr/>
        </p:nvGrpSpPr>
        <p:grpSpPr>
          <a:xfrm>
            <a:off x="812030" y="4396513"/>
            <a:ext cx="2323710" cy="1678956"/>
            <a:chOff x="812030" y="4396513"/>
            <a:chExt cx="2323710" cy="1678956"/>
          </a:xfrm>
        </p:grpSpPr>
        <p:sp>
          <p:nvSpPr>
            <p:cNvPr id="46" name="文本框 45">
              <a:extLst>
                <a:ext uri="{FF2B5EF4-FFF2-40B4-BE49-F238E27FC236}">
                  <a16:creationId xmlns:a16="http://schemas.microsoft.com/office/drawing/2014/main" id="{CAFDB7A9-5A29-CDAA-11A8-0C9E7420F43F}"/>
                </a:ext>
              </a:extLst>
            </p:cNvPr>
            <p:cNvSpPr txBox="1"/>
            <p:nvPr/>
          </p:nvSpPr>
          <p:spPr>
            <a:xfrm>
              <a:off x="812030" y="4907905"/>
              <a:ext cx="2323710" cy="1167564"/>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a:t>
              </a:r>
            </a:p>
          </p:txBody>
        </p:sp>
        <p:sp>
          <p:nvSpPr>
            <p:cNvPr id="47" name="文本框 46">
              <a:extLst>
                <a:ext uri="{FF2B5EF4-FFF2-40B4-BE49-F238E27FC236}">
                  <a16:creationId xmlns:a16="http://schemas.microsoft.com/office/drawing/2014/main" id="{8AA7FF7D-7127-E7ED-BE4E-3923AF14FFFF}"/>
                </a:ext>
              </a:extLst>
            </p:cNvPr>
            <p:cNvSpPr txBox="1"/>
            <p:nvPr/>
          </p:nvSpPr>
          <p:spPr>
            <a:xfrm>
              <a:off x="1018810" y="4476725"/>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sp>
          <p:nvSpPr>
            <p:cNvPr id="54" name="任意多边形: 形状 53">
              <a:extLst>
                <a:ext uri="{FF2B5EF4-FFF2-40B4-BE49-F238E27FC236}">
                  <a16:creationId xmlns:a16="http://schemas.microsoft.com/office/drawing/2014/main" id="{036E8E46-E276-FCF9-6780-CFC53675836E}"/>
                </a:ext>
              </a:extLst>
            </p:cNvPr>
            <p:cNvSpPr/>
            <p:nvPr/>
          </p:nvSpPr>
          <p:spPr>
            <a:xfrm>
              <a:off x="841176" y="4396513"/>
              <a:ext cx="2022408" cy="437422"/>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88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 name="组合 3">
            <a:extLst>
              <a:ext uri="{FF2B5EF4-FFF2-40B4-BE49-F238E27FC236}">
                <a16:creationId xmlns:a16="http://schemas.microsoft.com/office/drawing/2014/main" id="{EE2C6534-B868-3B8B-3CC9-3500C5794332}"/>
              </a:ext>
            </a:extLst>
          </p:cNvPr>
          <p:cNvGrpSpPr/>
          <p:nvPr/>
        </p:nvGrpSpPr>
        <p:grpSpPr>
          <a:xfrm>
            <a:off x="3558519" y="4396513"/>
            <a:ext cx="2323710" cy="1678956"/>
            <a:chOff x="3558519" y="4396513"/>
            <a:chExt cx="2323710" cy="1678956"/>
          </a:xfrm>
        </p:grpSpPr>
        <p:sp>
          <p:nvSpPr>
            <p:cNvPr id="70" name="文本框 69">
              <a:extLst>
                <a:ext uri="{FF2B5EF4-FFF2-40B4-BE49-F238E27FC236}">
                  <a16:creationId xmlns:a16="http://schemas.microsoft.com/office/drawing/2014/main" id="{A906D79D-228A-78B0-F7CB-93B592A67CEA}"/>
                </a:ext>
              </a:extLst>
            </p:cNvPr>
            <p:cNvSpPr txBox="1"/>
            <p:nvPr/>
          </p:nvSpPr>
          <p:spPr>
            <a:xfrm>
              <a:off x="3558519" y="4907905"/>
              <a:ext cx="2323710" cy="1167564"/>
            </a:xfrm>
            <a:prstGeom prst="rect">
              <a:avLst/>
            </a:prstGeom>
            <a:noFill/>
          </p:spPr>
          <p:txBody>
            <a:bodyPr wrap="square" lIns="0" tIns="0" rIns="0" bIns="0" rtlCol="0">
              <a:spAutoFit/>
            </a:bodyPr>
            <a:lstStyle>
              <a:defPPr>
                <a:defRPr lang="zh-CN"/>
              </a:defPPr>
              <a:lvl1pPr algn="just">
                <a:lnSpc>
                  <a:spcPct val="120000"/>
                </a:lnSpc>
                <a:defRPr sz="1600" kern="1500">
                  <a:solidFill>
                    <a:schemeClr val="accent1">
                      <a:lumMod val="40000"/>
                      <a:lumOff val="60000"/>
                    </a:schemeClr>
                  </a:solidFill>
                  <a:latin typeface="+mn-ea"/>
                </a:defRPr>
              </a:lvl1pPr>
            </a:lstStyle>
            <a:p>
              <a:r>
                <a:rPr lang="zh-CN" altLang="en-US" dirty="0"/>
                <a:t>这是一段文字内容这是一段文字内容这是一段文字内容这是一段文字内容这是一段文字内容</a:t>
              </a:r>
            </a:p>
          </p:txBody>
        </p:sp>
        <p:sp>
          <p:nvSpPr>
            <p:cNvPr id="71" name="文本框 70">
              <a:extLst>
                <a:ext uri="{FF2B5EF4-FFF2-40B4-BE49-F238E27FC236}">
                  <a16:creationId xmlns:a16="http://schemas.microsoft.com/office/drawing/2014/main" id="{CA5730F4-534D-EC93-2095-56ED91699ACF}"/>
                </a:ext>
              </a:extLst>
            </p:cNvPr>
            <p:cNvSpPr txBox="1"/>
            <p:nvPr/>
          </p:nvSpPr>
          <p:spPr>
            <a:xfrm>
              <a:off x="3765299" y="4476725"/>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sp>
          <p:nvSpPr>
            <p:cNvPr id="72" name="任意多边形: 形状 71">
              <a:extLst>
                <a:ext uri="{FF2B5EF4-FFF2-40B4-BE49-F238E27FC236}">
                  <a16:creationId xmlns:a16="http://schemas.microsoft.com/office/drawing/2014/main" id="{6282FF6A-ED8C-71BC-22F7-5C75D097356F}"/>
                </a:ext>
              </a:extLst>
            </p:cNvPr>
            <p:cNvSpPr/>
            <p:nvPr/>
          </p:nvSpPr>
          <p:spPr>
            <a:xfrm>
              <a:off x="3587665" y="4396513"/>
              <a:ext cx="2022408" cy="437422"/>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88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 name="组合 4">
            <a:extLst>
              <a:ext uri="{FF2B5EF4-FFF2-40B4-BE49-F238E27FC236}">
                <a16:creationId xmlns:a16="http://schemas.microsoft.com/office/drawing/2014/main" id="{4892E126-4A38-F209-0ACD-220520ABC715}"/>
              </a:ext>
            </a:extLst>
          </p:cNvPr>
          <p:cNvGrpSpPr/>
          <p:nvPr/>
        </p:nvGrpSpPr>
        <p:grpSpPr>
          <a:xfrm>
            <a:off x="6305008" y="4396513"/>
            <a:ext cx="2323710" cy="1678956"/>
            <a:chOff x="6305008" y="4396513"/>
            <a:chExt cx="2323710" cy="1678956"/>
          </a:xfrm>
        </p:grpSpPr>
        <p:sp>
          <p:nvSpPr>
            <p:cNvPr id="75" name="文本框 74">
              <a:extLst>
                <a:ext uri="{FF2B5EF4-FFF2-40B4-BE49-F238E27FC236}">
                  <a16:creationId xmlns:a16="http://schemas.microsoft.com/office/drawing/2014/main" id="{8B544354-70D7-F0CE-6788-18AB462455B8}"/>
                </a:ext>
              </a:extLst>
            </p:cNvPr>
            <p:cNvSpPr txBox="1"/>
            <p:nvPr/>
          </p:nvSpPr>
          <p:spPr>
            <a:xfrm>
              <a:off x="6305008" y="4907905"/>
              <a:ext cx="2323710" cy="1167564"/>
            </a:xfrm>
            <a:prstGeom prst="rect">
              <a:avLst/>
            </a:prstGeom>
            <a:noFill/>
          </p:spPr>
          <p:txBody>
            <a:bodyPr wrap="square" lIns="0" tIns="0" rIns="0" bIns="0" rtlCol="0">
              <a:spAutoFit/>
            </a:bodyPr>
            <a:lstStyle>
              <a:defPPr>
                <a:defRPr lang="zh-CN"/>
              </a:defPPr>
              <a:lvl1pPr algn="just">
                <a:lnSpc>
                  <a:spcPct val="120000"/>
                </a:lnSpc>
                <a:defRPr sz="1600" kern="1500">
                  <a:solidFill>
                    <a:schemeClr val="accent1">
                      <a:lumMod val="40000"/>
                      <a:lumOff val="60000"/>
                    </a:schemeClr>
                  </a:solidFill>
                  <a:latin typeface="+mn-ea"/>
                </a:defRPr>
              </a:lvl1pPr>
            </a:lstStyle>
            <a:p>
              <a:r>
                <a:rPr lang="zh-CN" altLang="en-US" dirty="0"/>
                <a:t>这是一段文字内容这是一段文字内容这是一段文字内容这是一段文字内容这是一段文字内容</a:t>
              </a:r>
            </a:p>
          </p:txBody>
        </p:sp>
        <p:sp>
          <p:nvSpPr>
            <p:cNvPr id="76" name="文本框 75">
              <a:extLst>
                <a:ext uri="{FF2B5EF4-FFF2-40B4-BE49-F238E27FC236}">
                  <a16:creationId xmlns:a16="http://schemas.microsoft.com/office/drawing/2014/main" id="{2EBF4FAB-21DF-3DBA-390F-C3041DE4B1D0}"/>
                </a:ext>
              </a:extLst>
            </p:cNvPr>
            <p:cNvSpPr txBox="1"/>
            <p:nvPr/>
          </p:nvSpPr>
          <p:spPr>
            <a:xfrm>
              <a:off x="6511788" y="4476725"/>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sp>
          <p:nvSpPr>
            <p:cNvPr id="77" name="任意多边形: 形状 76">
              <a:extLst>
                <a:ext uri="{FF2B5EF4-FFF2-40B4-BE49-F238E27FC236}">
                  <a16:creationId xmlns:a16="http://schemas.microsoft.com/office/drawing/2014/main" id="{538AA3BD-B22A-C7B3-D58C-15F97331D31E}"/>
                </a:ext>
              </a:extLst>
            </p:cNvPr>
            <p:cNvSpPr/>
            <p:nvPr/>
          </p:nvSpPr>
          <p:spPr>
            <a:xfrm>
              <a:off x="6334154" y="4396513"/>
              <a:ext cx="2022408" cy="437422"/>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88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 name="组合 5">
            <a:extLst>
              <a:ext uri="{FF2B5EF4-FFF2-40B4-BE49-F238E27FC236}">
                <a16:creationId xmlns:a16="http://schemas.microsoft.com/office/drawing/2014/main" id="{BB6D0698-C570-D9EE-BC29-42959ED45FFB}"/>
              </a:ext>
            </a:extLst>
          </p:cNvPr>
          <p:cNvGrpSpPr/>
          <p:nvPr/>
        </p:nvGrpSpPr>
        <p:grpSpPr>
          <a:xfrm>
            <a:off x="9051498" y="4396513"/>
            <a:ext cx="2323710" cy="1678956"/>
            <a:chOff x="9051498" y="4396513"/>
            <a:chExt cx="2323710" cy="1678956"/>
          </a:xfrm>
        </p:grpSpPr>
        <p:sp>
          <p:nvSpPr>
            <p:cNvPr id="80" name="文本框 79">
              <a:extLst>
                <a:ext uri="{FF2B5EF4-FFF2-40B4-BE49-F238E27FC236}">
                  <a16:creationId xmlns:a16="http://schemas.microsoft.com/office/drawing/2014/main" id="{747AF739-0C58-7177-7E56-E0458AEA6728}"/>
                </a:ext>
              </a:extLst>
            </p:cNvPr>
            <p:cNvSpPr txBox="1"/>
            <p:nvPr/>
          </p:nvSpPr>
          <p:spPr>
            <a:xfrm>
              <a:off x="9051498" y="4907905"/>
              <a:ext cx="2323710" cy="1167564"/>
            </a:xfrm>
            <a:prstGeom prst="rect">
              <a:avLst/>
            </a:prstGeom>
            <a:noFill/>
          </p:spPr>
          <p:txBody>
            <a:bodyPr wrap="square" lIns="0" tIns="0" rIns="0" bIns="0" rtlCol="0">
              <a:spAutoFit/>
            </a:bodyPr>
            <a:lstStyle>
              <a:defPPr>
                <a:defRPr lang="zh-CN"/>
              </a:defPPr>
              <a:lvl1pPr algn="just">
                <a:lnSpc>
                  <a:spcPct val="120000"/>
                </a:lnSpc>
                <a:defRPr sz="1600" kern="1500">
                  <a:solidFill>
                    <a:schemeClr val="accent1">
                      <a:lumMod val="40000"/>
                      <a:lumOff val="60000"/>
                    </a:schemeClr>
                  </a:solidFill>
                  <a:latin typeface="+mn-ea"/>
                </a:defRPr>
              </a:lvl1pPr>
            </a:lstStyle>
            <a:p>
              <a:r>
                <a:rPr lang="zh-CN" altLang="en-US" dirty="0"/>
                <a:t>这是一段文字内容这是一段文字内容这是一段文字内容这是一段文字内容这是一段文字内容</a:t>
              </a:r>
            </a:p>
          </p:txBody>
        </p:sp>
        <p:sp>
          <p:nvSpPr>
            <p:cNvPr id="81" name="文本框 80">
              <a:extLst>
                <a:ext uri="{FF2B5EF4-FFF2-40B4-BE49-F238E27FC236}">
                  <a16:creationId xmlns:a16="http://schemas.microsoft.com/office/drawing/2014/main" id="{22BD266A-6974-7DAE-886C-3AA29DA82B39}"/>
                </a:ext>
              </a:extLst>
            </p:cNvPr>
            <p:cNvSpPr txBox="1"/>
            <p:nvPr/>
          </p:nvSpPr>
          <p:spPr>
            <a:xfrm>
              <a:off x="9258278" y="4476725"/>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sp>
          <p:nvSpPr>
            <p:cNvPr id="82" name="任意多边形: 形状 81">
              <a:extLst>
                <a:ext uri="{FF2B5EF4-FFF2-40B4-BE49-F238E27FC236}">
                  <a16:creationId xmlns:a16="http://schemas.microsoft.com/office/drawing/2014/main" id="{D28B4810-288B-2278-D924-97EDE14898D7}"/>
                </a:ext>
              </a:extLst>
            </p:cNvPr>
            <p:cNvSpPr/>
            <p:nvPr/>
          </p:nvSpPr>
          <p:spPr>
            <a:xfrm>
              <a:off x="9080644" y="4396513"/>
              <a:ext cx="2022408" cy="437422"/>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88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16" name="图片 15">
            <a:extLst>
              <a:ext uri="{FF2B5EF4-FFF2-40B4-BE49-F238E27FC236}">
                <a16:creationId xmlns:a16="http://schemas.microsoft.com/office/drawing/2014/main" id="{46BA49A5-E67D-A3F9-8E75-B798E74A6EFE}"/>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colorTemperature colorTemp="8800"/>
                    </a14:imgEffect>
                    <a14:imgEffect>
                      <a14:saturation sat="33000"/>
                    </a14:imgEffect>
                  </a14:imgLayer>
                </a14:imgProps>
              </a:ext>
              <a:ext uri="{28A0092B-C50C-407E-A947-70E740481C1C}">
                <a14:useLocalDpi xmlns:a14="http://schemas.microsoft.com/office/drawing/2010/main"/>
              </a:ext>
            </a:extLst>
          </a:blip>
          <a:srcRect/>
          <a:stretch/>
        </p:blipFill>
        <p:spPr>
          <a:xfrm>
            <a:off x="3563282" y="1423892"/>
            <a:ext cx="2323710" cy="2642672"/>
          </a:xfrm>
          <a:custGeom>
            <a:avLst/>
            <a:gdLst>
              <a:gd name="connsiteX0" fmla="*/ 1161855 w 2323710"/>
              <a:gd name="connsiteY0" fmla="*/ 0 h 2642672"/>
              <a:gd name="connsiteX1" fmla="*/ 1261959 w 2323710"/>
              <a:gd name="connsiteY1" fmla="*/ 23651 h 2642672"/>
              <a:gd name="connsiteX2" fmla="*/ 2199977 w 2323710"/>
              <a:gd name="connsiteY2" fmla="*/ 492661 h 2642672"/>
              <a:gd name="connsiteX3" fmla="*/ 2323710 w 2323710"/>
              <a:gd name="connsiteY3" fmla="*/ 692866 h 2642672"/>
              <a:gd name="connsiteX4" fmla="*/ 2323710 w 2323710"/>
              <a:gd name="connsiteY4" fmla="*/ 1949846 h 2642672"/>
              <a:gd name="connsiteX5" fmla="*/ 2199977 w 2323710"/>
              <a:gd name="connsiteY5" fmla="*/ 2150054 h 2642672"/>
              <a:gd name="connsiteX6" fmla="*/ 1261959 w 2323710"/>
              <a:gd name="connsiteY6" fmla="*/ 2619061 h 2642672"/>
              <a:gd name="connsiteX7" fmla="*/ 1061751 w 2323710"/>
              <a:gd name="connsiteY7" fmla="*/ 2619061 h 2642672"/>
              <a:gd name="connsiteX8" fmla="*/ 123733 w 2323710"/>
              <a:gd name="connsiteY8" fmla="*/ 2150054 h 2642672"/>
              <a:gd name="connsiteX9" fmla="*/ 0 w 2323710"/>
              <a:gd name="connsiteY9" fmla="*/ 1949846 h 2642672"/>
              <a:gd name="connsiteX10" fmla="*/ 0 w 2323710"/>
              <a:gd name="connsiteY10" fmla="*/ 692866 h 2642672"/>
              <a:gd name="connsiteX11" fmla="*/ 123733 w 2323710"/>
              <a:gd name="connsiteY11" fmla="*/ 492661 h 2642672"/>
              <a:gd name="connsiteX12" fmla="*/ 1061751 w 2323710"/>
              <a:gd name="connsiteY12" fmla="*/ 23651 h 2642672"/>
              <a:gd name="connsiteX13" fmla="*/ 1161855 w 2323710"/>
              <a:gd name="connsiteY13" fmla="*/ 0 h 2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23710" h="2642672">
                <a:moveTo>
                  <a:pt x="1161855" y="0"/>
                </a:moveTo>
                <a:cubicBezTo>
                  <a:pt x="1196141" y="0"/>
                  <a:pt x="1230427" y="7884"/>
                  <a:pt x="1261959" y="23651"/>
                </a:cubicBezTo>
                <a:lnTo>
                  <a:pt x="2199977" y="492661"/>
                </a:lnTo>
                <a:cubicBezTo>
                  <a:pt x="2275826" y="530584"/>
                  <a:pt x="2323710" y="608066"/>
                  <a:pt x="2323710" y="692866"/>
                </a:cubicBezTo>
                <a:lnTo>
                  <a:pt x="2323710" y="1949846"/>
                </a:lnTo>
                <a:cubicBezTo>
                  <a:pt x="2323710" y="2034649"/>
                  <a:pt x="2275826" y="2112128"/>
                  <a:pt x="2199977" y="2150054"/>
                </a:cubicBezTo>
                <a:lnTo>
                  <a:pt x="1261959" y="2619061"/>
                </a:lnTo>
                <a:cubicBezTo>
                  <a:pt x="1198994" y="2650543"/>
                  <a:pt x="1124716" y="2650543"/>
                  <a:pt x="1061751" y="2619061"/>
                </a:cubicBezTo>
                <a:lnTo>
                  <a:pt x="123733" y="2150054"/>
                </a:lnTo>
                <a:cubicBezTo>
                  <a:pt x="47884" y="2112128"/>
                  <a:pt x="0" y="2034649"/>
                  <a:pt x="0" y="1949846"/>
                </a:cubicBezTo>
                <a:lnTo>
                  <a:pt x="0" y="692866"/>
                </a:lnTo>
                <a:cubicBezTo>
                  <a:pt x="0" y="608066"/>
                  <a:pt x="47884" y="530584"/>
                  <a:pt x="123733" y="492661"/>
                </a:cubicBezTo>
                <a:lnTo>
                  <a:pt x="1061751" y="23651"/>
                </a:lnTo>
                <a:cubicBezTo>
                  <a:pt x="1093284" y="7884"/>
                  <a:pt x="1127570" y="0"/>
                  <a:pt x="1161855" y="0"/>
                </a:cubicBezTo>
                <a:close/>
              </a:path>
            </a:pathLst>
          </a:custGeom>
          <a:ln w="25400">
            <a:noFill/>
          </a:ln>
        </p:spPr>
      </p:pic>
      <p:pic>
        <p:nvPicPr>
          <p:cNvPr id="11" name="图片 10">
            <a:extLst>
              <a:ext uri="{FF2B5EF4-FFF2-40B4-BE49-F238E27FC236}">
                <a16:creationId xmlns:a16="http://schemas.microsoft.com/office/drawing/2014/main" id="{BF2B463C-A666-40D1-6CB7-660DF1364E1A}"/>
              </a:ext>
            </a:extLst>
          </p:cNvPr>
          <p:cNvPicPr>
            <a:picLocks noChangeAspect="1"/>
          </p:cNvPicPr>
          <p:nvPr/>
        </p:nvPicPr>
        <p:blipFill>
          <a:blip r:embed="rId8" cstate="screen">
            <a:extLst>
              <a:ext uri="{BEBA8EAE-BF5A-486C-A8C5-ECC9F3942E4B}">
                <a14:imgProps xmlns:a14="http://schemas.microsoft.com/office/drawing/2010/main">
                  <a14:imgLayer r:embed="rId9">
                    <a14:imgEffect>
                      <a14:colorTemperature colorTemp="8800"/>
                    </a14:imgEffect>
                    <a14:imgEffect>
                      <a14:saturation sat="33000"/>
                    </a14:imgEffect>
                  </a14:imgLayer>
                </a14:imgProps>
              </a:ext>
              <a:ext uri="{28A0092B-C50C-407E-A947-70E740481C1C}">
                <a14:useLocalDpi xmlns:a14="http://schemas.microsoft.com/office/drawing/2010/main"/>
              </a:ext>
            </a:extLst>
          </a:blip>
          <a:srcRect/>
          <a:stretch/>
        </p:blipFill>
        <p:spPr>
          <a:xfrm>
            <a:off x="6309771" y="1423892"/>
            <a:ext cx="2323710" cy="2642672"/>
          </a:xfrm>
          <a:custGeom>
            <a:avLst/>
            <a:gdLst>
              <a:gd name="connsiteX0" fmla="*/ 1161855 w 2323710"/>
              <a:gd name="connsiteY0" fmla="*/ 0 h 2642672"/>
              <a:gd name="connsiteX1" fmla="*/ 1261959 w 2323710"/>
              <a:gd name="connsiteY1" fmla="*/ 23651 h 2642672"/>
              <a:gd name="connsiteX2" fmla="*/ 2199977 w 2323710"/>
              <a:gd name="connsiteY2" fmla="*/ 492661 h 2642672"/>
              <a:gd name="connsiteX3" fmla="*/ 2323710 w 2323710"/>
              <a:gd name="connsiteY3" fmla="*/ 692866 h 2642672"/>
              <a:gd name="connsiteX4" fmla="*/ 2323710 w 2323710"/>
              <a:gd name="connsiteY4" fmla="*/ 1949846 h 2642672"/>
              <a:gd name="connsiteX5" fmla="*/ 2199977 w 2323710"/>
              <a:gd name="connsiteY5" fmla="*/ 2150054 h 2642672"/>
              <a:gd name="connsiteX6" fmla="*/ 1261959 w 2323710"/>
              <a:gd name="connsiteY6" fmla="*/ 2619061 h 2642672"/>
              <a:gd name="connsiteX7" fmla="*/ 1061751 w 2323710"/>
              <a:gd name="connsiteY7" fmla="*/ 2619061 h 2642672"/>
              <a:gd name="connsiteX8" fmla="*/ 123733 w 2323710"/>
              <a:gd name="connsiteY8" fmla="*/ 2150054 h 2642672"/>
              <a:gd name="connsiteX9" fmla="*/ 0 w 2323710"/>
              <a:gd name="connsiteY9" fmla="*/ 1949846 h 2642672"/>
              <a:gd name="connsiteX10" fmla="*/ 0 w 2323710"/>
              <a:gd name="connsiteY10" fmla="*/ 692866 h 2642672"/>
              <a:gd name="connsiteX11" fmla="*/ 123733 w 2323710"/>
              <a:gd name="connsiteY11" fmla="*/ 492661 h 2642672"/>
              <a:gd name="connsiteX12" fmla="*/ 1061751 w 2323710"/>
              <a:gd name="connsiteY12" fmla="*/ 23651 h 2642672"/>
              <a:gd name="connsiteX13" fmla="*/ 1161855 w 2323710"/>
              <a:gd name="connsiteY13" fmla="*/ 0 h 2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23710" h="2642672">
                <a:moveTo>
                  <a:pt x="1161855" y="0"/>
                </a:moveTo>
                <a:cubicBezTo>
                  <a:pt x="1196141" y="0"/>
                  <a:pt x="1230427" y="7884"/>
                  <a:pt x="1261959" y="23651"/>
                </a:cubicBezTo>
                <a:lnTo>
                  <a:pt x="2199977" y="492661"/>
                </a:lnTo>
                <a:cubicBezTo>
                  <a:pt x="2275826" y="530584"/>
                  <a:pt x="2323710" y="608066"/>
                  <a:pt x="2323710" y="692866"/>
                </a:cubicBezTo>
                <a:lnTo>
                  <a:pt x="2323710" y="1949846"/>
                </a:lnTo>
                <a:cubicBezTo>
                  <a:pt x="2323710" y="2034649"/>
                  <a:pt x="2275826" y="2112128"/>
                  <a:pt x="2199977" y="2150054"/>
                </a:cubicBezTo>
                <a:lnTo>
                  <a:pt x="1261959" y="2619061"/>
                </a:lnTo>
                <a:cubicBezTo>
                  <a:pt x="1198994" y="2650543"/>
                  <a:pt x="1124716" y="2650543"/>
                  <a:pt x="1061751" y="2619061"/>
                </a:cubicBezTo>
                <a:lnTo>
                  <a:pt x="123733" y="2150054"/>
                </a:lnTo>
                <a:cubicBezTo>
                  <a:pt x="47884" y="2112128"/>
                  <a:pt x="0" y="2034649"/>
                  <a:pt x="0" y="1949846"/>
                </a:cubicBezTo>
                <a:lnTo>
                  <a:pt x="0" y="692866"/>
                </a:lnTo>
                <a:cubicBezTo>
                  <a:pt x="0" y="608066"/>
                  <a:pt x="47884" y="530584"/>
                  <a:pt x="123733" y="492661"/>
                </a:cubicBezTo>
                <a:lnTo>
                  <a:pt x="1061751" y="23651"/>
                </a:lnTo>
                <a:cubicBezTo>
                  <a:pt x="1093284" y="7884"/>
                  <a:pt x="1127569" y="0"/>
                  <a:pt x="1161855" y="0"/>
                </a:cubicBezTo>
                <a:close/>
              </a:path>
            </a:pathLst>
          </a:custGeom>
          <a:ln w="25400">
            <a:noFill/>
          </a:ln>
        </p:spPr>
      </p:pic>
      <p:sp>
        <p:nvSpPr>
          <p:cNvPr id="29" name="任意多边形: 形状 28">
            <a:extLst>
              <a:ext uri="{FF2B5EF4-FFF2-40B4-BE49-F238E27FC236}">
                <a16:creationId xmlns:a16="http://schemas.microsoft.com/office/drawing/2014/main" id="{AFD7EF90-54B4-4369-3A6E-217B89766A40}"/>
              </a:ext>
            </a:extLst>
          </p:cNvPr>
          <p:cNvSpPr/>
          <p:nvPr/>
        </p:nvSpPr>
        <p:spPr>
          <a:xfrm rot="5400000">
            <a:off x="657312" y="1583373"/>
            <a:ext cx="2642672" cy="2323710"/>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solidFill>
            <a:schemeClr val="bg1">
              <a:lumMod val="95000"/>
              <a:lumOff val="5000"/>
              <a:alpha val="50000"/>
            </a:schemeClr>
          </a:solidFill>
          <a:ln w="25400" cap="rnd">
            <a:solidFill>
              <a:schemeClr val="accent2"/>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85000"/>
                  <a:lumOff val="15000"/>
                </a:schemeClr>
              </a:solidFill>
              <a:latin typeface="+mj-lt"/>
            </a:endParaRPr>
          </a:p>
        </p:txBody>
      </p:sp>
      <p:sp>
        <p:nvSpPr>
          <p:cNvPr id="30" name="任意多边形: 形状 29">
            <a:extLst>
              <a:ext uri="{FF2B5EF4-FFF2-40B4-BE49-F238E27FC236}">
                <a16:creationId xmlns:a16="http://schemas.microsoft.com/office/drawing/2014/main" id="{4F88FE57-9345-971D-8331-E61BA5DD82D1}"/>
              </a:ext>
            </a:extLst>
          </p:cNvPr>
          <p:cNvSpPr/>
          <p:nvPr/>
        </p:nvSpPr>
        <p:spPr>
          <a:xfrm rot="5400000">
            <a:off x="3403801" y="1583373"/>
            <a:ext cx="2642672" cy="2323710"/>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solidFill>
            <a:schemeClr val="bg1">
              <a:lumMod val="95000"/>
              <a:lumOff val="5000"/>
              <a:alpha val="50000"/>
            </a:schemeClr>
          </a:solidFill>
          <a:ln w="25400" cap="rnd">
            <a:solidFill>
              <a:schemeClr val="accent2"/>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85000"/>
                  <a:lumOff val="15000"/>
                </a:schemeClr>
              </a:solidFill>
              <a:latin typeface="+mj-lt"/>
            </a:endParaRPr>
          </a:p>
        </p:txBody>
      </p:sp>
      <p:sp>
        <p:nvSpPr>
          <p:cNvPr id="31" name="任意多边形: 形状 30">
            <a:extLst>
              <a:ext uri="{FF2B5EF4-FFF2-40B4-BE49-F238E27FC236}">
                <a16:creationId xmlns:a16="http://schemas.microsoft.com/office/drawing/2014/main" id="{3B2D2154-FDF1-6242-39BC-0EDC5311C82D}"/>
              </a:ext>
            </a:extLst>
          </p:cNvPr>
          <p:cNvSpPr/>
          <p:nvPr/>
        </p:nvSpPr>
        <p:spPr>
          <a:xfrm rot="5400000">
            <a:off x="6150290" y="1583373"/>
            <a:ext cx="2642672" cy="2323710"/>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solidFill>
            <a:schemeClr val="bg1">
              <a:lumMod val="95000"/>
              <a:lumOff val="5000"/>
              <a:alpha val="50000"/>
            </a:schemeClr>
          </a:solidFill>
          <a:ln w="25400" cap="rnd">
            <a:solidFill>
              <a:schemeClr val="accent2"/>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85000"/>
                  <a:lumOff val="15000"/>
                </a:schemeClr>
              </a:solidFill>
              <a:latin typeface="+mj-lt"/>
            </a:endParaRPr>
          </a:p>
        </p:txBody>
      </p:sp>
      <p:sp>
        <p:nvSpPr>
          <p:cNvPr id="32" name="任意多边形: 形状 31">
            <a:extLst>
              <a:ext uri="{FF2B5EF4-FFF2-40B4-BE49-F238E27FC236}">
                <a16:creationId xmlns:a16="http://schemas.microsoft.com/office/drawing/2014/main" id="{9B87CF9B-FCF0-A4E7-7025-BC2105496007}"/>
              </a:ext>
            </a:extLst>
          </p:cNvPr>
          <p:cNvSpPr/>
          <p:nvPr/>
        </p:nvSpPr>
        <p:spPr>
          <a:xfrm rot="5400000">
            <a:off x="8896780" y="1583373"/>
            <a:ext cx="2642672" cy="2323710"/>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solidFill>
            <a:schemeClr val="bg1">
              <a:lumMod val="95000"/>
              <a:lumOff val="5000"/>
              <a:alpha val="50000"/>
            </a:schemeClr>
          </a:solidFill>
          <a:ln w="25400" cap="rnd">
            <a:solidFill>
              <a:schemeClr val="accent2"/>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85000"/>
                  <a:lumOff val="15000"/>
                </a:schemeClr>
              </a:solidFill>
              <a:latin typeface="+mj-lt"/>
            </a:endParaRPr>
          </a:p>
        </p:txBody>
      </p:sp>
    </p:spTree>
    <p:extLst>
      <p:ext uri="{BB962C8B-B14F-4D97-AF65-F5344CB8AC3E}">
        <p14:creationId xmlns:p14="http://schemas.microsoft.com/office/powerpoint/2010/main" val="1256066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D0E42D4E-14E9-2D08-7BD5-5BB193303131}"/>
              </a:ext>
            </a:extLst>
          </p:cNvPr>
          <p:cNvSpPr txBox="1"/>
          <p:nvPr/>
        </p:nvSpPr>
        <p:spPr>
          <a:xfrm>
            <a:off x="660400" y="579998"/>
            <a:ext cx="4005290" cy="430887"/>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pPr algn="l"/>
            <a:r>
              <a:rPr lang="en-US" altLang="zh-CN" sz="2800" dirty="0"/>
              <a:t>SWOT</a:t>
            </a:r>
            <a:r>
              <a:rPr lang="zh-CN" altLang="en-US" sz="2800" dirty="0"/>
              <a:t>分析</a:t>
            </a:r>
          </a:p>
        </p:txBody>
      </p:sp>
      <p:grpSp>
        <p:nvGrpSpPr>
          <p:cNvPr id="8" name="组合 7">
            <a:extLst>
              <a:ext uri="{FF2B5EF4-FFF2-40B4-BE49-F238E27FC236}">
                <a16:creationId xmlns:a16="http://schemas.microsoft.com/office/drawing/2014/main" id="{4C5FFEB6-97AD-A347-88BC-5D4C6DDBF972}"/>
              </a:ext>
            </a:extLst>
          </p:cNvPr>
          <p:cNvGrpSpPr/>
          <p:nvPr/>
        </p:nvGrpSpPr>
        <p:grpSpPr>
          <a:xfrm>
            <a:off x="1793102" y="3534801"/>
            <a:ext cx="4752518" cy="2172202"/>
            <a:chOff x="1793102" y="3534801"/>
            <a:chExt cx="4752518" cy="2172202"/>
          </a:xfrm>
        </p:grpSpPr>
        <p:sp>
          <p:nvSpPr>
            <p:cNvPr id="14" name="六边形 142">
              <a:extLst>
                <a:ext uri="{FF2B5EF4-FFF2-40B4-BE49-F238E27FC236}">
                  <a16:creationId xmlns:a16="http://schemas.microsoft.com/office/drawing/2014/main" id="{3DA2CECE-0BCD-1D62-0E8F-640E7E7F9C14}"/>
                </a:ext>
              </a:extLst>
            </p:cNvPr>
            <p:cNvSpPr/>
            <p:nvPr/>
          </p:nvSpPr>
          <p:spPr>
            <a:xfrm flipH="1">
              <a:off x="4639813" y="3534801"/>
              <a:ext cx="1905807" cy="2172202"/>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12700" cap="rnd">
              <a:gradFill>
                <a:gsLst>
                  <a:gs pos="50000">
                    <a:schemeClr val="accent1">
                      <a:alpha val="0"/>
                    </a:schemeClr>
                  </a:gs>
                  <a:gs pos="100000">
                    <a:schemeClr val="accent1"/>
                  </a:gs>
                </a:gsLst>
                <a:lin ang="1800000" scaled="0"/>
              </a:grad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85000"/>
                    <a:lumOff val="15000"/>
                  </a:schemeClr>
                </a:solidFill>
                <a:latin typeface="+mj-lt"/>
                <a:ea typeface="+mj-ea"/>
              </a:endParaRPr>
            </a:p>
          </p:txBody>
        </p:sp>
        <p:sp>
          <p:nvSpPr>
            <p:cNvPr id="25" name="六边形 143">
              <a:extLst>
                <a:ext uri="{FF2B5EF4-FFF2-40B4-BE49-F238E27FC236}">
                  <a16:creationId xmlns:a16="http://schemas.microsoft.com/office/drawing/2014/main" id="{F08F5F02-4A7C-033A-F8C1-7EE495EB846F}"/>
                </a:ext>
              </a:extLst>
            </p:cNvPr>
            <p:cNvSpPr>
              <a:spLocks noChangeAspect="1"/>
            </p:cNvSpPr>
            <p:nvPr/>
          </p:nvSpPr>
          <p:spPr>
            <a:xfrm flipH="1">
              <a:off x="4721490" y="3627895"/>
              <a:ext cx="1742453" cy="1986013"/>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adFill flip="none" rotWithShape="1">
              <a:gsLst>
                <a:gs pos="0">
                  <a:schemeClr val="accent1"/>
                </a:gs>
                <a:gs pos="100000">
                  <a:schemeClr val="accent2"/>
                </a:gs>
              </a:gsLst>
              <a:lin ang="90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000" dirty="0">
                  <a:solidFill>
                    <a:schemeClr val="bg1">
                      <a:lumMod val="85000"/>
                      <a:lumOff val="15000"/>
                    </a:schemeClr>
                  </a:solidFill>
                  <a:latin typeface="+mj-lt"/>
                </a:rPr>
                <a:t>O</a:t>
              </a:r>
              <a:endParaRPr lang="zh-CN" altLang="en-US" sz="6000" dirty="0">
                <a:solidFill>
                  <a:schemeClr val="bg1">
                    <a:lumMod val="85000"/>
                    <a:lumOff val="15000"/>
                  </a:schemeClr>
                </a:solidFill>
                <a:latin typeface="+mj-lt"/>
              </a:endParaRPr>
            </a:p>
          </p:txBody>
        </p:sp>
        <p:sp>
          <p:nvSpPr>
            <p:cNvPr id="33" name="文本框 32">
              <a:extLst>
                <a:ext uri="{FF2B5EF4-FFF2-40B4-BE49-F238E27FC236}">
                  <a16:creationId xmlns:a16="http://schemas.microsoft.com/office/drawing/2014/main" id="{802A7245-CD4B-52B0-400E-0FFAB685444A}"/>
                </a:ext>
              </a:extLst>
            </p:cNvPr>
            <p:cNvSpPr txBox="1"/>
            <p:nvPr/>
          </p:nvSpPr>
          <p:spPr>
            <a:xfrm>
              <a:off x="1793102" y="4520726"/>
              <a:ext cx="2552650" cy="872098"/>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a:t>
              </a:r>
            </a:p>
          </p:txBody>
        </p:sp>
        <p:sp>
          <p:nvSpPr>
            <p:cNvPr id="34" name="文本框 33">
              <a:extLst>
                <a:ext uri="{FF2B5EF4-FFF2-40B4-BE49-F238E27FC236}">
                  <a16:creationId xmlns:a16="http://schemas.microsoft.com/office/drawing/2014/main" id="{2E1DFC9F-9721-9360-A8E8-6A86BB9C4FA8}"/>
                </a:ext>
              </a:extLst>
            </p:cNvPr>
            <p:cNvSpPr txBox="1"/>
            <p:nvPr/>
          </p:nvSpPr>
          <p:spPr>
            <a:xfrm>
              <a:off x="1793102" y="4147304"/>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grpSp>
      <p:grpSp>
        <p:nvGrpSpPr>
          <p:cNvPr id="3" name="组合 2">
            <a:extLst>
              <a:ext uri="{FF2B5EF4-FFF2-40B4-BE49-F238E27FC236}">
                <a16:creationId xmlns:a16="http://schemas.microsoft.com/office/drawing/2014/main" id="{6E3EECA9-C865-129C-2538-6DAAB0C26E87}"/>
              </a:ext>
            </a:extLst>
          </p:cNvPr>
          <p:cNvGrpSpPr/>
          <p:nvPr/>
        </p:nvGrpSpPr>
        <p:grpSpPr>
          <a:xfrm>
            <a:off x="813169" y="1731565"/>
            <a:ext cx="4724838" cy="2172202"/>
            <a:chOff x="813169" y="1731565"/>
            <a:chExt cx="4724838" cy="2172202"/>
          </a:xfrm>
        </p:grpSpPr>
        <p:sp>
          <p:nvSpPr>
            <p:cNvPr id="7" name="六边形 142">
              <a:extLst>
                <a:ext uri="{FF2B5EF4-FFF2-40B4-BE49-F238E27FC236}">
                  <a16:creationId xmlns:a16="http://schemas.microsoft.com/office/drawing/2014/main" id="{23670E81-C51A-7BEB-E3E4-AC8EB5CF1B5A}"/>
                </a:ext>
              </a:extLst>
            </p:cNvPr>
            <p:cNvSpPr/>
            <p:nvPr/>
          </p:nvSpPr>
          <p:spPr>
            <a:xfrm flipH="1">
              <a:off x="3632200" y="1731565"/>
              <a:ext cx="1905807" cy="2172202"/>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12700" cap="rnd">
              <a:gradFill>
                <a:gsLst>
                  <a:gs pos="50000">
                    <a:schemeClr val="accent1">
                      <a:alpha val="0"/>
                    </a:schemeClr>
                  </a:gs>
                  <a:gs pos="100000">
                    <a:schemeClr val="accent1"/>
                  </a:gs>
                </a:gsLst>
                <a:lin ang="19800000" scaled="0"/>
              </a:grad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85000"/>
                    <a:lumOff val="15000"/>
                  </a:schemeClr>
                </a:solidFill>
                <a:latin typeface="+mj-lt"/>
                <a:ea typeface="+mj-ea"/>
              </a:endParaRPr>
            </a:p>
          </p:txBody>
        </p:sp>
        <p:sp>
          <p:nvSpPr>
            <p:cNvPr id="22" name="六边形 143">
              <a:extLst>
                <a:ext uri="{FF2B5EF4-FFF2-40B4-BE49-F238E27FC236}">
                  <a16:creationId xmlns:a16="http://schemas.microsoft.com/office/drawing/2014/main" id="{633BBFB9-4E47-6310-B912-62EB53D8F81D}"/>
                </a:ext>
              </a:extLst>
            </p:cNvPr>
            <p:cNvSpPr>
              <a:spLocks noChangeAspect="1"/>
            </p:cNvSpPr>
            <p:nvPr/>
          </p:nvSpPr>
          <p:spPr>
            <a:xfrm flipH="1">
              <a:off x="3713877" y="1824660"/>
              <a:ext cx="1742453" cy="1986013"/>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adFill flip="none" rotWithShape="1">
              <a:gsLst>
                <a:gs pos="0">
                  <a:schemeClr val="accent1"/>
                </a:gs>
                <a:gs pos="100000">
                  <a:schemeClr val="accent2"/>
                </a:gs>
              </a:gsLst>
              <a:lin ang="90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000" dirty="0">
                  <a:solidFill>
                    <a:schemeClr val="bg1">
                      <a:lumMod val="85000"/>
                      <a:lumOff val="15000"/>
                    </a:schemeClr>
                  </a:solidFill>
                  <a:latin typeface="+mj-lt"/>
                </a:rPr>
                <a:t>S</a:t>
              </a:r>
              <a:endParaRPr lang="zh-CN" altLang="en-US" sz="6000" dirty="0">
                <a:solidFill>
                  <a:schemeClr val="bg1">
                    <a:lumMod val="85000"/>
                    <a:lumOff val="15000"/>
                  </a:schemeClr>
                </a:solidFill>
                <a:latin typeface="+mj-lt"/>
              </a:endParaRPr>
            </a:p>
          </p:txBody>
        </p:sp>
        <p:sp>
          <p:nvSpPr>
            <p:cNvPr id="50" name="文本框 49">
              <a:extLst>
                <a:ext uri="{FF2B5EF4-FFF2-40B4-BE49-F238E27FC236}">
                  <a16:creationId xmlns:a16="http://schemas.microsoft.com/office/drawing/2014/main" id="{9BD175D4-5F68-0FC0-2F7A-00AA046F82FA}"/>
                </a:ext>
              </a:extLst>
            </p:cNvPr>
            <p:cNvSpPr txBox="1"/>
            <p:nvPr/>
          </p:nvSpPr>
          <p:spPr>
            <a:xfrm>
              <a:off x="813169" y="2568327"/>
              <a:ext cx="2552650" cy="872098"/>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a:t>
              </a:r>
            </a:p>
          </p:txBody>
        </p:sp>
        <p:sp>
          <p:nvSpPr>
            <p:cNvPr id="51" name="文本框 50">
              <a:extLst>
                <a:ext uri="{FF2B5EF4-FFF2-40B4-BE49-F238E27FC236}">
                  <a16:creationId xmlns:a16="http://schemas.microsoft.com/office/drawing/2014/main" id="{3512AAE8-02E2-373D-9D21-394A4AC5CC19}"/>
                </a:ext>
              </a:extLst>
            </p:cNvPr>
            <p:cNvSpPr txBox="1"/>
            <p:nvPr/>
          </p:nvSpPr>
          <p:spPr>
            <a:xfrm>
              <a:off x="813169" y="2194905"/>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grpSp>
      <p:grpSp>
        <p:nvGrpSpPr>
          <p:cNvPr id="5" name="组合 4">
            <a:extLst>
              <a:ext uri="{FF2B5EF4-FFF2-40B4-BE49-F238E27FC236}">
                <a16:creationId xmlns:a16="http://schemas.microsoft.com/office/drawing/2014/main" id="{F97ADA3A-3F70-1701-A1A9-99B99120B333}"/>
              </a:ext>
            </a:extLst>
          </p:cNvPr>
          <p:cNvGrpSpPr/>
          <p:nvPr/>
        </p:nvGrpSpPr>
        <p:grpSpPr>
          <a:xfrm>
            <a:off x="6653993" y="3534801"/>
            <a:ext cx="4856635" cy="2172202"/>
            <a:chOff x="6653993" y="3534801"/>
            <a:chExt cx="4856635" cy="2172202"/>
          </a:xfrm>
        </p:grpSpPr>
        <p:sp>
          <p:nvSpPr>
            <p:cNvPr id="12" name="六边形 142">
              <a:extLst>
                <a:ext uri="{FF2B5EF4-FFF2-40B4-BE49-F238E27FC236}">
                  <a16:creationId xmlns:a16="http://schemas.microsoft.com/office/drawing/2014/main" id="{2557627A-AC3E-1E05-5CB2-EED4E04F68BD}"/>
                </a:ext>
              </a:extLst>
            </p:cNvPr>
            <p:cNvSpPr/>
            <p:nvPr/>
          </p:nvSpPr>
          <p:spPr>
            <a:xfrm flipH="1">
              <a:off x="6653993" y="3534801"/>
              <a:ext cx="1905807" cy="2172202"/>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12700" cap="rnd">
              <a:gradFill>
                <a:gsLst>
                  <a:gs pos="50000">
                    <a:schemeClr val="accent1">
                      <a:alpha val="0"/>
                    </a:schemeClr>
                  </a:gs>
                  <a:gs pos="100000">
                    <a:schemeClr val="accent1"/>
                  </a:gs>
                </a:gsLst>
                <a:lin ang="9000000" scaled="0"/>
              </a:grad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85000"/>
                    <a:lumOff val="15000"/>
                  </a:schemeClr>
                </a:solidFill>
                <a:latin typeface="+mj-lt"/>
                <a:ea typeface="+mj-ea"/>
              </a:endParaRPr>
            </a:p>
          </p:txBody>
        </p:sp>
        <p:sp>
          <p:nvSpPr>
            <p:cNvPr id="24" name="六边形 143">
              <a:extLst>
                <a:ext uri="{FF2B5EF4-FFF2-40B4-BE49-F238E27FC236}">
                  <a16:creationId xmlns:a16="http://schemas.microsoft.com/office/drawing/2014/main" id="{2072295F-3FA2-1EDB-F8A5-3750D55C9783}"/>
                </a:ext>
              </a:extLst>
            </p:cNvPr>
            <p:cNvSpPr>
              <a:spLocks noChangeAspect="1"/>
            </p:cNvSpPr>
            <p:nvPr/>
          </p:nvSpPr>
          <p:spPr>
            <a:xfrm flipH="1">
              <a:off x="6735670" y="3627895"/>
              <a:ext cx="1742453" cy="1986013"/>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adFill flip="none" rotWithShape="1">
              <a:gsLst>
                <a:gs pos="0">
                  <a:schemeClr val="accent1"/>
                </a:gs>
                <a:gs pos="100000">
                  <a:schemeClr val="accent2"/>
                </a:gs>
              </a:gsLst>
              <a:lin ang="90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000" dirty="0">
                  <a:solidFill>
                    <a:schemeClr val="bg1">
                      <a:lumMod val="85000"/>
                      <a:lumOff val="15000"/>
                    </a:schemeClr>
                  </a:solidFill>
                  <a:latin typeface="+mj-lt"/>
                </a:rPr>
                <a:t>T</a:t>
              </a:r>
              <a:endParaRPr lang="zh-CN" altLang="en-US" sz="6000" dirty="0">
                <a:solidFill>
                  <a:schemeClr val="bg1">
                    <a:lumMod val="85000"/>
                    <a:lumOff val="15000"/>
                  </a:schemeClr>
                </a:solidFill>
                <a:latin typeface="+mj-lt"/>
              </a:endParaRPr>
            </a:p>
          </p:txBody>
        </p:sp>
        <p:sp>
          <p:nvSpPr>
            <p:cNvPr id="57" name="文本框 56">
              <a:extLst>
                <a:ext uri="{FF2B5EF4-FFF2-40B4-BE49-F238E27FC236}">
                  <a16:creationId xmlns:a16="http://schemas.microsoft.com/office/drawing/2014/main" id="{AB5D5477-1090-09A5-F13B-5AA420060BBF}"/>
                </a:ext>
              </a:extLst>
            </p:cNvPr>
            <p:cNvSpPr txBox="1"/>
            <p:nvPr/>
          </p:nvSpPr>
          <p:spPr>
            <a:xfrm>
              <a:off x="8957978" y="4520726"/>
              <a:ext cx="2552650" cy="872098"/>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a:t>
              </a:r>
            </a:p>
          </p:txBody>
        </p:sp>
        <p:sp>
          <p:nvSpPr>
            <p:cNvPr id="58" name="文本框 57">
              <a:extLst>
                <a:ext uri="{FF2B5EF4-FFF2-40B4-BE49-F238E27FC236}">
                  <a16:creationId xmlns:a16="http://schemas.microsoft.com/office/drawing/2014/main" id="{09AA6A37-93CF-42DB-6698-32D1A429E594}"/>
                </a:ext>
              </a:extLst>
            </p:cNvPr>
            <p:cNvSpPr txBox="1"/>
            <p:nvPr/>
          </p:nvSpPr>
          <p:spPr>
            <a:xfrm>
              <a:off x="8957978" y="4147304"/>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grpSp>
      <p:grpSp>
        <p:nvGrpSpPr>
          <p:cNvPr id="4" name="组合 3">
            <a:extLst>
              <a:ext uri="{FF2B5EF4-FFF2-40B4-BE49-F238E27FC236}">
                <a16:creationId xmlns:a16="http://schemas.microsoft.com/office/drawing/2014/main" id="{72B2BCC4-BF82-C59C-3139-6AB9EC5D7F4B}"/>
              </a:ext>
            </a:extLst>
          </p:cNvPr>
          <p:cNvGrpSpPr/>
          <p:nvPr/>
        </p:nvGrpSpPr>
        <p:grpSpPr>
          <a:xfrm>
            <a:off x="5646381" y="1731565"/>
            <a:ext cx="4884314" cy="2172202"/>
            <a:chOff x="5646381" y="1731565"/>
            <a:chExt cx="4884314" cy="2172202"/>
          </a:xfrm>
        </p:grpSpPr>
        <p:sp>
          <p:nvSpPr>
            <p:cNvPr id="6" name="六边形 143">
              <a:extLst>
                <a:ext uri="{FF2B5EF4-FFF2-40B4-BE49-F238E27FC236}">
                  <a16:creationId xmlns:a16="http://schemas.microsoft.com/office/drawing/2014/main" id="{065D912E-3F3B-912F-8508-078888DC6A5A}"/>
                </a:ext>
              </a:extLst>
            </p:cNvPr>
            <p:cNvSpPr/>
            <p:nvPr/>
          </p:nvSpPr>
          <p:spPr>
            <a:xfrm flipH="1">
              <a:off x="5646381" y="1731565"/>
              <a:ext cx="1905807" cy="2172202"/>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noFill/>
            <a:ln w="12700" cap="rnd">
              <a:gradFill>
                <a:gsLst>
                  <a:gs pos="50000">
                    <a:schemeClr val="accent1">
                      <a:alpha val="0"/>
                    </a:schemeClr>
                  </a:gs>
                  <a:gs pos="100000">
                    <a:schemeClr val="accent1"/>
                  </a:gs>
                </a:gsLst>
                <a:lin ang="12600000" scaled="0"/>
              </a:gradFill>
              <a:round/>
            </a:ln>
            <a:effectLst>
              <a:outerShdw blurRad="50800" dist="381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85000"/>
                    <a:lumOff val="15000"/>
                  </a:schemeClr>
                </a:solidFill>
                <a:latin typeface="+mj-lt"/>
                <a:ea typeface="+mj-ea"/>
              </a:endParaRPr>
            </a:p>
          </p:txBody>
        </p:sp>
        <p:sp>
          <p:nvSpPr>
            <p:cNvPr id="21" name="六边形 143">
              <a:extLst>
                <a:ext uri="{FF2B5EF4-FFF2-40B4-BE49-F238E27FC236}">
                  <a16:creationId xmlns:a16="http://schemas.microsoft.com/office/drawing/2014/main" id="{1C687032-AD07-6A34-09A3-9BA793394A1E}"/>
                </a:ext>
              </a:extLst>
            </p:cNvPr>
            <p:cNvSpPr>
              <a:spLocks noChangeAspect="1"/>
            </p:cNvSpPr>
            <p:nvPr/>
          </p:nvSpPr>
          <p:spPr>
            <a:xfrm flipH="1">
              <a:off x="5728057" y="1824659"/>
              <a:ext cx="1742453" cy="1986013"/>
            </a:xfrm>
            <a:custGeom>
              <a:avLst/>
              <a:gdLst>
                <a:gd name="connsiteX0" fmla="*/ 1163401 w 2519998"/>
                <a:gd name="connsiteY0" fmla="*/ 2849421 h 2872242"/>
                <a:gd name="connsiteX1" fmla="*/ 119402 w 2519998"/>
                <a:gd name="connsiteY1" fmla="*/ 2327421 h 2872242"/>
                <a:gd name="connsiteX2" fmla="*/ 0 w 2519998"/>
                <a:gd name="connsiteY2" fmla="*/ 2134225 h 2872242"/>
                <a:gd name="connsiteX3" fmla="*/ 0 w 2519998"/>
                <a:gd name="connsiteY3" fmla="*/ 738017 h 2872242"/>
                <a:gd name="connsiteX4" fmla="*/ 119402 w 2519998"/>
                <a:gd name="connsiteY4" fmla="*/ 544821 h 2872242"/>
                <a:gd name="connsiteX5" fmla="*/ 1163401 w 2519998"/>
                <a:gd name="connsiteY5" fmla="*/ 22821 h 2872242"/>
                <a:gd name="connsiteX6" fmla="*/ 1356597 w 2519998"/>
                <a:gd name="connsiteY6" fmla="*/ 22821 h 2872242"/>
                <a:gd name="connsiteX7" fmla="*/ 2400596 w 2519998"/>
                <a:gd name="connsiteY7" fmla="*/ 544821 h 2872242"/>
                <a:gd name="connsiteX8" fmla="*/ 2519998 w 2519998"/>
                <a:gd name="connsiteY8" fmla="*/ 738017 h 2872242"/>
                <a:gd name="connsiteX9" fmla="*/ 2519998 w 2519998"/>
                <a:gd name="connsiteY9" fmla="*/ 2134225 h 2872242"/>
                <a:gd name="connsiteX10" fmla="*/ 2400596 w 2519998"/>
                <a:gd name="connsiteY10" fmla="*/ 2327421 h 2872242"/>
                <a:gd name="connsiteX11" fmla="*/ 1356597 w 2519998"/>
                <a:gd name="connsiteY11" fmla="*/ 2849421 h 2872242"/>
                <a:gd name="connsiteX12" fmla="*/ 1163401 w 2519998"/>
                <a:gd name="connsiteY12" fmla="*/ 2849421 h 287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9998" h="2872242">
                  <a:moveTo>
                    <a:pt x="1163401" y="2849421"/>
                  </a:moveTo>
                  <a:lnTo>
                    <a:pt x="119402" y="2327421"/>
                  </a:lnTo>
                  <a:cubicBezTo>
                    <a:pt x="46209" y="2290824"/>
                    <a:pt x="0" y="2216057"/>
                    <a:pt x="0" y="2134225"/>
                  </a:cubicBezTo>
                  <a:lnTo>
                    <a:pt x="0" y="738017"/>
                  </a:lnTo>
                  <a:cubicBezTo>
                    <a:pt x="0" y="656185"/>
                    <a:pt x="46209" y="581418"/>
                    <a:pt x="119402" y="544821"/>
                  </a:cubicBezTo>
                  <a:lnTo>
                    <a:pt x="1163401" y="22821"/>
                  </a:lnTo>
                  <a:cubicBezTo>
                    <a:pt x="1224258" y="-7607"/>
                    <a:pt x="1295740" y="-7607"/>
                    <a:pt x="1356597" y="22821"/>
                  </a:cubicBezTo>
                  <a:lnTo>
                    <a:pt x="2400596" y="544821"/>
                  </a:lnTo>
                  <a:cubicBezTo>
                    <a:pt x="2473790" y="581418"/>
                    <a:pt x="2519998" y="656185"/>
                    <a:pt x="2519998" y="738017"/>
                  </a:cubicBezTo>
                  <a:lnTo>
                    <a:pt x="2519998" y="2134225"/>
                  </a:lnTo>
                  <a:cubicBezTo>
                    <a:pt x="2519998" y="2216057"/>
                    <a:pt x="2473790" y="2290824"/>
                    <a:pt x="2400596" y="2327421"/>
                  </a:cubicBezTo>
                  <a:lnTo>
                    <a:pt x="1356597" y="2849421"/>
                  </a:lnTo>
                  <a:cubicBezTo>
                    <a:pt x="1295740" y="2879849"/>
                    <a:pt x="1224258" y="2879849"/>
                    <a:pt x="1163401" y="2849421"/>
                  </a:cubicBezTo>
                </a:path>
              </a:pathLst>
            </a:custGeom>
            <a:gradFill flip="none" rotWithShape="1">
              <a:gsLst>
                <a:gs pos="0">
                  <a:schemeClr val="accent1"/>
                </a:gs>
                <a:gs pos="100000">
                  <a:schemeClr val="accent2"/>
                </a:gs>
              </a:gsLst>
              <a:lin ang="90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000" dirty="0">
                  <a:solidFill>
                    <a:schemeClr val="bg1">
                      <a:lumMod val="85000"/>
                      <a:lumOff val="15000"/>
                    </a:schemeClr>
                  </a:solidFill>
                  <a:latin typeface="+mj-lt"/>
                </a:rPr>
                <a:t>W</a:t>
              </a:r>
              <a:endParaRPr lang="zh-CN" altLang="en-US" sz="6000" dirty="0">
                <a:solidFill>
                  <a:schemeClr val="bg1">
                    <a:lumMod val="85000"/>
                    <a:lumOff val="15000"/>
                  </a:schemeClr>
                </a:solidFill>
                <a:latin typeface="+mj-lt"/>
              </a:endParaRPr>
            </a:p>
          </p:txBody>
        </p:sp>
        <p:sp>
          <p:nvSpPr>
            <p:cNvPr id="60" name="文本框 59">
              <a:extLst>
                <a:ext uri="{FF2B5EF4-FFF2-40B4-BE49-F238E27FC236}">
                  <a16:creationId xmlns:a16="http://schemas.microsoft.com/office/drawing/2014/main" id="{376D889E-DB10-7A76-BCC8-D8E5AB7E000E}"/>
                </a:ext>
              </a:extLst>
            </p:cNvPr>
            <p:cNvSpPr txBox="1"/>
            <p:nvPr/>
          </p:nvSpPr>
          <p:spPr>
            <a:xfrm>
              <a:off x="7978045" y="2568327"/>
              <a:ext cx="2552650" cy="872098"/>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a:t>
              </a:r>
            </a:p>
          </p:txBody>
        </p:sp>
        <p:sp>
          <p:nvSpPr>
            <p:cNvPr id="61" name="文本框 60">
              <a:extLst>
                <a:ext uri="{FF2B5EF4-FFF2-40B4-BE49-F238E27FC236}">
                  <a16:creationId xmlns:a16="http://schemas.microsoft.com/office/drawing/2014/main" id="{13E8668E-42F3-90D1-ECCC-98A3F59EB4D4}"/>
                </a:ext>
              </a:extLst>
            </p:cNvPr>
            <p:cNvSpPr txBox="1"/>
            <p:nvPr/>
          </p:nvSpPr>
          <p:spPr>
            <a:xfrm>
              <a:off x="7978045" y="2194905"/>
              <a:ext cx="1959866"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grpSp>
    </p:spTree>
    <p:extLst>
      <p:ext uri="{BB962C8B-B14F-4D97-AF65-F5344CB8AC3E}">
        <p14:creationId xmlns:p14="http://schemas.microsoft.com/office/powerpoint/2010/main" val="3381163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夜晚建筑亮着灯的高楼大厦&#10;&#10;描述已自动生成">
            <a:extLst>
              <a:ext uri="{FF2B5EF4-FFF2-40B4-BE49-F238E27FC236}">
                <a16:creationId xmlns:a16="http://schemas.microsoft.com/office/drawing/2014/main" id="{7AE12A2A-83ED-C904-E903-E648705F307F}"/>
              </a:ext>
            </a:extLst>
          </p:cNvPr>
          <p:cNvPicPr>
            <a:picLocks noChangeAspect="1"/>
          </p:cNvPicPr>
          <p:nvPr/>
        </p:nvPicPr>
        <p:blipFill>
          <a:blip r:embed="rId2" cstate="hqprint">
            <a:extLst>
              <a:ext uri="{BEBA8EAE-BF5A-486C-A8C5-ECC9F3942E4B}">
                <a14:imgProps xmlns:a14="http://schemas.microsoft.com/office/drawing/2010/main">
                  <a14:imgLayer r:embed="rId3">
                    <a14:imgEffect>
                      <a14:colorTemperature colorTemp="8800"/>
                    </a14:imgEffect>
                    <a14:imgEffect>
                      <a14:saturation sat="20000"/>
                    </a14:imgEffect>
                  </a14:imgLayer>
                </a14:imgProps>
              </a:ext>
              <a:ext uri="{28A0092B-C50C-407E-A947-70E740481C1C}">
                <a14:useLocalDpi xmlns:a14="http://schemas.microsoft.com/office/drawing/2010/main"/>
              </a:ext>
            </a:extLst>
          </a:blip>
          <a:srcRect/>
          <a:stretch>
            <a:fillRect/>
          </a:stretch>
        </p:blipFill>
        <p:spPr>
          <a:xfrm flipH="1">
            <a:off x="-332178" y="1"/>
            <a:ext cx="12856356" cy="6419850"/>
          </a:xfrm>
          <a:custGeom>
            <a:avLst/>
            <a:gdLst>
              <a:gd name="connsiteX0" fmla="*/ 12856356 w 12856356"/>
              <a:gd name="connsiteY0" fmla="*/ 0 h 6419850"/>
              <a:gd name="connsiteX1" fmla="*/ 0 w 12856356"/>
              <a:gd name="connsiteY1" fmla="*/ 0 h 6419850"/>
              <a:gd name="connsiteX2" fmla="*/ 0 w 12856356"/>
              <a:gd name="connsiteY2" fmla="*/ 3144698 h 6419850"/>
              <a:gd name="connsiteX3" fmla="*/ 16180 w 12856356"/>
              <a:gd name="connsiteY3" fmla="*/ 3175383 h 6419850"/>
              <a:gd name="connsiteX4" fmla="*/ 332977 w 12856356"/>
              <a:gd name="connsiteY4" fmla="*/ 3464865 h 6419850"/>
              <a:gd name="connsiteX5" fmla="*/ 6077031 w 12856356"/>
              <a:gd name="connsiteY5" fmla="*/ 6336891 h 6419850"/>
              <a:gd name="connsiteX6" fmla="*/ 6779328 w 12856356"/>
              <a:gd name="connsiteY6" fmla="*/ 6336891 h 6419850"/>
              <a:gd name="connsiteX7" fmla="*/ 12523377 w 12856356"/>
              <a:gd name="connsiteY7" fmla="*/ 3464865 h 6419850"/>
              <a:gd name="connsiteX8" fmla="*/ 12840175 w 12856356"/>
              <a:gd name="connsiteY8" fmla="*/ 3175383 h 6419850"/>
              <a:gd name="connsiteX9" fmla="*/ 12856356 w 12856356"/>
              <a:gd name="connsiteY9" fmla="*/ 3144695 h 641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56356" h="6419850">
                <a:moveTo>
                  <a:pt x="12856356" y="0"/>
                </a:moveTo>
                <a:lnTo>
                  <a:pt x="0" y="0"/>
                </a:lnTo>
                <a:lnTo>
                  <a:pt x="0" y="3144698"/>
                </a:lnTo>
                <a:lnTo>
                  <a:pt x="16180" y="3175383"/>
                </a:lnTo>
                <a:cubicBezTo>
                  <a:pt x="91432" y="3297143"/>
                  <a:pt x="199943" y="3398349"/>
                  <a:pt x="332977" y="3464865"/>
                </a:cubicBezTo>
                <a:lnTo>
                  <a:pt x="6077031" y="6336891"/>
                </a:lnTo>
                <a:cubicBezTo>
                  <a:pt x="6298254" y="6447503"/>
                  <a:pt x="6558105" y="6447503"/>
                  <a:pt x="6779328" y="6336891"/>
                </a:cubicBezTo>
                <a:lnTo>
                  <a:pt x="12523377" y="3464865"/>
                </a:lnTo>
                <a:cubicBezTo>
                  <a:pt x="12656411" y="3398349"/>
                  <a:pt x="12764922" y="3297143"/>
                  <a:pt x="12840175" y="3175383"/>
                </a:cubicBezTo>
                <a:lnTo>
                  <a:pt x="12856356" y="3144695"/>
                </a:lnTo>
                <a:close/>
              </a:path>
            </a:pathLst>
          </a:custGeom>
          <a:effectLst>
            <a:outerShdw blurRad="736600" dist="673100" dir="5400000" sx="92000" sy="92000" algn="t" rotWithShape="0">
              <a:schemeClr val="accent3">
                <a:alpha val="45000"/>
              </a:schemeClr>
            </a:outerShdw>
          </a:effectLst>
        </p:spPr>
      </p:pic>
      <p:sp>
        <p:nvSpPr>
          <p:cNvPr id="22" name="任意多边形: 形状 21">
            <a:extLst>
              <a:ext uri="{FF2B5EF4-FFF2-40B4-BE49-F238E27FC236}">
                <a16:creationId xmlns:a16="http://schemas.microsoft.com/office/drawing/2014/main" id="{9B4CFC85-2681-C687-8F57-DD103546214B}"/>
              </a:ext>
            </a:extLst>
          </p:cNvPr>
          <p:cNvSpPr/>
          <p:nvPr/>
        </p:nvSpPr>
        <p:spPr>
          <a:xfrm rot="5400000">
            <a:off x="2782836" y="-3422558"/>
            <a:ext cx="6626329" cy="13058488"/>
          </a:xfrm>
          <a:custGeom>
            <a:avLst/>
            <a:gdLst>
              <a:gd name="connsiteX0" fmla="*/ 0 w 6626329"/>
              <a:gd name="connsiteY0" fmla="*/ 13058488 h 13058488"/>
              <a:gd name="connsiteX1" fmla="*/ 0 w 6626329"/>
              <a:gd name="connsiteY1" fmla="*/ 0 h 13058488"/>
              <a:gd name="connsiteX2" fmla="*/ 2969049 w 6626329"/>
              <a:gd name="connsiteY2" fmla="*/ 0 h 13058488"/>
              <a:gd name="connsiteX3" fmla="*/ 3671344 w 6626329"/>
              <a:gd name="connsiteY3" fmla="*/ 434043 h 13058488"/>
              <a:gd name="connsiteX4" fmla="*/ 6543370 w 6626329"/>
              <a:gd name="connsiteY4" fmla="*/ 6178096 h 13058488"/>
              <a:gd name="connsiteX5" fmla="*/ 6543370 w 6626329"/>
              <a:gd name="connsiteY5" fmla="*/ 6880394 h 13058488"/>
              <a:gd name="connsiteX6" fmla="*/ 3671344 w 6626329"/>
              <a:gd name="connsiteY6" fmla="*/ 12624443 h 13058488"/>
              <a:gd name="connsiteX7" fmla="*/ 2969049 w 6626329"/>
              <a:gd name="connsiteY7" fmla="*/ 13058488 h 1305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6329" h="13058488">
                <a:moveTo>
                  <a:pt x="0" y="13058488"/>
                </a:moveTo>
                <a:lnTo>
                  <a:pt x="0" y="0"/>
                </a:lnTo>
                <a:lnTo>
                  <a:pt x="2969049" y="0"/>
                </a:lnTo>
                <a:cubicBezTo>
                  <a:pt x="3266523" y="0"/>
                  <a:pt x="3538311" y="167974"/>
                  <a:pt x="3671344" y="434043"/>
                </a:cubicBezTo>
                <a:lnTo>
                  <a:pt x="6543370" y="6178096"/>
                </a:lnTo>
                <a:cubicBezTo>
                  <a:pt x="6653982" y="6399320"/>
                  <a:pt x="6653982" y="6659170"/>
                  <a:pt x="6543370" y="6880394"/>
                </a:cubicBezTo>
                <a:lnTo>
                  <a:pt x="3671344" y="12624443"/>
                </a:lnTo>
                <a:cubicBezTo>
                  <a:pt x="3538311" y="12890511"/>
                  <a:pt x="3266523" y="13058488"/>
                  <a:pt x="2969049" y="13058488"/>
                </a:cubicBezTo>
                <a:close/>
              </a:path>
            </a:pathLst>
          </a:custGeom>
          <a:solidFill>
            <a:schemeClr val="bg1">
              <a:lumMod val="95000"/>
              <a:lumOff val="5000"/>
              <a:alpha val="85000"/>
            </a:schemeClr>
          </a:solidFill>
          <a:ln w="25400" cap="rnd">
            <a:solidFill>
              <a:schemeClr val="accent2"/>
            </a:soli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53" name="文本框 52">
            <a:extLst>
              <a:ext uri="{FF2B5EF4-FFF2-40B4-BE49-F238E27FC236}">
                <a16:creationId xmlns:a16="http://schemas.microsoft.com/office/drawing/2014/main" id="{06BBB5A7-2DC3-EBEA-3F1D-3B6E6BF34F4B}"/>
              </a:ext>
            </a:extLst>
          </p:cNvPr>
          <p:cNvSpPr txBox="1"/>
          <p:nvPr/>
        </p:nvSpPr>
        <p:spPr>
          <a:xfrm>
            <a:off x="4093355" y="3191677"/>
            <a:ext cx="4005290" cy="738664"/>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r>
              <a:rPr lang="zh-CN" altLang="en-US" dirty="0"/>
              <a:t>市场环境分析</a:t>
            </a:r>
          </a:p>
        </p:txBody>
      </p:sp>
      <p:grpSp>
        <p:nvGrpSpPr>
          <p:cNvPr id="2" name="组合 1">
            <a:extLst>
              <a:ext uri="{FF2B5EF4-FFF2-40B4-BE49-F238E27FC236}">
                <a16:creationId xmlns:a16="http://schemas.microsoft.com/office/drawing/2014/main" id="{698A480D-11FE-72D5-E42B-4325A7826D76}"/>
              </a:ext>
            </a:extLst>
          </p:cNvPr>
          <p:cNvGrpSpPr/>
          <p:nvPr/>
        </p:nvGrpSpPr>
        <p:grpSpPr>
          <a:xfrm>
            <a:off x="5502541" y="1625772"/>
            <a:ext cx="1186918" cy="1349838"/>
            <a:chOff x="5502541" y="1625772"/>
            <a:chExt cx="1186918" cy="1349838"/>
          </a:xfrm>
        </p:grpSpPr>
        <p:sp>
          <p:nvSpPr>
            <p:cNvPr id="11" name="任意多边形: 形状 10">
              <a:extLst>
                <a:ext uri="{FF2B5EF4-FFF2-40B4-BE49-F238E27FC236}">
                  <a16:creationId xmlns:a16="http://schemas.microsoft.com/office/drawing/2014/main" id="{9B8DF0D4-F5E0-137D-B282-A4B02D85E594}"/>
                </a:ext>
              </a:extLst>
            </p:cNvPr>
            <p:cNvSpPr/>
            <p:nvPr/>
          </p:nvSpPr>
          <p:spPr>
            <a:xfrm rot="5400000">
              <a:off x="5475709" y="1755267"/>
              <a:ext cx="1240582" cy="109084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gradFill flip="none" rotWithShape="1">
              <a:gsLst>
                <a:gs pos="0">
                  <a:schemeClr val="accent1"/>
                </a:gs>
                <a:gs pos="100000">
                  <a:schemeClr val="accent2"/>
                </a:gs>
              </a:gsLst>
              <a:lin ang="20400000" scaled="0"/>
              <a:tileRect/>
            </a:gradFill>
            <a:ln w="3810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dirty="0">
                  <a:solidFill>
                    <a:schemeClr val="bg1">
                      <a:lumMod val="85000"/>
                      <a:lumOff val="15000"/>
                    </a:schemeClr>
                  </a:solidFill>
                  <a:latin typeface="+mj-lt"/>
                </a:rPr>
                <a:t>02</a:t>
              </a:r>
              <a:endParaRPr lang="zh-CN" altLang="en-US" sz="3600" dirty="0">
                <a:solidFill>
                  <a:schemeClr val="bg1">
                    <a:lumMod val="85000"/>
                    <a:lumOff val="15000"/>
                  </a:schemeClr>
                </a:solidFill>
                <a:latin typeface="+mj-lt"/>
              </a:endParaRPr>
            </a:p>
          </p:txBody>
        </p:sp>
        <p:sp>
          <p:nvSpPr>
            <p:cNvPr id="15" name="任意多边形: 形状 14">
              <a:extLst>
                <a:ext uri="{FF2B5EF4-FFF2-40B4-BE49-F238E27FC236}">
                  <a16:creationId xmlns:a16="http://schemas.microsoft.com/office/drawing/2014/main" id="{305D922A-5A46-9E09-C62D-BA53A37417D6}"/>
                </a:ext>
              </a:extLst>
            </p:cNvPr>
            <p:cNvSpPr/>
            <p:nvPr/>
          </p:nvSpPr>
          <p:spPr>
            <a:xfrm rot="5400000">
              <a:off x="5421081" y="1707232"/>
              <a:ext cx="1349838" cy="1186918"/>
            </a:xfrm>
            <a:custGeom>
              <a:avLst/>
              <a:gdLst>
                <a:gd name="connsiteX0" fmla="*/ 8052 w 899633"/>
                <a:gd name="connsiteY0" fmla="*/ 361448 h 791052"/>
                <a:gd name="connsiteX1" fmla="*/ 167715 w 899633"/>
                <a:gd name="connsiteY1" fmla="*/ 42122 h 791052"/>
                <a:gd name="connsiteX2" fmla="*/ 235870 w 899633"/>
                <a:gd name="connsiteY2" fmla="*/ 0 h 791052"/>
                <a:gd name="connsiteX3" fmla="*/ 663778 w 899633"/>
                <a:gd name="connsiteY3" fmla="*/ 0 h 791052"/>
                <a:gd name="connsiteX4" fmla="*/ 731934 w 899633"/>
                <a:gd name="connsiteY4" fmla="*/ 42122 h 791052"/>
                <a:gd name="connsiteX5" fmla="*/ 891596 w 899633"/>
                <a:gd name="connsiteY5" fmla="*/ 361448 h 791052"/>
                <a:gd name="connsiteX6" fmla="*/ 891596 w 899633"/>
                <a:gd name="connsiteY6" fmla="*/ 429604 h 791052"/>
                <a:gd name="connsiteX7" fmla="*/ 731934 w 899633"/>
                <a:gd name="connsiteY7" fmla="*/ 748930 h 791052"/>
                <a:gd name="connsiteX8" fmla="*/ 663778 w 899633"/>
                <a:gd name="connsiteY8" fmla="*/ 791052 h 791052"/>
                <a:gd name="connsiteX9" fmla="*/ 235870 w 899633"/>
                <a:gd name="connsiteY9" fmla="*/ 791052 h 791052"/>
                <a:gd name="connsiteX10" fmla="*/ 167715 w 899633"/>
                <a:gd name="connsiteY10" fmla="*/ 748930 h 791052"/>
                <a:gd name="connsiteX11" fmla="*/ 8052 w 899633"/>
                <a:gd name="connsiteY11" fmla="*/ 429604 h 791052"/>
                <a:gd name="connsiteX12" fmla="*/ 8052 w 899633"/>
                <a:gd name="connsiteY12" fmla="*/ 361448 h 79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9633" h="791052">
                  <a:moveTo>
                    <a:pt x="8052" y="361448"/>
                  </a:moveTo>
                  <a:lnTo>
                    <a:pt x="167715" y="42122"/>
                  </a:lnTo>
                  <a:cubicBezTo>
                    <a:pt x="180625" y="16301"/>
                    <a:pt x="207002" y="0"/>
                    <a:pt x="235870" y="0"/>
                  </a:cubicBezTo>
                  <a:lnTo>
                    <a:pt x="663778" y="0"/>
                  </a:lnTo>
                  <a:cubicBezTo>
                    <a:pt x="692647" y="0"/>
                    <a:pt x="719023" y="16301"/>
                    <a:pt x="731934" y="42122"/>
                  </a:cubicBezTo>
                  <a:lnTo>
                    <a:pt x="891596" y="361448"/>
                  </a:lnTo>
                  <a:cubicBezTo>
                    <a:pt x="902313" y="382883"/>
                    <a:pt x="902313" y="408169"/>
                    <a:pt x="891596" y="429604"/>
                  </a:cubicBezTo>
                  <a:lnTo>
                    <a:pt x="731934" y="748930"/>
                  </a:lnTo>
                  <a:cubicBezTo>
                    <a:pt x="719023" y="774751"/>
                    <a:pt x="692647" y="791052"/>
                    <a:pt x="663778" y="791052"/>
                  </a:cubicBezTo>
                  <a:lnTo>
                    <a:pt x="235870" y="791052"/>
                  </a:lnTo>
                  <a:cubicBezTo>
                    <a:pt x="207002" y="791052"/>
                    <a:pt x="180625" y="774751"/>
                    <a:pt x="167715" y="748930"/>
                  </a:cubicBezTo>
                  <a:lnTo>
                    <a:pt x="8052" y="429604"/>
                  </a:lnTo>
                  <a:cubicBezTo>
                    <a:pt x="-2683" y="408135"/>
                    <a:pt x="-2683" y="382917"/>
                    <a:pt x="8052" y="361448"/>
                  </a:cubicBezTo>
                </a:path>
              </a:pathLst>
            </a:custGeom>
            <a:noFill/>
            <a:ln>
              <a:gradFill flip="none" rotWithShape="1">
                <a:gsLst>
                  <a:gs pos="0">
                    <a:schemeClr val="accent1"/>
                  </a:gs>
                  <a:gs pos="85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cxnSp>
        <p:nvCxnSpPr>
          <p:cNvPr id="13" name="直接连接符 12">
            <a:extLst>
              <a:ext uri="{FF2B5EF4-FFF2-40B4-BE49-F238E27FC236}">
                <a16:creationId xmlns:a16="http://schemas.microsoft.com/office/drawing/2014/main" id="{5A8F9DFC-A325-0273-FC17-6375A48EB7C3}"/>
              </a:ext>
            </a:extLst>
          </p:cNvPr>
          <p:cNvCxnSpPr>
            <a:cxnSpLocks/>
          </p:cNvCxnSpPr>
          <p:nvPr/>
        </p:nvCxnSpPr>
        <p:spPr>
          <a:xfrm>
            <a:off x="4093355" y="3956526"/>
            <a:ext cx="3950508"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8529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45CD69EF-6BD0-E001-9DDD-E5ABB816E012}"/>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8800"/>
                    </a14:imgEffect>
                    <a14:imgEffect>
                      <a14:saturation sat="33000"/>
                    </a14:imgEffect>
                  </a14:imgLayer>
                </a14:imgProps>
              </a:ext>
              <a:ext uri="{28A0092B-C50C-407E-A947-70E740481C1C}">
                <a14:useLocalDpi xmlns:a14="http://schemas.microsoft.com/office/drawing/2010/main"/>
              </a:ext>
            </a:extLst>
          </a:blip>
          <a:srcRect/>
          <a:stretch>
            <a:fillRect/>
          </a:stretch>
        </p:blipFill>
        <p:spPr>
          <a:xfrm>
            <a:off x="8760394" y="4233531"/>
            <a:ext cx="2479106" cy="1646569"/>
          </a:xfrm>
          <a:prstGeom prst="roundRect">
            <a:avLst>
              <a:gd name="adj" fmla="val 4230"/>
            </a:avLst>
          </a:prstGeom>
          <a:ln w="19050">
            <a:solidFill>
              <a:schemeClr val="accent2"/>
            </a:solidFill>
          </a:ln>
        </p:spPr>
      </p:pic>
      <p:sp>
        <p:nvSpPr>
          <p:cNvPr id="10" name="文本框 9">
            <a:extLst>
              <a:ext uri="{FF2B5EF4-FFF2-40B4-BE49-F238E27FC236}">
                <a16:creationId xmlns:a16="http://schemas.microsoft.com/office/drawing/2014/main" id="{D0E42D4E-14E9-2D08-7BD5-5BB193303131}"/>
              </a:ext>
            </a:extLst>
          </p:cNvPr>
          <p:cNvSpPr txBox="1"/>
          <p:nvPr/>
        </p:nvSpPr>
        <p:spPr>
          <a:xfrm>
            <a:off x="660400" y="579998"/>
            <a:ext cx="4005290" cy="430887"/>
          </a:xfrm>
          <a:prstGeom prst="rect">
            <a:avLst/>
          </a:prstGeom>
          <a:noFill/>
        </p:spPr>
        <p:txBody>
          <a:bodyPr wrap="square" lIns="0" tIns="0" rIns="0" bIns="0" rtlCol="0">
            <a:spAutoFit/>
          </a:bodyPr>
          <a:lstStyle>
            <a:defPPr>
              <a:defRPr lang="zh-CN"/>
            </a:defPPr>
            <a:lvl1pPr algn="dist">
              <a:defRPr sz="4800" b="1">
                <a:gradFill flip="none" rotWithShape="1">
                  <a:gsLst>
                    <a:gs pos="99000">
                      <a:schemeClr val="accent2"/>
                    </a:gs>
                    <a:gs pos="8000">
                      <a:schemeClr val="accent1"/>
                    </a:gs>
                  </a:gsLst>
                  <a:lin ang="4200000" scaled="0"/>
                  <a:tileRect/>
                </a:gradFill>
                <a:latin typeface="+mj-ea"/>
                <a:ea typeface="+mj-ea"/>
              </a:defRPr>
            </a:lvl1pPr>
          </a:lstStyle>
          <a:p>
            <a:pPr algn="l"/>
            <a:r>
              <a:rPr lang="zh-CN" altLang="en-US" sz="2800" dirty="0"/>
              <a:t>市场环境分析</a:t>
            </a:r>
          </a:p>
        </p:txBody>
      </p:sp>
      <p:graphicFrame>
        <p:nvGraphicFramePr>
          <p:cNvPr id="8" name="图表 7">
            <a:extLst>
              <a:ext uri="{FF2B5EF4-FFF2-40B4-BE49-F238E27FC236}">
                <a16:creationId xmlns:a16="http://schemas.microsoft.com/office/drawing/2014/main" id="{DD235443-B623-E38A-5DB4-7D904AC843FD}"/>
              </a:ext>
            </a:extLst>
          </p:cNvPr>
          <p:cNvGraphicFramePr/>
          <p:nvPr>
            <p:extLst>
              <p:ext uri="{D42A27DB-BD31-4B8C-83A1-F6EECF244321}">
                <p14:modId xmlns:p14="http://schemas.microsoft.com/office/powerpoint/2010/main" val="3856776999"/>
              </p:ext>
            </p:extLst>
          </p:nvPr>
        </p:nvGraphicFramePr>
        <p:xfrm>
          <a:off x="660400" y="1282700"/>
          <a:ext cx="7398364" cy="4855633"/>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组合 2">
            <a:extLst>
              <a:ext uri="{FF2B5EF4-FFF2-40B4-BE49-F238E27FC236}">
                <a16:creationId xmlns:a16="http://schemas.microsoft.com/office/drawing/2014/main" id="{2B6098B2-8FBE-747C-E1DC-0937C544CA24}"/>
              </a:ext>
            </a:extLst>
          </p:cNvPr>
          <p:cNvGrpSpPr/>
          <p:nvPr/>
        </p:nvGrpSpPr>
        <p:grpSpPr>
          <a:xfrm>
            <a:off x="8723311" y="1376363"/>
            <a:ext cx="2551114" cy="2448248"/>
            <a:chOff x="8723311" y="1376363"/>
            <a:chExt cx="2551114" cy="2448248"/>
          </a:xfrm>
        </p:grpSpPr>
        <p:sp>
          <p:nvSpPr>
            <p:cNvPr id="16" name="文本框 15">
              <a:extLst>
                <a:ext uri="{FF2B5EF4-FFF2-40B4-BE49-F238E27FC236}">
                  <a16:creationId xmlns:a16="http://schemas.microsoft.com/office/drawing/2014/main" id="{59431627-2DE6-9FCA-A9DC-2A1D26AA5C95}"/>
                </a:ext>
              </a:extLst>
            </p:cNvPr>
            <p:cNvSpPr txBox="1"/>
            <p:nvPr/>
          </p:nvSpPr>
          <p:spPr>
            <a:xfrm>
              <a:off x="8736011" y="2066116"/>
              <a:ext cx="2538414" cy="1758495"/>
            </a:xfrm>
            <a:prstGeom prst="rect">
              <a:avLst/>
            </a:prstGeom>
            <a:noFill/>
          </p:spPr>
          <p:txBody>
            <a:bodyPr wrap="square" lIns="0" tIns="0" rIns="0" bIns="0" rtlCol="0">
              <a:spAutoFit/>
            </a:bodyPr>
            <a:lstStyle/>
            <a:p>
              <a:pPr algn="just">
                <a:lnSpc>
                  <a:spcPct val="120000"/>
                </a:lnSpc>
              </a:pPr>
              <a:r>
                <a:rPr lang="zh-CN" altLang="en-US" sz="1600" kern="1500" dirty="0">
                  <a:solidFill>
                    <a:schemeClr val="accent1">
                      <a:lumMod val="40000"/>
                      <a:lumOff val="60000"/>
                    </a:schemeClr>
                  </a:solidFill>
                  <a:latin typeface="+mn-ea"/>
                </a:rPr>
                <a:t>这是一段文字内容这是一段文字内容这是一段文字内容这是一段文字内容这是一段文字内容这是一段文字内容这是一段文字内容这是一段文字内容这是一段文字内容</a:t>
              </a:r>
            </a:p>
          </p:txBody>
        </p:sp>
        <p:sp>
          <p:nvSpPr>
            <p:cNvPr id="26" name="任意多边形: 形状 25">
              <a:extLst>
                <a:ext uri="{FF2B5EF4-FFF2-40B4-BE49-F238E27FC236}">
                  <a16:creationId xmlns:a16="http://schemas.microsoft.com/office/drawing/2014/main" id="{E45D04DB-EFBF-0A48-0B9F-CE51901CDCAF}"/>
                </a:ext>
              </a:extLst>
            </p:cNvPr>
            <p:cNvSpPr/>
            <p:nvPr/>
          </p:nvSpPr>
          <p:spPr>
            <a:xfrm>
              <a:off x="8760394" y="1409058"/>
              <a:ext cx="2395105" cy="447915"/>
            </a:xfrm>
            <a:custGeom>
              <a:avLst/>
              <a:gdLst>
                <a:gd name="connsiteX0" fmla="*/ 10717 w 4620014"/>
                <a:gd name="connsiteY0" fmla="*/ 386563 h 864000"/>
                <a:gd name="connsiteX1" fmla="*/ 175917 w 4620014"/>
                <a:gd name="connsiteY1" fmla="*/ 56163 h 864000"/>
                <a:gd name="connsiteX2" fmla="*/ 266791 w 4620014"/>
                <a:gd name="connsiteY2" fmla="*/ 0 h 864000"/>
                <a:gd name="connsiteX3" fmla="*/ 4353207 w 4620014"/>
                <a:gd name="connsiteY3" fmla="*/ 0 h 864000"/>
                <a:gd name="connsiteX4" fmla="*/ 4444080 w 4620014"/>
                <a:gd name="connsiteY4" fmla="*/ 56163 h 864000"/>
                <a:gd name="connsiteX5" fmla="*/ 4609280 w 4620014"/>
                <a:gd name="connsiteY5" fmla="*/ 386563 h 864000"/>
                <a:gd name="connsiteX6" fmla="*/ 4609280 w 4620014"/>
                <a:gd name="connsiteY6" fmla="*/ 477437 h 864000"/>
                <a:gd name="connsiteX7" fmla="*/ 4444080 w 4620014"/>
                <a:gd name="connsiteY7" fmla="*/ 807837 h 864000"/>
                <a:gd name="connsiteX8" fmla="*/ 4353207 w 4620014"/>
                <a:gd name="connsiteY8" fmla="*/ 864000 h 864000"/>
                <a:gd name="connsiteX9" fmla="*/ 266791 w 4620014"/>
                <a:gd name="connsiteY9" fmla="*/ 864000 h 864000"/>
                <a:gd name="connsiteX10" fmla="*/ 175917 w 4620014"/>
                <a:gd name="connsiteY10" fmla="*/ 807837 h 864000"/>
                <a:gd name="connsiteX11" fmla="*/ 10717 w 4620014"/>
                <a:gd name="connsiteY11" fmla="*/ 477437 h 864000"/>
                <a:gd name="connsiteX12" fmla="*/ 10717 w 4620014"/>
                <a:gd name="connsiteY12" fmla="*/ 386563 h 8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20014" h="864000">
                  <a:moveTo>
                    <a:pt x="10717" y="386563"/>
                  </a:moveTo>
                  <a:lnTo>
                    <a:pt x="175917" y="56163"/>
                  </a:lnTo>
                  <a:cubicBezTo>
                    <a:pt x="193131" y="21735"/>
                    <a:pt x="228299" y="0"/>
                    <a:pt x="266791" y="0"/>
                  </a:cubicBezTo>
                  <a:lnTo>
                    <a:pt x="4353207" y="0"/>
                  </a:lnTo>
                  <a:cubicBezTo>
                    <a:pt x="4391698" y="0"/>
                    <a:pt x="4426866" y="21735"/>
                    <a:pt x="4444080" y="56163"/>
                  </a:cubicBezTo>
                  <a:lnTo>
                    <a:pt x="4609280" y="386563"/>
                  </a:lnTo>
                  <a:cubicBezTo>
                    <a:pt x="4623593" y="415188"/>
                    <a:pt x="4623593" y="448812"/>
                    <a:pt x="4609280" y="477437"/>
                  </a:cubicBezTo>
                  <a:lnTo>
                    <a:pt x="4444080" y="807837"/>
                  </a:lnTo>
                  <a:cubicBezTo>
                    <a:pt x="4426866" y="842265"/>
                    <a:pt x="4391698" y="864000"/>
                    <a:pt x="4353207" y="864000"/>
                  </a:cubicBezTo>
                  <a:lnTo>
                    <a:pt x="266791" y="864000"/>
                  </a:lnTo>
                  <a:cubicBezTo>
                    <a:pt x="228299" y="864000"/>
                    <a:pt x="193131" y="842265"/>
                    <a:pt x="175917" y="807837"/>
                  </a:cubicBezTo>
                  <a:lnTo>
                    <a:pt x="10717" y="477437"/>
                  </a:lnTo>
                  <a:cubicBezTo>
                    <a:pt x="-3572" y="448857"/>
                    <a:pt x="-3572" y="415143"/>
                    <a:pt x="10717" y="386563"/>
                  </a:cubicBezTo>
                </a:path>
              </a:pathLst>
            </a:custGeom>
            <a:solidFill>
              <a:schemeClr val="accent4">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任意多边形: 形状 27">
              <a:extLst>
                <a:ext uri="{FF2B5EF4-FFF2-40B4-BE49-F238E27FC236}">
                  <a16:creationId xmlns:a16="http://schemas.microsoft.com/office/drawing/2014/main" id="{110F4C66-0E38-37C4-6778-67B42A761F1B}"/>
                </a:ext>
              </a:extLst>
            </p:cNvPr>
            <p:cNvSpPr/>
            <p:nvPr/>
          </p:nvSpPr>
          <p:spPr>
            <a:xfrm>
              <a:off x="8723311" y="1376363"/>
              <a:ext cx="2329785" cy="503904"/>
            </a:xfrm>
            <a:custGeom>
              <a:avLst/>
              <a:gdLst>
                <a:gd name="connsiteX0" fmla="*/ 10718 w 4494015"/>
                <a:gd name="connsiteY0" fmla="*/ 440563 h 972000"/>
                <a:gd name="connsiteX1" fmla="*/ 202917 w 4494015"/>
                <a:gd name="connsiteY1" fmla="*/ 56163 h 972000"/>
                <a:gd name="connsiteX2" fmla="*/ 293791 w 4494015"/>
                <a:gd name="connsiteY2" fmla="*/ 0 h 972000"/>
                <a:gd name="connsiteX3" fmla="*/ 4200206 w 4494015"/>
                <a:gd name="connsiteY3" fmla="*/ 0 h 972000"/>
                <a:gd name="connsiteX4" fmla="*/ 4291080 w 4494015"/>
                <a:gd name="connsiteY4" fmla="*/ 56163 h 972000"/>
                <a:gd name="connsiteX5" fmla="*/ 4483281 w 4494015"/>
                <a:gd name="connsiteY5" fmla="*/ 440563 h 972000"/>
                <a:gd name="connsiteX6" fmla="*/ 4483281 w 4494015"/>
                <a:gd name="connsiteY6" fmla="*/ 531437 h 972000"/>
                <a:gd name="connsiteX7" fmla="*/ 4291080 w 4494015"/>
                <a:gd name="connsiteY7" fmla="*/ 915837 h 972000"/>
                <a:gd name="connsiteX8" fmla="*/ 4200206 w 4494015"/>
                <a:gd name="connsiteY8" fmla="*/ 972000 h 972000"/>
                <a:gd name="connsiteX9" fmla="*/ 293791 w 4494015"/>
                <a:gd name="connsiteY9" fmla="*/ 972000 h 972000"/>
                <a:gd name="connsiteX10" fmla="*/ 202917 w 4494015"/>
                <a:gd name="connsiteY10" fmla="*/ 915837 h 972000"/>
                <a:gd name="connsiteX11" fmla="*/ 10718 w 4494015"/>
                <a:gd name="connsiteY11" fmla="*/ 531437 h 972000"/>
                <a:gd name="connsiteX12" fmla="*/ 10718 w 4494015"/>
                <a:gd name="connsiteY12" fmla="*/ 440563 h 9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4015" h="972000">
                  <a:moveTo>
                    <a:pt x="10718" y="440563"/>
                  </a:moveTo>
                  <a:lnTo>
                    <a:pt x="202917" y="56163"/>
                  </a:lnTo>
                  <a:cubicBezTo>
                    <a:pt x="220131" y="21735"/>
                    <a:pt x="255300" y="0"/>
                    <a:pt x="293791" y="0"/>
                  </a:cubicBezTo>
                  <a:lnTo>
                    <a:pt x="4200206" y="0"/>
                  </a:lnTo>
                  <a:cubicBezTo>
                    <a:pt x="4238698" y="0"/>
                    <a:pt x="4273866" y="21735"/>
                    <a:pt x="4291080" y="56163"/>
                  </a:cubicBezTo>
                  <a:lnTo>
                    <a:pt x="4483281" y="440563"/>
                  </a:lnTo>
                  <a:cubicBezTo>
                    <a:pt x="4497594" y="469188"/>
                    <a:pt x="4497594" y="502812"/>
                    <a:pt x="4483281" y="531437"/>
                  </a:cubicBezTo>
                  <a:lnTo>
                    <a:pt x="4291080" y="915837"/>
                  </a:lnTo>
                  <a:cubicBezTo>
                    <a:pt x="4273866" y="950265"/>
                    <a:pt x="4238698" y="972000"/>
                    <a:pt x="4200206" y="972000"/>
                  </a:cubicBezTo>
                  <a:lnTo>
                    <a:pt x="293791" y="972000"/>
                  </a:lnTo>
                  <a:cubicBezTo>
                    <a:pt x="255300" y="972000"/>
                    <a:pt x="220131" y="950265"/>
                    <a:pt x="202917" y="915837"/>
                  </a:cubicBezTo>
                  <a:lnTo>
                    <a:pt x="10718" y="531437"/>
                  </a:lnTo>
                  <a:cubicBezTo>
                    <a:pt x="-3572" y="502857"/>
                    <a:pt x="-3572" y="469143"/>
                    <a:pt x="10718" y="440563"/>
                  </a:cubicBezTo>
                </a:path>
              </a:pathLst>
            </a:custGeom>
            <a:noFill/>
            <a:ln>
              <a:gradFill flip="none" rotWithShape="1">
                <a:gsLst>
                  <a:gs pos="0">
                    <a:schemeClr val="accent1"/>
                  </a:gs>
                  <a:gs pos="97000">
                    <a:schemeClr val="accent1">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文本框 28">
              <a:extLst>
                <a:ext uri="{FF2B5EF4-FFF2-40B4-BE49-F238E27FC236}">
                  <a16:creationId xmlns:a16="http://schemas.microsoft.com/office/drawing/2014/main" id="{AD9D2767-FFE7-EA99-D393-D0ED6D876D5A}"/>
                </a:ext>
              </a:extLst>
            </p:cNvPr>
            <p:cNvSpPr txBox="1"/>
            <p:nvPr/>
          </p:nvSpPr>
          <p:spPr>
            <a:xfrm>
              <a:off x="8899480" y="1494516"/>
              <a:ext cx="2116931" cy="276999"/>
            </a:xfrm>
            <a:prstGeom prst="rect">
              <a:avLst/>
            </a:prstGeom>
            <a:noFill/>
          </p:spPr>
          <p:txBody>
            <a:bodyPr wrap="square" lIns="0" tIns="0" rIns="0" bIns="0" rtlCol="0">
              <a:spAutoFit/>
            </a:bodyPr>
            <a:lstStyle/>
            <a:p>
              <a:r>
                <a:rPr lang="zh-CN" altLang="en-US" kern="10000" spc="100" dirty="0">
                  <a:gradFill>
                    <a:gsLst>
                      <a:gs pos="99000">
                        <a:schemeClr val="accent2"/>
                      </a:gs>
                      <a:gs pos="8000">
                        <a:schemeClr val="accent1"/>
                      </a:gs>
                    </a:gsLst>
                    <a:lin ang="4200000" scaled="0"/>
                  </a:gradFill>
                  <a:latin typeface="+mj-ea"/>
                  <a:ea typeface="+mj-ea"/>
                </a:rPr>
                <a:t>这是一个小标题</a:t>
              </a:r>
            </a:p>
          </p:txBody>
        </p:sp>
      </p:grpSp>
    </p:spTree>
    <p:extLst>
      <p:ext uri="{BB962C8B-B14F-4D97-AF65-F5344CB8AC3E}">
        <p14:creationId xmlns:p14="http://schemas.microsoft.com/office/powerpoint/2010/main" val="5802052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44598;#44702;#154819;#100620;#57740;#32318;"/>
</p:tagLst>
</file>

<file path=ppt/theme/theme1.xml><?xml version="1.0" encoding="utf-8"?>
<a:theme xmlns:a="http://schemas.openxmlformats.org/drawingml/2006/main" name="Office 主题​​">
  <a:themeElements>
    <a:clrScheme name="黑金商业计划书">
      <a:dk1>
        <a:sysClr val="windowText" lastClr="000000"/>
      </a:dk1>
      <a:lt1>
        <a:sysClr val="window" lastClr="FFFFFF"/>
      </a:lt1>
      <a:dk2>
        <a:srgbClr val="44546A"/>
      </a:dk2>
      <a:lt2>
        <a:srgbClr val="E7E6E6"/>
      </a:lt2>
      <a:accent1>
        <a:srgbClr val="ECCC98"/>
      </a:accent1>
      <a:accent2>
        <a:srgbClr val="D0A464"/>
      </a:accent2>
      <a:accent3>
        <a:srgbClr val="573C2B"/>
      </a:accent3>
      <a:accent4>
        <a:srgbClr val="282425"/>
      </a:accent4>
      <a:accent5>
        <a:srgbClr val="000000"/>
      </a:accent5>
      <a:accent6>
        <a:srgbClr val="70AD47"/>
      </a:accent6>
      <a:hlink>
        <a:srgbClr val="0563C1"/>
      </a:hlink>
      <a:folHlink>
        <a:srgbClr val="954F72"/>
      </a:folHlink>
    </a:clrScheme>
    <a:fontScheme name="51模板白金">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1116</TotalTime>
  <Words>1064</Words>
  <Application>Microsoft Office PowerPoint</Application>
  <PresentationFormat>宽屏</PresentationFormat>
  <Paragraphs>126</Paragraphs>
  <Slides>17</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17</vt:i4>
      </vt:variant>
    </vt:vector>
  </HeadingPairs>
  <TitlesOfParts>
    <vt:vector size="33" baseType="lpstr">
      <vt:lpstr>OPPOSans B</vt:lpstr>
      <vt:lpstr>OPPOSans H</vt:lpstr>
      <vt:lpstr>OPPOSans M</vt:lpstr>
      <vt:lpstr>OPPOSans R</vt:lpstr>
      <vt:lpstr>阿里巴巴普惠体 2.0 55 Regular</vt:lpstr>
      <vt:lpstr>阿里巴巴普惠体 2.0 65 Medium</vt:lpstr>
      <vt:lpstr>阿里巴巴普惠体 B</vt:lpstr>
      <vt:lpstr>等线</vt:lpstr>
      <vt:lpstr>思源黑体 CN Bold</vt:lpstr>
      <vt:lpstr>思源黑体 CN Light</vt:lpstr>
      <vt:lpstr>Arial</vt:lpstr>
      <vt:lpstr>Bahnschrift SemiBold</vt:lpstr>
      <vt:lpstr>Bahnschrift SemiLight</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黑金商务风商业计划书ppt模板</dc:title>
  <dc:creator>吉米</dc:creator>
  <cp:keywords>P界达人</cp:keywords>
  <dc:description>51PPT模板网，幻灯片演示模板及素材免费下载！_x000d_
51PPT模板网 唯一访问网址：www.51pptmoban.com</dc:description>
  <cp:lastModifiedBy>51pptmoban .com</cp:lastModifiedBy>
  <cp:revision>91</cp:revision>
  <dcterms:created xsi:type="dcterms:W3CDTF">2023-08-13T01:28:16Z</dcterms:created>
  <dcterms:modified xsi:type="dcterms:W3CDTF">2024-08-06T02:32:52Z</dcterms:modified>
</cp:coreProperties>
</file>